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753600" cy="7315200"/>
  <p:notesSz cx="9753600" cy="7315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675" y="43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ibhav Pal" userId="2f552edb75ed73ef" providerId="LiveId" clId="{C9109006-38D0-4D23-B8DA-BAD77FD7BD08}"/>
    <pc:docChg chg="modSld">
      <pc:chgData name="Vaibhav Pal" userId="2f552edb75ed73ef" providerId="LiveId" clId="{C9109006-38D0-4D23-B8DA-BAD77FD7BD08}" dt="2022-06-14T08:52:46.974" v="7" actId="255"/>
      <pc:docMkLst>
        <pc:docMk/>
      </pc:docMkLst>
      <pc:sldChg chg="modSp mod">
        <pc:chgData name="Vaibhav Pal" userId="2f552edb75ed73ef" providerId="LiveId" clId="{C9109006-38D0-4D23-B8DA-BAD77FD7BD08}" dt="2022-06-14T08:52:46.974" v="7" actId="255"/>
        <pc:sldMkLst>
          <pc:docMk/>
          <pc:sldMk cId="0" sldId="259"/>
        </pc:sldMkLst>
        <pc:spChg chg="mod">
          <ac:chgData name="Vaibhav Pal" userId="2f552edb75ed73ef" providerId="LiveId" clId="{C9109006-38D0-4D23-B8DA-BAD77FD7BD08}" dt="2022-06-14T08:52:46.974" v="7" actId="255"/>
          <ac:spMkLst>
            <pc:docMk/>
            <pc:sldMk cId="0" sldId="259"/>
            <ac:spMk id="4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98983" y="1513552"/>
            <a:ext cx="9155633" cy="28797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50" b="1" i="0">
                <a:solidFill>
                  <a:srgbClr val="C2E23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463040" y="4096512"/>
            <a:ext cx="6827520" cy="1828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1" i="0">
                <a:solidFill>
                  <a:srgbClr val="CF8245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64EC00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1" i="0">
                <a:solidFill>
                  <a:srgbClr val="CF8245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87680" y="1682496"/>
            <a:ext cx="4242816" cy="48280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023104" y="1682496"/>
            <a:ext cx="4242816" cy="48280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6/14/2022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1" i="0">
                <a:solidFill>
                  <a:srgbClr val="CF8245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6/14/2022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6/14/2022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"/>
            <a:ext cx="9753600" cy="7315200"/>
          </a:xfrm>
          <a:custGeom>
            <a:avLst/>
            <a:gdLst/>
            <a:ahLst/>
            <a:cxnLst/>
            <a:rect l="l" t="t" r="r" b="b"/>
            <a:pathLst>
              <a:path w="9753600" h="7315200">
                <a:moveTo>
                  <a:pt x="9753599" y="7315199"/>
                </a:moveTo>
                <a:lnTo>
                  <a:pt x="0" y="7315199"/>
                </a:lnTo>
                <a:lnTo>
                  <a:pt x="0" y="0"/>
                </a:lnTo>
                <a:lnTo>
                  <a:pt x="9753599" y="0"/>
                </a:lnTo>
                <a:lnTo>
                  <a:pt x="9753599" y="7315199"/>
                </a:lnTo>
                <a:close/>
              </a:path>
            </a:pathLst>
          </a:custGeom>
          <a:solidFill>
            <a:srgbClr val="5D17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847915" y="3178383"/>
            <a:ext cx="4057768" cy="3771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1" i="0">
                <a:solidFill>
                  <a:srgbClr val="CF8245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07593" y="1184879"/>
            <a:ext cx="7938412" cy="4886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64EC00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16224" y="6803136"/>
            <a:ext cx="3121152" cy="3657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87680" y="6803136"/>
            <a:ext cx="2243328" cy="3657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022592" y="6803136"/>
            <a:ext cx="2243328" cy="3657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a1astrology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1astrology.com/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1astrology.com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1astrology.com/astrology-services-in-india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1astrology.com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1astrology.com/astrology-services-in-india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1astrology.com/astrology-services-in-india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1astrology.com/contact-no1-astrologer/" TargetMode="External"/><Relationship Id="rId2" Type="http://schemas.openxmlformats.org/officeDocument/2006/relationships/hyperlink" Target="https://www.a1astrology.com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61680" y="432175"/>
            <a:ext cx="5038724" cy="109537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61680" y="1751097"/>
            <a:ext cx="5191124" cy="260032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977997" y="4731338"/>
            <a:ext cx="6111875" cy="112082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700"/>
              </a:spcBef>
            </a:pPr>
            <a:r>
              <a:rPr sz="3200" b="1" spc="215" dirty="0">
                <a:solidFill>
                  <a:srgbClr val="C2E23C"/>
                </a:solidFill>
                <a:latin typeface="Trebuchet MS"/>
                <a:cs typeface="Trebuchet MS"/>
              </a:rPr>
              <a:t>Best</a:t>
            </a:r>
            <a:r>
              <a:rPr sz="3200" b="1" spc="-145" dirty="0">
                <a:solidFill>
                  <a:srgbClr val="C2E23C"/>
                </a:solidFill>
                <a:latin typeface="Trebuchet MS"/>
                <a:cs typeface="Trebuchet MS"/>
              </a:rPr>
              <a:t> </a:t>
            </a:r>
            <a:r>
              <a:rPr sz="3200" b="1" spc="195" dirty="0">
                <a:solidFill>
                  <a:srgbClr val="C2E23C"/>
                </a:solidFill>
                <a:latin typeface="Trebuchet MS"/>
                <a:cs typeface="Trebuchet MS"/>
              </a:rPr>
              <a:t>astrologer</a:t>
            </a:r>
            <a:r>
              <a:rPr sz="3200" b="1" spc="-140" dirty="0">
                <a:solidFill>
                  <a:srgbClr val="C2E23C"/>
                </a:solidFill>
                <a:latin typeface="Trebuchet MS"/>
                <a:cs typeface="Trebuchet MS"/>
              </a:rPr>
              <a:t> </a:t>
            </a:r>
            <a:r>
              <a:rPr sz="3200" b="1" spc="195" dirty="0">
                <a:solidFill>
                  <a:srgbClr val="C2E23C"/>
                </a:solidFill>
                <a:latin typeface="Trebuchet MS"/>
                <a:cs typeface="Trebuchet MS"/>
              </a:rPr>
              <a:t>India</a:t>
            </a:r>
            <a:endParaRPr sz="32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600"/>
              </a:spcBef>
            </a:pPr>
            <a:r>
              <a:rPr sz="3000" b="1" u="heavy" spc="175" dirty="0">
                <a:solidFill>
                  <a:srgbClr val="C00000"/>
                </a:solidFill>
                <a:uFill>
                  <a:solidFill>
                    <a:srgbClr val="C2E23C"/>
                  </a:solidFill>
                </a:uFill>
                <a:latin typeface="Trebuchet MS"/>
                <a:cs typeface="Trebuchet M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</a:t>
            </a:r>
            <a:r>
              <a:rPr sz="3000" b="1" spc="175" dirty="0">
                <a:solidFill>
                  <a:srgbClr val="C00000"/>
                </a:solidFill>
                <a:latin typeface="Trebuchet MS"/>
                <a:cs typeface="Trebuchet M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</a:t>
            </a:r>
            <a:r>
              <a:rPr sz="3000" b="1" u="heavy" spc="175" dirty="0">
                <a:solidFill>
                  <a:srgbClr val="C00000"/>
                </a:solidFill>
                <a:uFill>
                  <a:solidFill>
                    <a:srgbClr val="C2E23C"/>
                  </a:solidFill>
                </a:uFill>
                <a:latin typeface="Trebuchet MS"/>
                <a:cs typeface="Trebuchet M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s://www.a1astrology.com/</a:t>
            </a:r>
            <a:endParaRPr sz="3000" dirty="0">
              <a:solidFill>
                <a:srgbClr val="C00000"/>
              </a:solidFill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21100" y="5255836"/>
            <a:ext cx="611187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u="heavy" spc="175" dirty="0">
                <a:solidFill>
                  <a:srgbClr val="FFC000"/>
                </a:solidFill>
                <a:uFill>
                  <a:solidFill>
                    <a:srgbClr val="C2E23C"/>
                  </a:solidFill>
                </a:uFill>
                <a:latin typeface="Trebuchet MS"/>
                <a:cs typeface="Trebuchet M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</a:t>
            </a:r>
            <a:r>
              <a:rPr sz="3000" b="1" spc="175" dirty="0">
                <a:solidFill>
                  <a:srgbClr val="FFC000"/>
                </a:solidFill>
                <a:latin typeface="Trebuchet MS"/>
                <a:cs typeface="Trebuchet M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</a:t>
            </a:r>
            <a:r>
              <a:rPr sz="3000" b="1" u="heavy" spc="175" dirty="0">
                <a:solidFill>
                  <a:srgbClr val="FFC000"/>
                </a:solidFill>
                <a:uFill>
                  <a:solidFill>
                    <a:srgbClr val="C2E23C"/>
                  </a:solidFill>
                </a:uFill>
                <a:latin typeface="Trebuchet MS"/>
                <a:cs typeface="Trebuchet M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s://www.a1astrology.com/</a:t>
            </a:r>
            <a:endParaRPr sz="3000" dirty="0">
              <a:solidFill>
                <a:srgbClr val="FFC000"/>
              </a:solidFill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ctrTitle"/>
          </p:nvPr>
        </p:nvSpPr>
        <p:spPr>
          <a:xfrm>
            <a:off x="298983" y="1513552"/>
            <a:ext cx="9155633" cy="3077189"/>
          </a:xfrm>
          <a:prstGeom prst="rect">
            <a:avLst/>
          </a:prstGeom>
        </p:spPr>
        <p:txBody>
          <a:bodyPr vert="horz" wrap="square" lIns="0" tIns="939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740"/>
              </a:spcBef>
            </a:pPr>
            <a:r>
              <a:rPr sz="3200" spc="215" dirty="0"/>
              <a:t>About</a:t>
            </a:r>
            <a:r>
              <a:rPr sz="3200" spc="-170" dirty="0"/>
              <a:t> </a:t>
            </a:r>
            <a:r>
              <a:rPr sz="3200" spc="265" dirty="0"/>
              <a:t>Us</a:t>
            </a:r>
          </a:p>
          <a:p>
            <a:pPr marL="12065" marR="5080" algn="ctr">
              <a:lnSpc>
                <a:spcPct val="116599"/>
              </a:lnSpc>
              <a:spcBef>
                <a:spcPts val="90"/>
              </a:spcBef>
            </a:pPr>
            <a:r>
              <a:rPr sz="2800" spc="105" dirty="0"/>
              <a:t>The</a:t>
            </a:r>
            <a:r>
              <a:rPr sz="2800" spc="-100" dirty="0"/>
              <a:t> </a:t>
            </a:r>
            <a:r>
              <a:rPr sz="2800" spc="190" dirty="0"/>
              <a:t>largest</a:t>
            </a:r>
            <a:r>
              <a:rPr sz="2800" spc="-100" dirty="0"/>
              <a:t> </a:t>
            </a:r>
            <a:r>
              <a:rPr sz="2800" spc="180" dirty="0"/>
              <a:t>country</a:t>
            </a:r>
            <a:r>
              <a:rPr sz="2800" spc="-100" dirty="0"/>
              <a:t> </a:t>
            </a:r>
            <a:r>
              <a:rPr sz="2800" spc="155" dirty="0"/>
              <a:t>in</a:t>
            </a:r>
            <a:r>
              <a:rPr sz="2800" spc="-100" dirty="0"/>
              <a:t> </a:t>
            </a:r>
            <a:r>
              <a:rPr sz="2800" spc="175" dirty="0"/>
              <a:t>the</a:t>
            </a:r>
            <a:r>
              <a:rPr sz="2800" spc="-100" dirty="0"/>
              <a:t> </a:t>
            </a:r>
            <a:r>
              <a:rPr sz="2800" spc="190" dirty="0"/>
              <a:t>Indian</a:t>
            </a:r>
            <a:r>
              <a:rPr sz="2800" spc="-100" dirty="0"/>
              <a:t> </a:t>
            </a:r>
            <a:r>
              <a:rPr sz="2800" spc="150" dirty="0"/>
              <a:t>Subcontinent,</a:t>
            </a:r>
            <a:r>
              <a:rPr sz="2800" spc="-100" dirty="0"/>
              <a:t> </a:t>
            </a:r>
            <a:r>
              <a:rPr sz="2800" spc="185" dirty="0"/>
              <a:t>India </a:t>
            </a:r>
            <a:r>
              <a:rPr sz="2800" spc="-770" dirty="0"/>
              <a:t> </a:t>
            </a:r>
            <a:r>
              <a:rPr sz="2800" spc="180" dirty="0"/>
              <a:t>is </a:t>
            </a:r>
            <a:r>
              <a:rPr sz="2800" spc="254" dirty="0"/>
              <a:t>a </a:t>
            </a:r>
            <a:r>
              <a:rPr sz="2800" spc="180" dirty="0"/>
              <a:t>country </a:t>
            </a:r>
            <a:r>
              <a:rPr sz="2800" spc="265" dirty="0"/>
              <a:t>known </a:t>
            </a:r>
            <a:r>
              <a:rPr sz="2800" spc="150" dirty="0"/>
              <a:t>for </a:t>
            </a:r>
            <a:r>
              <a:rPr sz="2800" spc="180" dirty="0"/>
              <a:t>its </a:t>
            </a:r>
            <a:r>
              <a:rPr sz="2800" spc="165" dirty="0"/>
              <a:t>diverse </a:t>
            </a:r>
            <a:r>
              <a:rPr sz="2800" spc="150" dirty="0"/>
              <a:t>culture </a:t>
            </a:r>
            <a:r>
              <a:rPr sz="2800" spc="220" dirty="0"/>
              <a:t>and </a:t>
            </a:r>
            <a:r>
              <a:rPr sz="2800" spc="125" dirty="0"/>
              <a:t>rich </a:t>
            </a:r>
            <a:r>
              <a:rPr sz="2800" spc="130" dirty="0"/>
              <a:t> heritage. </a:t>
            </a:r>
            <a:r>
              <a:rPr sz="2800" spc="185" dirty="0"/>
              <a:t>It </a:t>
            </a:r>
            <a:r>
              <a:rPr sz="2800" spc="180" dirty="0"/>
              <a:t>is </a:t>
            </a:r>
            <a:r>
              <a:rPr sz="2800" spc="254" dirty="0"/>
              <a:t>a </a:t>
            </a:r>
            <a:r>
              <a:rPr sz="2800" spc="235" dirty="0"/>
              <a:t>home </a:t>
            </a:r>
            <a:r>
              <a:rPr sz="2800" spc="190" dirty="0"/>
              <a:t>to </a:t>
            </a:r>
            <a:r>
              <a:rPr sz="2800" spc="195" dirty="0"/>
              <a:t>inhabitants </a:t>
            </a:r>
            <a:r>
              <a:rPr sz="2800" spc="165" dirty="0"/>
              <a:t>of </a:t>
            </a:r>
            <a:r>
              <a:rPr sz="2800" spc="200" dirty="0"/>
              <a:t>various </a:t>
            </a:r>
            <a:r>
              <a:rPr sz="2800" spc="204" dirty="0"/>
              <a:t> </a:t>
            </a:r>
            <a:r>
              <a:rPr sz="2800" spc="135" dirty="0"/>
              <a:t>religions, </a:t>
            </a:r>
            <a:r>
              <a:rPr sz="2800" spc="145" dirty="0"/>
              <a:t>race </a:t>
            </a:r>
            <a:r>
              <a:rPr sz="2800" spc="220" dirty="0"/>
              <a:t>and </a:t>
            </a:r>
            <a:r>
              <a:rPr sz="2800" spc="150" dirty="0"/>
              <a:t>ethnicities </a:t>
            </a:r>
            <a:r>
              <a:rPr sz="2800" spc="220" dirty="0"/>
              <a:t>and </a:t>
            </a:r>
            <a:r>
              <a:rPr sz="2800" spc="175" dirty="0"/>
              <a:t>the </a:t>
            </a:r>
            <a:r>
              <a:rPr sz="2800" spc="150" dirty="0"/>
              <a:t>birthplace </a:t>
            </a:r>
            <a:r>
              <a:rPr sz="2800" spc="165" dirty="0"/>
              <a:t>of </a:t>
            </a:r>
            <a:r>
              <a:rPr sz="2800" spc="-770" dirty="0"/>
              <a:t> </a:t>
            </a:r>
            <a:r>
              <a:rPr sz="2800" spc="270" dirty="0"/>
              <a:t>many</a:t>
            </a:r>
            <a:r>
              <a:rPr sz="2800" spc="-105" dirty="0"/>
              <a:t> </a:t>
            </a:r>
            <a:r>
              <a:rPr sz="2800" spc="130" dirty="0"/>
              <a:t>religions.</a:t>
            </a:r>
            <a:endParaRPr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5844" y="1378554"/>
            <a:ext cx="133349" cy="13334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5844" y="2445354"/>
            <a:ext cx="133349" cy="133349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5844" y="3512154"/>
            <a:ext cx="133349" cy="13334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5844" y="4578954"/>
            <a:ext cx="133349" cy="133349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952259" y="118079"/>
            <a:ext cx="166052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160" dirty="0">
                <a:solidFill>
                  <a:srgbClr val="64EC00"/>
                </a:solidFill>
              </a:rPr>
              <a:t>Services</a:t>
            </a:r>
            <a:endParaRPr sz="3000" dirty="0"/>
          </a:p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56590" marR="189865" algn="ctr">
              <a:lnSpc>
                <a:spcPct val="100000"/>
              </a:lnSpc>
              <a:spcBef>
                <a:spcPts val="100"/>
              </a:spcBef>
            </a:pPr>
            <a:r>
              <a:rPr sz="2800" spc="215" dirty="0"/>
              <a:t>Best</a:t>
            </a:r>
            <a:r>
              <a:rPr sz="2800" spc="-135" dirty="0"/>
              <a:t> </a:t>
            </a:r>
            <a:r>
              <a:rPr sz="2800" spc="215" dirty="0"/>
              <a:t>Astrology</a:t>
            </a:r>
            <a:r>
              <a:rPr sz="2800" spc="-130" dirty="0"/>
              <a:t> </a:t>
            </a:r>
            <a:r>
              <a:rPr sz="2800" spc="175" dirty="0"/>
              <a:t>services</a:t>
            </a:r>
            <a:r>
              <a:rPr sz="2800" spc="-135" dirty="0"/>
              <a:t> </a:t>
            </a:r>
            <a:r>
              <a:rPr sz="2800" spc="155" dirty="0"/>
              <a:t>in</a:t>
            </a:r>
            <a:r>
              <a:rPr sz="2800" spc="-130" dirty="0"/>
              <a:t> </a:t>
            </a:r>
            <a:r>
              <a:rPr sz="2800" spc="195" dirty="0"/>
              <a:t>India</a:t>
            </a:r>
          </a:p>
          <a:p>
            <a:pPr marL="656590">
              <a:lnSpc>
                <a:spcPct val="100000"/>
              </a:lnSpc>
              <a:spcBef>
                <a:spcPts val="35"/>
              </a:spcBef>
            </a:pPr>
            <a:endParaRPr sz="4100" dirty="0"/>
          </a:p>
          <a:p>
            <a:pPr marL="656590" marR="189865" algn="ctr">
              <a:lnSpc>
                <a:spcPct val="100000"/>
              </a:lnSpc>
              <a:spcBef>
                <a:spcPts val="5"/>
              </a:spcBef>
            </a:pPr>
            <a:r>
              <a:rPr sz="2800" spc="215" dirty="0"/>
              <a:t>Famous</a:t>
            </a:r>
            <a:r>
              <a:rPr sz="2800" spc="-135" dirty="0"/>
              <a:t> </a:t>
            </a:r>
            <a:r>
              <a:rPr sz="2800" spc="195" dirty="0"/>
              <a:t>astrologer</a:t>
            </a:r>
            <a:r>
              <a:rPr sz="2800" spc="-130" dirty="0"/>
              <a:t> </a:t>
            </a:r>
            <a:r>
              <a:rPr sz="2800" spc="155" dirty="0"/>
              <a:t>in</a:t>
            </a:r>
            <a:r>
              <a:rPr sz="2800" spc="-130" dirty="0"/>
              <a:t> </a:t>
            </a:r>
            <a:r>
              <a:rPr sz="2800" spc="195" dirty="0"/>
              <a:t>India</a:t>
            </a:r>
          </a:p>
          <a:p>
            <a:pPr marL="669290" marR="5080" algn="ctr">
              <a:lnSpc>
                <a:spcPct val="233300"/>
              </a:lnSpc>
            </a:pPr>
            <a:r>
              <a:rPr sz="2800" spc="215" dirty="0"/>
              <a:t>Best</a:t>
            </a:r>
            <a:r>
              <a:rPr sz="2800" spc="-130" dirty="0"/>
              <a:t> </a:t>
            </a:r>
            <a:r>
              <a:rPr sz="2800" spc="160" dirty="0"/>
              <a:t>online</a:t>
            </a:r>
            <a:r>
              <a:rPr sz="2800" spc="-125" dirty="0"/>
              <a:t> </a:t>
            </a:r>
            <a:r>
              <a:rPr sz="2800" spc="215" dirty="0"/>
              <a:t>astrology</a:t>
            </a:r>
            <a:r>
              <a:rPr sz="2800" spc="-130" dirty="0"/>
              <a:t> </a:t>
            </a:r>
            <a:r>
              <a:rPr sz="2800" spc="155" dirty="0"/>
              <a:t>service</a:t>
            </a:r>
            <a:r>
              <a:rPr sz="2800" spc="-125" dirty="0"/>
              <a:t> </a:t>
            </a:r>
            <a:r>
              <a:rPr sz="2800" spc="155" dirty="0"/>
              <a:t>in</a:t>
            </a:r>
            <a:r>
              <a:rPr sz="2800" spc="-130" dirty="0"/>
              <a:t> </a:t>
            </a:r>
            <a:r>
              <a:rPr sz="2800" spc="195" dirty="0"/>
              <a:t>India </a:t>
            </a:r>
            <a:r>
              <a:rPr sz="2800" spc="-890" dirty="0"/>
              <a:t> </a:t>
            </a:r>
            <a:r>
              <a:rPr sz="2800" spc="215" dirty="0"/>
              <a:t>Astrology</a:t>
            </a:r>
            <a:r>
              <a:rPr sz="2800" spc="-130" dirty="0"/>
              <a:t> </a:t>
            </a:r>
            <a:r>
              <a:rPr sz="2800" spc="175" dirty="0"/>
              <a:t>services</a:t>
            </a:r>
            <a:r>
              <a:rPr sz="2800" spc="-125" dirty="0"/>
              <a:t> </a:t>
            </a:r>
            <a:r>
              <a:rPr sz="2800" spc="155" dirty="0"/>
              <a:t>in</a:t>
            </a:r>
            <a:r>
              <a:rPr sz="2800" spc="-130" dirty="0"/>
              <a:t> </a:t>
            </a:r>
            <a:r>
              <a:rPr sz="2800" spc="195" dirty="0"/>
              <a:t>India</a:t>
            </a:r>
          </a:p>
          <a:p>
            <a:pPr marL="656590">
              <a:lnSpc>
                <a:spcPct val="100000"/>
              </a:lnSpc>
              <a:spcBef>
                <a:spcPts val="10"/>
              </a:spcBef>
            </a:pPr>
            <a:endParaRPr sz="5050" dirty="0"/>
          </a:p>
          <a:p>
            <a:pPr marL="656590" marR="90805" algn="ctr">
              <a:lnSpc>
                <a:spcPct val="100000"/>
              </a:lnSpc>
            </a:pPr>
            <a:r>
              <a:rPr u="heavy" spc="175" dirty="0">
                <a:solidFill>
                  <a:srgbClr val="FF0000"/>
                </a:solidFill>
                <a:uFill>
                  <a:solidFill>
                    <a:srgbClr val="64EC00"/>
                  </a:solidFill>
                </a:u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</a:t>
            </a:r>
            <a:r>
              <a:rPr spc="175" dirty="0">
                <a:solidFill>
                  <a:srgbClr val="FF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</a:t>
            </a:r>
            <a:r>
              <a:rPr u="heavy" spc="175" dirty="0">
                <a:solidFill>
                  <a:srgbClr val="FF0000"/>
                </a:solidFill>
                <a:uFill>
                  <a:solidFill>
                    <a:srgbClr val="64EC00"/>
                  </a:solidFill>
                </a:u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s://www.a1astrology.com/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83141" y="205997"/>
            <a:ext cx="6753224" cy="2247899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832914" y="5976289"/>
            <a:ext cx="6904355" cy="19050"/>
          </a:xfrm>
          <a:custGeom>
            <a:avLst/>
            <a:gdLst/>
            <a:ahLst/>
            <a:cxnLst/>
            <a:rect l="l" t="t" r="r" b="b"/>
            <a:pathLst>
              <a:path w="6904355" h="19050">
                <a:moveTo>
                  <a:pt x="6904228" y="0"/>
                </a:moveTo>
                <a:lnTo>
                  <a:pt x="4606150" y="0"/>
                </a:lnTo>
                <a:lnTo>
                  <a:pt x="2691549" y="0"/>
                </a:lnTo>
                <a:lnTo>
                  <a:pt x="0" y="0"/>
                </a:lnTo>
                <a:lnTo>
                  <a:pt x="0" y="19050"/>
                </a:lnTo>
                <a:lnTo>
                  <a:pt x="2691549" y="19050"/>
                </a:lnTo>
                <a:lnTo>
                  <a:pt x="4606150" y="19050"/>
                </a:lnTo>
                <a:lnTo>
                  <a:pt x="6904228" y="19050"/>
                </a:lnTo>
                <a:lnTo>
                  <a:pt x="6904228" y="0"/>
                </a:lnTo>
                <a:close/>
              </a:path>
            </a:pathLst>
          </a:custGeom>
          <a:solidFill>
            <a:srgbClr val="62D9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41416" y="2907506"/>
            <a:ext cx="9209405" cy="3352455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2620645" algn="ctr">
              <a:lnSpc>
                <a:spcPct val="100000"/>
              </a:lnSpc>
              <a:spcBef>
                <a:spcPts val="509"/>
              </a:spcBef>
            </a:pPr>
            <a:r>
              <a:rPr sz="3200" b="1" spc="150" dirty="0">
                <a:solidFill>
                  <a:srgbClr val="62D9CC"/>
                </a:solidFill>
                <a:latin typeface="Trebuchet MS"/>
                <a:cs typeface="Trebuchet MS"/>
              </a:rPr>
              <a:t>Best</a:t>
            </a:r>
            <a:r>
              <a:rPr sz="3200" b="1" spc="-80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3200" b="1" spc="150" dirty="0">
                <a:solidFill>
                  <a:srgbClr val="62D9CC"/>
                </a:solidFill>
                <a:latin typeface="Trebuchet MS"/>
                <a:cs typeface="Trebuchet MS"/>
              </a:rPr>
              <a:t>Astrology</a:t>
            </a:r>
            <a:r>
              <a:rPr sz="3200" b="1" spc="-80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3200" b="1" spc="120" dirty="0">
                <a:solidFill>
                  <a:srgbClr val="62D9CC"/>
                </a:solidFill>
                <a:latin typeface="Trebuchet MS"/>
                <a:cs typeface="Trebuchet MS"/>
              </a:rPr>
              <a:t>services</a:t>
            </a:r>
            <a:r>
              <a:rPr sz="3200" b="1" spc="-80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3200" b="1" spc="110" dirty="0">
                <a:solidFill>
                  <a:srgbClr val="62D9CC"/>
                </a:solidFill>
                <a:latin typeface="Trebuchet MS"/>
                <a:cs typeface="Trebuchet MS"/>
              </a:rPr>
              <a:t>in</a:t>
            </a:r>
            <a:r>
              <a:rPr sz="3200" b="1" spc="-80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3200" b="1" spc="135" dirty="0">
                <a:solidFill>
                  <a:srgbClr val="62D9CC"/>
                </a:solidFill>
                <a:latin typeface="Trebuchet MS"/>
                <a:cs typeface="Trebuchet MS"/>
              </a:rPr>
              <a:t>India</a:t>
            </a:r>
            <a:endParaRPr sz="3200" dirty="0">
              <a:latin typeface="Trebuchet MS"/>
              <a:cs typeface="Trebuchet MS"/>
            </a:endParaRPr>
          </a:p>
          <a:p>
            <a:pPr marL="12700" marR="5080" algn="ctr">
              <a:lnSpc>
                <a:spcPct val="118400"/>
              </a:lnSpc>
              <a:spcBef>
                <a:spcPts val="5"/>
              </a:spcBef>
            </a:pPr>
            <a:r>
              <a:rPr sz="2000" b="1" spc="135" dirty="0">
                <a:solidFill>
                  <a:srgbClr val="62D9CC"/>
                </a:solidFill>
                <a:latin typeface="Trebuchet MS"/>
                <a:cs typeface="Trebuchet MS"/>
              </a:rPr>
              <a:t>India </a:t>
            </a:r>
            <a:r>
              <a:rPr sz="2000" b="1" spc="130" dirty="0">
                <a:solidFill>
                  <a:srgbClr val="62D9CC"/>
                </a:solidFill>
                <a:latin typeface="Trebuchet MS"/>
                <a:cs typeface="Trebuchet MS"/>
              </a:rPr>
              <a:t>is the country </a:t>
            </a:r>
            <a:r>
              <a:rPr sz="2000" b="1" spc="140" dirty="0">
                <a:solidFill>
                  <a:srgbClr val="62D9CC"/>
                </a:solidFill>
                <a:latin typeface="Trebuchet MS"/>
                <a:cs typeface="Trebuchet MS"/>
              </a:rPr>
              <a:t>where </a:t>
            </a:r>
            <a:r>
              <a:rPr sz="2000" b="1" spc="130" dirty="0">
                <a:solidFill>
                  <a:srgbClr val="62D9CC"/>
                </a:solidFill>
                <a:latin typeface="Trebuchet MS"/>
                <a:cs typeface="Trebuchet MS"/>
              </a:rPr>
              <a:t>the </a:t>
            </a:r>
            <a:r>
              <a:rPr sz="2000" b="1" spc="125" dirty="0">
                <a:solidFill>
                  <a:srgbClr val="62D9CC"/>
                </a:solidFill>
                <a:latin typeface="Trebuchet MS"/>
                <a:cs typeface="Trebuchet MS"/>
              </a:rPr>
              <a:t>ancient </a:t>
            </a:r>
            <a:r>
              <a:rPr sz="2000" b="1" spc="155" dirty="0">
                <a:solidFill>
                  <a:srgbClr val="62D9CC"/>
                </a:solidFill>
                <a:latin typeface="Trebuchet MS"/>
                <a:cs typeface="Trebuchet MS"/>
              </a:rPr>
              <a:t>knowledge </a:t>
            </a:r>
            <a:r>
              <a:rPr sz="2000" b="1" spc="120" dirty="0">
                <a:solidFill>
                  <a:srgbClr val="62D9CC"/>
                </a:solidFill>
                <a:latin typeface="Trebuchet MS"/>
                <a:cs typeface="Trebuchet MS"/>
              </a:rPr>
              <a:t>of </a:t>
            </a:r>
            <a:r>
              <a:rPr sz="2000" b="1" spc="150" dirty="0">
                <a:solidFill>
                  <a:srgbClr val="62D9CC"/>
                </a:solidFill>
                <a:latin typeface="Trebuchet MS"/>
                <a:cs typeface="Trebuchet MS"/>
              </a:rPr>
              <a:t>Astrology </a:t>
            </a:r>
            <a:r>
              <a:rPr sz="2000" b="1" spc="220" dirty="0">
                <a:solidFill>
                  <a:srgbClr val="62D9CC"/>
                </a:solidFill>
                <a:latin typeface="Trebuchet MS"/>
                <a:cs typeface="Trebuchet MS"/>
              </a:rPr>
              <a:t>was </a:t>
            </a:r>
            <a:r>
              <a:rPr sz="2000" b="1" spc="225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80" dirty="0">
                <a:solidFill>
                  <a:srgbClr val="62D9CC"/>
                </a:solidFill>
                <a:latin typeface="Trebuchet MS"/>
                <a:cs typeface="Trebuchet MS"/>
              </a:rPr>
              <a:t>born. </a:t>
            </a:r>
            <a:r>
              <a:rPr sz="2000" b="1" spc="135" dirty="0">
                <a:solidFill>
                  <a:srgbClr val="62D9CC"/>
                </a:solidFill>
                <a:latin typeface="Trebuchet MS"/>
                <a:cs typeface="Trebuchet MS"/>
              </a:rPr>
              <a:t>It </a:t>
            </a:r>
            <a:r>
              <a:rPr sz="2000" b="1" spc="130" dirty="0">
                <a:solidFill>
                  <a:srgbClr val="62D9CC"/>
                </a:solidFill>
                <a:latin typeface="Trebuchet MS"/>
                <a:cs typeface="Trebuchet MS"/>
              </a:rPr>
              <a:t>is </a:t>
            </a:r>
            <a:r>
              <a:rPr sz="2000" b="1" spc="190" dirty="0">
                <a:solidFill>
                  <a:srgbClr val="62D9CC"/>
                </a:solidFill>
                <a:latin typeface="Trebuchet MS"/>
                <a:cs typeface="Trebuchet MS"/>
              </a:rPr>
              <a:t>a </a:t>
            </a:r>
            <a:r>
              <a:rPr sz="2000" b="1" spc="135" dirty="0">
                <a:solidFill>
                  <a:srgbClr val="62D9CC"/>
                </a:solidFill>
                <a:latin typeface="Trebuchet MS"/>
                <a:cs typeface="Trebuchet MS"/>
              </a:rPr>
              <a:t>part </a:t>
            </a:r>
            <a:r>
              <a:rPr sz="2000" b="1" spc="120" dirty="0">
                <a:solidFill>
                  <a:srgbClr val="62D9CC"/>
                </a:solidFill>
                <a:latin typeface="Trebuchet MS"/>
                <a:cs typeface="Trebuchet MS"/>
              </a:rPr>
              <a:t>of </a:t>
            </a:r>
            <a:r>
              <a:rPr sz="2000" b="1" spc="130" dirty="0">
                <a:solidFill>
                  <a:srgbClr val="62D9CC"/>
                </a:solidFill>
                <a:latin typeface="Trebuchet MS"/>
                <a:cs typeface="Trebuchet MS"/>
              </a:rPr>
              <a:t>the </a:t>
            </a:r>
            <a:r>
              <a:rPr sz="2000" b="1" spc="110" dirty="0">
                <a:solidFill>
                  <a:srgbClr val="62D9CC"/>
                </a:solidFill>
                <a:latin typeface="Trebuchet MS"/>
                <a:cs typeface="Trebuchet MS"/>
              </a:rPr>
              <a:t>culture </a:t>
            </a:r>
            <a:r>
              <a:rPr sz="2000" b="1" spc="160" dirty="0">
                <a:solidFill>
                  <a:srgbClr val="62D9CC"/>
                </a:solidFill>
                <a:latin typeface="Trebuchet MS"/>
                <a:cs typeface="Trebuchet MS"/>
              </a:rPr>
              <a:t>and </a:t>
            </a:r>
            <a:r>
              <a:rPr sz="2000" b="1" spc="185" dirty="0">
                <a:solidFill>
                  <a:srgbClr val="62D9CC"/>
                </a:solidFill>
                <a:latin typeface="Trebuchet MS"/>
                <a:cs typeface="Trebuchet MS"/>
              </a:rPr>
              <a:t>has </a:t>
            </a:r>
            <a:r>
              <a:rPr sz="2000" b="1" spc="125" dirty="0">
                <a:solidFill>
                  <a:srgbClr val="62D9CC"/>
                </a:solidFill>
                <a:latin typeface="Trebuchet MS"/>
                <a:cs typeface="Trebuchet MS"/>
              </a:rPr>
              <a:t>been helping </a:t>
            </a:r>
            <a:r>
              <a:rPr sz="2000" b="1" spc="110" dirty="0">
                <a:solidFill>
                  <a:srgbClr val="62D9CC"/>
                </a:solidFill>
                <a:latin typeface="Trebuchet MS"/>
                <a:cs typeface="Trebuchet MS"/>
              </a:rPr>
              <a:t>people </a:t>
            </a:r>
            <a:r>
              <a:rPr sz="2000" b="1" spc="140" dirty="0">
                <a:solidFill>
                  <a:srgbClr val="62D9CC"/>
                </a:solidFill>
                <a:latin typeface="Trebuchet MS"/>
                <a:cs typeface="Trebuchet MS"/>
              </a:rPr>
              <a:t>to </a:t>
            </a:r>
            <a:r>
              <a:rPr sz="2000" b="1" spc="120" dirty="0">
                <a:solidFill>
                  <a:srgbClr val="62D9CC"/>
                </a:solidFill>
                <a:latin typeface="Trebuchet MS"/>
                <a:cs typeface="Trebuchet MS"/>
              </a:rPr>
              <a:t>lead </a:t>
            </a:r>
            <a:r>
              <a:rPr sz="2000" b="1" spc="190" dirty="0">
                <a:solidFill>
                  <a:srgbClr val="62D9CC"/>
                </a:solidFill>
                <a:latin typeface="Trebuchet MS"/>
                <a:cs typeface="Trebuchet MS"/>
              </a:rPr>
              <a:t>a </a:t>
            </a:r>
            <a:r>
              <a:rPr sz="2000" b="1" spc="195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155" dirty="0">
                <a:solidFill>
                  <a:srgbClr val="62D9CC"/>
                </a:solidFill>
                <a:latin typeface="Trebuchet MS"/>
                <a:cs typeface="Trebuchet MS"/>
              </a:rPr>
              <a:t>happy </a:t>
            </a:r>
            <a:r>
              <a:rPr sz="2000" b="1" spc="160" dirty="0">
                <a:solidFill>
                  <a:srgbClr val="62D9CC"/>
                </a:solidFill>
                <a:latin typeface="Trebuchet MS"/>
                <a:cs typeface="Trebuchet MS"/>
              </a:rPr>
              <a:t>and </a:t>
            </a:r>
            <a:r>
              <a:rPr sz="2000" b="1" spc="135" dirty="0">
                <a:solidFill>
                  <a:srgbClr val="62D9CC"/>
                </a:solidFill>
                <a:latin typeface="Trebuchet MS"/>
                <a:cs typeface="Trebuchet MS"/>
              </a:rPr>
              <a:t>healthy </a:t>
            </a:r>
            <a:r>
              <a:rPr sz="2000" b="1" spc="30" dirty="0">
                <a:solidFill>
                  <a:srgbClr val="62D9CC"/>
                </a:solidFill>
                <a:latin typeface="Trebuchet MS"/>
                <a:cs typeface="Trebuchet MS"/>
              </a:rPr>
              <a:t>life. </a:t>
            </a:r>
            <a:r>
              <a:rPr sz="2000" b="1" spc="105" dirty="0">
                <a:solidFill>
                  <a:srgbClr val="62D9CC"/>
                </a:solidFill>
                <a:latin typeface="Trebuchet MS"/>
                <a:cs typeface="Trebuchet MS"/>
              </a:rPr>
              <a:t>People </a:t>
            </a:r>
            <a:r>
              <a:rPr sz="2000" b="1" spc="120" dirty="0">
                <a:solidFill>
                  <a:srgbClr val="62D9CC"/>
                </a:solidFill>
                <a:latin typeface="Trebuchet MS"/>
                <a:cs typeface="Trebuchet MS"/>
              </a:rPr>
              <a:t>of </a:t>
            </a:r>
            <a:r>
              <a:rPr sz="2000" b="1" spc="135" dirty="0">
                <a:solidFill>
                  <a:srgbClr val="62D9CC"/>
                </a:solidFill>
                <a:latin typeface="Trebuchet MS"/>
                <a:cs typeface="Trebuchet MS"/>
              </a:rPr>
              <a:t>India </a:t>
            </a:r>
            <a:r>
              <a:rPr sz="2000" b="1" spc="125" dirty="0">
                <a:solidFill>
                  <a:srgbClr val="62D9CC"/>
                </a:solidFill>
                <a:latin typeface="Trebuchet MS"/>
                <a:cs typeface="Trebuchet MS"/>
              </a:rPr>
              <a:t>are </a:t>
            </a:r>
            <a:r>
              <a:rPr sz="2000" b="1" spc="130" dirty="0">
                <a:solidFill>
                  <a:srgbClr val="62D9CC"/>
                </a:solidFill>
                <a:latin typeface="Trebuchet MS"/>
                <a:cs typeface="Trebuchet MS"/>
              </a:rPr>
              <a:t>very </a:t>
            </a:r>
            <a:r>
              <a:rPr sz="2000" b="1" spc="170" dirty="0">
                <a:solidFill>
                  <a:srgbClr val="62D9CC"/>
                </a:solidFill>
                <a:latin typeface="Trebuchet MS"/>
                <a:cs typeface="Trebuchet MS"/>
              </a:rPr>
              <a:t>much </a:t>
            </a:r>
            <a:r>
              <a:rPr sz="2000" b="1" spc="135" dirty="0">
                <a:solidFill>
                  <a:srgbClr val="62D9CC"/>
                </a:solidFill>
                <a:latin typeface="Trebuchet MS"/>
                <a:cs typeface="Trebuchet MS"/>
              </a:rPr>
              <a:t>fond </a:t>
            </a:r>
            <a:r>
              <a:rPr sz="2000" b="1" spc="120" dirty="0">
                <a:solidFill>
                  <a:srgbClr val="62D9CC"/>
                </a:solidFill>
                <a:latin typeface="Trebuchet MS"/>
                <a:cs typeface="Trebuchet MS"/>
              </a:rPr>
              <a:t>of </a:t>
            </a:r>
            <a:r>
              <a:rPr sz="2000" b="1" spc="130" dirty="0">
                <a:solidFill>
                  <a:srgbClr val="62D9CC"/>
                </a:solidFill>
                <a:latin typeface="Trebuchet MS"/>
                <a:cs typeface="Trebuchet MS"/>
              </a:rPr>
              <a:t>the </a:t>
            </a:r>
            <a:r>
              <a:rPr sz="2000" b="1" spc="135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114" dirty="0">
                <a:solidFill>
                  <a:srgbClr val="62D9CC"/>
                </a:solidFill>
                <a:latin typeface="Trebuchet MS"/>
                <a:cs typeface="Trebuchet MS"/>
              </a:rPr>
              <a:t>executive </a:t>
            </a:r>
            <a:r>
              <a:rPr sz="2000" b="1" spc="155" dirty="0">
                <a:solidFill>
                  <a:srgbClr val="62D9CC"/>
                </a:solidFill>
                <a:latin typeface="Trebuchet MS"/>
                <a:cs typeface="Trebuchet MS"/>
              </a:rPr>
              <a:t>knowledge </a:t>
            </a:r>
            <a:r>
              <a:rPr sz="2000" b="1" spc="120" dirty="0">
                <a:solidFill>
                  <a:srgbClr val="62D9CC"/>
                </a:solidFill>
                <a:latin typeface="Trebuchet MS"/>
                <a:cs typeface="Trebuchet MS"/>
              </a:rPr>
              <a:t>of </a:t>
            </a:r>
            <a:r>
              <a:rPr sz="2000" b="1" spc="150" dirty="0">
                <a:solidFill>
                  <a:srgbClr val="62D9CC"/>
                </a:solidFill>
                <a:latin typeface="Trebuchet MS"/>
                <a:cs typeface="Trebuchet MS"/>
              </a:rPr>
              <a:t>astrology </a:t>
            </a:r>
            <a:r>
              <a:rPr sz="2000" b="1" spc="120" dirty="0">
                <a:solidFill>
                  <a:srgbClr val="62D9CC"/>
                </a:solidFill>
                <a:latin typeface="Trebuchet MS"/>
                <a:cs typeface="Trebuchet MS"/>
              </a:rPr>
              <a:t>of </a:t>
            </a:r>
            <a:r>
              <a:rPr sz="2000" b="1" spc="30" dirty="0">
                <a:solidFill>
                  <a:srgbClr val="62D9CC"/>
                </a:solidFill>
                <a:latin typeface="Trebuchet MS"/>
                <a:cs typeface="Trebuchet MS"/>
              </a:rPr>
              <a:t>Pt. </a:t>
            </a:r>
            <a:r>
              <a:rPr sz="2000" b="1" spc="155" dirty="0">
                <a:solidFill>
                  <a:srgbClr val="62D9CC"/>
                </a:solidFill>
                <a:latin typeface="Trebuchet MS"/>
                <a:cs typeface="Trebuchet MS"/>
              </a:rPr>
              <a:t>Karan </a:t>
            </a:r>
            <a:r>
              <a:rPr sz="2000" b="1" spc="175" dirty="0">
                <a:solidFill>
                  <a:srgbClr val="62D9CC"/>
                </a:solidFill>
                <a:latin typeface="Trebuchet MS"/>
                <a:cs typeface="Trebuchet MS"/>
              </a:rPr>
              <a:t>Sharma </a:t>
            </a:r>
            <a:r>
              <a:rPr sz="2000" b="1" spc="190" dirty="0">
                <a:solidFill>
                  <a:srgbClr val="62D9CC"/>
                </a:solidFill>
                <a:latin typeface="Trebuchet MS"/>
                <a:cs typeface="Trebuchet MS"/>
              </a:rPr>
              <a:t>who </a:t>
            </a:r>
            <a:r>
              <a:rPr sz="2000" b="1" spc="130" dirty="0">
                <a:solidFill>
                  <a:srgbClr val="62D9CC"/>
                </a:solidFill>
                <a:latin typeface="Trebuchet MS"/>
                <a:cs typeface="Trebuchet MS"/>
              </a:rPr>
              <a:t>is </a:t>
            </a:r>
            <a:r>
              <a:rPr sz="2000" b="1" spc="135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120" dirty="0">
                <a:solidFill>
                  <a:srgbClr val="62D9CC"/>
                </a:solidFill>
                <a:latin typeface="Trebuchet MS"/>
                <a:cs typeface="Trebuchet MS"/>
              </a:rPr>
              <a:t>considered</a:t>
            </a:r>
            <a:r>
              <a:rPr sz="2000" b="1" spc="-75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195" dirty="0">
                <a:solidFill>
                  <a:srgbClr val="62D9CC"/>
                </a:solidFill>
                <a:latin typeface="Trebuchet MS"/>
                <a:cs typeface="Trebuchet MS"/>
              </a:rPr>
              <a:t>as</a:t>
            </a:r>
            <a:r>
              <a:rPr sz="2000" b="1" spc="-70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130" dirty="0">
                <a:solidFill>
                  <a:srgbClr val="62D9CC"/>
                </a:solidFill>
                <a:latin typeface="Trebuchet MS"/>
                <a:cs typeface="Trebuchet MS"/>
              </a:rPr>
              <a:t>the</a:t>
            </a:r>
            <a:r>
              <a:rPr sz="2000" b="1" spc="-75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140" dirty="0">
                <a:solidFill>
                  <a:srgbClr val="62D9CC"/>
                </a:solidFill>
                <a:latin typeface="Trebuchet MS"/>
                <a:cs typeface="Trebuchet MS"/>
              </a:rPr>
              <a:t>best</a:t>
            </a:r>
            <a:r>
              <a:rPr sz="2000" b="1" spc="-70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135" dirty="0">
                <a:solidFill>
                  <a:srgbClr val="62D9CC"/>
                </a:solidFill>
                <a:latin typeface="Trebuchet MS"/>
                <a:cs typeface="Trebuchet MS"/>
              </a:rPr>
              <a:t>astrologer</a:t>
            </a:r>
            <a:r>
              <a:rPr sz="2000" b="1" spc="-70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110" dirty="0">
                <a:solidFill>
                  <a:srgbClr val="62D9CC"/>
                </a:solidFill>
                <a:latin typeface="Trebuchet MS"/>
                <a:cs typeface="Trebuchet MS"/>
              </a:rPr>
              <a:t>in</a:t>
            </a:r>
            <a:r>
              <a:rPr sz="2000" b="1" spc="-75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100" dirty="0">
                <a:solidFill>
                  <a:srgbClr val="62D9CC"/>
                </a:solidFill>
                <a:latin typeface="Trebuchet MS"/>
                <a:cs typeface="Trebuchet MS"/>
              </a:rPr>
              <a:t>all</a:t>
            </a:r>
            <a:r>
              <a:rPr sz="2000" b="1" spc="-70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150" dirty="0">
                <a:solidFill>
                  <a:srgbClr val="62D9CC"/>
                </a:solidFill>
                <a:latin typeface="Trebuchet MS"/>
                <a:cs typeface="Trebuchet MS"/>
              </a:rPr>
              <a:t>across</a:t>
            </a:r>
            <a:r>
              <a:rPr sz="2000" b="1" spc="-70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135" dirty="0">
                <a:solidFill>
                  <a:srgbClr val="62D9CC"/>
                </a:solidFill>
                <a:latin typeface="Trebuchet MS"/>
                <a:cs typeface="Trebuchet MS"/>
              </a:rPr>
              <a:t>India</a:t>
            </a:r>
            <a:r>
              <a:rPr sz="2000" b="1" spc="-75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195" dirty="0">
                <a:solidFill>
                  <a:srgbClr val="62D9CC"/>
                </a:solidFill>
                <a:latin typeface="Trebuchet MS"/>
                <a:cs typeface="Trebuchet MS"/>
              </a:rPr>
              <a:t>as</a:t>
            </a:r>
            <a:r>
              <a:rPr sz="2000" b="1" spc="-70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120" dirty="0">
                <a:solidFill>
                  <a:srgbClr val="62D9CC"/>
                </a:solidFill>
                <a:latin typeface="Trebuchet MS"/>
                <a:cs typeface="Trebuchet MS"/>
              </a:rPr>
              <a:t>well</a:t>
            </a:r>
            <a:r>
              <a:rPr sz="2000" b="1" spc="-75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195" dirty="0">
                <a:solidFill>
                  <a:srgbClr val="62D9CC"/>
                </a:solidFill>
                <a:latin typeface="Trebuchet MS"/>
                <a:cs typeface="Trebuchet MS"/>
              </a:rPr>
              <a:t>as</a:t>
            </a:r>
            <a:r>
              <a:rPr sz="2000" b="1" spc="-70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130" dirty="0">
                <a:solidFill>
                  <a:srgbClr val="62D9CC"/>
                </a:solidFill>
                <a:latin typeface="Trebuchet MS"/>
                <a:cs typeface="Trebuchet MS"/>
              </a:rPr>
              <a:t>the</a:t>
            </a:r>
            <a:r>
              <a:rPr sz="2000" b="1" spc="-70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130" dirty="0">
                <a:solidFill>
                  <a:srgbClr val="62D9CC"/>
                </a:solidFill>
                <a:latin typeface="Trebuchet MS"/>
                <a:cs typeface="Trebuchet MS"/>
              </a:rPr>
              <a:t>rest</a:t>
            </a:r>
            <a:r>
              <a:rPr sz="2000" b="1" spc="-75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120" dirty="0">
                <a:solidFill>
                  <a:srgbClr val="62D9CC"/>
                </a:solidFill>
                <a:latin typeface="Trebuchet MS"/>
                <a:cs typeface="Trebuchet MS"/>
              </a:rPr>
              <a:t>of </a:t>
            </a:r>
            <a:r>
              <a:rPr sz="2000" b="1" spc="-555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130" dirty="0">
                <a:solidFill>
                  <a:srgbClr val="62D9CC"/>
                </a:solidFill>
                <a:latin typeface="Trebuchet MS"/>
                <a:cs typeface="Trebuchet MS"/>
              </a:rPr>
              <a:t>the</a:t>
            </a:r>
            <a:r>
              <a:rPr sz="2000" b="1" spc="-80" dirty="0">
                <a:solidFill>
                  <a:srgbClr val="62D9CC"/>
                </a:solidFill>
                <a:latin typeface="Trebuchet MS"/>
                <a:cs typeface="Trebuchet MS"/>
              </a:rPr>
              <a:t> </a:t>
            </a:r>
            <a:r>
              <a:rPr sz="2000" b="1" spc="90" dirty="0">
                <a:solidFill>
                  <a:srgbClr val="62D9CC"/>
                </a:solidFill>
                <a:latin typeface="Trebuchet MS"/>
                <a:cs typeface="Trebuchet MS"/>
              </a:rPr>
              <a:t>world.</a:t>
            </a:r>
            <a:endParaRPr sz="20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00" dirty="0">
              <a:latin typeface="Trebuchet MS"/>
              <a:cs typeface="Trebuchet MS"/>
            </a:endParaRPr>
          </a:p>
          <a:p>
            <a:pPr marL="913765" algn="ctr">
              <a:lnSpc>
                <a:spcPct val="100000"/>
              </a:lnSpc>
            </a:pPr>
            <a:r>
              <a:rPr sz="2000" b="1" u="heavy" spc="114" dirty="0">
                <a:solidFill>
                  <a:schemeClr val="accent6">
                    <a:lumMod val="75000"/>
                  </a:schemeClr>
                </a:solidFill>
                <a:uFill>
                  <a:solidFill>
                    <a:srgbClr val="62D9CC"/>
                  </a:solidFill>
                </a:uFill>
                <a:latin typeface="Trebuchet MS"/>
                <a:cs typeface="Trebuchet M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</a:t>
            </a:r>
            <a:r>
              <a:rPr sz="2000" b="1" spc="114" dirty="0">
                <a:solidFill>
                  <a:schemeClr val="accent6">
                    <a:lumMod val="75000"/>
                  </a:schemeClr>
                </a:solidFill>
                <a:latin typeface="Trebuchet MS"/>
                <a:cs typeface="Trebuchet M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ps://www.a1astrology.com/astrology-services-in-india/</a:t>
            </a:r>
            <a:endParaRPr sz="2000" dirty="0">
              <a:solidFill>
                <a:schemeClr val="accent6">
                  <a:lumMod val="75000"/>
                </a:schemeClr>
              </a:solidFill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67084" y="149786"/>
            <a:ext cx="2886074" cy="288607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847914" y="3178383"/>
            <a:ext cx="5076885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3335" algn="ctr">
              <a:lnSpc>
                <a:spcPct val="100000"/>
              </a:lnSpc>
              <a:spcBef>
                <a:spcPts val="105"/>
              </a:spcBef>
            </a:pPr>
            <a:r>
              <a:rPr sz="2800" spc="165" dirty="0"/>
              <a:t>Famous</a:t>
            </a:r>
            <a:r>
              <a:rPr sz="2800" spc="-114" dirty="0"/>
              <a:t> </a:t>
            </a:r>
            <a:r>
              <a:rPr sz="2800" spc="150" dirty="0"/>
              <a:t>astrologer</a:t>
            </a:r>
            <a:r>
              <a:rPr sz="2800" spc="-110" dirty="0"/>
              <a:t> </a:t>
            </a:r>
            <a:r>
              <a:rPr sz="2800" spc="120" dirty="0"/>
              <a:t>in</a:t>
            </a:r>
            <a:r>
              <a:rPr sz="2800" spc="-114" dirty="0"/>
              <a:t> </a:t>
            </a:r>
            <a:r>
              <a:rPr sz="2800" spc="150" dirty="0"/>
              <a:t>India</a:t>
            </a:r>
          </a:p>
        </p:txBody>
      </p:sp>
      <p:sp>
        <p:nvSpPr>
          <p:cNvPr id="4" name="object 4"/>
          <p:cNvSpPr/>
          <p:nvPr/>
        </p:nvSpPr>
        <p:spPr>
          <a:xfrm>
            <a:off x="3107715" y="6370154"/>
            <a:ext cx="4108450" cy="28575"/>
          </a:xfrm>
          <a:custGeom>
            <a:avLst/>
            <a:gdLst/>
            <a:ahLst/>
            <a:cxnLst/>
            <a:rect l="l" t="t" r="r" b="b"/>
            <a:pathLst>
              <a:path w="4108450" h="28575">
                <a:moveTo>
                  <a:pt x="4108361" y="0"/>
                </a:moveTo>
                <a:lnTo>
                  <a:pt x="3216465" y="0"/>
                </a:lnTo>
                <a:lnTo>
                  <a:pt x="0" y="0"/>
                </a:lnTo>
                <a:lnTo>
                  <a:pt x="0" y="28575"/>
                </a:lnTo>
                <a:lnTo>
                  <a:pt x="3216465" y="28575"/>
                </a:lnTo>
                <a:lnTo>
                  <a:pt x="4108361" y="28575"/>
                </a:lnTo>
                <a:lnTo>
                  <a:pt x="4108361" y="0"/>
                </a:lnTo>
                <a:close/>
              </a:path>
            </a:pathLst>
          </a:custGeom>
          <a:solidFill>
            <a:srgbClr val="CF824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6327" y="3939545"/>
            <a:ext cx="9621520" cy="30120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16799"/>
              </a:lnSpc>
              <a:spcBef>
                <a:spcPts val="100"/>
              </a:spcBef>
            </a:pPr>
            <a:r>
              <a:rPr sz="2400" b="1" spc="165" dirty="0">
                <a:solidFill>
                  <a:srgbClr val="CF8245"/>
                </a:solidFill>
                <a:latin typeface="Trebuchet MS"/>
                <a:cs typeface="Trebuchet MS"/>
              </a:rPr>
              <a:t>Astrology</a:t>
            </a:r>
            <a:r>
              <a:rPr sz="2400" b="1" spc="-95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45" dirty="0">
                <a:solidFill>
                  <a:srgbClr val="CF8245"/>
                </a:solidFill>
                <a:latin typeface="Trebuchet MS"/>
                <a:cs typeface="Trebuchet MS"/>
              </a:rPr>
              <a:t>is</a:t>
            </a:r>
            <a:r>
              <a:rPr sz="2400" b="1" spc="-95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65" dirty="0">
                <a:solidFill>
                  <a:srgbClr val="CF8245"/>
                </a:solidFill>
                <a:latin typeface="Trebuchet MS"/>
                <a:cs typeface="Trebuchet MS"/>
              </a:rPr>
              <a:t>not</a:t>
            </a:r>
            <a:r>
              <a:rPr sz="2400" b="1" spc="-90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45" dirty="0">
                <a:solidFill>
                  <a:srgbClr val="CF8245"/>
                </a:solidFill>
                <a:latin typeface="Trebuchet MS"/>
                <a:cs typeface="Trebuchet MS"/>
              </a:rPr>
              <a:t>only</a:t>
            </a:r>
            <a:r>
              <a:rPr sz="2400" b="1" spc="-95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65" dirty="0">
                <a:solidFill>
                  <a:srgbClr val="CF8245"/>
                </a:solidFill>
                <a:latin typeface="Trebuchet MS"/>
                <a:cs typeface="Trebuchet MS"/>
              </a:rPr>
              <a:t>about</a:t>
            </a:r>
            <a:r>
              <a:rPr sz="2400" b="1" spc="-90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20" dirty="0">
                <a:solidFill>
                  <a:srgbClr val="CF8245"/>
                </a:solidFill>
                <a:latin typeface="Trebuchet MS"/>
                <a:cs typeface="Trebuchet MS"/>
              </a:rPr>
              <a:t>predicting</a:t>
            </a:r>
            <a:r>
              <a:rPr sz="2400" b="1" spc="-95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40" dirty="0">
                <a:solidFill>
                  <a:srgbClr val="CF8245"/>
                </a:solidFill>
                <a:latin typeface="Trebuchet MS"/>
                <a:cs typeface="Trebuchet MS"/>
              </a:rPr>
              <a:t>the</a:t>
            </a:r>
            <a:r>
              <a:rPr sz="2400" b="1" spc="-90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30" dirty="0">
                <a:solidFill>
                  <a:srgbClr val="CF8245"/>
                </a:solidFill>
                <a:latin typeface="Trebuchet MS"/>
                <a:cs typeface="Trebuchet MS"/>
              </a:rPr>
              <a:t>future</a:t>
            </a:r>
            <a:r>
              <a:rPr sz="2400" b="1" spc="-95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55" dirty="0">
                <a:solidFill>
                  <a:srgbClr val="CF8245"/>
                </a:solidFill>
                <a:latin typeface="Trebuchet MS"/>
                <a:cs typeface="Trebuchet MS"/>
              </a:rPr>
              <a:t>but</a:t>
            </a:r>
            <a:r>
              <a:rPr sz="2400" b="1" spc="-90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65" dirty="0">
                <a:solidFill>
                  <a:srgbClr val="CF8245"/>
                </a:solidFill>
                <a:latin typeface="Trebuchet MS"/>
                <a:cs typeface="Trebuchet MS"/>
              </a:rPr>
              <a:t>also</a:t>
            </a:r>
            <a:r>
              <a:rPr sz="2400" b="1" spc="-95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210" dirty="0">
                <a:solidFill>
                  <a:srgbClr val="CF8245"/>
                </a:solidFill>
                <a:latin typeface="Trebuchet MS"/>
                <a:cs typeface="Trebuchet MS"/>
              </a:rPr>
              <a:t>a</a:t>
            </a:r>
            <a:r>
              <a:rPr sz="2400" b="1" spc="-95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225" dirty="0">
                <a:solidFill>
                  <a:srgbClr val="CF8245"/>
                </a:solidFill>
                <a:latin typeface="Trebuchet MS"/>
                <a:cs typeface="Trebuchet MS"/>
              </a:rPr>
              <a:t>way </a:t>
            </a:r>
            <a:r>
              <a:rPr sz="2400" b="1" spc="-675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30" dirty="0">
                <a:solidFill>
                  <a:srgbClr val="CF8245"/>
                </a:solidFill>
                <a:latin typeface="Trebuchet MS"/>
                <a:cs typeface="Trebuchet MS"/>
              </a:rPr>
              <a:t>of </a:t>
            </a:r>
            <a:r>
              <a:rPr sz="2400" b="1" spc="160" dirty="0">
                <a:solidFill>
                  <a:srgbClr val="CF8245"/>
                </a:solidFill>
                <a:latin typeface="Trebuchet MS"/>
                <a:cs typeface="Trebuchet MS"/>
              </a:rPr>
              <a:t>solving </a:t>
            </a:r>
            <a:r>
              <a:rPr sz="2400" b="1" spc="155" dirty="0">
                <a:solidFill>
                  <a:srgbClr val="CF8245"/>
                </a:solidFill>
                <a:latin typeface="Trebuchet MS"/>
                <a:cs typeface="Trebuchet MS"/>
              </a:rPr>
              <a:t>problems </a:t>
            </a:r>
            <a:r>
              <a:rPr sz="2400" b="1" spc="120" dirty="0">
                <a:solidFill>
                  <a:srgbClr val="CF8245"/>
                </a:solidFill>
                <a:latin typeface="Trebuchet MS"/>
                <a:cs typeface="Trebuchet MS"/>
              </a:rPr>
              <a:t>in </a:t>
            </a:r>
            <a:r>
              <a:rPr sz="2400" b="1" spc="80" dirty="0">
                <a:solidFill>
                  <a:srgbClr val="CF8245"/>
                </a:solidFill>
                <a:latin typeface="Trebuchet MS"/>
                <a:cs typeface="Trebuchet MS"/>
              </a:rPr>
              <a:t>life </a:t>
            </a:r>
            <a:r>
              <a:rPr sz="2400" b="1" spc="175" dirty="0">
                <a:solidFill>
                  <a:srgbClr val="CF8245"/>
                </a:solidFill>
                <a:latin typeface="Trebuchet MS"/>
                <a:cs typeface="Trebuchet MS"/>
              </a:rPr>
              <a:t>and </a:t>
            </a:r>
            <a:r>
              <a:rPr sz="2400" b="1" spc="210" dirty="0">
                <a:solidFill>
                  <a:srgbClr val="CF8245"/>
                </a:solidFill>
                <a:latin typeface="Trebuchet MS"/>
                <a:cs typeface="Trebuchet MS"/>
              </a:rPr>
              <a:t>a </a:t>
            </a:r>
            <a:r>
              <a:rPr sz="2400" b="1" spc="225" dirty="0">
                <a:solidFill>
                  <a:srgbClr val="CF8245"/>
                </a:solidFill>
                <a:latin typeface="Trebuchet MS"/>
                <a:cs typeface="Trebuchet MS"/>
              </a:rPr>
              <a:t>way </a:t>
            </a:r>
            <a:r>
              <a:rPr sz="2400" b="1" spc="130" dirty="0">
                <a:solidFill>
                  <a:srgbClr val="CF8245"/>
                </a:solidFill>
                <a:latin typeface="Trebuchet MS"/>
                <a:cs typeface="Trebuchet MS"/>
              </a:rPr>
              <a:t>of </a:t>
            </a:r>
            <a:r>
              <a:rPr sz="2400" b="1" spc="160" dirty="0">
                <a:solidFill>
                  <a:srgbClr val="CF8245"/>
                </a:solidFill>
                <a:latin typeface="Trebuchet MS"/>
                <a:cs typeface="Trebuchet MS"/>
              </a:rPr>
              <a:t>understanding </a:t>
            </a:r>
            <a:r>
              <a:rPr sz="2400" b="1" spc="170" dirty="0">
                <a:solidFill>
                  <a:srgbClr val="CF8245"/>
                </a:solidFill>
                <a:latin typeface="Trebuchet MS"/>
                <a:cs typeface="Trebuchet MS"/>
              </a:rPr>
              <a:t>more </a:t>
            </a:r>
            <a:r>
              <a:rPr sz="2400" b="1" spc="175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65" dirty="0">
                <a:solidFill>
                  <a:srgbClr val="CF8245"/>
                </a:solidFill>
                <a:latin typeface="Trebuchet MS"/>
                <a:cs typeface="Trebuchet MS"/>
              </a:rPr>
              <a:t>about </a:t>
            </a:r>
            <a:r>
              <a:rPr sz="2400" b="1" spc="145" dirty="0">
                <a:solidFill>
                  <a:srgbClr val="CF8245"/>
                </a:solidFill>
                <a:latin typeface="Trebuchet MS"/>
                <a:cs typeface="Trebuchet MS"/>
              </a:rPr>
              <a:t>our </a:t>
            </a:r>
            <a:r>
              <a:rPr sz="2400" b="1" spc="25" dirty="0">
                <a:solidFill>
                  <a:srgbClr val="CF8245"/>
                </a:solidFill>
                <a:latin typeface="Trebuchet MS"/>
                <a:cs typeface="Trebuchet MS"/>
              </a:rPr>
              <a:t>life. </a:t>
            </a:r>
            <a:r>
              <a:rPr sz="2400" b="1" spc="155" dirty="0">
                <a:solidFill>
                  <a:srgbClr val="CF8245"/>
                </a:solidFill>
                <a:latin typeface="Trebuchet MS"/>
                <a:cs typeface="Trebuchet MS"/>
              </a:rPr>
              <a:t>Indian </a:t>
            </a:r>
            <a:r>
              <a:rPr sz="2400" b="1" spc="165" dirty="0">
                <a:solidFill>
                  <a:srgbClr val="CF8245"/>
                </a:solidFill>
                <a:latin typeface="Trebuchet MS"/>
                <a:cs typeface="Trebuchet MS"/>
              </a:rPr>
              <a:t>astrology </a:t>
            </a:r>
            <a:r>
              <a:rPr sz="2400" b="1" spc="245" dirty="0">
                <a:solidFill>
                  <a:srgbClr val="CF8245"/>
                </a:solidFill>
                <a:latin typeface="Trebuchet MS"/>
                <a:cs typeface="Trebuchet MS"/>
              </a:rPr>
              <a:t>was </a:t>
            </a:r>
            <a:r>
              <a:rPr sz="2400" b="1" spc="135" dirty="0">
                <a:solidFill>
                  <a:srgbClr val="CF8245"/>
                </a:solidFill>
                <a:latin typeface="Trebuchet MS"/>
                <a:cs typeface="Trebuchet MS"/>
              </a:rPr>
              <a:t>devised </a:t>
            </a:r>
            <a:r>
              <a:rPr sz="2400" b="1" spc="165" dirty="0">
                <a:solidFill>
                  <a:srgbClr val="CF8245"/>
                </a:solidFill>
                <a:latin typeface="Trebuchet MS"/>
                <a:cs typeface="Trebuchet MS"/>
              </a:rPr>
              <a:t>with </a:t>
            </a:r>
            <a:r>
              <a:rPr sz="2400" b="1" spc="140" dirty="0">
                <a:solidFill>
                  <a:srgbClr val="CF8245"/>
                </a:solidFill>
                <a:latin typeface="Trebuchet MS"/>
                <a:cs typeface="Trebuchet MS"/>
              </a:rPr>
              <a:t>the </a:t>
            </a:r>
            <a:r>
              <a:rPr sz="2400" b="1" spc="175" dirty="0">
                <a:solidFill>
                  <a:srgbClr val="CF8245"/>
                </a:solidFill>
                <a:latin typeface="Trebuchet MS"/>
                <a:cs typeface="Trebuchet MS"/>
              </a:rPr>
              <a:t>strong </a:t>
            </a:r>
            <a:r>
              <a:rPr sz="2400" b="1" spc="180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90" dirty="0">
                <a:solidFill>
                  <a:srgbClr val="CF8245"/>
                </a:solidFill>
                <a:latin typeface="Trebuchet MS"/>
                <a:cs typeface="Trebuchet MS"/>
              </a:rPr>
              <a:t>belief</a:t>
            </a:r>
            <a:r>
              <a:rPr sz="2400" b="1" spc="-100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20" dirty="0">
                <a:solidFill>
                  <a:srgbClr val="CF8245"/>
                </a:solidFill>
                <a:latin typeface="Trebuchet MS"/>
                <a:cs typeface="Trebuchet MS"/>
              </a:rPr>
              <a:t>in</a:t>
            </a:r>
            <a:r>
              <a:rPr sz="2400" b="1" spc="-95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40" dirty="0">
                <a:solidFill>
                  <a:srgbClr val="CF8245"/>
                </a:solidFill>
                <a:latin typeface="Trebuchet MS"/>
                <a:cs typeface="Trebuchet MS"/>
              </a:rPr>
              <a:t>the</a:t>
            </a:r>
            <a:r>
              <a:rPr sz="2400" b="1" spc="-95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45" dirty="0">
                <a:solidFill>
                  <a:srgbClr val="CF8245"/>
                </a:solidFill>
                <a:latin typeface="Trebuchet MS"/>
                <a:cs typeface="Trebuchet MS"/>
              </a:rPr>
              <a:t>planetary</a:t>
            </a:r>
            <a:r>
              <a:rPr sz="2400" b="1" spc="-95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70" dirty="0">
                <a:solidFill>
                  <a:srgbClr val="CF8245"/>
                </a:solidFill>
                <a:latin typeface="Trebuchet MS"/>
                <a:cs typeface="Trebuchet MS"/>
              </a:rPr>
              <a:t>powers</a:t>
            </a:r>
            <a:r>
              <a:rPr sz="2400" b="1" spc="-95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75" dirty="0">
                <a:solidFill>
                  <a:srgbClr val="CF8245"/>
                </a:solidFill>
                <a:latin typeface="Trebuchet MS"/>
                <a:cs typeface="Trebuchet MS"/>
              </a:rPr>
              <a:t>and</a:t>
            </a:r>
            <a:r>
              <a:rPr sz="2400" b="1" spc="-95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14" dirty="0">
                <a:solidFill>
                  <a:srgbClr val="CF8245"/>
                </a:solidFill>
                <a:latin typeface="Trebuchet MS"/>
                <a:cs typeface="Trebuchet MS"/>
              </a:rPr>
              <a:t>their</a:t>
            </a:r>
            <a:r>
              <a:rPr sz="2400" b="1" spc="-95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20" dirty="0">
                <a:solidFill>
                  <a:srgbClr val="CF8245"/>
                </a:solidFill>
                <a:latin typeface="Trebuchet MS"/>
                <a:cs typeface="Trebuchet MS"/>
              </a:rPr>
              <a:t>effects</a:t>
            </a:r>
            <a:r>
              <a:rPr sz="2400" b="1" spc="-95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175" dirty="0">
                <a:solidFill>
                  <a:srgbClr val="CF8245"/>
                </a:solidFill>
                <a:latin typeface="Trebuchet MS"/>
                <a:cs typeface="Trebuchet MS"/>
              </a:rPr>
              <a:t>on</a:t>
            </a:r>
            <a:r>
              <a:rPr sz="2400" b="1" spc="-95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215" dirty="0">
                <a:solidFill>
                  <a:srgbClr val="CF8245"/>
                </a:solidFill>
                <a:latin typeface="Trebuchet MS"/>
                <a:cs typeface="Trebuchet MS"/>
              </a:rPr>
              <a:t>human</a:t>
            </a:r>
            <a:r>
              <a:rPr sz="2400" b="1" spc="-95" dirty="0">
                <a:solidFill>
                  <a:srgbClr val="CF8245"/>
                </a:solidFill>
                <a:latin typeface="Trebuchet MS"/>
                <a:cs typeface="Trebuchet MS"/>
              </a:rPr>
              <a:t> </a:t>
            </a:r>
            <a:r>
              <a:rPr sz="2400" b="1" spc="25" dirty="0">
                <a:solidFill>
                  <a:srgbClr val="CF8245"/>
                </a:solidFill>
                <a:latin typeface="Trebuchet MS"/>
                <a:cs typeface="Trebuchet MS"/>
              </a:rPr>
              <a:t>life.</a:t>
            </a:r>
            <a:endParaRPr sz="24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315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2300" b="1" u="heavy" spc="130" dirty="0">
                <a:solidFill>
                  <a:srgbClr val="C00000"/>
                </a:solidFill>
                <a:uFill>
                  <a:solidFill>
                    <a:srgbClr val="CF8245"/>
                  </a:solidFill>
                </a:uFill>
                <a:latin typeface="Trebuchet MS"/>
                <a:cs typeface="Trebuchet M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</a:t>
            </a:r>
            <a:r>
              <a:rPr sz="2300" b="1" spc="130" dirty="0">
                <a:solidFill>
                  <a:srgbClr val="C00000"/>
                </a:solidFill>
                <a:latin typeface="Trebuchet MS"/>
                <a:cs typeface="Trebuchet M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ps://www.a1astrology.com/</a:t>
            </a:r>
            <a:endParaRPr sz="2300" dirty="0">
              <a:solidFill>
                <a:srgbClr val="C00000"/>
              </a:solidFill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466" y="126647"/>
            <a:ext cx="2533649" cy="2533649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004570" y="6333947"/>
            <a:ext cx="7863840" cy="19050"/>
          </a:xfrm>
          <a:custGeom>
            <a:avLst/>
            <a:gdLst/>
            <a:ahLst/>
            <a:cxnLst/>
            <a:rect l="l" t="t" r="r" b="b"/>
            <a:pathLst>
              <a:path w="7863840" h="19050">
                <a:moveTo>
                  <a:pt x="7863637" y="0"/>
                </a:moveTo>
                <a:lnTo>
                  <a:pt x="5247843" y="0"/>
                </a:lnTo>
                <a:lnTo>
                  <a:pt x="3067189" y="0"/>
                </a:lnTo>
                <a:lnTo>
                  <a:pt x="0" y="0"/>
                </a:lnTo>
                <a:lnTo>
                  <a:pt x="0" y="19050"/>
                </a:lnTo>
                <a:lnTo>
                  <a:pt x="3067189" y="19050"/>
                </a:lnTo>
                <a:lnTo>
                  <a:pt x="5247843" y="19050"/>
                </a:lnTo>
                <a:lnTo>
                  <a:pt x="7863637" y="19050"/>
                </a:lnTo>
                <a:lnTo>
                  <a:pt x="7863637" y="0"/>
                </a:lnTo>
                <a:close/>
              </a:path>
            </a:pathLst>
          </a:custGeom>
          <a:solidFill>
            <a:srgbClr val="64E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12977" y="2895600"/>
            <a:ext cx="9488223" cy="3544240"/>
          </a:xfrm>
          <a:prstGeom prst="rect">
            <a:avLst/>
          </a:prstGeom>
        </p:spPr>
        <p:txBody>
          <a:bodyPr vert="horz" wrap="square" lIns="0" tIns="74930" rIns="0" bIns="0" rtlCol="0">
            <a:spAutoFit/>
          </a:bodyPr>
          <a:lstStyle/>
          <a:p>
            <a:pPr marL="1774825">
              <a:lnSpc>
                <a:spcPct val="100000"/>
              </a:lnSpc>
              <a:spcBef>
                <a:spcPts val="590"/>
              </a:spcBef>
            </a:pPr>
            <a:r>
              <a:rPr sz="3200" b="1" spc="50" dirty="0">
                <a:solidFill>
                  <a:srgbClr val="64EC00"/>
                </a:solidFill>
                <a:latin typeface="Tahoma"/>
                <a:cs typeface="Tahoma"/>
              </a:rPr>
              <a:t>Best</a:t>
            </a:r>
            <a:r>
              <a:rPr sz="3200" b="1" spc="-85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3200" b="1" spc="65" dirty="0">
                <a:solidFill>
                  <a:srgbClr val="64EC00"/>
                </a:solidFill>
                <a:latin typeface="Tahoma"/>
                <a:cs typeface="Tahoma"/>
              </a:rPr>
              <a:t>online</a:t>
            </a:r>
            <a:r>
              <a:rPr sz="3200" b="1" spc="-85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3200" b="1" spc="55" dirty="0">
                <a:solidFill>
                  <a:srgbClr val="64EC00"/>
                </a:solidFill>
                <a:latin typeface="Tahoma"/>
                <a:cs typeface="Tahoma"/>
              </a:rPr>
              <a:t>astrology</a:t>
            </a:r>
            <a:r>
              <a:rPr sz="3200" b="1" spc="-85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3200" b="1" spc="60" dirty="0">
                <a:solidFill>
                  <a:srgbClr val="64EC00"/>
                </a:solidFill>
                <a:latin typeface="Tahoma"/>
                <a:cs typeface="Tahoma"/>
              </a:rPr>
              <a:t>service</a:t>
            </a:r>
            <a:r>
              <a:rPr sz="3200" b="1" spc="-80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3200" b="1" spc="70" dirty="0">
                <a:solidFill>
                  <a:srgbClr val="64EC00"/>
                </a:solidFill>
                <a:latin typeface="Tahoma"/>
                <a:cs typeface="Tahoma"/>
              </a:rPr>
              <a:t>in</a:t>
            </a:r>
            <a:r>
              <a:rPr sz="3200" b="1" spc="-85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3200" b="1" spc="-20" dirty="0">
                <a:solidFill>
                  <a:srgbClr val="64EC00"/>
                </a:solidFill>
                <a:latin typeface="Tahoma"/>
                <a:cs typeface="Tahoma"/>
              </a:rPr>
              <a:t>India</a:t>
            </a:r>
            <a:endParaRPr sz="3200" dirty="0">
              <a:latin typeface="Tahoma"/>
              <a:cs typeface="Tahoma"/>
            </a:endParaRPr>
          </a:p>
          <a:p>
            <a:pPr marL="12700" marR="5080" algn="just">
              <a:lnSpc>
                <a:spcPct val="117200"/>
              </a:lnSpc>
            </a:pPr>
            <a:r>
              <a:rPr sz="2400" b="1" spc="-15" dirty="0">
                <a:solidFill>
                  <a:srgbClr val="64EC00"/>
                </a:solidFill>
                <a:latin typeface="Tahoma"/>
                <a:cs typeface="Tahoma"/>
              </a:rPr>
              <a:t>India’s </a:t>
            </a:r>
            <a:r>
              <a:rPr sz="2400" b="1" spc="65" dirty="0">
                <a:solidFill>
                  <a:srgbClr val="64EC00"/>
                </a:solidFill>
                <a:latin typeface="Tahoma"/>
                <a:cs typeface="Tahoma"/>
              </a:rPr>
              <a:t>rich </a:t>
            </a:r>
            <a:r>
              <a:rPr sz="2400" b="1" spc="70" dirty="0">
                <a:solidFill>
                  <a:srgbClr val="64EC00"/>
                </a:solidFill>
                <a:latin typeface="Tahoma"/>
                <a:cs typeface="Tahoma"/>
              </a:rPr>
              <a:t>culture </a:t>
            </a:r>
            <a:r>
              <a:rPr sz="2400" b="1" spc="55" dirty="0">
                <a:solidFill>
                  <a:srgbClr val="64EC00"/>
                </a:solidFill>
                <a:latin typeface="Tahoma"/>
                <a:cs typeface="Tahoma"/>
              </a:rPr>
              <a:t>is </a:t>
            </a:r>
            <a:r>
              <a:rPr sz="2400" b="1" spc="65" dirty="0">
                <a:solidFill>
                  <a:srgbClr val="64EC00"/>
                </a:solidFill>
                <a:latin typeface="Tahoma"/>
                <a:cs typeface="Tahoma"/>
              </a:rPr>
              <a:t>a </a:t>
            </a:r>
            <a:r>
              <a:rPr sz="2400" b="1" spc="85" dirty="0">
                <a:solidFill>
                  <a:srgbClr val="64EC00"/>
                </a:solidFill>
                <a:latin typeface="Tahoma"/>
                <a:cs typeface="Tahoma"/>
              </a:rPr>
              <a:t>mixture </a:t>
            </a:r>
            <a:r>
              <a:rPr sz="2400" b="1" spc="65" dirty="0">
                <a:solidFill>
                  <a:srgbClr val="64EC00"/>
                </a:solidFill>
                <a:latin typeface="Tahoma"/>
                <a:cs typeface="Tahoma"/>
              </a:rPr>
              <a:t>of </a:t>
            </a:r>
            <a:r>
              <a:rPr sz="2400" b="1" spc="50" dirty="0">
                <a:solidFill>
                  <a:srgbClr val="64EC00"/>
                </a:solidFill>
                <a:latin typeface="Tahoma"/>
                <a:cs typeface="Tahoma"/>
              </a:rPr>
              <a:t>religious </a:t>
            </a:r>
            <a:r>
              <a:rPr sz="2400" b="1" spc="60" dirty="0">
                <a:solidFill>
                  <a:srgbClr val="64EC00"/>
                </a:solidFill>
                <a:latin typeface="Tahoma"/>
                <a:cs typeface="Tahoma"/>
              </a:rPr>
              <a:t>and </a:t>
            </a:r>
            <a:r>
              <a:rPr sz="2400" b="1" spc="65" dirty="0">
                <a:solidFill>
                  <a:srgbClr val="64EC00"/>
                </a:solidFill>
                <a:latin typeface="Tahoma"/>
                <a:cs typeface="Tahoma"/>
              </a:rPr>
              <a:t>spiritual </a:t>
            </a:r>
            <a:r>
              <a:rPr sz="2400" b="1" spc="70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2400" b="1" spc="60" dirty="0">
                <a:solidFill>
                  <a:srgbClr val="64EC00"/>
                </a:solidFill>
                <a:latin typeface="Tahoma"/>
                <a:cs typeface="Tahoma"/>
              </a:rPr>
              <a:t>themes. </a:t>
            </a:r>
            <a:r>
              <a:rPr sz="2400" b="1" spc="50" dirty="0">
                <a:solidFill>
                  <a:srgbClr val="64EC00"/>
                </a:solidFill>
                <a:latin typeface="Tahoma"/>
                <a:cs typeface="Tahoma"/>
              </a:rPr>
              <a:t>There </a:t>
            </a:r>
            <a:r>
              <a:rPr sz="2400" b="1" spc="55" dirty="0">
                <a:solidFill>
                  <a:srgbClr val="64EC00"/>
                </a:solidFill>
                <a:latin typeface="Tahoma"/>
                <a:cs typeface="Tahoma"/>
              </a:rPr>
              <a:t>is </a:t>
            </a:r>
            <a:r>
              <a:rPr sz="2400" b="1" spc="65" dirty="0">
                <a:solidFill>
                  <a:srgbClr val="64EC00"/>
                </a:solidFill>
                <a:latin typeface="Tahoma"/>
                <a:cs typeface="Tahoma"/>
              </a:rPr>
              <a:t>no </a:t>
            </a:r>
            <a:r>
              <a:rPr sz="2400" b="1" spc="40" dirty="0">
                <a:solidFill>
                  <a:srgbClr val="64EC00"/>
                </a:solidFill>
                <a:latin typeface="Tahoma"/>
                <a:cs typeface="Tahoma"/>
              </a:rPr>
              <a:t>single </a:t>
            </a:r>
            <a:r>
              <a:rPr sz="2400" b="1" spc="65" dirty="0">
                <a:solidFill>
                  <a:srgbClr val="64EC00"/>
                </a:solidFill>
                <a:latin typeface="Tahoma"/>
                <a:cs typeface="Tahoma"/>
              </a:rPr>
              <a:t>unified </a:t>
            </a:r>
            <a:r>
              <a:rPr sz="2400" b="1" spc="70" dirty="0">
                <a:solidFill>
                  <a:srgbClr val="64EC00"/>
                </a:solidFill>
                <a:latin typeface="Tahoma"/>
                <a:cs typeface="Tahoma"/>
              </a:rPr>
              <a:t>culture </a:t>
            </a:r>
            <a:r>
              <a:rPr sz="2400" b="1" spc="65" dirty="0">
                <a:solidFill>
                  <a:srgbClr val="64EC00"/>
                </a:solidFill>
                <a:latin typeface="Tahoma"/>
                <a:cs typeface="Tahoma"/>
              </a:rPr>
              <a:t>of </a:t>
            </a:r>
            <a:r>
              <a:rPr sz="2400" b="1" spc="-15" dirty="0">
                <a:solidFill>
                  <a:srgbClr val="64EC00"/>
                </a:solidFill>
                <a:latin typeface="Tahoma"/>
                <a:cs typeface="Tahoma"/>
              </a:rPr>
              <a:t>India, </a:t>
            </a:r>
            <a:r>
              <a:rPr sz="2400" b="1" spc="75" dirty="0">
                <a:solidFill>
                  <a:srgbClr val="64EC00"/>
                </a:solidFill>
                <a:latin typeface="Tahoma"/>
                <a:cs typeface="Tahoma"/>
              </a:rPr>
              <a:t>but </a:t>
            </a:r>
            <a:r>
              <a:rPr sz="2400" b="1" spc="65" dirty="0">
                <a:solidFill>
                  <a:srgbClr val="64EC00"/>
                </a:solidFill>
                <a:latin typeface="Tahoma"/>
                <a:cs typeface="Tahoma"/>
              </a:rPr>
              <a:t>a </a:t>
            </a:r>
            <a:r>
              <a:rPr sz="2400" b="1" spc="70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2400" b="1" spc="80" dirty="0">
                <a:solidFill>
                  <a:srgbClr val="64EC00"/>
                </a:solidFill>
                <a:latin typeface="Tahoma"/>
                <a:cs typeface="Tahoma"/>
              </a:rPr>
              <a:t>variety </a:t>
            </a:r>
            <a:r>
              <a:rPr sz="2400" b="1" spc="65" dirty="0">
                <a:solidFill>
                  <a:srgbClr val="64EC00"/>
                </a:solidFill>
                <a:latin typeface="Tahoma"/>
                <a:cs typeface="Tahoma"/>
              </a:rPr>
              <a:t>of </a:t>
            </a:r>
            <a:r>
              <a:rPr sz="2400" b="1" spc="70" dirty="0">
                <a:solidFill>
                  <a:srgbClr val="64EC00"/>
                </a:solidFill>
                <a:latin typeface="Tahoma"/>
                <a:cs typeface="Tahoma"/>
              </a:rPr>
              <a:t>cultures </a:t>
            </a:r>
            <a:r>
              <a:rPr sz="2400" b="1" spc="65" dirty="0">
                <a:solidFill>
                  <a:srgbClr val="64EC00"/>
                </a:solidFill>
                <a:latin typeface="Tahoma"/>
                <a:cs typeface="Tahoma"/>
              </a:rPr>
              <a:t>prevail throughout </a:t>
            </a:r>
            <a:r>
              <a:rPr sz="2400" b="1" spc="85" dirty="0">
                <a:solidFill>
                  <a:srgbClr val="64EC00"/>
                </a:solidFill>
                <a:latin typeface="Tahoma"/>
                <a:cs typeface="Tahoma"/>
              </a:rPr>
              <a:t>the </a:t>
            </a:r>
            <a:r>
              <a:rPr sz="2400" b="1" spc="60" dirty="0">
                <a:solidFill>
                  <a:srgbClr val="64EC00"/>
                </a:solidFill>
                <a:latin typeface="Tahoma"/>
                <a:cs typeface="Tahoma"/>
              </a:rPr>
              <a:t>country. </a:t>
            </a:r>
            <a:r>
              <a:rPr sz="2400" b="1" dirty="0">
                <a:solidFill>
                  <a:srgbClr val="64EC00"/>
                </a:solidFill>
                <a:latin typeface="Tahoma"/>
                <a:cs typeface="Tahoma"/>
              </a:rPr>
              <a:t>Indian </a:t>
            </a:r>
            <a:r>
              <a:rPr sz="2400" b="1" spc="-690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2400" b="1" spc="70" dirty="0">
                <a:solidFill>
                  <a:srgbClr val="64EC00"/>
                </a:solidFill>
                <a:latin typeface="Tahoma"/>
                <a:cs typeface="Tahoma"/>
              </a:rPr>
              <a:t>culture </a:t>
            </a:r>
            <a:r>
              <a:rPr sz="2400" b="1" spc="55" dirty="0">
                <a:solidFill>
                  <a:srgbClr val="64EC00"/>
                </a:solidFill>
                <a:latin typeface="Tahoma"/>
                <a:cs typeface="Tahoma"/>
              </a:rPr>
              <a:t>is </a:t>
            </a:r>
            <a:r>
              <a:rPr sz="2400" b="1" spc="60" dirty="0">
                <a:solidFill>
                  <a:srgbClr val="64EC00"/>
                </a:solidFill>
                <a:latin typeface="Tahoma"/>
                <a:cs typeface="Tahoma"/>
              </a:rPr>
              <a:t>older </a:t>
            </a:r>
            <a:r>
              <a:rPr sz="2400" b="1" spc="80" dirty="0">
                <a:solidFill>
                  <a:srgbClr val="64EC00"/>
                </a:solidFill>
                <a:latin typeface="Tahoma"/>
                <a:cs typeface="Tahoma"/>
              </a:rPr>
              <a:t>than </a:t>
            </a:r>
            <a:r>
              <a:rPr sz="2400" b="1" spc="-95" dirty="0">
                <a:solidFill>
                  <a:srgbClr val="64EC00"/>
                </a:solidFill>
                <a:latin typeface="Tahoma"/>
                <a:cs typeface="Tahoma"/>
              </a:rPr>
              <a:t>5,000 </a:t>
            </a:r>
            <a:r>
              <a:rPr sz="2400" b="1" spc="50" dirty="0">
                <a:solidFill>
                  <a:srgbClr val="64EC00"/>
                </a:solidFill>
                <a:latin typeface="Tahoma"/>
                <a:cs typeface="Tahoma"/>
              </a:rPr>
              <a:t>years. </a:t>
            </a:r>
            <a:r>
              <a:rPr sz="2400" b="1" spc="-20" dirty="0">
                <a:solidFill>
                  <a:srgbClr val="64EC00"/>
                </a:solidFill>
                <a:latin typeface="Tahoma"/>
                <a:cs typeface="Tahoma"/>
              </a:rPr>
              <a:t>India </a:t>
            </a:r>
            <a:r>
              <a:rPr sz="2400" b="1" spc="55" dirty="0">
                <a:solidFill>
                  <a:srgbClr val="64EC00"/>
                </a:solidFill>
                <a:latin typeface="Tahoma"/>
                <a:cs typeface="Tahoma"/>
              </a:rPr>
              <a:t>is </a:t>
            </a:r>
            <a:r>
              <a:rPr sz="2400" b="1" spc="65" dirty="0">
                <a:solidFill>
                  <a:srgbClr val="64EC00"/>
                </a:solidFill>
                <a:latin typeface="Tahoma"/>
                <a:cs typeface="Tahoma"/>
              </a:rPr>
              <a:t>notable </a:t>
            </a:r>
            <a:r>
              <a:rPr sz="2400" b="1" spc="70" dirty="0">
                <a:solidFill>
                  <a:srgbClr val="64EC00"/>
                </a:solidFill>
                <a:latin typeface="Tahoma"/>
                <a:cs typeface="Tahoma"/>
              </a:rPr>
              <a:t>for its </a:t>
            </a:r>
            <a:r>
              <a:rPr sz="2400" b="1" spc="75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2400" b="1" spc="50" dirty="0">
                <a:solidFill>
                  <a:srgbClr val="64EC00"/>
                </a:solidFill>
                <a:latin typeface="Tahoma"/>
                <a:cs typeface="Tahoma"/>
              </a:rPr>
              <a:t>religious</a:t>
            </a:r>
            <a:r>
              <a:rPr sz="2400" b="1" spc="-85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2400" b="1" spc="55" dirty="0">
                <a:solidFill>
                  <a:srgbClr val="64EC00"/>
                </a:solidFill>
                <a:latin typeface="Tahoma"/>
                <a:cs typeface="Tahoma"/>
              </a:rPr>
              <a:t>diversity.</a:t>
            </a:r>
            <a:endParaRPr sz="240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100" dirty="0">
              <a:latin typeface="Tahoma"/>
              <a:cs typeface="Tahoma"/>
            </a:endParaRPr>
          </a:p>
          <a:p>
            <a:pPr marL="12700" algn="ctr">
              <a:lnSpc>
                <a:spcPct val="100000"/>
              </a:lnSpc>
              <a:spcBef>
                <a:spcPts val="5"/>
              </a:spcBef>
            </a:pPr>
            <a:r>
              <a:rPr sz="2200" b="1" u="heavy" spc="-5" dirty="0">
                <a:solidFill>
                  <a:schemeClr val="accent6">
                    <a:lumMod val="75000"/>
                  </a:schemeClr>
                </a:solidFill>
                <a:uFill>
                  <a:solidFill>
                    <a:srgbClr val="64EC00"/>
                  </a:solidFill>
                </a:uFill>
                <a:latin typeface="Tahoma"/>
                <a:cs typeface="Tahom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</a:t>
            </a:r>
            <a:r>
              <a:rPr sz="22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ps://www.a1astrology.com/astrology-services-in-india/</a:t>
            </a:r>
            <a:endParaRPr sz="2200" dirty="0">
              <a:solidFill>
                <a:schemeClr val="accent6">
                  <a:lumMod val="75000"/>
                </a:schemeClr>
              </a:solidFill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00483" y="325967"/>
            <a:ext cx="6115049" cy="2257424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930148" y="6217259"/>
            <a:ext cx="8161655" cy="28575"/>
          </a:xfrm>
          <a:custGeom>
            <a:avLst/>
            <a:gdLst/>
            <a:ahLst/>
            <a:cxnLst/>
            <a:rect l="l" t="t" r="r" b="b"/>
            <a:pathLst>
              <a:path w="8161655" h="28575">
                <a:moveTo>
                  <a:pt x="8161096" y="0"/>
                </a:moveTo>
                <a:lnTo>
                  <a:pt x="5446776" y="0"/>
                </a:lnTo>
                <a:lnTo>
                  <a:pt x="3183636" y="0"/>
                </a:lnTo>
                <a:lnTo>
                  <a:pt x="0" y="0"/>
                </a:lnTo>
                <a:lnTo>
                  <a:pt x="0" y="28575"/>
                </a:lnTo>
                <a:lnTo>
                  <a:pt x="3183636" y="28575"/>
                </a:lnTo>
                <a:lnTo>
                  <a:pt x="5446776" y="28575"/>
                </a:lnTo>
                <a:lnTo>
                  <a:pt x="8161096" y="28575"/>
                </a:lnTo>
                <a:lnTo>
                  <a:pt x="8161096" y="0"/>
                </a:lnTo>
                <a:close/>
              </a:path>
            </a:pathLst>
          </a:custGeom>
          <a:solidFill>
            <a:srgbClr val="D1B03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53060" y="3043091"/>
            <a:ext cx="9046845" cy="3225800"/>
          </a:xfrm>
          <a:prstGeom prst="rect">
            <a:avLst/>
          </a:prstGeom>
        </p:spPr>
        <p:txBody>
          <a:bodyPr vert="horz" wrap="square" lIns="0" tIns="68580" rIns="0" bIns="0" rtlCol="0">
            <a:spAutoFit/>
          </a:bodyPr>
          <a:lstStyle/>
          <a:p>
            <a:pPr marL="2546985" algn="just">
              <a:lnSpc>
                <a:spcPct val="100000"/>
              </a:lnSpc>
              <a:spcBef>
                <a:spcPts val="540"/>
              </a:spcBef>
            </a:pPr>
            <a:r>
              <a:rPr sz="2250" b="1" spc="65" dirty="0">
                <a:solidFill>
                  <a:srgbClr val="D1B03C"/>
                </a:solidFill>
                <a:latin typeface="Tahoma"/>
                <a:cs typeface="Tahoma"/>
              </a:rPr>
              <a:t>Astrology</a:t>
            </a:r>
            <a:r>
              <a:rPr sz="2250" b="1" spc="-85" dirty="0">
                <a:solidFill>
                  <a:srgbClr val="D1B03C"/>
                </a:solidFill>
                <a:latin typeface="Tahoma"/>
                <a:cs typeface="Tahoma"/>
              </a:rPr>
              <a:t> </a:t>
            </a:r>
            <a:r>
              <a:rPr sz="2250" b="1" spc="65" dirty="0">
                <a:solidFill>
                  <a:srgbClr val="D1B03C"/>
                </a:solidFill>
                <a:latin typeface="Tahoma"/>
                <a:cs typeface="Tahoma"/>
              </a:rPr>
              <a:t>services</a:t>
            </a:r>
            <a:r>
              <a:rPr sz="2250" b="1" spc="-80" dirty="0">
                <a:solidFill>
                  <a:srgbClr val="D1B03C"/>
                </a:solidFill>
                <a:latin typeface="Tahoma"/>
                <a:cs typeface="Tahoma"/>
              </a:rPr>
              <a:t> </a:t>
            </a:r>
            <a:r>
              <a:rPr sz="2250" b="1" spc="70" dirty="0">
                <a:solidFill>
                  <a:srgbClr val="D1B03C"/>
                </a:solidFill>
                <a:latin typeface="Tahoma"/>
                <a:cs typeface="Tahoma"/>
              </a:rPr>
              <a:t>in</a:t>
            </a:r>
            <a:r>
              <a:rPr sz="2250" b="1" spc="-80" dirty="0">
                <a:solidFill>
                  <a:srgbClr val="D1B03C"/>
                </a:solidFill>
                <a:latin typeface="Tahoma"/>
                <a:cs typeface="Tahoma"/>
              </a:rPr>
              <a:t> </a:t>
            </a:r>
            <a:r>
              <a:rPr sz="2250" b="1" spc="-10" dirty="0">
                <a:solidFill>
                  <a:srgbClr val="D1B03C"/>
                </a:solidFill>
                <a:latin typeface="Tahoma"/>
                <a:cs typeface="Tahoma"/>
              </a:rPr>
              <a:t>India</a:t>
            </a:r>
            <a:endParaRPr sz="2250" dirty="0">
              <a:latin typeface="Tahoma"/>
              <a:cs typeface="Tahoma"/>
            </a:endParaRPr>
          </a:p>
          <a:p>
            <a:pPr marL="12700" marR="5080" algn="just">
              <a:lnSpc>
                <a:spcPct val="116700"/>
              </a:lnSpc>
            </a:pPr>
            <a:r>
              <a:rPr sz="2250" b="1" spc="-5" dirty="0">
                <a:solidFill>
                  <a:srgbClr val="D1B03C"/>
                </a:solidFill>
                <a:latin typeface="Tahoma"/>
                <a:cs typeface="Tahoma"/>
              </a:rPr>
              <a:t>India’s </a:t>
            </a:r>
            <a:r>
              <a:rPr sz="2250" b="1" spc="65" dirty="0">
                <a:solidFill>
                  <a:srgbClr val="D1B03C"/>
                </a:solidFill>
                <a:latin typeface="Tahoma"/>
                <a:cs typeface="Tahoma"/>
              </a:rPr>
              <a:t>rich </a:t>
            </a:r>
            <a:r>
              <a:rPr sz="2250" b="1" spc="75" dirty="0">
                <a:solidFill>
                  <a:srgbClr val="D1B03C"/>
                </a:solidFill>
                <a:latin typeface="Tahoma"/>
                <a:cs typeface="Tahoma"/>
              </a:rPr>
              <a:t>culture </a:t>
            </a:r>
            <a:r>
              <a:rPr sz="2250" b="1" spc="55" dirty="0">
                <a:solidFill>
                  <a:srgbClr val="D1B03C"/>
                </a:solidFill>
                <a:latin typeface="Tahoma"/>
                <a:cs typeface="Tahoma"/>
              </a:rPr>
              <a:t>is </a:t>
            </a:r>
            <a:r>
              <a:rPr sz="2250" b="1" spc="75" dirty="0">
                <a:solidFill>
                  <a:srgbClr val="D1B03C"/>
                </a:solidFill>
                <a:latin typeface="Tahoma"/>
                <a:cs typeface="Tahoma"/>
              </a:rPr>
              <a:t>a </a:t>
            </a:r>
            <a:r>
              <a:rPr sz="2250" b="1" spc="85" dirty="0">
                <a:solidFill>
                  <a:srgbClr val="D1B03C"/>
                </a:solidFill>
                <a:latin typeface="Tahoma"/>
                <a:cs typeface="Tahoma"/>
              </a:rPr>
              <a:t>mixture </a:t>
            </a:r>
            <a:r>
              <a:rPr sz="2250" b="1" spc="70" dirty="0">
                <a:solidFill>
                  <a:srgbClr val="D1B03C"/>
                </a:solidFill>
                <a:latin typeface="Tahoma"/>
                <a:cs typeface="Tahoma"/>
              </a:rPr>
              <a:t>of </a:t>
            </a:r>
            <a:r>
              <a:rPr sz="2250" b="1" spc="55" dirty="0">
                <a:solidFill>
                  <a:srgbClr val="D1B03C"/>
                </a:solidFill>
                <a:latin typeface="Tahoma"/>
                <a:cs typeface="Tahoma"/>
              </a:rPr>
              <a:t>religious </a:t>
            </a:r>
            <a:r>
              <a:rPr sz="2250" b="1" spc="65" dirty="0">
                <a:solidFill>
                  <a:srgbClr val="D1B03C"/>
                </a:solidFill>
                <a:latin typeface="Tahoma"/>
                <a:cs typeface="Tahoma"/>
              </a:rPr>
              <a:t>and </a:t>
            </a:r>
            <a:r>
              <a:rPr sz="2250" b="1" spc="70" dirty="0">
                <a:solidFill>
                  <a:srgbClr val="D1B03C"/>
                </a:solidFill>
                <a:latin typeface="Tahoma"/>
                <a:cs typeface="Tahoma"/>
              </a:rPr>
              <a:t>spiritual </a:t>
            </a:r>
            <a:r>
              <a:rPr sz="2250" b="1" spc="75" dirty="0">
                <a:solidFill>
                  <a:srgbClr val="D1B03C"/>
                </a:solidFill>
                <a:latin typeface="Tahoma"/>
                <a:cs typeface="Tahoma"/>
              </a:rPr>
              <a:t> </a:t>
            </a:r>
            <a:r>
              <a:rPr sz="2250" b="1" spc="65" dirty="0">
                <a:solidFill>
                  <a:srgbClr val="D1B03C"/>
                </a:solidFill>
                <a:latin typeface="Tahoma"/>
                <a:cs typeface="Tahoma"/>
              </a:rPr>
              <a:t>themes. </a:t>
            </a:r>
            <a:r>
              <a:rPr sz="2250" b="1" spc="55" dirty="0">
                <a:solidFill>
                  <a:srgbClr val="D1B03C"/>
                </a:solidFill>
                <a:latin typeface="Tahoma"/>
                <a:cs typeface="Tahoma"/>
              </a:rPr>
              <a:t>There is </a:t>
            </a:r>
            <a:r>
              <a:rPr sz="2250" b="1" spc="75" dirty="0">
                <a:solidFill>
                  <a:srgbClr val="D1B03C"/>
                </a:solidFill>
                <a:latin typeface="Tahoma"/>
                <a:cs typeface="Tahoma"/>
              </a:rPr>
              <a:t>no </a:t>
            </a:r>
            <a:r>
              <a:rPr sz="2250" b="1" spc="45" dirty="0">
                <a:solidFill>
                  <a:srgbClr val="D1B03C"/>
                </a:solidFill>
                <a:latin typeface="Tahoma"/>
                <a:cs typeface="Tahoma"/>
              </a:rPr>
              <a:t>single </a:t>
            </a:r>
            <a:r>
              <a:rPr sz="2250" b="1" spc="65" dirty="0">
                <a:solidFill>
                  <a:srgbClr val="D1B03C"/>
                </a:solidFill>
                <a:latin typeface="Tahoma"/>
                <a:cs typeface="Tahoma"/>
              </a:rPr>
              <a:t>unified </a:t>
            </a:r>
            <a:r>
              <a:rPr sz="2250" b="1" spc="75" dirty="0">
                <a:solidFill>
                  <a:srgbClr val="D1B03C"/>
                </a:solidFill>
                <a:latin typeface="Tahoma"/>
                <a:cs typeface="Tahoma"/>
              </a:rPr>
              <a:t>culture </a:t>
            </a:r>
            <a:r>
              <a:rPr sz="2250" b="1" spc="70" dirty="0">
                <a:solidFill>
                  <a:srgbClr val="D1B03C"/>
                </a:solidFill>
                <a:latin typeface="Tahoma"/>
                <a:cs typeface="Tahoma"/>
              </a:rPr>
              <a:t>of </a:t>
            </a:r>
            <a:r>
              <a:rPr sz="2250" b="1" spc="-10" dirty="0">
                <a:solidFill>
                  <a:srgbClr val="D1B03C"/>
                </a:solidFill>
                <a:latin typeface="Tahoma"/>
                <a:cs typeface="Tahoma"/>
              </a:rPr>
              <a:t>India, </a:t>
            </a:r>
            <a:r>
              <a:rPr sz="2250" b="1" spc="80" dirty="0">
                <a:solidFill>
                  <a:srgbClr val="D1B03C"/>
                </a:solidFill>
                <a:latin typeface="Tahoma"/>
                <a:cs typeface="Tahoma"/>
              </a:rPr>
              <a:t>but </a:t>
            </a:r>
            <a:r>
              <a:rPr sz="2250" b="1" spc="75" dirty="0">
                <a:solidFill>
                  <a:srgbClr val="D1B03C"/>
                </a:solidFill>
                <a:latin typeface="Tahoma"/>
                <a:cs typeface="Tahoma"/>
              </a:rPr>
              <a:t>a </a:t>
            </a:r>
            <a:r>
              <a:rPr sz="2250" b="1" spc="80" dirty="0">
                <a:solidFill>
                  <a:srgbClr val="D1B03C"/>
                </a:solidFill>
                <a:latin typeface="Tahoma"/>
                <a:cs typeface="Tahoma"/>
              </a:rPr>
              <a:t> variety </a:t>
            </a:r>
            <a:r>
              <a:rPr sz="2250" b="1" spc="70" dirty="0">
                <a:solidFill>
                  <a:srgbClr val="D1B03C"/>
                </a:solidFill>
                <a:latin typeface="Tahoma"/>
                <a:cs typeface="Tahoma"/>
              </a:rPr>
              <a:t>of cultures </a:t>
            </a:r>
            <a:r>
              <a:rPr sz="2250" b="1" spc="65" dirty="0">
                <a:solidFill>
                  <a:srgbClr val="D1B03C"/>
                </a:solidFill>
                <a:latin typeface="Tahoma"/>
                <a:cs typeface="Tahoma"/>
              </a:rPr>
              <a:t>prevail </a:t>
            </a:r>
            <a:r>
              <a:rPr sz="2250" b="1" spc="70" dirty="0">
                <a:solidFill>
                  <a:srgbClr val="D1B03C"/>
                </a:solidFill>
                <a:latin typeface="Tahoma"/>
                <a:cs typeface="Tahoma"/>
              </a:rPr>
              <a:t>throughout </a:t>
            </a:r>
            <a:r>
              <a:rPr sz="2250" b="1" spc="85" dirty="0">
                <a:solidFill>
                  <a:srgbClr val="D1B03C"/>
                </a:solidFill>
                <a:latin typeface="Tahoma"/>
                <a:cs typeface="Tahoma"/>
              </a:rPr>
              <a:t>the </a:t>
            </a:r>
            <a:r>
              <a:rPr sz="2250" b="1" spc="60" dirty="0">
                <a:solidFill>
                  <a:srgbClr val="D1B03C"/>
                </a:solidFill>
                <a:latin typeface="Tahoma"/>
                <a:cs typeface="Tahoma"/>
              </a:rPr>
              <a:t>country. </a:t>
            </a:r>
            <a:r>
              <a:rPr sz="2250" b="1" spc="5" dirty="0">
                <a:solidFill>
                  <a:srgbClr val="D1B03C"/>
                </a:solidFill>
                <a:latin typeface="Tahoma"/>
                <a:cs typeface="Tahoma"/>
              </a:rPr>
              <a:t>Indian </a:t>
            </a:r>
            <a:r>
              <a:rPr sz="2250" b="1" spc="10" dirty="0">
                <a:solidFill>
                  <a:srgbClr val="D1B03C"/>
                </a:solidFill>
                <a:latin typeface="Tahoma"/>
                <a:cs typeface="Tahoma"/>
              </a:rPr>
              <a:t> </a:t>
            </a:r>
            <a:r>
              <a:rPr sz="2250" b="1" spc="75" dirty="0">
                <a:solidFill>
                  <a:srgbClr val="D1B03C"/>
                </a:solidFill>
                <a:latin typeface="Tahoma"/>
                <a:cs typeface="Tahoma"/>
              </a:rPr>
              <a:t>culture </a:t>
            </a:r>
            <a:r>
              <a:rPr sz="2250" b="1" spc="55" dirty="0">
                <a:solidFill>
                  <a:srgbClr val="D1B03C"/>
                </a:solidFill>
                <a:latin typeface="Tahoma"/>
                <a:cs typeface="Tahoma"/>
              </a:rPr>
              <a:t>is </a:t>
            </a:r>
            <a:r>
              <a:rPr sz="2250" b="1" spc="65" dirty="0">
                <a:solidFill>
                  <a:srgbClr val="D1B03C"/>
                </a:solidFill>
                <a:latin typeface="Tahoma"/>
                <a:cs typeface="Tahoma"/>
              </a:rPr>
              <a:t>older </a:t>
            </a:r>
            <a:r>
              <a:rPr sz="2250" b="1" spc="85" dirty="0">
                <a:solidFill>
                  <a:srgbClr val="D1B03C"/>
                </a:solidFill>
                <a:latin typeface="Tahoma"/>
                <a:cs typeface="Tahoma"/>
              </a:rPr>
              <a:t>than </a:t>
            </a:r>
            <a:r>
              <a:rPr sz="2250" b="1" spc="-80" dirty="0">
                <a:solidFill>
                  <a:srgbClr val="D1B03C"/>
                </a:solidFill>
                <a:latin typeface="Tahoma"/>
                <a:cs typeface="Tahoma"/>
              </a:rPr>
              <a:t>5,000</a:t>
            </a:r>
            <a:r>
              <a:rPr sz="2250" b="1" spc="-75" dirty="0">
                <a:solidFill>
                  <a:srgbClr val="D1B03C"/>
                </a:solidFill>
                <a:latin typeface="Tahoma"/>
                <a:cs typeface="Tahoma"/>
              </a:rPr>
              <a:t> </a:t>
            </a:r>
            <a:r>
              <a:rPr sz="2250" b="1" spc="55" dirty="0">
                <a:solidFill>
                  <a:srgbClr val="D1B03C"/>
                </a:solidFill>
                <a:latin typeface="Tahoma"/>
                <a:cs typeface="Tahoma"/>
              </a:rPr>
              <a:t>years. </a:t>
            </a:r>
            <a:r>
              <a:rPr sz="2250" b="1" spc="-10" dirty="0">
                <a:solidFill>
                  <a:srgbClr val="D1B03C"/>
                </a:solidFill>
                <a:latin typeface="Tahoma"/>
                <a:cs typeface="Tahoma"/>
              </a:rPr>
              <a:t>India </a:t>
            </a:r>
            <a:r>
              <a:rPr sz="2250" b="1" spc="55" dirty="0">
                <a:solidFill>
                  <a:srgbClr val="D1B03C"/>
                </a:solidFill>
                <a:latin typeface="Tahoma"/>
                <a:cs typeface="Tahoma"/>
              </a:rPr>
              <a:t>is </a:t>
            </a:r>
            <a:r>
              <a:rPr sz="2250" b="1" spc="70" dirty="0">
                <a:solidFill>
                  <a:srgbClr val="D1B03C"/>
                </a:solidFill>
                <a:latin typeface="Tahoma"/>
                <a:cs typeface="Tahoma"/>
              </a:rPr>
              <a:t>notable </a:t>
            </a:r>
            <a:r>
              <a:rPr sz="2250" b="1" spc="75" dirty="0">
                <a:solidFill>
                  <a:srgbClr val="D1B03C"/>
                </a:solidFill>
                <a:latin typeface="Tahoma"/>
                <a:cs typeface="Tahoma"/>
              </a:rPr>
              <a:t>for its </a:t>
            </a:r>
            <a:r>
              <a:rPr sz="2250" b="1" spc="80" dirty="0">
                <a:solidFill>
                  <a:srgbClr val="D1B03C"/>
                </a:solidFill>
                <a:latin typeface="Tahoma"/>
                <a:cs typeface="Tahoma"/>
              </a:rPr>
              <a:t> </a:t>
            </a:r>
            <a:r>
              <a:rPr sz="2250" b="1" spc="55" dirty="0">
                <a:solidFill>
                  <a:srgbClr val="D1B03C"/>
                </a:solidFill>
                <a:latin typeface="Tahoma"/>
                <a:cs typeface="Tahoma"/>
              </a:rPr>
              <a:t>religious</a:t>
            </a:r>
            <a:r>
              <a:rPr sz="2250" b="1" spc="-75" dirty="0">
                <a:solidFill>
                  <a:srgbClr val="D1B03C"/>
                </a:solidFill>
                <a:latin typeface="Tahoma"/>
                <a:cs typeface="Tahoma"/>
              </a:rPr>
              <a:t> </a:t>
            </a:r>
            <a:r>
              <a:rPr sz="2250" b="1" spc="60" dirty="0">
                <a:solidFill>
                  <a:srgbClr val="D1B03C"/>
                </a:solidFill>
                <a:latin typeface="Tahoma"/>
                <a:cs typeface="Tahoma"/>
              </a:rPr>
              <a:t>diversity.</a:t>
            </a:r>
            <a:endParaRPr sz="225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950" dirty="0">
              <a:latin typeface="Tahoma"/>
              <a:cs typeface="Tahoma"/>
            </a:endParaRPr>
          </a:p>
          <a:p>
            <a:pPr marL="12700" algn="ctr">
              <a:lnSpc>
                <a:spcPct val="100000"/>
              </a:lnSpc>
            </a:pPr>
            <a:r>
              <a:rPr sz="2250" b="1" u="heavy" spc="10" dirty="0">
                <a:solidFill>
                  <a:schemeClr val="accent6">
                    <a:lumMod val="75000"/>
                  </a:schemeClr>
                </a:solidFill>
                <a:uFill>
                  <a:solidFill>
                    <a:srgbClr val="D1B03C"/>
                  </a:solidFill>
                </a:uFill>
                <a:latin typeface="Tahoma"/>
                <a:cs typeface="Tahom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</a:t>
            </a:r>
            <a:r>
              <a:rPr sz="2250" b="1" spc="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ps://www.a1astrology.com/astrology-services-in-india/</a:t>
            </a:r>
            <a:endParaRPr sz="2250" dirty="0">
              <a:solidFill>
                <a:schemeClr val="accent6">
                  <a:lumMod val="75000"/>
                </a:schemeClr>
              </a:solidFill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68210" y="530653"/>
            <a:ext cx="215455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65" dirty="0">
                <a:solidFill>
                  <a:srgbClr val="64EC00"/>
                </a:solidFill>
                <a:latin typeface="Tahoma"/>
                <a:cs typeface="Tahoma"/>
              </a:rPr>
              <a:t>Contact</a:t>
            </a:r>
            <a:r>
              <a:rPr sz="3000" spc="-170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3000" spc="50" dirty="0">
                <a:solidFill>
                  <a:srgbClr val="64EC00"/>
                </a:solidFill>
                <a:latin typeface="Tahoma"/>
                <a:cs typeface="Tahoma"/>
              </a:rPr>
              <a:t>Us</a:t>
            </a:r>
            <a:endParaRPr sz="3000" dirty="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23079" y="1600200"/>
            <a:ext cx="8044815" cy="350544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3000" b="1" spc="-75" dirty="0">
                <a:solidFill>
                  <a:srgbClr val="64EC00"/>
                </a:solidFill>
                <a:latin typeface="Tahoma"/>
                <a:cs typeface="Tahoma"/>
              </a:rPr>
              <a:t>PT.</a:t>
            </a:r>
            <a:r>
              <a:rPr sz="3000" b="1" spc="-120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3000" b="1" spc="50" dirty="0">
                <a:solidFill>
                  <a:srgbClr val="64EC00"/>
                </a:solidFill>
                <a:latin typeface="Tahoma"/>
                <a:cs typeface="Tahoma"/>
              </a:rPr>
              <a:t>KARAN</a:t>
            </a:r>
            <a:r>
              <a:rPr sz="3000" b="1" spc="-120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3000" b="1" spc="25" dirty="0">
                <a:solidFill>
                  <a:srgbClr val="64EC00"/>
                </a:solidFill>
                <a:latin typeface="Tahoma"/>
                <a:cs typeface="Tahoma"/>
              </a:rPr>
              <a:t>SHARMA</a:t>
            </a:r>
            <a:endParaRPr sz="300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3950" dirty="0">
              <a:latin typeface="Tahoma"/>
              <a:cs typeface="Tahoma"/>
            </a:endParaRPr>
          </a:p>
          <a:p>
            <a:pPr algn="ctr">
              <a:lnSpc>
                <a:spcPct val="100000"/>
              </a:lnSpc>
            </a:pPr>
            <a:r>
              <a:rPr sz="3000" b="1" spc="45" dirty="0">
                <a:solidFill>
                  <a:srgbClr val="64EC00"/>
                </a:solidFill>
                <a:latin typeface="Tahoma"/>
                <a:cs typeface="Tahoma"/>
              </a:rPr>
              <a:t>Phone</a:t>
            </a:r>
            <a:r>
              <a:rPr sz="3000" b="1" spc="-100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3000" b="1" spc="125" dirty="0">
                <a:solidFill>
                  <a:srgbClr val="64EC00"/>
                </a:solidFill>
                <a:latin typeface="Tahoma"/>
                <a:cs typeface="Tahoma"/>
              </a:rPr>
              <a:t>No</a:t>
            </a:r>
            <a:r>
              <a:rPr sz="3000" b="1" spc="-100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3000" b="1" spc="-340" dirty="0">
                <a:solidFill>
                  <a:srgbClr val="64EC00"/>
                </a:solidFill>
                <a:latin typeface="Tahoma"/>
                <a:cs typeface="Tahoma"/>
              </a:rPr>
              <a:t>-</a:t>
            </a:r>
            <a:r>
              <a:rPr sz="3000" b="1" spc="-100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2800" b="1" spc="-210" dirty="0">
                <a:solidFill>
                  <a:srgbClr val="C00000"/>
                </a:solidFill>
                <a:latin typeface="Tahoma"/>
                <a:cs typeface="Tahoma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+91-9915014230</a:t>
            </a:r>
            <a:endParaRPr sz="2800" dirty="0">
              <a:solidFill>
                <a:srgbClr val="C00000"/>
              </a:solidFill>
              <a:latin typeface="Tahoma"/>
              <a:cs typeface="Tahoma"/>
            </a:endParaRPr>
          </a:p>
          <a:p>
            <a:pPr marL="12065" marR="5080" indent="-635" algn="ctr">
              <a:lnSpc>
                <a:spcPct val="233300"/>
              </a:lnSpc>
            </a:pPr>
            <a:r>
              <a:rPr sz="3000" b="1" spc="25" dirty="0">
                <a:solidFill>
                  <a:srgbClr val="64EC00"/>
                </a:solidFill>
                <a:latin typeface="Tahoma"/>
                <a:cs typeface="Tahoma"/>
              </a:rPr>
              <a:t>Email </a:t>
            </a:r>
            <a:r>
              <a:rPr sz="3000" b="1" spc="-340" dirty="0">
                <a:solidFill>
                  <a:srgbClr val="64EC00"/>
                </a:solidFill>
                <a:latin typeface="Tahoma"/>
                <a:cs typeface="Tahoma"/>
              </a:rPr>
              <a:t>-</a:t>
            </a:r>
            <a:r>
              <a:rPr sz="3000" b="1" spc="-335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2800" b="1" spc="65" dirty="0">
                <a:solidFill>
                  <a:srgbClr val="FFFF00"/>
                </a:solidFill>
                <a:latin typeface="Tahoma"/>
                <a:cs typeface="Tahom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panditkaransharma@gmail.com </a:t>
            </a:r>
            <a:r>
              <a:rPr sz="2800" b="1" spc="70" dirty="0">
                <a:solidFill>
                  <a:srgbClr val="FFFF00"/>
                </a:solidFill>
                <a:latin typeface="Tahoma"/>
                <a:cs typeface="Tahoma"/>
              </a:rPr>
              <a:t> </a:t>
            </a:r>
            <a:r>
              <a:rPr sz="3000" b="1" spc="65" dirty="0">
                <a:solidFill>
                  <a:srgbClr val="64EC00"/>
                </a:solidFill>
                <a:latin typeface="Tahoma"/>
                <a:cs typeface="Tahoma"/>
              </a:rPr>
              <a:t>Website</a:t>
            </a:r>
            <a:r>
              <a:rPr sz="3000" b="1" spc="-100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3000" b="1" spc="-340" dirty="0">
                <a:solidFill>
                  <a:srgbClr val="64EC00"/>
                </a:solidFill>
                <a:latin typeface="Tahoma"/>
                <a:cs typeface="Tahoma"/>
              </a:rPr>
              <a:t>-</a:t>
            </a:r>
            <a:r>
              <a:rPr sz="3000" b="1" spc="-100" dirty="0">
                <a:solidFill>
                  <a:srgbClr val="64EC00"/>
                </a:solidFill>
                <a:latin typeface="Tahoma"/>
                <a:cs typeface="Tahoma"/>
              </a:rPr>
              <a:t> </a:t>
            </a:r>
            <a:r>
              <a:rPr sz="2800" b="1" u="heavy" spc="114" dirty="0">
                <a:solidFill>
                  <a:srgbClr val="7030A0"/>
                </a:solidFill>
                <a:uFill>
                  <a:solidFill>
                    <a:srgbClr val="64EC00"/>
                  </a:solidFill>
                </a:uFill>
                <a:latin typeface="Tahoma"/>
                <a:cs typeface="Tahoma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</a:t>
            </a:r>
            <a:r>
              <a:rPr sz="2800" b="1" spc="40" dirty="0">
                <a:solidFill>
                  <a:srgbClr val="7030A0"/>
                </a:solidFill>
                <a:latin typeface="Tahoma"/>
                <a:cs typeface="Tahoma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</a:t>
            </a:r>
            <a:r>
              <a:rPr sz="2800" b="1" u="heavy" spc="-25" dirty="0">
                <a:solidFill>
                  <a:srgbClr val="7030A0"/>
                </a:solidFill>
                <a:uFill>
                  <a:solidFill>
                    <a:srgbClr val="64EC00"/>
                  </a:solidFill>
                </a:uFill>
                <a:latin typeface="Tahoma"/>
                <a:cs typeface="Tahoma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s://www.a1astrology.com/</a:t>
            </a:r>
            <a:endParaRPr sz="2800" b="1" dirty="0">
              <a:solidFill>
                <a:srgbClr val="7030A0"/>
              </a:solidFill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71076" y="2089253"/>
            <a:ext cx="4000499" cy="266699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</TotalTime>
  <Words>386</Words>
  <Application>Microsoft Office PowerPoint</Application>
  <PresentationFormat>Custom</PresentationFormat>
  <Paragraphs>33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Tahoma</vt:lpstr>
      <vt:lpstr>Trebuchet MS</vt:lpstr>
      <vt:lpstr>Office Theme</vt:lpstr>
      <vt:lpstr>PowerPoint Presentation</vt:lpstr>
      <vt:lpstr>About Us The largest country in the Indian Subcontinent, India  is a country known for its diverse culture and rich  heritage. It is a home to inhabitants of various  religions, race and ethnicities and the birthplace of  many religions.</vt:lpstr>
      <vt:lpstr>Services</vt:lpstr>
      <vt:lpstr>PowerPoint Presentation</vt:lpstr>
      <vt:lpstr>Famous astrologer in India</vt:lpstr>
      <vt:lpstr>PowerPoint Presentation</vt:lpstr>
      <vt:lpstr>PowerPoint Presentation</vt:lpstr>
      <vt:lpstr>Contact Us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Vaibhav Pal</dc:creator>
  <cp:lastModifiedBy>Vaibhav Pal</cp:lastModifiedBy>
  <cp:revision>3</cp:revision>
  <dcterms:created xsi:type="dcterms:W3CDTF">2022-06-14T08:15:24Z</dcterms:created>
  <dcterms:modified xsi:type="dcterms:W3CDTF">2022-06-14T08:52:51Z</dcterms:modified>
</cp:coreProperties>
</file>