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91" r:id="rId3"/>
    <p:sldId id="281" r:id="rId4"/>
    <p:sldId id="290" r:id="rId5"/>
    <p:sldId id="289" r:id="rId6"/>
    <p:sldId id="288" r:id="rId7"/>
  </p:sldIdLst>
  <p:sldSz cx="12192000" cy="6858000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9999FF"/>
    <a:srgbClr val="66FF66"/>
    <a:srgbClr val="FF99FF"/>
    <a:srgbClr val="FFFFFF"/>
    <a:srgbClr val="FF3399"/>
    <a:srgbClr val="3399FF"/>
    <a:srgbClr val="FFFFCC"/>
    <a:srgbClr val="66CC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6" d="100"/>
          <a:sy n="56" d="100"/>
        </p:scale>
        <p:origin x="48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5143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78781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026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53849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0491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5813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984D7-6384-C19F-202A-A2DFF9E8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BAD1DF-A7CB-E99D-FFFC-69D4E01E8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8F0E-6F9B-A68B-8C7B-F334CBA1E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69736-5382-3E75-D368-8CA3F888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E4114-0FE3-3F4F-A30C-4B01C588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6105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85585-C0E6-5856-B200-04DD3269E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20BA4-5283-1FE2-AA83-B235C4ECDD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DA36C9-0945-57A7-0188-A6D345BC8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89550-C5B9-7250-C818-2ADE6E5D9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8276D-AB77-3AB9-58DD-62CA9433F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0033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D1C6B-BB76-3358-88F2-65FF94B5E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18D6FD-BB2A-1FE6-99E9-D01FC9487D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1ABAB-CAFE-9694-47CB-7BDEFA43E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0CC85-F3FB-2AE0-05DF-A12565BE7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EACFE-C3D7-78A2-9109-11EA7EB13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37836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9E25C-4DC8-5EAF-8AF5-29C15B497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50995-F858-70C2-4AAE-D0266B29F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09C290-5C3C-640E-2E24-D3FC74301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46DBDE-D409-03DB-D38E-1EB4B11BE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AC2ACB-85C7-7148-07E0-6DE481B88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B1528-98AB-EB89-98E8-E6088775C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18318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BC73E-6173-91DC-9A33-AC30BE4BE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DD702-FABF-CCF3-8FDA-72E6B9E73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7EEE1-A8C3-0373-B654-3C96B66201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5A67E2-99CB-2938-FBCB-EB361FF6F5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B545B4-1FFB-561C-B380-886B333D3D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2DE235-687B-FBE3-457C-EE994BA81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F90898-8FF1-B146-5A40-29E743DD4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51212D-FFDF-A9F3-4D01-8FDC1F2C9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6056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85AD3-E93E-DE21-925B-53EE88FB4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A5EE12-1C69-D3BE-E1D1-F07E98CC1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D7596-8A55-772D-57DA-EC137B8FB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427DF3-8E3E-7DDF-40C8-2E835AC6F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99536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397FDC-4EC6-4D15-D9D2-E47472C9D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6B802A-8BB8-6AE9-A3BB-1202B37FC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32A3EB-EF64-F703-68A2-359F9AA47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97209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F6DCE-41C1-35B3-70FE-2BF71E752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A5F16-F49A-2165-ADA2-D9DD6567E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FF802-C7ED-239C-9E29-A0CDF2DF2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AFFB1F-6FC2-0636-82F1-E043C6525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90C92-839D-F471-F89C-3CAE7E8D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BA111-A40F-876C-C4F2-5B530B616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3045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8E70D-9386-6F8B-0163-F3FA96C98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4D2495-88EB-B912-D60E-5FEE48A31C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47C49-1F9E-DDDD-D8AD-6AF112DF64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392BF6-2A0A-B462-9265-829329EA1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F96729-B141-6D40-6C73-898A6780B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DFC3B-F0AC-504F-545D-DDFA9F36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1945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94BCB-57B7-458F-A68C-A62B7CF74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4E7909-0822-DBAD-3350-F477032DB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603F9-EC3E-0CFD-ECDE-C513F0A39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B383B-A9F9-2A8C-F7E7-17180C493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46AC1-7E70-918D-B04F-95CF7FEFF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35574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4B1263-8E54-B59C-C471-E100D4BB9E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B7E3A3-551B-42E7-1E47-83D93065A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EDFD3D-4D7E-3126-9BDB-279D96F18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2CDDD3-08D3-26C6-091F-70A7DF683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E32CA-5E9D-953C-B2DF-C904E0EA5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1244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23B4DA-7A2E-94E0-5B91-58AAA1BBA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EF77C-C5E7-1AE6-EC41-84E4C12A2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464A1-B6A5-CC9C-D657-AF01E9C454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7D6E-25D2-4A7C-BCCD-A7B43696DECD}" type="datetimeFigureOut">
              <a:rPr lang="en-PH" smtClean="0"/>
              <a:t>01/07/2022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3FC96-A5DE-400E-6035-542F93665D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AA147-C7F1-F6B8-F1AF-5A4CA22BB1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2503-14B4-406E-ABBE-9A3253A6BE4A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07382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62" r:id="rId5"/>
    <p:sldLayoutId id="2147483661" r:id="rId6"/>
    <p:sldLayoutId id="2147483660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jpeg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1" r="59121" b="68321"/>
          <a:stretch/>
        </p:blipFill>
        <p:spPr>
          <a:xfrm>
            <a:off x="4496855" y="582705"/>
            <a:ext cx="3343049" cy="4199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San Buenaventura, Kris </a:t>
            </a:r>
            <a:r>
              <a:rPr lang="en-US" sz="36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Bernadeth</a:t>
            </a:r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 M.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88" y="1139704"/>
            <a:ext cx="3241081" cy="243081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2" name="4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10299" y="62876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1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85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85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70" t="13085" r="4862" b="64164"/>
          <a:stretch/>
        </p:blipFill>
        <p:spPr>
          <a:xfrm>
            <a:off x="4778188" y="555812"/>
            <a:ext cx="2770094" cy="41905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San Buenaventura, Kristine Joy M.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68" y="736283"/>
            <a:ext cx="3637859" cy="27283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2" name="4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10300" y="624873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4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85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85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875" y="720544"/>
            <a:ext cx="3204754" cy="4061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Tolentino, Precious Rhian L.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08" y="808777"/>
            <a:ext cx="3705538" cy="277915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2" name="4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00571" y="62390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98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8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8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17" y="504172"/>
            <a:ext cx="3378926" cy="4267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Tongco</a:t>
            </a:r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, </a:t>
            </a:r>
            <a:r>
              <a:rPr lang="en-US" sz="36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Khazume</a:t>
            </a:r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 Mori A.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01" y="915259"/>
            <a:ext cx="3446301" cy="258472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3" name="tongc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71389" y="61709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57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157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743" y="870858"/>
            <a:ext cx="3387634" cy="3901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Velasco, Aaliyah D.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85" y="891068"/>
            <a:ext cx="3489086" cy="261681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2" name="5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51934" y="61903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9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7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1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1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59BF71-F6CA-FCF0-9928-333E0BA00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916" y="611279"/>
            <a:ext cx="3404462" cy="4150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E97B5511-DED5-D9B9-6A16-A13E281E221E}"/>
              </a:ext>
            </a:extLst>
          </p:cNvPr>
          <p:cNvSpPr/>
          <p:nvPr/>
        </p:nvSpPr>
        <p:spPr>
          <a:xfrm>
            <a:off x="2387118" y="4782207"/>
            <a:ext cx="7081432" cy="858857"/>
          </a:xfrm>
          <a:prstGeom prst="horizont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Villanueva, Czarina Mae E.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51EF4-BA38-34C4-6343-B9BAEC007C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50" y="981293"/>
            <a:ext cx="3397939" cy="254845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0186AAD-E9A4-996A-B4CF-9D1A5E1F249C}"/>
              </a:ext>
            </a:extLst>
          </p:cNvPr>
          <p:cNvGrpSpPr/>
          <p:nvPr/>
        </p:nvGrpSpPr>
        <p:grpSpPr>
          <a:xfrm>
            <a:off x="7195796" y="-613"/>
            <a:ext cx="4762500" cy="4762500"/>
            <a:chOff x="2999716" y="933475"/>
            <a:chExt cx="4762500" cy="4762500"/>
          </a:xfrm>
        </p:grpSpPr>
        <p:pic>
          <p:nvPicPr>
            <p:cNvPr id="9" name="Picture 8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03C129B4-EAA3-F8ED-535E-A90CBB3CC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716" y="933475"/>
              <a:ext cx="4762500" cy="4762500"/>
            </a:xfrm>
            <a:prstGeom prst="rect">
              <a:avLst/>
            </a:prstGeom>
          </p:spPr>
        </p:pic>
        <p:pic>
          <p:nvPicPr>
            <p:cNvPr id="10" name="Picture 9" descr="Logo&#10;&#10;Description automatically generated">
              <a:extLst>
                <a:ext uri="{FF2B5EF4-FFF2-40B4-BE49-F238E27FC236}">
                  <a16:creationId xmlns:a16="http://schemas.microsoft.com/office/drawing/2014/main" id="{D16D0D49-7877-086A-E224-8B9A4EDE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41"/>
            <a:stretch/>
          </p:blipFill>
          <p:spPr>
            <a:xfrm>
              <a:off x="4246879" y="3201328"/>
              <a:ext cx="2105727" cy="2075915"/>
            </a:xfrm>
            <a:prstGeom prst="rect">
              <a:avLst/>
            </a:prstGeom>
          </p:spPr>
        </p:pic>
      </p:grpSp>
      <p:pic>
        <p:nvPicPr>
          <p:cNvPr id="2" name="5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704637" y="62195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75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KNOELEADERBOARD" val="-122815930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37</Words>
  <Application>Microsoft Office PowerPoint</Application>
  <PresentationFormat>Widescreen</PresentationFormat>
  <Paragraphs>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Gabriola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JANE QUIMSING</dc:creator>
  <cp:lastModifiedBy>jogedellellanto@gmail.com</cp:lastModifiedBy>
  <cp:revision>166</cp:revision>
  <dcterms:created xsi:type="dcterms:W3CDTF">2022-06-20T23:22:50Z</dcterms:created>
  <dcterms:modified xsi:type="dcterms:W3CDTF">2022-07-01T15:21:39Z</dcterms:modified>
</cp:coreProperties>
</file>