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0" r:id="rId1"/>
    <p:sldMasterId id="2147483818" r:id="rId2"/>
  </p:sldMasterIdLst>
  <p:sldIdLst>
    <p:sldId id="256" r:id="rId3"/>
    <p:sldId id="257" r:id="rId4"/>
    <p:sldId id="258" r:id="rId5"/>
    <p:sldId id="259" r:id="rId6"/>
    <p:sldId id="260" r:id="rId7"/>
    <p:sldId id="262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72" r:id="rId16"/>
    <p:sldId id="269" r:id="rId17"/>
    <p:sldId id="270" r:id="rId18"/>
    <p:sldId id="271" r:id="rId19"/>
    <p:sldId id="273" r:id="rId20"/>
    <p:sldId id="274" r:id="rId21"/>
    <p:sldId id="275" r:id="rId22"/>
    <p:sldId id="276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7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333286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779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563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189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088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946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068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857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20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149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773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284526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6772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9989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6038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5002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9238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7D266-14A5-4B5C-8326-A391EE6A70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7108BF-2F88-4107-932E-6C2743C642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CA608D-1EC5-4D29-8C56-960C26BFC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6C0381-D6DF-4275-AB0B-06B829BCA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8F73A2-B285-4407-BD79-27139AD60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2209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6FC85-11B1-4148-A1FE-96DF23E69C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121EC1-FD05-4BD1-860B-81CDB66D1F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817AB6-86B4-4C9C-B6C0-2C2213527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90E678-BB8E-4EA7-B1E6-13636B93AF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166A1-BEC7-4C4D-BD3B-2BE77B298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7905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E50F5-5A55-4FA4-B5B6-B2C5260042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615621-D203-4343-A9A5-8E3483C92E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315776-E9FC-43B1-9310-C5A24A1E4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C6192-5EB2-420D-AAC2-E0867EA9CB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DB9864-F8DF-4223-A7C0-A71E74322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9094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480662-EA33-4240-8CFF-47C67445D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4B5C14-2F31-41BF-9A6E-1D2FA42C0C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08C8EA-AF3E-4D05-8EAB-1F959AAD47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D4A38B-1D33-4395-9D75-CFA481779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8CB147-7C7B-4115-B9FC-1C1245E50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23FB29-2DCD-4A9C-8A2B-B5107023D5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0853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55BDB-293B-4090-BF98-0BBAE97AD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23CCC6-D40A-4750-B5F4-D353F4CD71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EFEDEF-9046-464E-8C27-5B103014FE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1EAE73-0BFF-41CA-A030-39CBF239E3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0090E7-352F-4E74-806E-027F1236DD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B19E735-DC5E-4E93-8964-9933955AD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58F829-0AA5-43AA-8FDE-750586A53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3A6ACA-6532-451E-863E-1013E1BDD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4702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07322-7FD0-4170-8C80-B33437A64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FCD1BB-BD5F-4666-B4AD-1DEC85EF5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239C44-36D2-4E97-9362-D6436388E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929EAB-A87F-46CE-8AA7-05AB53EF1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856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C76523-FC1D-4A9B-9599-C72AC51D8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6F2939-689E-489F-B58E-6B5BCD195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31D072-3FA1-4F8F-A310-BFE585056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2967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F64DF-418C-4EC8-860E-3A6CD85157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92DF35-5665-4DDE-BB13-700868A06B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069AD7-A0F7-4FF7-BDAF-0C19E22ABF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BDABFB-BC22-4ACD-8940-A354EC58F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2D9053-709B-413A-BEF5-20FF88EBE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409C90-FE8A-4244-A16F-774226F97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70565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D62179-93AD-414A-9975-E008EB06B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7ABB7C-372B-4BB6-9141-B82BA28CFC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9AA440-7554-496B-9F44-C0D1F50741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3ED118-569A-4A4E-9108-0B2605E0B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15EC60-D60D-4BC4-AAF8-E98DC9FAF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6AF8A2-843E-4FB2-AF58-F4EE90007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5259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96FB6-F539-457B-BCBF-A5065ED63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EE36C6-9631-41F5-8994-52BD935753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74FEA3-9EC9-4BE0-8622-D4A482AC5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A27D0D-5ED6-4CC0-A272-8286E130A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62C456-01CE-4906-BF42-1E99AC873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59667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30679C-A137-43A4-828D-B9170CF899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A0F556-3F36-42CB-B1B1-1983F175D8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E01D03-DF23-4074-8FB7-FE95EC4AA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71D8DD-7755-4519-B856-442337513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8E5D1F-FC5B-41A9-A738-8252312CD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5629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505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88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  <p:sldLayoutId id="2147483812" r:id="rId12"/>
    <p:sldLayoutId id="2147483813" r:id="rId13"/>
    <p:sldLayoutId id="2147483814" r:id="rId14"/>
    <p:sldLayoutId id="2147483815" r:id="rId15"/>
    <p:sldLayoutId id="2147483816" r:id="rId16"/>
    <p:sldLayoutId id="214748381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C1D2F86-7EF4-4B65-AA0F-29E4D485B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B477D9-75E9-4C62-B28C-ECAC172341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AF8AA3-37AD-4F7F-8106-947335F5E3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E3EDD7-1E1E-4403-8748-315E293434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800BB6-E7CA-4ED6-B8E1-2A241B4BC3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826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B6C58E9-727D-4E21-BACF-7CA99E3E86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577" y="-1"/>
            <a:ext cx="8380603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149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EBD6688-BEEA-48AF-9303-BDD235C2365A}"/>
              </a:ext>
            </a:extLst>
          </p:cNvPr>
          <p:cNvSpPr/>
          <p:nvPr/>
        </p:nvSpPr>
        <p:spPr>
          <a:xfrm>
            <a:off x="662730" y="1082180"/>
            <a:ext cx="10201013" cy="25334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5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Garden restaurant</a:t>
            </a:r>
          </a:p>
        </p:txBody>
      </p:sp>
    </p:spTree>
    <p:extLst>
      <p:ext uri="{BB962C8B-B14F-4D97-AF65-F5344CB8AC3E}">
        <p14:creationId xmlns:p14="http://schemas.microsoft.com/office/powerpoint/2010/main" val="3100952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3CCF763-511D-4D72-916C-2111472769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74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DBE80AF-777C-47EC-9260-91D5FEA95F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176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F4AEDB9-5616-4636-976A-1940A5CD42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704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F034FF-6B8D-4D22-82A5-B75E4634DB83}"/>
              </a:ext>
            </a:extLst>
          </p:cNvPr>
          <p:cNvSpPr/>
          <p:nvPr/>
        </p:nvSpPr>
        <p:spPr>
          <a:xfrm>
            <a:off x="184558" y="503339"/>
            <a:ext cx="10612073" cy="36575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sz="13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Канад гэр </a:t>
            </a:r>
            <a:endParaRPr lang="en-US" sz="13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654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55F2A05-CCF4-4FBD-B974-913F553365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0353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18072A0-C557-4B91-BB46-C8EAB3F300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396" y="0"/>
            <a:ext cx="111993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76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8F914D6-393F-4B24-8BAD-CD2CFBEE15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540898"/>
      </p:ext>
    </p:extLst>
  </p:cSld>
  <p:clrMapOvr>
    <a:masterClrMapping/>
  </p:clrMapOvr>
  <p:transition spd="slow">
    <p:wheel spokes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450F666-39E9-42F9-B367-F6D0C992BA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242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C807A8B-1A41-4F61-B4FC-7AD3CD424C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601592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0CA8F68-8F8B-4C2D-A768-22A85B1822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268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C8B799B-CA00-4304-8B73-A5712C9098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543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45CB761-5085-40A1-BD82-A261C85DB086}"/>
              </a:ext>
            </a:extLst>
          </p:cNvPr>
          <p:cNvSpPr/>
          <p:nvPr/>
        </p:nvSpPr>
        <p:spPr>
          <a:xfrm>
            <a:off x="318782" y="578840"/>
            <a:ext cx="10645629" cy="34898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sz="13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Гэр бүлийн хаус</a:t>
            </a:r>
            <a:endParaRPr lang="en-US" sz="13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34378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AE461FA-8B54-497B-B448-0D9A3C89EA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0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C309F15-B362-426F-A5CD-DB6C14A1C5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880663"/>
      </p:ext>
    </p:extLst>
  </p:cSld>
  <p:clrMapOvr>
    <a:masterClrMapping/>
  </p:clrMapOvr>
  <p:transition spd="slow">
    <p:randomBa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D005F74-C136-4D66-AB63-09EFCE8250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976755"/>
      </p:ext>
    </p:extLst>
  </p:cSld>
  <p:clrMapOvr>
    <a:masterClrMapping/>
  </p:clrMapOvr>
  <p:transition spd="med">
    <p:pull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FCA474C-51ED-4687-BDCE-CF2019D6E3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304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015487"/>
      </p:ext>
    </p:extLst>
  </p:cSld>
  <p:clrMapOvr>
    <a:masterClrMapping/>
  </p:clrMapOvr>
  <p:transition spd="slow">
    <p:cover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FCFFA6D-F77C-432A-A6ED-7FD4496916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52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4561BC8-2C13-4992-BAE7-7C587F55A3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4094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31F09A2-8ED8-43D1-943B-D618958AE5E6}"/>
              </a:ext>
            </a:extLst>
          </p:cNvPr>
          <p:cNvSpPr/>
          <p:nvPr/>
        </p:nvSpPr>
        <p:spPr>
          <a:xfrm>
            <a:off x="335560" y="922789"/>
            <a:ext cx="10410737" cy="31123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sz="115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Өндгөн байшин </a:t>
            </a:r>
            <a:endParaRPr lang="en-US" sz="115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794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E5C49F4-16A7-480A-B8CF-33BCB753CB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374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65835F4-6FC9-4572-8EC6-DE40558243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304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175024"/>
      </p:ext>
    </p:extLst>
  </p:cSld>
  <p:clrMapOvr>
    <a:masterClrMapping/>
  </p:clrMapOvr>
  <p:transition spd="slow">
    <p:cover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4505792-D56D-42B4-AAD8-EF8A9C1A06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614683"/>
      </p:ext>
    </p:extLst>
  </p:cSld>
  <p:clrMapOvr>
    <a:masterClrMapping/>
  </p:clrMapOvr>
  <p:transition spd="med">
    <p:pull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0DAACA1-659B-44B1-95D5-C7DABD702733}"/>
              </a:ext>
            </a:extLst>
          </p:cNvPr>
          <p:cNvSpPr/>
          <p:nvPr/>
        </p:nvSpPr>
        <p:spPr>
          <a:xfrm>
            <a:off x="461394" y="813732"/>
            <a:ext cx="10393960" cy="32549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sz="16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Меню</a:t>
            </a:r>
            <a:endParaRPr lang="en-US" sz="166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445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2E9BAD3-0C3A-4E3A-AE83-AB9B8C1D65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516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B20DA9-8D57-4C3B-A663-42D9765980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623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9367508-80BF-49AF-ADEF-FBB86260A9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918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EE9DFCB-8554-426F-87BC-A087D492E4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100305"/>
      </p:ext>
    </p:extLst>
  </p:cSld>
  <p:clrMapOvr>
    <a:masterClrMapping/>
  </p:clrMapOvr>
  <p:transition spd="slow">
    <p:push dir="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0608F35-214F-4152-8FDE-A819219395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421517"/>
      </p:ext>
    </p:extLst>
  </p:cSld>
  <p:clrMapOvr>
    <a:masterClrMapping/>
  </p:clrMapOvr>
  <p:transition spd="slow">
    <p:push dir="u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ED916A0-F97B-49E4-AD41-8CB6542B90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808133"/>
      </p:ext>
    </p:extLst>
  </p:cSld>
  <p:clrMapOvr>
    <a:masterClrMapping/>
  </p:clrMapOvr>
  <p:transition spd="slow">
    <p:push dir="u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C07E360-63B9-4B56-8958-DDBF73561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440086"/>
      </p:ext>
    </p:extLst>
  </p:cSld>
  <p:clrMapOvr>
    <a:masterClrMapping/>
  </p:clrMapOvr>
  <p:transition spd="slow">
    <p:push dir="u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4BC31A0-6694-4C6A-BA14-77C2326504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639170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5087BAB-4035-48F3-A84B-BCA315A8A8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618" y="0"/>
            <a:ext cx="107882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499905"/>
      </p:ext>
    </p:extLst>
  </p:cSld>
  <p:clrMapOvr>
    <a:masterClrMapping/>
  </p:clrMapOvr>
  <p:transition spd="slow">
    <p:push dir="u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7D71E31-88D8-4445-AED1-6DB0D40D47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737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CC0E705-A4AC-4956-851E-5F5C5D843C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139955"/>
      </p:ext>
    </p:extLst>
  </p:cSld>
  <p:clrMapOvr>
    <a:masterClrMapping/>
  </p:clrMapOvr>
  <p:transition spd="slow">
    <p:push dir="u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FFA8C92-4F13-4BB6-91A0-3011B44E97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149776"/>
      </p:ext>
    </p:extLst>
  </p:cSld>
  <p:clrMapOvr>
    <a:masterClrMapping/>
  </p:clrMapOvr>
  <p:transition spd="slow">
    <p:push dir="u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9B2DA06-702E-4C0B-BD2F-FB97E7BB45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1436" y="0"/>
            <a:ext cx="92691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317314"/>
      </p:ext>
    </p:extLst>
  </p:cSld>
  <p:clrMapOvr>
    <a:masterClrMapping/>
  </p:clrMapOvr>
  <p:transition spd="slow">
    <p:push dir="u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2253129-EC7D-4090-A1C1-28D6C71FD514}"/>
              </a:ext>
            </a:extLst>
          </p:cNvPr>
          <p:cNvSpPr/>
          <p:nvPr/>
        </p:nvSpPr>
        <p:spPr>
          <a:xfrm>
            <a:off x="427839" y="947956"/>
            <a:ext cx="9907398" cy="2969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99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Welcome</a:t>
            </a:r>
          </a:p>
        </p:txBody>
      </p:sp>
    </p:spTree>
    <p:extLst>
      <p:ext uri="{BB962C8B-B14F-4D97-AF65-F5344CB8AC3E}">
        <p14:creationId xmlns:p14="http://schemas.microsoft.com/office/powerpoint/2010/main" val="2020720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</TotalTime>
  <Words>11</Words>
  <Application>Microsoft Office PowerPoint</Application>
  <PresentationFormat>Widescreen</PresentationFormat>
  <Paragraphs>6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Arial</vt:lpstr>
      <vt:lpstr>Calibri</vt:lpstr>
      <vt:lpstr>Calibri Light</vt:lpstr>
      <vt:lpstr>Impact</vt:lpstr>
      <vt:lpstr>Times New Roman</vt:lpstr>
      <vt:lpstr>Main Event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Hitech</dc:creator>
  <cp:lastModifiedBy>Hitech</cp:lastModifiedBy>
  <cp:revision>8</cp:revision>
  <dcterms:created xsi:type="dcterms:W3CDTF">2022-05-25T03:20:43Z</dcterms:created>
  <dcterms:modified xsi:type="dcterms:W3CDTF">2022-05-25T04:25:07Z</dcterms:modified>
</cp:coreProperties>
</file>