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svg" ContentType="image/svg+xml"/>
  <Override PartName="/ppt/media/image2.svg" ContentType="image/svg+xml"/>
  <Override PartName="/ppt/media/image3.svg" ContentType="image/svg+xml"/>
  <Override PartName="/ppt/media/image4.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
  </p:notesMasterIdLst>
  <p:sldIdLst>
    <p:sldId id="278" r:id="rId3"/>
    <p:sldId id="279" r:id="rId5"/>
    <p:sldId id="280" r:id="rId6"/>
    <p:sldId id="281" r:id="rId7"/>
    <p:sldId id="282" r:id="rId8"/>
    <p:sldId id="290" r:id="rId9"/>
    <p:sldId id="292" r:id="rId10"/>
    <p:sldId id="293" r:id="rId11"/>
    <p:sldId id="294" r:id="rId12"/>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59"/>
    <p:restoredTop sz="94609" autoAdjust="0"/>
  </p:normalViewPr>
  <p:slideViewPr>
    <p:cSldViewPr snapToGrid="0" snapToObjects="1">
      <p:cViewPr>
        <p:scale>
          <a:sx n="100" d="100"/>
          <a:sy n="100" d="100"/>
        </p:scale>
        <p:origin x="948" y="258"/>
      </p:cViewPr>
      <p:guideLst>
        <p:guide/>
        <p:guide pos="456"/>
        <p:guide orient="horz" pos="2616"/>
        <p:guide orient="horz" pos="3264"/>
        <p:guide pos="6912"/>
        <p:guide orient="horz" pos="2136"/>
        <p:guide orient="horz" pos="4008"/>
        <p:guide orient="horz" pos="1152"/>
        <p:guide orient="horz" pos="2352"/>
        <p:guide orient="horz" pos="1512"/>
        <p:guide pos="7680"/>
        <p:guide pos="6696"/>
        <p:guide pos="1008"/>
        <p:guide pos="1584"/>
        <p:guide pos="2136"/>
        <p:guide pos="2760"/>
        <p:guide pos="3288"/>
        <p:guide pos="4032"/>
        <p:guide pos="4392"/>
        <p:guide pos="4944"/>
        <p:guide pos="5544"/>
        <p:guide pos="6072"/>
        <p:guide orient="horz" pos="2448"/>
        <p:guide orient="horz" pos="960"/>
        <p:guide pos="5256"/>
        <p:guide pos="7261"/>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US" dirty="0">
                <a:sym typeface="+mn-ea"/>
              </a:rPr>
              <a:t>LIMITED </a:t>
            </a:r>
            <a:r>
              <a:rPr lang="en-US" dirty="0">
                <a:sym typeface="+mn-ea"/>
              </a:rPr>
              <a:t>MEMORY AI </a:t>
            </a:r>
            <a:r>
              <a:rPr lang="en-US" dirty="0">
                <a:cs typeface="Sabon Next LT"/>
                <a:sym typeface="+mn-ea"/>
              </a:rPr>
              <a:t>Represent by: Giovani S. Naya Jr. %%TTS_FEMALE%</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US" dirty="0">
                <a:latin typeface="Arial Black" panose="020B0A04020102020204" pitchFamily="34" charset="0"/>
                <a:ea typeface="Arial Regular"/>
                <a:cs typeface="Arial Black" panose="020B0A04020102020204" pitchFamily="34" charset="0"/>
                <a:sym typeface="+mn-ea"/>
              </a:rPr>
              <a:t>TOPICS </a:t>
            </a:r>
            <a:r>
              <a:rPr lang="en-US" dirty="0">
                <a:cs typeface="Sabon Next LT"/>
                <a:sym typeface="+mn-ea"/>
              </a:rPr>
              <a:t>What is Limited Memory AI?</a:t>
            </a:r>
            <a:endParaRPr lang="en-US" dirty="0">
              <a:cs typeface="Sabon Next LT"/>
            </a:endParaRPr>
          </a:p>
          <a:p>
            <a:r>
              <a:rPr lang="en-US" dirty="0">
                <a:cs typeface="Sabon Next LT"/>
                <a:sym typeface="+mn-ea"/>
              </a:rPr>
              <a:t>Example of Limited Memory AI</a:t>
            </a:r>
            <a:endParaRPr lang="en-US" dirty="0">
              <a:cs typeface="Sabon Next LT"/>
            </a:endParaRPr>
          </a:p>
          <a:p>
            <a:r>
              <a:rPr lang="en-US" dirty="0">
                <a:sym typeface="+mn-ea"/>
              </a:rPr>
              <a:t>​Advantages and Disadvantages of Limited Memory AI</a:t>
            </a:r>
            <a:endParaRPr lang="en-US" dirty="0">
              <a:cs typeface="Sabon Next LT"/>
            </a:endParaRPr>
          </a:p>
          <a:p>
            <a:r>
              <a:rPr lang="en-US" dirty="0">
                <a:cs typeface="Sabon Next LT"/>
                <a:sym typeface="+mn-ea"/>
              </a:rPr>
              <a:t>Importance of Limited Memory AI</a:t>
            </a:r>
            <a:endParaRPr lang="en-US" dirty="0"/>
          </a:p>
          <a:p>
            <a:r>
              <a:rPr lang="en-US" dirty="0">
                <a:sym typeface="+mn-ea"/>
              </a:rPr>
              <a:t>​Usages and Application</a:t>
            </a:r>
            <a:endParaRPr lang="en-US" dirty="0">
              <a:cs typeface="Sabon Next LT"/>
            </a:endParaRPr>
          </a:p>
          <a:p>
            <a:r>
              <a:rPr lang="en-US" dirty="0">
                <a:cs typeface="Sabon Next LT"/>
                <a:sym typeface="+mn-ea"/>
              </a:rPr>
              <a:t>%%TTS_FEMALE%</a:t>
            </a:r>
            <a:endParaRPr lang="zh-CN" altLang="en-US"/>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US" dirty="0" err="1">
                <a:sym typeface="+mn-ea"/>
              </a:rPr>
              <a:t>WHat</a:t>
            </a:r>
            <a:r>
              <a:rPr lang="en-US" dirty="0">
                <a:sym typeface="+mn-ea"/>
              </a:rPr>
              <a:t> is limited memory? </a:t>
            </a:r>
            <a:endParaRPr lang="en-US" dirty="0">
              <a:sym typeface="+mn-ea"/>
            </a:endParaRPr>
          </a:p>
          <a:p>
            <a:r>
              <a:rPr lang="en-US" dirty="0">
                <a:solidFill>
                  <a:srgbClr val="202124"/>
                </a:solidFill>
                <a:highlight>
                  <a:srgbClr val="FFFFFF"/>
                </a:highlight>
                <a:ea typeface="+mn-lt"/>
                <a:cs typeface="+mn-lt"/>
                <a:sym typeface="+mn-ea"/>
              </a:rPr>
              <a:t>Limited memory is </a:t>
            </a:r>
            <a:r>
              <a:rPr lang="en-US" dirty="0">
                <a:solidFill>
                  <a:srgbClr val="040C28"/>
                </a:solidFill>
                <a:ea typeface="+mn-lt"/>
                <a:cs typeface="+mn-lt"/>
                <a:sym typeface="+mn-ea"/>
              </a:rPr>
              <a:t>a type of artificial intelligence</a:t>
            </a:r>
            <a:r>
              <a:rPr lang="en-US" dirty="0">
                <a:solidFill>
                  <a:srgbClr val="202124"/>
                </a:solidFill>
                <a:highlight>
                  <a:srgbClr val="FFFFFF"/>
                </a:highlight>
                <a:ea typeface="+mn-lt"/>
                <a:cs typeface="+mn-lt"/>
                <a:sym typeface="+mn-ea"/>
              </a:rPr>
              <a:t>. It refers to an AI's ability to store previous data and predictions, using that data to make better predictions</a:t>
            </a:r>
            <a:endParaRPr lang="en-US" dirty="0">
              <a:solidFill>
                <a:srgbClr val="202124"/>
              </a:solidFill>
              <a:highlight>
                <a:srgbClr val="FFFFFF"/>
              </a:highlight>
              <a:ea typeface="+mn-lt"/>
              <a:cs typeface="+mn-lt"/>
              <a:sym typeface="+mn-ea"/>
            </a:endParaRPr>
          </a:p>
          <a:p>
            <a:r>
              <a:rPr lang="en-US" dirty="0">
                <a:highlight>
                  <a:srgbClr val="FFFFFF"/>
                </a:highlight>
                <a:cs typeface="Sabon Next LT"/>
                <a:sym typeface="+mn-ea"/>
              </a:rPr>
              <a:t>%%TTS_FEMALE%</a:t>
            </a:r>
            <a:endParaRPr lang="zh-CN" altLang="en-US">
              <a:highlight>
                <a:srgbClr val="FFFFFF"/>
              </a:highlight>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US" dirty="0">
                <a:latin typeface="Arial Black" panose="020B0A04020102020204"/>
                <a:cs typeface="Arial Black" panose="020B0A04020102020204" pitchFamily="34" charset="0"/>
                <a:sym typeface="+mn-ea"/>
              </a:rPr>
              <a:t>Example of limited memory </a:t>
            </a:r>
            <a:r>
              <a:rPr lang="en-US" dirty="0">
                <a:cs typeface="Sabon Next LT"/>
                <a:sym typeface="+mn-ea"/>
              </a:rPr>
              <a:t>%%TTS_FEMALE%</a:t>
            </a:r>
            <a:endParaRPr lang="zh-CN" altLang="en-US"/>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PH" dirty="0">
                <a:solidFill>
                  <a:srgbClr val="202124"/>
                </a:solidFill>
                <a:highlight>
                  <a:srgbClr val="FFFFFF"/>
                </a:highlight>
                <a:latin typeface="Arial" panose="020B0604020202020204"/>
                <a:cs typeface="Arial" panose="020B0604020202020204"/>
                <a:sym typeface="+mn-ea"/>
              </a:rPr>
              <a:t>Self-driving cars</a:t>
            </a:r>
            <a:endParaRPr lang="en-US" dirty="0">
              <a:latin typeface="Arial" panose="020B0604020202020204"/>
              <a:cs typeface="Arial" panose="020B0604020202020204"/>
            </a:endParaRPr>
          </a:p>
          <a:p>
            <a:r>
              <a:rPr lang="en-GB" dirty="0">
                <a:solidFill>
                  <a:srgbClr val="040C28"/>
                </a:solidFill>
                <a:highlight>
                  <a:srgbClr val="FFFFFF"/>
                </a:highlight>
                <a:latin typeface="Arial" panose="020B0604020202020204"/>
                <a:cs typeface="Arial" panose="020B0604020202020204"/>
                <a:sym typeface="+mn-ea"/>
              </a:rPr>
              <a:t>Self-driving cars</a:t>
            </a:r>
            <a:r>
              <a:rPr lang="en-GB" dirty="0">
                <a:solidFill>
                  <a:srgbClr val="202124"/>
                </a:solidFill>
                <a:highlight>
                  <a:srgbClr val="FFFFFF"/>
                </a:highlight>
                <a:latin typeface="Arial" panose="020B0604020202020204"/>
                <a:cs typeface="Arial" panose="020B0604020202020204"/>
                <a:sym typeface="+mn-ea"/>
              </a:rPr>
              <a:t> are Limited Memory AI, that uses the data collected in the recent past to make immediate decisions. For example, self-driving cars use sensors to identify civilians crossing the road, steep roads, traffic signals and so on to make better driving decisions. This helps to prevent any future accidents.</a:t>
            </a:r>
            <a:endParaRPr lang="en-US" dirty="0">
              <a:latin typeface="Arial" panose="020B0604020202020204"/>
              <a:cs typeface="Arial" panose="020B0604020202020204"/>
            </a:endParaRPr>
          </a:p>
          <a:p>
            <a:r>
              <a:rPr lang="en-US" altLang="zh-CN"/>
              <a:t>%%TTS_FEMALE%</a:t>
            </a:r>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US" dirty="0">
                <a:sym typeface="+mn-ea"/>
              </a:rPr>
              <a:t>Advantages</a:t>
            </a:r>
            <a:endParaRPr lang="en-US" dirty="0">
              <a:sym typeface="+mn-ea"/>
            </a:endParaRPr>
          </a:p>
          <a:p>
            <a:pPr marL="347345" indent="-347345">
              <a:buFont typeface="Arial" panose="020B0604020202020204"/>
              <a:buChar char="•"/>
            </a:pPr>
            <a:r>
              <a:rPr lang="en-US" dirty="0">
                <a:solidFill>
                  <a:srgbClr val="202124"/>
                </a:solidFill>
                <a:highlight>
                  <a:srgbClr val="FFFFFF"/>
                </a:highlight>
                <a:latin typeface="Arial" panose="020B0604020202020204"/>
                <a:cs typeface="Arial" panose="020B0604020202020204"/>
                <a:sym typeface="+mn-ea"/>
              </a:rPr>
              <a:t>It can retain some information from previously observed events or data.</a:t>
            </a:r>
            <a:endParaRPr lang="en-US" dirty="0"/>
          </a:p>
          <a:p>
            <a:pPr marL="347345" indent="-347345">
              <a:buFont typeface="Arial" panose="020B0604020202020204"/>
            </a:pPr>
            <a:r>
              <a:rPr lang="en-US" dirty="0">
                <a:solidFill>
                  <a:srgbClr val="202124"/>
                </a:solidFill>
                <a:highlight>
                  <a:srgbClr val="FFFFFF"/>
                </a:highlight>
                <a:latin typeface="Arial" panose="020B0604020202020204"/>
                <a:cs typeface="Arial" panose="020B0604020202020204"/>
                <a:sym typeface="+mn-ea"/>
              </a:rPr>
              <a:t>It can build knowledge using that memory in conjunction with pre-programmed data.</a:t>
            </a:r>
            <a:endParaRPr lang="en-US" dirty="0">
              <a:solidFill>
                <a:srgbClr val="202124"/>
              </a:solidFill>
              <a:highlight>
                <a:srgbClr val="FFFFFF"/>
              </a:highlight>
              <a:latin typeface="Arial" panose="020B0604020202020204"/>
              <a:cs typeface="Arial" panose="020B0604020202020204"/>
            </a:endParaRPr>
          </a:p>
          <a:p>
            <a:pPr marL="347345" indent="-347345">
              <a:buFont typeface="Arial" panose="020B0604020202020204"/>
            </a:pPr>
            <a:r>
              <a:rPr lang="en-US" dirty="0">
                <a:solidFill>
                  <a:srgbClr val="202124"/>
                </a:solidFill>
                <a:highlight>
                  <a:srgbClr val="FFFFFF"/>
                </a:highlight>
                <a:latin typeface="Arial" panose="020B0604020202020204"/>
                <a:cs typeface="Arial" panose="020B0604020202020204"/>
                <a:sym typeface="+mn-ea"/>
              </a:rPr>
              <a:t>It can give improved decisions with the help of past data.</a:t>
            </a:r>
            <a:endParaRPr lang="en-US" dirty="0">
              <a:solidFill>
                <a:srgbClr val="202124"/>
              </a:solidFill>
              <a:highlight>
                <a:srgbClr val="FFFFFF"/>
              </a:highlight>
              <a:latin typeface="Arial" panose="020B0604020202020204"/>
              <a:cs typeface="Arial" panose="020B0604020202020204"/>
            </a:endParaRPr>
          </a:p>
          <a:p>
            <a:pPr marL="347345" indent="-347345">
              <a:buFont typeface="Arial" panose="020B0604020202020204"/>
            </a:pPr>
            <a:endParaRPr lang="en-US" dirty="0">
              <a:solidFill>
                <a:srgbClr val="202124"/>
              </a:solidFill>
              <a:highlight>
                <a:srgbClr val="FFFFFF"/>
              </a:highlight>
              <a:latin typeface="Arial" panose="020B0604020202020204"/>
              <a:cs typeface="Arial" panose="020B0604020202020204"/>
            </a:endParaRPr>
          </a:p>
          <a:p>
            <a:r>
              <a:rPr lang="en-US" altLang="zh-CN" dirty="0">
                <a:highlight>
                  <a:srgbClr val="FFFFFF"/>
                </a:highlight>
                <a:latin typeface="Arial" panose="020B0604020202020204"/>
                <a:cs typeface="Arial" panose="020B0604020202020204"/>
                <a:sym typeface="+mn-ea"/>
              </a:rPr>
              <a:t>Disadvantages</a:t>
            </a:r>
            <a:endParaRPr lang="en-US" altLang="zh-CN" dirty="0">
              <a:highlight>
                <a:srgbClr val="FFFFFF"/>
              </a:highlight>
              <a:latin typeface="Arial" panose="020B0604020202020204"/>
              <a:cs typeface="Arial" panose="020B0604020202020204"/>
              <a:sym typeface="+mn-ea"/>
            </a:endParaRPr>
          </a:p>
          <a:p>
            <a:pPr marL="347345" indent="-347345"/>
            <a:r>
              <a:rPr lang="en-US" dirty="0">
                <a:solidFill>
                  <a:srgbClr val="374151"/>
                </a:solidFill>
                <a:highlight>
                  <a:srgbClr val="FFFFFF"/>
                </a:highlight>
                <a:ea typeface="+mn-lt"/>
                <a:cs typeface="+mn-lt"/>
                <a:sym typeface="+mn-ea"/>
              </a:rPr>
              <a:t>Limited ability to process complex data: Limited memory AI models may struggle to process large amounts of complex data. This can result in reduced accuracy and reliability of the model's predictions or outputs.</a:t>
            </a:r>
            <a:endParaRPr lang="en-US" dirty="0">
              <a:highlight>
                <a:srgbClr val="FFFFFF"/>
              </a:highlight>
              <a:ea typeface="+mn-lt"/>
              <a:cs typeface="+mn-lt"/>
            </a:endParaRPr>
          </a:p>
          <a:p>
            <a:pPr marL="347345" indent="-347345"/>
            <a:endParaRPr lang="en-US" dirty="0">
              <a:highlight>
                <a:srgbClr val="FFFFFF"/>
              </a:highlight>
              <a:cs typeface="Sabon Next LT"/>
            </a:endParaRPr>
          </a:p>
          <a:p>
            <a:pPr marL="347345" indent="-347345"/>
            <a:r>
              <a:rPr lang="en-US" dirty="0">
                <a:solidFill>
                  <a:srgbClr val="374151"/>
                </a:solidFill>
                <a:highlight>
                  <a:srgbClr val="FFFFFF"/>
                </a:highlight>
                <a:ea typeface="+mn-lt"/>
                <a:cs typeface="+mn-lt"/>
                <a:sym typeface="+mn-ea"/>
              </a:rPr>
              <a:t>Limited capacity for learning and improvement: Limited memory AI models may not be able to learn and improve as effectively as models with more memory and computational resources. This can limit their ability to adapt to changing environments or new data.</a:t>
            </a:r>
            <a:endParaRPr lang="en-US" dirty="0">
              <a:highlight>
                <a:srgbClr val="FFFFFF"/>
              </a:highlight>
            </a:endParaRPr>
          </a:p>
          <a:p>
            <a:pPr marL="347345" indent="-347345"/>
            <a:endParaRPr lang="en-US" dirty="0">
              <a:highlight>
                <a:srgbClr val="FFFFFF"/>
              </a:highlight>
              <a:cs typeface="Sabon Next LT"/>
            </a:endParaRPr>
          </a:p>
          <a:p>
            <a:r>
              <a:rPr lang="en-US" altLang="zh-CN"/>
              <a:t>%%TTS_FEMALE%</a:t>
            </a:r>
            <a:endParaRPr lang="en-US"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US" dirty="0">
                <a:sym typeface="+mn-ea"/>
              </a:rPr>
              <a:t>importance</a:t>
            </a:r>
            <a:endParaRPr lang="en-US" dirty="0">
              <a:sym typeface="+mn-ea"/>
            </a:endParaRPr>
          </a:p>
          <a:p>
            <a:r>
              <a:rPr lang="en-US" dirty="0">
                <a:solidFill>
                  <a:srgbClr val="202124"/>
                </a:solidFill>
                <a:highlight>
                  <a:srgbClr val="FFFFFF"/>
                </a:highlight>
                <a:ea typeface="+mn-lt"/>
                <a:cs typeface="+mn-lt"/>
                <a:sym typeface="+mn-ea"/>
              </a:rPr>
              <a:t>With limited memory AI, the AI environment is built so that models are automatically trained and then updated based on the model behavior. Limited memory AI </a:t>
            </a:r>
            <a:r>
              <a:rPr lang="en-US" dirty="0">
                <a:solidFill>
                  <a:srgbClr val="040C28"/>
                </a:solidFill>
                <a:ea typeface="+mn-lt"/>
                <a:cs typeface="+mn-lt"/>
                <a:sym typeface="+mn-ea"/>
              </a:rPr>
              <a:t>can complete complex classification tasks and uses historical data to make predictions</a:t>
            </a:r>
            <a:r>
              <a:rPr lang="en-US" dirty="0">
                <a:solidFill>
                  <a:srgbClr val="202124"/>
                </a:solidFill>
                <a:highlight>
                  <a:srgbClr val="FFFFFF"/>
                </a:highlight>
                <a:ea typeface="+mn-lt"/>
                <a:cs typeface="+mn-lt"/>
                <a:sym typeface="+mn-ea"/>
              </a:rPr>
              <a:t>.</a:t>
            </a:r>
            <a:endParaRPr lang="en-US" dirty="0">
              <a:solidFill>
                <a:srgbClr val="202124"/>
              </a:solidFill>
              <a:highlight>
                <a:srgbClr val="FFFFFF"/>
              </a:highlight>
              <a:ea typeface="+mn-lt"/>
              <a:cs typeface="+mn-lt"/>
              <a:sym typeface="+mn-ea"/>
            </a:endParaRPr>
          </a:p>
          <a:p>
            <a:r>
              <a:rPr lang="en-US" altLang="zh-CN"/>
              <a:t>%%TTS_FEMALE%</a:t>
            </a:r>
            <a:endParaRPr lang="en-US"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US">
                <a:solidFill>
                  <a:srgbClr val="FFFFFF"/>
                </a:solidFill>
                <a:sym typeface="+mn-ea"/>
              </a:rPr>
              <a:t>Usages and application</a:t>
            </a:r>
            <a:endParaRPr lang="en-US">
              <a:solidFill>
                <a:srgbClr val="FFFFFF"/>
              </a:solidFill>
              <a:sym typeface="+mn-ea"/>
            </a:endParaRPr>
          </a:p>
          <a:p>
            <a:endParaRPr lang="zh-CN" altLang="en-US"/>
          </a:p>
          <a:p>
            <a:r>
              <a:rPr lang="en-US" dirty="0" err="1">
                <a:solidFill>
                  <a:srgbClr val="FFFFFF"/>
                </a:solidFill>
                <a:highlight>
                  <a:srgbClr val="FFFFFF"/>
                </a:highlight>
                <a:ea typeface="+mn-lt"/>
                <a:cs typeface="+mn-lt"/>
                <a:sym typeface="+mn-ea"/>
              </a:rPr>
              <a:t>temp</a:t>
            </a:r>
            <a:r>
              <a:rPr lang="en-US" dirty="0" err="1">
                <a:solidFill>
                  <a:srgbClr val="202124"/>
                </a:solidFill>
                <a:highlight>
                  <a:srgbClr val="FFFFFF"/>
                </a:highlight>
                <a:ea typeface="+mn-lt"/>
                <a:cs typeface="+mn-lt"/>
                <a:sym typeface="+mn-ea"/>
              </a:rPr>
              <a:t>Limited</a:t>
            </a:r>
            <a:r>
              <a:rPr lang="en-US" dirty="0">
                <a:solidFill>
                  <a:srgbClr val="202124"/>
                </a:solidFill>
                <a:highlight>
                  <a:srgbClr val="FFFFFF"/>
                </a:highlight>
                <a:ea typeface="+mn-lt"/>
                <a:cs typeface="+mn-lt"/>
                <a:sym typeface="+mn-ea"/>
              </a:rPr>
              <a:t> Memory AI</a:t>
            </a:r>
            <a:endParaRPr lang="en-US" dirty="0">
              <a:solidFill>
                <a:srgbClr val="FFFFFF"/>
              </a:solidFill>
              <a:ea typeface="+mn-lt"/>
              <a:cs typeface="+mn-lt"/>
            </a:endParaRPr>
          </a:p>
          <a:p>
            <a:pPr>
              <a:lnSpc>
                <a:spcPct val="90000"/>
              </a:lnSpc>
            </a:pPr>
            <a:r>
              <a:rPr lang="en-US" dirty="0">
                <a:solidFill>
                  <a:srgbClr val="202124"/>
                </a:solidFill>
                <a:highlight>
                  <a:srgbClr val="FFFFFF"/>
                </a:highlight>
                <a:ea typeface="+mn-lt"/>
                <a:cs typeface="+mn-lt"/>
                <a:sym typeface="+mn-ea"/>
              </a:rPr>
              <a:t>Such an AI has a short-lived or a temporary memory that can be used </a:t>
            </a:r>
            <a:r>
              <a:rPr lang="en-US" dirty="0">
                <a:solidFill>
                  <a:srgbClr val="040C28"/>
                </a:solidFill>
                <a:highlight>
                  <a:srgbClr val="FFFFFF"/>
                </a:highlight>
                <a:ea typeface="+mn-lt"/>
                <a:cs typeface="+mn-lt"/>
                <a:sym typeface="+mn-ea"/>
              </a:rPr>
              <a:t>to store past experiences and hence evaluate future actions</a:t>
            </a:r>
            <a:r>
              <a:rPr lang="en-US" dirty="0">
                <a:solidFill>
                  <a:srgbClr val="202124"/>
                </a:solidFill>
                <a:highlight>
                  <a:srgbClr val="FFFFFF"/>
                </a:highlight>
                <a:ea typeface="+mn-lt"/>
                <a:cs typeface="+mn-lt"/>
                <a:sym typeface="+mn-ea"/>
              </a:rPr>
              <a:t>. Self-driving cars are Limited Memory AI, that uses the data collected in the recent past to make immediate </a:t>
            </a:r>
            <a:r>
              <a:rPr lang="en-US" dirty="0" err="1">
                <a:solidFill>
                  <a:srgbClr val="202124"/>
                </a:solidFill>
                <a:highlight>
                  <a:srgbClr val="FFFFFF"/>
                </a:highlight>
                <a:ea typeface="+mn-lt"/>
                <a:cs typeface="+mn-lt"/>
                <a:sym typeface="+mn-ea"/>
              </a:rPr>
              <a:t>decisions. </a:t>
            </a:r>
            <a:endParaRPr lang="en-US" dirty="0" err="1">
              <a:solidFill>
                <a:srgbClr val="202124"/>
              </a:solidFill>
              <a:highlight>
                <a:srgbClr val="FFFFFF"/>
              </a:highlight>
              <a:ea typeface="+mn-lt"/>
              <a:cs typeface="+mn-lt"/>
              <a:sym typeface="+mn-ea"/>
            </a:endParaRPr>
          </a:p>
          <a:p>
            <a:pPr>
              <a:lnSpc>
                <a:spcPct val="90000"/>
              </a:lnSpc>
            </a:pPr>
            <a:r>
              <a:rPr lang="en-US" altLang="zh-CN"/>
              <a:t>%%TTS_FEMALE%</a:t>
            </a:r>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p:nvPr>
        </p:nvSpPr>
        <p:spPr>
          <a:xfrm>
            <a:off x="1324033" y="10484000"/>
            <a:ext cx="10592263" cy="8577819"/>
          </a:xfrm>
          <a:prstGeom prst="rect">
            <a:avLst/>
          </a:prstGeom>
        </p:spPr>
        <p:txBody>
          <a:bodyPr/>
          <a:p>
            <a:r>
              <a:rPr lang="en-US" dirty="0">
                <a:latin typeface="Arial Black" panose="020B0A04020102020204"/>
                <a:ea typeface="Arial Regular"/>
                <a:cs typeface="Arial Black" panose="020B0A04020102020204" pitchFamily="34" charset="0"/>
                <a:sym typeface="+mn-ea"/>
              </a:rPr>
              <a:t>Thank for listening! </a:t>
            </a:r>
            <a:r>
              <a:rPr lang="en-US" dirty="0">
                <a:cs typeface="Sabon Next LT"/>
                <a:sym typeface="+mn-ea"/>
              </a:rPr>
              <a:t>Submitted to: Sir Lemuel Espinar</a:t>
            </a:r>
            <a:endParaRPr lang="en-US" dirty="0"/>
          </a:p>
          <a:p>
            <a:r>
              <a:rPr lang="en-US" altLang="zh-CN"/>
              <a:t>%%TT_FEMALE%</a:t>
            </a:r>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image" Target="../media/image2.svg"/><Relationship Id="rId4" Type="http://schemas.openxmlformats.org/officeDocument/2006/relationships/image" Target="../media/image2.png"/><Relationship Id="rId3" Type="http://schemas.openxmlformats.org/officeDocument/2006/relationships/image" Target="../media/image1.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5" Type="http://schemas.openxmlformats.org/officeDocument/2006/relationships/image" Target="../media/image2.svg"/><Relationship Id="rId4" Type="http://schemas.openxmlformats.org/officeDocument/2006/relationships/image" Target="../media/image2.png"/><Relationship Id="rId3" Type="http://schemas.openxmlformats.org/officeDocument/2006/relationships/image" Target="../media/image1.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descr="preencoded.png"/>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18" name="Freeform: Shape 17"/>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2" name="Title 1"/>
          <p:cNvSpPr>
            <a:spLocks noGrp="1"/>
          </p:cNvSpPr>
          <p:nvPr>
            <p:ph type="ctrTitle"/>
          </p:nvPr>
        </p:nvSpPr>
        <p:spPr>
          <a:xfrm>
            <a:off x="3403092" y="1984248"/>
            <a:ext cx="5385816" cy="1225296"/>
          </a:xfrm>
        </p:spPr>
        <p:txBody>
          <a:bodyPr tIns="0" anchor="t">
            <a:noAutofit/>
          </a:bodyPr>
          <a:lstStyle>
            <a:lvl1pPr algn="ctr">
              <a:defRPr sz="4400"/>
            </a:lvl1pPr>
          </a:lstStyle>
          <a:p>
            <a:r>
              <a:rPr lang="en-US" dirty="0"/>
              <a:t>Click to edit Master title style</a:t>
            </a:r>
            <a:endParaRPr lang="en-US" dirty="0"/>
          </a:p>
        </p:txBody>
      </p:sp>
      <p:sp>
        <p:nvSpPr>
          <p:cNvPr id="3" name="Subtitle 2"/>
          <p:cNvSpPr>
            <a:spLocks noGrp="1"/>
          </p:cNvSpPr>
          <p:nvPr>
            <p:ph type="subTitle" idx="1"/>
          </p:nvPr>
        </p:nvSpPr>
        <p:spPr>
          <a:xfrm>
            <a:off x="4349496" y="3483864"/>
            <a:ext cx="3493008" cy="878908"/>
          </a:xfrm>
        </p:spPr>
        <p:txBody>
          <a:bodyPr lIns="0" tIns="0" rIns="0" bIns="0">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p:cNvGrpSpPr/>
          <p:nvPr userDrawn="1"/>
        </p:nvGrpSpPr>
        <p:grpSpPr>
          <a:xfrm>
            <a:off x="6452303" y="3405019"/>
            <a:ext cx="5739697" cy="3467971"/>
            <a:chOff x="5009037" y="2525712"/>
            <a:chExt cx="7170193" cy="4332288"/>
          </a:xfrm>
        </p:grpSpPr>
        <p:sp>
          <p:nvSpPr>
            <p:cNvPr id="7" name="Freeform 7"/>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noAutofit/>
            </a:bodyPr>
            <a:lstStyle/>
            <a:p>
              <a:endParaRPr lang="en-US" dirty="0"/>
            </a:p>
          </p:txBody>
        </p:sp>
        <p:sp>
          <p:nvSpPr>
            <p:cNvPr id="8" name="Freeform 6"/>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noAutofit/>
            </a:bodyPr>
            <a:lstStyle/>
            <a:p>
              <a:endParaRPr lang="en-US" dirty="0"/>
            </a:p>
          </p:txBody>
        </p:sp>
      </p:grpSp>
      <p:grpSp>
        <p:nvGrpSpPr>
          <p:cNvPr id="9" name="Group 8"/>
          <p:cNvGrpSpPr/>
          <p:nvPr userDrawn="1"/>
        </p:nvGrpSpPr>
        <p:grpSpPr>
          <a:xfrm flipH="1" flipV="1">
            <a:off x="6465610" y="0"/>
            <a:ext cx="5739697" cy="3467971"/>
            <a:chOff x="5183405" y="2678112"/>
            <a:chExt cx="7170193" cy="4332288"/>
          </a:xfrm>
        </p:grpSpPr>
        <p:sp>
          <p:nvSpPr>
            <p:cNvPr id="10" name="Freeform 7"/>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noAutofit/>
            </a:bodyPr>
            <a:lstStyle/>
            <a:p>
              <a:endParaRPr lang="en-US" dirty="0"/>
            </a:p>
          </p:txBody>
        </p:sp>
        <p:sp>
          <p:nvSpPr>
            <p:cNvPr id="11" name="Freeform 6"/>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noAutofit/>
            </a:bodyPr>
            <a:lstStyle/>
            <a:p>
              <a:endParaRPr lang="en-US" dirty="0"/>
            </a:p>
          </p:txBody>
        </p:sp>
      </p:grpSp>
      <p:sp>
        <p:nvSpPr>
          <p:cNvPr id="14" name="Image 2" descr="preencoded.png"/>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p:cNvSpPr>
            <a:spLocks noGrp="1"/>
          </p:cNvSpPr>
          <p:nvPr>
            <p:ph type="title"/>
          </p:nvPr>
        </p:nvSpPr>
        <p:spPr>
          <a:xfrm>
            <a:off x="1499616" y="1901952"/>
            <a:ext cx="5693664" cy="768096"/>
          </a:xfrm>
        </p:spPr>
        <p:txBody>
          <a:bodyPr>
            <a:noAutofit/>
          </a:bodyPr>
          <a:lstStyle>
            <a:lvl1pPr algn="l">
              <a:lnSpc>
                <a:spcPct val="100000"/>
              </a:lnSpc>
              <a:defRPr/>
            </a:lvl1pPr>
          </a:lstStyle>
          <a:p>
            <a:r>
              <a:rPr lang="en-US" dirty="0"/>
              <a:t>Click to edit Master title style</a:t>
            </a:r>
            <a:endParaRPr lang="en-US" dirty="0"/>
          </a:p>
        </p:txBody>
      </p:sp>
      <p:sp>
        <p:nvSpPr>
          <p:cNvPr id="13" name="Content Placeholder 2"/>
          <p:cNvSpPr>
            <a:spLocks noGrp="1"/>
          </p:cNvSpPr>
          <p:nvPr>
            <p:ph idx="1"/>
          </p:nvPr>
        </p:nvSpPr>
        <p:spPr>
          <a:xfrm>
            <a:off x="1499616" y="2770632"/>
            <a:ext cx="5693664" cy="3122168"/>
          </a:xfrm>
        </p:spPr>
        <p:txBody>
          <a:bodyPr>
            <a:noAutofit/>
          </a:bodyPr>
          <a:lstStyle>
            <a:lvl1pPr marL="0" indent="0">
              <a:lnSpc>
                <a:spcPct val="150000"/>
              </a:lnSpc>
              <a:spcBef>
                <a:spcPts val="0"/>
              </a:spcBef>
              <a:buNone/>
              <a:defRPr sz="2400"/>
            </a:lvl1pPr>
            <a:lvl2pPr marL="347345">
              <a:lnSpc>
                <a:spcPct val="150000"/>
              </a:lnSpc>
              <a:spcBef>
                <a:spcPts val="0"/>
              </a:spcBef>
              <a:defRPr sz="2000"/>
            </a:lvl2pPr>
            <a:lvl3pPr marL="685800">
              <a:lnSpc>
                <a:spcPct val="150000"/>
              </a:lnSpc>
              <a:spcBef>
                <a:spcPts val="0"/>
              </a:spcBef>
              <a:defRPr sz="1800"/>
            </a:lvl3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Introduction">
    <p:spTree>
      <p:nvGrpSpPr>
        <p:cNvPr id="1" name=""/>
        <p:cNvGrpSpPr/>
        <p:nvPr/>
      </p:nvGrpSpPr>
      <p:grpSpPr>
        <a:xfrm>
          <a:off x="0" y="0"/>
          <a:ext cx="0" cy="0"/>
          <a:chOff x="0" y="0"/>
          <a:chExt cx="0" cy="0"/>
        </a:xfrm>
      </p:grpSpPr>
      <p:sp>
        <p:nvSpPr>
          <p:cNvPr id="23" name="Freeform: Shape 22"/>
          <p:cNvSpPr/>
          <p:nvPr userDrawn="1"/>
        </p:nvSpPr>
        <p:spPr>
          <a:xfrm>
            <a:off x="0" y="3427336"/>
            <a:ext cx="3430200" cy="3430665"/>
          </a:xfrm>
          <a:custGeom>
            <a:avLst/>
            <a:gdLst>
              <a:gd name="connsiteX0" fmla="*/ 0 w 3430200"/>
              <a:gd name="connsiteY0" fmla="*/ 0 h 3430665"/>
              <a:gd name="connsiteX1" fmla="*/ 3430200 w 3430200"/>
              <a:gd name="connsiteY1" fmla="*/ 0 h 3430665"/>
              <a:gd name="connsiteX2" fmla="*/ 3430200 w 3430200"/>
              <a:gd name="connsiteY2" fmla="*/ 3430665 h 3430665"/>
              <a:gd name="connsiteX3" fmla="*/ 0 w 3430200"/>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0" y="0"/>
                </a:moveTo>
                <a:lnTo>
                  <a:pt x="3430200" y="0"/>
                </a:lnTo>
                <a:lnTo>
                  <a:pt x="3430200" y="3430665"/>
                </a:lnTo>
                <a:lnTo>
                  <a:pt x="0" y="3430665"/>
                </a:lnTo>
                <a:close/>
              </a:path>
            </a:pathLst>
          </a:custGeom>
          <a:solidFill>
            <a:schemeClr val="accent3"/>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20" name="Freeform: Shape 19"/>
          <p:cNvSpPr/>
          <p:nvPr userDrawn="1"/>
        </p:nvSpPr>
        <p:spPr>
          <a:xfrm>
            <a:off x="0" y="3427336"/>
            <a:ext cx="3430200" cy="3430665"/>
          </a:xfrm>
          <a:custGeom>
            <a:avLst/>
            <a:gdLst>
              <a:gd name="connsiteX0" fmla="*/ 3430200 w 3430200"/>
              <a:gd name="connsiteY0" fmla="*/ 0 h 3430665"/>
              <a:gd name="connsiteX1" fmla="*/ 3430200 w 3430200"/>
              <a:gd name="connsiteY1" fmla="*/ 3430665 h 3430665"/>
              <a:gd name="connsiteX2" fmla="*/ 0 w 3430200"/>
              <a:gd name="connsiteY2" fmla="*/ 3430665 h 3430665"/>
              <a:gd name="connsiteX3" fmla="*/ 0 w 3430200"/>
              <a:gd name="connsiteY3" fmla="*/ 3417531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3430200" y="0"/>
                </a:moveTo>
                <a:lnTo>
                  <a:pt x="3430200" y="3430665"/>
                </a:lnTo>
                <a:lnTo>
                  <a:pt x="0" y="3430665"/>
                </a:lnTo>
                <a:lnTo>
                  <a:pt x="0" y="3417531"/>
                </a:lnTo>
                <a:close/>
              </a:path>
            </a:pathLst>
          </a:custGeom>
          <a:solidFill>
            <a:schemeClr val="accent1"/>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14" name="Freeform: Shape 13"/>
          <p:cNvSpPr/>
          <p:nvPr userDrawn="1"/>
        </p:nvSpPr>
        <p:spPr>
          <a:xfrm>
            <a:off x="1" y="1"/>
            <a:ext cx="3423785" cy="3437345"/>
          </a:xfrm>
          <a:custGeom>
            <a:avLst/>
            <a:gdLst>
              <a:gd name="connsiteX0" fmla="*/ 0 w 3423785"/>
              <a:gd name="connsiteY0" fmla="*/ 0 h 3437345"/>
              <a:gd name="connsiteX1" fmla="*/ 3423785 w 3423785"/>
              <a:gd name="connsiteY1" fmla="*/ 0 h 3437345"/>
              <a:gd name="connsiteX2" fmla="*/ 3423785 w 3423785"/>
              <a:gd name="connsiteY2" fmla="*/ 3437345 h 3437345"/>
              <a:gd name="connsiteX3" fmla="*/ 0 w 342378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423785" h="3437345">
                <a:moveTo>
                  <a:pt x="0" y="0"/>
                </a:moveTo>
                <a:lnTo>
                  <a:pt x="3423785" y="0"/>
                </a:lnTo>
                <a:lnTo>
                  <a:pt x="3423785" y="3437345"/>
                </a:lnTo>
                <a:lnTo>
                  <a:pt x="0" y="3437345"/>
                </a:lnTo>
                <a:close/>
              </a:path>
            </a:pathLst>
          </a:custGeom>
          <a:solidFill>
            <a:schemeClr val="accent5"/>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2" name="Title 1"/>
          <p:cNvSpPr>
            <a:spLocks noGrp="1"/>
          </p:cNvSpPr>
          <p:nvPr userDrawn="1">
            <p:ph type="title"/>
          </p:nvPr>
        </p:nvSpPr>
        <p:spPr>
          <a:xfrm>
            <a:off x="4224528" y="2276856"/>
            <a:ext cx="6766560" cy="768096"/>
          </a:xfrm>
        </p:spPr>
        <p:txBody>
          <a:bodyPr>
            <a:noAutofit/>
          </a:bodyPr>
          <a:lstStyle>
            <a:lvl1pPr algn="l">
              <a:lnSpc>
                <a:spcPct val="100000"/>
              </a:lnSpc>
              <a:defRPr b="1"/>
            </a:lvl1pPr>
          </a:lstStyle>
          <a:p>
            <a:r>
              <a:rPr lang="en-US" dirty="0"/>
              <a:t>Click to edit Master title style</a:t>
            </a:r>
            <a:endParaRPr lang="en-US" dirty="0"/>
          </a:p>
        </p:txBody>
      </p:sp>
      <p:sp>
        <p:nvSpPr>
          <p:cNvPr id="3" name="Content Placeholder 2"/>
          <p:cNvSpPr>
            <a:spLocks noGrp="1"/>
          </p:cNvSpPr>
          <p:nvPr userDrawn="1">
            <p:ph idx="1"/>
          </p:nvPr>
        </p:nvSpPr>
        <p:spPr>
          <a:xfrm>
            <a:off x="4224528" y="3222752"/>
            <a:ext cx="6766560"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5" name="Footer Placeholder 4"/>
          <p:cNvSpPr>
            <a:spLocks noGrp="1"/>
          </p:cNvSpPr>
          <p:nvPr userDrawn="1">
            <p:ph type="ftr" sz="quarter" idx="11"/>
          </p:nvPr>
        </p:nvSpPr>
        <p:spPr>
          <a:xfrm>
            <a:off x="4224528" y="457200"/>
            <a:ext cx="3200400" cy="274320"/>
          </a:xfrm>
        </p:spPr>
        <p:txBody>
          <a:bodyPr>
            <a:noAutofit/>
          </a:bodyPr>
          <a:lstStyle/>
          <a:p>
            <a:r>
              <a:rPr lang="en-US"/>
              <a:t>Presentation title</a:t>
            </a:r>
            <a:endParaRPr lang="en-US" dirty="0"/>
          </a:p>
        </p:txBody>
      </p:sp>
      <p:sp>
        <p:nvSpPr>
          <p:cNvPr id="6" name="Slide Number Placeholder 5"/>
          <p:cNvSpPr>
            <a:spLocks noGrp="1"/>
          </p:cNvSpPr>
          <p:nvPr userDrawn="1">
            <p:ph type="sldNum" sz="quarter" idx="12"/>
          </p:nvPr>
        </p:nvSpPr>
        <p:spPr/>
        <p:txBody>
          <a:bodyPr>
            <a:noAutofit/>
          </a:bodyPr>
          <a:lstStyle/>
          <a:p>
            <a:fld id="{48F63A3B-78C7-47BE-AE5E-E10140E04643}" type="slidenum">
              <a:rPr lang="en-US" dirty="0"/>
            </a:fld>
            <a:endParaRPr lang="en-US" dirty="0"/>
          </a:p>
        </p:txBody>
      </p:sp>
      <p:sp>
        <p:nvSpPr>
          <p:cNvPr id="17" name="Freeform: Shape 16"/>
          <p:cNvSpPr/>
          <p:nvPr userDrawn="1"/>
        </p:nvSpPr>
        <p:spPr>
          <a:xfrm>
            <a:off x="1" y="869"/>
            <a:ext cx="3423785" cy="3436477"/>
          </a:xfrm>
          <a:custGeom>
            <a:avLst/>
            <a:gdLst>
              <a:gd name="connsiteX0" fmla="*/ 0 w 3423785"/>
              <a:gd name="connsiteY0" fmla="*/ 0 h 3436477"/>
              <a:gd name="connsiteX1" fmla="*/ 3423785 w 3423785"/>
              <a:gd name="connsiteY1" fmla="*/ 3436477 h 3436477"/>
              <a:gd name="connsiteX2" fmla="*/ 0 w 3423785"/>
              <a:gd name="connsiteY2" fmla="*/ 3436477 h 3436477"/>
            </a:gdLst>
            <a:ahLst/>
            <a:cxnLst>
              <a:cxn ang="0">
                <a:pos x="connsiteX0" y="connsiteY0"/>
              </a:cxn>
              <a:cxn ang="0">
                <a:pos x="connsiteX1" y="connsiteY1"/>
              </a:cxn>
              <a:cxn ang="0">
                <a:pos x="connsiteX2" y="connsiteY2"/>
              </a:cxn>
            </a:cxnLst>
            <a:rect l="l" t="t" r="r" b="b"/>
            <a:pathLst>
              <a:path w="3423785" h="3436477">
                <a:moveTo>
                  <a:pt x="0" y="0"/>
                </a:moveTo>
                <a:lnTo>
                  <a:pt x="3423785" y="3436477"/>
                </a:lnTo>
                <a:lnTo>
                  <a:pt x="0" y="3436477"/>
                </a:lnTo>
                <a:close/>
              </a:path>
            </a:pathLst>
          </a:custGeom>
          <a:solidFill>
            <a:schemeClr val="accent1"/>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4" name="Freeform: Shape 33"/>
          <p:cNvSpPr/>
          <p:nvPr userDrawn="1"/>
        </p:nvSpPr>
        <p:spPr>
          <a:xfrm>
            <a:off x="2062836" y="686475"/>
            <a:ext cx="7774629" cy="6193018"/>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46" name="Freeform: Shape 45"/>
          <p:cNvSpPr/>
          <p:nvPr userDrawn="1"/>
        </p:nvSpPr>
        <p:spPr>
          <a:xfrm>
            <a:off x="7610252" y="1"/>
            <a:ext cx="2273668" cy="3147998"/>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43" name="Freeform: Shape 42"/>
          <p:cNvSpPr/>
          <p:nvPr userDrawn="1"/>
        </p:nvSpPr>
        <p:spPr>
          <a:xfrm>
            <a:off x="9883919" y="2"/>
            <a:ext cx="2254928" cy="3141557"/>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49" name="Freeform: Shape 48"/>
          <p:cNvSpPr/>
          <p:nvPr userDrawn="1"/>
        </p:nvSpPr>
        <p:spPr>
          <a:xfrm>
            <a:off x="8395730" y="2"/>
            <a:ext cx="2959203" cy="2352793"/>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40" name="Freeform: Shape 39"/>
          <p:cNvSpPr/>
          <p:nvPr userDrawn="1"/>
        </p:nvSpPr>
        <p:spPr>
          <a:xfrm>
            <a:off x="1390854" y="3130662"/>
            <a:ext cx="3106248" cy="3748831"/>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37" name="Freeform: Shape 36"/>
          <p:cNvSpPr/>
          <p:nvPr userDrawn="1"/>
        </p:nvSpPr>
        <p:spPr>
          <a:xfrm>
            <a:off x="0" y="3130661"/>
            <a:ext cx="1400640" cy="3748832"/>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2" name="Title 1"/>
          <p:cNvSpPr>
            <a:spLocks noGrp="1"/>
          </p:cNvSpPr>
          <p:nvPr>
            <p:ph type="title"/>
          </p:nvPr>
        </p:nvSpPr>
        <p:spPr>
          <a:xfrm>
            <a:off x="2895600" y="3776472"/>
            <a:ext cx="6400800" cy="768096"/>
          </a:xfrm>
        </p:spPr>
        <p:txBody>
          <a:bodyPr anchor="t">
            <a:noAutofit/>
          </a:bodyPr>
          <a:lstStyle>
            <a:lvl1pPr>
              <a:lnSpc>
                <a:spcPct val="100000"/>
              </a:lnSpc>
              <a:defRPr sz="4400"/>
            </a:lvl1pPr>
          </a:lstStyle>
          <a:p>
            <a:r>
              <a:rPr lang="en-US" dirty="0"/>
              <a:t>Click to edit Master title style</a:t>
            </a:r>
            <a:endParaRPr lang="en-US" dirty="0"/>
          </a:p>
        </p:txBody>
      </p:sp>
      <p:sp>
        <p:nvSpPr>
          <p:cNvPr id="3" name="Text Placeholder 2"/>
          <p:cNvSpPr>
            <a:spLocks noGrp="1"/>
          </p:cNvSpPr>
          <p:nvPr>
            <p:ph type="body" idx="1"/>
          </p:nvPr>
        </p:nvSpPr>
        <p:spPr>
          <a:xfrm>
            <a:off x="2895600" y="4718304"/>
            <a:ext cx="6400800" cy="512064"/>
          </a:xfrm>
        </p:spPr>
        <p:txBody>
          <a:bodyPr lIns="0" tIns="0" rIns="0" bIns="0">
            <a:noAutofit/>
          </a:bodyPr>
          <a:lstStyle>
            <a:lvl1pPr marL="0" indent="0" algn="ctr">
              <a:spcBef>
                <a:spcPts val="0"/>
              </a:spcBef>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hart">
    <p:spTree>
      <p:nvGrpSpPr>
        <p:cNvPr id="1" name=""/>
        <p:cNvGrpSpPr/>
        <p:nvPr/>
      </p:nvGrpSpPr>
      <p:grpSpPr>
        <a:xfrm>
          <a:off x="0" y="0"/>
          <a:ext cx="0" cy="0"/>
          <a:chOff x="0" y="0"/>
          <a:chExt cx="0" cy="0"/>
        </a:xfrm>
      </p:grpSpPr>
      <p:sp>
        <p:nvSpPr>
          <p:cNvPr id="30" name="Freeform: Shape 29"/>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dirty="0"/>
              <a:t>Click to edit Master title style</a:t>
            </a:r>
            <a:endParaRPr lang="en-US" dirty="0"/>
          </a:p>
        </p:txBody>
      </p:sp>
      <p:sp>
        <p:nvSpPr>
          <p:cNvPr id="3" name="Content Placeholder 2"/>
          <p:cNvSpPr>
            <a:spLocks noGrp="1"/>
          </p:cNvSpPr>
          <p:nvPr>
            <p:ph sz="half" idx="1"/>
          </p:nvPr>
        </p:nvSpPr>
        <p:spPr>
          <a:xfrm>
            <a:off x="539496" y="2103120"/>
            <a:ext cx="11119104" cy="4434840"/>
          </a:xfrm>
        </p:spPr>
        <p:txBody>
          <a:bodyPr>
            <a:noAutofit/>
          </a:bodyPr>
          <a:lstStyle>
            <a:lvl1pPr>
              <a:defRPr sz="1800"/>
            </a:lvl1pPr>
            <a:lvl2pPr>
              <a:defRPr sz="1600"/>
            </a:lvl2pPr>
            <a:lvl3pPr>
              <a:defRPr sz="1400"/>
            </a:lvl3pPr>
            <a:lvl4pPr>
              <a:defRPr sz="1200"/>
            </a:lvl4pPr>
            <a:lvl5pPr>
              <a:defRPr sz="1200"/>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28" name="Freeform: Shape 27"/>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755904" y="2825496"/>
            <a:ext cx="10680192" cy="2834640"/>
          </a:xfrm>
        </p:spPr>
        <p:txBody>
          <a:bodyPr>
            <a:noAutofit/>
          </a:bodyPr>
          <a:lstStyle>
            <a:lvl1pPr>
              <a:defRPr sz="1800"/>
            </a:lvl1pPr>
            <a:lvl2pPr>
              <a:defRPr sz="1600"/>
            </a:lvl2pPr>
            <a:lvl3pPr>
              <a:defRPr sz="1400"/>
            </a:lvl3pPr>
            <a:lvl4pPr>
              <a:defRPr sz="1200"/>
            </a:lvl4pPr>
            <a:lvl5pPr>
              <a:defRPr sz="1200"/>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4389120" y="2395728"/>
            <a:ext cx="7013448" cy="1627632"/>
          </a:xfrm>
        </p:spPr>
        <p:txBody>
          <a:bodyPr lIns="0" tIns="0" rIns="0" bIns="0">
            <a:noAutofit/>
          </a:bodyPr>
          <a:lstStyle>
            <a:lvl1pPr algn="l">
              <a:lnSpc>
                <a:spcPct val="100000"/>
              </a:lnSpc>
              <a:defRPr sz="3300" b="1">
                <a:latin typeface="Arial" panose="020B0604020202020204" pitchFamily="34" charset="0"/>
                <a:cs typeface="Arial" panose="020B0604020202020204" pitchFamily="34" charset="0"/>
              </a:defRPr>
            </a:lvl1pPr>
          </a:lstStyle>
          <a:p>
            <a:r>
              <a:rPr lang="en-US" dirty="0"/>
              <a:t>Click to edit Master title style</a:t>
            </a:r>
            <a:endParaRPr lang="en-US" dirty="0"/>
          </a:p>
        </p:txBody>
      </p:sp>
      <p:sp>
        <p:nvSpPr>
          <p:cNvPr id="57" name="Text Placeholder 54"/>
          <p:cNvSpPr>
            <a:spLocks noGrp="1"/>
          </p:cNvSpPr>
          <p:nvPr>
            <p:ph type="body" sz="quarter" idx="15" hasCustomPrompt="1"/>
          </p:nvPr>
        </p:nvSpPr>
        <p:spPr>
          <a:xfrm>
            <a:off x="3611880" y="1984248"/>
            <a:ext cx="768096" cy="1627632"/>
          </a:xfrm>
        </p:spPr>
        <p:txBody>
          <a:bodyPr lIns="91440" tIns="45720" rIns="91440" bIns="54864">
            <a:noAutofit/>
          </a:bodyPr>
          <a:lstStyle>
            <a:lvl1pPr marL="0" indent="0">
              <a:buNone/>
              <a:defRPr sz="10000" b="1"/>
            </a:lvl1pPr>
          </a:lstStyle>
          <a:p>
            <a:pPr lvl="0"/>
            <a:r>
              <a:rPr lang="en-US" dirty="0"/>
              <a:t>“</a:t>
            </a:r>
            <a:endParaRPr lang="en-US" dirty="0"/>
          </a:p>
        </p:txBody>
      </p:sp>
      <p:sp>
        <p:nvSpPr>
          <p:cNvPr id="55" name="Text Placeholder 54"/>
          <p:cNvSpPr>
            <a:spLocks noGrp="1"/>
          </p:cNvSpPr>
          <p:nvPr>
            <p:ph type="body" sz="quarter" idx="13"/>
          </p:nvPr>
        </p:nvSpPr>
        <p:spPr>
          <a:xfrm>
            <a:off x="4389120" y="4308475"/>
            <a:ext cx="3932238" cy="588963"/>
          </a:xfrm>
        </p:spPr>
        <p:txBody>
          <a:bodyPr lIns="0" tIns="0" rIns="0" bIns="0">
            <a:noAutofit/>
          </a:bodyPr>
          <a:lstStyle>
            <a:lvl1pPr marL="0" indent="0">
              <a:buNone/>
              <a:defRPr sz="2400"/>
            </a:lvl1pPr>
          </a:lstStyle>
          <a:p>
            <a:pPr lvl="0"/>
            <a:r>
              <a:rPr lang="en-US" dirty="0"/>
              <a:t>Click to edit Master text styles</a:t>
            </a:r>
            <a:endParaRPr lang="en-US" dirty="0"/>
          </a:p>
        </p:txBody>
      </p:sp>
      <p:sp>
        <p:nvSpPr>
          <p:cNvPr id="56" name="Text Placeholder 54"/>
          <p:cNvSpPr>
            <a:spLocks noGrp="1"/>
          </p:cNvSpPr>
          <p:nvPr>
            <p:ph type="body" sz="quarter" idx="14" hasCustomPrompt="1"/>
          </p:nvPr>
        </p:nvSpPr>
        <p:spPr>
          <a:xfrm>
            <a:off x="9500616" y="3209544"/>
            <a:ext cx="768096" cy="1627632"/>
          </a:xfrm>
        </p:spPr>
        <p:txBody>
          <a:bodyPr lIns="91440" tIns="45720" rIns="91440" bIns="54864">
            <a:noAutofit/>
          </a:bodyPr>
          <a:lstStyle>
            <a:lvl1pPr marL="0" indent="0">
              <a:buNone/>
              <a:defRPr sz="10000" b="1"/>
            </a:lvl1pPr>
          </a:lstStyle>
          <a:p>
            <a:pPr lvl="0"/>
            <a:r>
              <a:rPr lang="en-US" dirty="0"/>
              <a:t>”</a:t>
            </a:r>
            <a:endParaRPr lang="en-US" dirty="0"/>
          </a:p>
        </p:txBody>
      </p:sp>
      <p:sp>
        <p:nvSpPr>
          <p:cNvPr id="32" name="Image 1" descr="preencoded.png"/>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33" name="Image 4" descr="preencoded.png"/>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dirty="0"/>
          </a:p>
        </p:txBody>
      </p:sp>
      <p:sp>
        <p:nvSpPr>
          <p:cNvPr id="29" name="Freeform 70"/>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anchor="t" anchorCtr="0" compatLnSpc="1">
            <a:noAutofit/>
          </a:bodyPr>
          <a:lstStyle/>
          <a:p>
            <a:endParaRPr lang="en-US" dirty="0"/>
          </a:p>
        </p:txBody>
      </p:sp>
      <p:sp>
        <p:nvSpPr>
          <p:cNvPr id="31" name="Freeform 70"/>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noAutofit/>
          </a:bodyPr>
          <a:lstStyle/>
          <a:p>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7" name="Rectangle 6"/>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 name="Title 1"/>
          <p:cNvSpPr>
            <a:spLocks noGrp="1"/>
          </p:cNvSpPr>
          <p:nvPr>
            <p:ph type="title"/>
          </p:nvPr>
        </p:nvSpPr>
        <p:spPr/>
        <p:txBody>
          <a:bodyPr>
            <a:noAutofit/>
          </a:bodyPr>
          <a:lstStyle>
            <a:lvl1pPr>
              <a:lnSpc>
                <a:spcPct val="100000"/>
              </a:lnSpc>
              <a:defRPr/>
            </a:lvl1pPr>
          </a:lstStyle>
          <a:p>
            <a:r>
              <a:rPr lang="en-US" dirty="0"/>
              <a:t>Click to edit Master title style</a:t>
            </a:r>
            <a:endParaRPr lang="en-US" dirty="0"/>
          </a:p>
        </p:txBody>
      </p:sp>
      <p:sp>
        <p:nvSpPr>
          <p:cNvPr id="4" name="Footer Placeholder 3"/>
          <p:cNvSpPr>
            <a:spLocks noGrp="1"/>
          </p:cNvSpPr>
          <p:nvPr>
            <p:ph type="ftr" sz="quarter" idx="11"/>
          </p:nvPr>
        </p:nvSpPr>
        <p:spPr/>
        <p:txBody>
          <a:bodyPr>
            <a:noAutofit/>
          </a:bodyPr>
          <a:lstStyle/>
          <a:p>
            <a:r>
              <a:rPr lang="en-US"/>
              <a:t>Presentation title</a:t>
            </a:r>
            <a:endParaRPr lang="en-US" dirty="0"/>
          </a:p>
        </p:txBody>
      </p:sp>
      <p:sp>
        <p:nvSpPr>
          <p:cNvPr id="5" name="Slide Number Placeholder 4"/>
          <p:cNvSpPr>
            <a:spLocks noGrp="1"/>
          </p:cNvSpPr>
          <p:nvPr>
            <p:ph type="sldNum" sz="quarter" idx="12"/>
          </p:nvPr>
        </p:nvSpPr>
        <p:spPr/>
        <p:txBody>
          <a:bodyPr>
            <a:noAutofit/>
          </a:bodyPr>
          <a:lstStyle/>
          <a:p>
            <a:fld id="{48F63A3B-78C7-47BE-AE5E-E10140E04643}" type="slidenum">
              <a:rPr lang="en-US" smtClean="0"/>
            </a:fld>
            <a:endParaRPr lang="en-US" dirty="0"/>
          </a:p>
        </p:txBody>
      </p:sp>
      <p:sp>
        <p:nvSpPr>
          <p:cNvPr id="17" name="Picture Placeholder 16"/>
          <p:cNvSpPr>
            <a:spLocks noGrp="1"/>
          </p:cNvSpPr>
          <p:nvPr>
            <p:ph type="pic" sz="quarter" idx="13"/>
          </p:nvPr>
        </p:nvSpPr>
        <p:spPr>
          <a:xfrm>
            <a:off x="758905" y="2392023"/>
            <a:ext cx="2596896" cy="2596896"/>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19" name="Text Placeholder 18"/>
          <p:cNvSpPr>
            <a:spLocks noGrp="1"/>
          </p:cNvSpPr>
          <p:nvPr>
            <p:ph type="body" sz="quarter" idx="14" hasCustomPrompt="1"/>
          </p:nvPr>
        </p:nvSpPr>
        <p:spPr>
          <a:xfrm>
            <a:off x="758905" y="4989515"/>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21" name="Text Placeholder 20"/>
          <p:cNvSpPr>
            <a:spLocks noGrp="1"/>
          </p:cNvSpPr>
          <p:nvPr>
            <p:ph type="body" sz="quarter" idx="15" hasCustomPrompt="1"/>
          </p:nvPr>
        </p:nvSpPr>
        <p:spPr>
          <a:xfrm>
            <a:off x="916885" y="5599755"/>
            <a:ext cx="2283472" cy="365125"/>
          </a:xfrm>
        </p:spPr>
        <p:txBody>
          <a:bodyPr anchor="ctr">
            <a:noAutofit/>
          </a:bodyPr>
          <a:lstStyle>
            <a:lvl1pPr marL="0" indent="0" algn="ctr">
              <a:buNone/>
              <a:defRPr sz="1400"/>
            </a:lvl1pPr>
          </a:lstStyle>
          <a:p>
            <a:pPr lvl="0"/>
            <a:r>
              <a:rPr lang="en-US" dirty="0"/>
              <a:t>Title</a:t>
            </a:r>
            <a:endParaRPr lang="en-US" dirty="0"/>
          </a:p>
        </p:txBody>
      </p:sp>
      <p:sp>
        <p:nvSpPr>
          <p:cNvPr id="23" name="Picture Placeholder 16"/>
          <p:cNvSpPr>
            <a:spLocks noGrp="1"/>
          </p:cNvSpPr>
          <p:nvPr>
            <p:ph type="pic" sz="quarter" idx="17"/>
          </p:nvPr>
        </p:nvSpPr>
        <p:spPr>
          <a:xfrm>
            <a:off x="3517361" y="2392619"/>
            <a:ext cx="2596896" cy="2596896"/>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22" name="Text Placeholder 18"/>
          <p:cNvSpPr>
            <a:spLocks noGrp="1"/>
          </p:cNvSpPr>
          <p:nvPr>
            <p:ph type="body" sz="quarter" idx="16" hasCustomPrompt="1"/>
          </p:nvPr>
        </p:nvSpPr>
        <p:spPr>
          <a:xfrm>
            <a:off x="3516747" y="4990111"/>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24" name="Text Placeholder 20"/>
          <p:cNvSpPr>
            <a:spLocks noGrp="1"/>
          </p:cNvSpPr>
          <p:nvPr>
            <p:ph type="body" sz="quarter" idx="18" hasCustomPrompt="1"/>
          </p:nvPr>
        </p:nvSpPr>
        <p:spPr>
          <a:xfrm>
            <a:off x="3674073" y="5600351"/>
            <a:ext cx="2283472" cy="365125"/>
          </a:xfrm>
        </p:spPr>
        <p:txBody>
          <a:bodyPr anchor="ctr">
            <a:noAutofit/>
          </a:bodyPr>
          <a:lstStyle>
            <a:lvl1pPr marL="0" indent="0" algn="ctr">
              <a:buNone/>
              <a:defRPr sz="1400"/>
            </a:lvl1pPr>
          </a:lstStyle>
          <a:p>
            <a:pPr lvl="0"/>
            <a:r>
              <a:rPr lang="en-US" dirty="0"/>
              <a:t>Title</a:t>
            </a:r>
            <a:endParaRPr lang="en-US" dirty="0"/>
          </a:p>
        </p:txBody>
      </p:sp>
      <p:sp>
        <p:nvSpPr>
          <p:cNvPr id="26" name="Picture Placeholder 16"/>
          <p:cNvSpPr>
            <a:spLocks noGrp="1"/>
          </p:cNvSpPr>
          <p:nvPr>
            <p:ph type="pic" sz="quarter" idx="20"/>
          </p:nvPr>
        </p:nvSpPr>
        <p:spPr>
          <a:xfrm>
            <a:off x="6275817"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25" name="Text Placeholder 18"/>
          <p:cNvSpPr>
            <a:spLocks noGrp="1"/>
          </p:cNvSpPr>
          <p:nvPr>
            <p:ph type="body" sz="quarter" idx="19" hasCustomPrompt="1"/>
          </p:nvPr>
        </p:nvSpPr>
        <p:spPr>
          <a:xfrm>
            <a:off x="6274589"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27" name="Text Placeholder 20"/>
          <p:cNvSpPr>
            <a:spLocks noGrp="1"/>
          </p:cNvSpPr>
          <p:nvPr>
            <p:ph type="body" sz="quarter" idx="21" hasCustomPrompt="1"/>
          </p:nvPr>
        </p:nvSpPr>
        <p:spPr>
          <a:xfrm>
            <a:off x="6432529" y="5600947"/>
            <a:ext cx="2283472" cy="365125"/>
          </a:xfrm>
        </p:spPr>
        <p:txBody>
          <a:bodyPr anchor="ctr">
            <a:noAutofit/>
          </a:bodyPr>
          <a:lstStyle>
            <a:lvl1pPr marL="0" indent="0" algn="ctr">
              <a:buNone/>
              <a:defRPr sz="1400"/>
            </a:lvl1pPr>
          </a:lstStyle>
          <a:p>
            <a:pPr lvl="0"/>
            <a:r>
              <a:rPr lang="en-US" dirty="0"/>
              <a:t>Title</a:t>
            </a:r>
            <a:endParaRPr lang="en-US" dirty="0"/>
          </a:p>
        </p:txBody>
      </p:sp>
      <p:sp>
        <p:nvSpPr>
          <p:cNvPr id="29" name="Picture Placeholder 16"/>
          <p:cNvSpPr>
            <a:spLocks noGrp="1"/>
          </p:cNvSpPr>
          <p:nvPr>
            <p:ph type="pic" sz="quarter" idx="23"/>
          </p:nvPr>
        </p:nvSpPr>
        <p:spPr>
          <a:xfrm>
            <a:off x="9034272"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28" name="Text Placeholder 18"/>
          <p:cNvSpPr>
            <a:spLocks noGrp="1"/>
          </p:cNvSpPr>
          <p:nvPr>
            <p:ph type="body" sz="quarter" idx="22" hasCustomPrompt="1"/>
          </p:nvPr>
        </p:nvSpPr>
        <p:spPr>
          <a:xfrm>
            <a:off x="9032431"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30" name="Text Placeholder 20"/>
          <p:cNvSpPr>
            <a:spLocks noGrp="1"/>
          </p:cNvSpPr>
          <p:nvPr>
            <p:ph type="body" sz="quarter" idx="24" hasCustomPrompt="1"/>
          </p:nvPr>
        </p:nvSpPr>
        <p:spPr>
          <a:xfrm>
            <a:off x="9190984" y="5600947"/>
            <a:ext cx="2283472" cy="365125"/>
          </a:xfrm>
        </p:spPr>
        <p:txBody>
          <a:bodyPr anchor="ctr">
            <a:noAutofit/>
          </a:bodyPr>
          <a:lstStyle>
            <a:lvl1pPr marL="0" indent="0" algn="ctr">
              <a:buNone/>
              <a:defRPr sz="1400"/>
            </a:lvl1pPr>
          </a:lstStyle>
          <a:p>
            <a:pPr lvl="0"/>
            <a:r>
              <a:rPr lang="en-US" dirty="0"/>
              <a:t>Title</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p:cNvSpPr>
            <a:spLocks noGrp="1"/>
          </p:cNvSpPr>
          <p:nvPr>
            <p:ph type="title"/>
          </p:nvPr>
        </p:nvSpPr>
        <p:spPr>
          <a:xfrm>
            <a:off x="758952" y="539496"/>
            <a:ext cx="10671048" cy="768096"/>
          </a:xfrm>
        </p:spPr>
        <p:txBody>
          <a:bodyPr>
            <a:noAutofit/>
          </a:bodyPr>
          <a:lstStyle>
            <a:lvl1pPr>
              <a:lnSpc>
                <a:spcPct val="100000"/>
              </a:lnSpc>
              <a:defRPr/>
            </a:lvl1pPr>
          </a:lstStyle>
          <a:p>
            <a:r>
              <a:rPr lang="en-US" dirty="0"/>
              <a:t>Click to edit Master title style</a:t>
            </a:r>
            <a:endParaRPr lang="en-US" dirty="0"/>
          </a:p>
        </p:txBody>
      </p:sp>
      <p:sp>
        <p:nvSpPr>
          <p:cNvPr id="4" name="Footer Placeholder 3"/>
          <p:cNvSpPr>
            <a:spLocks noGrp="1"/>
          </p:cNvSpPr>
          <p:nvPr>
            <p:ph type="ftr" sz="quarter" idx="11"/>
          </p:nvPr>
        </p:nvSpPr>
        <p:spPr/>
        <p:txBody>
          <a:bodyPr>
            <a:noAutofit/>
          </a:bodyPr>
          <a:lstStyle/>
          <a:p>
            <a:r>
              <a:rPr lang="en-US"/>
              <a:t>Presentation title</a:t>
            </a:r>
            <a:endParaRPr lang="en-US" dirty="0"/>
          </a:p>
        </p:txBody>
      </p:sp>
      <p:sp>
        <p:nvSpPr>
          <p:cNvPr id="5" name="Slide Number Placeholder 4"/>
          <p:cNvSpPr>
            <a:spLocks noGrp="1"/>
          </p:cNvSpPr>
          <p:nvPr>
            <p:ph type="sldNum" sz="quarter" idx="12"/>
          </p:nvPr>
        </p:nvSpPr>
        <p:spPr/>
        <p:txBody>
          <a:bodyPr>
            <a:noAutofit/>
          </a:bodyPr>
          <a:lstStyle/>
          <a:p>
            <a:fld id="{48F63A3B-78C7-47BE-AE5E-E10140E04643}" type="slidenum">
              <a:rPr lang="en-US" smtClean="0"/>
            </a:fld>
            <a:endParaRPr lang="en-US" dirty="0"/>
          </a:p>
        </p:txBody>
      </p:sp>
      <p:sp>
        <p:nvSpPr>
          <p:cNvPr id="17" name="Picture Placeholder 16"/>
          <p:cNvSpPr>
            <a:spLocks noGrp="1"/>
          </p:cNvSpPr>
          <p:nvPr>
            <p:ph type="pic" sz="quarter" idx="13"/>
          </p:nvPr>
        </p:nvSpPr>
        <p:spPr>
          <a:xfrm>
            <a:off x="1271016"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19" name="Text Placeholder 18"/>
          <p:cNvSpPr>
            <a:spLocks noGrp="1"/>
          </p:cNvSpPr>
          <p:nvPr>
            <p:ph type="body" sz="quarter" idx="14" hasCustomPrompt="1"/>
          </p:nvPr>
        </p:nvSpPr>
        <p:spPr>
          <a:xfrm>
            <a:off x="1271016"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21" name="Text Placeholder 20"/>
          <p:cNvSpPr>
            <a:spLocks noGrp="1"/>
          </p:cNvSpPr>
          <p:nvPr>
            <p:ph type="body" sz="quarter" idx="15" hasCustomPrompt="1"/>
          </p:nvPr>
        </p:nvSpPr>
        <p:spPr>
          <a:xfrm>
            <a:off x="1271016" y="3616960"/>
            <a:ext cx="2029968" cy="182880"/>
          </a:xfrm>
        </p:spPr>
        <p:txBody>
          <a:bodyPr anchor="ctr">
            <a:noAutofit/>
          </a:bodyPr>
          <a:lstStyle>
            <a:lvl1pPr marL="0" indent="0" algn="ctr">
              <a:buNone/>
              <a:defRPr sz="1200" spc="20" baseline="0"/>
            </a:lvl1pPr>
          </a:lstStyle>
          <a:p>
            <a:pPr lvl="0"/>
            <a:r>
              <a:rPr lang="en-US" dirty="0"/>
              <a:t>Title</a:t>
            </a:r>
            <a:endParaRPr lang="en-US" dirty="0"/>
          </a:p>
        </p:txBody>
      </p:sp>
      <p:sp>
        <p:nvSpPr>
          <p:cNvPr id="10" name="Picture Placeholder 16"/>
          <p:cNvSpPr>
            <a:spLocks noGrp="1"/>
          </p:cNvSpPr>
          <p:nvPr>
            <p:ph type="pic" sz="quarter" idx="25"/>
          </p:nvPr>
        </p:nvSpPr>
        <p:spPr>
          <a:xfrm>
            <a:off x="1271016"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14" name="Text Placeholder 18"/>
          <p:cNvSpPr>
            <a:spLocks noGrp="1"/>
          </p:cNvSpPr>
          <p:nvPr>
            <p:ph type="body" sz="quarter" idx="29" hasCustomPrompt="1"/>
          </p:nvPr>
        </p:nvSpPr>
        <p:spPr>
          <a:xfrm>
            <a:off x="1271016"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15" name="Text Placeholder 20"/>
          <p:cNvSpPr>
            <a:spLocks noGrp="1"/>
          </p:cNvSpPr>
          <p:nvPr>
            <p:ph type="body" sz="quarter" idx="30" hasCustomPrompt="1"/>
          </p:nvPr>
        </p:nvSpPr>
        <p:spPr>
          <a:xfrm>
            <a:off x="1271016" y="6215888"/>
            <a:ext cx="2029968" cy="182880"/>
          </a:xfrm>
        </p:spPr>
        <p:txBody>
          <a:bodyPr anchor="ctr">
            <a:noAutofit/>
          </a:bodyPr>
          <a:lstStyle>
            <a:lvl1pPr marL="0" indent="0" algn="ctr">
              <a:buNone/>
              <a:defRPr sz="1200" spc="20" baseline="0"/>
            </a:lvl1pPr>
          </a:lstStyle>
          <a:p>
            <a:pPr lvl="0"/>
            <a:r>
              <a:rPr lang="en-US" dirty="0"/>
              <a:t>Title</a:t>
            </a:r>
            <a:endParaRPr lang="en-US" dirty="0"/>
          </a:p>
        </p:txBody>
      </p:sp>
      <p:sp>
        <p:nvSpPr>
          <p:cNvPr id="23" name="Picture Placeholder 16"/>
          <p:cNvSpPr>
            <a:spLocks noGrp="1"/>
          </p:cNvSpPr>
          <p:nvPr>
            <p:ph type="pic" sz="quarter" idx="17"/>
          </p:nvPr>
        </p:nvSpPr>
        <p:spPr>
          <a:xfrm>
            <a:off x="3828288"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22" name="Text Placeholder 18"/>
          <p:cNvSpPr>
            <a:spLocks noGrp="1"/>
          </p:cNvSpPr>
          <p:nvPr>
            <p:ph type="body" sz="quarter" idx="16" hasCustomPrompt="1"/>
          </p:nvPr>
        </p:nvSpPr>
        <p:spPr>
          <a:xfrm>
            <a:off x="3828288"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24" name="Text Placeholder 20"/>
          <p:cNvSpPr>
            <a:spLocks noGrp="1"/>
          </p:cNvSpPr>
          <p:nvPr>
            <p:ph type="body" sz="quarter" idx="18" hasCustomPrompt="1"/>
          </p:nvPr>
        </p:nvSpPr>
        <p:spPr>
          <a:xfrm>
            <a:off x="3828288" y="3616960"/>
            <a:ext cx="2029968" cy="182880"/>
          </a:xfrm>
        </p:spPr>
        <p:txBody>
          <a:bodyPr anchor="ctr">
            <a:noAutofit/>
          </a:bodyPr>
          <a:lstStyle>
            <a:lvl1pPr marL="0" indent="0" algn="ctr">
              <a:buNone/>
              <a:defRPr sz="1200" spc="20" baseline="0"/>
            </a:lvl1pPr>
          </a:lstStyle>
          <a:p>
            <a:pPr lvl="0"/>
            <a:r>
              <a:rPr lang="en-US" dirty="0"/>
              <a:t>Title</a:t>
            </a:r>
            <a:endParaRPr lang="en-US" dirty="0"/>
          </a:p>
        </p:txBody>
      </p:sp>
      <p:sp>
        <p:nvSpPr>
          <p:cNvPr id="11" name="Picture Placeholder 16"/>
          <p:cNvSpPr>
            <a:spLocks noGrp="1"/>
          </p:cNvSpPr>
          <p:nvPr>
            <p:ph type="pic" sz="quarter" idx="26"/>
          </p:nvPr>
        </p:nvSpPr>
        <p:spPr>
          <a:xfrm>
            <a:off x="3828288"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16" name="Text Placeholder 18"/>
          <p:cNvSpPr>
            <a:spLocks noGrp="1"/>
          </p:cNvSpPr>
          <p:nvPr>
            <p:ph type="body" sz="quarter" idx="31" hasCustomPrompt="1"/>
          </p:nvPr>
        </p:nvSpPr>
        <p:spPr>
          <a:xfrm>
            <a:off x="3828288"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18" name="Text Placeholder 20"/>
          <p:cNvSpPr>
            <a:spLocks noGrp="1"/>
          </p:cNvSpPr>
          <p:nvPr>
            <p:ph type="body" sz="quarter" idx="32" hasCustomPrompt="1"/>
          </p:nvPr>
        </p:nvSpPr>
        <p:spPr>
          <a:xfrm>
            <a:off x="3828288" y="6215888"/>
            <a:ext cx="2029968" cy="182880"/>
          </a:xfrm>
        </p:spPr>
        <p:txBody>
          <a:bodyPr anchor="ctr">
            <a:noAutofit/>
          </a:bodyPr>
          <a:lstStyle>
            <a:lvl1pPr marL="0" indent="0" algn="ctr">
              <a:buNone/>
              <a:defRPr sz="1200" spc="20" baseline="0"/>
            </a:lvl1pPr>
          </a:lstStyle>
          <a:p>
            <a:pPr lvl="0"/>
            <a:r>
              <a:rPr lang="en-US" dirty="0"/>
              <a:t>Title</a:t>
            </a:r>
            <a:endParaRPr lang="en-US" dirty="0"/>
          </a:p>
        </p:txBody>
      </p:sp>
      <p:sp>
        <p:nvSpPr>
          <p:cNvPr id="26" name="Picture Placeholder 16"/>
          <p:cNvSpPr>
            <a:spLocks noGrp="1"/>
          </p:cNvSpPr>
          <p:nvPr>
            <p:ph type="pic" sz="quarter" idx="20"/>
          </p:nvPr>
        </p:nvSpPr>
        <p:spPr>
          <a:xfrm>
            <a:off x="6385560"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25" name="Text Placeholder 18"/>
          <p:cNvSpPr>
            <a:spLocks noGrp="1"/>
          </p:cNvSpPr>
          <p:nvPr>
            <p:ph type="body" sz="quarter" idx="19" hasCustomPrompt="1"/>
          </p:nvPr>
        </p:nvSpPr>
        <p:spPr>
          <a:xfrm>
            <a:off x="6385560"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27" name="Text Placeholder 20"/>
          <p:cNvSpPr>
            <a:spLocks noGrp="1"/>
          </p:cNvSpPr>
          <p:nvPr>
            <p:ph type="body" sz="quarter" idx="21" hasCustomPrompt="1"/>
          </p:nvPr>
        </p:nvSpPr>
        <p:spPr>
          <a:xfrm>
            <a:off x="6385560" y="3616960"/>
            <a:ext cx="2029968" cy="182880"/>
          </a:xfrm>
        </p:spPr>
        <p:txBody>
          <a:bodyPr anchor="ctr">
            <a:noAutofit/>
          </a:bodyPr>
          <a:lstStyle>
            <a:lvl1pPr marL="0" indent="0" algn="ctr">
              <a:buNone/>
              <a:defRPr sz="1200" spc="20" baseline="0"/>
            </a:lvl1pPr>
          </a:lstStyle>
          <a:p>
            <a:pPr lvl="0"/>
            <a:r>
              <a:rPr lang="en-US" dirty="0"/>
              <a:t>Title</a:t>
            </a:r>
            <a:endParaRPr lang="en-US" dirty="0"/>
          </a:p>
        </p:txBody>
      </p:sp>
      <p:sp>
        <p:nvSpPr>
          <p:cNvPr id="12" name="Picture Placeholder 16"/>
          <p:cNvSpPr>
            <a:spLocks noGrp="1"/>
          </p:cNvSpPr>
          <p:nvPr>
            <p:ph type="pic" sz="quarter" idx="27"/>
          </p:nvPr>
        </p:nvSpPr>
        <p:spPr>
          <a:xfrm>
            <a:off x="6385560"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20" name="Text Placeholder 18"/>
          <p:cNvSpPr>
            <a:spLocks noGrp="1"/>
          </p:cNvSpPr>
          <p:nvPr>
            <p:ph type="body" sz="quarter" idx="33" hasCustomPrompt="1"/>
          </p:nvPr>
        </p:nvSpPr>
        <p:spPr>
          <a:xfrm>
            <a:off x="6385560"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31" name="Text Placeholder 20"/>
          <p:cNvSpPr>
            <a:spLocks noGrp="1"/>
          </p:cNvSpPr>
          <p:nvPr>
            <p:ph type="body" sz="quarter" idx="34" hasCustomPrompt="1"/>
          </p:nvPr>
        </p:nvSpPr>
        <p:spPr>
          <a:xfrm>
            <a:off x="6385560" y="6215888"/>
            <a:ext cx="2029968" cy="182880"/>
          </a:xfrm>
        </p:spPr>
        <p:txBody>
          <a:bodyPr anchor="ctr">
            <a:noAutofit/>
          </a:bodyPr>
          <a:lstStyle>
            <a:lvl1pPr marL="0" indent="0" algn="ctr">
              <a:buNone/>
              <a:defRPr sz="1200" spc="20" baseline="0"/>
            </a:lvl1pPr>
          </a:lstStyle>
          <a:p>
            <a:pPr lvl="0"/>
            <a:r>
              <a:rPr lang="en-US" dirty="0"/>
              <a:t>Title</a:t>
            </a:r>
            <a:endParaRPr lang="en-US" dirty="0"/>
          </a:p>
        </p:txBody>
      </p:sp>
      <p:sp>
        <p:nvSpPr>
          <p:cNvPr id="29" name="Picture Placeholder 16"/>
          <p:cNvSpPr>
            <a:spLocks noGrp="1"/>
          </p:cNvSpPr>
          <p:nvPr>
            <p:ph type="pic" sz="quarter" idx="23"/>
          </p:nvPr>
        </p:nvSpPr>
        <p:spPr>
          <a:xfrm>
            <a:off x="8942832"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28" name="Text Placeholder 18"/>
          <p:cNvSpPr>
            <a:spLocks noGrp="1"/>
          </p:cNvSpPr>
          <p:nvPr>
            <p:ph type="body" sz="quarter" idx="22" hasCustomPrompt="1"/>
          </p:nvPr>
        </p:nvSpPr>
        <p:spPr>
          <a:xfrm>
            <a:off x="8942832"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30" name="Text Placeholder 20"/>
          <p:cNvSpPr>
            <a:spLocks noGrp="1"/>
          </p:cNvSpPr>
          <p:nvPr>
            <p:ph type="body" sz="quarter" idx="24" hasCustomPrompt="1"/>
          </p:nvPr>
        </p:nvSpPr>
        <p:spPr>
          <a:xfrm>
            <a:off x="8942832" y="3616960"/>
            <a:ext cx="2029968" cy="182880"/>
          </a:xfrm>
        </p:spPr>
        <p:txBody>
          <a:bodyPr anchor="ctr">
            <a:noAutofit/>
          </a:bodyPr>
          <a:lstStyle>
            <a:lvl1pPr marL="0" indent="0" algn="ctr">
              <a:buNone/>
              <a:defRPr sz="1200" spc="20" baseline="0"/>
            </a:lvl1pPr>
          </a:lstStyle>
          <a:p>
            <a:pPr lvl="0"/>
            <a:r>
              <a:rPr lang="en-US" dirty="0"/>
              <a:t>Title</a:t>
            </a:r>
            <a:endParaRPr lang="en-US" dirty="0"/>
          </a:p>
        </p:txBody>
      </p:sp>
      <p:sp>
        <p:nvSpPr>
          <p:cNvPr id="13" name="Picture Placeholder 16"/>
          <p:cNvSpPr>
            <a:spLocks noGrp="1"/>
          </p:cNvSpPr>
          <p:nvPr>
            <p:ph type="pic" sz="quarter" idx="28"/>
          </p:nvPr>
        </p:nvSpPr>
        <p:spPr>
          <a:xfrm>
            <a:off x="8942832"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endParaRPr lang="en-US" dirty="0"/>
          </a:p>
        </p:txBody>
      </p:sp>
      <p:sp>
        <p:nvSpPr>
          <p:cNvPr id="32" name="Text Placeholder 18"/>
          <p:cNvSpPr>
            <a:spLocks noGrp="1"/>
          </p:cNvSpPr>
          <p:nvPr>
            <p:ph type="body" sz="quarter" idx="35" hasCustomPrompt="1"/>
          </p:nvPr>
        </p:nvSpPr>
        <p:spPr>
          <a:xfrm>
            <a:off x="8942832"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endParaRPr lang="en-US" dirty="0"/>
          </a:p>
        </p:txBody>
      </p:sp>
      <p:sp>
        <p:nvSpPr>
          <p:cNvPr id="33" name="Text Placeholder 20"/>
          <p:cNvSpPr>
            <a:spLocks noGrp="1"/>
          </p:cNvSpPr>
          <p:nvPr>
            <p:ph type="body" sz="quarter" idx="36" hasCustomPrompt="1"/>
          </p:nvPr>
        </p:nvSpPr>
        <p:spPr>
          <a:xfrm>
            <a:off x="8942832" y="6215888"/>
            <a:ext cx="2029968" cy="182880"/>
          </a:xfrm>
        </p:spPr>
        <p:txBody>
          <a:bodyPr anchor="ctr">
            <a:noAutofit/>
          </a:bodyPr>
          <a:lstStyle>
            <a:lvl1pPr marL="0" indent="0" algn="ctr">
              <a:buNone/>
              <a:defRPr sz="1200" spc="20" baseline="0"/>
            </a:lvl1pPr>
          </a:lstStyle>
          <a:p>
            <a:pPr lvl="0"/>
            <a:r>
              <a:rPr lang="en-US" dirty="0"/>
              <a:t>Title</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6" name="Rectangle 15"/>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58952" y="841248"/>
            <a:ext cx="10671048" cy="768096"/>
          </a:xfrm>
        </p:spPr>
        <p:txBody>
          <a:bodyPr>
            <a:noAutofit/>
          </a:bodyPr>
          <a:lstStyle>
            <a:lvl1pPr>
              <a:lnSpc>
                <a:spcPct val="100000"/>
              </a:lnSpc>
              <a:defRPr/>
            </a:lvl1pPr>
          </a:lstStyle>
          <a:p>
            <a:r>
              <a:rPr lang="en-US" dirty="0"/>
              <a:t>Click to edit Master title style</a:t>
            </a:r>
            <a:endParaRPr lang="en-US" dirty="0"/>
          </a:p>
        </p:txBody>
      </p:sp>
      <p:sp>
        <p:nvSpPr>
          <p:cNvPr id="4" name="Footer Placeholder 3"/>
          <p:cNvSpPr>
            <a:spLocks noGrp="1"/>
          </p:cNvSpPr>
          <p:nvPr>
            <p:ph type="ftr" sz="quarter" idx="11"/>
          </p:nvPr>
        </p:nvSpPr>
        <p:spPr/>
        <p:txBody>
          <a:bodyPr>
            <a:noAutofit/>
          </a:bodyPr>
          <a:lstStyle/>
          <a:p>
            <a:r>
              <a:rPr lang="en-US"/>
              <a:t>Presentation title</a:t>
            </a:r>
            <a:endParaRPr lang="en-US" dirty="0"/>
          </a:p>
        </p:txBody>
      </p:sp>
      <p:sp>
        <p:nvSpPr>
          <p:cNvPr id="5" name="Slide Number Placeholder 4"/>
          <p:cNvSpPr>
            <a:spLocks noGrp="1"/>
          </p:cNvSpPr>
          <p:nvPr>
            <p:ph type="sldNum" sz="quarter" idx="12"/>
          </p:nvPr>
        </p:nvSpPr>
        <p:spPr/>
        <p:txBody>
          <a:bodyPr>
            <a:noAutofit/>
          </a:bodyPr>
          <a:lstStyle/>
          <a:p>
            <a:fld id="{48F63A3B-78C7-47BE-AE5E-E10140E04643}" type="slidenum">
              <a:rPr lang="en-US" smtClean="0"/>
            </a:fld>
            <a:endParaRPr lang="en-US" dirty="0"/>
          </a:p>
        </p:txBody>
      </p:sp>
      <p:sp>
        <p:nvSpPr>
          <p:cNvPr id="46" name="Text Placeholder 2"/>
          <p:cNvSpPr>
            <a:spLocks noGrp="1"/>
          </p:cNvSpPr>
          <p:nvPr>
            <p:ph type="body" idx="1"/>
          </p:nvPr>
        </p:nvSpPr>
        <p:spPr>
          <a:xfrm>
            <a:off x="685338"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4" name="Picture Placeholder 62"/>
          <p:cNvSpPr>
            <a:spLocks noGrp="1"/>
          </p:cNvSpPr>
          <p:nvPr>
            <p:ph type="pic" sz="quarter" idx="23"/>
          </p:nvPr>
        </p:nvSpPr>
        <p:spPr>
          <a:xfrm>
            <a:off x="1339134"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endParaRPr lang="en-US" dirty="0"/>
          </a:p>
        </p:txBody>
      </p:sp>
      <p:sp>
        <p:nvSpPr>
          <p:cNvPr id="52" name="Text Placeholder 51"/>
          <p:cNvSpPr>
            <a:spLocks noGrp="1"/>
          </p:cNvSpPr>
          <p:nvPr>
            <p:ph type="body" sz="quarter" idx="18"/>
          </p:nvPr>
        </p:nvSpPr>
        <p:spPr>
          <a:xfrm>
            <a:off x="731058" y="3888404"/>
            <a:ext cx="1920240" cy="1371600"/>
          </a:xfrm>
          <a:noFill/>
          <a:ln>
            <a:noFill/>
          </a:ln>
        </p:spPr>
        <p:txBody>
          <a:bodyPr lIns="91440" rIns="91440" anchor="ctr">
            <a:noAutofit/>
          </a:bodyPr>
          <a:lstStyle>
            <a:lvl1pPr marL="0" indent="0" algn="ctr">
              <a:spcBef>
                <a:spcPts val="0"/>
              </a:spcBef>
              <a:buNone/>
              <a:defRPr sz="1500"/>
            </a:lvl1pPr>
          </a:lstStyle>
          <a:p>
            <a:pPr lvl="0"/>
            <a:r>
              <a:rPr lang="en-US" dirty="0"/>
              <a:t>Click to edit Master text styles</a:t>
            </a:r>
            <a:endParaRPr lang="en-US" dirty="0"/>
          </a:p>
        </p:txBody>
      </p:sp>
      <p:sp>
        <p:nvSpPr>
          <p:cNvPr id="47" name="Text Placeholder 4"/>
          <p:cNvSpPr>
            <a:spLocks noGrp="1"/>
          </p:cNvSpPr>
          <p:nvPr>
            <p:ph type="body" sz="quarter" idx="3"/>
          </p:nvPr>
        </p:nvSpPr>
        <p:spPr>
          <a:xfrm>
            <a:off x="2900910"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8" name="Picture Placeholder 62"/>
          <p:cNvSpPr>
            <a:spLocks noGrp="1"/>
          </p:cNvSpPr>
          <p:nvPr>
            <p:ph type="pic" sz="quarter" idx="27"/>
          </p:nvPr>
        </p:nvSpPr>
        <p:spPr>
          <a:xfrm>
            <a:off x="3554707"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endParaRPr lang="en-US" dirty="0"/>
          </a:p>
        </p:txBody>
      </p:sp>
      <p:sp>
        <p:nvSpPr>
          <p:cNvPr id="58" name="Text Placeholder 51"/>
          <p:cNvSpPr>
            <a:spLocks noGrp="1"/>
          </p:cNvSpPr>
          <p:nvPr>
            <p:ph type="body" sz="quarter" idx="19"/>
          </p:nvPr>
        </p:nvSpPr>
        <p:spPr>
          <a:xfrm>
            <a:off x="2946630" y="3888404"/>
            <a:ext cx="1920240" cy="1371600"/>
          </a:xfrm>
          <a:noFill/>
          <a:ln>
            <a:noFill/>
          </a:ln>
        </p:spPr>
        <p:txBody>
          <a:bodyPr lIns="91440" rIns="91440" anchor="ctr">
            <a:noAutofit/>
          </a:bodyPr>
          <a:lstStyle>
            <a:lvl1pPr marL="0" indent="0" algn="ctr">
              <a:spcBef>
                <a:spcPts val="0"/>
              </a:spcBef>
              <a:buNone/>
              <a:defRPr sz="1500"/>
            </a:lvl1pPr>
          </a:lstStyle>
          <a:p>
            <a:pPr lvl="0"/>
            <a:r>
              <a:rPr lang="en-US" dirty="0"/>
              <a:t>Click to edit Master text styles</a:t>
            </a:r>
            <a:endParaRPr lang="en-US" dirty="0"/>
          </a:p>
        </p:txBody>
      </p:sp>
      <p:sp>
        <p:nvSpPr>
          <p:cNvPr id="48" name="Text Placeholder 4"/>
          <p:cNvSpPr>
            <a:spLocks noGrp="1"/>
          </p:cNvSpPr>
          <p:nvPr>
            <p:ph type="body" sz="quarter" idx="13"/>
          </p:nvPr>
        </p:nvSpPr>
        <p:spPr>
          <a:xfrm>
            <a:off x="5116484"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7" name="Picture Placeholder 62"/>
          <p:cNvSpPr>
            <a:spLocks noGrp="1"/>
          </p:cNvSpPr>
          <p:nvPr>
            <p:ph type="pic" sz="quarter" idx="26"/>
          </p:nvPr>
        </p:nvSpPr>
        <p:spPr>
          <a:xfrm>
            <a:off x="5770280"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endParaRPr lang="en-US" dirty="0"/>
          </a:p>
        </p:txBody>
      </p:sp>
      <p:sp>
        <p:nvSpPr>
          <p:cNvPr id="59" name="Text Placeholder 51"/>
          <p:cNvSpPr>
            <a:spLocks noGrp="1"/>
          </p:cNvSpPr>
          <p:nvPr>
            <p:ph type="body" sz="quarter" idx="20"/>
          </p:nvPr>
        </p:nvSpPr>
        <p:spPr>
          <a:xfrm>
            <a:off x="5162204" y="3888404"/>
            <a:ext cx="1920240" cy="1371600"/>
          </a:xfrm>
          <a:noFill/>
          <a:ln>
            <a:noFill/>
          </a:ln>
        </p:spPr>
        <p:txBody>
          <a:bodyPr lIns="91440" rIns="91440" anchor="ctr">
            <a:noAutofit/>
          </a:bodyPr>
          <a:lstStyle>
            <a:lvl1pPr marL="0" indent="0" algn="ctr">
              <a:spcBef>
                <a:spcPts val="0"/>
              </a:spcBef>
              <a:buNone/>
              <a:defRPr sz="1500"/>
            </a:lvl1pPr>
          </a:lstStyle>
          <a:p>
            <a:pPr lvl="0"/>
            <a:r>
              <a:rPr lang="en-US" dirty="0"/>
              <a:t>Click to edit Master text styles</a:t>
            </a:r>
            <a:endParaRPr lang="en-US" dirty="0"/>
          </a:p>
        </p:txBody>
      </p:sp>
      <p:sp>
        <p:nvSpPr>
          <p:cNvPr id="49" name="Text Placeholder 4"/>
          <p:cNvSpPr>
            <a:spLocks noGrp="1"/>
          </p:cNvSpPr>
          <p:nvPr>
            <p:ph type="body" sz="quarter" idx="15"/>
          </p:nvPr>
        </p:nvSpPr>
        <p:spPr>
          <a:xfrm>
            <a:off x="7332057"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6" name="Picture Placeholder 62"/>
          <p:cNvSpPr>
            <a:spLocks noGrp="1"/>
          </p:cNvSpPr>
          <p:nvPr>
            <p:ph type="pic" sz="quarter" idx="25"/>
          </p:nvPr>
        </p:nvSpPr>
        <p:spPr>
          <a:xfrm>
            <a:off x="7985853"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endParaRPr lang="en-US" dirty="0"/>
          </a:p>
        </p:txBody>
      </p:sp>
      <p:sp>
        <p:nvSpPr>
          <p:cNvPr id="60" name="Text Placeholder 51"/>
          <p:cNvSpPr>
            <a:spLocks noGrp="1"/>
          </p:cNvSpPr>
          <p:nvPr>
            <p:ph type="body" sz="quarter" idx="21"/>
          </p:nvPr>
        </p:nvSpPr>
        <p:spPr>
          <a:xfrm>
            <a:off x="7377777" y="3888404"/>
            <a:ext cx="1920240" cy="1371600"/>
          </a:xfrm>
          <a:noFill/>
          <a:ln>
            <a:noFill/>
          </a:ln>
        </p:spPr>
        <p:txBody>
          <a:bodyPr lIns="91440" rIns="91440" anchor="ctr">
            <a:noAutofit/>
          </a:bodyPr>
          <a:lstStyle>
            <a:lvl1pPr marL="0" indent="0" algn="ctr">
              <a:spcBef>
                <a:spcPts val="0"/>
              </a:spcBef>
              <a:buNone/>
              <a:defRPr sz="1500"/>
            </a:lvl1pPr>
          </a:lstStyle>
          <a:p>
            <a:pPr lvl="0"/>
            <a:r>
              <a:rPr lang="en-US" dirty="0"/>
              <a:t>Click to edit Master text styles</a:t>
            </a:r>
            <a:endParaRPr lang="en-US" dirty="0"/>
          </a:p>
        </p:txBody>
      </p:sp>
      <p:sp>
        <p:nvSpPr>
          <p:cNvPr id="50" name="Text Placeholder 4"/>
          <p:cNvSpPr>
            <a:spLocks noGrp="1"/>
          </p:cNvSpPr>
          <p:nvPr>
            <p:ph type="body" sz="quarter" idx="17"/>
          </p:nvPr>
        </p:nvSpPr>
        <p:spPr>
          <a:xfrm>
            <a:off x="9547629"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5" name="Picture Placeholder 62"/>
          <p:cNvSpPr>
            <a:spLocks noGrp="1"/>
          </p:cNvSpPr>
          <p:nvPr>
            <p:ph type="pic" sz="quarter" idx="24"/>
          </p:nvPr>
        </p:nvSpPr>
        <p:spPr>
          <a:xfrm>
            <a:off x="10201425"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endParaRPr lang="en-US" dirty="0"/>
          </a:p>
        </p:txBody>
      </p:sp>
      <p:sp>
        <p:nvSpPr>
          <p:cNvPr id="61" name="Text Placeholder 51"/>
          <p:cNvSpPr>
            <a:spLocks noGrp="1"/>
          </p:cNvSpPr>
          <p:nvPr>
            <p:ph type="body" sz="quarter" idx="22"/>
          </p:nvPr>
        </p:nvSpPr>
        <p:spPr>
          <a:xfrm>
            <a:off x="9593349" y="3888404"/>
            <a:ext cx="1920240" cy="1371600"/>
          </a:xfrm>
          <a:noFill/>
          <a:ln>
            <a:noFill/>
          </a:ln>
        </p:spPr>
        <p:txBody>
          <a:bodyPr lIns="91440" rIns="91440" anchor="ctr">
            <a:noAutofit/>
          </a:bodyPr>
          <a:lstStyle>
            <a:lvl1pPr marL="0" indent="0" algn="ctr">
              <a:spcBef>
                <a:spcPts val="0"/>
              </a:spcBef>
              <a:buNone/>
              <a:defRPr sz="1500"/>
            </a:lvl1pPr>
          </a:lstStyle>
          <a:p>
            <a:pPr lvl="0"/>
            <a:r>
              <a:rPr lang="en-US" dirty="0"/>
              <a:t>Click to edit Master text styles</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9" name="Freeform: Shape 28"/>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noAutofit/>
          </a:bodyPr>
          <a:lstStyle/>
          <a:p>
            <a:pPr lvl="0"/>
            <a:endParaRPr lang="en-US" dirty="0"/>
          </a:p>
        </p:txBody>
      </p:sp>
      <p:sp>
        <p:nvSpPr>
          <p:cNvPr id="26" name="Freeform: Shape 25"/>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16" name="Freeform: Shape 15"/>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noAutofit/>
          </a:bodyPr>
          <a:lstStyle/>
          <a:p>
            <a:pPr lvl="0"/>
            <a:endParaRPr lang="en-US" dirty="0">
              <a:solidFill>
                <a:schemeClr val="tx1"/>
              </a:solidFill>
            </a:endParaRPr>
          </a:p>
        </p:txBody>
      </p:sp>
      <p:sp>
        <p:nvSpPr>
          <p:cNvPr id="2" name="Title 1"/>
          <p:cNvSpPr>
            <a:spLocks noGrp="1"/>
          </p:cNvSpPr>
          <p:nvPr>
            <p:ph type="title"/>
          </p:nvPr>
        </p:nvSpPr>
        <p:spPr/>
        <p:txBody>
          <a:bodyPr/>
          <a:lstStyle>
            <a:lvl1pPr>
              <a:lnSpc>
                <a:spcPct val="100000"/>
              </a:lnSpc>
              <a:defRPr>
                <a:solidFill>
                  <a:schemeClr val="accent6"/>
                </a:solidFill>
              </a:defRPr>
            </a:lvl1pPr>
          </a:lstStyle>
          <a:p>
            <a:r>
              <a:rPr lang="en-US" dirty="0"/>
              <a:t>Click to edit Master title style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fld>
            <a:endParaRPr lang="en-US" dirty="0"/>
          </a:p>
        </p:txBody>
      </p:sp>
      <p:sp>
        <p:nvSpPr>
          <p:cNvPr id="30" name="Image 2" descr="preencoded.png"/>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31" name="Text Placeholder 2"/>
          <p:cNvSpPr>
            <a:spLocks noGrp="1"/>
          </p:cNvSpPr>
          <p:nvPr>
            <p:ph type="body" idx="1" hasCustomPrompt="1"/>
          </p:nvPr>
        </p:nvSpPr>
        <p:spPr>
          <a:xfrm>
            <a:off x="685338"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endParaRPr lang="en-US" dirty="0"/>
          </a:p>
        </p:txBody>
      </p:sp>
      <p:sp>
        <p:nvSpPr>
          <p:cNvPr id="32" name="Text Placeholder 4"/>
          <p:cNvSpPr>
            <a:spLocks noGrp="1"/>
          </p:cNvSpPr>
          <p:nvPr>
            <p:ph type="body" sz="quarter" idx="3" hasCustomPrompt="1"/>
          </p:nvPr>
        </p:nvSpPr>
        <p:spPr>
          <a:xfrm>
            <a:off x="2900911"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endParaRPr lang="en-US" dirty="0"/>
          </a:p>
        </p:txBody>
      </p:sp>
      <p:sp>
        <p:nvSpPr>
          <p:cNvPr id="33" name="Text Placeholder 4"/>
          <p:cNvSpPr>
            <a:spLocks noGrp="1"/>
          </p:cNvSpPr>
          <p:nvPr>
            <p:ph type="body" sz="quarter" idx="13" hasCustomPrompt="1"/>
          </p:nvPr>
        </p:nvSpPr>
        <p:spPr>
          <a:xfrm>
            <a:off x="5116484"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endParaRPr lang="en-US" dirty="0"/>
          </a:p>
        </p:txBody>
      </p:sp>
      <p:sp>
        <p:nvSpPr>
          <p:cNvPr id="34" name="Text Placeholder 4"/>
          <p:cNvSpPr>
            <a:spLocks noGrp="1"/>
          </p:cNvSpPr>
          <p:nvPr>
            <p:ph type="body" sz="quarter" idx="15" hasCustomPrompt="1"/>
          </p:nvPr>
        </p:nvSpPr>
        <p:spPr>
          <a:xfrm>
            <a:off x="7332057"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endParaRPr lang="en-US" dirty="0"/>
          </a:p>
        </p:txBody>
      </p:sp>
      <p:sp>
        <p:nvSpPr>
          <p:cNvPr id="35" name="Text Placeholder 4"/>
          <p:cNvSpPr>
            <a:spLocks noGrp="1"/>
          </p:cNvSpPr>
          <p:nvPr>
            <p:ph type="body" sz="quarter" idx="17" hasCustomPrompt="1"/>
          </p:nvPr>
        </p:nvSpPr>
        <p:spPr>
          <a:xfrm>
            <a:off x="9547629"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endParaRPr lang="en-US" dirty="0"/>
          </a:p>
        </p:txBody>
      </p:sp>
      <p:sp>
        <p:nvSpPr>
          <p:cNvPr id="36" name="Text Placeholder 51"/>
          <p:cNvSpPr>
            <a:spLocks noGrp="1"/>
          </p:cNvSpPr>
          <p:nvPr>
            <p:ph type="body" sz="quarter" idx="18"/>
          </p:nvPr>
        </p:nvSpPr>
        <p:spPr>
          <a:xfrm>
            <a:off x="685338" y="4745736"/>
            <a:ext cx="1993392" cy="795528"/>
          </a:xfrm>
          <a:noFill/>
        </p:spPr>
        <p:txBody>
          <a:bodyPr lIns="0" rIns="0" anchor="t" anchorCtr="0">
            <a:noAutofit/>
          </a:bodyPr>
          <a:lstStyle>
            <a:lvl1pPr marL="0" indent="0" algn="ctr">
              <a:spcBef>
                <a:spcPts val="0"/>
              </a:spcBef>
              <a:buNone/>
              <a:defRPr sz="1500"/>
            </a:lvl1pPr>
          </a:lstStyle>
          <a:p>
            <a:pPr lvl="0"/>
            <a:r>
              <a:rPr lang="en-US" dirty="0"/>
              <a:t>Click to edit Master text styles</a:t>
            </a:r>
            <a:endParaRPr lang="en-US" dirty="0"/>
          </a:p>
        </p:txBody>
      </p:sp>
      <p:sp>
        <p:nvSpPr>
          <p:cNvPr id="37" name="Text Placeholder 51"/>
          <p:cNvSpPr>
            <a:spLocks noGrp="1"/>
          </p:cNvSpPr>
          <p:nvPr>
            <p:ph type="body" sz="quarter" idx="19"/>
          </p:nvPr>
        </p:nvSpPr>
        <p:spPr>
          <a:xfrm>
            <a:off x="2900911" y="4745736"/>
            <a:ext cx="1993392" cy="795528"/>
          </a:xfrm>
          <a:noFill/>
        </p:spPr>
        <p:txBody>
          <a:bodyPr lIns="0" rIns="0" anchor="t" anchorCtr="0">
            <a:noAutofit/>
          </a:bodyPr>
          <a:lstStyle>
            <a:lvl1pPr marL="0" indent="0" algn="ctr">
              <a:spcBef>
                <a:spcPts val="0"/>
              </a:spcBef>
              <a:buNone/>
              <a:defRPr sz="1500"/>
            </a:lvl1pPr>
          </a:lstStyle>
          <a:p>
            <a:pPr lvl="0"/>
            <a:r>
              <a:rPr lang="en-US" dirty="0"/>
              <a:t>Click to edit Master text styles</a:t>
            </a:r>
            <a:endParaRPr lang="en-US" dirty="0"/>
          </a:p>
        </p:txBody>
      </p:sp>
      <p:sp>
        <p:nvSpPr>
          <p:cNvPr id="38" name="Text Placeholder 51"/>
          <p:cNvSpPr>
            <a:spLocks noGrp="1"/>
          </p:cNvSpPr>
          <p:nvPr>
            <p:ph type="body" sz="quarter" idx="20"/>
          </p:nvPr>
        </p:nvSpPr>
        <p:spPr>
          <a:xfrm>
            <a:off x="5116484" y="4745736"/>
            <a:ext cx="1993392" cy="795528"/>
          </a:xfrm>
          <a:noFill/>
        </p:spPr>
        <p:txBody>
          <a:bodyPr lIns="0" rIns="0" anchor="t" anchorCtr="0">
            <a:noAutofit/>
          </a:bodyPr>
          <a:lstStyle>
            <a:lvl1pPr marL="0" indent="0" algn="ctr">
              <a:spcBef>
                <a:spcPts val="0"/>
              </a:spcBef>
              <a:buNone/>
              <a:defRPr sz="1500"/>
            </a:lvl1pPr>
          </a:lstStyle>
          <a:p>
            <a:pPr lvl="0"/>
            <a:r>
              <a:rPr lang="en-US" dirty="0"/>
              <a:t>Click to edit Master text styles</a:t>
            </a:r>
            <a:endParaRPr lang="en-US" dirty="0"/>
          </a:p>
        </p:txBody>
      </p:sp>
      <p:sp>
        <p:nvSpPr>
          <p:cNvPr id="39" name="Text Placeholder 51"/>
          <p:cNvSpPr>
            <a:spLocks noGrp="1"/>
          </p:cNvSpPr>
          <p:nvPr>
            <p:ph type="body" sz="quarter" idx="21"/>
          </p:nvPr>
        </p:nvSpPr>
        <p:spPr>
          <a:xfrm>
            <a:off x="7332057" y="4745736"/>
            <a:ext cx="1993392" cy="795528"/>
          </a:xfrm>
          <a:noFill/>
        </p:spPr>
        <p:txBody>
          <a:bodyPr lIns="0" rIns="0" anchor="t" anchorCtr="0">
            <a:noAutofit/>
          </a:bodyPr>
          <a:lstStyle>
            <a:lvl1pPr marL="0" indent="0" algn="ctr">
              <a:spcBef>
                <a:spcPts val="0"/>
              </a:spcBef>
              <a:buNone/>
              <a:defRPr sz="1500"/>
            </a:lvl1pPr>
          </a:lstStyle>
          <a:p>
            <a:pPr lvl="0"/>
            <a:r>
              <a:rPr lang="en-US" dirty="0"/>
              <a:t>Click to edit Master text styles</a:t>
            </a:r>
            <a:endParaRPr lang="en-US" dirty="0"/>
          </a:p>
        </p:txBody>
      </p:sp>
      <p:sp>
        <p:nvSpPr>
          <p:cNvPr id="40" name="Text Placeholder 51"/>
          <p:cNvSpPr>
            <a:spLocks noGrp="1"/>
          </p:cNvSpPr>
          <p:nvPr>
            <p:ph type="body" sz="quarter" idx="22"/>
          </p:nvPr>
        </p:nvSpPr>
        <p:spPr>
          <a:xfrm>
            <a:off x="9547629" y="4745736"/>
            <a:ext cx="1993392" cy="795528"/>
          </a:xfrm>
          <a:noFill/>
        </p:spPr>
        <p:txBody>
          <a:bodyPr lIns="0" rIns="0" anchor="t" anchorCtr="0">
            <a:noAutofit/>
          </a:bodyPr>
          <a:lstStyle>
            <a:lvl1pPr marL="0" indent="0" algn="ctr">
              <a:spcBef>
                <a:spcPts val="0"/>
              </a:spcBef>
              <a:buNone/>
              <a:defRPr sz="1500"/>
            </a:lvl1pPr>
          </a:lstStyle>
          <a:p>
            <a:pPr lvl="0"/>
            <a:r>
              <a:rPr lang="en-US" dirty="0"/>
              <a:t>Click to edit Master text styles</a:t>
            </a:r>
            <a:endParaRPr lang="en-US" dirty="0"/>
          </a:p>
        </p:txBody>
      </p:sp>
      <p:cxnSp>
        <p:nvCxnSpPr>
          <p:cNvPr id="42" name="Straight Connector 41"/>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0" name="Title 19"/>
          <p:cNvSpPr>
            <a:spLocks noGrp="1"/>
          </p:cNvSpPr>
          <p:nvPr>
            <p:ph type="title"/>
          </p:nvPr>
        </p:nvSpPr>
        <p:spPr>
          <a:xfrm>
            <a:off x="3986784" y="1243584"/>
            <a:ext cx="8165592" cy="768096"/>
          </a:xfrm>
        </p:spPr>
        <p:txBody>
          <a:bodyPr>
            <a:noAutofit/>
          </a:bodyPr>
          <a:lstStyle>
            <a:lvl1pPr algn="l">
              <a:lnSpc>
                <a:spcPct val="100000"/>
              </a:lnSpc>
              <a:defRPr/>
            </a:lvl1pPr>
          </a:lstStyle>
          <a:p>
            <a:r>
              <a:rPr lang="en-US" dirty="0"/>
              <a:t>Click to edit Master title style</a:t>
            </a:r>
            <a:endParaRPr lang="en-US" dirty="0"/>
          </a:p>
        </p:txBody>
      </p:sp>
      <p:sp>
        <p:nvSpPr>
          <p:cNvPr id="11" name="Image 0" descr="preencoded.png"/>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descr="preencoded.png"/>
          <p:cNvPicPr>
            <a:picLocks noChangeAspect="1"/>
          </p:cNvPicPr>
          <p:nvPr userDrawn="1"/>
        </p:nvPicPr>
        <p:blipFill>
          <a:blip r:embed="rId2" cstate="screen">
            <a:extLst>
              <a:ext uri="{96DAC541-7B7A-43D3-8B79-37D633B846F1}">
                <asvg:svgBlip xmlns:asvg="http://schemas.microsoft.com/office/drawing/2016/SVG/main" r:embed="rId3"/>
              </a:ext>
            </a:extLst>
          </a:blip>
          <a:srcRect/>
          <a:stretch>
            <a:fillRect/>
          </a:stretch>
        </p:blipFill>
        <p:spPr>
          <a:xfrm>
            <a:off x="1703311" y="-2784"/>
            <a:ext cx="1734410" cy="5167313"/>
          </a:xfrm>
          <a:prstGeom prst="rect">
            <a:avLst/>
          </a:prstGeom>
        </p:spPr>
      </p:pic>
      <p:sp>
        <p:nvSpPr>
          <p:cNvPr id="39" name="Freeform: Shape 38"/>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descr="preencoded.png"/>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descr="preencoded.png"/>
          <p:cNvPicPr>
            <a:picLocks noChangeAspect="1"/>
          </p:cNvPicPr>
          <p:nvPr userDrawn="1"/>
        </p:nvPicPr>
        <p:blipFill>
          <a:blip r:embed="rId4" cstate="screen">
            <a:extLst>
              <a:ext uri="{96DAC541-7B7A-43D3-8B79-37D633B846F1}">
                <asvg:svgBlip xmlns:asvg="http://schemas.microsoft.com/office/drawing/2016/SVG/main" r:embed="rId5"/>
              </a:ext>
            </a:extLst>
          </a:blip>
          <a:srcRect/>
          <a:stretch>
            <a:fillRect/>
          </a:stretch>
        </p:blipFill>
        <p:spPr>
          <a:xfrm>
            <a:off x="1718457" y="3440504"/>
            <a:ext cx="1719263" cy="1724025"/>
          </a:xfrm>
          <a:prstGeom prst="rect">
            <a:avLst/>
          </a:prstGeom>
        </p:spPr>
      </p:pic>
      <p:sp>
        <p:nvSpPr>
          <p:cNvPr id="3" name="Text Placeholder 2"/>
          <p:cNvSpPr>
            <a:spLocks noGrp="1"/>
          </p:cNvSpPr>
          <p:nvPr>
            <p:ph type="body" idx="1"/>
          </p:nvPr>
        </p:nvSpPr>
        <p:spPr>
          <a:xfrm>
            <a:off x="397764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4" name="Content Placeholder 3"/>
          <p:cNvSpPr>
            <a:spLocks noGrp="1"/>
          </p:cNvSpPr>
          <p:nvPr>
            <p:ph sz="half" idx="2"/>
          </p:nvPr>
        </p:nvSpPr>
        <p:spPr>
          <a:xfrm>
            <a:off x="368503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5" name="Text Placeholder 4"/>
          <p:cNvSpPr>
            <a:spLocks noGrp="1"/>
          </p:cNvSpPr>
          <p:nvPr>
            <p:ph type="body" sz="quarter" idx="3"/>
          </p:nvPr>
        </p:nvSpPr>
        <p:spPr>
          <a:xfrm>
            <a:off x="804672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 name="Content Placeholder 5"/>
          <p:cNvSpPr>
            <a:spLocks noGrp="1"/>
          </p:cNvSpPr>
          <p:nvPr>
            <p:ph sz="quarter" idx="4"/>
          </p:nvPr>
        </p:nvSpPr>
        <p:spPr>
          <a:xfrm>
            <a:off x="775411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758952" y="1234440"/>
            <a:ext cx="10671048" cy="768096"/>
          </a:xfrm>
        </p:spPr>
        <p:txBody>
          <a:bodyPr>
            <a:noAutofit/>
          </a:bodyPr>
          <a:lstStyle>
            <a:lvl1pPr>
              <a:lnSpc>
                <a:spcPct val="100000"/>
              </a:lnSpc>
              <a:defRPr/>
            </a:lvl1pPr>
          </a:lstStyle>
          <a:p>
            <a:r>
              <a:rPr lang="en-US" dirty="0"/>
              <a:t>Click to edit Master title style</a:t>
            </a:r>
            <a:endParaRPr lang="en-US" dirty="0"/>
          </a:p>
        </p:txBody>
      </p:sp>
      <p:sp>
        <p:nvSpPr>
          <p:cNvPr id="4" name="Footer Placeholder 3"/>
          <p:cNvSpPr>
            <a:spLocks noGrp="1"/>
          </p:cNvSpPr>
          <p:nvPr>
            <p:ph type="ftr" sz="quarter" idx="11"/>
          </p:nvPr>
        </p:nvSpPr>
        <p:spPr/>
        <p:txBody>
          <a:bodyPr>
            <a:noAutofit/>
          </a:bodyPr>
          <a:lstStyle/>
          <a:p>
            <a:r>
              <a:rPr lang="en-US"/>
              <a:t>Presentation title</a:t>
            </a:r>
            <a:endParaRPr lang="en-US" dirty="0"/>
          </a:p>
        </p:txBody>
      </p:sp>
      <p:sp>
        <p:nvSpPr>
          <p:cNvPr id="5" name="Slide Number Placeholder 4"/>
          <p:cNvSpPr>
            <a:spLocks noGrp="1"/>
          </p:cNvSpPr>
          <p:nvPr>
            <p:ph type="sldNum" sz="quarter" idx="12"/>
          </p:nvPr>
        </p:nvSpPr>
        <p:spPr/>
        <p:txBody>
          <a:bodyPr>
            <a:noAutofit/>
          </a:bodyPr>
          <a:lstStyle/>
          <a:p>
            <a:fld id="{48F63A3B-78C7-47BE-AE5E-E10140E04643}" type="slidenum">
              <a:rPr lang="en-US" smtClean="0"/>
            </a:fld>
            <a:endParaRPr lang="en-US" dirty="0"/>
          </a:p>
        </p:txBody>
      </p:sp>
      <p:sp>
        <p:nvSpPr>
          <p:cNvPr id="46" name="Text Placeholder 2"/>
          <p:cNvSpPr>
            <a:spLocks noGrp="1"/>
          </p:cNvSpPr>
          <p:nvPr>
            <p:ph type="body" idx="1"/>
          </p:nvPr>
        </p:nvSpPr>
        <p:spPr>
          <a:xfrm>
            <a:off x="713232" y="2743200"/>
            <a:ext cx="3328416" cy="3557016"/>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4" name="Picture Placeholder 62"/>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anchor="ctr">
            <a:noAutofit/>
          </a:bodyPr>
          <a:lstStyle>
            <a:lvl1pPr marL="0" indent="0" algn="ctr">
              <a:buNone/>
              <a:defRPr sz="900"/>
            </a:lvl1pPr>
          </a:lstStyle>
          <a:p>
            <a:endParaRPr lang="en-US" dirty="0"/>
          </a:p>
        </p:txBody>
      </p:sp>
      <p:sp>
        <p:nvSpPr>
          <p:cNvPr id="52" name="Text Placeholder 51"/>
          <p:cNvSpPr>
            <a:spLocks noGrp="1"/>
          </p:cNvSpPr>
          <p:nvPr>
            <p:ph type="body" sz="quarter" idx="18"/>
          </p:nvPr>
        </p:nvSpPr>
        <p:spPr>
          <a:xfrm>
            <a:off x="992124" y="3950208"/>
            <a:ext cx="2770632" cy="2206752"/>
          </a:xfrm>
          <a:noFill/>
        </p:spPr>
        <p:txBody>
          <a:bodyPr lIns="91440" rIns="91440" anchor="t">
            <a:noAutofit/>
          </a:bodyPr>
          <a:lstStyle>
            <a:lvl1pPr marL="347345" indent="-347345" algn="l">
              <a:spcBef>
                <a:spcPts val="360"/>
              </a:spcBef>
              <a:buFont typeface="Arial" panose="020B0604020202020204" pitchFamily="34" charset="0"/>
              <a:buChar char="•"/>
              <a:defRPr sz="1500"/>
            </a:lvl1pPr>
          </a:lstStyle>
          <a:p>
            <a:pPr lvl="0"/>
            <a:r>
              <a:rPr lang="en-US" dirty="0"/>
              <a:t>Click to edit Master text styles</a:t>
            </a:r>
            <a:endParaRPr lang="en-US" dirty="0"/>
          </a:p>
        </p:txBody>
      </p:sp>
      <p:sp>
        <p:nvSpPr>
          <p:cNvPr id="49" name="Text Placeholder 4"/>
          <p:cNvSpPr>
            <a:spLocks noGrp="1"/>
          </p:cNvSpPr>
          <p:nvPr>
            <p:ph type="body" sz="quarter" idx="15"/>
          </p:nvPr>
        </p:nvSpPr>
        <p:spPr>
          <a:xfrm>
            <a:off x="4443984" y="2743200"/>
            <a:ext cx="3328416" cy="3557016"/>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6" name="Picture Placeholder 62"/>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anchor="ctr">
            <a:noAutofit/>
          </a:bodyPr>
          <a:lstStyle>
            <a:lvl1pPr marL="0" indent="0" algn="ctr">
              <a:buNone/>
              <a:defRPr sz="900"/>
            </a:lvl1pPr>
          </a:lstStyle>
          <a:p>
            <a:endParaRPr lang="en-US" dirty="0"/>
          </a:p>
        </p:txBody>
      </p:sp>
      <p:sp>
        <p:nvSpPr>
          <p:cNvPr id="60" name="Text Placeholder 51"/>
          <p:cNvSpPr>
            <a:spLocks noGrp="1"/>
          </p:cNvSpPr>
          <p:nvPr>
            <p:ph type="body" sz="quarter" idx="21"/>
          </p:nvPr>
        </p:nvSpPr>
        <p:spPr>
          <a:xfrm>
            <a:off x="4722876" y="3950208"/>
            <a:ext cx="2770632" cy="2206752"/>
          </a:xfrm>
          <a:noFill/>
        </p:spPr>
        <p:txBody>
          <a:bodyPr lIns="91440" rIns="91440" anchor="t">
            <a:noAutofit/>
          </a:bodyPr>
          <a:lstStyle>
            <a:lvl1pPr marL="347345" indent="-347345" algn="l">
              <a:spcBef>
                <a:spcPts val="360"/>
              </a:spcBef>
              <a:buFont typeface="Arial" panose="020B0604020202020204" pitchFamily="34" charset="0"/>
              <a:buChar char="•"/>
              <a:defRPr sz="1500"/>
            </a:lvl1pPr>
          </a:lstStyle>
          <a:p>
            <a:pPr lvl="0"/>
            <a:r>
              <a:rPr lang="en-US" dirty="0"/>
              <a:t>Click to edit Master text styles</a:t>
            </a:r>
            <a:endParaRPr lang="en-US" dirty="0"/>
          </a:p>
        </p:txBody>
      </p:sp>
      <p:sp>
        <p:nvSpPr>
          <p:cNvPr id="50" name="Text Placeholder 4"/>
          <p:cNvSpPr>
            <a:spLocks noGrp="1"/>
          </p:cNvSpPr>
          <p:nvPr>
            <p:ph type="body" sz="quarter" idx="17"/>
          </p:nvPr>
        </p:nvSpPr>
        <p:spPr>
          <a:xfrm>
            <a:off x="8092440" y="2743200"/>
            <a:ext cx="3328416" cy="3557016"/>
          </a:xfrm>
          <a:noFill/>
          <a:ln w="12700">
            <a:solidFill>
              <a:schemeClr val="accent4"/>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endParaRPr lang="en-US" dirty="0"/>
          </a:p>
        </p:txBody>
      </p:sp>
      <p:sp>
        <p:nvSpPr>
          <p:cNvPr id="65" name="Picture Placeholder 62"/>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anchor="ctr">
            <a:noAutofit/>
          </a:bodyPr>
          <a:lstStyle>
            <a:lvl1pPr marL="0" indent="0" algn="ctr">
              <a:buNone/>
              <a:defRPr sz="900"/>
            </a:lvl1pPr>
          </a:lstStyle>
          <a:p>
            <a:endParaRPr lang="en-US" dirty="0"/>
          </a:p>
        </p:txBody>
      </p:sp>
      <p:sp>
        <p:nvSpPr>
          <p:cNvPr id="61" name="Text Placeholder 51"/>
          <p:cNvSpPr>
            <a:spLocks noGrp="1"/>
          </p:cNvSpPr>
          <p:nvPr>
            <p:ph type="body" sz="quarter" idx="22"/>
          </p:nvPr>
        </p:nvSpPr>
        <p:spPr>
          <a:xfrm>
            <a:off x="8371332" y="3950208"/>
            <a:ext cx="2770632" cy="2206752"/>
          </a:xfrm>
          <a:noFill/>
        </p:spPr>
        <p:txBody>
          <a:bodyPr lIns="91440" rIns="91440" anchor="t">
            <a:noAutofit/>
          </a:bodyPr>
          <a:lstStyle>
            <a:lvl1pPr marL="347345" indent="-347345" algn="l">
              <a:spcBef>
                <a:spcPts val="360"/>
              </a:spcBef>
              <a:buFont typeface="Arial" panose="020B0604020202020204" pitchFamily="34" charset="0"/>
              <a:buChar char="•"/>
              <a:defRPr sz="1500"/>
            </a:lvl1pPr>
          </a:lstStyle>
          <a:p>
            <a:pPr lvl="0"/>
            <a:r>
              <a:rPr lang="en-US" dirty="0"/>
              <a:t>Click to edit Master text styles</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Summary">
    <p:spTree>
      <p:nvGrpSpPr>
        <p:cNvPr id="1" name=""/>
        <p:cNvGrpSpPr/>
        <p:nvPr/>
      </p:nvGrpSpPr>
      <p:grpSpPr>
        <a:xfrm>
          <a:off x="0" y="0"/>
          <a:ext cx="0" cy="0"/>
          <a:chOff x="0" y="0"/>
          <a:chExt cx="0" cy="0"/>
        </a:xfrm>
      </p:grpSpPr>
      <p:sp>
        <p:nvSpPr>
          <p:cNvPr id="24" name="Image 2" descr="preencoded.png"/>
          <p:cNvSpPr/>
          <p:nvPr/>
        </p:nvSpPr>
        <p:spPr>
          <a:xfrm>
            <a:off x="8758238" y="-14287"/>
            <a:ext cx="3433763" cy="3452812"/>
          </a:xfrm>
          <a:custGeom>
            <a:avLst/>
            <a:gdLst>
              <a:gd name="connsiteX0" fmla="*/ 3433763 w 3433763"/>
              <a:gd name="connsiteY0" fmla="*/ 0 h 3452812"/>
              <a:gd name="connsiteX1" fmla="*/ 3433763 w 3433763"/>
              <a:gd name="connsiteY1" fmla="*/ 3452813 h 3452812"/>
              <a:gd name="connsiteX2" fmla="*/ 0 w 3433763"/>
              <a:gd name="connsiteY2" fmla="*/ 3452813 h 3452812"/>
              <a:gd name="connsiteX3" fmla="*/ 3433763 w 3433763"/>
              <a:gd name="connsiteY3" fmla="*/ 0 h 3452812"/>
            </a:gdLst>
            <a:ahLst/>
            <a:cxnLst>
              <a:cxn ang="0">
                <a:pos x="connsiteX0" y="connsiteY0"/>
              </a:cxn>
              <a:cxn ang="0">
                <a:pos x="connsiteX1" y="connsiteY1"/>
              </a:cxn>
              <a:cxn ang="0">
                <a:pos x="connsiteX2" y="connsiteY2"/>
              </a:cxn>
              <a:cxn ang="0">
                <a:pos x="connsiteX3" y="connsiteY3"/>
              </a:cxn>
            </a:cxnLst>
            <a:rect l="l" t="t" r="r" b="b"/>
            <a:pathLst>
              <a:path w="3433763" h="3452812">
                <a:moveTo>
                  <a:pt x="3433763" y="0"/>
                </a:moveTo>
                <a:lnTo>
                  <a:pt x="3433763" y="3452813"/>
                </a:lnTo>
                <a:lnTo>
                  <a:pt x="0" y="3452813"/>
                </a:lnTo>
                <a:cubicBezTo>
                  <a:pt x="0" y="1545912"/>
                  <a:pt x="1537383" y="0"/>
                  <a:pt x="3433763" y="0"/>
                </a:cubicBezTo>
                <a:close/>
              </a:path>
            </a:pathLst>
          </a:custGeom>
          <a:solidFill>
            <a:schemeClr val="accent1"/>
          </a:solidFill>
          <a:ln w="4756" cap="flat">
            <a:noFill/>
            <a:prstDash val="solid"/>
            <a:miter/>
          </a:ln>
        </p:spPr>
        <p:txBody>
          <a:bodyPr rtlCol="0" anchor="ctr"/>
          <a:lstStyle/>
          <a:p>
            <a:endParaRPr lang="en-US" dirty="0"/>
          </a:p>
        </p:txBody>
      </p:sp>
      <p:sp>
        <p:nvSpPr>
          <p:cNvPr id="25" name="Image 3" descr="preencoded.png"/>
          <p:cNvSpPr/>
          <p:nvPr/>
        </p:nvSpPr>
        <p:spPr>
          <a:xfrm>
            <a:off x="8758238" y="3438525"/>
            <a:ext cx="3433763" cy="3433762"/>
          </a:xfrm>
          <a:custGeom>
            <a:avLst/>
            <a:gdLst>
              <a:gd name="connsiteX0" fmla="*/ 0 w 3433763"/>
              <a:gd name="connsiteY0" fmla="*/ 0 h 3433762"/>
              <a:gd name="connsiteX1" fmla="*/ 3433763 w 3433763"/>
              <a:gd name="connsiteY1" fmla="*/ 0 h 3433762"/>
              <a:gd name="connsiteX2" fmla="*/ 3433763 w 3433763"/>
              <a:gd name="connsiteY2" fmla="*/ 3433763 h 3433762"/>
              <a:gd name="connsiteX3" fmla="*/ 0 w 3433763"/>
              <a:gd name="connsiteY3" fmla="*/ 0 h 3433762"/>
            </a:gdLst>
            <a:ahLst/>
            <a:cxnLst>
              <a:cxn ang="0">
                <a:pos x="connsiteX0" y="connsiteY0"/>
              </a:cxn>
              <a:cxn ang="0">
                <a:pos x="connsiteX1" y="connsiteY1"/>
              </a:cxn>
              <a:cxn ang="0">
                <a:pos x="connsiteX2" y="connsiteY2"/>
              </a:cxn>
              <a:cxn ang="0">
                <a:pos x="connsiteX3" y="connsiteY3"/>
              </a:cxn>
            </a:cxnLst>
            <a:rect l="l" t="t" r="r" b="b"/>
            <a:pathLst>
              <a:path w="3433763" h="3433762">
                <a:moveTo>
                  <a:pt x="0" y="0"/>
                </a:moveTo>
                <a:lnTo>
                  <a:pt x="3433763" y="0"/>
                </a:lnTo>
                <a:lnTo>
                  <a:pt x="3433763" y="3433763"/>
                </a:lnTo>
                <a:cubicBezTo>
                  <a:pt x="1537383" y="3433763"/>
                  <a:pt x="0" y="1896380"/>
                  <a:pt x="0" y="0"/>
                </a:cubicBezTo>
                <a:close/>
              </a:path>
            </a:pathLst>
          </a:custGeom>
          <a:solidFill>
            <a:schemeClr val="accent2"/>
          </a:solidFill>
          <a:ln w="4756" cap="flat">
            <a:noFill/>
            <a:prstDash val="solid"/>
            <a:miter/>
          </a:ln>
        </p:spPr>
        <p:txBody>
          <a:bodyPr rtlCol="0" anchor="ctr"/>
          <a:lstStyle/>
          <a:p>
            <a:endParaRPr lang="en-US" dirty="0"/>
          </a:p>
        </p:txBody>
      </p:sp>
      <p:sp>
        <p:nvSpPr>
          <p:cNvPr id="26" name="Image 4" descr="preencoded.png"/>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53" name="Image 7" descr="preencoded.png"/>
          <p:cNvSpPr/>
          <p:nvPr/>
        </p:nvSpPr>
        <p:spPr>
          <a:xfrm flipV="1">
            <a:off x="-20086" y="4580051"/>
            <a:ext cx="2277948" cy="2277948"/>
          </a:xfrm>
          <a:custGeom>
            <a:avLst/>
            <a:gdLst>
              <a:gd name="connsiteX0" fmla="*/ 0 w 2277948"/>
              <a:gd name="connsiteY0" fmla="*/ 2277948 h 2277948"/>
              <a:gd name="connsiteX1" fmla="*/ 2277948 w 2277948"/>
              <a:gd name="connsiteY1" fmla="*/ 0 h 2277948"/>
              <a:gd name="connsiteX2" fmla="*/ 0 w 2277948"/>
              <a:gd name="connsiteY2" fmla="*/ 0 h 2277948"/>
              <a:gd name="connsiteX3" fmla="*/ 0 w 2277948"/>
              <a:gd name="connsiteY3" fmla="*/ 2277948 h 2277948"/>
            </a:gdLst>
            <a:ahLst/>
            <a:cxnLst>
              <a:cxn ang="0">
                <a:pos x="connsiteX0" y="connsiteY0"/>
              </a:cxn>
              <a:cxn ang="0">
                <a:pos x="connsiteX1" y="connsiteY1"/>
              </a:cxn>
              <a:cxn ang="0">
                <a:pos x="connsiteX2" y="connsiteY2"/>
              </a:cxn>
              <a:cxn ang="0">
                <a:pos x="connsiteX3" y="connsiteY3"/>
              </a:cxn>
            </a:cxnLst>
            <a:rect l="l" t="t" r="r" b="b"/>
            <a:pathLst>
              <a:path w="2277948" h="2277948">
                <a:moveTo>
                  <a:pt x="0" y="2277948"/>
                </a:moveTo>
                <a:cubicBezTo>
                  <a:pt x="1258034" y="2277948"/>
                  <a:pt x="2277948" y="1258034"/>
                  <a:pt x="2277948" y="0"/>
                </a:cubicBezTo>
                <a:lnTo>
                  <a:pt x="0" y="0"/>
                </a:lnTo>
                <a:lnTo>
                  <a:pt x="0" y="2277948"/>
                </a:lnTo>
                <a:close/>
              </a:path>
            </a:pathLst>
          </a:custGeom>
          <a:solidFill>
            <a:schemeClr val="accent4"/>
          </a:solidFill>
          <a:ln w="5083" cap="flat">
            <a:noFill/>
            <a:prstDash val="solid"/>
            <a:miter/>
          </a:ln>
        </p:spPr>
        <p:txBody>
          <a:bodyPr rtlCol="0" anchor="ctr"/>
          <a:lstStyle/>
          <a:p>
            <a:endParaRPr lang="en-US" dirty="0"/>
          </a:p>
        </p:txBody>
      </p:sp>
      <p:pic>
        <p:nvPicPr>
          <p:cNvPr id="21" name="Image 2" descr="preencoded.png"/>
          <p:cNvPicPr>
            <a:picLocks noChangeAspect="1"/>
          </p:cNvPicPr>
          <p:nvPr userDrawn="1"/>
        </p:nvPicPr>
        <p:blipFill>
          <a:blip r:embed="rId2" cstate="screen">
            <a:extLst>
              <a:ext uri="{96DAC541-7B7A-43D3-8B79-37D633B846F1}">
                <asvg:svgBlip xmlns:asvg="http://schemas.microsoft.com/office/drawing/2016/SVG/main" r:embed="rId3"/>
              </a:ext>
            </a:extLst>
          </a:blip>
          <a:srcRect/>
          <a:stretch>
            <a:fillRect/>
          </a:stretch>
        </p:blipFill>
        <p:spPr>
          <a:xfrm>
            <a:off x="9991886" y="3441269"/>
            <a:ext cx="2200114" cy="2200114"/>
          </a:xfrm>
          <a:prstGeom prst="rect">
            <a:avLst/>
          </a:prstGeom>
        </p:spPr>
      </p:pic>
      <p:sp>
        <p:nvSpPr>
          <p:cNvPr id="54" name="Image 2" descr="preencoded.png"/>
          <p:cNvSpPr/>
          <p:nvPr/>
        </p:nvSpPr>
        <p:spPr>
          <a:xfrm>
            <a:off x="1707959" y="5667616"/>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2" name="Title 1"/>
          <p:cNvSpPr>
            <a:spLocks noGrp="1"/>
          </p:cNvSpPr>
          <p:nvPr>
            <p:ph type="title"/>
          </p:nvPr>
        </p:nvSpPr>
        <p:spPr>
          <a:xfrm>
            <a:off x="1508760" y="1883664"/>
            <a:ext cx="6766560" cy="768096"/>
          </a:xfrm>
        </p:spPr>
        <p:txBody>
          <a:bodyPr>
            <a:noAutofit/>
          </a:bodyPr>
          <a:lstStyle>
            <a:lvl1pPr algn="l">
              <a:lnSpc>
                <a:spcPct val="100000"/>
              </a:lnSpc>
              <a:defRPr b="1"/>
            </a:lvl1pPr>
          </a:lstStyle>
          <a:p>
            <a:r>
              <a:rPr lang="en-US" dirty="0"/>
              <a:t>Click to edit Master title style</a:t>
            </a:r>
            <a:endParaRPr lang="en-US" dirty="0"/>
          </a:p>
        </p:txBody>
      </p:sp>
      <p:sp>
        <p:nvSpPr>
          <p:cNvPr id="3" name="Content Placeholder 2"/>
          <p:cNvSpPr>
            <a:spLocks noGrp="1"/>
          </p:cNvSpPr>
          <p:nvPr>
            <p:ph idx="1"/>
          </p:nvPr>
        </p:nvSpPr>
        <p:spPr>
          <a:xfrm>
            <a:off x="1508760" y="2837688"/>
            <a:ext cx="5879592"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fld>
            <a:endParaRPr lang="en-US" dirty="0"/>
          </a:p>
        </p:txBody>
      </p:sp>
      <p:sp>
        <p:nvSpPr>
          <p:cNvPr id="4" name="Footer Placeholder 3"/>
          <p:cNvSpPr>
            <a:spLocks noGrp="1"/>
          </p:cNvSpPr>
          <p:nvPr>
            <p:ph type="ftr" sz="quarter" idx="13"/>
          </p:nvPr>
        </p:nvSpPr>
        <p:spPr/>
        <p:txBody>
          <a:bodyPr/>
          <a:lstStyle/>
          <a:p>
            <a:r>
              <a:rPr lang="en-US"/>
              <a:t>Presentation title</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19" name="Freeform: Shape 18" descr="preencoded.png"/>
          <p:cNvSpPr/>
          <p:nvPr userDrawn="1"/>
        </p:nvSpPr>
        <p:spPr>
          <a:xfrm>
            <a:off x="7538626" y="13142"/>
            <a:ext cx="4653374" cy="6831717"/>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descr="preencoded.png"/>
          <p:cNvPicPr>
            <a:picLocks noChangeAspect="1"/>
          </p:cNvPicPr>
          <p:nvPr userDrawn="1"/>
        </p:nvPicPr>
        <p:blipFill>
          <a:blip r:embed="rId2" cstate="screen">
            <a:extLst>
              <a:ext uri="{96DAC541-7B7A-43D3-8B79-37D633B846F1}">
                <asvg:svgBlip xmlns:asvg="http://schemas.microsoft.com/office/drawing/2016/SVG/main" r:embed="rId3"/>
              </a:ext>
            </a:extLst>
          </a:blip>
          <a:srcRect/>
          <a:stretch>
            <a:fillRect/>
          </a:stretch>
        </p:blipFill>
        <p:spPr>
          <a:xfrm>
            <a:off x="8737234" y="-25041"/>
            <a:ext cx="3432191" cy="3432191"/>
          </a:xfrm>
          <a:prstGeom prst="rect">
            <a:avLst/>
          </a:prstGeom>
        </p:spPr>
      </p:pic>
      <p:sp>
        <p:nvSpPr>
          <p:cNvPr id="2" name="Title 1"/>
          <p:cNvSpPr>
            <a:spLocks noGrp="1"/>
          </p:cNvSpPr>
          <p:nvPr>
            <p:ph type="ctrTitle"/>
          </p:nvPr>
        </p:nvSpPr>
        <p:spPr>
          <a:xfrm>
            <a:off x="1527048" y="1975104"/>
            <a:ext cx="4169664" cy="667512"/>
          </a:xfrm>
        </p:spPr>
        <p:txBody>
          <a:bodyPr tIns="0" anchor="ctr">
            <a:noAutofit/>
          </a:bodyPr>
          <a:lstStyle>
            <a:lvl1pPr algn="l">
              <a:defRPr sz="4400"/>
            </a:lvl1pPr>
          </a:lstStyle>
          <a:p>
            <a:r>
              <a:rPr lang="en-US" dirty="0"/>
              <a:t>Click to edit Master title style</a:t>
            </a:r>
            <a:endParaRPr lang="en-US" dirty="0"/>
          </a:p>
        </p:txBody>
      </p:sp>
      <p:sp>
        <p:nvSpPr>
          <p:cNvPr id="3" name="Subtitle 2"/>
          <p:cNvSpPr>
            <a:spLocks noGrp="1"/>
          </p:cNvSpPr>
          <p:nvPr>
            <p:ph type="subTitle" idx="1"/>
          </p:nvPr>
        </p:nvSpPr>
        <p:spPr>
          <a:xfrm>
            <a:off x="1545336" y="2846832"/>
            <a:ext cx="4169664" cy="2176272"/>
          </a:xfrm>
        </p:spPr>
        <p:txBody>
          <a:bodyPr lIns="91440" tIns="0" rIns="91440" bIns="0">
            <a:noAutofit/>
          </a:bodyPr>
          <a:lstStyle>
            <a:lvl1pPr marL="0" indent="0" algn="l">
              <a:spcBef>
                <a:spcPts val="575"/>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Image 0" descr="preencoded.png"/>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1" name="Image 1" descr="preencoded.png"/>
          <p:cNvPicPr>
            <a:picLocks noChangeAspect="1"/>
          </p:cNvPicPr>
          <p:nvPr userDrawn="1"/>
        </p:nvPicPr>
        <p:blipFill>
          <a:blip r:embed="rId2" cstate="screen">
            <a:extLst>
              <a:ext uri="{96DAC541-7B7A-43D3-8B79-37D633B846F1}">
                <asvg:svgBlip xmlns:asvg="http://schemas.microsoft.com/office/drawing/2016/SVG/main" r:embed="rId3"/>
              </a:ext>
            </a:extLst>
          </a:blip>
          <a:srcRect/>
          <a:stretch>
            <a:fillRect/>
          </a:stretch>
        </p:blipFill>
        <p:spPr>
          <a:xfrm>
            <a:off x="1703311" y="-2784"/>
            <a:ext cx="1734410" cy="5167313"/>
          </a:xfrm>
          <a:prstGeom prst="rect">
            <a:avLst/>
          </a:prstGeom>
        </p:spPr>
      </p:pic>
      <p:sp>
        <p:nvSpPr>
          <p:cNvPr id="13" name="Freeform: Shape 12"/>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5" name="Image 5" descr="preencoded.png"/>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7" name="Image 6" descr="preencoded.png"/>
          <p:cNvPicPr>
            <a:picLocks noChangeAspect="1"/>
          </p:cNvPicPr>
          <p:nvPr userDrawn="1"/>
        </p:nvPicPr>
        <p:blipFill>
          <a:blip r:embed="rId4" cstate="screen">
            <a:extLst>
              <a:ext uri="{96DAC541-7B7A-43D3-8B79-37D633B846F1}">
                <asvg:svgBlip xmlns:asvg="http://schemas.microsoft.com/office/drawing/2016/SVG/main" r:embed="rId5"/>
              </a:ext>
            </a:extLst>
          </a:blip>
          <a:srcRect/>
          <a:stretch>
            <a:fillRect/>
          </a:stretch>
        </p:blipFill>
        <p:spPr>
          <a:xfrm>
            <a:off x="1718457" y="3440504"/>
            <a:ext cx="1719263" cy="1724025"/>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fld>
            <a:endParaRPr lang="en-US" dirty="0"/>
          </a:p>
        </p:txBody>
      </p:sp>
      <p:sp>
        <p:nvSpPr>
          <p:cNvPr id="18" name="Title 19"/>
          <p:cNvSpPr>
            <a:spLocks noGrp="1"/>
          </p:cNvSpPr>
          <p:nvPr>
            <p:ph type="title"/>
          </p:nvPr>
        </p:nvSpPr>
        <p:spPr>
          <a:xfrm>
            <a:off x="3986784" y="1243584"/>
            <a:ext cx="8165592" cy="768096"/>
          </a:xfrm>
        </p:spPr>
        <p:txBody>
          <a:bodyPr>
            <a:noAutofit/>
          </a:bodyPr>
          <a:lstStyle>
            <a:lvl1pPr algn="l">
              <a:lnSpc>
                <a:spcPct val="100000"/>
              </a:lnSpc>
              <a:defRPr/>
            </a:lvl1pPr>
          </a:lstStyle>
          <a:p>
            <a:r>
              <a:rPr lang="en-US" dirty="0"/>
              <a:t>Click to edit Master title style</a:t>
            </a:r>
            <a:endParaRPr lang="en-US" dirty="0"/>
          </a:p>
        </p:txBody>
      </p:sp>
      <p:sp>
        <p:nvSpPr>
          <p:cNvPr id="19" name="Content Placeholder 3"/>
          <p:cNvSpPr>
            <a:spLocks noGrp="1"/>
          </p:cNvSpPr>
          <p:nvPr>
            <p:ph sz="half" idx="2"/>
          </p:nvPr>
        </p:nvSpPr>
        <p:spPr>
          <a:xfrm>
            <a:off x="368503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20" name="Content Placeholder 5"/>
          <p:cNvSpPr>
            <a:spLocks noGrp="1"/>
          </p:cNvSpPr>
          <p:nvPr>
            <p:ph sz="quarter" idx="4"/>
          </p:nvPr>
        </p:nvSpPr>
        <p:spPr>
          <a:xfrm>
            <a:off x="775411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9" name="Freeform: Shape 8"/>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8" name="Freeform: Shape 7"/>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1" Type="http://schemas.openxmlformats.org/officeDocument/2006/relationships/theme" Target="../theme/theme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58952" y="1216152"/>
            <a:ext cx="10671048" cy="768096"/>
          </a:xfrm>
          <a:prstGeom prst="rect">
            <a:avLst/>
          </a:prstGeom>
        </p:spPr>
        <p:txBody>
          <a:bodyPr vert="horz" lIns="91440" tIns="45720" rIns="91440" bIns="45720" rtlCol="0" anchor="t">
            <a:normAutofit/>
          </a:bodyPr>
          <a:lstStyle/>
          <a:p>
            <a:r>
              <a:rPr lang="en-US" dirty="0"/>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5" name="Footer Placeholder 4"/>
          <p:cNvSpPr>
            <a:spLocks noGrp="1"/>
          </p:cNvSpPr>
          <p:nvPr>
            <p:ph type="ftr" sz="quarter" idx="3"/>
          </p:nvPr>
        </p:nvSpPr>
        <p:spPr>
          <a:xfrm>
            <a:off x="621792" y="457200"/>
            <a:ext cx="3200400" cy="274320"/>
          </a:xfrm>
          <a:prstGeom prst="rect">
            <a:avLst/>
          </a:prstGeom>
        </p:spPr>
        <p:txBody>
          <a:bodyPr vert="horz" lIns="91440" tIns="45720" rIns="91440" bIns="45720" rtlCol="0" anchor="ctr"/>
          <a:lstStyle>
            <a:lvl1pPr algn="l">
              <a:defRPr sz="1200">
                <a:solidFill>
                  <a:schemeClr val="accent6"/>
                </a:solidFill>
                <a:latin typeface="Arial" panose="020B0604020202020204" pitchFamily="34" charset="0"/>
                <a:cs typeface="Arial" panose="020B0604020202020204" pitchFamily="34" charset="0"/>
              </a:defRPr>
            </a:lvl1pPr>
          </a:lstStyle>
          <a:p>
            <a:r>
              <a:rPr lang="en-US"/>
              <a:t>Presentation title</a:t>
            </a:r>
            <a:endParaRPr lang="en-US" dirty="0"/>
          </a:p>
        </p:txBody>
      </p:sp>
      <p:sp>
        <p:nvSpPr>
          <p:cNvPr id="6" name="Slide Number Placeholder 5"/>
          <p:cNvSpPr>
            <a:spLocks noGrp="1"/>
          </p:cNvSpPr>
          <p:nvPr>
            <p:ph type="sldNum" sz="quarter" idx="4"/>
          </p:nvPr>
        </p:nvSpPr>
        <p:spPr>
          <a:xfrm>
            <a:off x="10945368" y="457200"/>
            <a:ext cx="987552" cy="274320"/>
          </a:xfrm>
          <a:prstGeom prst="rect">
            <a:avLst/>
          </a:prstGeom>
        </p:spPr>
        <p:txBody>
          <a:bodyPr vert="horz" lIns="91440" tIns="45720" rIns="91440" bIns="45720" rtlCol="0" anchor="ctr"/>
          <a:lstStyle>
            <a:lvl1pPr algn="ctr">
              <a:defRPr sz="1200">
                <a:solidFill>
                  <a:schemeClr val="accent6"/>
                </a:solidFill>
                <a:latin typeface="Arial" panose="020B0604020202020204" pitchFamily="34" charset="0"/>
                <a:cs typeface="Arial" panose="020B0604020202020204" pitchFamily="34" charset="0"/>
              </a:defRPr>
            </a:lvl1pPr>
          </a:lstStyle>
          <a:p>
            <a:fld id="{48F63A3B-78C7-47BE-AE5E-E10140E04643}"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hf hdr="0" dt="0"/>
  <p:txStyles>
    <p:titleStyle>
      <a:lvl1pPr algn="ctr" defTabSz="914400" rtl="0" eaLnBrk="1" latinLnBrk="0" hangingPunct="1">
        <a:lnSpc>
          <a:spcPts val="4875"/>
        </a:lnSpc>
        <a:spcBef>
          <a:spcPct val="0"/>
        </a:spcBef>
        <a:buNone/>
        <a:defRPr sz="4400" b="1" kern="1200" cap="all" baseline="0">
          <a:solidFill>
            <a:schemeClr val="accent6"/>
          </a:solidFill>
          <a:latin typeface="+mj-lt"/>
          <a:ea typeface="+mj-ea"/>
          <a:cs typeface="+mj-cs"/>
        </a:defRPr>
      </a:lvl1pPr>
    </p:titleStyle>
    <p:bodyStyle>
      <a:lvl1pPr marL="347345" indent="-347345"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345"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345"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345"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345"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sym typeface="+mn-ea"/>
              </a:rPr>
              <a:t>LIMITED </a:t>
            </a:r>
            <a:r>
              <a:rPr lang="en-US" dirty="0"/>
              <a:t>MEMORY AI</a:t>
            </a:r>
            <a:br>
              <a:rPr lang="en-US" dirty="0"/>
            </a:br>
            <a:endParaRPr lang="en-US" dirty="0"/>
          </a:p>
        </p:txBody>
      </p:sp>
      <p:sp>
        <p:nvSpPr>
          <p:cNvPr id="3" name="Subtitle 2"/>
          <p:cNvSpPr>
            <a:spLocks noGrp="1"/>
          </p:cNvSpPr>
          <p:nvPr>
            <p:ph type="subTitle" idx="1"/>
          </p:nvPr>
        </p:nvSpPr>
        <p:spPr>
          <a:xfrm>
            <a:off x="3648075" y="3363595"/>
            <a:ext cx="5496560" cy="878840"/>
          </a:xfrm>
        </p:spPr>
        <p:txBody>
          <a:bodyPr vert="horz" lIns="0" tIns="0" rIns="0" bIns="0" rtlCol="0" anchor="t">
            <a:noAutofit/>
          </a:bodyPr>
          <a:lstStyle/>
          <a:p>
            <a:r>
              <a:rPr lang="en-US" dirty="0">
                <a:cs typeface="Sabon Next LT"/>
              </a:rPr>
              <a:t>Represent by: Giovani S. Naya Jr.</a:t>
            </a:r>
            <a:endParaRPr lang="en-US" dirty="0">
              <a:cs typeface="Sabon Next LT"/>
            </a:endParaRPr>
          </a:p>
          <a:p>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2947">
        <p15:prstTrans prst="peelOff"/>
      </p:transition>
    </mc:Choice>
    <mc:Fallback>
      <p:transition spd="slow" advTm="294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0431" y="1497433"/>
            <a:ext cx="5693664" cy="768096"/>
          </a:xfrm>
        </p:spPr>
        <p:txBody>
          <a:bodyPr/>
          <a:lstStyle/>
          <a:p>
            <a:r>
              <a:rPr lang="en-US" dirty="0">
                <a:latin typeface="Arial Black" panose="020B0A04020102020204" pitchFamily="34" charset="0"/>
                <a:ea typeface="Arial Regular"/>
                <a:cs typeface="Arial Black" panose="020B0A04020102020204" pitchFamily="34" charset="0"/>
              </a:rPr>
              <a:t>TOPICS</a:t>
            </a:r>
            <a:endParaRPr lang="en-US" sz="4400" b="1" dirty="0">
              <a:latin typeface="Arial Black" panose="020B0A04020102020204" pitchFamily="34" charset="0"/>
              <a:ea typeface="Arial Regular"/>
              <a:cs typeface="Arial Black" panose="020B0A04020102020204" pitchFamily="34" charset="0"/>
            </a:endParaRPr>
          </a:p>
        </p:txBody>
      </p:sp>
      <p:sp>
        <p:nvSpPr>
          <p:cNvPr id="3" name="Content Placeholder 2"/>
          <p:cNvSpPr>
            <a:spLocks noGrp="1"/>
          </p:cNvSpPr>
          <p:nvPr>
            <p:ph idx="1"/>
          </p:nvPr>
        </p:nvSpPr>
        <p:spPr/>
        <p:txBody>
          <a:bodyPr vert="horz" lIns="91440" tIns="45720" rIns="91440" bIns="45720" rtlCol="0" anchor="t">
            <a:noAutofit/>
          </a:bodyPr>
          <a:lstStyle/>
          <a:p>
            <a:r>
              <a:rPr lang="en-US" dirty="0">
                <a:cs typeface="Sabon Next LT"/>
              </a:rPr>
              <a:t>What is Limited Memory AI?</a:t>
            </a:r>
            <a:endParaRPr lang="en-US" dirty="0">
              <a:cs typeface="Sabon Next LT"/>
            </a:endParaRPr>
          </a:p>
          <a:p>
            <a:r>
              <a:rPr lang="en-US" dirty="0">
                <a:cs typeface="Sabon Next LT"/>
              </a:rPr>
              <a:t>Example of Limited Memory AI</a:t>
            </a:r>
            <a:endParaRPr lang="en-US" dirty="0">
              <a:cs typeface="Sabon Next LT"/>
            </a:endParaRPr>
          </a:p>
          <a:p>
            <a:r>
              <a:rPr lang="en-US" dirty="0"/>
              <a:t>​Advantages and Disadvantages of Limited Memory AI</a:t>
            </a:r>
            <a:endParaRPr lang="en-US" dirty="0">
              <a:cs typeface="Sabon Next LT"/>
            </a:endParaRPr>
          </a:p>
          <a:p>
            <a:r>
              <a:rPr lang="en-US" dirty="0">
                <a:cs typeface="Sabon Next LT"/>
              </a:rPr>
              <a:t>Importance of Limited Memory AI</a:t>
            </a:r>
            <a:endParaRPr lang="en-US" dirty="0"/>
          </a:p>
          <a:p>
            <a:r>
              <a:rPr lang="en-US" dirty="0"/>
              <a:t>​Usages and Application</a:t>
            </a:r>
            <a:endParaRPr lang="en-US" dirty="0">
              <a:cs typeface="Sabon Next LT"/>
            </a:endParaRPr>
          </a:p>
          <a:p>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2359">
        <p15:prstTrans prst="peelOff"/>
      </p:transition>
    </mc:Choice>
    <mc:Fallback>
      <p:transition spd="slow" advTm="23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4528" y="122560"/>
            <a:ext cx="6917078" cy="1831132"/>
          </a:xfrm>
        </p:spPr>
        <p:txBody>
          <a:bodyPr/>
          <a:lstStyle/>
          <a:p>
            <a:r>
              <a:rPr lang="en-US" dirty="0" err="1"/>
              <a:t>WHat</a:t>
            </a:r>
            <a:r>
              <a:rPr lang="en-US" dirty="0"/>
              <a:t> is limited memory?</a:t>
            </a:r>
            <a:endParaRPr lang="en-US" dirty="0"/>
          </a:p>
        </p:txBody>
      </p:sp>
      <p:sp>
        <p:nvSpPr>
          <p:cNvPr id="3" name="Content Placeholder 2"/>
          <p:cNvSpPr>
            <a:spLocks noGrp="1"/>
          </p:cNvSpPr>
          <p:nvPr>
            <p:ph idx="1"/>
          </p:nvPr>
        </p:nvSpPr>
        <p:spPr>
          <a:xfrm>
            <a:off x="4121046" y="2187938"/>
            <a:ext cx="6766560" cy="3669490"/>
          </a:xfrm>
        </p:spPr>
        <p:txBody>
          <a:bodyPr vert="horz" lIns="91440" tIns="45720" rIns="91440" bIns="45720" rtlCol="0" anchor="t">
            <a:noAutofit/>
          </a:bodyPr>
          <a:lstStyle/>
          <a:p>
            <a:r>
              <a:rPr lang="en-US" sz="1700" dirty="0">
                <a:solidFill>
                  <a:srgbClr val="202124"/>
                </a:solidFill>
                <a:highlight>
                  <a:srgbClr val="FFFFFF"/>
                </a:highlight>
                <a:ea typeface="+mn-lt"/>
                <a:cs typeface="+mn-lt"/>
              </a:rPr>
              <a:t>Limited memory is </a:t>
            </a:r>
            <a:r>
              <a:rPr lang="en-US" sz="1700" dirty="0">
                <a:solidFill>
                  <a:srgbClr val="040C28"/>
                </a:solidFill>
                <a:ea typeface="+mn-lt"/>
                <a:cs typeface="+mn-lt"/>
              </a:rPr>
              <a:t>a type of artificial intelligence</a:t>
            </a:r>
            <a:r>
              <a:rPr lang="en-US" sz="1700" dirty="0">
                <a:solidFill>
                  <a:srgbClr val="202124"/>
                </a:solidFill>
                <a:highlight>
                  <a:srgbClr val="FFFFFF"/>
                </a:highlight>
                <a:ea typeface="+mn-lt"/>
                <a:cs typeface="+mn-lt"/>
              </a:rPr>
              <a:t>. It refers to an AI's ability to store previous data and predictions, using that data to make better predictions.</a:t>
            </a:r>
            <a:endParaRPr lang="en-US" sz="1700" dirty="0">
              <a:solidFill>
                <a:srgbClr val="202124"/>
              </a:solidFill>
              <a:highlight>
                <a:srgbClr val="FFFFFF"/>
              </a:highlight>
              <a:ea typeface="+mn-lt"/>
              <a:cs typeface="+mn-lt"/>
            </a:endParaRPr>
          </a:p>
        </p:txBody>
      </p:sp>
      <p:sp>
        <p:nvSpPr>
          <p:cNvPr id="15" name="Slide Number Placeholder 14"/>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4506">
        <p15:prstTrans prst="peelOff"/>
      </p:transition>
    </mc:Choice>
    <mc:Fallback>
      <p:transition spd="slow" advTm="450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3089732"/>
            <a:ext cx="6400800" cy="1454836"/>
          </a:xfrm>
        </p:spPr>
        <p:txBody>
          <a:bodyPr/>
          <a:lstStyle/>
          <a:p>
            <a:r>
              <a:rPr lang="en-US" dirty="0">
                <a:latin typeface="Arial Black" panose="020B0A04020102020204"/>
                <a:cs typeface="Arial Black" panose="020B0A04020102020204" pitchFamily="34" charset="0"/>
              </a:rPr>
              <a:t>Example of limited memory</a:t>
            </a:r>
            <a:endParaRPr lang="en-US" dirty="0"/>
          </a:p>
        </p:txBody>
      </p:sp>
      <p:sp>
        <p:nvSpPr>
          <p:cNvPr id="3" name="Text Placeholder 2"/>
          <p:cNvSpPr>
            <a:spLocks noGrp="1"/>
          </p:cNvSpPr>
          <p:nvPr>
            <p:ph type="body" idx="1"/>
          </p:nvPr>
        </p:nvSpPr>
        <p:spPr>
          <a:xfrm>
            <a:off x="-8261585" y="2977934"/>
            <a:ext cx="6400800" cy="841323"/>
          </a:xfrm>
        </p:spPr>
        <p:txBody>
          <a:bodyPr vert="horz" lIns="0" tIns="0" rIns="0" bIns="0" rtlCol="0" anchor="t">
            <a:noAutofit/>
          </a:bodyPr>
          <a:lstStyle/>
          <a:p>
            <a:pPr algn="ctr"/>
            <a:endParaRPr lang="en-US" sz="2400" dirty="0">
              <a:latin typeface="Sabon Next LT" panose="02000500000000000000" pitchFamily="2" charset="0"/>
              <a:cs typeface="Sabon Next LT" panose="02000500000000000000" pitchFamily="2"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2124">
        <p15:prstTrans prst="peelOff"/>
      </p:transition>
    </mc:Choice>
    <mc:Fallback>
      <p:transition spd="slow" advTm="21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3268" y="2075878"/>
            <a:ext cx="7013448" cy="2098001"/>
          </a:xfrm>
        </p:spPr>
        <p:txBody>
          <a:bodyPr/>
          <a:lstStyle/>
          <a:p>
            <a:r>
              <a:rPr lang="en-PH" sz="2400" b="0" dirty="0">
                <a:solidFill>
                  <a:srgbClr val="202124"/>
                </a:solidFill>
                <a:highlight>
                  <a:srgbClr val="FFFFFF"/>
                </a:highlight>
                <a:latin typeface="Arial" panose="020B0604020202020204"/>
                <a:cs typeface="Arial" panose="020B0604020202020204"/>
              </a:rPr>
              <a:t>Self-driving cars</a:t>
            </a:r>
            <a:endParaRPr lang="en-US" dirty="0">
              <a:latin typeface="Arial" panose="020B0604020202020204"/>
              <a:cs typeface="Arial" panose="020B0604020202020204"/>
            </a:endParaRPr>
          </a:p>
          <a:p>
            <a:r>
              <a:rPr lang="en-GB" sz="1700" b="0" dirty="0">
                <a:solidFill>
                  <a:srgbClr val="040C28"/>
                </a:solidFill>
                <a:highlight>
                  <a:srgbClr val="FFFFFF"/>
                </a:highlight>
                <a:latin typeface="Arial" panose="020B0604020202020204"/>
                <a:cs typeface="Arial" panose="020B0604020202020204"/>
              </a:rPr>
              <a:t>Self-driving cars</a:t>
            </a:r>
            <a:r>
              <a:rPr lang="en-GB" sz="1700" b="0" dirty="0">
                <a:solidFill>
                  <a:srgbClr val="202124"/>
                </a:solidFill>
                <a:highlight>
                  <a:srgbClr val="FFFFFF"/>
                </a:highlight>
                <a:latin typeface="Arial" panose="020B0604020202020204"/>
                <a:cs typeface="Arial" panose="020B0604020202020204"/>
              </a:rPr>
              <a:t> are Limited Memory AI, that uses the data collected in the recent past to make immediate decisions. For example, self-driving cars use sensors to identify civilians crossing the road, steep roads, traffic signals and so on to make better driving decisions. This helps to prevent any future accidents.</a:t>
            </a:r>
            <a:endParaRPr lang="en-US" dirty="0">
              <a:latin typeface="Arial" panose="020B0604020202020204"/>
              <a:cs typeface="Arial" panose="020B0604020202020204"/>
            </a:endParaRPr>
          </a:p>
          <a:p>
            <a:endParaRPr lang="en-US" dirty="0"/>
          </a:p>
        </p:txBody>
      </p:sp>
      <p:sp>
        <p:nvSpPr>
          <p:cNvPr id="6" name="Text Placeholder 5"/>
          <p:cNvSpPr>
            <a:spLocks noGrp="1"/>
          </p:cNvSpPr>
          <p:nvPr>
            <p:ph type="body" sz="quarter" idx="15"/>
          </p:nvPr>
        </p:nvSpPr>
        <p:spPr>
          <a:xfrm>
            <a:off x="-2935675" y="3178988"/>
            <a:ext cx="890392" cy="1477114"/>
          </a:xfrm>
        </p:spPr>
        <p:txBody>
          <a:bodyPr vert="horz" lIns="91440" tIns="45720" rIns="91440" bIns="54864" rtlCol="0" anchor="t">
            <a:noAutofit/>
          </a:bodyPr>
          <a:lstStyle/>
          <a:p>
            <a:endParaRPr lang="en-US" dirty="0">
              <a:cs typeface="Sabon Next LT"/>
            </a:endParaRPr>
          </a:p>
        </p:txBody>
      </p:sp>
      <p:sp>
        <p:nvSpPr>
          <p:cNvPr id="5" name="Text Placeholder 4"/>
          <p:cNvSpPr>
            <a:spLocks noGrp="1"/>
          </p:cNvSpPr>
          <p:nvPr>
            <p:ph type="body" sz="quarter" idx="14"/>
          </p:nvPr>
        </p:nvSpPr>
        <p:spPr>
          <a:xfrm flipH="1" flipV="1">
            <a:off x="-15846250" y="2861621"/>
            <a:ext cx="11837829" cy="2680960"/>
          </a:xfrm>
        </p:spPr>
        <p:txBody>
          <a:bodyPr vert="horz" lIns="91440" tIns="45720" rIns="91440" bIns="54864" rtlCol="0" anchor="t">
            <a:noAutofit/>
          </a:bodyPr>
          <a:lstStyle/>
          <a:p>
            <a:endParaRPr lang="en-US" dirty="0">
              <a:cs typeface="Sabon Next LT"/>
            </a:endParaRPr>
          </a:p>
        </p:txBody>
      </p:sp>
      <p:sp>
        <p:nvSpPr>
          <p:cNvPr id="23" name="Slide Number Placeholder 22"/>
          <p:cNvSpPr>
            <a:spLocks noGrp="1"/>
          </p:cNvSpPr>
          <p:nvPr>
            <p:ph type="sldNum" sz="quarter" idx="12"/>
          </p:nvPr>
        </p:nvSpPr>
        <p:spPr/>
        <p:txBody>
          <a:bodyPr/>
          <a:lstStyle/>
          <a:p>
            <a:fld id="{48F63A3B-78C7-47BE-AE5E-E10140E04643}" type="slidenum">
              <a:rPr lang="en-US" smtClean="0"/>
            </a:fld>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2195">
        <p15:prstTrans prst="peelOff"/>
      </p:transition>
    </mc:Choice>
    <mc:Fallback>
      <p:transition spd="slow" advTm="21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a:t>
            </a:r>
            <a:br>
              <a:rPr lang="en-US" dirty="0"/>
            </a:br>
            <a:endParaRPr lang="en-US" dirty="0"/>
          </a:p>
        </p:txBody>
      </p:sp>
      <p:sp>
        <p:nvSpPr>
          <p:cNvPr id="25" name="Slide Number Placeholder 24"/>
          <p:cNvSpPr>
            <a:spLocks noGrp="1"/>
          </p:cNvSpPr>
          <p:nvPr>
            <p:ph type="sldNum" sz="quarter" idx="12"/>
          </p:nvPr>
        </p:nvSpPr>
        <p:spPr/>
        <p:txBody>
          <a:bodyPr/>
          <a:lstStyle/>
          <a:p>
            <a:fld id="{48F63A3B-78C7-47BE-AE5E-E10140E04643}" type="slidenum">
              <a:rPr lang="en-US" smtClean="0"/>
            </a:fld>
            <a:endParaRPr lang="en-US" dirty="0"/>
          </a:p>
        </p:txBody>
      </p:sp>
      <p:sp>
        <p:nvSpPr>
          <p:cNvPr id="12" name="Content Placeholder 11"/>
          <p:cNvSpPr>
            <a:spLocks noGrp="1"/>
          </p:cNvSpPr>
          <p:nvPr>
            <p:ph sz="half" idx="2"/>
          </p:nvPr>
        </p:nvSpPr>
        <p:spPr>
          <a:xfrm>
            <a:off x="3685032" y="2378720"/>
            <a:ext cx="3741928" cy="4183180"/>
          </a:xfrm>
        </p:spPr>
        <p:txBody>
          <a:bodyPr vert="horz" lIns="45720" tIns="45720" rIns="45720" bIns="45720" rtlCol="0" anchor="t">
            <a:noAutofit/>
          </a:bodyPr>
          <a:lstStyle/>
          <a:p>
            <a:pPr marL="347345" indent="-347345">
              <a:buFont typeface="Arial" panose="020B0604020202020204"/>
              <a:buChar char="•"/>
            </a:pPr>
            <a:r>
              <a:rPr lang="en-US" sz="1200" dirty="0">
                <a:solidFill>
                  <a:srgbClr val="202124"/>
                </a:solidFill>
                <a:highlight>
                  <a:srgbClr val="FFFFFF"/>
                </a:highlight>
                <a:latin typeface="Arial" panose="020B0604020202020204"/>
                <a:cs typeface="Arial" panose="020B0604020202020204"/>
              </a:rPr>
              <a:t>It can retain some information from previously observed events or data.</a:t>
            </a:r>
            <a:endParaRPr lang="en-US" dirty="0"/>
          </a:p>
          <a:p>
            <a:pPr marL="347345" indent="-347345">
              <a:buFont typeface="Arial" panose="020B0604020202020204"/>
            </a:pPr>
            <a:r>
              <a:rPr lang="en-US" sz="1200" dirty="0">
                <a:solidFill>
                  <a:srgbClr val="202124"/>
                </a:solidFill>
                <a:highlight>
                  <a:srgbClr val="FFFFFF"/>
                </a:highlight>
                <a:latin typeface="Arial" panose="020B0604020202020204"/>
                <a:cs typeface="Arial" panose="020B0604020202020204"/>
              </a:rPr>
              <a:t>It can build knowledge using that memory in conjunction with pre-programmed data.</a:t>
            </a:r>
            <a:endParaRPr lang="en-US" sz="1200" dirty="0">
              <a:solidFill>
                <a:srgbClr val="202124"/>
              </a:solidFill>
              <a:highlight>
                <a:srgbClr val="FFFFFF"/>
              </a:highlight>
              <a:latin typeface="Arial" panose="020B0604020202020204"/>
              <a:cs typeface="Arial" panose="020B0604020202020204"/>
            </a:endParaRPr>
          </a:p>
          <a:p>
            <a:pPr marL="347345" indent="-347345">
              <a:buFont typeface="Arial" panose="020B0604020202020204"/>
            </a:pPr>
            <a:r>
              <a:rPr lang="en-US" sz="1200" dirty="0">
                <a:solidFill>
                  <a:srgbClr val="202124"/>
                </a:solidFill>
                <a:highlight>
                  <a:srgbClr val="FFFFFF"/>
                </a:highlight>
                <a:latin typeface="Arial" panose="020B0604020202020204"/>
                <a:cs typeface="Arial" panose="020B0604020202020204"/>
              </a:rPr>
              <a:t>It can give improved decisions with the help of past data.</a:t>
            </a:r>
            <a:endParaRPr lang="en-US" sz="1200" dirty="0">
              <a:solidFill>
                <a:srgbClr val="202124"/>
              </a:solidFill>
              <a:highlight>
                <a:srgbClr val="FFFFFF"/>
              </a:highlight>
              <a:latin typeface="Arial" panose="020B0604020202020204"/>
              <a:cs typeface="Arial" panose="020B0604020202020204"/>
            </a:endParaRPr>
          </a:p>
          <a:p>
            <a:pPr marL="347345" indent="-347345">
              <a:buFont typeface="Arial" panose="020B0604020202020204"/>
            </a:pPr>
            <a:endParaRPr lang="en-US" sz="1200" dirty="0">
              <a:solidFill>
                <a:srgbClr val="202124"/>
              </a:solidFill>
              <a:highlight>
                <a:srgbClr val="FFFFFF"/>
              </a:highlight>
              <a:latin typeface="Arial" panose="020B0604020202020204"/>
              <a:cs typeface="Arial" panose="020B0604020202020204"/>
            </a:endParaRPr>
          </a:p>
          <a:p>
            <a:pPr marL="347345" indent="-347345"/>
            <a:endParaRPr lang="en-US" dirty="0">
              <a:cs typeface="Sabon Next LT"/>
            </a:endParaRPr>
          </a:p>
        </p:txBody>
      </p:sp>
      <p:sp>
        <p:nvSpPr>
          <p:cNvPr id="13" name="Text Placeholder 12"/>
          <p:cNvSpPr>
            <a:spLocks noGrp="1"/>
          </p:cNvSpPr>
          <p:nvPr>
            <p:ph type="body" sz="quarter" idx="3"/>
          </p:nvPr>
        </p:nvSpPr>
        <p:spPr/>
        <p:txBody>
          <a:bodyPr/>
          <a:lstStyle/>
          <a:p>
            <a:r>
              <a:rPr lang="en-US" altLang="zh-CN" dirty="0">
                <a:latin typeface="Arial" panose="020B0604020202020204"/>
                <a:cs typeface="Arial" panose="020B0604020202020204"/>
              </a:rPr>
              <a:t>Disadvantages</a:t>
            </a:r>
            <a:endParaRPr lang="en-US" altLang="zh-CN" dirty="0">
              <a:latin typeface="Arial" panose="020B0604020202020204"/>
              <a:cs typeface="Arial" panose="020B0604020202020204"/>
            </a:endParaRPr>
          </a:p>
        </p:txBody>
      </p:sp>
      <p:sp>
        <p:nvSpPr>
          <p:cNvPr id="14" name="Content Placeholder 13"/>
          <p:cNvSpPr>
            <a:spLocks noGrp="1"/>
          </p:cNvSpPr>
          <p:nvPr>
            <p:ph sz="quarter" idx="4"/>
          </p:nvPr>
        </p:nvSpPr>
        <p:spPr/>
        <p:txBody>
          <a:bodyPr vert="horz" lIns="45720" tIns="45720" rIns="45720" bIns="45720" rtlCol="0" anchor="t">
            <a:noAutofit/>
          </a:bodyPr>
          <a:lstStyle/>
          <a:p>
            <a:pPr marL="347345" indent="-347345"/>
            <a:r>
              <a:rPr lang="en-US" sz="1200" dirty="0">
                <a:solidFill>
                  <a:srgbClr val="374151"/>
                </a:solidFill>
                <a:highlight>
                  <a:srgbClr val="F7F7F8"/>
                </a:highlight>
                <a:ea typeface="+mn-lt"/>
                <a:cs typeface="+mn-lt"/>
              </a:rPr>
              <a:t>Limited ability to process complex data: Limited memory AI models may struggle to process large amounts of complex data. This can result in reduced accuracy and reliability of the model's predictions or outputs.</a:t>
            </a:r>
            <a:endParaRPr lang="en-US" dirty="0">
              <a:ea typeface="+mn-lt"/>
              <a:cs typeface="+mn-lt"/>
            </a:endParaRPr>
          </a:p>
          <a:p>
            <a:pPr marL="347345" indent="-347345"/>
            <a:endParaRPr lang="en-US" dirty="0">
              <a:cs typeface="Sabon Next LT"/>
            </a:endParaRPr>
          </a:p>
          <a:p>
            <a:pPr marL="347345" indent="-347345"/>
            <a:r>
              <a:rPr lang="en-US" sz="1200" dirty="0">
                <a:solidFill>
                  <a:srgbClr val="374151"/>
                </a:solidFill>
                <a:highlight>
                  <a:srgbClr val="F7F7F8"/>
                </a:highlight>
                <a:ea typeface="+mn-lt"/>
                <a:cs typeface="+mn-lt"/>
              </a:rPr>
              <a:t>Limited capacity for learning and improvement: Limited memory AI models may not be able to learn and improve as effectively as models with more memory and computational resources. This can limit their ability to adapt to changing environments or new data.</a:t>
            </a:r>
            <a:endParaRPr lang="en-US" dirty="0"/>
          </a:p>
          <a:p>
            <a:pPr marL="347345" indent="-347345"/>
            <a:endParaRPr lang="en-US" dirty="0">
              <a:cs typeface="Sabon Next LT"/>
            </a:endParaRPr>
          </a:p>
          <a:p>
            <a:pPr marL="347345" indent="-347345"/>
            <a:endParaRPr lang="en-US" dirty="0">
              <a:cs typeface="Sabon Next 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1000"/>
                                        <p:tgtEl>
                                          <p:spTgt spid="12">
                                            <p:txEl>
                                              <p:pRg st="0" end="0"/>
                                            </p:txEl>
                                          </p:spTgt>
                                        </p:tgtEl>
                                      </p:cBhvr>
                                    </p:animEffect>
                                    <p:anim calcmode="lin" valueType="num">
                                      <p:cBhvr>
                                        <p:cTn id="14"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12">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2">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12">
                                            <p:txEl>
                                              <p:pRg st="1" end="1"/>
                                            </p:txEl>
                                          </p:spTgt>
                                        </p:tgtEl>
                                        <p:attrNameLst>
                                          <p:attrName>style.visibility</p:attrName>
                                        </p:attrNameLst>
                                      </p:cBhvr>
                                      <p:to>
                                        <p:strVal val="visible"/>
                                      </p:to>
                                    </p:set>
                                    <p:animEffect transition="in" filter="fade">
                                      <p:cBhvr>
                                        <p:cTn id="19" dur="1000"/>
                                        <p:tgtEl>
                                          <p:spTgt spid="12">
                                            <p:txEl>
                                              <p:pRg st="1" end="1"/>
                                            </p:txEl>
                                          </p:spTgt>
                                        </p:tgtEl>
                                      </p:cBhvr>
                                    </p:animEffect>
                                    <p:anim calcmode="lin" valueType="num">
                                      <p:cBhvr>
                                        <p:cTn id="20"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12">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2">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12">
                                            <p:txEl>
                                              <p:pRg st="2" end="2"/>
                                            </p:txEl>
                                          </p:spTgt>
                                        </p:tgtEl>
                                        <p:attrNameLst>
                                          <p:attrName>style.visibility</p:attrName>
                                        </p:attrNameLst>
                                      </p:cBhvr>
                                      <p:to>
                                        <p:strVal val="visible"/>
                                      </p:to>
                                    </p:set>
                                    <p:animEffect transition="in" filter="fade">
                                      <p:cBhvr>
                                        <p:cTn id="25" dur="1000"/>
                                        <p:tgtEl>
                                          <p:spTgt spid="12">
                                            <p:txEl>
                                              <p:pRg st="2" end="2"/>
                                            </p:txEl>
                                          </p:spTgt>
                                        </p:tgtEl>
                                      </p:cBhvr>
                                    </p:animEffect>
                                    <p:anim calcmode="lin" valueType="num">
                                      <p:cBhvr>
                                        <p:cTn id="26"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12">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2">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Effect transition="in" filter="fade">
                                      <p:cBhvr>
                                        <p:cTn id="31" dur="1000"/>
                                        <p:tgtEl>
                                          <p:spTgt spid="13">
                                            <p:txEl>
                                              <p:pRg st="0" end="0"/>
                                            </p:txEl>
                                          </p:spTgt>
                                        </p:tgtEl>
                                      </p:cBhvr>
                                    </p:animEffect>
                                    <p:anim calcmode="lin" valueType="num">
                                      <p:cBhvr>
                                        <p:cTn id="32"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13">
                                            <p:txEl>
                                              <p:pRg st="0" end="0"/>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3">
                                            <p:txEl>
                                              <p:pRg st="0" end="0"/>
                                            </p:txEl>
                                          </p:spTgt>
                                        </p:tgtEl>
                                        <p:attrNameLst>
                                          <p:attrName>ppt_y</p:attrName>
                                        </p:attrNameLst>
                                      </p:cBhvr>
                                      <p:tavLst>
                                        <p:tav tm="0">
                                          <p:val>
                                            <p:strVal val="#ppt_y-.03"/>
                                          </p:val>
                                        </p:tav>
                                        <p:tav tm="100000">
                                          <p:val>
                                            <p:strVal val="#ppt_y"/>
                                          </p:val>
                                        </p:tav>
                                      </p:tavLst>
                                    </p:anim>
                                  </p:childTnLst>
                                </p:cTn>
                              </p:par>
                              <p:par>
                                <p:cTn id="35" presetID="37" presetClass="entr" presetSubtype="0" fill="hold" grpId="0" nodeType="with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1000"/>
                                        <p:tgtEl>
                                          <p:spTgt spid="14">
                                            <p:txEl>
                                              <p:pRg st="0" end="0"/>
                                            </p:txEl>
                                          </p:spTgt>
                                        </p:tgtEl>
                                      </p:cBhvr>
                                    </p:animEffect>
                                    <p:anim calcmode="lin" valueType="num">
                                      <p:cBhvr>
                                        <p:cTn id="38"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14">
                                            <p:txEl>
                                              <p:pRg st="0" end="0"/>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14">
                                            <p:txEl>
                                              <p:pRg st="0" end="0"/>
                                            </p:txEl>
                                          </p:spTgt>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0"/>
                                  </p:stCondLst>
                                  <p:childTnLst>
                                    <p:set>
                                      <p:cBhvr>
                                        <p:cTn id="42" dur="1" fill="hold">
                                          <p:stCondLst>
                                            <p:cond delay="0"/>
                                          </p:stCondLst>
                                        </p:cTn>
                                        <p:tgtEl>
                                          <p:spTgt spid="14">
                                            <p:txEl>
                                              <p:pRg st="2" end="2"/>
                                            </p:txEl>
                                          </p:spTgt>
                                        </p:tgtEl>
                                        <p:attrNameLst>
                                          <p:attrName>style.visibility</p:attrName>
                                        </p:attrNameLst>
                                      </p:cBhvr>
                                      <p:to>
                                        <p:strVal val="visible"/>
                                      </p:to>
                                    </p:set>
                                    <p:animEffect transition="in" filter="fade">
                                      <p:cBhvr>
                                        <p:cTn id="43" dur="1000"/>
                                        <p:tgtEl>
                                          <p:spTgt spid="14">
                                            <p:txEl>
                                              <p:pRg st="2" end="2"/>
                                            </p:txEl>
                                          </p:spTgt>
                                        </p:tgtEl>
                                      </p:cBhvr>
                                    </p:animEffect>
                                    <p:anim calcmode="lin" valueType="num">
                                      <p:cBhvr>
                                        <p:cTn id="44" dur="1000" fill="hold"/>
                                        <p:tgtEl>
                                          <p:spTgt spid="14">
                                            <p:txEl>
                                              <p:pRg st="2" end="2"/>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14">
                                            <p:txEl>
                                              <p:pRg st="2" end="2"/>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14">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build="p"/>
      <p:bldP spid="13" grpId="0" build="p"/>
      <p:bldP spid="1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importance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fld>
            <a:endParaRPr lang="en-US" dirty="0"/>
          </a:p>
        </p:txBody>
      </p:sp>
      <p:sp>
        <p:nvSpPr>
          <p:cNvPr id="3" name="Content Placeholder 2"/>
          <p:cNvSpPr>
            <a:spLocks noGrp="1"/>
          </p:cNvSpPr>
          <p:nvPr>
            <p:ph idx="1"/>
          </p:nvPr>
        </p:nvSpPr>
        <p:spPr/>
        <p:txBody>
          <a:bodyPr vert="horz" lIns="91440" tIns="45720" rIns="91440" bIns="45720" rtlCol="0" anchor="t">
            <a:noAutofit/>
          </a:bodyPr>
          <a:lstStyle/>
          <a:p>
            <a:r>
              <a:rPr lang="en-US" sz="1700" dirty="0">
                <a:solidFill>
                  <a:srgbClr val="202124"/>
                </a:solidFill>
                <a:highlight>
                  <a:srgbClr val="FFFFFF"/>
                </a:highlight>
                <a:ea typeface="+mn-lt"/>
                <a:cs typeface="+mn-lt"/>
              </a:rPr>
              <a:t>With limited memory AI, the AI environment is built so that models are automatically trained and then updated based on the model behavior. Limited memory AI </a:t>
            </a:r>
            <a:r>
              <a:rPr lang="en-US" sz="1700" dirty="0">
                <a:solidFill>
                  <a:srgbClr val="040C28"/>
                </a:solidFill>
                <a:ea typeface="+mn-lt"/>
                <a:cs typeface="+mn-lt"/>
              </a:rPr>
              <a:t>can complete complex classification tasks and uses historical data to make predictions</a:t>
            </a:r>
            <a:r>
              <a:rPr lang="en-US" sz="1700" dirty="0">
                <a:solidFill>
                  <a:srgbClr val="202124"/>
                </a:solidFill>
                <a:highlight>
                  <a:srgbClr val="FFFFFF"/>
                </a:highlight>
                <a:ea typeface="+mn-lt"/>
                <a:cs typeface="+mn-lt"/>
              </a:rPr>
              <a:t>.</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p:cNvSpPr>
            <a:spLocks noGrp="1" noRot="1" noChangeAspect="1" noMove="1" noResize="1" noEditPoints="1" noAdjustHandles="1" noChangeArrowheads="1" noChangeShapeType="1" noTextEdit="1"/>
          </p:cNvSpPr>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ctrTitle"/>
          </p:nvPr>
        </p:nvSpPr>
        <p:spPr>
          <a:xfrm>
            <a:off x="242910" y="1598246"/>
            <a:ext cx="4626709" cy="5122985"/>
          </a:xfrm>
        </p:spPr>
        <p:txBody>
          <a:bodyPr anchor="t">
            <a:normAutofit/>
          </a:bodyPr>
          <a:lstStyle/>
          <a:p>
            <a:pPr algn="r"/>
            <a:r>
              <a:rPr lang="en-US">
                <a:solidFill>
                  <a:srgbClr val="FFFFFF"/>
                </a:solidFill>
              </a:rPr>
              <a:t>Usages and application</a:t>
            </a:r>
            <a:endParaRPr lang="en-US">
              <a:solidFill>
                <a:srgbClr val="FFFFFF"/>
              </a:solidFill>
            </a:endParaRPr>
          </a:p>
        </p:txBody>
      </p:sp>
      <p:sp>
        <p:nvSpPr>
          <p:cNvPr id="3" name="Subtitle 2"/>
          <p:cNvSpPr>
            <a:spLocks noGrp="1"/>
          </p:cNvSpPr>
          <p:nvPr>
            <p:ph type="subTitle" idx="1"/>
          </p:nvPr>
        </p:nvSpPr>
        <p:spPr>
          <a:xfrm>
            <a:off x="5670698" y="1590840"/>
            <a:ext cx="5963805" cy="5095221"/>
          </a:xfrm>
        </p:spPr>
        <p:txBody>
          <a:bodyPr vert="horz" lIns="91440" tIns="0" rIns="91440" bIns="0" rtlCol="0" anchor="t">
            <a:normAutofit fontScale="92500" lnSpcReduction="10000"/>
          </a:bodyPr>
          <a:lstStyle/>
          <a:p>
            <a:pPr>
              <a:lnSpc>
                <a:spcPct val="90000"/>
              </a:lnSpc>
            </a:pPr>
            <a:r>
              <a:rPr lang="en-US" sz="3400" dirty="0">
                <a:solidFill>
                  <a:srgbClr val="FFFFFF"/>
                </a:solidFill>
                <a:highlight>
                  <a:srgbClr val="FFFFFF"/>
                </a:highlight>
                <a:ea typeface="+mn-lt"/>
                <a:cs typeface="+mn-lt"/>
              </a:rPr>
              <a:t>Limited Memory AI</a:t>
            </a:r>
            <a:endParaRPr lang="en-US" sz="3400" dirty="0">
              <a:solidFill>
                <a:srgbClr val="FFFFFF"/>
              </a:solidFill>
            </a:endParaRPr>
          </a:p>
          <a:p>
            <a:r>
              <a:rPr lang="en-US" sz="3400" dirty="0">
                <a:solidFill>
                  <a:srgbClr val="FFFFFF"/>
                </a:solidFill>
                <a:highlight>
                  <a:srgbClr val="FFFFFF"/>
                </a:highlight>
                <a:ea typeface="+mn-lt"/>
                <a:cs typeface="+mn-lt"/>
              </a:rPr>
              <a:t>Such an AI has a short-lived or a </a:t>
            </a:r>
            <a:r>
              <a:rPr lang="en-US" sz="3400" dirty="0" err="1">
                <a:solidFill>
                  <a:srgbClr val="FFFFFF"/>
                </a:solidFill>
                <a:highlight>
                  <a:srgbClr val="FFFFFF"/>
                </a:highlight>
                <a:ea typeface="+mn-lt"/>
                <a:cs typeface="+mn-lt"/>
              </a:rPr>
              <a:t>temp</a:t>
            </a:r>
            <a:r>
              <a:rPr lang="en-US" sz="1700" dirty="0" err="1">
                <a:solidFill>
                  <a:srgbClr val="202124"/>
                </a:solidFill>
                <a:highlight>
                  <a:srgbClr val="FFFFFF"/>
                </a:highlight>
                <a:ea typeface="+mn-lt"/>
                <a:cs typeface="+mn-lt"/>
              </a:rPr>
              <a:t>Limited</a:t>
            </a:r>
            <a:r>
              <a:rPr lang="en-US" sz="1700" dirty="0">
                <a:solidFill>
                  <a:srgbClr val="202124"/>
                </a:solidFill>
                <a:highlight>
                  <a:srgbClr val="FFFFFF"/>
                </a:highlight>
                <a:ea typeface="+mn-lt"/>
                <a:cs typeface="+mn-lt"/>
              </a:rPr>
              <a:t> Memory AI</a:t>
            </a:r>
            <a:endParaRPr lang="en-US" sz="3400" dirty="0">
              <a:solidFill>
                <a:srgbClr val="FFFFFF"/>
              </a:solidFill>
              <a:ea typeface="+mn-lt"/>
              <a:cs typeface="+mn-lt"/>
            </a:endParaRPr>
          </a:p>
          <a:p>
            <a:pPr>
              <a:lnSpc>
                <a:spcPct val="90000"/>
              </a:lnSpc>
            </a:pPr>
            <a:r>
              <a:rPr lang="en-US" sz="1700" dirty="0">
                <a:solidFill>
                  <a:srgbClr val="202124"/>
                </a:solidFill>
                <a:highlight>
                  <a:srgbClr val="FFFFFF"/>
                </a:highlight>
                <a:ea typeface="+mn-lt"/>
                <a:cs typeface="+mn-lt"/>
              </a:rPr>
              <a:t>Such an AI has a short-lived or a temporary memory that can be used </a:t>
            </a:r>
            <a:r>
              <a:rPr lang="en-US" sz="1700" dirty="0">
                <a:solidFill>
                  <a:srgbClr val="040C28"/>
                </a:solidFill>
                <a:highlight>
                  <a:srgbClr val="FFFFFF"/>
                </a:highlight>
                <a:ea typeface="+mn-lt"/>
                <a:cs typeface="+mn-lt"/>
              </a:rPr>
              <a:t>to store past experiences and hence evaluate future actions</a:t>
            </a:r>
            <a:r>
              <a:rPr lang="en-US" sz="1700" dirty="0">
                <a:solidFill>
                  <a:srgbClr val="202124"/>
                </a:solidFill>
                <a:highlight>
                  <a:srgbClr val="FFFFFF"/>
                </a:highlight>
                <a:ea typeface="+mn-lt"/>
                <a:cs typeface="+mn-lt"/>
              </a:rPr>
              <a:t>. Self-driving cars are Limited Memory AI, that uses the data collected in the recent past to make immediate </a:t>
            </a:r>
            <a:r>
              <a:rPr lang="en-US" sz="1700" dirty="0" err="1">
                <a:solidFill>
                  <a:srgbClr val="202124"/>
                </a:solidFill>
                <a:highlight>
                  <a:srgbClr val="FFFFFF"/>
                </a:highlight>
                <a:ea typeface="+mn-lt"/>
                <a:cs typeface="+mn-lt"/>
              </a:rPr>
              <a:t>decisions.</a:t>
            </a:r>
            <a:r>
              <a:rPr lang="en-US" sz="3400" dirty="0" err="1">
                <a:solidFill>
                  <a:srgbClr val="FFFFFF"/>
                </a:solidFill>
                <a:highlight>
                  <a:srgbClr val="FFFFFF"/>
                </a:highlight>
                <a:ea typeface="+mn-lt"/>
                <a:cs typeface="+mn-lt"/>
              </a:rPr>
              <a:t>orary</a:t>
            </a:r>
            <a:r>
              <a:rPr lang="en-US" sz="3400" dirty="0">
                <a:solidFill>
                  <a:srgbClr val="FFFFFF"/>
                </a:solidFill>
                <a:highlight>
                  <a:srgbClr val="FFFFFF"/>
                </a:highlight>
                <a:ea typeface="+mn-lt"/>
                <a:cs typeface="+mn-lt"/>
              </a:rPr>
              <a:t> memory that can be used to store past experiences and hence evaluate future actions. Self-driving cars are Limited Memory AI, that uses the data collected in the recent past to make immediate decisions.</a:t>
            </a:r>
            <a:endParaRPr lang="en-US" sz="3400" dirty="0">
              <a:solidFill>
                <a:srgbClr val="FFFFFF"/>
              </a:solidFill>
              <a:cs typeface="Sabon Next LT"/>
            </a:endParaRPr>
          </a:p>
        </p:txBody>
      </p:sp>
      <p:cxnSp>
        <p:nvCxnSpPr>
          <p:cNvPr id="10" name="Straight Connector 9"/>
          <p:cNvCxnSpPr>
            <a:cxnSpLocks noGrp="1" noRot="1" noChangeAspect="1" noMove="1" noResize="1" noEditPoints="1" noAdjustHandles="1" noChangeArrowheads="1" noChangeShapeType="1"/>
          </p:cNvCxnSpPr>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1000"/>
                                        <p:tgtEl>
                                          <p:spTgt spid="3">
                                            <p:txEl>
                                              <p:pRg st="1" end="1"/>
                                            </p:txEl>
                                          </p:spTgt>
                                        </p:tgtEl>
                                      </p:cBhvr>
                                    </p:animEffect>
                                    <p:anim calcmode="lin" valueType="num">
                                      <p:cBhvr>
                                        <p:cTn id="2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9913" y="810694"/>
            <a:ext cx="7104775" cy="1802910"/>
          </a:xfrm>
        </p:spPr>
        <p:txBody>
          <a:bodyPr/>
          <a:lstStyle/>
          <a:p>
            <a:r>
              <a:rPr lang="en-US" dirty="0">
                <a:latin typeface="Arial Black" panose="020B0A04020102020204"/>
                <a:ea typeface="Arial Regular"/>
                <a:cs typeface="Arial Black" panose="020B0A04020102020204" pitchFamily="34" charset="0"/>
              </a:rPr>
              <a:t>Thank for listening!</a:t>
            </a:r>
            <a:endParaRPr lang="en-US" sz="4400" b="1" dirty="0">
              <a:latin typeface="Arial Black" panose="020B0A04020102020204" pitchFamily="34" charset="0"/>
              <a:ea typeface="Arial Regular"/>
              <a:cs typeface="Arial Black" panose="020B0A04020102020204" pitchFamily="34" charset="0"/>
            </a:endParaRPr>
          </a:p>
        </p:txBody>
      </p:sp>
      <p:sp>
        <p:nvSpPr>
          <p:cNvPr id="3" name="Content Placeholder 2"/>
          <p:cNvSpPr>
            <a:spLocks noGrp="1"/>
          </p:cNvSpPr>
          <p:nvPr>
            <p:ph idx="1"/>
          </p:nvPr>
        </p:nvSpPr>
        <p:spPr>
          <a:xfrm>
            <a:off x="116727" y="5451742"/>
            <a:ext cx="5693664" cy="1156020"/>
          </a:xfrm>
        </p:spPr>
        <p:txBody>
          <a:bodyPr vert="horz" lIns="91440" tIns="45720" rIns="91440" bIns="45720" rtlCol="0" anchor="t">
            <a:noAutofit/>
          </a:bodyPr>
          <a:lstStyle/>
          <a:p>
            <a:endParaRPr lang="en-US" dirty="0">
              <a:cs typeface="Sabon Next LT"/>
            </a:endParaRPr>
          </a:p>
          <a:p>
            <a:r>
              <a:rPr lang="en-US" dirty="0">
                <a:cs typeface="Sabon Next LT"/>
              </a:rPr>
              <a:t>Submitted to: Sir Lemuel Espinar</a:t>
            </a:r>
            <a:endParaRPr 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900" decel="100000" fill="hold"/>
                                        <p:tgtEl>
                                          <p:spTgt spid="2"/>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Office Theme">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2322</Words>
  <Application>WPS Presentation</Application>
  <PresentationFormat>Widescreen</PresentationFormat>
  <Paragraphs>62</Paragraphs>
  <Slides>9</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9</vt:i4>
      </vt:variant>
    </vt:vector>
  </HeadingPairs>
  <TitlesOfParts>
    <vt:vector size="25" baseType="lpstr">
      <vt:lpstr>Arial</vt:lpstr>
      <vt:lpstr>SimSun</vt:lpstr>
      <vt:lpstr>Wingdings</vt:lpstr>
      <vt:lpstr>Sabon Next LT</vt:lpstr>
      <vt:lpstr>Segoe Print</vt:lpstr>
      <vt:lpstr>Arial Black</vt:lpstr>
      <vt:lpstr>Arial Regular</vt:lpstr>
      <vt:lpstr>Arial Black</vt:lpstr>
      <vt:lpstr>Sabon Next LT</vt:lpstr>
      <vt:lpstr>Arial</vt:lpstr>
      <vt:lpstr>Arial Unicode MS</vt:lpstr>
      <vt:lpstr>Microsoft YaHei</vt:lpstr>
      <vt:lpstr>Calibri</vt:lpstr>
      <vt:lpstr>等线</vt:lpstr>
      <vt:lpstr>Sitka Text</vt:lpstr>
      <vt:lpstr>Office Theme</vt:lpstr>
      <vt:lpstr>LIMITED MEMORY AI </vt:lpstr>
      <vt:lpstr>TOPICS</vt:lpstr>
      <vt:lpstr>WHat is limited memory?</vt:lpstr>
      <vt:lpstr>Example of limited memory</vt:lpstr>
      <vt:lpstr>Self-driving cars are Limited Memory AI, that uses the data collected in the recent past to make immediate decisions. For example, self-driving cars use sensors to identify civilians crossing the road, steep roads, traffic signals and so on to make better driving decisions. This helps to prevent any future accidents.</vt:lpstr>
      <vt:lpstr>Advantages </vt:lpstr>
      <vt:lpstr>importance</vt:lpstr>
      <vt:lpstr>Usages and application</vt:lpstr>
      <vt:lpstr>Thank for listening!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dc:title>
  <dc:creator/>
  <cp:lastModifiedBy>jems</cp:lastModifiedBy>
  <cp:revision>151</cp:revision>
  <dcterms:created xsi:type="dcterms:W3CDTF">2023-04-13T08:52:00Z</dcterms:created>
  <dcterms:modified xsi:type="dcterms:W3CDTF">2023-04-13T11:08:55Z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2A032A954F72450FB036D0E514814162</vt:lpwstr>
  </property>
  <property fmtid="{D5CDD505-2E9C-101B-9397-08002B2CF9AE}" pid="3" name="KSOProductBuildVer">
    <vt:lpwstr>1033-11.2.0.11516</vt:lpwstr>
  </property>
</Properties>
</file>