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58" r:id="rId24"/>
    <p:sldId id="26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68CF96-7E3A-4A53-AABB-1893BD0582F9}" v="614" dt="2022-06-19T04:47:40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9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06BD02-FA73-4A58-8594-565A282A7011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235581F7-8972-46CD-B18E-6774B8EB635B}">
      <dgm:prSet phldrT="[文本]"/>
      <dgm:spPr/>
      <dgm:t>
        <a:bodyPr/>
        <a:lstStyle/>
        <a:p>
          <a:r>
            <a:rPr lang="en-CA" dirty="0"/>
            <a:t>1687</a:t>
          </a:r>
        </a:p>
      </dgm:t>
    </dgm:pt>
    <dgm:pt modelId="{D7B7AA39-C13D-448E-993A-9D105096FEB1}" type="parTrans" cxnId="{8C4193A1-2637-4ED4-A7F1-B067F8ABB08F}">
      <dgm:prSet/>
      <dgm:spPr/>
      <dgm:t>
        <a:bodyPr/>
        <a:lstStyle/>
        <a:p>
          <a:endParaRPr lang="en-CA"/>
        </a:p>
      </dgm:t>
    </dgm:pt>
    <dgm:pt modelId="{B7E7CB14-FA03-424C-9671-2C17295C5FCC}" type="sibTrans" cxnId="{8C4193A1-2637-4ED4-A7F1-B067F8ABB08F}">
      <dgm:prSet/>
      <dgm:spPr/>
      <dgm:t>
        <a:bodyPr/>
        <a:lstStyle/>
        <a:p>
          <a:endParaRPr lang="en-CA"/>
        </a:p>
      </dgm:t>
    </dgm:pt>
    <dgm:pt modelId="{8E1F1E79-26E2-4143-B0BE-B0BA12A1854E}">
      <dgm:prSet phldrT="[文本]"/>
      <dgm:spPr/>
      <dgm:t>
        <a:bodyPr/>
        <a:lstStyle/>
        <a:p>
          <a:r>
            <a:rPr lang="en-CA" dirty="0"/>
            <a:t>Newton’s Laws of Universal Gravitation</a:t>
          </a:r>
        </a:p>
      </dgm:t>
    </dgm:pt>
    <dgm:pt modelId="{3E7AFE1F-AF15-4C7C-BCB7-A654514462D9}" type="parTrans" cxnId="{572F91FE-1E78-477E-80FD-29518EEB37D3}">
      <dgm:prSet/>
      <dgm:spPr/>
      <dgm:t>
        <a:bodyPr/>
        <a:lstStyle/>
        <a:p>
          <a:endParaRPr lang="en-CA"/>
        </a:p>
      </dgm:t>
    </dgm:pt>
    <dgm:pt modelId="{A621DDAB-0FAA-4F38-B5BA-A3C6039F8A31}" type="sibTrans" cxnId="{572F91FE-1E78-477E-80FD-29518EEB37D3}">
      <dgm:prSet/>
      <dgm:spPr/>
      <dgm:t>
        <a:bodyPr/>
        <a:lstStyle/>
        <a:p>
          <a:endParaRPr lang="en-CA"/>
        </a:p>
      </dgm:t>
    </dgm:pt>
    <dgm:pt modelId="{D5FC30E7-2B93-42D6-A42C-AFCC607CD8B2}">
      <dgm:prSet phldrT="[文本]"/>
      <dgm:spPr/>
      <dgm:t>
        <a:bodyPr/>
        <a:lstStyle/>
        <a:p>
          <a:r>
            <a:rPr lang="en-CA" dirty="0"/>
            <a:t>1905</a:t>
          </a:r>
        </a:p>
      </dgm:t>
    </dgm:pt>
    <dgm:pt modelId="{1BBA00F2-5DB1-417D-951D-ABA8E7ED4265}" type="parTrans" cxnId="{7BE37A95-7377-46E0-9E52-C955E3F2A62B}">
      <dgm:prSet/>
      <dgm:spPr/>
      <dgm:t>
        <a:bodyPr/>
        <a:lstStyle/>
        <a:p>
          <a:endParaRPr lang="en-CA"/>
        </a:p>
      </dgm:t>
    </dgm:pt>
    <dgm:pt modelId="{5C514039-79D0-48E2-8252-97AE5BD16811}" type="sibTrans" cxnId="{7BE37A95-7377-46E0-9E52-C955E3F2A62B}">
      <dgm:prSet/>
      <dgm:spPr/>
      <dgm:t>
        <a:bodyPr/>
        <a:lstStyle/>
        <a:p>
          <a:endParaRPr lang="en-CA"/>
        </a:p>
      </dgm:t>
    </dgm:pt>
    <dgm:pt modelId="{C0923DE5-AC3F-48AE-82AD-CADD05261C88}">
      <dgm:prSet phldrT="[文本]"/>
      <dgm:spPr/>
      <dgm:t>
        <a:bodyPr/>
        <a:lstStyle/>
        <a:p>
          <a:r>
            <a:rPr lang="en-CA" dirty="0"/>
            <a:t>Einstein’s Special Relativity</a:t>
          </a:r>
        </a:p>
      </dgm:t>
    </dgm:pt>
    <dgm:pt modelId="{B99951D7-D95E-4736-9364-E8EC57398F14}" type="parTrans" cxnId="{FD51C982-C356-4CEF-9DF8-95AF9983666C}">
      <dgm:prSet/>
      <dgm:spPr/>
      <dgm:t>
        <a:bodyPr/>
        <a:lstStyle/>
        <a:p>
          <a:endParaRPr lang="en-CA"/>
        </a:p>
      </dgm:t>
    </dgm:pt>
    <dgm:pt modelId="{4DD3EE7B-D995-46A5-9913-EFAB61657C71}" type="sibTrans" cxnId="{FD51C982-C356-4CEF-9DF8-95AF9983666C}">
      <dgm:prSet/>
      <dgm:spPr/>
      <dgm:t>
        <a:bodyPr/>
        <a:lstStyle/>
        <a:p>
          <a:endParaRPr lang="en-CA"/>
        </a:p>
      </dgm:t>
    </dgm:pt>
    <dgm:pt modelId="{ED3258C8-9C12-4BDB-B1D3-F9F2BFD979AF}">
      <dgm:prSet phldrT="[文本]"/>
      <dgm:spPr/>
      <dgm:t>
        <a:bodyPr/>
        <a:lstStyle/>
        <a:p>
          <a:r>
            <a:rPr lang="en-CA" dirty="0"/>
            <a:t>1915</a:t>
          </a:r>
        </a:p>
      </dgm:t>
    </dgm:pt>
    <dgm:pt modelId="{B89C8E79-3270-440B-BFA1-21C0AC9C5A66}" type="parTrans" cxnId="{78921FEB-016D-47AB-A000-2BF45D248AB7}">
      <dgm:prSet/>
      <dgm:spPr/>
      <dgm:t>
        <a:bodyPr/>
        <a:lstStyle/>
        <a:p>
          <a:endParaRPr lang="en-CA"/>
        </a:p>
      </dgm:t>
    </dgm:pt>
    <dgm:pt modelId="{066A0520-49F6-4E83-BCF9-0E458E6A5910}" type="sibTrans" cxnId="{78921FEB-016D-47AB-A000-2BF45D248AB7}">
      <dgm:prSet/>
      <dgm:spPr/>
      <dgm:t>
        <a:bodyPr/>
        <a:lstStyle/>
        <a:p>
          <a:endParaRPr lang="en-CA"/>
        </a:p>
      </dgm:t>
    </dgm:pt>
    <dgm:pt modelId="{ED3C339C-9D3F-4F0F-86FF-2BA601F5B6E3}">
      <dgm:prSet phldrT="[文本]"/>
      <dgm:spPr/>
      <dgm:t>
        <a:bodyPr/>
        <a:lstStyle/>
        <a:p>
          <a:r>
            <a:rPr lang="en-CA" dirty="0"/>
            <a:t>Einstein’s General Relativity</a:t>
          </a:r>
        </a:p>
      </dgm:t>
    </dgm:pt>
    <dgm:pt modelId="{3B76C4F6-36C2-45CA-8C40-3817E4729F9F}" type="parTrans" cxnId="{CC48FF87-4B16-4A18-87CD-48EC2F53560A}">
      <dgm:prSet/>
      <dgm:spPr/>
      <dgm:t>
        <a:bodyPr/>
        <a:lstStyle/>
        <a:p>
          <a:endParaRPr lang="en-CA"/>
        </a:p>
      </dgm:t>
    </dgm:pt>
    <dgm:pt modelId="{F1613085-6530-4DB2-A668-A28E2648D676}" type="sibTrans" cxnId="{CC48FF87-4B16-4A18-87CD-48EC2F53560A}">
      <dgm:prSet/>
      <dgm:spPr/>
      <dgm:t>
        <a:bodyPr/>
        <a:lstStyle/>
        <a:p>
          <a:endParaRPr lang="en-CA"/>
        </a:p>
      </dgm:t>
    </dgm:pt>
    <dgm:pt modelId="{5873748A-E183-4F14-BBDC-53C5C062CB03}">
      <dgm:prSet phldrT="[文本]"/>
      <dgm:spPr/>
      <dgm:t>
        <a:bodyPr/>
        <a:lstStyle/>
        <a:p>
          <a:r>
            <a:rPr lang="en-CA" dirty="0"/>
            <a:t>1919</a:t>
          </a:r>
        </a:p>
      </dgm:t>
    </dgm:pt>
    <dgm:pt modelId="{61210F2D-ABB7-4CA5-8F80-E855911BF63F}" type="parTrans" cxnId="{210921DB-DB71-4E52-90C6-42A519FDF673}">
      <dgm:prSet/>
      <dgm:spPr/>
      <dgm:t>
        <a:bodyPr/>
        <a:lstStyle/>
        <a:p>
          <a:endParaRPr lang="en-CA"/>
        </a:p>
      </dgm:t>
    </dgm:pt>
    <dgm:pt modelId="{85212526-811B-48ED-8577-1AEDBD3B1B3A}" type="sibTrans" cxnId="{210921DB-DB71-4E52-90C6-42A519FDF673}">
      <dgm:prSet/>
      <dgm:spPr/>
      <dgm:t>
        <a:bodyPr/>
        <a:lstStyle/>
        <a:p>
          <a:endParaRPr lang="en-CA"/>
        </a:p>
      </dgm:t>
    </dgm:pt>
    <dgm:pt modelId="{1A7EBF3E-D0B4-4CD6-A930-BE5F07F63DEB}">
      <dgm:prSet phldrT="[文本]"/>
      <dgm:spPr/>
      <dgm:t>
        <a:bodyPr/>
        <a:lstStyle/>
        <a:p>
          <a:r>
            <a:rPr lang="en-CA" dirty="0"/>
            <a:t>Arthur Eddington Verifies General Relativity </a:t>
          </a:r>
        </a:p>
      </dgm:t>
    </dgm:pt>
    <dgm:pt modelId="{FE0B84B5-B64D-47FC-A916-119CF7FDDDFB}" type="parTrans" cxnId="{F32CDFF8-AC41-40DF-B769-D4E4E6512F8B}">
      <dgm:prSet/>
      <dgm:spPr/>
      <dgm:t>
        <a:bodyPr/>
        <a:lstStyle/>
        <a:p>
          <a:endParaRPr lang="en-CA"/>
        </a:p>
      </dgm:t>
    </dgm:pt>
    <dgm:pt modelId="{7E92387E-CE39-433B-B29A-A121DCBD6690}" type="sibTrans" cxnId="{F32CDFF8-AC41-40DF-B769-D4E4E6512F8B}">
      <dgm:prSet/>
      <dgm:spPr/>
      <dgm:t>
        <a:bodyPr/>
        <a:lstStyle/>
        <a:p>
          <a:endParaRPr lang="en-CA"/>
        </a:p>
      </dgm:t>
    </dgm:pt>
    <dgm:pt modelId="{F73531F6-4F87-4D82-ADCA-7B2692AB030E}" type="pres">
      <dgm:prSet presAssocID="{A406BD02-FA73-4A58-8594-565A282A7011}" presName="linear" presStyleCnt="0">
        <dgm:presLayoutVars>
          <dgm:dir/>
          <dgm:resizeHandles val="exact"/>
        </dgm:presLayoutVars>
      </dgm:prSet>
      <dgm:spPr/>
    </dgm:pt>
    <dgm:pt modelId="{CA436230-4D17-4B2A-964A-267AB592E9FC}" type="pres">
      <dgm:prSet presAssocID="{235581F7-8972-46CD-B18E-6774B8EB635B}" presName="comp" presStyleCnt="0"/>
      <dgm:spPr/>
    </dgm:pt>
    <dgm:pt modelId="{548F5726-00B9-4EC3-9E4C-D2C7D1987CF8}" type="pres">
      <dgm:prSet presAssocID="{235581F7-8972-46CD-B18E-6774B8EB635B}" presName="box" presStyleLbl="node1" presStyleIdx="0" presStyleCnt="4"/>
      <dgm:spPr/>
    </dgm:pt>
    <dgm:pt modelId="{27678279-54B1-4D0A-9FA2-EDA6F039BC97}" type="pres">
      <dgm:prSet presAssocID="{235581F7-8972-46CD-B18E-6774B8EB635B}" presName="img" presStyleLbl="fgImgPlace1" presStyleIdx="0" presStyleCnt="4" custLinFactNeighborY="1487"/>
      <dgm:spPr>
        <a:blipFill rotWithShape="1">
          <a:blip xmlns:r="http://schemas.openxmlformats.org/officeDocument/2006/relationships" r:embed="rId1"/>
          <a:srcRect/>
          <a:stretch>
            <a:fillRect t="-39000" b="-39000"/>
          </a:stretch>
        </a:blipFill>
      </dgm:spPr>
    </dgm:pt>
    <dgm:pt modelId="{3FACC7E8-FE5E-4D06-9F44-A699DD1A819A}" type="pres">
      <dgm:prSet presAssocID="{235581F7-8972-46CD-B18E-6774B8EB635B}" presName="text" presStyleLbl="node1" presStyleIdx="0" presStyleCnt="4">
        <dgm:presLayoutVars>
          <dgm:bulletEnabled val="1"/>
        </dgm:presLayoutVars>
      </dgm:prSet>
      <dgm:spPr/>
    </dgm:pt>
    <dgm:pt modelId="{2239E3F2-A254-4440-A9D6-06142B2BD079}" type="pres">
      <dgm:prSet presAssocID="{B7E7CB14-FA03-424C-9671-2C17295C5FCC}" presName="spacer" presStyleCnt="0"/>
      <dgm:spPr/>
    </dgm:pt>
    <dgm:pt modelId="{DB223198-76AE-4685-BB60-7E4CA206C22F}" type="pres">
      <dgm:prSet presAssocID="{D5FC30E7-2B93-42D6-A42C-AFCC607CD8B2}" presName="comp" presStyleCnt="0"/>
      <dgm:spPr/>
    </dgm:pt>
    <dgm:pt modelId="{4038B308-AF90-4392-B8F7-2979FF7443F5}" type="pres">
      <dgm:prSet presAssocID="{D5FC30E7-2B93-42D6-A42C-AFCC607CD8B2}" presName="box" presStyleLbl="node1" presStyleIdx="1" presStyleCnt="4"/>
      <dgm:spPr/>
    </dgm:pt>
    <dgm:pt modelId="{164A2784-BF66-4775-A346-4B33E853F6F2}" type="pres">
      <dgm:prSet presAssocID="{D5FC30E7-2B93-42D6-A42C-AFCC607CD8B2}" presName="img" presStyleLbl="fgImgPlace1" presStyleIdx="1" presStyleCnt="4"/>
      <dgm:spPr>
        <a:blipFill rotWithShape="1">
          <a:blip xmlns:r="http://schemas.openxmlformats.org/officeDocument/2006/relationships" r:embed="rId2"/>
          <a:srcRect/>
          <a:stretch>
            <a:fillRect t="-83000" b="-83000"/>
          </a:stretch>
        </a:blipFill>
      </dgm:spPr>
    </dgm:pt>
    <dgm:pt modelId="{3E6154C0-18F5-456E-9071-541ABFCA2489}" type="pres">
      <dgm:prSet presAssocID="{D5FC30E7-2B93-42D6-A42C-AFCC607CD8B2}" presName="text" presStyleLbl="node1" presStyleIdx="1" presStyleCnt="4">
        <dgm:presLayoutVars>
          <dgm:bulletEnabled val="1"/>
        </dgm:presLayoutVars>
      </dgm:prSet>
      <dgm:spPr/>
    </dgm:pt>
    <dgm:pt modelId="{96633167-A90E-4085-87A8-7B9480912AA2}" type="pres">
      <dgm:prSet presAssocID="{5C514039-79D0-48E2-8252-97AE5BD16811}" presName="spacer" presStyleCnt="0"/>
      <dgm:spPr/>
    </dgm:pt>
    <dgm:pt modelId="{AA983C4A-EE52-4338-9FA6-FBDADABFE185}" type="pres">
      <dgm:prSet presAssocID="{ED3258C8-9C12-4BDB-B1D3-F9F2BFD979AF}" presName="comp" presStyleCnt="0"/>
      <dgm:spPr/>
    </dgm:pt>
    <dgm:pt modelId="{25E336DF-0FB2-4AA4-9340-E7C007A2A42C}" type="pres">
      <dgm:prSet presAssocID="{ED3258C8-9C12-4BDB-B1D3-F9F2BFD979AF}" presName="box" presStyleLbl="node1" presStyleIdx="2" presStyleCnt="4"/>
      <dgm:spPr/>
    </dgm:pt>
    <dgm:pt modelId="{5647E86E-13B7-41A2-A432-A77086CC88A6}" type="pres">
      <dgm:prSet presAssocID="{ED3258C8-9C12-4BDB-B1D3-F9F2BFD979AF}" presName="img" presStyleLbl="fg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t="-20000" b="-20000"/>
          </a:stretch>
        </a:blipFill>
      </dgm:spPr>
    </dgm:pt>
    <dgm:pt modelId="{DB4E9E07-B1CF-46BD-B3CE-3087DE7EFE88}" type="pres">
      <dgm:prSet presAssocID="{ED3258C8-9C12-4BDB-B1D3-F9F2BFD979AF}" presName="text" presStyleLbl="node1" presStyleIdx="2" presStyleCnt="4">
        <dgm:presLayoutVars>
          <dgm:bulletEnabled val="1"/>
        </dgm:presLayoutVars>
      </dgm:prSet>
      <dgm:spPr/>
    </dgm:pt>
    <dgm:pt modelId="{5F1FCE26-87FA-4044-AEBF-91D7CD75DEF8}" type="pres">
      <dgm:prSet presAssocID="{066A0520-49F6-4E83-BCF9-0E458E6A5910}" presName="spacer" presStyleCnt="0"/>
      <dgm:spPr/>
    </dgm:pt>
    <dgm:pt modelId="{451851D9-DF7C-4E5B-8DDF-7C6846B1FB30}" type="pres">
      <dgm:prSet presAssocID="{5873748A-E183-4F14-BBDC-53C5C062CB03}" presName="comp" presStyleCnt="0"/>
      <dgm:spPr/>
    </dgm:pt>
    <dgm:pt modelId="{ED8621DA-B1A8-4E2D-8DC2-D7F196FF4A37}" type="pres">
      <dgm:prSet presAssocID="{5873748A-E183-4F14-BBDC-53C5C062CB03}" presName="box" presStyleLbl="node1" presStyleIdx="3" presStyleCnt="4"/>
      <dgm:spPr/>
    </dgm:pt>
    <dgm:pt modelId="{BEC5C2C8-2D60-41BB-923F-38BA97189EC1}" type="pres">
      <dgm:prSet presAssocID="{5873748A-E183-4F14-BBDC-53C5C062CB03}" presName="img" presStyleLbl="fgImgPlace1" presStyleIdx="3" presStyleCnt="4"/>
      <dgm:spPr>
        <a:blipFill rotWithShape="1">
          <a:blip xmlns:r="http://schemas.openxmlformats.org/officeDocument/2006/relationships" r:embed="rId4"/>
          <a:srcRect/>
          <a:stretch>
            <a:fillRect t="-49000" b="-49000"/>
          </a:stretch>
        </a:blipFill>
      </dgm:spPr>
    </dgm:pt>
    <dgm:pt modelId="{A34DC769-5409-4136-9FF9-2E48412C00FA}" type="pres">
      <dgm:prSet presAssocID="{5873748A-E183-4F14-BBDC-53C5C062CB03}" presName="text" presStyleLbl="node1" presStyleIdx="3" presStyleCnt="4">
        <dgm:presLayoutVars>
          <dgm:bulletEnabled val="1"/>
        </dgm:presLayoutVars>
      </dgm:prSet>
      <dgm:spPr/>
    </dgm:pt>
  </dgm:ptLst>
  <dgm:cxnLst>
    <dgm:cxn modelId="{42FEA902-B3F8-48CE-83E0-964C017B0872}" type="presOf" srcId="{ED3C339C-9D3F-4F0F-86FF-2BA601F5B6E3}" destId="{25E336DF-0FB2-4AA4-9340-E7C007A2A42C}" srcOrd="0" destOrd="1" presId="urn:microsoft.com/office/officeart/2005/8/layout/vList4"/>
    <dgm:cxn modelId="{555C611D-08C7-4630-8C1B-4BA0CEEAA178}" type="presOf" srcId="{8E1F1E79-26E2-4143-B0BE-B0BA12A1854E}" destId="{3FACC7E8-FE5E-4D06-9F44-A699DD1A819A}" srcOrd="1" destOrd="1" presId="urn:microsoft.com/office/officeart/2005/8/layout/vList4"/>
    <dgm:cxn modelId="{4CEA421D-2F26-4D4D-B880-0F26AA3420F3}" type="presOf" srcId="{A406BD02-FA73-4A58-8594-565A282A7011}" destId="{F73531F6-4F87-4D82-ADCA-7B2692AB030E}" srcOrd="0" destOrd="0" presId="urn:microsoft.com/office/officeart/2005/8/layout/vList4"/>
    <dgm:cxn modelId="{BEB30321-562F-4FAF-8B77-ED0A2E30F1DC}" type="presOf" srcId="{ED3C339C-9D3F-4F0F-86FF-2BA601F5B6E3}" destId="{DB4E9E07-B1CF-46BD-B3CE-3087DE7EFE88}" srcOrd="1" destOrd="1" presId="urn:microsoft.com/office/officeart/2005/8/layout/vList4"/>
    <dgm:cxn modelId="{88143836-B934-4AE6-84C6-B8897866DD50}" type="presOf" srcId="{D5FC30E7-2B93-42D6-A42C-AFCC607CD8B2}" destId="{4038B308-AF90-4392-B8F7-2979FF7443F5}" srcOrd="0" destOrd="0" presId="urn:microsoft.com/office/officeart/2005/8/layout/vList4"/>
    <dgm:cxn modelId="{72AE7938-D3A0-48DA-BB33-D5447251C79C}" type="presOf" srcId="{5873748A-E183-4F14-BBDC-53C5C062CB03}" destId="{A34DC769-5409-4136-9FF9-2E48412C00FA}" srcOrd="1" destOrd="0" presId="urn:microsoft.com/office/officeart/2005/8/layout/vList4"/>
    <dgm:cxn modelId="{A06C2D5F-EB5C-4951-B5E5-31FF1BA84BE6}" type="presOf" srcId="{C0923DE5-AC3F-48AE-82AD-CADD05261C88}" destId="{3E6154C0-18F5-456E-9071-541ABFCA2489}" srcOrd="1" destOrd="1" presId="urn:microsoft.com/office/officeart/2005/8/layout/vList4"/>
    <dgm:cxn modelId="{F6C6D87C-933C-43F1-A97F-202EE5CB0887}" type="presOf" srcId="{C0923DE5-AC3F-48AE-82AD-CADD05261C88}" destId="{4038B308-AF90-4392-B8F7-2979FF7443F5}" srcOrd="0" destOrd="1" presId="urn:microsoft.com/office/officeart/2005/8/layout/vList4"/>
    <dgm:cxn modelId="{FD51C982-C356-4CEF-9DF8-95AF9983666C}" srcId="{D5FC30E7-2B93-42D6-A42C-AFCC607CD8B2}" destId="{C0923DE5-AC3F-48AE-82AD-CADD05261C88}" srcOrd="0" destOrd="0" parTransId="{B99951D7-D95E-4736-9364-E8EC57398F14}" sibTransId="{4DD3EE7B-D995-46A5-9913-EFAB61657C71}"/>
    <dgm:cxn modelId="{E8414E83-5F80-430E-8457-D5A089C9EDFA}" type="presOf" srcId="{D5FC30E7-2B93-42D6-A42C-AFCC607CD8B2}" destId="{3E6154C0-18F5-456E-9071-541ABFCA2489}" srcOrd="1" destOrd="0" presId="urn:microsoft.com/office/officeart/2005/8/layout/vList4"/>
    <dgm:cxn modelId="{CC48FF87-4B16-4A18-87CD-48EC2F53560A}" srcId="{ED3258C8-9C12-4BDB-B1D3-F9F2BFD979AF}" destId="{ED3C339C-9D3F-4F0F-86FF-2BA601F5B6E3}" srcOrd="0" destOrd="0" parTransId="{3B76C4F6-36C2-45CA-8C40-3817E4729F9F}" sibTransId="{F1613085-6530-4DB2-A668-A28E2648D676}"/>
    <dgm:cxn modelId="{B445F390-967A-482D-A40B-D1A1B74D19E0}" type="presOf" srcId="{235581F7-8972-46CD-B18E-6774B8EB635B}" destId="{3FACC7E8-FE5E-4D06-9F44-A699DD1A819A}" srcOrd="1" destOrd="0" presId="urn:microsoft.com/office/officeart/2005/8/layout/vList4"/>
    <dgm:cxn modelId="{7BE37A95-7377-46E0-9E52-C955E3F2A62B}" srcId="{A406BD02-FA73-4A58-8594-565A282A7011}" destId="{D5FC30E7-2B93-42D6-A42C-AFCC607CD8B2}" srcOrd="1" destOrd="0" parTransId="{1BBA00F2-5DB1-417D-951D-ABA8E7ED4265}" sibTransId="{5C514039-79D0-48E2-8252-97AE5BD16811}"/>
    <dgm:cxn modelId="{E89D5A98-91E2-4FAE-9710-265F07181625}" type="presOf" srcId="{1A7EBF3E-D0B4-4CD6-A930-BE5F07F63DEB}" destId="{A34DC769-5409-4136-9FF9-2E48412C00FA}" srcOrd="1" destOrd="1" presId="urn:microsoft.com/office/officeart/2005/8/layout/vList4"/>
    <dgm:cxn modelId="{163FC5A0-A3ED-4625-AF93-BB23B12F2A9E}" type="presOf" srcId="{5873748A-E183-4F14-BBDC-53C5C062CB03}" destId="{ED8621DA-B1A8-4E2D-8DC2-D7F196FF4A37}" srcOrd="0" destOrd="0" presId="urn:microsoft.com/office/officeart/2005/8/layout/vList4"/>
    <dgm:cxn modelId="{8C4193A1-2637-4ED4-A7F1-B067F8ABB08F}" srcId="{A406BD02-FA73-4A58-8594-565A282A7011}" destId="{235581F7-8972-46CD-B18E-6774B8EB635B}" srcOrd="0" destOrd="0" parTransId="{D7B7AA39-C13D-448E-993A-9D105096FEB1}" sibTransId="{B7E7CB14-FA03-424C-9671-2C17295C5FCC}"/>
    <dgm:cxn modelId="{3D64A3A3-4453-45C3-80E7-FBB1B860D3EF}" type="presOf" srcId="{ED3258C8-9C12-4BDB-B1D3-F9F2BFD979AF}" destId="{25E336DF-0FB2-4AA4-9340-E7C007A2A42C}" srcOrd="0" destOrd="0" presId="urn:microsoft.com/office/officeart/2005/8/layout/vList4"/>
    <dgm:cxn modelId="{0ABE9DB7-BEDD-456C-893B-FC386E07695A}" type="presOf" srcId="{ED3258C8-9C12-4BDB-B1D3-F9F2BFD979AF}" destId="{DB4E9E07-B1CF-46BD-B3CE-3087DE7EFE88}" srcOrd="1" destOrd="0" presId="urn:microsoft.com/office/officeart/2005/8/layout/vList4"/>
    <dgm:cxn modelId="{9DBBC3CF-4DD8-4860-8E5A-D9342C59F1DC}" type="presOf" srcId="{235581F7-8972-46CD-B18E-6774B8EB635B}" destId="{548F5726-00B9-4EC3-9E4C-D2C7D1987CF8}" srcOrd="0" destOrd="0" presId="urn:microsoft.com/office/officeart/2005/8/layout/vList4"/>
    <dgm:cxn modelId="{512F68D2-ECB1-47EA-9579-FF1E02D72B63}" type="presOf" srcId="{8E1F1E79-26E2-4143-B0BE-B0BA12A1854E}" destId="{548F5726-00B9-4EC3-9E4C-D2C7D1987CF8}" srcOrd="0" destOrd="1" presId="urn:microsoft.com/office/officeart/2005/8/layout/vList4"/>
    <dgm:cxn modelId="{210921DB-DB71-4E52-90C6-42A519FDF673}" srcId="{A406BD02-FA73-4A58-8594-565A282A7011}" destId="{5873748A-E183-4F14-BBDC-53C5C062CB03}" srcOrd="3" destOrd="0" parTransId="{61210F2D-ABB7-4CA5-8F80-E855911BF63F}" sibTransId="{85212526-811B-48ED-8577-1AEDBD3B1B3A}"/>
    <dgm:cxn modelId="{CAF696E7-8048-4444-A195-10A04FEB920D}" type="presOf" srcId="{1A7EBF3E-D0B4-4CD6-A930-BE5F07F63DEB}" destId="{ED8621DA-B1A8-4E2D-8DC2-D7F196FF4A37}" srcOrd="0" destOrd="1" presId="urn:microsoft.com/office/officeart/2005/8/layout/vList4"/>
    <dgm:cxn modelId="{78921FEB-016D-47AB-A000-2BF45D248AB7}" srcId="{A406BD02-FA73-4A58-8594-565A282A7011}" destId="{ED3258C8-9C12-4BDB-B1D3-F9F2BFD979AF}" srcOrd="2" destOrd="0" parTransId="{B89C8E79-3270-440B-BFA1-21C0AC9C5A66}" sibTransId="{066A0520-49F6-4E83-BCF9-0E458E6A5910}"/>
    <dgm:cxn modelId="{F32CDFF8-AC41-40DF-B769-D4E4E6512F8B}" srcId="{5873748A-E183-4F14-BBDC-53C5C062CB03}" destId="{1A7EBF3E-D0B4-4CD6-A930-BE5F07F63DEB}" srcOrd="0" destOrd="0" parTransId="{FE0B84B5-B64D-47FC-A916-119CF7FDDDFB}" sibTransId="{7E92387E-CE39-433B-B29A-A121DCBD6690}"/>
    <dgm:cxn modelId="{572F91FE-1E78-477E-80FD-29518EEB37D3}" srcId="{235581F7-8972-46CD-B18E-6774B8EB635B}" destId="{8E1F1E79-26E2-4143-B0BE-B0BA12A1854E}" srcOrd="0" destOrd="0" parTransId="{3E7AFE1F-AF15-4C7C-BCB7-A654514462D9}" sibTransId="{A621DDAB-0FAA-4F38-B5BA-A3C6039F8A31}"/>
    <dgm:cxn modelId="{481DF623-7721-4F93-A028-C05CC82050A9}" type="presParOf" srcId="{F73531F6-4F87-4D82-ADCA-7B2692AB030E}" destId="{CA436230-4D17-4B2A-964A-267AB592E9FC}" srcOrd="0" destOrd="0" presId="urn:microsoft.com/office/officeart/2005/8/layout/vList4"/>
    <dgm:cxn modelId="{C8AB9049-99AB-4659-8412-B88FA65DC7F6}" type="presParOf" srcId="{CA436230-4D17-4B2A-964A-267AB592E9FC}" destId="{548F5726-00B9-4EC3-9E4C-D2C7D1987CF8}" srcOrd="0" destOrd="0" presId="urn:microsoft.com/office/officeart/2005/8/layout/vList4"/>
    <dgm:cxn modelId="{3B43000D-FBDE-4C95-B17F-7589DA9FAD81}" type="presParOf" srcId="{CA436230-4D17-4B2A-964A-267AB592E9FC}" destId="{27678279-54B1-4D0A-9FA2-EDA6F039BC97}" srcOrd="1" destOrd="0" presId="urn:microsoft.com/office/officeart/2005/8/layout/vList4"/>
    <dgm:cxn modelId="{6A889C53-2A33-4A24-82AC-6294D58F3575}" type="presParOf" srcId="{CA436230-4D17-4B2A-964A-267AB592E9FC}" destId="{3FACC7E8-FE5E-4D06-9F44-A699DD1A819A}" srcOrd="2" destOrd="0" presId="urn:microsoft.com/office/officeart/2005/8/layout/vList4"/>
    <dgm:cxn modelId="{5FBF51A5-BECE-41AD-9A71-3745DD240677}" type="presParOf" srcId="{F73531F6-4F87-4D82-ADCA-7B2692AB030E}" destId="{2239E3F2-A254-4440-A9D6-06142B2BD079}" srcOrd="1" destOrd="0" presId="urn:microsoft.com/office/officeart/2005/8/layout/vList4"/>
    <dgm:cxn modelId="{29AF68F0-AAF8-48D1-A5E9-9B8A60A30E7C}" type="presParOf" srcId="{F73531F6-4F87-4D82-ADCA-7B2692AB030E}" destId="{DB223198-76AE-4685-BB60-7E4CA206C22F}" srcOrd="2" destOrd="0" presId="urn:microsoft.com/office/officeart/2005/8/layout/vList4"/>
    <dgm:cxn modelId="{B523ECBF-7256-4834-8B84-FCB498256CE2}" type="presParOf" srcId="{DB223198-76AE-4685-BB60-7E4CA206C22F}" destId="{4038B308-AF90-4392-B8F7-2979FF7443F5}" srcOrd="0" destOrd="0" presId="urn:microsoft.com/office/officeart/2005/8/layout/vList4"/>
    <dgm:cxn modelId="{89133B4A-C797-4257-B9FF-9FB77A9B6F8D}" type="presParOf" srcId="{DB223198-76AE-4685-BB60-7E4CA206C22F}" destId="{164A2784-BF66-4775-A346-4B33E853F6F2}" srcOrd="1" destOrd="0" presId="urn:microsoft.com/office/officeart/2005/8/layout/vList4"/>
    <dgm:cxn modelId="{E58DEA52-EFFF-46AD-97AA-1A7583F55113}" type="presParOf" srcId="{DB223198-76AE-4685-BB60-7E4CA206C22F}" destId="{3E6154C0-18F5-456E-9071-541ABFCA2489}" srcOrd="2" destOrd="0" presId="urn:microsoft.com/office/officeart/2005/8/layout/vList4"/>
    <dgm:cxn modelId="{A9FA61EE-7720-4853-A4FE-E35B8A8DDC1E}" type="presParOf" srcId="{F73531F6-4F87-4D82-ADCA-7B2692AB030E}" destId="{96633167-A90E-4085-87A8-7B9480912AA2}" srcOrd="3" destOrd="0" presId="urn:microsoft.com/office/officeart/2005/8/layout/vList4"/>
    <dgm:cxn modelId="{C8B6AA1E-2F31-4628-AC3E-B81E0F9EFCE9}" type="presParOf" srcId="{F73531F6-4F87-4D82-ADCA-7B2692AB030E}" destId="{AA983C4A-EE52-4338-9FA6-FBDADABFE185}" srcOrd="4" destOrd="0" presId="urn:microsoft.com/office/officeart/2005/8/layout/vList4"/>
    <dgm:cxn modelId="{475A550A-720A-4652-A814-7613B2A44066}" type="presParOf" srcId="{AA983C4A-EE52-4338-9FA6-FBDADABFE185}" destId="{25E336DF-0FB2-4AA4-9340-E7C007A2A42C}" srcOrd="0" destOrd="0" presId="urn:microsoft.com/office/officeart/2005/8/layout/vList4"/>
    <dgm:cxn modelId="{ED556D8E-5C7A-4E19-B088-D9F258C0ADE9}" type="presParOf" srcId="{AA983C4A-EE52-4338-9FA6-FBDADABFE185}" destId="{5647E86E-13B7-41A2-A432-A77086CC88A6}" srcOrd="1" destOrd="0" presId="urn:microsoft.com/office/officeart/2005/8/layout/vList4"/>
    <dgm:cxn modelId="{E70A801F-DD23-4AF2-8196-9E79FD5BC52E}" type="presParOf" srcId="{AA983C4A-EE52-4338-9FA6-FBDADABFE185}" destId="{DB4E9E07-B1CF-46BD-B3CE-3087DE7EFE88}" srcOrd="2" destOrd="0" presId="urn:microsoft.com/office/officeart/2005/8/layout/vList4"/>
    <dgm:cxn modelId="{B2FF472F-8BA7-4A5E-A48B-F5C938CF3950}" type="presParOf" srcId="{F73531F6-4F87-4D82-ADCA-7B2692AB030E}" destId="{5F1FCE26-87FA-4044-AEBF-91D7CD75DEF8}" srcOrd="5" destOrd="0" presId="urn:microsoft.com/office/officeart/2005/8/layout/vList4"/>
    <dgm:cxn modelId="{4711126C-C77D-4EAF-B256-BE575058792A}" type="presParOf" srcId="{F73531F6-4F87-4D82-ADCA-7B2692AB030E}" destId="{451851D9-DF7C-4E5B-8DDF-7C6846B1FB30}" srcOrd="6" destOrd="0" presId="urn:microsoft.com/office/officeart/2005/8/layout/vList4"/>
    <dgm:cxn modelId="{0C93367B-DB36-4B36-A6AF-3845A6CF5BDF}" type="presParOf" srcId="{451851D9-DF7C-4E5B-8DDF-7C6846B1FB30}" destId="{ED8621DA-B1A8-4E2D-8DC2-D7F196FF4A37}" srcOrd="0" destOrd="0" presId="urn:microsoft.com/office/officeart/2005/8/layout/vList4"/>
    <dgm:cxn modelId="{C3AADA8E-E1C3-4DA8-ADD4-35241F0CAC6A}" type="presParOf" srcId="{451851D9-DF7C-4E5B-8DDF-7C6846B1FB30}" destId="{BEC5C2C8-2D60-41BB-923F-38BA97189EC1}" srcOrd="1" destOrd="0" presId="urn:microsoft.com/office/officeart/2005/8/layout/vList4"/>
    <dgm:cxn modelId="{95E66D21-7A54-4338-AE56-084DE06EEE87}" type="presParOf" srcId="{451851D9-DF7C-4E5B-8DDF-7C6846B1FB30}" destId="{A34DC769-5409-4136-9FF9-2E48412C00F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AC193B-5085-4ABF-9912-ADB3A100A7E4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41A0E3BA-19A4-470E-9ED1-974D95C43A0F}">
      <dgm:prSet phldrT="[文本]"/>
      <dgm:spPr/>
      <dgm:t>
        <a:bodyPr/>
        <a:lstStyle/>
        <a:p>
          <a:r>
            <a:rPr lang="en-CA" dirty="0"/>
            <a:t>Instantaneously propagate</a:t>
          </a:r>
        </a:p>
      </dgm:t>
    </dgm:pt>
    <dgm:pt modelId="{A7B993CF-F3B0-4823-8DF6-9EDE848D2686}" type="parTrans" cxnId="{F8CBC2E7-4068-4C08-B7C3-44DF4C91F3C8}">
      <dgm:prSet/>
      <dgm:spPr/>
      <dgm:t>
        <a:bodyPr/>
        <a:lstStyle/>
        <a:p>
          <a:endParaRPr lang="en-CA"/>
        </a:p>
      </dgm:t>
    </dgm:pt>
    <dgm:pt modelId="{A6AB47F2-9DBE-4945-A930-972757041E03}" type="sibTrans" cxnId="{F8CBC2E7-4068-4C08-B7C3-44DF4C91F3C8}">
      <dgm:prSet/>
      <dgm:spPr/>
      <dgm:t>
        <a:bodyPr/>
        <a:lstStyle/>
        <a:p>
          <a:endParaRPr lang="en-CA"/>
        </a:p>
      </dgm:t>
    </dgm:pt>
    <dgm:pt modelId="{0C9F6CA2-F7A3-4E6A-9C27-40044A40A99C}">
      <dgm:prSet phldrT="[文本]"/>
      <dgm:spPr/>
      <dgm:t>
        <a:bodyPr/>
        <a:lstStyle/>
        <a:p>
          <a:r>
            <a:rPr lang="en-CA" dirty="0"/>
            <a:t>Gravity act at a distance</a:t>
          </a:r>
        </a:p>
      </dgm:t>
    </dgm:pt>
    <dgm:pt modelId="{24291BF9-1900-4EF3-A735-2F6955A1B073}" type="parTrans" cxnId="{383524A9-7ECB-477B-8E18-B6D7B8FD218B}">
      <dgm:prSet/>
      <dgm:spPr/>
      <dgm:t>
        <a:bodyPr/>
        <a:lstStyle/>
        <a:p>
          <a:endParaRPr lang="en-CA"/>
        </a:p>
      </dgm:t>
    </dgm:pt>
    <dgm:pt modelId="{BAA0342C-C3ED-4E2E-8D1E-51E0E3D76906}" type="sibTrans" cxnId="{383524A9-7ECB-477B-8E18-B6D7B8FD218B}">
      <dgm:prSet/>
      <dgm:spPr/>
      <dgm:t>
        <a:bodyPr/>
        <a:lstStyle/>
        <a:p>
          <a:endParaRPr lang="en-CA"/>
        </a:p>
      </dgm:t>
    </dgm:pt>
    <dgm:pt modelId="{8EC07CAC-E7D1-4DF8-82FC-83C471C27354}">
      <dgm:prSet phldrT="[文本]"/>
      <dgm:spPr/>
      <dgm:t>
        <a:bodyPr/>
        <a:lstStyle/>
        <a:p>
          <a:r>
            <a:rPr lang="en-CA" dirty="0"/>
            <a:t>Only applies in weak gravitational field</a:t>
          </a:r>
        </a:p>
      </dgm:t>
    </dgm:pt>
    <dgm:pt modelId="{871B65B8-DAAC-4EF0-B57A-F161BC15CBFF}" type="parTrans" cxnId="{6FBB8DBA-90CA-428B-8D21-12DE10545877}">
      <dgm:prSet/>
      <dgm:spPr/>
      <dgm:t>
        <a:bodyPr/>
        <a:lstStyle/>
        <a:p>
          <a:endParaRPr lang="en-CA"/>
        </a:p>
      </dgm:t>
    </dgm:pt>
    <dgm:pt modelId="{0037E49B-4F57-4525-9F7D-5E54B2633E73}" type="sibTrans" cxnId="{6FBB8DBA-90CA-428B-8D21-12DE10545877}">
      <dgm:prSet/>
      <dgm:spPr/>
      <dgm:t>
        <a:bodyPr/>
        <a:lstStyle/>
        <a:p>
          <a:endParaRPr lang="en-CA"/>
        </a:p>
      </dgm:t>
    </dgm:pt>
    <dgm:pt modelId="{D86F35D3-36F4-48CF-AEDA-6F15B960F762}" type="pres">
      <dgm:prSet presAssocID="{3DAC193B-5085-4ABF-9912-ADB3A100A7E4}" presName="Name0" presStyleCnt="0">
        <dgm:presLayoutVars>
          <dgm:dir/>
          <dgm:resizeHandles val="exact"/>
        </dgm:presLayoutVars>
      </dgm:prSet>
      <dgm:spPr/>
    </dgm:pt>
    <dgm:pt modelId="{1659C815-2C14-49DB-97BD-D2B05266C2C2}" type="pres">
      <dgm:prSet presAssocID="{3DAC193B-5085-4ABF-9912-ADB3A100A7E4}" presName="vNodes" presStyleCnt="0"/>
      <dgm:spPr/>
    </dgm:pt>
    <dgm:pt modelId="{295F48B9-5481-4CCA-9285-0737623F0536}" type="pres">
      <dgm:prSet presAssocID="{41A0E3BA-19A4-470E-9ED1-974D95C43A0F}" presName="node" presStyleLbl="node1" presStyleIdx="0" presStyleCnt="3" custScaleX="202078">
        <dgm:presLayoutVars>
          <dgm:bulletEnabled val="1"/>
        </dgm:presLayoutVars>
      </dgm:prSet>
      <dgm:spPr/>
    </dgm:pt>
    <dgm:pt modelId="{0C4D5B2A-8C7F-4622-A406-22DF214C5058}" type="pres">
      <dgm:prSet presAssocID="{A6AB47F2-9DBE-4945-A930-972757041E03}" presName="spacerT" presStyleCnt="0"/>
      <dgm:spPr/>
    </dgm:pt>
    <dgm:pt modelId="{411629D2-11AE-4759-A158-6C5743506C5B}" type="pres">
      <dgm:prSet presAssocID="{A6AB47F2-9DBE-4945-A930-972757041E03}" presName="sibTrans" presStyleLbl="sibTrans2D1" presStyleIdx="0" presStyleCnt="2"/>
      <dgm:spPr/>
    </dgm:pt>
    <dgm:pt modelId="{B8896C7B-21D4-4693-A932-4379CB7CE8BD}" type="pres">
      <dgm:prSet presAssocID="{A6AB47F2-9DBE-4945-A930-972757041E03}" presName="spacerB" presStyleCnt="0"/>
      <dgm:spPr/>
    </dgm:pt>
    <dgm:pt modelId="{D5F51FD9-9893-48C9-B99C-96257355E8B0}" type="pres">
      <dgm:prSet presAssocID="{0C9F6CA2-F7A3-4E6A-9C27-40044A40A99C}" presName="node" presStyleLbl="node1" presStyleIdx="1" presStyleCnt="3" custScaleX="205111">
        <dgm:presLayoutVars>
          <dgm:bulletEnabled val="1"/>
        </dgm:presLayoutVars>
      </dgm:prSet>
      <dgm:spPr/>
    </dgm:pt>
    <dgm:pt modelId="{69B8233C-EF92-4709-9845-E87DBB01D69E}" type="pres">
      <dgm:prSet presAssocID="{3DAC193B-5085-4ABF-9912-ADB3A100A7E4}" presName="sibTransLast" presStyleLbl="sibTrans2D1" presStyleIdx="1" presStyleCnt="2"/>
      <dgm:spPr/>
    </dgm:pt>
    <dgm:pt modelId="{BE8F248E-7855-4D3E-9EB1-488D5E851F0E}" type="pres">
      <dgm:prSet presAssocID="{3DAC193B-5085-4ABF-9912-ADB3A100A7E4}" presName="connectorText" presStyleLbl="sibTrans2D1" presStyleIdx="1" presStyleCnt="2"/>
      <dgm:spPr/>
    </dgm:pt>
    <dgm:pt modelId="{840EC263-98CE-4542-A2A0-EA51D1C0B81A}" type="pres">
      <dgm:prSet presAssocID="{3DAC193B-5085-4ABF-9912-ADB3A100A7E4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D6310425-A342-44AE-88F0-CB6DCDD12033}" type="presOf" srcId="{8EC07CAC-E7D1-4DF8-82FC-83C471C27354}" destId="{840EC263-98CE-4542-A2A0-EA51D1C0B81A}" srcOrd="0" destOrd="0" presId="urn:microsoft.com/office/officeart/2005/8/layout/equation2"/>
    <dgm:cxn modelId="{9EE84E4E-CAD2-433F-B3F6-56766F1D0FE1}" type="presOf" srcId="{41A0E3BA-19A4-470E-9ED1-974D95C43A0F}" destId="{295F48B9-5481-4CCA-9285-0737623F0536}" srcOrd="0" destOrd="0" presId="urn:microsoft.com/office/officeart/2005/8/layout/equation2"/>
    <dgm:cxn modelId="{5C2FBB7A-312B-4BB9-A0EF-26F5565443A4}" type="presOf" srcId="{3DAC193B-5085-4ABF-9912-ADB3A100A7E4}" destId="{D86F35D3-36F4-48CF-AEDA-6F15B960F762}" srcOrd="0" destOrd="0" presId="urn:microsoft.com/office/officeart/2005/8/layout/equation2"/>
    <dgm:cxn modelId="{55A24982-4755-47E5-BC8F-93E3BAD12D25}" type="presOf" srcId="{BAA0342C-C3ED-4E2E-8D1E-51E0E3D76906}" destId="{69B8233C-EF92-4709-9845-E87DBB01D69E}" srcOrd="0" destOrd="0" presId="urn:microsoft.com/office/officeart/2005/8/layout/equation2"/>
    <dgm:cxn modelId="{51B087A1-5907-4283-A4FC-284B1033EBD8}" type="presOf" srcId="{BAA0342C-C3ED-4E2E-8D1E-51E0E3D76906}" destId="{BE8F248E-7855-4D3E-9EB1-488D5E851F0E}" srcOrd="1" destOrd="0" presId="urn:microsoft.com/office/officeart/2005/8/layout/equation2"/>
    <dgm:cxn modelId="{383524A9-7ECB-477B-8E18-B6D7B8FD218B}" srcId="{3DAC193B-5085-4ABF-9912-ADB3A100A7E4}" destId="{0C9F6CA2-F7A3-4E6A-9C27-40044A40A99C}" srcOrd="1" destOrd="0" parTransId="{24291BF9-1900-4EF3-A735-2F6955A1B073}" sibTransId="{BAA0342C-C3ED-4E2E-8D1E-51E0E3D76906}"/>
    <dgm:cxn modelId="{6FA3D9AE-CA47-42AD-89D6-D43D80222C85}" type="presOf" srcId="{0C9F6CA2-F7A3-4E6A-9C27-40044A40A99C}" destId="{D5F51FD9-9893-48C9-B99C-96257355E8B0}" srcOrd="0" destOrd="0" presId="urn:microsoft.com/office/officeart/2005/8/layout/equation2"/>
    <dgm:cxn modelId="{6FBB8DBA-90CA-428B-8D21-12DE10545877}" srcId="{3DAC193B-5085-4ABF-9912-ADB3A100A7E4}" destId="{8EC07CAC-E7D1-4DF8-82FC-83C471C27354}" srcOrd="2" destOrd="0" parTransId="{871B65B8-DAAC-4EF0-B57A-F161BC15CBFF}" sibTransId="{0037E49B-4F57-4525-9F7D-5E54B2633E73}"/>
    <dgm:cxn modelId="{567827C3-E3D2-4D21-BA1E-0D958438B99D}" type="presOf" srcId="{A6AB47F2-9DBE-4945-A930-972757041E03}" destId="{411629D2-11AE-4759-A158-6C5743506C5B}" srcOrd="0" destOrd="0" presId="urn:microsoft.com/office/officeart/2005/8/layout/equation2"/>
    <dgm:cxn modelId="{F8CBC2E7-4068-4C08-B7C3-44DF4C91F3C8}" srcId="{3DAC193B-5085-4ABF-9912-ADB3A100A7E4}" destId="{41A0E3BA-19A4-470E-9ED1-974D95C43A0F}" srcOrd="0" destOrd="0" parTransId="{A7B993CF-F3B0-4823-8DF6-9EDE848D2686}" sibTransId="{A6AB47F2-9DBE-4945-A930-972757041E03}"/>
    <dgm:cxn modelId="{19983703-FE66-46B2-BA88-AB2CE8418ACB}" type="presParOf" srcId="{D86F35D3-36F4-48CF-AEDA-6F15B960F762}" destId="{1659C815-2C14-49DB-97BD-D2B05266C2C2}" srcOrd="0" destOrd="0" presId="urn:microsoft.com/office/officeart/2005/8/layout/equation2"/>
    <dgm:cxn modelId="{370B245B-A71B-4BB5-8780-A980B6C58E97}" type="presParOf" srcId="{1659C815-2C14-49DB-97BD-D2B05266C2C2}" destId="{295F48B9-5481-4CCA-9285-0737623F0536}" srcOrd="0" destOrd="0" presId="urn:microsoft.com/office/officeart/2005/8/layout/equation2"/>
    <dgm:cxn modelId="{0735947A-F573-4497-855B-E4AC12710299}" type="presParOf" srcId="{1659C815-2C14-49DB-97BD-D2B05266C2C2}" destId="{0C4D5B2A-8C7F-4622-A406-22DF214C5058}" srcOrd="1" destOrd="0" presId="urn:microsoft.com/office/officeart/2005/8/layout/equation2"/>
    <dgm:cxn modelId="{20C96509-A65F-433B-94ED-F31062574378}" type="presParOf" srcId="{1659C815-2C14-49DB-97BD-D2B05266C2C2}" destId="{411629D2-11AE-4759-A158-6C5743506C5B}" srcOrd="2" destOrd="0" presId="urn:microsoft.com/office/officeart/2005/8/layout/equation2"/>
    <dgm:cxn modelId="{8D5AFF82-C7AA-4B74-B138-72C04C2AD68B}" type="presParOf" srcId="{1659C815-2C14-49DB-97BD-D2B05266C2C2}" destId="{B8896C7B-21D4-4693-A932-4379CB7CE8BD}" srcOrd="3" destOrd="0" presId="urn:microsoft.com/office/officeart/2005/8/layout/equation2"/>
    <dgm:cxn modelId="{FDB9EB2E-BF8C-4DF8-90D5-FE9244A9A57A}" type="presParOf" srcId="{1659C815-2C14-49DB-97BD-D2B05266C2C2}" destId="{D5F51FD9-9893-48C9-B99C-96257355E8B0}" srcOrd="4" destOrd="0" presId="urn:microsoft.com/office/officeart/2005/8/layout/equation2"/>
    <dgm:cxn modelId="{0DBC0199-B4EC-4432-B41D-E332CA8EF014}" type="presParOf" srcId="{D86F35D3-36F4-48CF-AEDA-6F15B960F762}" destId="{69B8233C-EF92-4709-9845-E87DBB01D69E}" srcOrd="1" destOrd="0" presId="urn:microsoft.com/office/officeart/2005/8/layout/equation2"/>
    <dgm:cxn modelId="{8CA5CDF2-A375-4C87-96CF-BDB5DD19E83A}" type="presParOf" srcId="{69B8233C-EF92-4709-9845-E87DBB01D69E}" destId="{BE8F248E-7855-4D3E-9EB1-488D5E851F0E}" srcOrd="0" destOrd="0" presId="urn:microsoft.com/office/officeart/2005/8/layout/equation2"/>
    <dgm:cxn modelId="{D01A0916-88A6-46C9-956A-06926ECDD33D}" type="presParOf" srcId="{D86F35D3-36F4-48CF-AEDA-6F15B960F762}" destId="{840EC263-98CE-4542-A2A0-EA51D1C0B81A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53CDCA-ED0F-46EB-8A03-8CF4FE2FE30B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4879A64-8FFF-46E3-9FF0-157F63E150E8}">
      <dgm:prSet/>
      <dgm:spPr/>
      <dgm:t>
        <a:bodyPr/>
        <a:lstStyle/>
        <a:p>
          <a:r>
            <a:rPr lang="en-CA"/>
            <a:t>Similarities:</a:t>
          </a:r>
          <a:endParaRPr lang="en-US"/>
        </a:p>
      </dgm:t>
    </dgm:pt>
    <dgm:pt modelId="{3970F8EA-8988-40FC-AF05-A708DB92E577}" type="parTrans" cxnId="{C77E207E-A4BB-4B38-A948-5CF46221884E}">
      <dgm:prSet/>
      <dgm:spPr/>
      <dgm:t>
        <a:bodyPr/>
        <a:lstStyle/>
        <a:p>
          <a:endParaRPr lang="en-US"/>
        </a:p>
      </dgm:t>
    </dgm:pt>
    <dgm:pt modelId="{1F37D3DA-0141-4533-9F4F-73EB85D493DE}" type="sibTrans" cxnId="{C77E207E-A4BB-4B38-A948-5CF46221884E}">
      <dgm:prSet/>
      <dgm:spPr/>
      <dgm:t>
        <a:bodyPr/>
        <a:lstStyle/>
        <a:p>
          <a:endParaRPr lang="en-US"/>
        </a:p>
      </dgm:t>
    </dgm:pt>
    <dgm:pt modelId="{BAC452A9-CD05-482E-8C89-29EE636F66D0}">
      <dgm:prSet/>
      <dgm:spPr/>
      <dgm:t>
        <a:bodyPr/>
        <a:lstStyle/>
        <a:p>
          <a:r>
            <a:rPr lang="en-CA"/>
            <a:t>Both theories states that the gravity came from mass</a:t>
          </a:r>
          <a:endParaRPr lang="en-US"/>
        </a:p>
      </dgm:t>
    </dgm:pt>
    <dgm:pt modelId="{73921207-68CE-42B3-BF8D-193DD436E47D}" type="parTrans" cxnId="{482A8B35-E1BD-4603-B9BA-C1A0E6F4B612}">
      <dgm:prSet/>
      <dgm:spPr/>
      <dgm:t>
        <a:bodyPr/>
        <a:lstStyle/>
        <a:p>
          <a:endParaRPr lang="en-US"/>
        </a:p>
      </dgm:t>
    </dgm:pt>
    <dgm:pt modelId="{E7656403-FEF5-4F40-B77B-A453C6DE22BC}" type="sibTrans" cxnId="{482A8B35-E1BD-4603-B9BA-C1A0E6F4B612}">
      <dgm:prSet/>
      <dgm:spPr/>
      <dgm:t>
        <a:bodyPr/>
        <a:lstStyle/>
        <a:p>
          <a:endParaRPr lang="en-US"/>
        </a:p>
      </dgm:t>
    </dgm:pt>
    <dgm:pt modelId="{3298221C-71C0-469C-8463-3C5EAD7DF7E8}">
      <dgm:prSet/>
      <dgm:spPr/>
      <dgm:t>
        <a:bodyPr/>
        <a:lstStyle/>
        <a:p>
          <a:r>
            <a:rPr lang="en-CA"/>
            <a:t>Difference (Newton):</a:t>
          </a:r>
          <a:endParaRPr lang="en-US"/>
        </a:p>
      </dgm:t>
    </dgm:pt>
    <dgm:pt modelId="{3FB16C6A-29C8-41D9-959B-1872AF36AE49}" type="parTrans" cxnId="{149EEF93-B283-4C9F-8DBF-C07A84877204}">
      <dgm:prSet/>
      <dgm:spPr/>
      <dgm:t>
        <a:bodyPr/>
        <a:lstStyle/>
        <a:p>
          <a:endParaRPr lang="en-US"/>
        </a:p>
      </dgm:t>
    </dgm:pt>
    <dgm:pt modelId="{E565BF7E-C492-4682-AEAE-0DF20BC402D0}" type="sibTrans" cxnId="{149EEF93-B283-4C9F-8DBF-C07A84877204}">
      <dgm:prSet/>
      <dgm:spPr/>
      <dgm:t>
        <a:bodyPr/>
        <a:lstStyle/>
        <a:p>
          <a:endParaRPr lang="en-US"/>
        </a:p>
      </dgm:t>
    </dgm:pt>
    <dgm:pt modelId="{F515E306-B703-4CC3-B590-0ECFBB5940A3}">
      <dgm:prSet/>
      <dgm:spPr/>
      <dgm:t>
        <a:bodyPr/>
        <a:lstStyle/>
        <a:p>
          <a:r>
            <a:rPr lang="en-CA"/>
            <a:t>Basing on absolute space time</a:t>
          </a:r>
          <a:endParaRPr lang="en-US"/>
        </a:p>
      </dgm:t>
    </dgm:pt>
    <dgm:pt modelId="{32F337FE-D7E9-44FF-9AA9-61C76E160E40}" type="parTrans" cxnId="{62D6779F-5D21-47FE-BE30-3CD4D7FC4CB5}">
      <dgm:prSet/>
      <dgm:spPr/>
      <dgm:t>
        <a:bodyPr/>
        <a:lstStyle/>
        <a:p>
          <a:endParaRPr lang="en-US"/>
        </a:p>
      </dgm:t>
    </dgm:pt>
    <dgm:pt modelId="{CDAEF7EF-6372-4811-8280-FD07746EED0E}" type="sibTrans" cxnId="{62D6779F-5D21-47FE-BE30-3CD4D7FC4CB5}">
      <dgm:prSet/>
      <dgm:spPr/>
      <dgm:t>
        <a:bodyPr/>
        <a:lstStyle/>
        <a:p>
          <a:endParaRPr lang="en-US"/>
        </a:p>
      </dgm:t>
    </dgm:pt>
    <dgm:pt modelId="{BC66D59E-CC54-421A-9982-223BD09E81FC}">
      <dgm:prSet/>
      <dgm:spPr/>
      <dgm:t>
        <a:bodyPr/>
        <a:lstStyle/>
        <a:p>
          <a:r>
            <a:rPr lang="en-CA"/>
            <a:t>Gravity is a force</a:t>
          </a:r>
          <a:endParaRPr lang="en-US"/>
        </a:p>
      </dgm:t>
    </dgm:pt>
    <dgm:pt modelId="{006B4867-AB46-4D0D-9C39-BCD339D10198}" type="parTrans" cxnId="{1B8F9A8D-5DA5-4FC5-B408-00B38DF20C57}">
      <dgm:prSet/>
      <dgm:spPr/>
      <dgm:t>
        <a:bodyPr/>
        <a:lstStyle/>
        <a:p>
          <a:endParaRPr lang="en-US"/>
        </a:p>
      </dgm:t>
    </dgm:pt>
    <dgm:pt modelId="{1A1C0CBA-9413-4F6D-98DD-AD95CF5845E3}" type="sibTrans" cxnId="{1B8F9A8D-5DA5-4FC5-B408-00B38DF20C57}">
      <dgm:prSet/>
      <dgm:spPr/>
      <dgm:t>
        <a:bodyPr/>
        <a:lstStyle/>
        <a:p>
          <a:endParaRPr lang="en-US"/>
        </a:p>
      </dgm:t>
    </dgm:pt>
    <dgm:pt modelId="{F6142657-274D-439D-B4F9-21CFC9EB7CE0}">
      <dgm:prSet/>
      <dgm:spPr/>
      <dgm:t>
        <a:bodyPr/>
        <a:lstStyle/>
        <a:p>
          <a:r>
            <a:rPr lang="en-CA"/>
            <a:t>Gravity propagate instantaneously</a:t>
          </a:r>
          <a:endParaRPr lang="en-US"/>
        </a:p>
      </dgm:t>
    </dgm:pt>
    <dgm:pt modelId="{B4EAD85D-B846-461F-A677-0FDBB4A9DAAB}" type="parTrans" cxnId="{20B9E69C-AD84-40F4-998E-53DA95DAEDC1}">
      <dgm:prSet/>
      <dgm:spPr/>
      <dgm:t>
        <a:bodyPr/>
        <a:lstStyle/>
        <a:p>
          <a:endParaRPr lang="en-US"/>
        </a:p>
      </dgm:t>
    </dgm:pt>
    <dgm:pt modelId="{FF421B8F-665A-48BB-86BA-F25C14BAAF87}" type="sibTrans" cxnId="{20B9E69C-AD84-40F4-998E-53DA95DAEDC1}">
      <dgm:prSet/>
      <dgm:spPr/>
      <dgm:t>
        <a:bodyPr/>
        <a:lstStyle/>
        <a:p>
          <a:endParaRPr lang="en-US"/>
        </a:p>
      </dgm:t>
    </dgm:pt>
    <dgm:pt modelId="{11D8545F-32AF-4D02-B8C5-7F20808B5029}">
      <dgm:prSet/>
      <dgm:spPr/>
      <dgm:t>
        <a:bodyPr/>
        <a:lstStyle/>
        <a:p>
          <a:r>
            <a:rPr lang="en-US"/>
            <a:t>Gravity acts at a distance</a:t>
          </a:r>
        </a:p>
      </dgm:t>
    </dgm:pt>
    <dgm:pt modelId="{DB38974B-422F-4F1D-9E6A-6CE5D9E33609}" type="parTrans" cxnId="{7FFEB4E0-F222-4533-B7C6-D11EAA4DACC7}">
      <dgm:prSet/>
      <dgm:spPr/>
      <dgm:t>
        <a:bodyPr/>
        <a:lstStyle/>
        <a:p>
          <a:endParaRPr lang="en-US"/>
        </a:p>
      </dgm:t>
    </dgm:pt>
    <dgm:pt modelId="{F22766CF-AFED-4EBA-8174-6CC71CCF669D}" type="sibTrans" cxnId="{7FFEB4E0-F222-4533-B7C6-D11EAA4DACC7}">
      <dgm:prSet/>
      <dgm:spPr/>
      <dgm:t>
        <a:bodyPr/>
        <a:lstStyle/>
        <a:p>
          <a:endParaRPr lang="en-US"/>
        </a:p>
      </dgm:t>
    </dgm:pt>
    <dgm:pt modelId="{BE2BD649-44C3-4999-8EFA-086ABE1E8521}">
      <dgm:prSet/>
      <dgm:spPr/>
      <dgm:t>
        <a:bodyPr/>
        <a:lstStyle/>
        <a:p>
          <a:r>
            <a:rPr lang="en-US"/>
            <a:t>Difference (Einstein):</a:t>
          </a:r>
        </a:p>
      </dgm:t>
    </dgm:pt>
    <dgm:pt modelId="{64A0F924-B3DE-4D67-B491-92C80D9275E3}" type="parTrans" cxnId="{9514C0C9-02A7-4282-9770-41499FD10F1E}">
      <dgm:prSet/>
      <dgm:spPr/>
      <dgm:t>
        <a:bodyPr/>
        <a:lstStyle/>
        <a:p>
          <a:endParaRPr lang="en-US"/>
        </a:p>
      </dgm:t>
    </dgm:pt>
    <dgm:pt modelId="{BE2E34F0-2B8D-4F49-BBD4-7AB1CA9EE230}" type="sibTrans" cxnId="{9514C0C9-02A7-4282-9770-41499FD10F1E}">
      <dgm:prSet/>
      <dgm:spPr/>
      <dgm:t>
        <a:bodyPr/>
        <a:lstStyle/>
        <a:p>
          <a:endParaRPr lang="en-US"/>
        </a:p>
      </dgm:t>
    </dgm:pt>
    <dgm:pt modelId="{17D9C2FA-D964-4A64-AB7B-B6EE40A6EA08}">
      <dgm:prSet/>
      <dgm:spPr/>
      <dgm:t>
        <a:bodyPr/>
        <a:lstStyle/>
        <a:p>
          <a:r>
            <a:rPr lang="en-US"/>
            <a:t>Basing on non-absolute space time</a:t>
          </a:r>
        </a:p>
      </dgm:t>
    </dgm:pt>
    <dgm:pt modelId="{B8EFB40E-D348-436D-9E7D-4048F7B49577}" type="parTrans" cxnId="{17F4A8A1-9FFA-4322-8BAF-BC031278ACF7}">
      <dgm:prSet/>
      <dgm:spPr/>
      <dgm:t>
        <a:bodyPr/>
        <a:lstStyle/>
        <a:p>
          <a:endParaRPr lang="en-US"/>
        </a:p>
      </dgm:t>
    </dgm:pt>
    <dgm:pt modelId="{D21D4CEC-765A-4EF2-BF79-ECE76D0F8746}" type="sibTrans" cxnId="{17F4A8A1-9FFA-4322-8BAF-BC031278ACF7}">
      <dgm:prSet/>
      <dgm:spPr/>
      <dgm:t>
        <a:bodyPr/>
        <a:lstStyle/>
        <a:p>
          <a:endParaRPr lang="en-US"/>
        </a:p>
      </dgm:t>
    </dgm:pt>
    <dgm:pt modelId="{BBCD6E85-0ADA-4796-AC60-2CE68B02867A}">
      <dgm:prSet/>
      <dgm:spPr/>
      <dgm:t>
        <a:bodyPr/>
        <a:lstStyle/>
        <a:p>
          <a:r>
            <a:rPr lang="en-US"/>
            <a:t>Gravity is a phenomenon led by the bending of space time</a:t>
          </a:r>
        </a:p>
      </dgm:t>
    </dgm:pt>
    <dgm:pt modelId="{CAAA261A-7A07-4FDC-986F-D5D040292460}" type="parTrans" cxnId="{4E5554B4-BB60-4672-A9E7-B3A0FF59CDDB}">
      <dgm:prSet/>
      <dgm:spPr/>
      <dgm:t>
        <a:bodyPr/>
        <a:lstStyle/>
        <a:p>
          <a:endParaRPr lang="en-US"/>
        </a:p>
      </dgm:t>
    </dgm:pt>
    <dgm:pt modelId="{CFD46608-577A-4382-8AAC-67AE4DBA8338}" type="sibTrans" cxnId="{4E5554B4-BB60-4672-A9E7-B3A0FF59CDDB}">
      <dgm:prSet/>
      <dgm:spPr/>
      <dgm:t>
        <a:bodyPr/>
        <a:lstStyle/>
        <a:p>
          <a:endParaRPr lang="en-US"/>
        </a:p>
      </dgm:t>
    </dgm:pt>
    <dgm:pt modelId="{F308B860-ED05-4F7B-B1D8-F785B73D98D7}">
      <dgm:prSet/>
      <dgm:spPr/>
      <dgm:t>
        <a:bodyPr/>
        <a:lstStyle/>
        <a:p>
          <a:r>
            <a:rPr lang="en-US"/>
            <a:t>Gravity has a speed which equals to the speed of light.</a:t>
          </a:r>
        </a:p>
      </dgm:t>
    </dgm:pt>
    <dgm:pt modelId="{C5F3A38A-F16F-4100-9B5A-53DBDEA42D87}" type="parTrans" cxnId="{D6B800A5-5634-4D13-B368-38E9681F366D}">
      <dgm:prSet/>
      <dgm:spPr/>
      <dgm:t>
        <a:bodyPr/>
        <a:lstStyle/>
        <a:p>
          <a:endParaRPr lang="en-US"/>
        </a:p>
      </dgm:t>
    </dgm:pt>
    <dgm:pt modelId="{DFBCD490-229E-4B1B-AE1C-EE78F3C82C57}" type="sibTrans" cxnId="{D6B800A5-5634-4D13-B368-38E9681F366D}">
      <dgm:prSet/>
      <dgm:spPr/>
      <dgm:t>
        <a:bodyPr/>
        <a:lstStyle/>
        <a:p>
          <a:endParaRPr lang="en-US"/>
        </a:p>
      </dgm:t>
    </dgm:pt>
    <dgm:pt modelId="{B9FECA6F-2604-4FD6-BBC0-90DAA9CF4080}" type="pres">
      <dgm:prSet presAssocID="{9F53CDCA-ED0F-46EB-8A03-8CF4FE2FE30B}" presName="linear" presStyleCnt="0">
        <dgm:presLayoutVars>
          <dgm:dir/>
          <dgm:animLvl val="lvl"/>
          <dgm:resizeHandles val="exact"/>
        </dgm:presLayoutVars>
      </dgm:prSet>
      <dgm:spPr/>
    </dgm:pt>
    <dgm:pt modelId="{FFDF6632-2A2E-4CDA-AD5F-34852B4D938E}" type="pres">
      <dgm:prSet presAssocID="{24879A64-8FFF-46E3-9FF0-157F63E150E8}" presName="parentLin" presStyleCnt="0"/>
      <dgm:spPr/>
    </dgm:pt>
    <dgm:pt modelId="{C5ED27E2-128A-4106-B805-3E6C5AEF1173}" type="pres">
      <dgm:prSet presAssocID="{24879A64-8FFF-46E3-9FF0-157F63E150E8}" presName="parentLeftMargin" presStyleLbl="node1" presStyleIdx="0" presStyleCnt="3"/>
      <dgm:spPr/>
    </dgm:pt>
    <dgm:pt modelId="{0B6C7B21-82A4-4F2C-BA66-C168BF7E6F86}" type="pres">
      <dgm:prSet presAssocID="{24879A64-8FFF-46E3-9FF0-157F63E150E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BE0FA87-B6B3-4E01-ABD7-63B67CCD83EE}" type="pres">
      <dgm:prSet presAssocID="{24879A64-8FFF-46E3-9FF0-157F63E150E8}" presName="negativeSpace" presStyleCnt="0"/>
      <dgm:spPr/>
    </dgm:pt>
    <dgm:pt modelId="{76C502C8-69C7-46A6-8D12-B17478755CDD}" type="pres">
      <dgm:prSet presAssocID="{24879A64-8FFF-46E3-9FF0-157F63E150E8}" presName="childText" presStyleLbl="conFgAcc1" presStyleIdx="0" presStyleCnt="3">
        <dgm:presLayoutVars>
          <dgm:bulletEnabled val="1"/>
        </dgm:presLayoutVars>
      </dgm:prSet>
      <dgm:spPr/>
    </dgm:pt>
    <dgm:pt modelId="{D172D10B-2705-40B6-BB71-CC1C9EE3D15A}" type="pres">
      <dgm:prSet presAssocID="{1F37D3DA-0141-4533-9F4F-73EB85D493DE}" presName="spaceBetweenRectangles" presStyleCnt="0"/>
      <dgm:spPr/>
    </dgm:pt>
    <dgm:pt modelId="{0664C44A-F111-4D27-85CD-40B3AABC7314}" type="pres">
      <dgm:prSet presAssocID="{3298221C-71C0-469C-8463-3C5EAD7DF7E8}" presName="parentLin" presStyleCnt="0"/>
      <dgm:spPr/>
    </dgm:pt>
    <dgm:pt modelId="{E4ABBFE1-4DB0-41C8-B77B-E5B0679973E8}" type="pres">
      <dgm:prSet presAssocID="{3298221C-71C0-469C-8463-3C5EAD7DF7E8}" presName="parentLeftMargin" presStyleLbl="node1" presStyleIdx="0" presStyleCnt="3"/>
      <dgm:spPr/>
    </dgm:pt>
    <dgm:pt modelId="{C396291A-B375-478B-BE10-57DCE07C19DB}" type="pres">
      <dgm:prSet presAssocID="{3298221C-71C0-469C-8463-3C5EAD7DF7E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236A65C-562C-4A4F-B896-DB7EC04E860F}" type="pres">
      <dgm:prSet presAssocID="{3298221C-71C0-469C-8463-3C5EAD7DF7E8}" presName="negativeSpace" presStyleCnt="0"/>
      <dgm:spPr/>
    </dgm:pt>
    <dgm:pt modelId="{8E49FD23-CBAE-464F-A02C-58EEF7F58EFD}" type="pres">
      <dgm:prSet presAssocID="{3298221C-71C0-469C-8463-3C5EAD7DF7E8}" presName="childText" presStyleLbl="conFgAcc1" presStyleIdx="1" presStyleCnt="3">
        <dgm:presLayoutVars>
          <dgm:bulletEnabled val="1"/>
        </dgm:presLayoutVars>
      </dgm:prSet>
      <dgm:spPr/>
    </dgm:pt>
    <dgm:pt modelId="{C0C655AC-88BE-4B3A-8ECB-67F9667EC5FD}" type="pres">
      <dgm:prSet presAssocID="{E565BF7E-C492-4682-AEAE-0DF20BC402D0}" presName="spaceBetweenRectangles" presStyleCnt="0"/>
      <dgm:spPr/>
    </dgm:pt>
    <dgm:pt modelId="{1CDA5817-0E75-462C-A6BB-EEC229889168}" type="pres">
      <dgm:prSet presAssocID="{BE2BD649-44C3-4999-8EFA-086ABE1E8521}" presName="parentLin" presStyleCnt="0"/>
      <dgm:spPr/>
    </dgm:pt>
    <dgm:pt modelId="{32CFA60D-4A01-4C5E-9D49-3463DC909909}" type="pres">
      <dgm:prSet presAssocID="{BE2BD649-44C3-4999-8EFA-086ABE1E8521}" presName="parentLeftMargin" presStyleLbl="node1" presStyleIdx="1" presStyleCnt="3"/>
      <dgm:spPr/>
    </dgm:pt>
    <dgm:pt modelId="{FF5BF85E-E846-4E31-B7E4-B05D42BB1F2B}" type="pres">
      <dgm:prSet presAssocID="{BE2BD649-44C3-4999-8EFA-086ABE1E852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252AC5D2-1624-4B7B-8B9C-511C11FA8502}" type="pres">
      <dgm:prSet presAssocID="{BE2BD649-44C3-4999-8EFA-086ABE1E8521}" presName="negativeSpace" presStyleCnt="0"/>
      <dgm:spPr/>
    </dgm:pt>
    <dgm:pt modelId="{84EF0EE5-297A-4119-9E59-711365AB53B6}" type="pres">
      <dgm:prSet presAssocID="{BE2BD649-44C3-4999-8EFA-086ABE1E852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1AC3E07-9ECC-45A4-95D9-EFB16159267E}" type="presOf" srcId="{F308B860-ED05-4F7B-B1D8-F785B73D98D7}" destId="{84EF0EE5-297A-4119-9E59-711365AB53B6}" srcOrd="0" destOrd="2" presId="urn:microsoft.com/office/officeart/2005/8/layout/list1"/>
    <dgm:cxn modelId="{26334707-10C1-4E0F-A898-756CEB9C14FF}" type="presOf" srcId="{3298221C-71C0-469C-8463-3C5EAD7DF7E8}" destId="{E4ABBFE1-4DB0-41C8-B77B-E5B0679973E8}" srcOrd="0" destOrd="0" presId="urn:microsoft.com/office/officeart/2005/8/layout/list1"/>
    <dgm:cxn modelId="{D3B09D10-4B42-402D-9F0D-04920DD256AB}" type="presOf" srcId="{BE2BD649-44C3-4999-8EFA-086ABE1E8521}" destId="{32CFA60D-4A01-4C5E-9D49-3463DC909909}" srcOrd="0" destOrd="0" presId="urn:microsoft.com/office/officeart/2005/8/layout/list1"/>
    <dgm:cxn modelId="{FD4A3C18-FA25-46AA-BDE3-8991C3C77A97}" type="presOf" srcId="{BAC452A9-CD05-482E-8C89-29EE636F66D0}" destId="{76C502C8-69C7-46A6-8D12-B17478755CDD}" srcOrd="0" destOrd="0" presId="urn:microsoft.com/office/officeart/2005/8/layout/list1"/>
    <dgm:cxn modelId="{5485541A-8F0A-4F87-83A9-F27C5D0E0344}" type="presOf" srcId="{BE2BD649-44C3-4999-8EFA-086ABE1E8521}" destId="{FF5BF85E-E846-4E31-B7E4-B05D42BB1F2B}" srcOrd="1" destOrd="0" presId="urn:microsoft.com/office/officeart/2005/8/layout/list1"/>
    <dgm:cxn modelId="{1802D032-1C3E-4F50-AC3C-7C8BF3B9B45A}" type="presOf" srcId="{BC66D59E-CC54-421A-9982-223BD09E81FC}" destId="{8E49FD23-CBAE-464F-A02C-58EEF7F58EFD}" srcOrd="0" destOrd="1" presId="urn:microsoft.com/office/officeart/2005/8/layout/list1"/>
    <dgm:cxn modelId="{482A8B35-E1BD-4603-B9BA-C1A0E6F4B612}" srcId="{24879A64-8FFF-46E3-9FF0-157F63E150E8}" destId="{BAC452A9-CD05-482E-8C89-29EE636F66D0}" srcOrd="0" destOrd="0" parTransId="{73921207-68CE-42B3-BF8D-193DD436E47D}" sibTransId="{E7656403-FEF5-4F40-B77B-A453C6DE22BC}"/>
    <dgm:cxn modelId="{32FD4C36-BEF3-487E-AC18-9363D75B7CF3}" type="presOf" srcId="{24879A64-8FFF-46E3-9FF0-157F63E150E8}" destId="{0B6C7B21-82A4-4F2C-BA66-C168BF7E6F86}" srcOrd="1" destOrd="0" presId="urn:microsoft.com/office/officeart/2005/8/layout/list1"/>
    <dgm:cxn modelId="{92B50279-BF77-48D5-AB2F-A75B1F471C5A}" type="presOf" srcId="{11D8545F-32AF-4D02-B8C5-7F20808B5029}" destId="{8E49FD23-CBAE-464F-A02C-58EEF7F58EFD}" srcOrd="0" destOrd="3" presId="urn:microsoft.com/office/officeart/2005/8/layout/list1"/>
    <dgm:cxn modelId="{C77E207E-A4BB-4B38-A948-5CF46221884E}" srcId="{9F53CDCA-ED0F-46EB-8A03-8CF4FE2FE30B}" destId="{24879A64-8FFF-46E3-9FF0-157F63E150E8}" srcOrd="0" destOrd="0" parTransId="{3970F8EA-8988-40FC-AF05-A708DB92E577}" sibTransId="{1F37D3DA-0141-4533-9F4F-73EB85D493DE}"/>
    <dgm:cxn modelId="{18DA467E-E1D5-4156-B616-1D27243B2271}" type="presOf" srcId="{BBCD6E85-0ADA-4796-AC60-2CE68B02867A}" destId="{84EF0EE5-297A-4119-9E59-711365AB53B6}" srcOrd="0" destOrd="1" presId="urn:microsoft.com/office/officeart/2005/8/layout/list1"/>
    <dgm:cxn modelId="{518E2883-8F92-43F4-A5A9-D96E5945F9A7}" type="presOf" srcId="{F6142657-274D-439D-B4F9-21CFC9EB7CE0}" destId="{8E49FD23-CBAE-464F-A02C-58EEF7F58EFD}" srcOrd="0" destOrd="2" presId="urn:microsoft.com/office/officeart/2005/8/layout/list1"/>
    <dgm:cxn modelId="{1B8F9A8D-5DA5-4FC5-B408-00B38DF20C57}" srcId="{3298221C-71C0-469C-8463-3C5EAD7DF7E8}" destId="{BC66D59E-CC54-421A-9982-223BD09E81FC}" srcOrd="1" destOrd="0" parTransId="{006B4867-AB46-4D0D-9C39-BCD339D10198}" sibTransId="{1A1C0CBA-9413-4F6D-98DD-AD95CF5845E3}"/>
    <dgm:cxn modelId="{149EEF93-B283-4C9F-8DBF-C07A84877204}" srcId="{9F53CDCA-ED0F-46EB-8A03-8CF4FE2FE30B}" destId="{3298221C-71C0-469C-8463-3C5EAD7DF7E8}" srcOrd="1" destOrd="0" parTransId="{3FB16C6A-29C8-41D9-959B-1872AF36AE49}" sibTransId="{E565BF7E-C492-4682-AEAE-0DF20BC402D0}"/>
    <dgm:cxn modelId="{20B9E69C-AD84-40F4-998E-53DA95DAEDC1}" srcId="{3298221C-71C0-469C-8463-3C5EAD7DF7E8}" destId="{F6142657-274D-439D-B4F9-21CFC9EB7CE0}" srcOrd="2" destOrd="0" parTransId="{B4EAD85D-B846-461F-A677-0FDBB4A9DAAB}" sibTransId="{FF421B8F-665A-48BB-86BA-F25C14BAAF87}"/>
    <dgm:cxn modelId="{62D6779F-5D21-47FE-BE30-3CD4D7FC4CB5}" srcId="{3298221C-71C0-469C-8463-3C5EAD7DF7E8}" destId="{F515E306-B703-4CC3-B590-0ECFBB5940A3}" srcOrd="0" destOrd="0" parTransId="{32F337FE-D7E9-44FF-9AA9-61C76E160E40}" sibTransId="{CDAEF7EF-6372-4811-8280-FD07746EED0E}"/>
    <dgm:cxn modelId="{49196CA1-7E87-422B-8955-A1CB22A0FE15}" type="presOf" srcId="{9F53CDCA-ED0F-46EB-8A03-8CF4FE2FE30B}" destId="{B9FECA6F-2604-4FD6-BBC0-90DAA9CF4080}" srcOrd="0" destOrd="0" presId="urn:microsoft.com/office/officeart/2005/8/layout/list1"/>
    <dgm:cxn modelId="{17F4A8A1-9FFA-4322-8BAF-BC031278ACF7}" srcId="{BE2BD649-44C3-4999-8EFA-086ABE1E8521}" destId="{17D9C2FA-D964-4A64-AB7B-B6EE40A6EA08}" srcOrd="0" destOrd="0" parTransId="{B8EFB40E-D348-436D-9E7D-4048F7B49577}" sibTransId="{D21D4CEC-765A-4EF2-BF79-ECE76D0F8746}"/>
    <dgm:cxn modelId="{D6B800A5-5634-4D13-B368-38E9681F366D}" srcId="{BE2BD649-44C3-4999-8EFA-086ABE1E8521}" destId="{F308B860-ED05-4F7B-B1D8-F785B73D98D7}" srcOrd="2" destOrd="0" parTransId="{C5F3A38A-F16F-4100-9B5A-53DBDEA42D87}" sibTransId="{DFBCD490-229E-4B1B-AE1C-EE78F3C82C57}"/>
    <dgm:cxn modelId="{ECD00AA6-E7E6-43DF-AEC6-7F94163C3102}" type="presOf" srcId="{17D9C2FA-D964-4A64-AB7B-B6EE40A6EA08}" destId="{84EF0EE5-297A-4119-9E59-711365AB53B6}" srcOrd="0" destOrd="0" presId="urn:microsoft.com/office/officeart/2005/8/layout/list1"/>
    <dgm:cxn modelId="{4E5554B4-BB60-4672-A9E7-B3A0FF59CDDB}" srcId="{BE2BD649-44C3-4999-8EFA-086ABE1E8521}" destId="{BBCD6E85-0ADA-4796-AC60-2CE68B02867A}" srcOrd="1" destOrd="0" parTransId="{CAAA261A-7A07-4FDC-986F-D5D040292460}" sibTransId="{CFD46608-577A-4382-8AAC-67AE4DBA8338}"/>
    <dgm:cxn modelId="{930F68B5-C89F-4BE1-8427-E0AD340E9BF4}" type="presOf" srcId="{24879A64-8FFF-46E3-9FF0-157F63E150E8}" destId="{C5ED27E2-128A-4106-B805-3E6C5AEF1173}" srcOrd="0" destOrd="0" presId="urn:microsoft.com/office/officeart/2005/8/layout/list1"/>
    <dgm:cxn modelId="{9514C0C9-02A7-4282-9770-41499FD10F1E}" srcId="{9F53CDCA-ED0F-46EB-8A03-8CF4FE2FE30B}" destId="{BE2BD649-44C3-4999-8EFA-086ABE1E8521}" srcOrd="2" destOrd="0" parTransId="{64A0F924-B3DE-4D67-B491-92C80D9275E3}" sibTransId="{BE2E34F0-2B8D-4F49-BBD4-7AB1CA9EE230}"/>
    <dgm:cxn modelId="{E3D92AD5-62CE-4486-8366-D61154DD85EE}" type="presOf" srcId="{3298221C-71C0-469C-8463-3C5EAD7DF7E8}" destId="{C396291A-B375-478B-BE10-57DCE07C19DB}" srcOrd="1" destOrd="0" presId="urn:microsoft.com/office/officeart/2005/8/layout/list1"/>
    <dgm:cxn modelId="{B9861DDA-7D9E-42D5-BF46-F16CAD44812C}" type="presOf" srcId="{F515E306-B703-4CC3-B590-0ECFBB5940A3}" destId="{8E49FD23-CBAE-464F-A02C-58EEF7F58EFD}" srcOrd="0" destOrd="0" presId="urn:microsoft.com/office/officeart/2005/8/layout/list1"/>
    <dgm:cxn modelId="{7FFEB4E0-F222-4533-B7C6-D11EAA4DACC7}" srcId="{3298221C-71C0-469C-8463-3C5EAD7DF7E8}" destId="{11D8545F-32AF-4D02-B8C5-7F20808B5029}" srcOrd="3" destOrd="0" parTransId="{DB38974B-422F-4F1D-9E6A-6CE5D9E33609}" sibTransId="{F22766CF-AFED-4EBA-8174-6CC71CCF669D}"/>
    <dgm:cxn modelId="{DC774359-F095-4AF3-8A2D-DD2EC068BAD1}" type="presParOf" srcId="{B9FECA6F-2604-4FD6-BBC0-90DAA9CF4080}" destId="{FFDF6632-2A2E-4CDA-AD5F-34852B4D938E}" srcOrd="0" destOrd="0" presId="urn:microsoft.com/office/officeart/2005/8/layout/list1"/>
    <dgm:cxn modelId="{AADF0E63-9FBD-4EE9-ADCF-65D8624D001A}" type="presParOf" srcId="{FFDF6632-2A2E-4CDA-AD5F-34852B4D938E}" destId="{C5ED27E2-128A-4106-B805-3E6C5AEF1173}" srcOrd="0" destOrd="0" presId="urn:microsoft.com/office/officeart/2005/8/layout/list1"/>
    <dgm:cxn modelId="{7B0FAEA7-AA91-42C4-B621-B6EEA9F3039F}" type="presParOf" srcId="{FFDF6632-2A2E-4CDA-AD5F-34852B4D938E}" destId="{0B6C7B21-82A4-4F2C-BA66-C168BF7E6F86}" srcOrd="1" destOrd="0" presId="urn:microsoft.com/office/officeart/2005/8/layout/list1"/>
    <dgm:cxn modelId="{BCDDBACA-E539-4003-AC7F-1197FFF7FFA2}" type="presParOf" srcId="{B9FECA6F-2604-4FD6-BBC0-90DAA9CF4080}" destId="{EBE0FA87-B6B3-4E01-ABD7-63B67CCD83EE}" srcOrd="1" destOrd="0" presId="urn:microsoft.com/office/officeart/2005/8/layout/list1"/>
    <dgm:cxn modelId="{A5E440A3-2650-46D3-83D2-4E20532413CD}" type="presParOf" srcId="{B9FECA6F-2604-4FD6-BBC0-90DAA9CF4080}" destId="{76C502C8-69C7-46A6-8D12-B17478755CDD}" srcOrd="2" destOrd="0" presId="urn:microsoft.com/office/officeart/2005/8/layout/list1"/>
    <dgm:cxn modelId="{9F41A736-B3EA-4356-997C-59E8008D44ED}" type="presParOf" srcId="{B9FECA6F-2604-4FD6-BBC0-90DAA9CF4080}" destId="{D172D10B-2705-40B6-BB71-CC1C9EE3D15A}" srcOrd="3" destOrd="0" presId="urn:microsoft.com/office/officeart/2005/8/layout/list1"/>
    <dgm:cxn modelId="{05D5458C-706C-42C0-BE30-6B2A102F623E}" type="presParOf" srcId="{B9FECA6F-2604-4FD6-BBC0-90DAA9CF4080}" destId="{0664C44A-F111-4D27-85CD-40B3AABC7314}" srcOrd="4" destOrd="0" presId="urn:microsoft.com/office/officeart/2005/8/layout/list1"/>
    <dgm:cxn modelId="{8058D8A4-E581-4A15-ACA5-BC256D614076}" type="presParOf" srcId="{0664C44A-F111-4D27-85CD-40B3AABC7314}" destId="{E4ABBFE1-4DB0-41C8-B77B-E5B0679973E8}" srcOrd="0" destOrd="0" presId="urn:microsoft.com/office/officeart/2005/8/layout/list1"/>
    <dgm:cxn modelId="{2146716B-160C-40AF-8BB5-7FFA62861D86}" type="presParOf" srcId="{0664C44A-F111-4D27-85CD-40B3AABC7314}" destId="{C396291A-B375-478B-BE10-57DCE07C19DB}" srcOrd="1" destOrd="0" presId="urn:microsoft.com/office/officeart/2005/8/layout/list1"/>
    <dgm:cxn modelId="{2C0BD349-A78A-4B8C-BB40-7D3928D8391F}" type="presParOf" srcId="{B9FECA6F-2604-4FD6-BBC0-90DAA9CF4080}" destId="{E236A65C-562C-4A4F-B896-DB7EC04E860F}" srcOrd="5" destOrd="0" presId="urn:microsoft.com/office/officeart/2005/8/layout/list1"/>
    <dgm:cxn modelId="{81267DE2-206A-4E4E-A39F-7395CF03A9F8}" type="presParOf" srcId="{B9FECA6F-2604-4FD6-BBC0-90DAA9CF4080}" destId="{8E49FD23-CBAE-464F-A02C-58EEF7F58EFD}" srcOrd="6" destOrd="0" presId="urn:microsoft.com/office/officeart/2005/8/layout/list1"/>
    <dgm:cxn modelId="{568839F5-7B4C-4130-956A-7F3BEC37857D}" type="presParOf" srcId="{B9FECA6F-2604-4FD6-BBC0-90DAA9CF4080}" destId="{C0C655AC-88BE-4B3A-8ECB-67F9667EC5FD}" srcOrd="7" destOrd="0" presId="urn:microsoft.com/office/officeart/2005/8/layout/list1"/>
    <dgm:cxn modelId="{ECE77DEE-846C-4CC2-9BEF-ED87EFD61C65}" type="presParOf" srcId="{B9FECA6F-2604-4FD6-BBC0-90DAA9CF4080}" destId="{1CDA5817-0E75-462C-A6BB-EEC229889168}" srcOrd="8" destOrd="0" presId="urn:microsoft.com/office/officeart/2005/8/layout/list1"/>
    <dgm:cxn modelId="{3C88DB3D-1B4E-44BD-8636-1EEE05B1AA53}" type="presParOf" srcId="{1CDA5817-0E75-462C-A6BB-EEC229889168}" destId="{32CFA60D-4A01-4C5E-9D49-3463DC909909}" srcOrd="0" destOrd="0" presId="urn:microsoft.com/office/officeart/2005/8/layout/list1"/>
    <dgm:cxn modelId="{DD3F3707-7858-44FC-B479-4832E9A9B27B}" type="presParOf" srcId="{1CDA5817-0E75-462C-A6BB-EEC229889168}" destId="{FF5BF85E-E846-4E31-B7E4-B05D42BB1F2B}" srcOrd="1" destOrd="0" presId="urn:microsoft.com/office/officeart/2005/8/layout/list1"/>
    <dgm:cxn modelId="{CBD9CCB9-64B3-42DE-BFC7-2A1351CD008E}" type="presParOf" srcId="{B9FECA6F-2604-4FD6-BBC0-90DAA9CF4080}" destId="{252AC5D2-1624-4B7B-8B9C-511C11FA8502}" srcOrd="9" destOrd="0" presId="urn:microsoft.com/office/officeart/2005/8/layout/list1"/>
    <dgm:cxn modelId="{CB4E5D55-C9B2-43E1-8A70-DDBE2E61A357}" type="presParOf" srcId="{B9FECA6F-2604-4FD6-BBC0-90DAA9CF4080}" destId="{84EF0EE5-297A-4119-9E59-711365AB53B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F5726-00B9-4EC3-9E4C-D2C7D1987CF8}">
      <dsp:nvSpPr>
        <dsp:cNvPr id="0" name=""/>
        <dsp:cNvSpPr/>
      </dsp:nvSpPr>
      <dsp:spPr>
        <a:xfrm>
          <a:off x="0" y="0"/>
          <a:ext cx="10515600" cy="1011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1687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kern="1200" dirty="0"/>
            <a:t>Newton’s Laws of Universal Gravitation</a:t>
          </a:r>
        </a:p>
      </dsp:txBody>
      <dsp:txXfrm>
        <a:off x="2204254" y="0"/>
        <a:ext cx="8311345" cy="1011346"/>
      </dsp:txXfrm>
    </dsp:sp>
    <dsp:sp modelId="{27678279-54B1-4D0A-9FA2-EDA6F039BC97}">
      <dsp:nvSpPr>
        <dsp:cNvPr id="0" name=""/>
        <dsp:cNvSpPr/>
      </dsp:nvSpPr>
      <dsp:spPr>
        <a:xfrm>
          <a:off x="101134" y="113165"/>
          <a:ext cx="2103120" cy="80907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t="-39000" b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38B308-AF90-4392-B8F7-2979FF7443F5}">
      <dsp:nvSpPr>
        <dsp:cNvPr id="0" name=""/>
        <dsp:cNvSpPr/>
      </dsp:nvSpPr>
      <dsp:spPr>
        <a:xfrm>
          <a:off x="0" y="1112480"/>
          <a:ext cx="10515600" cy="1011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1905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kern="1200" dirty="0"/>
            <a:t>Einstein’s Special Relativity</a:t>
          </a:r>
        </a:p>
      </dsp:txBody>
      <dsp:txXfrm>
        <a:off x="2204254" y="1112480"/>
        <a:ext cx="8311345" cy="1011346"/>
      </dsp:txXfrm>
    </dsp:sp>
    <dsp:sp modelId="{164A2784-BF66-4775-A346-4B33E853F6F2}">
      <dsp:nvSpPr>
        <dsp:cNvPr id="0" name=""/>
        <dsp:cNvSpPr/>
      </dsp:nvSpPr>
      <dsp:spPr>
        <a:xfrm>
          <a:off x="101134" y="1213615"/>
          <a:ext cx="2103120" cy="80907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t="-83000" b="-8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E336DF-0FB2-4AA4-9340-E7C007A2A42C}">
      <dsp:nvSpPr>
        <dsp:cNvPr id="0" name=""/>
        <dsp:cNvSpPr/>
      </dsp:nvSpPr>
      <dsp:spPr>
        <a:xfrm>
          <a:off x="0" y="2224961"/>
          <a:ext cx="10515600" cy="1011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1915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kern="1200" dirty="0"/>
            <a:t>Einstein’s General Relativity</a:t>
          </a:r>
        </a:p>
      </dsp:txBody>
      <dsp:txXfrm>
        <a:off x="2204254" y="2224961"/>
        <a:ext cx="8311345" cy="1011346"/>
      </dsp:txXfrm>
    </dsp:sp>
    <dsp:sp modelId="{5647E86E-13B7-41A2-A432-A77086CC88A6}">
      <dsp:nvSpPr>
        <dsp:cNvPr id="0" name=""/>
        <dsp:cNvSpPr/>
      </dsp:nvSpPr>
      <dsp:spPr>
        <a:xfrm>
          <a:off x="101134" y="2326096"/>
          <a:ext cx="2103120" cy="80907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t="-20000" b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8621DA-B1A8-4E2D-8DC2-D7F196FF4A37}">
      <dsp:nvSpPr>
        <dsp:cNvPr id="0" name=""/>
        <dsp:cNvSpPr/>
      </dsp:nvSpPr>
      <dsp:spPr>
        <a:xfrm>
          <a:off x="0" y="3337442"/>
          <a:ext cx="10515600" cy="1011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1919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kern="1200" dirty="0"/>
            <a:t>Arthur Eddington Verifies General Relativity </a:t>
          </a:r>
        </a:p>
      </dsp:txBody>
      <dsp:txXfrm>
        <a:off x="2204254" y="3337442"/>
        <a:ext cx="8311345" cy="1011346"/>
      </dsp:txXfrm>
    </dsp:sp>
    <dsp:sp modelId="{BEC5C2C8-2D60-41BB-923F-38BA97189EC1}">
      <dsp:nvSpPr>
        <dsp:cNvPr id="0" name=""/>
        <dsp:cNvSpPr/>
      </dsp:nvSpPr>
      <dsp:spPr>
        <a:xfrm>
          <a:off x="101134" y="3438576"/>
          <a:ext cx="2103120" cy="80907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rcRect/>
          <a:stretch>
            <a:fillRect t="-49000" b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F48B9-5481-4CCA-9285-0737623F0536}">
      <dsp:nvSpPr>
        <dsp:cNvPr id="0" name=""/>
        <dsp:cNvSpPr/>
      </dsp:nvSpPr>
      <dsp:spPr>
        <a:xfrm>
          <a:off x="1592176" y="147"/>
          <a:ext cx="3206133" cy="15865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Instantaneously propagate</a:t>
          </a:r>
        </a:p>
      </dsp:txBody>
      <dsp:txXfrm>
        <a:off x="2061703" y="232497"/>
        <a:ext cx="2267079" cy="1121882"/>
      </dsp:txXfrm>
    </dsp:sp>
    <dsp:sp modelId="{411629D2-11AE-4759-A158-6C5743506C5B}">
      <dsp:nvSpPr>
        <dsp:cNvPr id="0" name=""/>
        <dsp:cNvSpPr/>
      </dsp:nvSpPr>
      <dsp:spPr>
        <a:xfrm>
          <a:off x="2735134" y="1715560"/>
          <a:ext cx="920217" cy="920217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1500" kern="1200"/>
        </a:p>
      </dsp:txBody>
      <dsp:txXfrm>
        <a:off x="2857109" y="2067451"/>
        <a:ext cx="676267" cy="216435"/>
      </dsp:txXfrm>
    </dsp:sp>
    <dsp:sp modelId="{D5F51FD9-9893-48C9-B99C-96257355E8B0}">
      <dsp:nvSpPr>
        <dsp:cNvPr id="0" name=""/>
        <dsp:cNvSpPr/>
      </dsp:nvSpPr>
      <dsp:spPr>
        <a:xfrm>
          <a:off x="1568115" y="2764608"/>
          <a:ext cx="3254254" cy="15865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Gravity act at a distance</a:t>
          </a:r>
        </a:p>
      </dsp:txBody>
      <dsp:txXfrm>
        <a:off x="2044689" y="2996958"/>
        <a:ext cx="2301106" cy="1121882"/>
      </dsp:txXfrm>
    </dsp:sp>
    <dsp:sp modelId="{69B8233C-EF92-4709-9845-E87DBB01D69E}">
      <dsp:nvSpPr>
        <dsp:cNvPr id="0" name=""/>
        <dsp:cNvSpPr/>
      </dsp:nvSpPr>
      <dsp:spPr>
        <a:xfrm>
          <a:off x="5060357" y="1880564"/>
          <a:ext cx="504533" cy="5902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2100" kern="1200"/>
        </a:p>
      </dsp:txBody>
      <dsp:txXfrm>
        <a:off x="5060357" y="1998606"/>
        <a:ext cx="353173" cy="354124"/>
      </dsp:txXfrm>
    </dsp:sp>
    <dsp:sp modelId="{840EC263-98CE-4542-A2A0-EA51D1C0B81A}">
      <dsp:nvSpPr>
        <dsp:cNvPr id="0" name=""/>
        <dsp:cNvSpPr/>
      </dsp:nvSpPr>
      <dsp:spPr>
        <a:xfrm>
          <a:off x="5774319" y="589086"/>
          <a:ext cx="3173164" cy="31731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kern="1200" dirty="0"/>
            <a:t>Only applies in weak gravitational field</a:t>
          </a:r>
        </a:p>
      </dsp:txBody>
      <dsp:txXfrm>
        <a:off x="6239018" y="1053785"/>
        <a:ext cx="2243766" cy="22437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502C8-69C7-46A6-8D12-B17478755CDD}">
      <dsp:nvSpPr>
        <dsp:cNvPr id="0" name=""/>
        <dsp:cNvSpPr/>
      </dsp:nvSpPr>
      <dsp:spPr>
        <a:xfrm>
          <a:off x="0" y="359464"/>
          <a:ext cx="6666833" cy="80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95732" rIns="51742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Both theories states that the gravity came from mass</a:t>
          </a:r>
          <a:endParaRPr lang="en-US" sz="1900" kern="1200"/>
        </a:p>
      </dsp:txBody>
      <dsp:txXfrm>
        <a:off x="0" y="359464"/>
        <a:ext cx="6666833" cy="807975"/>
      </dsp:txXfrm>
    </dsp:sp>
    <dsp:sp modelId="{0B6C7B21-82A4-4F2C-BA66-C168BF7E6F86}">
      <dsp:nvSpPr>
        <dsp:cNvPr id="0" name=""/>
        <dsp:cNvSpPr/>
      </dsp:nvSpPr>
      <dsp:spPr>
        <a:xfrm>
          <a:off x="333341" y="79024"/>
          <a:ext cx="4666783" cy="5608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kern="1200"/>
            <a:t>Similarities:</a:t>
          </a:r>
          <a:endParaRPr lang="en-US" sz="1900" kern="1200"/>
        </a:p>
      </dsp:txBody>
      <dsp:txXfrm>
        <a:off x="360721" y="106404"/>
        <a:ext cx="4612023" cy="506120"/>
      </dsp:txXfrm>
    </dsp:sp>
    <dsp:sp modelId="{8E49FD23-CBAE-464F-A02C-58EEF7F58EFD}">
      <dsp:nvSpPr>
        <dsp:cNvPr id="0" name=""/>
        <dsp:cNvSpPr/>
      </dsp:nvSpPr>
      <dsp:spPr>
        <a:xfrm>
          <a:off x="0" y="1550479"/>
          <a:ext cx="6666833" cy="1735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95732" rIns="51742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Basing on absolute space time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Gravity is a force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Gravity propagate instantaneously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Gravity acts at a distance</a:t>
          </a:r>
        </a:p>
      </dsp:txBody>
      <dsp:txXfrm>
        <a:off x="0" y="1550479"/>
        <a:ext cx="6666833" cy="1735650"/>
      </dsp:txXfrm>
    </dsp:sp>
    <dsp:sp modelId="{C396291A-B375-478B-BE10-57DCE07C19DB}">
      <dsp:nvSpPr>
        <dsp:cNvPr id="0" name=""/>
        <dsp:cNvSpPr/>
      </dsp:nvSpPr>
      <dsp:spPr>
        <a:xfrm>
          <a:off x="333341" y="1270039"/>
          <a:ext cx="4666783" cy="560880"/>
        </a:xfrm>
        <a:prstGeom prst="round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kern="1200"/>
            <a:t>Difference (Newton):</a:t>
          </a:r>
          <a:endParaRPr lang="en-US" sz="1900" kern="1200"/>
        </a:p>
      </dsp:txBody>
      <dsp:txXfrm>
        <a:off x="360721" y="1297419"/>
        <a:ext cx="4612023" cy="506120"/>
      </dsp:txXfrm>
    </dsp:sp>
    <dsp:sp modelId="{84EF0EE5-297A-4119-9E59-711365AB53B6}">
      <dsp:nvSpPr>
        <dsp:cNvPr id="0" name=""/>
        <dsp:cNvSpPr/>
      </dsp:nvSpPr>
      <dsp:spPr>
        <a:xfrm>
          <a:off x="0" y="3669169"/>
          <a:ext cx="6666833" cy="1705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95732" rIns="51742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Basing on non-absolute space time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Gravity is a phenomenon led by the bending of space time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Gravity has a speed which equals to the speed of light.</a:t>
          </a:r>
        </a:p>
      </dsp:txBody>
      <dsp:txXfrm>
        <a:off x="0" y="3669169"/>
        <a:ext cx="6666833" cy="1705725"/>
      </dsp:txXfrm>
    </dsp:sp>
    <dsp:sp modelId="{FF5BF85E-E846-4E31-B7E4-B05D42BB1F2B}">
      <dsp:nvSpPr>
        <dsp:cNvPr id="0" name=""/>
        <dsp:cNvSpPr/>
      </dsp:nvSpPr>
      <dsp:spPr>
        <a:xfrm>
          <a:off x="333341" y="3388729"/>
          <a:ext cx="4666783" cy="56088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Difference (Einstein):</a:t>
          </a:r>
        </a:p>
      </dsp:txBody>
      <dsp:txXfrm>
        <a:off x="360721" y="3416109"/>
        <a:ext cx="4612023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924256-C565-2E0C-8849-21C57F75F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CA0EA2C-F288-909C-0C3B-EA1E8EF08E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CA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F4D45C-0B0E-35BB-E653-0CD192403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C97740-0CD8-5C5E-EB05-6940C199A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C5C2C3-C806-BF5F-38BC-4B3DD607F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6007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1F4C49-BD17-1CDB-1E83-CEAF7E1FC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20E82BE-2DC3-1CA0-82BC-E52430C54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039A988-CB75-5510-DFBA-2F117FB93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89E3FC-4807-1EA4-E89F-D38995B63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CFDC5BE-23B4-4735-5930-04B84013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3566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FE92D8-D776-CEF4-D186-E9024E1CF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0C9F5DF-2BF1-863B-A877-4A863E436B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BEBEA7-54BF-0DE5-A45B-2881C9BD8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103193-37B0-1F0A-5671-CBFF8B147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BA51CB-7190-B643-6FAD-3A3533031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390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69CDFC-4E31-F43B-C68E-166124D81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4A67C1D-39E3-2F9C-E861-5B48B7F73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617070C-EC69-78AB-5F4D-2CCAED1AD4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30006E1-5980-116A-FCCB-3E019A282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05B2B6-807F-70E5-D3A0-1FB997D16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154DEE1-185E-7560-27F7-106E19665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8360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F416DB-ED11-EBFD-8010-E2BDD1684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4FAC52F-B5C6-30EA-D536-451F3C11C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5F7AB73-B9B4-21FC-5D9F-8E11278B63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752F995-3D0E-6BF6-B793-0692FF1FFD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04AC868-8ACF-9FFB-AF26-1744A380E7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F986777-F8EE-6A91-65B4-9E8BDAB2D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40B2768-3E2B-4CFF-047A-48AB6BE53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DDCB35A-0EC3-2EEF-4919-8909D3F0E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7054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2E4CCA-05E8-94A4-01F4-B9A99E932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64DC7A0-8BA8-2565-4C27-5EE787A1E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73009BD-178B-A569-1F11-524586D06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CF3E68C-E6A3-F71A-32D2-375508E8C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9212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A68AB81-A399-0B5B-5C4E-DE1F56563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C2CC48D-FE86-53ED-D731-4EFFC4DC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C07F841-D127-E4E1-1701-81F18D9E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308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2D66FC-B6D3-94DA-4272-8E3066C3E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F4DA6E-CD0B-C3F1-F1E4-D69309CAA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CF8140E-2620-82F6-4E0C-9263022F3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52CD793-B3E5-5914-A730-9CFDC15E3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7EAA2A5-1407-B2E4-752D-56F6DE916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E788370-1BE1-3212-094F-2AC4259D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3922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ACFD13-877F-E765-A951-B311B75A5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4CE9AE1-EBF4-D923-C783-2E8058135A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2D559A1-56C9-3C37-B53C-E6EADFE90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77C0B2B-7DC9-D0B2-9D5E-DEE0D6AA7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CFE63E7-BB88-4A8E-FB49-4838582FD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8B2EE0C-3D26-9B1F-3A22-0A04977C7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2408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A5EAB6-2595-E480-8A80-E47E8FE0B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ACF8D1E-B3BB-1750-3F5E-6A7C708585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053E8B-2FA5-F5EB-7F70-1F60D0CA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B78B741-C8A5-B850-8A99-64456E9FB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4DF0F6F-2F9D-5566-460D-04A785718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207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708CCA4-5EF2-EB6F-8E56-3EC9B976A8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24586DC-E83E-542B-7E1A-65EED538D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0482C62-36AD-5372-A3DC-1D4102E35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C100FB-5844-4874-52F3-C0F11258A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B94A786-9490-92EC-E051-684346887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437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6E19DA5-8CA8-5DBB-B351-7685C1CE6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CA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130B925-3366-DB5D-4AB1-E1988176A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CA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C55804-E096-93C0-F556-EE4BC04F19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565A2-70EE-4209-A0C8-A955195126E5}" type="datetimeFigureOut">
              <a:rPr lang="en-CA" smtClean="0"/>
              <a:t>2022-06-18</a:t>
            </a:fld>
            <a:endParaRPr lang="en-CA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1C78AE-6604-DA64-AFA7-5FF34B7C9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4888A7-CD3B-2177-A858-E5F84BE46C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9296A-CA34-411F-9C88-A18FB4995F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657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medium.com/starts-with-a-bang/what-does-einsteins-general-relativity-actually-mean-d185ebd287e0" TargetMode="External"/><Relationship Id="rId3" Type="http://schemas.openxmlformats.org/officeDocument/2006/relationships/hyperlink" Target="https://en.wikipedia.org/wiki/Template:Special_relativity_sidebar" TargetMode="External"/><Relationship Id="rId7" Type="http://schemas.openxmlformats.org/officeDocument/2006/relationships/hyperlink" Target="http://www.thestargarden.co.uk/Special-relativity.html" TargetMode="External"/><Relationship Id="rId2" Type="http://schemas.openxmlformats.org/officeDocument/2006/relationships/hyperlink" Target="https://www.nationalgeographic.com/culture/article/100104-isaac-newton-google-doodle-logo-appl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log.praxilabs.com/2021/02/24/applications-of-newtons-laws-of-motion-in-daily-life/" TargetMode="External"/><Relationship Id="rId5" Type="http://schemas.openxmlformats.org/officeDocument/2006/relationships/hyperlink" Target="https://physicsworld.com/a/explorer-of-stars-and-souls-arthur-stanley-eddington/" TargetMode="External"/><Relationship Id="rId4" Type="http://schemas.openxmlformats.org/officeDocument/2006/relationships/hyperlink" Target="https://www.sciencenews.org/article/key-einstein-principle-survives-quantum-test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earthsky.org/human-world/may-29-1919-solar-eclipse-einstein-relativity/" TargetMode="External"/><Relationship Id="rId7" Type="http://schemas.openxmlformats.org/officeDocument/2006/relationships/hyperlink" Target="https://www.bbcearth.com/news/what-would-happen-if-you-fell-into-a-black-hole" TargetMode="External"/><Relationship Id="rId2" Type="http://schemas.openxmlformats.org/officeDocument/2006/relationships/hyperlink" Target="https://astronomy.com/sitefiles/resources/image.aspx?item=%7BD3DD5DD6-DFC9-49A0-9DA4-81B93FEA906C%7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GQZ3R81iyE0" TargetMode="External"/><Relationship Id="rId5" Type="http://schemas.openxmlformats.org/officeDocument/2006/relationships/hyperlink" Target="https://www.space.com/15421-black-holes-facts-formation-discovery-sdcmp.html" TargetMode="External"/><Relationship Id="rId4" Type="http://schemas.openxmlformats.org/officeDocument/2006/relationships/hyperlink" Target="https://medium.com/@GatotSoedarto/the-deflection-of-light-by-refraction-not-gravity-49b9bd919ab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Complex maths formulae on a blackboard">
            <a:extLst>
              <a:ext uri="{FF2B5EF4-FFF2-40B4-BE49-F238E27FC236}">
                <a16:creationId xmlns:a16="http://schemas.microsoft.com/office/drawing/2014/main" id="{85467735-8EBD-74A4-CAA6-4B2586D861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8208" b="4737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11399E7-B79B-8948-931B-53568BB517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altLang="zh-CN">
                <a:solidFill>
                  <a:srgbClr val="FFFFFF"/>
                </a:solidFill>
              </a:rPr>
              <a:t>General Relativity</a:t>
            </a:r>
            <a:endParaRPr lang="en-CA">
              <a:solidFill>
                <a:srgbClr val="FFFFFF"/>
              </a:solidFill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C0A8CBC-7CFE-8007-7F07-7F3394D8F3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Flynn Fu</a:t>
            </a:r>
          </a:p>
        </p:txBody>
      </p:sp>
    </p:spTree>
    <p:extLst>
      <p:ext uri="{BB962C8B-B14F-4D97-AF65-F5344CB8AC3E}">
        <p14:creationId xmlns:p14="http://schemas.microsoft.com/office/powerpoint/2010/main" val="6513793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17C285-C16C-E002-6C83-647AB36CB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Line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D311CD2A-5887-E030-4BE6-A87926CE5F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372794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2427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537B233-9CDD-4A90-AABB-A8963DEE4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68CE434-A353-92D9-3C94-92DE9EA41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18457"/>
            <a:ext cx="3322317" cy="297587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Newton’s Laws of Universal Gravitation (1687)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662B66-E7E1-DE27-24BE-E7553E75A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948158"/>
            <a:ext cx="3322316" cy="16920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law which explains how two massive objects attract each other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40575EE-C594-4566-BC00-663004E52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63566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8CE6DAC0-39FA-029D-7B81-D75D9F8E4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868" y="566916"/>
            <a:ext cx="5724168" cy="572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91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996EF1E-B149-C7EA-47DF-CDAE406C8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CA" sz="3600" dirty="0">
                <a:solidFill>
                  <a:schemeClr val="bg1"/>
                </a:solidFill>
              </a:rPr>
              <a:t>Einstein’s Special Relativity (1905)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E7B2ADB-4A5C-134B-4E94-48270445B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>
            <a:normAutofit/>
          </a:bodyPr>
          <a:lstStyle/>
          <a:p>
            <a:r>
              <a:rPr lang="en-CA" sz="2000">
                <a:solidFill>
                  <a:schemeClr val="bg1"/>
                </a:solidFill>
              </a:rPr>
              <a:t>No absolute space time</a:t>
            </a:r>
          </a:p>
          <a:p>
            <a:r>
              <a:rPr lang="en-CA" sz="2000">
                <a:solidFill>
                  <a:schemeClr val="bg1"/>
                </a:solidFill>
              </a:rPr>
              <a:t>Every objects move along their world lines with the limit of light cone</a:t>
            </a:r>
          </a:p>
          <a:p>
            <a:r>
              <a:rPr lang="en-CA" sz="2000">
                <a:solidFill>
                  <a:schemeClr val="bg1"/>
                </a:solidFill>
              </a:rPr>
              <a:t>Problem: Basing on Inertial reference frame, contradict its theory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7BE4C2A-F330-2901-C7A4-2449DA8DC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572436"/>
            <a:ext cx="6596652" cy="555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37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4ACA829-72F8-58BB-8BA1-5AE90DFE90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9BA15AF-D1AA-5B90-88C4-74887CB3F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CA" sz="4000" dirty="0">
                <a:solidFill>
                  <a:srgbClr val="FFFFFF"/>
                </a:solidFill>
              </a:rPr>
              <a:t>General Relativity (1915)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E9A0E84-58B5-CE74-1D13-3E4B04533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en-CA" sz="2000">
                <a:solidFill>
                  <a:srgbClr val="FFFFFF"/>
                </a:solidFill>
              </a:rPr>
              <a:t>Inspiration of Special Relativity:</a:t>
            </a:r>
          </a:p>
          <a:p>
            <a:pPr lvl="1"/>
            <a:r>
              <a:rPr lang="en-CA" sz="2000">
                <a:solidFill>
                  <a:srgbClr val="FFFFFF"/>
                </a:solidFill>
              </a:rPr>
              <a:t>No absolute space time</a:t>
            </a:r>
          </a:p>
          <a:p>
            <a:pPr lvl="1"/>
            <a:r>
              <a:rPr lang="en-CA" sz="2000">
                <a:solidFill>
                  <a:srgbClr val="FFFFFF"/>
                </a:solidFill>
              </a:rPr>
              <a:t>Light cone</a:t>
            </a:r>
          </a:p>
          <a:p>
            <a:r>
              <a:rPr lang="en-CA" sz="2000">
                <a:solidFill>
                  <a:srgbClr val="FFFFFF"/>
                </a:solidFill>
              </a:rPr>
              <a:t>Improvement:</a:t>
            </a:r>
          </a:p>
          <a:p>
            <a:pPr lvl="1"/>
            <a:r>
              <a:rPr lang="en-CA" sz="2000">
                <a:solidFill>
                  <a:srgbClr val="FFFFFF"/>
                </a:solidFill>
              </a:rPr>
              <a:t>Expand Special Relativity to non-inertial reference frame (Universe)</a:t>
            </a:r>
          </a:p>
        </p:txBody>
      </p:sp>
    </p:spTree>
    <p:extLst>
      <p:ext uri="{BB962C8B-B14F-4D97-AF65-F5344CB8AC3E}">
        <p14:creationId xmlns:p14="http://schemas.microsoft.com/office/powerpoint/2010/main" val="29340015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F72BDB-CB4B-0895-CA16-55379C616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Theory Problem of Newton’s Theory</a:t>
            </a:r>
            <a:endParaRPr lang="en-CA" dirty="0"/>
          </a:p>
        </p:txBody>
      </p:sp>
      <p:graphicFrame>
        <p:nvGraphicFramePr>
          <p:cNvPr id="6" name="内容占位符 5">
            <a:extLst>
              <a:ext uri="{FF2B5EF4-FFF2-40B4-BE49-F238E27FC236}">
                <a16:creationId xmlns:a16="http://schemas.microsoft.com/office/drawing/2014/main" id="{7CDA454C-C2CE-2E44-5B4C-1732D78E75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521000"/>
              </p:ext>
            </p:extLst>
          </p:nvPr>
        </p:nvGraphicFramePr>
        <p:xfrm>
          <a:off x="489284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1725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56C0367-BA32-F180-6BDD-77FF931A2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CA" sz="3600" dirty="0">
                <a:solidFill>
                  <a:schemeClr val="bg1"/>
                </a:solidFill>
              </a:rPr>
              <a:t>Phenomenon 1</a:t>
            </a:r>
          </a:p>
        </p:txBody>
      </p:sp>
      <p:cxnSp>
        <p:nvCxnSpPr>
          <p:cNvPr id="14" name="Straight Connector 10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38E009-1718-2E94-773B-6F5897889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>
            <a:normAutofit/>
          </a:bodyPr>
          <a:lstStyle/>
          <a:p>
            <a:r>
              <a:rPr lang="en-CA" sz="2000" dirty="0">
                <a:solidFill>
                  <a:schemeClr val="bg1"/>
                </a:solidFill>
              </a:rPr>
              <a:t>The precession of the perihelion of the orbits of the Mercury</a:t>
            </a:r>
          </a:p>
          <a:p>
            <a:r>
              <a:rPr lang="en-CA" sz="2000" dirty="0">
                <a:solidFill>
                  <a:schemeClr val="bg1"/>
                </a:solidFill>
              </a:rPr>
              <a:t>Newton’s theory: 43 arc second difference between calculation and observation</a:t>
            </a:r>
          </a:p>
          <a:p>
            <a:r>
              <a:rPr lang="en-CA" sz="2000" dirty="0">
                <a:solidFill>
                  <a:schemeClr val="bg1"/>
                </a:solidFill>
              </a:rPr>
              <a:t>General Relativity: Closer to the observation</a:t>
            </a:r>
          </a:p>
          <a:p>
            <a:endParaRPr lang="en-CA" sz="2000" dirty="0">
              <a:solidFill>
                <a:schemeClr val="bg1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1C1AB5F-05BC-CC4C-D6EC-22BB73BBD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968235"/>
            <a:ext cx="6596652" cy="476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23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BABCAD58-9E0D-0019-734A-D9229FD58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CA" sz="3600">
                <a:solidFill>
                  <a:schemeClr val="bg1"/>
                </a:solidFill>
              </a:rPr>
              <a:t>Phenomenon 2</a:t>
            </a:r>
          </a:p>
        </p:txBody>
      </p: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7A5FC79-8BA7-80EA-0492-28CE45261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>
            <a:normAutofit/>
          </a:bodyPr>
          <a:lstStyle/>
          <a:p>
            <a:r>
              <a:rPr lang="en-CA" sz="2000">
                <a:solidFill>
                  <a:schemeClr val="bg1"/>
                </a:solidFill>
              </a:rPr>
              <a:t>The bending of the light led by the gravity of the sun</a:t>
            </a:r>
          </a:p>
          <a:p>
            <a:r>
              <a:rPr lang="en-CA" sz="2000">
                <a:solidFill>
                  <a:schemeClr val="bg1"/>
                </a:solidFill>
              </a:rPr>
              <a:t>Newton’s theory: 0.875 arc seconds</a:t>
            </a:r>
          </a:p>
          <a:p>
            <a:r>
              <a:rPr lang="en-CA" sz="2000">
                <a:solidFill>
                  <a:schemeClr val="bg1"/>
                </a:solidFill>
              </a:rPr>
              <a:t>General </a:t>
            </a:r>
            <a:r>
              <a:rPr lang="en-US" altLang="zh-CN" sz="2000">
                <a:solidFill>
                  <a:schemeClr val="bg1"/>
                </a:solidFill>
              </a:rPr>
              <a:t>relativity: 1.74 arc seconds</a:t>
            </a:r>
            <a:endParaRPr lang="en-CA" sz="2000">
              <a:solidFill>
                <a:schemeClr val="bg1"/>
              </a:solidFill>
            </a:endParaRPr>
          </a:p>
          <a:p>
            <a:endParaRPr lang="en-CA" sz="2000">
              <a:solidFill>
                <a:schemeClr val="bg1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67D7160-F357-969F-8CA3-2764AA2B8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1570179"/>
            <a:ext cx="6596652" cy="356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446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8">
            <a:extLst>
              <a:ext uri="{FF2B5EF4-FFF2-40B4-BE49-F238E27FC236}">
                <a16:creationId xmlns:a16="http://schemas.microsoft.com/office/drawing/2014/main" id="{EE1FC7B4-E4A7-4452-B413-1A623E3A7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bg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13">
            <a:extLst>
              <a:ext uri="{FF2B5EF4-FFF2-40B4-BE49-F238E27FC236}">
                <a16:creationId xmlns:a16="http://schemas.microsoft.com/office/drawing/2014/main" id="{E0709AF0-24F0-4486-B189-BE6386BD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 11">
            <a:extLst>
              <a:ext uri="{FF2B5EF4-FFF2-40B4-BE49-F238E27FC236}">
                <a16:creationId xmlns:a16="http://schemas.microsoft.com/office/drawing/2014/main" id="{FBE3B62F-5853-4A3C-B050-6186351A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07B27E6B-E11F-AA89-D9AA-CC87F0EE4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02" y="448253"/>
            <a:ext cx="10520702" cy="1325563"/>
          </a:xfrm>
        </p:spPr>
        <p:txBody>
          <a:bodyPr>
            <a:normAutofit/>
          </a:bodyPr>
          <a:lstStyle/>
          <a:p>
            <a:r>
              <a:rPr lang="en-CA"/>
              <a:t>Eddington’s Observation (1919)</a:t>
            </a:r>
            <a:endParaRPr lang="en-CA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EE2724-7D05-3BBF-E901-FF82F551D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91807"/>
            <a:ext cx="4936067" cy="3985155"/>
          </a:xfrm>
        </p:spPr>
        <p:txBody>
          <a:bodyPr>
            <a:normAutofit/>
          </a:bodyPr>
          <a:lstStyle/>
          <a:p>
            <a:r>
              <a:rPr lang="en-CA" sz="2000" dirty="0"/>
              <a:t>Observe the change in the position of the star</a:t>
            </a:r>
          </a:p>
          <a:p>
            <a:r>
              <a:rPr lang="en-CA" sz="2000" dirty="0"/>
              <a:t>Held in May 29, 1919, during the total solar eclipse</a:t>
            </a:r>
          </a:p>
          <a:p>
            <a:r>
              <a:rPr lang="en-CA" sz="2000" dirty="0"/>
              <a:t>Result:</a:t>
            </a:r>
          </a:p>
          <a:p>
            <a:pPr lvl="1"/>
            <a:r>
              <a:rPr lang="en-CA" sz="2000" dirty="0"/>
              <a:t>Group in </a:t>
            </a:r>
            <a:r>
              <a:rPr lang="en-CA" sz="2000" dirty="0" err="1"/>
              <a:t>Sobral</a:t>
            </a:r>
            <a:r>
              <a:rPr lang="en-CA" sz="2000" dirty="0"/>
              <a:t>: 1.98±0.12</a:t>
            </a:r>
          </a:p>
          <a:p>
            <a:pPr lvl="1"/>
            <a:r>
              <a:rPr lang="en-CA" sz="2000" dirty="0"/>
              <a:t>Group in Principe: 1.61±0.30</a:t>
            </a:r>
          </a:p>
          <a:p>
            <a:endParaRPr lang="en-CA" sz="20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5C94E75-5BFA-A223-6991-D9B552550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4267" y="1510769"/>
            <a:ext cx="6412439" cy="398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47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C927DB88-5308-1E0B-E5E1-649616289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CA" sz="4000">
                <a:solidFill>
                  <a:srgbClr val="FFFFFF"/>
                </a:solidFill>
              </a:rPr>
              <a:t>Comparison</a:t>
            </a:r>
          </a:p>
        </p:txBody>
      </p:sp>
      <p:graphicFrame>
        <p:nvGraphicFramePr>
          <p:cNvPr id="21" name="内容占位符 2">
            <a:extLst>
              <a:ext uri="{FF2B5EF4-FFF2-40B4-BE49-F238E27FC236}">
                <a16:creationId xmlns:a16="http://schemas.microsoft.com/office/drawing/2014/main" id="{0684CE57-C05D-6BDF-181D-D8BD82AAEC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958517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1786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BCF602A-CACF-F272-657C-6BDFC2222C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0" t="3569" r="2657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F85F8277-7D47-46EC-5483-C886B33DC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Black Hole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0282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AB98FC2B-22DD-A531-904C-551910AC7C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10" t="4653" r="15881" b="4653"/>
          <a:stretch/>
        </p:blipFill>
        <p:spPr>
          <a:xfrm>
            <a:off x="7416800" y="492125"/>
            <a:ext cx="2025650" cy="1595438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C9B30E7-3B97-2448-BCC8-C2878BF1D6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242" t="18897" r="25808" b="9160"/>
          <a:stretch/>
        </p:blipFill>
        <p:spPr>
          <a:xfrm>
            <a:off x="7416800" y="2159000"/>
            <a:ext cx="2025650" cy="153193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3C6C2D8-290F-8C42-F7C2-C258951B71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321" t="23124" r="23125" b="12084"/>
          <a:stretch/>
        </p:blipFill>
        <p:spPr>
          <a:xfrm>
            <a:off x="7416800" y="3762375"/>
            <a:ext cx="2025650" cy="1354138"/>
          </a:xfrm>
          <a:prstGeom prst="rect">
            <a:avLst/>
          </a:prstGeom>
        </p:spPr>
      </p:pic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8E59EB89-C034-3231-3E1F-5A5457DD7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3651" t="19884" r="10968" b="10885"/>
          <a:stretch/>
        </p:blipFill>
        <p:spPr>
          <a:xfrm>
            <a:off x="7416800" y="5183187"/>
            <a:ext cx="2025650" cy="1182688"/>
          </a:xfr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9BB3191-5AE7-E903-2E04-B7DCA9F61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General Relativity-Light Cone</a:t>
            </a:r>
          </a:p>
        </p:txBody>
      </p:sp>
    </p:spTree>
    <p:extLst>
      <p:ext uri="{BB962C8B-B14F-4D97-AF65-F5344CB8AC3E}">
        <p14:creationId xmlns:p14="http://schemas.microsoft.com/office/powerpoint/2010/main" val="166720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4" descr="Orbiting balls art">
            <a:extLst>
              <a:ext uri="{FF2B5EF4-FFF2-40B4-BE49-F238E27FC236}">
                <a16:creationId xmlns:a16="http://schemas.microsoft.com/office/drawing/2014/main" id="{BF3670F1-EFC4-F12F-B66E-F92540BC5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072" b="8928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6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398C86A2-BF58-8464-EBF0-A50C1EBCA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altLang="zh-CN" sz="5200" dirty="0">
                <a:solidFill>
                  <a:srgbClr val="FFFFFF"/>
                </a:solidFill>
              </a:rPr>
              <a:t>General Relativity-Basis Mechanism</a:t>
            </a:r>
            <a:endParaRPr lang="en-US" sz="5200" dirty="0">
              <a:solidFill>
                <a:srgbClr val="FFFFFF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E769EF-80F7-BB7E-7412-EAC4EEB7E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>
                <a:solidFill>
                  <a:srgbClr val="FFFFFF"/>
                </a:solidFill>
              </a:rPr>
              <a:t>Objects decides how space time bends; space time decides how objects move. </a:t>
            </a:r>
          </a:p>
        </p:txBody>
      </p:sp>
    </p:spTree>
    <p:extLst>
      <p:ext uri="{BB962C8B-B14F-4D97-AF65-F5344CB8AC3E}">
        <p14:creationId xmlns:p14="http://schemas.microsoft.com/office/powerpoint/2010/main" val="4044710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C80D6EC5-4C23-5D6E-ED35-5469962DB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General Relativity-Basis Mechanism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 descr="图表&#10;&#10;中度可信度描述已自动生成">
            <a:extLst>
              <a:ext uri="{FF2B5EF4-FFF2-40B4-BE49-F238E27FC236}">
                <a16:creationId xmlns:a16="http://schemas.microsoft.com/office/drawing/2014/main" id="{D14B1D27-A905-1200-A727-1E5F6BB5B7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56"/>
          <a:stretch/>
        </p:blipFill>
        <p:spPr>
          <a:xfrm>
            <a:off x="59404" y="2907636"/>
            <a:ext cx="5915222" cy="255018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内容占位符 10" descr="图表, 条形图, 气泡图&#10;&#10;描述已自动生成">
            <a:extLst>
              <a:ext uri="{FF2B5EF4-FFF2-40B4-BE49-F238E27FC236}">
                <a16:creationId xmlns:a16="http://schemas.microsoft.com/office/drawing/2014/main" id="{FD8827D7-7855-6E4B-2046-F212C0C817E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99"/>
          <a:stretch/>
        </p:blipFill>
        <p:spPr>
          <a:xfrm>
            <a:off x="6257931" y="2907636"/>
            <a:ext cx="5934069" cy="270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8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图片 11" descr="黑暗中的蓝色星球&#10;&#10;中度可信度描述已自动生成">
            <a:extLst>
              <a:ext uri="{FF2B5EF4-FFF2-40B4-BE49-F238E27FC236}">
                <a16:creationId xmlns:a16="http://schemas.microsoft.com/office/drawing/2014/main" id="{84E255A3-4952-F2CF-EC01-0E6D43842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825" y="960438"/>
            <a:ext cx="7143750" cy="3990975"/>
          </a:xfrm>
          <a:prstGeom prst="rect">
            <a:avLst/>
          </a:prstGeom>
        </p:spPr>
      </p:pic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182414C6-F6CE-B25D-D9E0-F4FDF9892D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7621" t="15413" r="18347" b="10872"/>
          <a:stretch/>
        </p:blipFill>
        <p:spPr>
          <a:xfrm>
            <a:off x="4060825" y="5011738"/>
            <a:ext cx="1389063" cy="879475"/>
          </a:xfrm>
          <a:prstGeom prst="rect">
            <a:avLst/>
          </a:prstGeom>
        </p:spPr>
      </p:pic>
      <p:pic>
        <p:nvPicPr>
          <p:cNvPr id="7" name="图片 6" descr="图形用户界面, 背景图案&#10;&#10;描述已自动生成">
            <a:extLst>
              <a:ext uri="{FF2B5EF4-FFF2-40B4-BE49-F238E27FC236}">
                <a16:creationId xmlns:a16="http://schemas.microsoft.com/office/drawing/2014/main" id="{99D7DF33-BEEB-C968-31B4-D5769194E1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26" t="10625" r="5547" b="10417"/>
          <a:stretch/>
        </p:blipFill>
        <p:spPr>
          <a:xfrm>
            <a:off x="5511800" y="5011738"/>
            <a:ext cx="1890713" cy="879475"/>
          </a:xfrm>
          <a:prstGeom prst="rect">
            <a:avLst/>
          </a:prstGeom>
        </p:spPr>
      </p:pic>
      <p:pic>
        <p:nvPicPr>
          <p:cNvPr id="9" name="图片 8" descr="电脑萤幕画面&#10;&#10;中度可信度描述已自动生成">
            <a:extLst>
              <a:ext uri="{FF2B5EF4-FFF2-40B4-BE49-F238E27FC236}">
                <a16:creationId xmlns:a16="http://schemas.microsoft.com/office/drawing/2014/main" id="{F0A1BAE9-F22E-325E-5D57-5A200B8E7A9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16" t="7510" r="1484" b="7604"/>
          <a:stretch/>
        </p:blipFill>
        <p:spPr>
          <a:xfrm>
            <a:off x="7462838" y="5011738"/>
            <a:ext cx="1855788" cy="879475"/>
          </a:xfrm>
          <a:prstGeom prst="rect">
            <a:avLst/>
          </a:prstGeom>
        </p:spPr>
      </p:pic>
      <p:pic>
        <p:nvPicPr>
          <p:cNvPr id="11" name="图片 10" descr="形状&#10;&#10;描述已自动生成">
            <a:extLst>
              <a:ext uri="{FF2B5EF4-FFF2-40B4-BE49-F238E27FC236}">
                <a16:creationId xmlns:a16="http://schemas.microsoft.com/office/drawing/2014/main" id="{15343677-EC06-035F-AF57-321029C5C05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197" r="4023" b="9919"/>
          <a:stretch/>
        </p:blipFill>
        <p:spPr>
          <a:xfrm>
            <a:off x="9378950" y="5011738"/>
            <a:ext cx="1825625" cy="87947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DA85088-2825-2DF1-9431-83E1F5211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dirty="0">
                <a:solidFill>
                  <a:srgbClr val="FFFFFF"/>
                </a:solidFill>
              </a:rPr>
              <a:t>What Does </a:t>
            </a: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Black Hole Looks Like?</a:t>
            </a:r>
          </a:p>
        </p:txBody>
      </p:sp>
    </p:spTree>
    <p:extLst>
      <p:ext uri="{BB962C8B-B14F-4D97-AF65-F5344CB8AC3E}">
        <p14:creationId xmlns:p14="http://schemas.microsoft.com/office/powerpoint/2010/main" val="366168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7527CB24-A6AA-59F4-EAE1-06BD27395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Black Hole Forms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FFCF21BD-24F4-AA02-46EB-D0ED0B9A6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44" r="22456" b="2"/>
          <a:stretch/>
        </p:blipFill>
        <p:spPr>
          <a:xfrm>
            <a:off x="8106410" y="421593"/>
            <a:ext cx="3793472" cy="411132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8D43102-98EC-5AC0-1E76-D90D8D742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79" r="1" b="1"/>
          <a:stretch/>
        </p:blipFill>
        <p:spPr>
          <a:xfrm>
            <a:off x="4233328" y="2494913"/>
            <a:ext cx="3797570" cy="2010551"/>
          </a:xfrm>
          <a:prstGeom prst="rect">
            <a:avLst/>
          </a:prstGeom>
        </p:spPr>
      </p:pic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F174F85F-F1A0-DA95-D773-CECD4C1AE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769" r="1" b="2889"/>
          <a:stretch/>
        </p:blipFill>
        <p:spPr>
          <a:xfrm>
            <a:off x="305147" y="350745"/>
            <a:ext cx="3794760" cy="201380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A8292A5-957F-A9B4-3FB9-C7FE77E22DD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48038" b="3"/>
          <a:stretch/>
        </p:blipFill>
        <p:spPr>
          <a:xfrm>
            <a:off x="292118" y="2437791"/>
            <a:ext cx="3797984" cy="411132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3E34690-6FAA-7F7C-28FF-FB96D5F82C0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809" r="1" b="1"/>
          <a:stretch/>
        </p:blipFill>
        <p:spPr>
          <a:xfrm>
            <a:off x="4198620" y="394244"/>
            <a:ext cx="3794760" cy="2010551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536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440C24E-06D8-9717-3E4A-DC51F0F9D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will happen if we drop into a black hole?</a:t>
            </a:r>
          </a:p>
        </p:txBody>
      </p:sp>
      <p:pic>
        <p:nvPicPr>
          <p:cNvPr id="18" name="内容占位符 17" descr="图片包含 游戏机, 星星&#10;&#10;描述已自动生成">
            <a:extLst>
              <a:ext uri="{FF2B5EF4-FFF2-40B4-BE49-F238E27FC236}">
                <a16:creationId xmlns:a16="http://schemas.microsoft.com/office/drawing/2014/main" id="{4D01431A-BA90-4DE3-A604-F9A996DCD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" b="2408"/>
          <a:stretch/>
        </p:blipFill>
        <p:spPr>
          <a:xfrm>
            <a:off x="2134812" y="1675227"/>
            <a:ext cx="7922376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3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4462044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F7C63178-A058-82CA-AAA3-FB5A9F279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70" y="4615840"/>
            <a:ext cx="3885141" cy="1526741"/>
          </a:xfrm>
        </p:spPr>
        <p:txBody>
          <a:bodyPr>
            <a:normAutofit/>
          </a:bodyPr>
          <a:lstStyle/>
          <a:p>
            <a:pPr algn="r"/>
            <a:r>
              <a:rPr lang="en-US" sz="3000" dirty="0">
                <a:solidFill>
                  <a:schemeClr val="bg1"/>
                </a:solidFill>
              </a:rPr>
              <a:t>What will happen if we drop into a black hole?</a:t>
            </a:r>
            <a:endParaRPr lang="en-CA" sz="3000" dirty="0">
              <a:solidFill>
                <a:schemeClr val="bg1"/>
              </a:solidFill>
            </a:endParaRPr>
          </a:p>
        </p:txBody>
      </p:sp>
      <p:pic>
        <p:nvPicPr>
          <p:cNvPr id="13" name="内容占位符 12" descr="图片包含 游戏机, 星星&#10;&#10;描述已自动生成">
            <a:extLst>
              <a:ext uri="{FF2B5EF4-FFF2-40B4-BE49-F238E27FC236}">
                <a16:creationId xmlns:a16="http://schemas.microsoft.com/office/drawing/2014/main" id="{A14FBF34-D90C-885D-EBEF-D8C6C2008A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9" r="6620" b="-2"/>
          <a:stretch/>
        </p:blipFill>
        <p:spPr>
          <a:xfrm>
            <a:off x="393308" y="352931"/>
            <a:ext cx="5559480" cy="3749040"/>
          </a:xfrm>
          <a:prstGeom prst="rect">
            <a:avLst/>
          </a:prstGeom>
        </p:spPr>
      </p:pic>
      <p:pic>
        <p:nvPicPr>
          <p:cNvPr id="15" name="图片 14" descr="图形用户界面&#10;&#10;低可信度描述已自动生成">
            <a:extLst>
              <a:ext uri="{FF2B5EF4-FFF2-40B4-BE49-F238E27FC236}">
                <a16:creationId xmlns:a16="http://schemas.microsoft.com/office/drawing/2014/main" id="{B3D50F59-9D6D-C74B-081C-806ED08303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16556"/>
          <a:stretch/>
        </p:blipFill>
        <p:spPr>
          <a:xfrm>
            <a:off x="6251736" y="357013"/>
            <a:ext cx="5546955" cy="374904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4690076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851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图片包含 游戏机, 星星&#10;&#10;描述已自动生成">
            <a:extLst>
              <a:ext uri="{FF2B5EF4-FFF2-40B4-BE49-F238E27FC236}">
                <a16:creationId xmlns:a16="http://schemas.microsoft.com/office/drawing/2014/main" id="{95686672-9B01-7245-89E3-B3C5A56B2B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3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D0932D14-E801-A540-71CD-0A9B46A48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What will happen if we drop into a black hole?</a:t>
            </a:r>
          </a:p>
        </p:txBody>
      </p:sp>
      <p:cxnSp>
        <p:nvCxnSpPr>
          <p:cNvPr id="34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056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352931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C173A419-5099-501B-86B8-143C889B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70" y="506727"/>
            <a:ext cx="3885141" cy="1526741"/>
          </a:xfrm>
        </p:spPr>
        <p:txBody>
          <a:bodyPr>
            <a:normAutofit/>
          </a:bodyPr>
          <a:lstStyle/>
          <a:p>
            <a:pPr algn="r"/>
            <a:r>
              <a:rPr lang="en-US" sz="3000">
                <a:solidFill>
                  <a:schemeClr val="bg1"/>
                </a:solidFill>
              </a:rPr>
              <a:t>What will happen if we drop into a black hole?</a:t>
            </a:r>
            <a:endParaRPr lang="en-CA" sz="3000">
              <a:solidFill>
                <a:schemeClr val="bg1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580963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内容占位符 4" descr="图片包含 游戏机, 自然, 星星&#10;&#10;描述已自动生成">
            <a:extLst>
              <a:ext uri="{FF2B5EF4-FFF2-40B4-BE49-F238E27FC236}">
                <a16:creationId xmlns:a16="http://schemas.microsoft.com/office/drawing/2014/main" id="{7273FFB4-E207-FDE3-3869-ACAECAA59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08" y="2779236"/>
            <a:ext cx="5559480" cy="3238397"/>
          </a:xfrm>
          <a:prstGeom prst="rect">
            <a:avLst/>
          </a:prstGeom>
        </p:spPr>
      </p:pic>
      <p:pic>
        <p:nvPicPr>
          <p:cNvPr id="7" name="图片 6" descr="图表, 饼图&#10;&#10;描述已自动生成">
            <a:extLst>
              <a:ext uri="{FF2B5EF4-FFF2-40B4-BE49-F238E27FC236}">
                <a16:creationId xmlns:a16="http://schemas.microsoft.com/office/drawing/2014/main" id="{144379CC-1088-F6D5-B25E-3DEACC781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790" y="2442171"/>
            <a:ext cx="5015923" cy="406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95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CBC9BE-F8A3-EA32-56F5-4DBA123E7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would this happen?</a:t>
            </a:r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B9D583A8-B865-E03C-246F-BDA1FC829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8056" y="1690688"/>
            <a:ext cx="9548337" cy="3763168"/>
          </a:xfrm>
          <a:prstGeom prst="rect">
            <a:avLst/>
          </a:prstGeom>
        </p:spPr>
      </p:pic>
      <p:sp>
        <p:nvSpPr>
          <p:cNvPr id="7" name="矩形: 圆角 6">
            <a:extLst>
              <a:ext uri="{FF2B5EF4-FFF2-40B4-BE49-F238E27FC236}">
                <a16:creationId xmlns:a16="http://schemas.microsoft.com/office/drawing/2014/main" id="{6E46136F-407F-F9A0-06FB-21077DE38B2D}"/>
              </a:ext>
            </a:extLst>
          </p:cNvPr>
          <p:cNvSpPr/>
          <p:nvPr/>
        </p:nvSpPr>
        <p:spPr>
          <a:xfrm>
            <a:off x="2543175" y="1690688"/>
            <a:ext cx="3829050" cy="1738312"/>
          </a:xfrm>
          <a:prstGeom prst="round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CA" sz="2400" b="1" dirty="0"/>
              <a:t>Time Term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0AADBF38-DC51-EE0B-FAB4-665131596387}"/>
              </a:ext>
            </a:extLst>
          </p:cNvPr>
          <p:cNvSpPr/>
          <p:nvPr/>
        </p:nvSpPr>
        <p:spPr>
          <a:xfrm>
            <a:off x="6825496" y="1690688"/>
            <a:ext cx="4471987" cy="1738312"/>
          </a:xfrm>
          <a:prstGeom prst="round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CA" sz="2400" b="1" dirty="0"/>
              <a:t>Space term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6D85222A-6833-280B-24E7-A8EC630E8C7B}"/>
              </a:ext>
            </a:extLst>
          </p:cNvPr>
          <p:cNvSpPr/>
          <p:nvPr/>
        </p:nvSpPr>
        <p:spPr>
          <a:xfrm>
            <a:off x="2486025" y="3914775"/>
            <a:ext cx="4200525" cy="1785938"/>
          </a:xfrm>
          <a:prstGeom prst="round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CA" sz="2400" b="1" dirty="0"/>
              <a:t>Space term</a:t>
            </a:r>
          </a:p>
        </p:txBody>
      </p:sp>
      <p:pic>
        <p:nvPicPr>
          <p:cNvPr id="23" name="图片 22" descr="图示&#10;&#10;中度可信度描述已自动生成">
            <a:extLst>
              <a:ext uri="{FF2B5EF4-FFF2-40B4-BE49-F238E27FC236}">
                <a16:creationId xmlns:a16="http://schemas.microsoft.com/office/drawing/2014/main" id="{4B695620-A2EC-1876-05A9-89351630B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17" y="0"/>
            <a:ext cx="10459283" cy="6858000"/>
          </a:xfrm>
          <a:prstGeom prst="rect">
            <a:avLst/>
          </a:prstGeom>
        </p:spPr>
      </p:pic>
      <p:pic>
        <p:nvPicPr>
          <p:cNvPr id="25" name="图片 24" descr="图片包含 图示&#10;&#10;描述已自动生成">
            <a:extLst>
              <a:ext uri="{FF2B5EF4-FFF2-40B4-BE49-F238E27FC236}">
                <a16:creationId xmlns:a16="http://schemas.microsoft.com/office/drawing/2014/main" id="{63BBBD5F-C857-32A1-1B67-9CD2152AD8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3" y="456678"/>
            <a:ext cx="12192000" cy="6401322"/>
          </a:xfrm>
          <a:prstGeom prst="rect">
            <a:avLst/>
          </a:prstGeom>
        </p:spPr>
      </p:pic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A9DD4CB0-AEE3-4D0C-2394-20C34D2F6E16}"/>
              </a:ext>
            </a:extLst>
          </p:cNvPr>
          <p:cNvCxnSpPr/>
          <p:nvPr/>
        </p:nvCxnSpPr>
        <p:spPr>
          <a:xfrm flipH="1" flipV="1">
            <a:off x="1114425" y="4400550"/>
            <a:ext cx="657225" cy="7000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1A84EDF9-A88E-0DE3-6FB7-A420C1F90A78}"/>
              </a:ext>
            </a:extLst>
          </p:cNvPr>
          <p:cNvSpPr txBox="1"/>
          <p:nvPr/>
        </p:nvSpPr>
        <p:spPr>
          <a:xfrm>
            <a:off x="518041" y="3914775"/>
            <a:ext cx="1385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negative</a:t>
            </a:r>
          </a:p>
        </p:txBody>
      </p:sp>
      <p:cxnSp>
        <p:nvCxnSpPr>
          <p:cNvPr id="33" name="直接箭头连接符 32">
            <a:extLst>
              <a:ext uri="{FF2B5EF4-FFF2-40B4-BE49-F238E27FC236}">
                <a16:creationId xmlns:a16="http://schemas.microsoft.com/office/drawing/2014/main" id="{DD6ABD0A-7687-DD31-C3E0-E46D3CB19BB2}"/>
              </a:ext>
            </a:extLst>
          </p:cNvPr>
          <p:cNvCxnSpPr/>
          <p:nvPr/>
        </p:nvCxnSpPr>
        <p:spPr>
          <a:xfrm flipV="1">
            <a:off x="8872538" y="3686175"/>
            <a:ext cx="614362" cy="1767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>
            <a:extLst>
              <a:ext uri="{FF2B5EF4-FFF2-40B4-BE49-F238E27FC236}">
                <a16:creationId xmlns:a16="http://schemas.microsoft.com/office/drawing/2014/main" id="{C087888E-F042-12D0-AACB-CC740EB07C73}"/>
              </a:ext>
            </a:extLst>
          </p:cNvPr>
          <p:cNvSpPr txBox="1"/>
          <p:nvPr/>
        </p:nvSpPr>
        <p:spPr>
          <a:xfrm>
            <a:off x="9061489" y="3114675"/>
            <a:ext cx="1339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Positive</a:t>
            </a:r>
          </a:p>
        </p:txBody>
      </p:sp>
      <p:pic>
        <p:nvPicPr>
          <p:cNvPr id="36" name="图片 35" descr="图示&#10;&#10;低可信度描述已自动生成">
            <a:extLst>
              <a:ext uri="{FF2B5EF4-FFF2-40B4-BE49-F238E27FC236}">
                <a16:creationId xmlns:a16="http://schemas.microsoft.com/office/drawing/2014/main" id="{3E3F39B7-DB23-060E-F6B5-F17D58B3E5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29"/>
            <a:ext cx="12192000" cy="5982941"/>
          </a:xfrm>
          <a:prstGeom prst="rect">
            <a:avLst/>
          </a:prstGeom>
        </p:spPr>
      </p:pic>
      <p:cxnSp>
        <p:nvCxnSpPr>
          <p:cNvPr id="38" name="直接箭头连接符 37">
            <a:extLst>
              <a:ext uri="{FF2B5EF4-FFF2-40B4-BE49-F238E27FC236}">
                <a16:creationId xmlns:a16="http://schemas.microsoft.com/office/drawing/2014/main" id="{723D1801-2863-793E-0D62-3075E2CFC6D2}"/>
              </a:ext>
            </a:extLst>
          </p:cNvPr>
          <p:cNvCxnSpPr/>
          <p:nvPr/>
        </p:nvCxnSpPr>
        <p:spPr>
          <a:xfrm flipH="1" flipV="1">
            <a:off x="1598056" y="4057650"/>
            <a:ext cx="945119" cy="1042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D91A5468-29B4-C750-6762-22709B6A9480}"/>
              </a:ext>
            </a:extLst>
          </p:cNvPr>
          <p:cNvSpPr txBox="1"/>
          <p:nvPr/>
        </p:nvSpPr>
        <p:spPr>
          <a:xfrm>
            <a:off x="826532" y="3501404"/>
            <a:ext cx="1133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Positive</a:t>
            </a:r>
          </a:p>
        </p:txBody>
      </p:sp>
      <p:cxnSp>
        <p:nvCxnSpPr>
          <p:cNvPr id="41" name="直接箭头连接符 40">
            <a:extLst>
              <a:ext uri="{FF2B5EF4-FFF2-40B4-BE49-F238E27FC236}">
                <a16:creationId xmlns:a16="http://schemas.microsoft.com/office/drawing/2014/main" id="{5CDD6750-0AA0-E9E7-BB4D-DB5959B8FEF4}"/>
              </a:ext>
            </a:extLst>
          </p:cNvPr>
          <p:cNvCxnSpPr/>
          <p:nvPr/>
        </p:nvCxnSpPr>
        <p:spPr>
          <a:xfrm flipV="1">
            <a:off x="8372475" y="3501404"/>
            <a:ext cx="689014" cy="1470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>
            <a:extLst>
              <a:ext uri="{FF2B5EF4-FFF2-40B4-BE49-F238E27FC236}">
                <a16:creationId xmlns:a16="http://schemas.microsoft.com/office/drawing/2014/main" id="{55DC818C-D468-2753-AE4F-E19EF7A1FB88}"/>
              </a:ext>
            </a:extLst>
          </p:cNvPr>
          <p:cNvSpPr txBox="1"/>
          <p:nvPr/>
        </p:nvSpPr>
        <p:spPr>
          <a:xfrm>
            <a:off x="8618578" y="2962895"/>
            <a:ext cx="1339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negative</a:t>
            </a:r>
          </a:p>
        </p:txBody>
      </p:sp>
    </p:spTree>
    <p:extLst>
      <p:ext uri="{BB962C8B-B14F-4D97-AF65-F5344CB8AC3E}">
        <p14:creationId xmlns:p14="http://schemas.microsoft.com/office/powerpoint/2010/main" val="190385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8" grpId="0"/>
      <p:bldP spid="34" grpId="0"/>
      <p:bldP spid="39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标题 1">
            <a:extLst>
              <a:ext uri="{FF2B5EF4-FFF2-40B4-BE49-F238E27FC236}">
                <a16:creationId xmlns:a16="http://schemas.microsoft.com/office/drawing/2014/main" id="{EE2ABCD9-520C-7D0D-846B-2319514FD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0676"/>
            <a:ext cx="7021513" cy="23083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Thanks For Watching</a:t>
            </a:r>
          </a:p>
        </p:txBody>
      </p:sp>
    </p:spTree>
    <p:extLst>
      <p:ext uri="{BB962C8B-B14F-4D97-AF65-F5344CB8AC3E}">
        <p14:creationId xmlns:p14="http://schemas.microsoft.com/office/powerpoint/2010/main" val="20164503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583C83-7B1C-B077-B7E7-A55649922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Citations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B9CC654-E5FA-703E-E1A7-A79ED3E42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>
                <a:hlinkClick r:id="rId2"/>
              </a:rPr>
              <a:t>https://www.nationalgeographic.com/culture/article/100104-isaac-newton-google-doodle-logo-apple</a:t>
            </a:r>
            <a:endParaRPr lang="en-CA"/>
          </a:p>
          <a:p>
            <a:r>
              <a:rPr lang="en-CA">
                <a:hlinkClick r:id="rId3"/>
              </a:rPr>
              <a:t>https://en.wikipedia.org/wiki/Template:Special_relativity_sidebar</a:t>
            </a:r>
            <a:endParaRPr lang="en-CA"/>
          </a:p>
          <a:p>
            <a:r>
              <a:rPr lang="en-CA">
                <a:hlinkClick r:id="rId4"/>
              </a:rPr>
              <a:t>https://www.sciencenews.org/article/key-einstein-principle-survives-quantum-test</a:t>
            </a:r>
            <a:endParaRPr lang="en-CA"/>
          </a:p>
          <a:p>
            <a:r>
              <a:rPr lang="en-CA">
                <a:hlinkClick r:id="rId5"/>
              </a:rPr>
              <a:t>https://physicsworld.com/a/explorer-of-stars-and-souls-arthur-stanley-eddington/</a:t>
            </a:r>
            <a:endParaRPr lang="en-CA"/>
          </a:p>
          <a:p>
            <a:r>
              <a:rPr lang="en-CA">
                <a:hlinkClick r:id="rId6"/>
              </a:rPr>
              <a:t>https://blog.praxilabs.com/2021/02/24/applications-of-newtons-laws-of-motion-in-daily-life/</a:t>
            </a:r>
            <a:endParaRPr lang="en-CA"/>
          </a:p>
          <a:p>
            <a:r>
              <a:rPr lang="en-CA">
                <a:hlinkClick r:id="rId7"/>
              </a:rPr>
              <a:t>http://www.thestargarden.co.uk/Special-relativity.html</a:t>
            </a:r>
            <a:endParaRPr lang="en-CA"/>
          </a:p>
          <a:p>
            <a:r>
              <a:rPr lang="en-CA">
                <a:hlinkClick r:id="rId8"/>
              </a:rPr>
              <a:t>https://medium.com/starts-with-a-bang/what-does-einsteins-general-relativity-actually-mean-d185ebd287e0</a:t>
            </a:r>
            <a:endParaRPr lang="en-CA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11729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E34DAD-9D77-30FC-D15E-204908B69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Citation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0D6B3CF-601D-52DA-51CF-5E7C995FB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>
                <a:hlinkClick r:id="rId2"/>
              </a:rPr>
              <a:t>https://astronomy.com/sitefiles/resources/image.aspx?item=%7BD3DD5DD6-DFC9-49A0-9DA4-81B93FEA906C%7D</a:t>
            </a:r>
            <a:endParaRPr lang="en-CA" dirty="0"/>
          </a:p>
          <a:p>
            <a:r>
              <a:rPr lang="en-CA" dirty="0">
                <a:hlinkClick r:id="rId3"/>
              </a:rPr>
              <a:t>https://earthsky.org/human-world/may-29-1919-solar-eclipse-einstein-relativity/</a:t>
            </a:r>
            <a:endParaRPr lang="en-CA" dirty="0"/>
          </a:p>
          <a:p>
            <a:r>
              <a:rPr lang="en-CA" dirty="0">
                <a:hlinkClick r:id="rId4"/>
              </a:rPr>
              <a:t>https://medium.com/@GatotSoedarto/the-deflection-of-light-by-refraction-not-gravity-49b9bd919aba</a:t>
            </a:r>
            <a:endParaRPr lang="en-CA" dirty="0"/>
          </a:p>
          <a:p>
            <a:r>
              <a:rPr lang="en-CA" dirty="0">
                <a:hlinkClick r:id="rId5"/>
              </a:rPr>
              <a:t>https://www.space.com/15421-black-holes-facts-formation-discovery-sdcmp.html</a:t>
            </a:r>
            <a:endParaRPr lang="en-CA" dirty="0"/>
          </a:p>
          <a:p>
            <a:r>
              <a:rPr lang="en-CA" dirty="0">
                <a:hlinkClick r:id="rId6"/>
              </a:rPr>
              <a:t>https://youtu.be/GQZ3R81iyE0</a:t>
            </a:r>
            <a:endParaRPr lang="en-CA" dirty="0"/>
          </a:p>
          <a:p>
            <a:r>
              <a:rPr lang="en-CA" dirty="0">
                <a:hlinkClick r:id="rId7"/>
              </a:rPr>
              <a:t>https://www.bbcearth.com/news/what-would-happen-if-you-fell-into-a-black-hole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4827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537</Words>
  <Application>Microsoft Office PowerPoint</Application>
  <PresentationFormat>宽屏</PresentationFormat>
  <Paragraphs>88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Tw Cen MT</vt:lpstr>
      <vt:lpstr>Office 主题​​</vt:lpstr>
      <vt:lpstr>General Relativity</vt:lpstr>
      <vt:lpstr>Time Line</vt:lpstr>
      <vt:lpstr>Newton’s Laws of Universal Gravitation (1687)</vt:lpstr>
      <vt:lpstr>Einstein’s Special Relativity (1905)</vt:lpstr>
      <vt:lpstr>General Relativity (1915)</vt:lpstr>
      <vt:lpstr>Theory Problem of Newton’s Theory</vt:lpstr>
      <vt:lpstr>Phenomenon 1</vt:lpstr>
      <vt:lpstr>Phenomenon 2</vt:lpstr>
      <vt:lpstr>Eddington’s Observation (1919)</vt:lpstr>
      <vt:lpstr>Comparison</vt:lpstr>
      <vt:lpstr>Black Hole</vt:lpstr>
      <vt:lpstr>General Relativity-Light Cone</vt:lpstr>
      <vt:lpstr>General Relativity-Basis Mechanism</vt:lpstr>
      <vt:lpstr>General Relativity-Basis Mechanism</vt:lpstr>
      <vt:lpstr>What Does Black Hole Looks Like?</vt:lpstr>
      <vt:lpstr>How Black Hole Forms</vt:lpstr>
      <vt:lpstr>What will happen if we drop into a black hole?</vt:lpstr>
      <vt:lpstr>What will happen if we drop into a black hole?</vt:lpstr>
      <vt:lpstr>What will happen if we drop into a black hole?</vt:lpstr>
      <vt:lpstr>What will happen if we drop into a black hole?</vt:lpstr>
      <vt:lpstr>Why would this happen?</vt:lpstr>
      <vt:lpstr>Thanks For Watching</vt:lpstr>
      <vt:lpstr>Citations</vt:lpstr>
      <vt:lpstr>Citation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Relativity</dc:title>
  <dc:creator>127S-Fu, Flynn - Jiajun</dc:creator>
  <cp:lastModifiedBy>127S-Fu, Flynn - Jiajun</cp:lastModifiedBy>
  <cp:revision>2</cp:revision>
  <dcterms:created xsi:type="dcterms:W3CDTF">2022-06-18T21:25:26Z</dcterms:created>
  <dcterms:modified xsi:type="dcterms:W3CDTF">2022-06-19T04:51:33Z</dcterms:modified>
</cp:coreProperties>
</file>