
<file path=[Content_Types].xml><?xml version="1.0" encoding="utf-8"?>
<Types xmlns="http://schemas.openxmlformats.org/package/2006/content-types">
  <Default ContentType="image/jpeg" Extension="jpeg"/>
  <Default ContentType="video/mp4" Extension="mp4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VAG85jYIkb8.mp4" Type="http://schemas.openxmlformats.org/officeDocument/2006/relationships/video"/><Relationship Id="rId4" Target="../media/VAG85jYIkb8.mp4" Type="http://schemas.microsoft.com/office/2007/relationships/media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>
            <a:hlinkClick action="ppaction://media"/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true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2"/>
          <a:srcRect l="0" t="0" r="0" b="0"/>
          <a:stretch>
            <a:fillRect/>
          </a:stretch>
        </p:blipFill>
        <p:spPr>
          <a:xfrm flipH="false" flipV="false" rot="0">
            <a:off x="1028700" y="614030"/>
            <a:ext cx="16230600" cy="90589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dur="indefinite" restart="never" nodeType="tmRoot">
          <p:childTnLst>
            <p:video>
              <p:cMediaNode vol="100000">
                <p:cTn fill="hold" display="false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DAG85qjdtBk</dc:identifier>
  <dcterms:modified xsi:type="dcterms:W3CDTF">2011-08-01T06:04:30Z</dcterms:modified>
  <cp:revision>1</cp:revision>
</cp:coreProperties>
</file>