
<file path=[Content_Types].xml><?xml version="1.0" encoding="utf-8"?>
<Types xmlns="http://schemas.openxmlformats.org/package/2006/content-types">
  <Default Extension="fntdata" ContentType="application/x-fontdata"/>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12192000"/>
  <p:embeddedFontLst>
    <p:embeddedFont>
      <p:font typeface="MiSans" panose="020B0604020202020204" charset="-122"/>
      <p:regular r:id="rId29"/>
    </p:embeddedFont>
    <p:embeddedFont>
      <p:font typeface="Noto Sans SC" panose="020B0604020202020204" charset="-128"/>
      <p:regular r:id="rId30"/>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11" d="100"/>
          <a:sy n="111" d="100"/>
        </p:scale>
        <p:origin x="7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2041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PPTIST_MASTER">
    <p:bg>
      <p:bgPr>
        <a:solidFill>
          <a:srgbClr val="FFFFFF"/>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635" y="0"/>
            <a:ext cx="12282170" cy="6858000"/>
          </a:xfrm>
          <a:prstGeom prst="rect">
            <a:avLst/>
          </a:prstGeom>
          <a:solidFill>
            <a:srgbClr val="F8F0E5"/>
          </a:solidFill>
          <a:ln/>
        </p:spPr>
      </p:sp>
      <p:sp>
        <p:nvSpPr>
          <p:cNvPr id="3" name="Text 1"/>
          <p:cNvSpPr/>
          <p:nvPr/>
        </p:nvSpPr>
        <p:spPr>
          <a:xfrm>
            <a:off x="-635" y="0"/>
            <a:ext cx="12282170" cy="6858000"/>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img.moonshot.cn/pub/slides/slides_tmpl/image/25-08-27-20:02:30-d2nf7lh8bjvh7rlj0700.png"/>
          <p:cNvPicPr>
            <a:picLocks noChangeAspect="1"/>
          </p:cNvPicPr>
          <p:nvPr/>
        </p:nvPicPr>
        <p:blipFill>
          <a:blip r:embed="rId3"/>
          <a:srcRect t="3" b="3"/>
          <a:stretch/>
        </p:blipFill>
        <p:spPr>
          <a:xfrm flipH="1">
            <a:off x="2461260" y="1731645"/>
            <a:ext cx="11127105" cy="6236335"/>
          </a:xfrm>
          <a:prstGeom prst="rect">
            <a:avLst/>
          </a:prstGeom>
        </p:spPr>
      </p:pic>
      <p:sp>
        <p:nvSpPr>
          <p:cNvPr id="5" name="Text 2"/>
          <p:cNvSpPr/>
          <p:nvPr/>
        </p:nvSpPr>
        <p:spPr>
          <a:xfrm>
            <a:off x="400685" y="776605"/>
            <a:ext cx="10744835" cy="2182495"/>
          </a:xfrm>
          <a:prstGeom prst="rect">
            <a:avLst/>
          </a:prstGeom>
          <a:noFill/>
          <a:ln/>
        </p:spPr>
        <p:txBody>
          <a:bodyPr wrap="square" lIns="91440" tIns="45720" rIns="91440" bIns="45720" rtlCol="0" anchor="t"/>
          <a:lstStyle/>
          <a:p>
            <a:pPr>
              <a:lnSpc>
                <a:spcPct val="130000"/>
              </a:lnSpc>
            </a:pPr>
            <a:r>
              <a:rPr lang="en-US" sz="6000" b="1" dirty="0">
                <a:solidFill>
                  <a:srgbClr val="000000"/>
                </a:solidFill>
                <a:latin typeface="MiSans" pitchFamily="34" charset="0"/>
                <a:ea typeface="MiSans" pitchFamily="34" charset="-122"/>
                <a:cs typeface="MiSans" pitchFamily="34" charset="-120"/>
              </a:rPr>
              <a:t>Smart Slimming Blueprint</a:t>
            </a:r>
            <a:endParaRPr lang="en-US" sz="1600" dirty="0"/>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10795" y="-123190"/>
            <a:ext cx="12192000" cy="7056755"/>
          </a:xfrm>
          <a:prstGeom prst="rect">
            <a:avLst/>
          </a:prstGeom>
          <a:solidFill>
            <a:srgbClr val="FDF3E9"/>
          </a:solidFill>
          <a:ln/>
        </p:spPr>
      </p:sp>
      <p:sp>
        <p:nvSpPr>
          <p:cNvPr id="3" name="Text 1"/>
          <p:cNvSpPr/>
          <p:nvPr/>
        </p:nvSpPr>
        <p:spPr>
          <a:xfrm>
            <a:off x="10795"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img.moonshot.cn/pub/slides/slides_tmpl/image/25-08-27-20:02:29-d2nf7l98bjvh7rlj06vg.png"/>
          <p:cNvPicPr>
            <a:picLocks noChangeAspect="1"/>
          </p:cNvPicPr>
          <p:nvPr/>
        </p:nvPicPr>
        <p:blipFill>
          <a:blip r:embed="rId3"/>
          <a:srcRect t="7" b="7"/>
          <a:stretch/>
        </p:blipFill>
        <p:spPr>
          <a:xfrm rot="900000" flipH="1">
            <a:off x="5394325" y="-665480"/>
            <a:ext cx="5893435" cy="3302635"/>
          </a:xfrm>
          <a:prstGeom prst="rect">
            <a:avLst/>
          </a:prstGeom>
        </p:spPr>
      </p:pic>
      <p:sp>
        <p:nvSpPr>
          <p:cNvPr id="5" name="Shape 2"/>
          <p:cNvSpPr/>
          <p:nvPr/>
        </p:nvSpPr>
        <p:spPr>
          <a:xfrm rot="420000">
            <a:off x="901700" y="106045"/>
            <a:ext cx="1433195" cy="1525905"/>
          </a:xfrm>
          <a:custGeom>
            <a:avLst/>
            <a:gdLst/>
            <a:ahLst/>
            <a:cxnLst/>
            <a:rect l="l" t="t" r="r" b="b"/>
            <a:pathLst>
              <a:path w="1433195" h="1525905">
                <a:moveTo>
                  <a:pt x="798494" y="151715"/>
                </a:moveTo>
                <a:cubicBezTo>
                  <a:pt x="836518" y="144421"/>
                  <a:pt x="880391" y="129833"/>
                  <a:pt x="922802" y="119622"/>
                </a:cubicBezTo>
                <a:cubicBezTo>
                  <a:pt x="934502" y="116704"/>
                  <a:pt x="947664" y="118163"/>
                  <a:pt x="959363" y="116704"/>
                </a:cubicBezTo>
                <a:cubicBezTo>
                  <a:pt x="963751" y="116704"/>
                  <a:pt x="968138" y="112328"/>
                  <a:pt x="973988" y="112328"/>
                </a:cubicBezTo>
                <a:cubicBezTo>
                  <a:pt x="985687" y="109410"/>
                  <a:pt x="998849" y="113786"/>
                  <a:pt x="1010549" y="112328"/>
                </a:cubicBezTo>
                <a:cubicBezTo>
                  <a:pt x="1026636" y="109410"/>
                  <a:pt x="1048572" y="100657"/>
                  <a:pt x="1066122" y="97740"/>
                </a:cubicBezTo>
                <a:cubicBezTo>
                  <a:pt x="1088058" y="93363"/>
                  <a:pt x="1109995" y="96281"/>
                  <a:pt x="1131932" y="100657"/>
                </a:cubicBezTo>
                <a:cubicBezTo>
                  <a:pt x="1139244" y="142962"/>
                  <a:pt x="1155331" y="211526"/>
                  <a:pt x="1148018" y="245078"/>
                </a:cubicBezTo>
                <a:cubicBezTo>
                  <a:pt x="1155331" y="294678"/>
                  <a:pt x="1152406" y="342818"/>
                  <a:pt x="1167030" y="379288"/>
                </a:cubicBezTo>
                <a:cubicBezTo>
                  <a:pt x="1174342" y="433264"/>
                  <a:pt x="1184580" y="491616"/>
                  <a:pt x="1193354" y="545591"/>
                </a:cubicBezTo>
                <a:cubicBezTo>
                  <a:pt x="1203591" y="602484"/>
                  <a:pt x="1224066" y="652084"/>
                  <a:pt x="1241615" y="700224"/>
                </a:cubicBezTo>
                <a:cubicBezTo>
                  <a:pt x="1263552" y="761494"/>
                  <a:pt x="1282563" y="821305"/>
                  <a:pt x="1308887" y="876739"/>
                </a:cubicBezTo>
                <a:cubicBezTo>
                  <a:pt x="1343986" y="948220"/>
                  <a:pt x="1392247" y="1013866"/>
                  <a:pt x="1422958" y="1089724"/>
                </a:cubicBezTo>
                <a:cubicBezTo>
                  <a:pt x="1431733" y="1097018"/>
                  <a:pt x="1437582" y="1107229"/>
                  <a:pt x="1433195" y="1115982"/>
                </a:cubicBezTo>
                <a:cubicBezTo>
                  <a:pt x="1430270" y="1123276"/>
                  <a:pt x="1420033" y="1123276"/>
                  <a:pt x="1411258" y="1127653"/>
                </a:cubicBezTo>
                <a:cubicBezTo>
                  <a:pt x="1398096" y="1133488"/>
                  <a:pt x="1382009" y="1145158"/>
                  <a:pt x="1362998" y="1150993"/>
                </a:cubicBezTo>
                <a:cubicBezTo>
                  <a:pt x="1327899" y="1162664"/>
                  <a:pt x="1291338" y="1178711"/>
                  <a:pt x="1265014" y="1193299"/>
                </a:cubicBezTo>
                <a:cubicBezTo>
                  <a:pt x="1251852" y="1200593"/>
                  <a:pt x="1226990" y="1203510"/>
                  <a:pt x="1215291" y="1215181"/>
                </a:cubicBezTo>
                <a:cubicBezTo>
                  <a:pt x="1153868" y="1222475"/>
                  <a:pt x="1066122" y="1254568"/>
                  <a:pt x="995924" y="1270615"/>
                </a:cubicBezTo>
                <a:cubicBezTo>
                  <a:pt x="990075" y="1270615"/>
                  <a:pt x="991537" y="1276450"/>
                  <a:pt x="988612" y="1277909"/>
                </a:cubicBezTo>
                <a:cubicBezTo>
                  <a:pt x="968138" y="1274991"/>
                  <a:pt x="947664" y="1283744"/>
                  <a:pt x="925727" y="1286662"/>
                </a:cubicBezTo>
                <a:cubicBezTo>
                  <a:pt x="827743" y="1304167"/>
                  <a:pt x="725372" y="1315838"/>
                  <a:pt x="633238" y="1356684"/>
                </a:cubicBezTo>
                <a:cubicBezTo>
                  <a:pt x="570353" y="1384401"/>
                  <a:pt x="504543" y="1404825"/>
                  <a:pt x="448970" y="1432542"/>
                </a:cubicBezTo>
                <a:cubicBezTo>
                  <a:pt x="393397" y="1460259"/>
                  <a:pt x="348062" y="1498188"/>
                  <a:pt x="301263" y="1525905"/>
                </a:cubicBezTo>
                <a:cubicBezTo>
                  <a:pt x="291026" y="1512776"/>
                  <a:pt x="286639" y="1495270"/>
                  <a:pt x="279327" y="1479223"/>
                </a:cubicBezTo>
                <a:cubicBezTo>
                  <a:pt x="270552" y="1460259"/>
                  <a:pt x="258853" y="1438377"/>
                  <a:pt x="248615" y="1416495"/>
                </a:cubicBezTo>
                <a:cubicBezTo>
                  <a:pt x="244228" y="1407742"/>
                  <a:pt x="242766" y="1396072"/>
                  <a:pt x="239841" y="1387319"/>
                </a:cubicBezTo>
                <a:cubicBezTo>
                  <a:pt x="214979" y="1327508"/>
                  <a:pt x="190118" y="1263321"/>
                  <a:pt x="163794" y="1197675"/>
                </a:cubicBezTo>
                <a:cubicBezTo>
                  <a:pt x="159406" y="1188922"/>
                  <a:pt x="153557" y="1180169"/>
                  <a:pt x="150632" y="1172875"/>
                </a:cubicBezTo>
                <a:cubicBezTo>
                  <a:pt x="149169" y="1167040"/>
                  <a:pt x="150632" y="1158287"/>
                  <a:pt x="149169" y="1152452"/>
                </a:cubicBezTo>
                <a:cubicBezTo>
                  <a:pt x="136007" y="1111606"/>
                  <a:pt x="119920" y="1064924"/>
                  <a:pt x="106758" y="1019701"/>
                </a:cubicBezTo>
                <a:cubicBezTo>
                  <a:pt x="99446" y="996361"/>
                  <a:pt x="92134" y="971561"/>
                  <a:pt x="84822" y="948220"/>
                </a:cubicBezTo>
                <a:cubicBezTo>
                  <a:pt x="80434" y="935091"/>
                  <a:pt x="74585" y="921962"/>
                  <a:pt x="71660" y="908833"/>
                </a:cubicBezTo>
                <a:cubicBezTo>
                  <a:pt x="68735" y="894245"/>
                  <a:pt x="70197" y="879657"/>
                  <a:pt x="67272" y="863610"/>
                </a:cubicBezTo>
                <a:cubicBezTo>
                  <a:pt x="58498" y="815469"/>
                  <a:pt x="42411" y="767329"/>
                  <a:pt x="33636" y="716271"/>
                </a:cubicBezTo>
                <a:cubicBezTo>
                  <a:pt x="29249" y="690012"/>
                  <a:pt x="26324" y="663754"/>
                  <a:pt x="23399" y="634578"/>
                </a:cubicBezTo>
                <a:cubicBezTo>
                  <a:pt x="16087" y="589355"/>
                  <a:pt x="11700" y="545591"/>
                  <a:pt x="10237" y="500368"/>
                </a:cubicBezTo>
                <a:cubicBezTo>
                  <a:pt x="8775" y="472651"/>
                  <a:pt x="0" y="444934"/>
                  <a:pt x="5850" y="420134"/>
                </a:cubicBezTo>
                <a:cubicBezTo>
                  <a:pt x="61423" y="396794"/>
                  <a:pt x="121383" y="360324"/>
                  <a:pt x="191580" y="341359"/>
                </a:cubicBezTo>
                <a:cubicBezTo>
                  <a:pt x="204742" y="332606"/>
                  <a:pt x="225216" y="323854"/>
                  <a:pt x="239841" y="322395"/>
                </a:cubicBezTo>
                <a:cubicBezTo>
                  <a:pt x="283714" y="299054"/>
                  <a:pt x="337825" y="285925"/>
                  <a:pt x="390473" y="271337"/>
                </a:cubicBezTo>
                <a:cubicBezTo>
                  <a:pt x="438733" y="259666"/>
                  <a:pt x="488456" y="234867"/>
                  <a:pt x="530867" y="231949"/>
                </a:cubicBezTo>
                <a:cubicBezTo>
                  <a:pt x="542567" y="224655"/>
                  <a:pt x="558654" y="220279"/>
                  <a:pt x="574740" y="217361"/>
                </a:cubicBezTo>
                <a:cubicBezTo>
                  <a:pt x="567428" y="188185"/>
                  <a:pt x="542567" y="147339"/>
                  <a:pt x="539642" y="115245"/>
                </a:cubicBezTo>
                <a:cubicBezTo>
                  <a:pt x="536717" y="78775"/>
                  <a:pt x="558654" y="53976"/>
                  <a:pt x="576203" y="24800"/>
                </a:cubicBezTo>
                <a:cubicBezTo>
                  <a:pt x="596677" y="23341"/>
                  <a:pt x="617151" y="5835"/>
                  <a:pt x="642013" y="2918"/>
                </a:cubicBezTo>
                <a:cubicBezTo>
                  <a:pt x="672724" y="0"/>
                  <a:pt x="693198" y="10212"/>
                  <a:pt x="720985" y="20423"/>
                </a:cubicBezTo>
                <a:cubicBezTo>
                  <a:pt x="729759" y="37929"/>
                  <a:pt x="747309" y="48140"/>
                  <a:pt x="759008" y="64187"/>
                </a:cubicBezTo>
                <a:cubicBezTo>
                  <a:pt x="775095" y="90446"/>
                  <a:pt x="779483" y="125457"/>
                  <a:pt x="798494" y="151715"/>
                </a:cubicBezTo>
                <a:close/>
                <a:moveTo>
                  <a:pt x="706360" y="370535"/>
                </a:moveTo>
                <a:cubicBezTo>
                  <a:pt x="696123" y="351571"/>
                  <a:pt x="685886" y="326771"/>
                  <a:pt x="677112" y="304889"/>
                </a:cubicBezTo>
                <a:cubicBezTo>
                  <a:pt x="662487" y="271337"/>
                  <a:pt x="650788" y="236326"/>
                  <a:pt x="653712" y="199856"/>
                </a:cubicBezTo>
                <a:cubicBezTo>
                  <a:pt x="665412" y="180891"/>
                  <a:pt x="685886" y="176515"/>
                  <a:pt x="713673" y="182350"/>
                </a:cubicBezTo>
                <a:cubicBezTo>
                  <a:pt x="744384" y="224655"/>
                  <a:pt x="779483" y="307807"/>
                  <a:pt x="799957" y="367618"/>
                </a:cubicBezTo>
                <a:cubicBezTo>
                  <a:pt x="816044" y="411382"/>
                  <a:pt x="852605" y="487239"/>
                  <a:pt x="821893" y="520792"/>
                </a:cubicBezTo>
                <a:cubicBezTo>
                  <a:pt x="818969" y="523709"/>
                  <a:pt x="799957" y="541215"/>
                  <a:pt x="789720" y="542674"/>
                </a:cubicBezTo>
                <a:cubicBezTo>
                  <a:pt x="778020" y="544132"/>
                  <a:pt x="751696" y="539756"/>
                  <a:pt x="744384" y="533921"/>
                </a:cubicBezTo>
                <a:cubicBezTo>
                  <a:pt x="735609" y="528086"/>
                  <a:pt x="735609" y="514956"/>
                  <a:pt x="728297" y="509121"/>
                </a:cubicBezTo>
                <a:cubicBezTo>
                  <a:pt x="668337" y="377829"/>
                  <a:pt x="602527" y="262584"/>
                  <a:pt x="580590" y="93363"/>
                </a:cubicBezTo>
                <a:cubicBezTo>
                  <a:pt x="592290" y="71481"/>
                  <a:pt x="614226" y="59811"/>
                  <a:pt x="636163" y="48140"/>
                </a:cubicBezTo>
                <a:cubicBezTo>
                  <a:pt x="663950" y="45223"/>
                  <a:pt x="687349" y="56893"/>
                  <a:pt x="709285" y="64187"/>
                </a:cubicBezTo>
                <a:cubicBezTo>
                  <a:pt x="722447" y="84610"/>
                  <a:pt x="739997" y="100657"/>
                  <a:pt x="751696" y="122539"/>
                </a:cubicBezTo>
                <a:cubicBezTo>
                  <a:pt x="759008" y="137127"/>
                  <a:pt x="760471" y="156092"/>
                  <a:pt x="773633" y="166303"/>
                </a:cubicBezTo>
                <a:cubicBezTo>
                  <a:pt x="775095" y="160468"/>
                  <a:pt x="778020" y="166303"/>
                  <a:pt x="780945" y="163386"/>
                </a:cubicBezTo>
                <a:cubicBezTo>
                  <a:pt x="773633" y="121080"/>
                  <a:pt x="753159" y="93363"/>
                  <a:pt x="732684" y="56893"/>
                </a:cubicBezTo>
                <a:cubicBezTo>
                  <a:pt x="723910" y="52517"/>
                  <a:pt x="715135" y="45223"/>
                  <a:pt x="709285" y="35011"/>
                </a:cubicBezTo>
                <a:cubicBezTo>
                  <a:pt x="694661" y="29176"/>
                  <a:pt x="672724" y="17506"/>
                  <a:pt x="647863" y="20423"/>
                </a:cubicBezTo>
                <a:cubicBezTo>
                  <a:pt x="628851" y="23341"/>
                  <a:pt x="606914" y="33552"/>
                  <a:pt x="584978" y="40846"/>
                </a:cubicBezTo>
                <a:cubicBezTo>
                  <a:pt x="565966" y="58352"/>
                  <a:pt x="551341" y="86069"/>
                  <a:pt x="558654" y="119622"/>
                </a:cubicBezTo>
                <a:cubicBezTo>
                  <a:pt x="571816" y="148798"/>
                  <a:pt x="577665" y="185268"/>
                  <a:pt x="590827" y="215902"/>
                </a:cubicBezTo>
                <a:cubicBezTo>
                  <a:pt x="595215" y="247996"/>
                  <a:pt x="608377" y="266960"/>
                  <a:pt x="609839" y="293219"/>
                </a:cubicBezTo>
                <a:cubicBezTo>
                  <a:pt x="631776" y="344277"/>
                  <a:pt x="643475" y="399711"/>
                  <a:pt x="665412" y="447852"/>
                </a:cubicBezTo>
                <a:cubicBezTo>
                  <a:pt x="682961" y="487239"/>
                  <a:pt x="709285" y="532462"/>
                  <a:pt x="738534" y="557262"/>
                </a:cubicBezTo>
                <a:cubicBezTo>
                  <a:pt x="751696" y="557262"/>
                  <a:pt x="760471" y="564556"/>
                  <a:pt x="775095" y="566014"/>
                </a:cubicBezTo>
                <a:cubicBezTo>
                  <a:pt x="786795" y="560179"/>
                  <a:pt x="810194" y="561638"/>
                  <a:pt x="820431" y="558720"/>
                </a:cubicBezTo>
                <a:cubicBezTo>
                  <a:pt x="821893" y="551426"/>
                  <a:pt x="832131" y="548509"/>
                  <a:pt x="840905" y="544132"/>
                </a:cubicBezTo>
                <a:cubicBezTo>
                  <a:pt x="865767" y="512039"/>
                  <a:pt x="852605" y="468275"/>
                  <a:pt x="842368" y="427428"/>
                </a:cubicBezTo>
                <a:cubicBezTo>
                  <a:pt x="839443" y="415758"/>
                  <a:pt x="840905" y="405546"/>
                  <a:pt x="836518" y="395335"/>
                </a:cubicBezTo>
                <a:cubicBezTo>
                  <a:pt x="821893" y="350112"/>
                  <a:pt x="798494" y="299054"/>
                  <a:pt x="783870" y="264043"/>
                </a:cubicBezTo>
                <a:cubicBezTo>
                  <a:pt x="773633" y="237784"/>
                  <a:pt x="760471" y="212985"/>
                  <a:pt x="747309" y="192562"/>
                </a:cubicBezTo>
                <a:cubicBezTo>
                  <a:pt x="742921" y="182350"/>
                  <a:pt x="737072" y="170680"/>
                  <a:pt x="732684" y="166303"/>
                </a:cubicBezTo>
                <a:cubicBezTo>
                  <a:pt x="704898" y="135668"/>
                  <a:pt x="658100" y="157550"/>
                  <a:pt x="634701" y="182350"/>
                </a:cubicBezTo>
                <a:cubicBezTo>
                  <a:pt x="621539" y="233408"/>
                  <a:pt x="643475" y="277172"/>
                  <a:pt x="661025" y="320936"/>
                </a:cubicBezTo>
                <a:cubicBezTo>
                  <a:pt x="666874" y="338442"/>
                  <a:pt x="677112" y="357406"/>
                  <a:pt x="687349" y="373453"/>
                </a:cubicBezTo>
                <a:cubicBezTo>
                  <a:pt x="697586" y="389500"/>
                  <a:pt x="704898" y="415758"/>
                  <a:pt x="722447" y="412840"/>
                </a:cubicBezTo>
                <a:cubicBezTo>
                  <a:pt x="728297" y="399711"/>
                  <a:pt x="713673" y="385123"/>
                  <a:pt x="706360" y="370535"/>
                </a:cubicBezTo>
                <a:close/>
                <a:moveTo>
                  <a:pt x="732684" y="121080"/>
                </a:moveTo>
                <a:cubicBezTo>
                  <a:pt x="725372" y="106492"/>
                  <a:pt x="709285" y="84610"/>
                  <a:pt x="699048" y="77316"/>
                </a:cubicBezTo>
                <a:cubicBezTo>
                  <a:pt x="684424" y="68564"/>
                  <a:pt x="655175" y="59811"/>
                  <a:pt x="640550" y="64187"/>
                </a:cubicBezTo>
                <a:cubicBezTo>
                  <a:pt x="631776" y="67105"/>
                  <a:pt x="625926" y="77316"/>
                  <a:pt x="618614" y="81693"/>
                </a:cubicBezTo>
                <a:cubicBezTo>
                  <a:pt x="609839" y="86069"/>
                  <a:pt x="598140" y="87528"/>
                  <a:pt x="595215" y="99198"/>
                </a:cubicBezTo>
                <a:cubicBezTo>
                  <a:pt x="592290" y="109410"/>
                  <a:pt x="595215" y="128374"/>
                  <a:pt x="596677" y="137127"/>
                </a:cubicBezTo>
                <a:cubicBezTo>
                  <a:pt x="601064" y="161927"/>
                  <a:pt x="612764" y="188185"/>
                  <a:pt x="620076" y="208608"/>
                </a:cubicBezTo>
                <a:cubicBezTo>
                  <a:pt x="617151" y="164844"/>
                  <a:pt x="659562" y="140045"/>
                  <a:pt x="694661" y="138586"/>
                </a:cubicBezTo>
                <a:cubicBezTo>
                  <a:pt x="719522" y="138586"/>
                  <a:pt x="734147" y="156092"/>
                  <a:pt x="750234" y="166303"/>
                </a:cubicBezTo>
                <a:cubicBezTo>
                  <a:pt x="742921" y="147339"/>
                  <a:pt x="744384" y="138586"/>
                  <a:pt x="732684" y="121080"/>
                </a:cubicBezTo>
                <a:close/>
                <a:moveTo>
                  <a:pt x="1058809" y="121080"/>
                </a:moveTo>
                <a:cubicBezTo>
                  <a:pt x="1041260" y="129833"/>
                  <a:pt x="1016398" y="125457"/>
                  <a:pt x="992999" y="128374"/>
                </a:cubicBezTo>
                <a:cubicBezTo>
                  <a:pt x="971063" y="131292"/>
                  <a:pt x="949126" y="141504"/>
                  <a:pt x="931577" y="142962"/>
                </a:cubicBezTo>
                <a:cubicBezTo>
                  <a:pt x="921340" y="144421"/>
                  <a:pt x="912565" y="141504"/>
                  <a:pt x="902328" y="142962"/>
                </a:cubicBezTo>
                <a:cubicBezTo>
                  <a:pt x="852605" y="151715"/>
                  <a:pt x="810194" y="172138"/>
                  <a:pt x="760471" y="185268"/>
                </a:cubicBezTo>
                <a:cubicBezTo>
                  <a:pt x="785332" y="218820"/>
                  <a:pt x="805807" y="280090"/>
                  <a:pt x="827743" y="328230"/>
                </a:cubicBezTo>
                <a:cubicBezTo>
                  <a:pt x="845293" y="401170"/>
                  <a:pt x="890628" y="487239"/>
                  <a:pt x="862842" y="555803"/>
                </a:cubicBezTo>
                <a:cubicBezTo>
                  <a:pt x="840905" y="573308"/>
                  <a:pt x="807269" y="573308"/>
                  <a:pt x="776558" y="584979"/>
                </a:cubicBezTo>
                <a:cubicBezTo>
                  <a:pt x="772170" y="582061"/>
                  <a:pt x="764858" y="580602"/>
                  <a:pt x="760471" y="577685"/>
                </a:cubicBezTo>
                <a:cubicBezTo>
                  <a:pt x="720985" y="576226"/>
                  <a:pt x="700511" y="542674"/>
                  <a:pt x="685886" y="514956"/>
                </a:cubicBezTo>
                <a:cubicBezTo>
                  <a:pt x="640550" y="433264"/>
                  <a:pt x="603989" y="319477"/>
                  <a:pt x="580590" y="231949"/>
                </a:cubicBezTo>
                <a:cubicBezTo>
                  <a:pt x="561578" y="234867"/>
                  <a:pt x="544029" y="242161"/>
                  <a:pt x="529405" y="246537"/>
                </a:cubicBezTo>
                <a:cubicBezTo>
                  <a:pt x="503081" y="253831"/>
                  <a:pt x="486994" y="259666"/>
                  <a:pt x="467982" y="264043"/>
                </a:cubicBezTo>
                <a:cubicBezTo>
                  <a:pt x="450433" y="268419"/>
                  <a:pt x="434346" y="275713"/>
                  <a:pt x="418259" y="281548"/>
                </a:cubicBezTo>
                <a:cubicBezTo>
                  <a:pt x="386085" y="291760"/>
                  <a:pt x="352449" y="296136"/>
                  <a:pt x="320275" y="306348"/>
                </a:cubicBezTo>
                <a:cubicBezTo>
                  <a:pt x="299801" y="312183"/>
                  <a:pt x="280789" y="323854"/>
                  <a:pt x="261777" y="331148"/>
                </a:cubicBezTo>
                <a:cubicBezTo>
                  <a:pt x="209129" y="351571"/>
                  <a:pt x="156481" y="366159"/>
                  <a:pt x="105296" y="393876"/>
                </a:cubicBezTo>
                <a:cubicBezTo>
                  <a:pt x="76047" y="395335"/>
                  <a:pt x="54110" y="421593"/>
                  <a:pt x="23399" y="427428"/>
                </a:cubicBezTo>
                <a:cubicBezTo>
                  <a:pt x="21937" y="510580"/>
                  <a:pt x="29249" y="595190"/>
                  <a:pt x="45336" y="688554"/>
                </a:cubicBezTo>
                <a:cubicBezTo>
                  <a:pt x="51186" y="723565"/>
                  <a:pt x="67272" y="757117"/>
                  <a:pt x="71660" y="795046"/>
                </a:cubicBezTo>
                <a:cubicBezTo>
                  <a:pt x="78972" y="850481"/>
                  <a:pt x="89209" y="904456"/>
                  <a:pt x="105296" y="958432"/>
                </a:cubicBezTo>
                <a:cubicBezTo>
                  <a:pt x="121383" y="1013866"/>
                  <a:pt x="131620" y="1070759"/>
                  <a:pt x="149169" y="1121817"/>
                </a:cubicBezTo>
                <a:cubicBezTo>
                  <a:pt x="162331" y="1164123"/>
                  <a:pt x="179881" y="1206428"/>
                  <a:pt x="195967" y="1244357"/>
                </a:cubicBezTo>
                <a:cubicBezTo>
                  <a:pt x="210592" y="1279368"/>
                  <a:pt x="223754" y="1310003"/>
                  <a:pt x="235453" y="1342096"/>
                </a:cubicBezTo>
                <a:cubicBezTo>
                  <a:pt x="257390" y="1400448"/>
                  <a:pt x="280789" y="1458800"/>
                  <a:pt x="310038" y="1506941"/>
                </a:cubicBezTo>
                <a:cubicBezTo>
                  <a:pt x="391935" y="1435459"/>
                  <a:pt x="501618" y="1398989"/>
                  <a:pt x="598140" y="1356684"/>
                </a:cubicBezTo>
                <a:cubicBezTo>
                  <a:pt x="701973" y="1311461"/>
                  <a:pt x="824818" y="1296873"/>
                  <a:pt x="938889" y="1269156"/>
                </a:cubicBezTo>
                <a:cubicBezTo>
                  <a:pt x="991537" y="1256027"/>
                  <a:pt x="1031023" y="1242898"/>
                  <a:pt x="1074896" y="1229769"/>
                </a:cubicBezTo>
                <a:cubicBezTo>
                  <a:pt x="1121694" y="1215181"/>
                  <a:pt x="1169955" y="1204969"/>
                  <a:pt x="1213828" y="1187463"/>
                </a:cubicBezTo>
                <a:cubicBezTo>
                  <a:pt x="1257702" y="1171417"/>
                  <a:pt x="1297188" y="1149535"/>
                  <a:pt x="1339599" y="1137864"/>
                </a:cubicBezTo>
                <a:cubicBezTo>
                  <a:pt x="1355685" y="1120359"/>
                  <a:pt x="1390784" y="1114523"/>
                  <a:pt x="1411258" y="1104312"/>
                </a:cubicBezTo>
                <a:cubicBezTo>
                  <a:pt x="1403946" y="1072218"/>
                  <a:pt x="1380547" y="1051795"/>
                  <a:pt x="1364460" y="1024078"/>
                </a:cubicBezTo>
                <a:cubicBezTo>
                  <a:pt x="1346911" y="989067"/>
                  <a:pt x="1326437" y="958432"/>
                  <a:pt x="1311812" y="926338"/>
                </a:cubicBezTo>
                <a:cubicBezTo>
                  <a:pt x="1279638" y="851939"/>
                  <a:pt x="1248927" y="780458"/>
                  <a:pt x="1225528" y="704600"/>
                </a:cubicBezTo>
                <a:cubicBezTo>
                  <a:pt x="1213828" y="669589"/>
                  <a:pt x="1199204" y="636037"/>
                  <a:pt x="1190429" y="601026"/>
                </a:cubicBezTo>
                <a:cubicBezTo>
                  <a:pt x="1180192" y="561638"/>
                  <a:pt x="1175805" y="519333"/>
                  <a:pt x="1168493" y="477028"/>
                </a:cubicBezTo>
                <a:cubicBezTo>
                  <a:pt x="1162643" y="439099"/>
                  <a:pt x="1152406" y="399711"/>
                  <a:pt x="1145094" y="358865"/>
                </a:cubicBezTo>
                <a:cubicBezTo>
                  <a:pt x="1129007" y="275713"/>
                  <a:pt x="1140706" y="194020"/>
                  <a:pt x="1114382" y="115245"/>
                </a:cubicBezTo>
                <a:cubicBezTo>
                  <a:pt x="1112920" y="115245"/>
                  <a:pt x="1111457" y="115245"/>
                  <a:pt x="1109995" y="115245"/>
                </a:cubicBezTo>
                <a:cubicBezTo>
                  <a:pt x="1083671" y="118163"/>
                  <a:pt x="1079284" y="125457"/>
                  <a:pt x="1058809" y="121080"/>
                </a:cubicBezTo>
                <a:close/>
                <a:moveTo>
                  <a:pt x="770708" y="528086"/>
                </a:moveTo>
                <a:cubicBezTo>
                  <a:pt x="780945" y="529544"/>
                  <a:pt x="799957" y="520792"/>
                  <a:pt x="798494" y="516415"/>
                </a:cubicBezTo>
                <a:cubicBezTo>
                  <a:pt x="816044" y="506204"/>
                  <a:pt x="818969" y="479945"/>
                  <a:pt x="817506" y="459522"/>
                </a:cubicBezTo>
                <a:cubicBezTo>
                  <a:pt x="779483" y="370535"/>
                  <a:pt x="756083" y="269878"/>
                  <a:pt x="703436" y="199856"/>
                </a:cubicBezTo>
                <a:cubicBezTo>
                  <a:pt x="685886" y="196938"/>
                  <a:pt x="675649" y="194020"/>
                  <a:pt x="669799" y="204232"/>
                </a:cubicBezTo>
                <a:cubicBezTo>
                  <a:pt x="675649" y="204232"/>
                  <a:pt x="669799" y="205691"/>
                  <a:pt x="669799" y="205691"/>
                </a:cubicBezTo>
                <a:cubicBezTo>
                  <a:pt x="662487" y="255290"/>
                  <a:pt x="688811" y="281548"/>
                  <a:pt x="700511" y="319477"/>
                </a:cubicBezTo>
                <a:cubicBezTo>
                  <a:pt x="704898" y="334065"/>
                  <a:pt x="709285" y="338442"/>
                  <a:pt x="713673" y="350112"/>
                </a:cubicBezTo>
                <a:cubicBezTo>
                  <a:pt x="715135" y="354488"/>
                  <a:pt x="715135" y="360324"/>
                  <a:pt x="716597" y="364700"/>
                </a:cubicBezTo>
                <a:cubicBezTo>
                  <a:pt x="728297" y="388041"/>
                  <a:pt x="761933" y="407005"/>
                  <a:pt x="735609" y="430346"/>
                </a:cubicBezTo>
                <a:cubicBezTo>
                  <a:pt x="728297" y="427428"/>
                  <a:pt x="716597" y="433264"/>
                  <a:pt x="707823" y="434722"/>
                </a:cubicBezTo>
                <a:cubicBezTo>
                  <a:pt x="725372" y="459522"/>
                  <a:pt x="738534" y="523709"/>
                  <a:pt x="770708" y="528086"/>
                </a:cubicBezTo>
                <a:close/>
              </a:path>
            </a:pathLst>
          </a:custGeom>
          <a:solidFill>
            <a:srgbClr val="4874CB"/>
          </a:solidFill>
          <a:ln/>
        </p:spPr>
      </p:sp>
      <p:sp>
        <p:nvSpPr>
          <p:cNvPr id="6" name="Text 3"/>
          <p:cNvSpPr/>
          <p:nvPr/>
        </p:nvSpPr>
        <p:spPr>
          <a:xfrm rot="420000">
            <a:off x="901700" y="106045"/>
            <a:ext cx="1433195" cy="1525905"/>
          </a:xfrm>
          <a:prstGeom prst="rect">
            <a:avLst/>
          </a:prstGeom>
          <a:noFill/>
          <a:ln/>
        </p:spPr>
        <p:txBody>
          <a:bodyPr wrap="square" lIns="45720" tIns="91440" rIns="91440" bIns="45720" rtlCol="0" anchor="t"/>
          <a:lstStyle/>
          <a:p>
            <a:pPr>
              <a:lnSpc>
                <a:spcPct val="100000"/>
              </a:lnSpc>
            </a:pPr>
            <a:endParaRPr lang="en-US" sz="1600" dirty="0"/>
          </a:p>
        </p:txBody>
      </p:sp>
      <p:sp>
        <p:nvSpPr>
          <p:cNvPr id="7" name="Shape 4"/>
          <p:cNvSpPr/>
          <p:nvPr/>
        </p:nvSpPr>
        <p:spPr>
          <a:xfrm rot="420000">
            <a:off x="901700" y="1741805"/>
            <a:ext cx="1433195" cy="1525905"/>
          </a:xfrm>
          <a:custGeom>
            <a:avLst/>
            <a:gdLst/>
            <a:ahLst/>
            <a:cxnLst/>
            <a:rect l="l" t="t" r="r" b="b"/>
            <a:pathLst>
              <a:path w="1433195" h="1525905">
                <a:moveTo>
                  <a:pt x="798494" y="151715"/>
                </a:moveTo>
                <a:cubicBezTo>
                  <a:pt x="836518" y="144421"/>
                  <a:pt x="880391" y="129833"/>
                  <a:pt x="922802" y="119622"/>
                </a:cubicBezTo>
                <a:cubicBezTo>
                  <a:pt x="934502" y="116704"/>
                  <a:pt x="947664" y="118163"/>
                  <a:pt x="959363" y="116704"/>
                </a:cubicBezTo>
                <a:cubicBezTo>
                  <a:pt x="963751" y="116704"/>
                  <a:pt x="968138" y="112328"/>
                  <a:pt x="973988" y="112328"/>
                </a:cubicBezTo>
                <a:cubicBezTo>
                  <a:pt x="985687" y="109410"/>
                  <a:pt x="998849" y="113786"/>
                  <a:pt x="1010549" y="112328"/>
                </a:cubicBezTo>
                <a:cubicBezTo>
                  <a:pt x="1026636" y="109410"/>
                  <a:pt x="1048572" y="100657"/>
                  <a:pt x="1066122" y="97740"/>
                </a:cubicBezTo>
                <a:cubicBezTo>
                  <a:pt x="1088058" y="93363"/>
                  <a:pt x="1109995" y="96281"/>
                  <a:pt x="1131932" y="100657"/>
                </a:cubicBezTo>
                <a:cubicBezTo>
                  <a:pt x="1139244" y="142962"/>
                  <a:pt x="1155331" y="211526"/>
                  <a:pt x="1148018" y="245078"/>
                </a:cubicBezTo>
                <a:cubicBezTo>
                  <a:pt x="1155331" y="294678"/>
                  <a:pt x="1152406" y="342818"/>
                  <a:pt x="1167030" y="379288"/>
                </a:cubicBezTo>
                <a:cubicBezTo>
                  <a:pt x="1174342" y="433264"/>
                  <a:pt x="1184580" y="491616"/>
                  <a:pt x="1193354" y="545591"/>
                </a:cubicBezTo>
                <a:cubicBezTo>
                  <a:pt x="1203591" y="602484"/>
                  <a:pt x="1224066" y="652084"/>
                  <a:pt x="1241615" y="700224"/>
                </a:cubicBezTo>
                <a:cubicBezTo>
                  <a:pt x="1263552" y="761494"/>
                  <a:pt x="1282563" y="821305"/>
                  <a:pt x="1308887" y="876739"/>
                </a:cubicBezTo>
                <a:cubicBezTo>
                  <a:pt x="1343986" y="948220"/>
                  <a:pt x="1392247" y="1013866"/>
                  <a:pt x="1422958" y="1089724"/>
                </a:cubicBezTo>
                <a:cubicBezTo>
                  <a:pt x="1431733" y="1097018"/>
                  <a:pt x="1437582" y="1107229"/>
                  <a:pt x="1433195" y="1115982"/>
                </a:cubicBezTo>
                <a:cubicBezTo>
                  <a:pt x="1430270" y="1123276"/>
                  <a:pt x="1420033" y="1123276"/>
                  <a:pt x="1411258" y="1127653"/>
                </a:cubicBezTo>
                <a:cubicBezTo>
                  <a:pt x="1398096" y="1133488"/>
                  <a:pt x="1382009" y="1145158"/>
                  <a:pt x="1362998" y="1150993"/>
                </a:cubicBezTo>
                <a:cubicBezTo>
                  <a:pt x="1327899" y="1162664"/>
                  <a:pt x="1291338" y="1178711"/>
                  <a:pt x="1265014" y="1193299"/>
                </a:cubicBezTo>
                <a:cubicBezTo>
                  <a:pt x="1251852" y="1200593"/>
                  <a:pt x="1226990" y="1203510"/>
                  <a:pt x="1215291" y="1215181"/>
                </a:cubicBezTo>
                <a:cubicBezTo>
                  <a:pt x="1153868" y="1222475"/>
                  <a:pt x="1066122" y="1254568"/>
                  <a:pt x="995924" y="1270615"/>
                </a:cubicBezTo>
                <a:cubicBezTo>
                  <a:pt x="990075" y="1270615"/>
                  <a:pt x="991537" y="1276450"/>
                  <a:pt x="988612" y="1277909"/>
                </a:cubicBezTo>
                <a:cubicBezTo>
                  <a:pt x="968138" y="1274991"/>
                  <a:pt x="947664" y="1283744"/>
                  <a:pt x="925727" y="1286662"/>
                </a:cubicBezTo>
                <a:cubicBezTo>
                  <a:pt x="827743" y="1304167"/>
                  <a:pt x="725372" y="1315838"/>
                  <a:pt x="633238" y="1356684"/>
                </a:cubicBezTo>
                <a:cubicBezTo>
                  <a:pt x="570353" y="1384401"/>
                  <a:pt x="504543" y="1404825"/>
                  <a:pt x="448970" y="1432542"/>
                </a:cubicBezTo>
                <a:cubicBezTo>
                  <a:pt x="393397" y="1460259"/>
                  <a:pt x="348062" y="1498188"/>
                  <a:pt x="301263" y="1525905"/>
                </a:cubicBezTo>
                <a:cubicBezTo>
                  <a:pt x="291026" y="1512776"/>
                  <a:pt x="286639" y="1495270"/>
                  <a:pt x="279327" y="1479223"/>
                </a:cubicBezTo>
                <a:cubicBezTo>
                  <a:pt x="270552" y="1460259"/>
                  <a:pt x="258853" y="1438377"/>
                  <a:pt x="248615" y="1416495"/>
                </a:cubicBezTo>
                <a:cubicBezTo>
                  <a:pt x="244228" y="1407742"/>
                  <a:pt x="242766" y="1396072"/>
                  <a:pt x="239841" y="1387319"/>
                </a:cubicBezTo>
                <a:cubicBezTo>
                  <a:pt x="214979" y="1327508"/>
                  <a:pt x="190118" y="1263321"/>
                  <a:pt x="163794" y="1197675"/>
                </a:cubicBezTo>
                <a:cubicBezTo>
                  <a:pt x="159406" y="1188922"/>
                  <a:pt x="153557" y="1180169"/>
                  <a:pt x="150632" y="1172875"/>
                </a:cubicBezTo>
                <a:cubicBezTo>
                  <a:pt x="149169" y="1167040"/>
                  <a:pt x="150632" y="1158287"/>
                  <a:pt x="149169" y="1152452"/>
                </a:cubicBezTo>
                <a:cubicBezTo>
                  <a:pt x="136007" y="1111606"/>
                  <a:pt x="119920" y="1064924"/>
                  <a:pt x="106758" y="1019701"/>
                </a:cubicBezTo>
                <a:cubicBezTo>
                  <a:pt x="99446" y="996361"/>
                  <a:pt x="92134" y="971561"/>
                  <a:pt x="84822" y="948220"/>
                </a:cubicBezTo>
                <a:cubicBezTo>
                  <a:pt x="80434" y="935091"/>
                  <a:pt x="74585" y="921962"/>
                  <a:pt x="71660" y="908833"/>
                </a:cubicBezTo>
                <a:cubicBezTo>
                  <a:pt x="68735" y="894245"/>
                  <a:pt x="70197" y="879657"/>
                  <a:pt x="67272" y="863610"/>
                </a:cubicBezTo>
                <a:cubicBezTo>
                  <a:pt x="58498" y="815469"/>
                  <a:pt x="42411" y="767329"/>
                  <a:pt x="33636" y="716271"/>
                </a:cubicBezTo>
                <a:cubicBezTo>
                  <a:pt x="29249" y="690012"/>
                  <a:pt x="26324" y="663754"/>
                  <a:pt x="23399" y="634578"/>
                </a:cubicBezTo>
                <a:cubicBezTo>
                  <a:pt x="16087" y="589355"/>
                  <a:pt x="11700" y="545591"/>
                  <a:pt x="10237" y="500368"/>
                </a:cubicBezTo>
                <a:cubicBezTo>
                  <a:pt x="8775" y="472651"/>
                  <a:pt x="0" y="444934"/>
                  <a:pt x="5850" y="420134"/>
                </a:cubicBezTo>
                <a:cubicBezTo>
                  <a:pt x="61423" y="396794"/>
                  <a:pt x="121383" y="360324"/>
                  <a:pt x="191580" y="341359"/>
                </a:cubicBezTo>
                <a:cubicBezTo>
                  <a:pt x="204742" y="332606"/>
                  <a:pt x="225216" y="323854"/>
                  <a:pt x="239841" y="322395"/>
                </a:cubicBezTo>
                <a:cubicBezTo>
                  <a:pt x="283714" y="299054"/>
                  <a:pt x="337825" y="285925"/>
                  <a:pt x="390473" y="271337"/>
                </a:cubicBezTo>
                <a:cubicBezTo>
                  <a:pt x="438733" y="259666"/>
                  <a:pt x="488456" y="234867"/>
                  <a:pt x="530867" y="231949"/>
                </a:cubicBezTo>
                <a:cubicBezTo>
                  <a:pt x="542567" y="224655"/>
                  <a:pt x="558654" y="220279"/>
                  <a:pt x="574740" y="217361"/>
                </a:cubicBezTo>
                <a:cubicBezTo>
                  <a:pt x="567428" y="188185"/>
                  <a:pt x="542567" y="147339"/>
                  <a:pt x="539642" y="115245"/>
                </a:cubicBezTo>
                <a:cubicBezTo>
                  <a:pt x="536717" y="78775"/>
                  <a:pt x="558654" y="53976"/>
                  <a:pt x="576203" y="24800"/>
                </a:cubicBezTo>
                <a:cubicBezTo>
                  <a:pt x="596677" y="23341"/>
                  <a:pt x="617151" y="5835"/>
                  <a:pt x="642013" y="2918"/>
                </a:cubicBezTo>
                <a:cubicBezTo>
                  <a:pt x="672724" y="0"/>
                  <a:pt x="693198" y="10212"/>
                  <a:pt x="720985" y="20423"/>
                </a:cubicBezTo>
                <a:cubicBezTo>
                  <a:pt x="729759" y="37929"/>
                  <a:pt x="747309" y="48140"/>
                  <a:pt x="759008" y="64187"/>
                </a:cubicBezTo>
                <a:cubicBezTo>
                  <a:pt x="775095" y="90446"/>
                  <a:pt x="779483" y="125457"/>
                  <a:pt x="798494" y="151715"/>
                </a:cubicBezTo>
                <a:close/>
                <a:moveTo>
                  <a:pt x="706360" y="370535"/>
                </a:moveTo>
                <a:cubicBezTo>
                  <a:pt x="696123" y="351571"/>
                  <a:pt x="685886" y="326771"/>
                  <a:pt x="677112" y="304889"/>
                </a:cubicBezTo>
                <a:cubicBezTo>
                  <a:pt x="662487" y="271337"/>
                  <a:pt x="650788" y="236326"/>
                  <a:pt x="653712" y="199856"/>
                </a:cubicBezTo>
                <a:cubicBezTo>
                  <a:pt x="665412" y="180891"/>
                  <a:pt x="685886" y="176515"/>
                  <a:pt x="713673" y="182350"/>
                </a:cubicBezTo>
                <a:cubicBezTo>
                  <a:pt x="744384" y="224655"/>
                  <a:pt x="779483" y="307807"/>
                  <a:pt x="799957" y="367618"/>
                </a:cubicBezTo>
                <a:cubicBezTo>
                  <a:pt x="816044" y="411382"/>
                  <a:pt x="852605" y="487239"/>
                  <a:pt x="821893" y="520792"/>
                </a:cubicBezTo>
                <a:cubicBezTo>
                  <a:pt x="818969" y="523709"/>
                  <a:pt x="799957" y="541215"/>
                  <a:pt x="789720" y="542674"/>
                </a:cubicBezTo>
                <a:cubicBezTo>
                  <a:pt x="778020" y="544132"/>
                  <a:pt x="751696" y="539756"/>
                  <a:pt x="744384" y="533921"/>
                </a:cubicBezTo>
                <a:cubicBezTo>
                  <a:pt x="735609" y="528086"/>
                  <a:pt x="735609" y="514956"/>
                  <a:pt x="728297" y="509121"/>
                </a:cubicBezTo>
                <a:cubicBezTo>
                  <a:pt x="668337" y="377829"/>
                  <a:pt x="602527" y="262584"/>
                  <a:pt x="580590" y="93363"/>
                </a:cubicBezTo>
                <a:cubicBezTo>
                  <a:pt x="592290" y="71481"/>
                  <a:pt x="614226" y="59811"/>
                  <a:pt x="636163" y="48140"/>
                </a:cubicBezTo>
                <a:cubicBezTo>
                  <a:pt x="663950" y="45223"/>
                  <a:pt x="687349" y="56893"/>
                  <a:pt x="709285" y="64187"/>
                </a:cubicBezTo>
                <a:cubicBezTo>
                  <a:pt x="722447" y="84610"/>
                  <a:pt x="739997" y="100657"/>
                  <a:pt x="751696" y="122539"/>
                </a:cubicBezTo>
                <a:cubicBezTo>
                  <a:pt x="759008" y="137127"/>
                  <a:pt x="760471" y="156092"/>
                  <a:pt x="773633" y="166303"/>
                </a:cubicBezTo>
                <a:cubicBezTo>
                  <a:pt x="775095" y="160468"/>
                  <a:pt x="778020" y="166303"/>
                  <a:pt x="780945" y="163386"/>
                </a:cubicBezTo>
                <a:cubicBezTo>
                  <a:pt x="773633" y="121080"/>
                  <a:pt x="753159" y="93363"/>
                  <a:pt x="732684" y="56893"/>
                </a:cubicBezTo>
                <a:cubicBezTo>
                  <a:pt x="723910" y="52517"/>
                  <a:pt x="715135" y="45223"/>
                  <a:pt x="709285" y="35011"/>
                </a:cubicBezTo>
                <a:cubicBezTo>
                  <a:pt x="694661" y="29176"/>
                  <a:pt x="672724" y="17506"/>
                  <a:pt x="647863" y="20423"/>
                </a:cubicBezTo>
                <a:cubicBezTo>
                  <a:pt x="628851" y="23341"/>
                  <a:pt x="606914" y="33552"/>
                  <a:pt x="584978" y="40846"/>
                </a:cubicBezTo>
                <a:cubicBezTo>
                  <a:pt x="565966" y="58352"/>
                  <a:pt x="551341" y="86069"/>
                  <a:pt x="558654" y="119622"/>
                </a:cubicBezTo>
                <a:cubicBezTo>
                  <a:pt x="571816" y="148798"/>
                  <a:pt x="577665" y="185268"/>
                  <a:pt x="590827" y="215902"/>
                </a:cubicBezTo>
                <a:cubicBezTo>
                  <a:pt x="595215" y="247996"/>
                  <a:pt x="608377" y="266960"/>
                  <a:pt x="609839" y="293219"/>
                </a:cubicBezTo>
                <a:cubicBezTo>
                  <a:pt x="631776" y="344277"/>
                  <a:pt x="643475" y="399711"/>
                  <a:pt x="665412" y="447852"/>
                </a:cubicBezTo>
                <a:cubicBezTo>
                  <a:pt x="682961" y="487239"/>
                  <a:pt x="709285" y="532462"/>
                  <a:pt x="738534" y="557262"/>
                </a:cubicBezTo>
                <a:cubicBezTo>
                  <a:pt x="751696" y="557262"/>
                  <a:pt x="760471" y="564556"/>
                  <a:pt x="775095" y="566014"/>
                </a:cubicBezTo>
                <a:cubicBezTo>
                  <a:pt x="786795" y="560179"/>
                  <a:pt x="810194" y="561638"/>
                  <a:pt x="820431" y="558720"/>
                </a:cubicBezTo>
                <a:cubicBezTo>
                  <a:pt x="821893" y="551426"/>
                  <a:pt x="832131" y="548509"/>
                  <a:pt x="840905" y="544132"/>
                </a:cubicBezTo>
                <a:cubicBezTo>
                  <a:pt x="865767" y="512039"/>
                  <a:pt x="852605" y="468275"/>
                  <a:pt x="842368" y="427428"/>
                </a:cubicBezTo>
                <a:cubicBezTo>
                  <a:pt x="839443" y="415758"/>
                  <a:pt x="840905" y="405546"/>
                  <a:pt x="836518" y="395335"/>
                </a:cubicBezTo>
                <a:cubicBezTo>
                  <a:pt x="821893" y="350112"/>
                  <a:pt x="798494" y="299054"/>
                  <a:pt x="783870" y="264043"/>
                </a:cubicBezTo>
                <a:cubicBezTo>
                  <a:pt x="773633" y="237784"/>
                  <a:pt x="760471" y="212985"/>
                  <a:pt x="747309" y="192562"/>
                </a:cubicBezTo>
                <a:cubicBezTo>
                  <a:pt x="742921" y="182350"/>
                  <a:pt x="737072" y="170680"/>
                  <a:pt x="732684" y="166303"/>
                </a:cubicBezTo>
                <a:cubicBezTo>
                  <a:pt x="704898" y="135668"/>
                  <a:pt x="658100" y="157550"/>
                  <a:pt x="634701" y="182350"/>
                </a:cubicBezTo>
                <a:cubicBezTo>
                  <a:pt x="621539" y="233408"/>
                  <a:pt x="643475" y="277172"/>
                  <a:pt x="661025" y="320936"/>
                </a:cubicBezTo>
                <a:cubicBezTo>
                  <a:pt x="666874" y="338442"/>
                  <a:pt x="677112" y="357406"/>
                  <a:pt x="687349" y="373453"/>
                </a:cubicBezTo>
                <a:cubicBezTo>
                  <a:pt x="697586" y="389500"/>
                  <a:pt x="704898" y="415758"/>
                  <a:pt x="722447" y="412840"/>
                </a:cubicBezTo>
                <a:cubicBezTo>
                  <a:pt x="728297" y="399711"/>
                  <a:pt x="713673" y="385123"/>
                  <a:pt x="706360" y="370535"/>
                </a:cubicBezTo>
                <a:close/>
                <a:moveTo>
                  <a:pt x="732684" y="121080"/>
                </a:moveTo>
                <a:cubicBezTo>
                  <a:pt x="725372" y="106492"/>
                  <a:pt x="709285" y="84610"/>
                  <a:pt x="699048" y="77316"/>
                </a:cubicBezTo>
                <a:cubicBezTo>
                  <a:pt x="684424" y="68564"/>
                  <a:pt x="655175" y="59811"/>
                  <a:pt x="640550" y="64187"/>
                </a:cubicBezTo>
                <a:cubicBezTo>
                  <a:pt x="631776" y="67105"/>
                  <a:pt x="625926" y="77316"/>
                  <a:pt x="618614" y="81693"/>
                </a:cubicBezTo>
                <a:cubicBezTo>
                  <a:pt x="609839" y="86069"/>
                  <a:pt x="598140" y="87528"/>
                  <a:pt x="595215" y="99198"/>
                </a:cubicBezTo>
                <a:cubicBezTo>
                  <a:pt x="592290" y="109410"/>
                  <a:pt x="595215" y="128374"/>
                  <a:pt x="596677" y="137127"/>
                </a:cubicBezTo>
                <a:cubicBezTo>
                  <a:pt x="601064" y="161927"/>
                  <a:pt x="612764" y="188185"/>
                  <a:pt x="620076" y="208608"/>
                </a:cubicBezTo>
                <a:cubicBezTo>
                  <a:pt x="617151" y="164844"/>
                  <a:pt x="659562" y="140045"/>
                  <a:pt x="694661" y="138586"/>
                </a:cubicBezTo>
                <a:cubicBezTo>
                  <a:pt x="719522" y="138586"/>
                  <a:pt x="734147" y="156092"/>
                  <a:pt x="750234" y="166303"/>
                </a:cubicBezTo>
                <a:cubicBezTo>
                  <a:pt x="742921" y="147339"/>
                  <a:pt x="744384" y="138586"/>
                  <a:pt x="732684" y="121080"/>
                </a:cubicBezTo>
                <a:close/>
                <a:moveTo>
                  <a:pt x="1058809" y="121080"/>
                </a:moveTo>
                <a:cubicBezTo>
                  <a:pt x="1041260" y="129833"/>
                  <a:pt x="1016398" y="125457"/>
                  <a:pt x="992999" y="128374"/>
                </a:cubicBezTo>
                <a:cubicBezTo>
                  <a:pt x="971063" y="131292"/>
                  <a:pt x="949126" y="141504"/>
                  <a:pt x="931577" y="142962"/>
                </a:cubicBezTo>
                <a:cubicBezTo>
                  <a:pt x="921340" y="144421"/>
                  <a:pt x="912565" y="141504"/>
                  <a:pt x="902328" y="142962"/>
                </a:cubicBezTo>
                <a:cubicBezTo>
                  <a:pt x="852605" y="151715"/>
                  <a:pt x="810194" y="172138"/>
                  <a:pt x="760471" y="185268"/>
                </a:cubicBezTo>
                <a:cubicBezTo>
                  <a:pt x="785332" y="218820"/>
                  <a:pt x="805807" y="280090"/>
                  <a:pt x="827743" y="328230"/>
                </a:cubicBezTo>
                <a:cubicBezTo>
                  <a:pt x="845293" y="401170"/>
                  <a:pt x="890628" y="487239"/>
                  <a:pt x="862842" y="555803"/>
                </a:cubicBezTo>
                <a:cubicBezTo>
                  <a:pt x="840905" y="573308"/>
                  <a:pt x="807269" y="573308"/>
                  <a:pt x="776558" y="584979"/>
                </a:cubicBezTo>
                <a:cubicBezTo>
                  <a:pt x="772170" y="582061"/>
                  <a:pt x="764858" y="580602"/>
                  <a:pt x="760471" y="577685"/>
                </a:cubicBezTo>
                <a:cubicBezTo>
                  <a:pt x="720985" y="576226"/>
                  <a:pt x="700511" y="542674"/>
                  <a:pt x="685886" y="514956"/>
                </a:cubicBezTo>
                <a:cubicBezTo>
                  <a:pt x="640550" y="433264"/>
                  <a:pt x="603989" y="319477"/>
                  <a:pt x="580590" y="231949"/>
                </a:cubicBezTo>
                <a:cubicBezTo>
                  <a:pt x="561578" y="234867"/>
                  <a:pt x="544029" y="242161"/>
                  <a:pt x="529405" y="246537"/>
                </a:cubicBezTo>
                <a:cubicBezTo>
                  <a:pt x="503081" y="253831"/>
                  <a:pt x="486994" y="259666"/>
                  <a:pt x="467982" y="264043"/>
                </a:cubicBezTo>
                <a:cubicBezTo>
                  <a:pt x="450433" y="268419"/>
                  <a:pt x="434346" y="275713"/>
                  <a:pt x="418259" y="281548"/>
                </a:cubicBezTo>
                <a:cubicBezTo>
                  <a:pt x="386085" y="291760"/>
                  <a:pt x="352449" y="296136"/>
                  <a:pt x="320275" y="306348"/>
                </a:cubicBezTo>
                <a:cubicBezTo>
                  <a:pt x="299801" y="312183"/>
                  <a:pt x="280789" y="323854"/>
                  <a:pt x="261777" y="331148"/>
                </a:cubicBezTo>
                <a:cubicBezTo>
                  <a:pt x="209129" y="351571"/>
                  <a:pt x="156481" y="366159"/>
                  <a:pt x="105296" y="393876"/>
                </a:cubicBezTo>
                <a:cubicBezTo>
                  <a:pt x="76047" y="395335"/>
                  <a:pt x="54110" y="421593"/>
                  <a:pt x="23399" y="427428"/>
                </a:cubicBezTo>
                <a:cubicBezTo>
                  <a:pt x="21937" y="510580"/>
                  <a:pt x="29249" y="595190"/>
                  <a:pt x="45336" y="688554"/>
                </a:cubicBezTo>
                <a:cubicBezTo>
                  <a:pt x="51186" y="723565"/>
                  <a:pt x="67272" y="757117"/>
                  <a:pt x="71660" y="795046"/>
                </a:cubicBezTo>
                <a:cubicBezTo>
                  <a:pt x="78972" y="850481"/>
                  <a:pt x="89209" y="904456"/>
                  <a:pt x="105296" y="958432"/>
                </a:cubicBezTo>
                <a:cubicBezTo>
                  <a:pt x="121383" y="1013866"/>
                  <a:pt x="131620" y="1070759"/>
                  <a:pt x="149169" y="1121817"/>
                </a:cubicBezTo>
                <a:cubicBezTo>
                  <a:pt x="162331" y="1164123"/>
                  <a:pt x="179881" y="1206428"/>
                  <a:pt x="195967" y="1244357"/>
                </a:cubicBezTo>
                <a:cubicBezTo>
                  <a:pt x="210592" y="1279368"/>
                  <a:pt x="223754" y="1310003"/>
                  <a:pt x="235453" y="1342096"/>
                </a:cubicBezTo>
                <a:cubicBezTo>
                  <a:pt x="257390" y="1400448"/>
                  <a:pt x="280789" y="1458800"/>
                  <a:pt x="310038" y="1506941"/>
                </a:cubicBezTo>
                <a:cubicBezTo>
                  <a:pt x="391935" y="1435459"/>
                  <a:pt x="501618" y="1398989"/>
                  <a:pt x="598140" y="1356684"/>
                </a:cubicBezTo>
                <a:cubicBezTo>
                  <a:pt x="701973" y="1311461"/>
                  <a:pt x="824818" y="1296873"/>
                  <a:pt x="938889" y="1269156"/>
                </a:cubicBezTo>
                <a:cubicBezTo>
                  <a:pt x="991537" y="1256027"/>
                  <a:pt x="1031023" y="1242898"/>
                  <a:pt x="1074896" y="1229769"/>
                </a:cubicBezTo>
                <a:cubicBezTo>
                  <a:pt x="1121694" y="1215181"/>
                  <a:pt x="1169955" y="1204969"/>
                  <a:pt x="1213828" y="1187463"/>
                </a:cubicBezTo>
                <a:cubicBezTo>
                  <a:pt x="1257702" y="1171417"/>
                  <a:pt x="1297188" y="1149535"/>
                  <a:pt x="1339599" y="1137864"/>
                </a:cubicBezTo>
                <a:cubicBezTo>
                  <a:pt x="1355685" y="1120359"/>
                  <a:pt x="1390784" y="1114523"/>
                  <a:pt x="1411258" y="1104312"/>
                </a:cubicBezTo>
                <a:cubicBezTo>
                  <a:pt x="1403946" y="1072218"/>
                  <a:pt x="1380547" y="1051795"/>
                  <a:pt x="1364460" y="1024078"/>
                </a:cubicBezTo>
                <a:cubicBezTo>
                  <a:pt x="1346911" y="989067"/>
                  <a:pt x="1326437" y="958432"/>
                  <a:pt x="1311812" y="926338"/>
                </a:cubicBezTo>
                <a:cubicBezTo>
                  <a:pt x="1279638" y="851939"/>
                  <a:pt x="1248927" y="780458"/>
                  <a:pt x="1225528" y="704600"/>
                </a:cubicBezTo>
                <a:cubicBezTo>
                  <a:pt x="1213828" y="669589"/>
                  <a:pt x="1199204" y="636037"/>
                  <a:pt x="1190429" y="601026"/>
                </a:cubicBezTo>
                <a:cubicBezTo>
                  <a:pt x="1180192" y="561638"/>
                  <a:pt x="1175805" y="519333"/>
                  <a:pt x="1168493" y="477028"/>
                </a:cubicBezTo>
                <a:cubicBezTo>
                  <a:pt x="1162643" y="439099"/>
                  <a:pt x="1152406" y="399711"/>
                  <a:pt x="1145094" y="358865"/>
                </a:cubicBezTo>
                <a:cubicBezTo>
                  <a:pt x="1129007" y="275713"/>
                  <a:pt x="1140706" y="194020"/>
                  <a:pt x="1114382" y="115245"/>
                </a:cubicBezTo>
                <a:cubicBezTo>
                  <a:pt x="1112920" y="115245"/>
                  <a:pt x="1111457" y="115245"/>
                  <a:pt x="1109995" y="115245"/>
                </a:cubicBezTo>
                <a:cubicBezTo>
                  <a:pt x="1083671" y="118163"/>
                  <a:pt x="1079284" y="125457"/>
                  <a:pt x="1058809" y="121080"/>
                </a:cubicBezTo>
                <a:close/>
                <a:moveTo>
                  <a:pt x="770708" y="528086"/>
                </a:moveTo>
                <a:cubicBezTo>
                  <a:pt x="780945" y="529544"/>
                  <a:pt x="799957" y="520792"/>
                  <a:pt x="798494" y="516415"/>
                </a:cubicBezTo>
                <a:cubicBezTo>
                  <a:pt x="816044" y="506204"/>
                  <a:pt x="818969" y="479945"/>
                  <a:pt x="817506" y="459522"/>
                </a:cubicBezTo>
                <a:cubicBezTo>
                  <a:pt x="779483" y="370535"/>
                  <a:pt x="756083" y="269878"/>
                  <a:pt x="703436" y="199856"/>
                </a:cubicBezTo>
                <a:cubicBezTo>
                  <a:pt x="685886" y="196938"/>
                  <a:pt x="675649" y="194020"/>
                  <a:pt x="669799" y="204232"/>
                </a:cubicBezTo>
                <a:cubicBezTo>
                  <a:pt x="675649" y="204232"/>
                  <a:pt x="669799" y="205691"/>
                  <a:pt x="669799" y="205691"/>
                </a:cubicBezTo>
                <a:cubicBezTo>
                  <a:pt x="662487" y="255290"/>
                  <a:pt x="688811" y="281548"/>
                  <a:pt x="700511" y="319477"/>
                </a:cubicBezTo>
                <a:cubicBezTo>
                  <a:pt x="704898" y="334065"/>
                  <a:pt x="709285" y="338442"/>
                  <a:pt x="713673" y="350112"/>
                </a:cubicBezTo>
                <a:cubicBezTo>
                  <a:pt x="715135" y="354488"/>
                  <a:pt x="715135" y="360324"/>
                  <a:pt x="716597" y="364700"/>
                </a:cubicBezTo>
                <a:cubicBezTo>
                  <a:pt x="728297" y="388041"/>
                  <a:pt x="761933" y="407005"/>
                  <a:pt x="735609" y="430346"/>
                </a:cubicBezTo>
                <a:cubicBezTo>
                  <a:pt x="728297" y="427428"/>
                  <a:pt x="716597" y="433264"/>
                  <a:pt x="707823" y="434722"/>
                </a:cubicBezTo>
                <a:cubicBezTo>
                  <a:pt x="725372" y="459522"/>
                  <a:pt x="738534" y="523709"/>
                  <a:pt x="770708" y="528086"/>
                </a:cubicBezTo>
                <a:close/>
              </a:path>
            </a:pathLst>
          </a:custGeom>
          <a:solidFill>
            <a:srgbClr val="4874CB"/>
          </a:solidFill>
          <a:ln/>
        </p:spPr>
      </p:sp>
      <p:sp>
        <p:nvSpPr>
          <p:cNvPr id="8" name="Text 5"/>
          <p:cNvSpPr/>
          <p:nvPr/>
        </p:nvSpPr>
        <p:spPr>
          <a:xfrm rot="420000">
            <a:off x="901700" y="1741805"/>
            <a:ext cx="1433195" cy="1525905"/>
          </a:xfrm>
          <a:prstGeom prst="rect">
            <a:avLst/>
          </a:prstGeom>
          <a:noFill/>
          <a:ln/>
        </p:spPr>
        <p:txBody>
          <a:bodyPr wrap="square" lIns="45720" tIns="91440" rIns="91440" bIns="45720" rtlCol="0" anchor="t"/>
          <a:lstStyle/>
          <a:p>
            <a:pPr>
              <a:lnSpc>
                <a:spcPct val="100000"/>
              </a:lnSpc>
            </a:pPr>
            <a:endParaRPr lang="en-US" sz="1600" dirty="0"/>
          </a:p>
        </p:txBody>
      </p:sp>
      <p:sp>
        <p:nvSpPr>
          <p:cNvPr id="9" name="Shape 6"/>
          <p:cNvSpPr/>
          <p:nvPr/>
        </p:nvSpPr>
        <p:spPr>
          <a:xfrm rot="420000">
            <a:off x="901700" y="3377565"/>
            <a:ext cx="1433195" cy="1525905"/>
          </a:xfrm>
          <a:custGeom>
            <a:avLst/>
            <a:gdLst/>
            <a:ahLst/>
            <a:cxnLst/>
            <a:rect l="l" t="t" r="r" b="b"/>
            <a:pathLst>
              <a:path w="1433195" h="1525905">
                <a:moveTo>
                  <a:pt x="798494" y="151715"/>
                </a:moveTo>
                <a:cubicBezTo>
                  <a:pt x="836518" y="144421"/>
                  <a:pt x="880391" y="129833"/>
                  <a:pt x="922802" y="119622"/>
                </a:cubicBezTo>
                <a:cubicBezTo>
                  <a:pt x="934502" y="116704"/>
                  <a:pt x="947664" y="118163"/>
                  <a:pt x="959363" y="116704"/>
                </a:cubicBezTo>
                <a:cubicBezTo>
                  <a:pt x="963751" y="116704"/>
                  <a:pt x="968138" y="112328"/>
                  <a:pt x="973988" y="112328"/>
                </a:cubicBezTo>
                <a:cubicBezTo>
                  <a:pt x="985687" y="109410"/>
                  <a:pt x="998849" y="113786"/>
                  <a:pt x="1010549" y="112328"/>
                </a:cubicBezTo>
                <a:cubicBezTo>
                  <a:pt x="1026636" y="109410"/>
                  <a:pt x="1048572" y="100657"/>
                  <a:pt x="1066122" y="97740"/>
                </a:cubicBezTo>
                <a:cubicBezTo>
                  <a:pt x="1088058" y="93363"/>
                  <a:pt x="1109995" y="96281"/>
                  <a:pt x="1131932" y="100657"/>
                </a:cubicBezTo>
                <a:cubicBezTo>
                  <a:pt x="1139244" y="142962"/>
                  <a:pt x="1155331" y="211526"/>
                  <a:pt x="1148018" y="245078"/>
                </a:cubicBezTo>
                <a:cubicBezTo>
                  <a:pt x="1155331" y="294678"/>
                  <a:pt x="1152406" y="342818"/>
                  <a:pt x="1167030" y="379288"/>
                </a:cubicBezTo>
                <a:cubicBezTo>
                  <a:pt x="1174342" y="433264"/>
                  <a:pt x="1184580" y="491616"/>
                  <a:pt x="1193354" y="545591"/>
                </a:cubicBezTo>
                <a:cubicBezTo>
                  <a:pt x="1203591" y="602484"/>
                  <a:pt x="1224066" y="652084"/>
                  <a:pt x="1241615" y="700224"/>
                </a:cubicBezTo>
                <a:cubicBezTo>
                  <a:pt x="1263552" y="761494"/>
                  <a:pt x="1282563" y="821305"/>
                  <a:pt x="1308887" y="876739"/>
                </a:cubicBezTo>
                <a:cubicBezTo>
                  <a:pt x="1343986" y="948220"/>
                  <a:pt x="1392247" y="1013866"/>
                  <a:pt x="1422958" y="1089724"/>
                </a:cubicBezTo>
                <a:cubicBezTo>
                  <a:pt x="1431733" y="1097018"/>
                  <a:pt x="1437582" y="1107229"/>
                  <a:pt x="1433195" y="1115982"/>
                </a:cubicBezTo>
                <a:cubicBezTo>
                  <a:pt x="1430270" y="1123276"/>
                  <a:pt x="1420033" y="1123276"/>
                  <a:pt x="1411258" y="1127653"/>
                </a:cubicBezTo>
                <a:cubicBezTo>
                  <a:pt x="1398096" y="1133488"/>
                  <a:pt x="1382009" y="1145158"/>
                  <a:pt x="1362998" y="1150993"/>
                </a:cubicBezTo>
                <a:cubicBezTo>
                  <a:pt x="1327899" y="1162664"/>
                  <a:pt x="1291338" y="1178711"/>
                  <a:pt x="1265014" y="1193299"/>
                </a:cubicBezTo>
                <a:cubicBezTo>
                  <a:pt x="1251852" y="1200593"/>
                  <a:pt x="1226990" y="1203510"/>
                  <a:pt x="1215291" y="1215181"/>
                </a:cubicBezTo>
                <a:cubicBezTo>
                  <a:pt x="1153868" y="1222475"/>
                  <a:pt x="1066122" y="1254568"/>
                  <a:pt x="995924" y="1270615"/>
                </a:cubicBezTo>
                <a:cubicBezTo>
                  <a:pt x="990075" y="1270615"/>
                  <a:pt x="991537" y="1276450"/>
                  <a:pt x="988612" y="1277909"/>
                </a:cubicBezTo>
                <a:cubicBezTo>
                  <a:pt x="968138" y="1274991"/>
                  <a:pt x="947664" y="1283744"/>
                  <a:pt x="925727" y="1286662"/>
                </a:cubicBezTo>
                <a:cubicBezTo>
                  <a:pt x="827743" y="1304167"/>
                  <a:pt x="725372" y="1315838"/>
                  <a:pt x="633238" y="1356684"/>
                </a:cubicBezTo>
                <a:cubicBezTo>
                  <a:pt x="570353" y="1384401"/>
                  <a:pt x="504543" y="1404825"/>
                  <a:pt x="448970" y="1432542"/>
                </a:cubicBezTo>
                <a:cubicBezTo>
                  <a:pt x="393397" y="1460259"/>
                  <a:pt x="348062" y="1498188"/>
                  <a:pt x="301263" y="1525905"/>
                </a:cubicBezTo>
                <a:cubicBezTo>
                  <a:pt x="291026" y="1512776"/>
                  <a:pt x="286639" y="1495270"/>
                  <a:pt x="279327" y="1479223"/>
                </a:cubicBezTo>
                <a:cubicBezTo>
                  <a:pt x="270552" y="1460259"/>
                  <a:pt x="258853" y="1438377"/>
                  <a:pt x="248615" y="1416495"/>
                </a:cubicBezTo>
                <a:cubicBezTo>
                  <a:pt x="244228" y="1407742"/>
                  <a:pt x="242766" y="1396072"/>
                  <a:pt x="239841" y="1387319"/>
                </a:cubicBezTo>
                <a:cubicBezTo>
                  <a:pt x="214979" y="1327508"/>
                  <a:pt x="190118" y="1263321"/>
                  <a:pt x="163794" y="1197675"/>
                </a:cubicBezTo>
                <a:cubicBezTo>
                  <a:pt x="159406" y="1188922"/>
                  <a:pt x="153557" y="1180169"/>
                  <a:pt x="150632" y="1172875"/>
                </a:cubicBezTo>
                <a:cubicBezTo>
                  <a:pt x="149169" y="1167040"/>
                  <a:pt x="150632" y="1158287"/>
                  <a:pt x="149169" y="1152452"/>
                </a:cubicBezTo>
                <a:cubicBezTo>
                  <a:pt x="136007" y="1111606"/>
                  <a:pt x="119920" y="1064924"/>
                  <a:pt x="106758" y="1019701"/>
                </a:cubicBezTo>
                <a:cubicBezTo>
                  <a:pt x="99446" y="996361"/>
                  <a:pt x="92134" y="971561"/>
                  <a:pt x="84822" y="948220"/>
                </a:cubicBezTo>
                <a:cubicBezTo>
                  <a:pt x="80434" y="935091"/>
                  <a:pt x="74585" y="921962"/>
                  <a:pt x="71660" y="908833"/>
                </a:cubicBezTo>
                <a:cubicBezTo>
                  <a:pt x="68735" y="894245"/>
                  <a:pt x="70197" y="879657"/>
                  <a:pt x="67272" y="863610"/>
                </a:cubicBezTo>
                <a:cubicBezTo>
                  <a:pt x="58498" y="815469"/>
                  <a:pt x="42411" y="767329"/>
                  <a:pt x="33636" y="716271"/>
                </a:cubicBezTo>
                <a:cubicBezTo>
                  <a:pt x="29249" y="690012"/>
                  <a:pt x="26324" y="663754"/>
                  <a:pt x="23399" y="634578"/>
                </a:cubicBezTo>
                <a:cubicBezTo>
                  <a:pt x="16087" y="589355"/>
                  <a:pt x="11700" y="545591"/>
                  <a:pt x="10237" y="500368"/>
                </a:cubicBezTo>
                <a:cubicBezTo>
                  <a:pt x="8775" y="472651"/>
                  <a:pt x="0" y="444934"/>
                  <a:pt x="5850" y="420134"/>
                </a:cubicBezTo>
                <a:cubicBezTo>
                  <a:pt x="61423" y="396794"/>
                  <a:pt x="121383" y="360324"/>
                  <a:pt x="191580" y="341359"/>
                </a:cubicBezTo>
                <a:cubicBezTo>
                  <a:pt x="204742" y="332606"/>
                  <a:pt x="225216" y="323854"/>
                  <a:pt x="239841" y="322395"/>
                </a:cubicBezTo>
                <a:cubicBezTo>
                  <a:pt x="283714" y="299054"/>
                  <a:pt x="337825" y="285925"/>
                  <a:pt x="390473" y="271337"/>
                </a:cubicBezTo>
                <a:cubicBezTo>
                  <a:pt x="438733" y="259666"/>
                  <a:pt x="488456" y="234867"/>
                  <a:pt x="530867" y="231949"/>
                </a:cubicBezTo>
                <a:cubicBezTo>
                  <a:pt x="542567" y="224655"/>
                  <a:pt x="558654" y="220279"/>
                  <a:pt x="574740" y="217361"/>
                </a:cubicBezTo>
                <a:cubicBezTo>
                  <a:pt x="567428" y="188185"/>
                  <a:pt x="542567" y="147339"/>
                  <a:pt x="539642" y="115245"/>
                </a:cubicBezTo>
                <a:cubicBezTo>
                  <a:pt x="536717" y="78775"/>
                  <a:pt x="558654" y="53976"/>
                  <a:pt x="576203" y="24800"/>
                </a:cubicBezTo>
                <a:cubicBezTo>
                  <a:pt x="596677" y="23341"/>
                  <a:pt x="617151" y="5835"/>
                  <a:pt x="642013" y="2918"/>
                </a:cubicBezTo>
                <a:cubicBezTo>
                  <a:pt x="672724" y="0"/>
                  <a:pt x="693198" y="10212"/>
                  <a:pt x="720985" y="20423"/>
                </a:cubicBezTo>
                <a:cubicBezTo>
                  <a:pt x="729759" y="37929"/>
                  <a:pt x="747309" y="48140"/>
                  <a:pt x="759008" y="64187"/>
                </a:cubicBezTo>
                <a:cubicBezTo>
                  <a:pt x="775095" y="90446"/>
                  <a:pt x="779483" y="125457"/>
                  <a:pt x="798494" y="151715"/>
                </a:cubicBezTo>
                <a:close/>
                <a:moveTo>
                  <a:pt x="706360" y="370535"/>
                </a:moveTo>
                <a:cubicBezTo>
                  <a:pt x="696123" y="351571"/>
                  <a:pt x="685886" y="326771"/>
                  <a:pt x="677112" y="304889"/>
                </a:cubicBezTo>
                <a:cubicBezTo>
                  <a:pt x="662487" y="271337"/>
                  <a:pt x="650788" y="236326"/>
                  <a:pt x="653712" y="199856"/>
                </a:cubicBezTo>
                <a:cubicBezTo>
                  <a:pt x="665412" y="180891"/>
                  <a:pt x="685886" y="176515"/>
                  <a:pt x="713673" y="182350"/>
                </a:cubicBezTo>
                <a:cubicBezTo>
                  <a:pt x="744384" y="224655"/>
                  <a:pt x="779483" y="307807"/>
                  <a:pt x="799957" y="367618"/>
                </a:cubicBezTo>
                <a:cubicBezTo>
                  <a:pt x="816044" y="411382"/>
                  <a:pt x="852605" y="487239"/>
                  <a:pt x="821893" y="520792"/>
                </a:cubicBezTo>
                <a:cubicBezTo>
                  <a:pt x="818969" y="523709"/>
                  <a:pt x="799957" y="541215"/>
                  <a:pt x="789720" y="542674"/>
                </a:cubicBezTo>
                <a:cubicBezTo>
                  <a:pt x="778020" y="544132"/>
                  <a:pt x="751696" y="539756"/>
                  <a:pt x="744384" y="533921"/>
                </a:cubicBezTo>
                <a:cubicBezTo>
                  <a:pt x="735609" y="528086"/>
                  <a:pt x="735609" y="514956"/>
                  <a:pt x="728297" y="509121"/>
                </a:cubicBezTo>
                <a:cubicBezTo>
                  <a:pt x="668337" y="377829"/>
                  <a:pt x="602527" y="262584"/>
                  <a:pt x="580590" y="93363"/>
                </a:cubicBezTo>
                <a:cubicBezTo>
                  <a:pt x="592290" y="71481"/>
                  <a:pt x="614226" y="59811"/>
                  <a:pt x="636163" y="48140"/>
                </a:cubicBezTo>
                <a:cubicBezTo>
                  <a:pt x="663950" y="45223"/>
                  <a:pt x="687349" y="56893"/>
                  <a:pt x="709285" y="64187"/>
                </a:cubicBezTo>
                <a:cubicBezTo>
                  <a:pt x="722447" y="84610"/>
                  <a:pt x="739997" y="100657"/>
                  <a:pt x="751696" y="122539"/>
                </a:cubicBezTo>
                <a:cubicBezTo>
                  <a:pt x="759008" y="137127"/>
                  <a:pt x="760471" y="156092"/>
                  <a:pt x="773633" y="166303"/>
                </a:cubicBezTo>
                <a:cubicBezTo>
                  <a:pt x="775095" y="160468"/>
                  <a:pt x="778020" y="166303"/>
                  <a:pt x="780945" y="163386"/>
                </a:cubicBezTo>
                <a:cubicBezTo>
                  <a:pt x="773633" y="121080"/>
                  <a:pt x="753159" y="93363"/>
                  <a:pt x="732684" y="56893"/>
                </a:cubicBezTo>
                <a:cubicBezTo>
                  <a:pt x="723910" y="52517"/>
                  <a:pt x="715135" y="45223"/>
                  <a:pt x="709285" y="35011"/>
                </a:cubicBezTo>
                <a:cubicBezTo>
                  <a:pt x="694661" y="29176"/>
                  <a:pt x="672724" y="17506"/>
                  <a:pt x="647863" y="20423"/>
                </a:cubicBezTo>
                <a:cubicBezTo>
                  <a:pt x="628851" y="23341"/>
                  <a:pt x="606914" y="33552"/>
                  <a:pt x="584978" y="40846"/>
                </a:cubicBezTo>
                <a:cubicBezTo>
                  <a:pt x="565966" y="58352"/>
                  <a:pt x="551341" y="86069"/>
                  <a:pt x="558654" y="119622"/>
                </a:cubicBezTo>
                <a:cubicBezTo>
                  <a:pt x="571816" y="148798"/>
                  <a:pt x="577665" y="185268"/>
                  <a:pt x="590827" y="215902"/>
                </a:cubicBezTo>
                <a:cubicBezTo>
                  <a:pt x="595215" y="247996"/>
                  <a:pt x="608377" y="266960"/>
                  <a:pt x="609839" y="293219"/>
                </a:cubicBezTo>
                <a:cubicBezTo>
                  <a:pt x="631776" y="344277"/>
                  <a:pt x="643475" y="399711"/>
                  <a:pt x="665412" y="447852"/>
                </a:cubicBezTo>
                <a:cubicBezTo>
                  <a:pt x="682961" y="487239"/>
                  <a:pt x="709285" y="532462"/>
                  <a:pt x="738534" y="557262"/>
                </a:cubicBezTo>
                <a:cubicBezTo>
                  <a:pt x="751696" y="557262"/>
                  <a:pt x="760471" y="564556"/>
                  <a:pt x="775095" y="566014"/>
                </a:cubicBezTo>
                <a:cubicBezTo>
                  <a:pt x="786795" y="560179"/>
                  <a:pt x="810194" y="561638"/>
                  <a:pt x="820431" y="558720"/>
                </a:cubicBezTo>
                <a:cubicBezTo>
                  <a:pt x="821893" y="551426"/>
                  <a:pt x="832131" y="548509"/>
                  <a:pt x="840905" y="544132"/>
                </a:cubicBezTo>
                <a:cubicBezTo>
                  <a:pt x="865767" y="512039"/>
                  <a:pt x="852605" y="468275"/>
                  <a:pt x="842368" y="427428"/>
                </a:cubicBezTo>
                <a:cubicBezTo>
                  <a:pt x="839443" y="415758"/>
                  <a:pt x="840905" y="405546"/>
                  <a:pt x="836518" y="395335"/>
                </a:cubicBezTo>
                <a:cubicBezTo>
                  <a:pt x="821893" y="350112"/>
                  <a:pt x="798494" y="299054"/>
                  <a:pt x="783870" y="264043"/>
                </a:cubicBezTo>
                <a:cubicBezTo>
                  <a:pt x="773633" y="237784"/>
                  <a:pt x="760471" y="212985"/>
                  <a:pt x="747309" y="192562"/>
                </a:cubicBezTo>
                <a:cubicBezTo>
                  <a:pt x="742921" y="182350"/>
                  <a:pt x="737072" y="170680"/>
                  <a:pt x="732684" y="166303"/>
                </a:cubicBezTo>
                <a:cubicBezTo>
                  <a:pt x="704898" y="135668"/>
                  <a:pt x="658100" y="157550"/>
                  <a:pt x="634701" y="182350"/>
                </a:cubicBezTo>
                <a:cubicBezTo>
                  <a:pt x="621539" y="233408"/>
                  <a:pt x="643475" y="277172"/>
                  <a:pt x="661025" y="320936"/>
                </a:cubicBezTo>
                <a:cubicBezTo>
                  <a:pt x="666874" y="338442"/>
                  <a:pt x="677112" y="357406"/>
                  <a:pt x="687349" y="373453"/>
                </a:cubicBezTo>
                <a:cubicBezTo>
                  <a:pt x="697586" y="389500"/>
                  <a:pt x="704898" y="415758"/>
                  <a:pt x="722447" y="412840"/>
                </a:cubicBezTo>
                <a:cubicBezTo>
                  <a:pt x="728297" y="399711"/>
                  <a:pt x="713673" y="385123"/>
                  <a:pt x="706360" y="370535"/>
                </a:cubicBezTo>
                <a:close/>
                <a:moveTo>
                  <a:pt x="732684" y="121080"/>
                </a:moveTo>
                <a:cubicBezTo>
                  <a:pt x="725372" y="106492"/>
                  <a:pt x="709285" y="84610"/>
                  <a:pt x="699048" y="77316"/>
                </a:cubicBezTo>
                <a:cubicBezTo>
                  <a:pt x="684424" y="68564"/>
                  <a:pt x="655175" y="59811"/>
                  <a:pt x="640550" y="64187"/>
                </a:cubicBezTo>
                <a:cubicBezTo>
                  <a:pt x="631776" y="67105"/>
                  <a:pt x="625926" y="77316"/>
                  <a:pt x="618614" y="81693"/>
                </a:cubicBezTo>
                <a:cubicBezTo>
                  <a:pt x="609839" y="86069"/>
                  <a:pt x="598140" y="87528"/>
                  <a:pt x="595215" y="99198"/>
                </a:cubicBezTo>
                <a:cubicBezTo>
                  <a:pt x="592290" y="109410"/>
                  <a:pt x="595215" y="128374"/>
                  <a:pt x="596677" y="137127"/>
                </a:cubicBezTo>
                <a:cubicBezTo>
                  <a:pt x="601064" y="161927"/>
                  <a:pt x="612764" y="188185"/>
                  <a:pt x="620076" y="208608"/>
                </a:cubicBezTo>
                <a:cubicBezTo>
                  <a:pt x="617151" y="164844"/>
                  <a:pt x="659562" y="140045"/>
                  <a:pt x="694661" y="138586"/>
                </a:cubicBezTo>
                <a:cubicBezTo>
                  <a:pt x="719522" y="138586"/>
                  <a:pt x="734147" y="156092"/>
                  <a:pt x="750234" y="166303"/>
                </a:cubicBezTo>
                <a:cubicBezTo>
                  <a:pt x="742921" y="147339"/>
                  <a:pt x="744384" y="138586"/>
                  <a:pt x="732684" y="121080"/>
                </a:cubicBezTo>
                <a:close/>
                <a:moveTo>
                  <a:pt x="1058809" y="121080"/>
                </a:moveTo>
                <a:cubicBezTo>
                  <a:pt x="1041260" y="129833"/>
                  <a:pt x="1016398" y="125457"/>
                  <a:pt x="992999" y="128374"/>
                </a:cubicBezTo>
                <a:cubicBezTo>
                  <a:pt x="971063" y="131292"/>
                  <a:pt x="949126" y="141504"/>
                  <a:pt x="931577" y="142962"/>
                </a:cubicBezTo>
                <a:cubicBezTo>
                  <a:pt x="921340" y="144421"/>
                  <a:pt x="912565" y="141504"/>
                  <a:pt x="902328" y="142962"/>
                </a:cubicBezTo>
                <a:cubicBezTo>
                  <a:pt x="852605" y="151715"/>
                  <a:pt x="810194" y="172138"/>
                  <a:pt x="760471" y="185268"/>
                </a:cubicBezTo>
                <a:cubicBezTo>
                  <a:pt x="785332" y="218820"/>
                  <a:pt x="805807" y="280090"/>
                  <a:pt x="827743" y="328230"/>
                </a:cubicBezTo>
                <a:cubicBezTo>
                  <a:pt x="845293" y="401170"/>
                  <a:pt x="890628" y="487239"/>
                  <a:pt x="862842" y="555803"/>
                </a:cubicBezTo>
                <a:cubicBezTo>
                  <a:pt x="840905" y="573308"/>
                  <a:pt x="807269" y="573308"/>
                  <a:pt x="776558" y="584979"/>
                </a:cubicBezTo>
                <a:cubicBezTo>
                  <a:pt x="772170" y="582061"/>
                  <a:pt x="764858" y="580602"/>
                  <a:pt x="760471" y="577685"/>
                </a:cubicBezTo>
                <a:cubicBezTo>
                  <a:pt x="720985" y="576226"/>
                  <a:pt x="700511" y="542674"/>
                  <a:pt x="685886" y="514956"/>
                </a:cubicBezTo>
                <a:cubicBezTo>
                  <a:pt x="640550" y="433264"/>
                  <a:pt x="603989" y="319477"/>
                  <a:pt x="580590" y="231949"/>
                </a:cubicBezTo>
                <a:cubicBezTo>
                  <a:pt x="561578" y="234867"/>
                  <a:pt x="544029" y="242161"/>
                  <a:pt x="529405" y="246537"/>
                </a:cubicBezTo>
                <a:cubicBezTo>
                  <a:pt x="503081" y="253831"/>
                  <a:pt x="486994" y="259666"/>
                  <a:pt x="467982" y="264043"/>
                </a:cubicBezTo>
                <a:cubicBezTo>
                  <a:pt x="450433" y="268419"/>
                  <a:pt x="434346" y="275713"/>
                  <a:pt x="418259" y="281548"/>
                </a:cubicBezTo>
                <a:cubicBezTo>
                  <a:pt x="386085" y="291760"/>
                  <a:pt x="352449" y="296136"/>
                  <a:pt x="320275" y="306348"/>
                </a:cubicBezTo>
                <a:cubicBezTo>
                  <a:pt x="299801" y="312183"/>
                  <a:pt x="280789" y="323854"/>
                  <a:pt x="261777" y="331148"/>
                </a:cubicBezTo>
                <a:cubicBezTo>
                  <a:pt x="209129" y="351571"/>
                  <a:pt x="156481" y="366159"/>
                  <a:pt x="105296" y="393876"/>
                </a:cubicBezTo>
                <a:cubicBezTo>
                  <a:pt x="76047" y="395335"/>
                  <a:pt x="54110" y="421593"/>
                  <a:pt x="23399" y="427428"/>
                </a:cubicBezTo>
                <a:cubicBezTo>
                  <a:pt x="21937" y="510580"/>
                  <a:pt x="29249" y="595190"/>
                  <a:pt x="45336" y="688554"/>
                </a:cubicBezTo>
                <a:cubicBezTo>
                  <a:pt x="51186" y="723565"/>
                  <a:pt x="67272" y="757117"/>
                  <a:pt x="71660" y="795046"/>
                </a:cubicBezTo>
                <a:cubicBezTo>
                  <a:pt x="78972" y="850481"/>
                  <a:pt x="89209" y="904456"/>
                  <a:pt x="105296" y="958432"/>
                </a:cubicBezTo>
                <a:cubicBezTo>
                  <a:pt x="121383" y="1013866"/>
                  <a:pt x="131620" y="1070759"/>
                  <a:pt x="149169" y="1121817"/>
                </a:cubicBezTo>
                <a:cubicBezTo>
                  <a:pt x="162331" y="1164123"/>
                  <a:pt x="179881" y="1206428"/>
                  <a:pt x="195967" y="1244357"/>
                </a:cubicBezTo>
                <a:cubicBezTo>
                  <a:pt x="210592" y="1279368"/>
                  <a:pt x="223754" y="1310003"/>
                  <a:pt x="235453" y="1342096"/>
                </a:cubicBezTo>
                <a:cubicBezTo>
                  <a:pt x="257390" y="1400448"/>
                  <a:pt x="280789" y="1458800"/>
                  <a:pt x="310038" y="1506941"/>
                </a:cubicBezTo>
                <a:cubicBezTo>
                  <a:pt x="391935" y="1435459"/>
                  <a:pt x="501618" y="1398989"/>
                  <a:pt x="598140" y="1356684"/>
                </a:cubicBezTo>
                <a:cubicBezTo>
                  <a:pt x="701973" y="1311461"/>
                  <a:pt x="824818" y="1296873"/>
                  <a:pt x="938889" y="1269156"/>
                </a:cubicBezTo>
                <a:cubicBezTo>
                  <a:pt x="991537" y="1256027"/>
                  <a:pt x="1031023" y="1242898"/>
                  <a:pt x="1074896" y="1229769"/>
                </a:cubicBezTo>
                <a:cubicBezTo>
                  <a:pt x="1121694" y="1215181"/>
                  <a:pt x="1169955" y="1204969"/>
                  <a:pt x="1213828" y="1187463"/>
                </a:cubicBezTo>
                <a:cubicBezTo>
                  <a:pt x="1257702" y="1171417"/>
                  <a:pt x="1297188" y="1149535"/>
                  <a:pt x="1339599" y="1137864"/>
                </a:cubicBezTo>
                <a:cubicBezTo>
                  <a:pt x="1355685" y="1120359"/>
                  <a:pt x="1390784" y="1114523"/>
                  <a:pt x="1411258" y="1104312"/>
                </a:cubicBezTo>
                <a:cubicBezTo>
                  <a:pt x="1403946" y="1072218"/>
                  <a:pt x="1380547" y="1051795"/>
                  <a:pt x="1364460" y="1024078"/>
                </a:cubicBezTo>
                <a:cubicBezTo>
                  <a:pt x="1346911" y="989067"/>
                  <a:pt x="1326437" y="958432"/>
                  <a:pt x="1311812" y="926338"/>
                </a:cubicBezTo>
                <a:cubicBezTo>
                  <a:pt x="1279638" y="851939"/>
                  <a:pt x="1248927" y="780458"/>
                  <a:pt x="1225528" y="704600"/>
                </a:cubicBezTo>
                <a:cubicBezTo>
                  <a:pt x="1213828" y="669589"/>
                  <a:pt x="1199204" y="636037"/>
                  <a:pt x="1190429" y="601026"/>
                </a:cubicBezTo>
                <a:cubicBezTo>
                  <a:pt x="1180192" y="561638"/>
                  <a:pt x="1175805" y="519333"/>
                  <a:pt x="1168493" y="477028"/>
                </a:cubicBezTo>
                <a:cubicBezTo>
                  <a:pt x="1162643" y="439099"/>
                  <a:pt x="1152406" y="399711"/>
                  <a:pt x="1145094" y="358865"/>
                </a:cubicBezTo>
                <a:cubicBezTo>
                  <a:pt x="1129007" y="275713"/>
                  <a:pt x="1140706" y="194020"/>
                  <a:pt x="1114382" y="115245"/>
                </a:cubicBezTo>
                <a:cubicBezTo>
                  <a:pt x="1112920" y="115245"/>
                  <a:pt x="1111457" y="115245"/>
                  <a:pt x="1109995" y="115245"/>
                </a:cubicBezTo>
                <a:cubicBezTo>
                  <a:pt x="1083671" y="118163"/>
                  <a:pt x="1079284" y="125457"/>
                  <a:pt x="1058809" y="121080"/>
                </a:cubicBezTo>
                <a:close/>
                <a:moveTo>
                  <a:pt x="770708" y="528086"/>
                </a:moveTo>
                <a:cubicBezTo>
                  <a:pt x="780945" y="529544"/>
                  <a:pt x="799957" y="520792"/>
                  <a:pt x="798494" y="516415"/>
                </a:cubicBezTo>
                <a:cubicBezTo>
                  <a:pt x="816044" y="506204"/>
                  <a:pt x="818969" y="479945"/>
                  <a:pt x="817506" y="459522"/>
                </a:cubicBezTo>
                <a:cubicBezTo>
                  <a:pt x="779483" y="370535"/>
                  <a:pt x="756083" y="269878"/>
                  <a:pt x="703436" y="199856"/>
                </a:cubicBezTo>
                <a:cubicBezTo>
                  <a:pt x="685886" y="196938"/>
                  <a:pt x="675649" y="194020"/>
                  <a:pt x="669799" y="204232"/>
                </a:cubicBezTo>
                <a:cubicBezTo>
                  <a:pt x="675649" y="204232"/>
                  <a:pt x="669799" y="205691"/>
                  <a:pt x="669799" y="205691"/>
                </a:cubicBezTo>
                <a:cubicBezTo>
                  <a:pt x="662487" y="255290"/>
                  <a:pt x="688811" y="281548"/>
                  <a:pt x="700511" y="319477"/>
                </a:cubicBezTo>
                <a:cubicBezTo>
                  <a:pt x="704898" y="334065"/>
                  <a:pt x="709285" y="338442"/>
                  <a:pt x="713673" y="350112"/>
                </a:cubicBezTo>
                <a:cubicBezTo>
                  <a:pt x="715135" y="354488"/>
                  <a:pt x="715135" y="360324"/>
                  <a:pt x="716597" y="364700"/>
                </a:cubicBezTo>
                <a:cubicBezTo>
                  <a:pt x="728297" y="388041"/>
                  <a:pt x="761933" y="407005"/>
                  <a:pt x="735609" y="430346"/>
                </a:cubicBezTo>
                <a:cubicBezTo>
                  <a:pt x="728297" y="427428"/>
                  <a:pt x="716597" y="433264"/>
                  <a:pt x="707823" y="434722"/>
                </a:cubicBezTo>
                <a:cubicBezTo>
                  <a:pt x="725372" y="459522"/>
                  <a:pt x="738534" y="523709"/>
                  <a:pt x="770708" y="528086"/>
                </a:cubicBezTo>
                <a:close/>
              </a:path>
            </a:pathLst>
          </a:custGeom>
          <a:solidFill>
            <a:srgbClr val="4874CB"/>
          </a:solidFill>
          <a:ln/>
        </p:spPr>
      </p:sp>
      <p:sp>
        <p:nvSpPr>
          <p:cNvPr id="10" name="Text 7"/>
          <p:cNvSpPr/>
          <p:nvPr/>
        </p:nvSpPr>
        <p:spPr>
          <a:xfrm rot="420000">
            <a:off x="901700" y="3377565"/>
            <a:ext cx="1433195" cy="1525905"/>
          </a:xfrm>
          <a:prstGeom prst="rect">
            <a:avLst/>
          </a:prstGeom>
          <a:noFill/>
          <a:ln/>
        </p:spPr>
        <p:txBody>
          <a:bodyPr wrap="square" lIns="45720" tIns="91440" rIns="91440" bIns="45720" rtlCol="0" anchor="t"/>
          <a:lstStyle/>
          <a:p>
            <a:pPr>
              <a:lnSpc>
                <a:spcPct val="100000"/>
              </a:lnSpc>
            </a:pPr>
            <a:endParaRPr lang="en-US" sz="1600" dirty="0"/>
          </a:p>
        </p:txBody>
      </p:sp>
      <p:sp>
        <p:nvSpPr>
          <p:cNvPr id="11" name="Shape 8"/>
          <p:cNvSpPr/>
          <p:nvPr/>
        </p:nvSpPr>
        <p:spPr>
          <a:xfrm rot="420000">
            <a:off x="901700" y="5013325"/>
            <a:ext cx="1433195" cy="1525905"/>
          </a:xfrm>
          <a:custGeom>
            <a:avLst/>
            <a:gdLst/>
            <a:ahLst/>
            <a:cxnLst/>
            <a:rect l="l" t="t" r="r" b="b"/>
            <a:pathLst>
              <a:path w="1433195" h="1525905">
                <a:moveTo>
                  <a:pt x="798494" y="151715"/>
                </a:moveTo>
                <a:cubicBezTo>
                  <a:pt x="836518" y="144421"/>
                  <a:pt x="880391" y="129833"/>
                  <a:pt x="922802" y="119622"/>
                </a:cubicBezTo>
                <a:cubicBezTo>
                  <a:pt x="934502" y="116704"/>
                  <a:pt x="947664" y="118163"/>
                  <a:pt x="959363" y="116704"/>
                </a:cubicBezTo>
                <a:cubicBezTo>
                  <a:pt x="963751" y="116704"/>
                  <a:pt x="968138" y="112328"/>
                  <a:pt x="973988" y="112328"/>
                </a:cubicBezTo>
                <a:cubicBezTo>
                  <a:pt x="985687" y="109410"/>
                  <a:pt x="998849" y="113786"/>
                  <a:pt x="1010549" y="112328"/>
                </a:cubicBezTo>
                <a:cubicBezTo>
                  <a:pt x="1026636" y="109410"/>
                  <a:pt x="1048572" y="100657"/>
                  <a:pt x="1066122" y="97740"/>
                </a:cubicBezTo>
                <a:cubicBezTo>
                  <a:pt x="1088058" y="93363"/>
                  <a:pt x="1109995" y="96281"/>
                  <a:pt x="1131932" y="100657"/>
                </a:cubicBezTo>
                <a:cubicBezTo>
                  <a:pt x="1139244" y="142962"/>
                  <a:pt x="1155331" y="211526"/>
                  <a:pt x="1148018" y="245078"/>
                </a:cubicBezTo>
                <a:cubicBezTo>
                  <a:pt x="1155331" y="294678"/>
                  <a:pt x="1152406" y="342818"/>
                  <a:pt x="1167030" y="379288"/>
                </a:cubicBezTo>
                <a:cubicBezTo>
                  <a:pt x="1174342" y="433264"/>
                  <a:pt x="1184580" y="491616"/>
                  <a:pt x="1193354" y="545591"/>
                </a:cubicBezTo>
                <a:cubicBezTo>
                  <a:pt x="1203591" y="602484"/>
                  <a:pt x="1224066" y="652084"/>
                  <a:pt x="1241615" y="700224"/>
                </a:cubicBezTo>
                <a:cubicBezTo>
                  <a:pt x="1263552" y="761494"/>
                  <a:pt x="1282563" y="821305"/>
                  <a:pt x="1308887" y="876739"/>
                </a:cubicBezTo>
                <a:cubicBezTo>
                  <a:pt x="1343986" y="948220"/>
                  <a:pt x="1392247" y="1013866"/>
                  <a:pt x="1422958" y="1089724"/>
                </a:cubicBezTo>
                <a:cubicBezTo>
                  <a:pt x="1431733" y="1097018"/>
                  <a:pt x="1437582" y="1107229"/>
                  <a:pt x="1433195" y="1115982"/>
                </a:cubicBezTo>
                <a:cubicBezTo>
                  <a:pt x="1430270" y="1123276"/>
                  <a:pt x="1420033" y="1123276"/>
                  <a:pt x="1411258" y="1127653"/>
                </a:cubicBezTo>
                <a:cubicBezTo>
                  <a:pt x="1398096" y="1133488"/>
                  <a:pt x="1382009" y="1145158"/>
                  <a:pt x="1362998" y="1150993"/>
                </a:cubicBezTo>
                <a:cubicBezTo>
                  <a:pt x="1327899" y="1162664"/>
                  <a:pt x="1291338" y="1178711"/>
                  <a:pt x="1265014" y="1193299"/>
                </a:cubicBezTo>
                <a:cubicBezTo>
                  <a:pt x="1251852" y="1200593"/>
                  <a:pt x="1226990" y="1203510"/>
                  <a:pt x="1215291" y="1215181"/>
                </a:cubicBezTo>
                <a:cubicBezTo>
                  <a:pt x="1153868" y="1222475"/>
                  <a:pt x="1066122" y="1254568"/>
                  <a:pt x="995924" y="1270615"/>
                </a:cubicBezTo>
                <a:cubicBezTo>
                  <a:pt x="990075" y="1270615"/>
                  <a:pt x="991537" y="1276450"/>
                  <a:pt x="988612" y="1277909"/>
                </a:cubicBezTo>
                <a:cubicBezTo>
                  <a:pt x="968138" y="1274991"/>
                  <a:pt x="947664" y="1283744"/>
                  <a:pt x="925727" y="1286662"/>
                </a:cubicBezTo>
                <a:cubicBezTo>
                  <a:pt x="827743" y="1304167"/>
                  <a:pt x="725372" y="1315838"/>
                  <a:pt x="633238" y="1356684"/>
                </a:cubicBezTo>
                <a:cubicBezTo>
                  <a:pt x="570353" y="1384401"/>
                  <a:pt x="504543" y="1404825"/>
                  <a:pt x="448970" y="1432542"/>
                </a:cubicBezTo>
                <a:cubicBezTo>
                  <a:pt x="393397" y="1460259"/>
                  <a:pt x="348062" y="1498188"/>
                  <a:pt x="301263" y="1525905"/>
                </a:cubicBezTo>
                <a:cubicBezTo>
                  <a:pt x="291026" y="1512776"/>
                  <a:pt x="286639" y="1495270"/>
                  <a:pt x="279327" y="1479223"/>
                </a:cubicBezTo>
                <a:cubicBezTo>
                  <a:pt x="270552" y="1460259"/>
                  <a:pt x="258853" y="1438377"/>
                  <a:pt x="248615" y="1416495"/>
                </a:cubicBezTo>
                <a:cubicBezTo>
                  <a:pt x="244228" y="1407742"/>
                  <a:pt x="242766" y="1396072"/>
                  <a:pt x="239841" y="1387319"/>
                </a:cubicBezTo>
                <a:cubicBezTo>
                  <a:pt x="214979" y="1327508"/>
                  <a:pt x="190118" y="1263321"/>
                  <a:pt x="163794" y="1197675"/>
                </a:cubicBezTo>
                <a:cubicBezTo>
                  <a:pt x="159406" y="1188922"/>
                  <a:pt x="153557" y="1180169"/>
                  <a:pt x="150632" y="1172875"/>
                </a:cubicBezTo>
                <a:cubicBezTo>
                  <a:pt x="149169" y="1167040"/>
                  <a:pt x="150632" y="1158287"/>
                  <a:pt x="149169" y="1152452"/>
                </a:cubicBezTo>
                <a:cubicBezTo>
                  <a:pt x="136007" y="1111606"/>
                  <a:pt x="119920" y="1064924"/>
                  <a:pt x="106758" y="1019701"/>
                </a:cubicBezTo>
                <a:cubicBezTo>
                  <a:pt x="99446" y="996361"/>
                  <a:pt x="92134" y="971561"/>
                  <a:pt x="84822" y="948220"/>
                </a:cubicBezTo>
                <a:cubicBezTo>
                  <a:pt x="80434" y="935091"/>
                  <a:pt x="74585" y="921962"/>
                  <a:pt x="71660" y="908833"/>
                </a:cubicBezTo>
                <a:cubicBezTo>
                  <a:pt x="68735" y="894245"/>
                  <a:pt x="70197" y="879657"/>
                  <a:pt x="67272" y="863610"/>
                </a:cubicBezTo>
                <a:cubicBezTo>
                  <a:pt x="58498" y="815469"/>
                  <a:pt x="42411" y="767329"/>
                  <a:pt x="33636" y="716271"/>
                </a:cubicBezTo>
                <a:cubicBezTo>
                  <a:pt x="29249" y="690012"/>
                  <a:pt x="26324" y="663754"/>
                  <a:pt x="23399" y="634578"/>
                </a:cubicBezTo>
                <a:cubicBezTo>
                  <a:pt x="16087" y="589355"/>
                  <a:pt x="11700" y="545591"/>
                  <a:pt x="10237" y="500368"/>
                </a:cubicBezTo>
                <a:cubicBezTo>
                  <a:pt x="8775" y="472651"/>
                  <a:pt x="0" y="444934"/>
                  <a:pt x="5850" y="420134"/>
                </a:cubicBezTo>
                <a:cubicBezTo>
                  <a:pt x="61423" y="396794"/>
                  <a:pt x="121383" y="360324"/>
                  <a:pt x="191580" y="341359"/>
                </a:cubicBezTo>
                <a:cubicBezTo>
                  <a:pt x="204742" y="332606"/>
                  <a:pt x="225216" y="323854"/>
                  <a:pt x="239841" y="322395"/>
                </a:cubicBezTo>
                <a:cubicBezTo>
                  <a:pt x="283714" y="299054"/>
                  <a:pt x="337825" y="285925"/>
                  <a:pt x="390473" y="271337"/>
                </a:cubicBezTo>
                <a:cubicBezTo>
                  <a:pt x="438733" y="259666"/>
                  <a:pt x="488456" y="234867"/>
                  <a:pt x="530867" y="231949"/>
                </a:cubicBezTo>
                <a:cubicBezTo>
                  <a:pt x="542567" y="224655"/>
                  <a:pt x="558654" y="220279"/>
                  <a:pt x="574740" y="217361"/>
                </a:cubicBezTo>
                <a:cubicBezTo>
                  <a:pt x="567428" y="188185"/>
                  <a:pt x="542567" y="147339"/>
                  <a:pt x="539642" y="115245"/>
                </a:cubicBezTo>
                <a:cubicBezTo>
                  <a:pt x="536717" y="78775"/>
                  <a:pt x="558654" y="53976"/>
                  <a:pt x="576203" y="24800"/>
                </a:cubicBezTo>
                <a:cubicBezTo>
                  <a:pt x="596677" y="23341"/>
                  <a:pt x="617151" y="5835"/>
                  <a:pt x="642013" y="2918"/>
                </a:cubicBezTo>
                <a:cubicBezTo>
                  <a:pt x="672724" y="0"/>
                  <a:pt x="693198" y="10212"/>
                  <a:pt x="720985" y="20423"/>
                </a:cubicBezTo>
                <a:cubicBezTo>
                  <a:pt x="729759" y="37929"/>
                  <a:pt x="747309" y="48140"/>
                  <a:pt x="759008" y="64187"/>
                </a:cubicBezTo>
                <a:cubicBezTo>
                  <a:pt x="775095" y="90446"/>
                  <a:pt x="779483" y="125457"/>
                  <a:pt x="798494" y="151715"/>
                </a:cubicBezTo>
                <a:close/>
                <a:moveTo>
                  <a:pt x="706360" y="370535"/>
                </a:moveTo>
                <a:cubicBezTo>
                  <a:pt x="696123" y="351571"/>
                  <a:pt x="685886" y="326771"/>
                  <a:pt x="677112" y="304889"/>
                </a:cubicBezTo>
                <a:cubicBezTo>
                  <a:pt x="662487" y="271337"/>
                  <a:pt x="650788" y="236326"/>
                  <a:pt x="653712" y="199856"/>
                </a:cubicBezTo>
                <a:cubicBezTo>
                  <a:pt x="665412" y="180891"/>
                  <a:pt x="685886" y="176515"/>
                  <a:pt x="713673" y="182350"/>
                </a:cubicBezTo>
                <a:cubicBezTo>
                  <a:pt x="744384" y="224655"/>
                  <a:pt x="779483" y="307807"/>
                  <a:pt x="799957" y="367618"/>
                </a:cubicBezTo>
                <a:cubicBezTo>
                  <a:pt x="816044" y="411382"/>
                  <a:pt x="852605" y="487239"/>
                  <a:pt x="821893" y="520792"/>
                </a:cubicBezTo>
                <a:cubicBezTo>
                  <a:pt x="818969" y="523709"/>
                  <a:pt x="799957" y="541215"/>
                  <a:pt x="789720" y="542674"/>
                </a:cubicBezTo>
                <a:cubicBezTo>
                  <a:pt x="778020" y="544132"/>
                  <a:pt x="751696" y="539756"/>
                  <a:pt x="744384" y="533921"/>
                </a:cubicBezTo>
                <a:cubicBezTo>
                  <a:pt x="735609" y="528086"/>
                  <a:pt x="735609" y="514956"/>
                  <a:pt x="728297" y="509121"/>
                </a:cubicBezTo>
                <a:cubicBezTo>
                  <a:pt x="668337" y="377829"/>
                  <a:pt x="602527" y="262584"/>
                  <a:pt x="580590" y="93363"/>
                </a:cubicBezTo>
                <a:cubicBezTo>
                  <a:pt x="592290" y="71481"/>
                  <a:pt x="614226" y="59811"/>
                  <a:pt x="636163" y="48140"/>
                </a:cubicBezTo>
                <a:cubicBezTo>
                  <a:pt x="663950" y="45223"/>
                  <a:pt x="687349" y="56893"/>
                  <a:pt x="709285" y="64187"/>
                </a:cubicBezTo>
                <a:cubicBezTo>
                  <a:pt x="722447" y="84610"/>
                  <a:pt x="739997" y="100657"/>
                  <a:pt x="751696" y="122539"/>
                </a:cubicBezTo>
                <a:cubicBezTo>
                  <a:pt x="759008" y="137127"/>
                  <a:pt x="760471" y="156092"/>
                  <a:pt x="773633" y="166303"/>
                </a:cubicBezTo>
                <a:cubicBezTo>
                  <a:pt x="775095" y="160468"/>
                  <a:pt x="778020" y="166303"/>
                  <a:pt x="780945" y="163386"/>
                </a:cubicBezTo>
                <a:cubicBezTo>
                  <a:pt x="773633" y="121080"/>
                  <a:pt x="753159" y="93363"/>
                  <a:pt x="732684" y="56893"/>
                </a:cubicBezTo>
                <a:cubicBezTo>
                  <a:pt x="723910" y="52517"/>
                  <a:pt x="715135" y="45223"/>
                  <a:pt x="709285" y="35011"/>
                </a:cubicBezTo>
                <a:cubicBezTo>
                  <a:pt x="694661" y="29176"/>
                  <a:pt x="672724" y="17506"/>
                  <a:pt x="647863" y="20423"/>
                </a:cubicBezTo>
                <a:cubicBezTo>
                  <a:pt x="628851" y="23341"/>
                  <a:pt x="606914" y="33552"/>
                  <a:pt x="584978" y="40846"/>
                </a:cubicBezTo>
                <a:cubicBezTo>
                  <a:pt x="565966" y="58352"/>
                  <a:pt x="551341" y="86069"/>
                  <a:pt x="558654" y="119622"/>
                </a:cubicBezTo>
                <a:cubicBezTo>
                  <a:pt x="571816" y="148798"/>
                  <a:pt x="577665" y="185268"/>
                  <a:pt x="590827" y="215902"/>
                </a:cubicBezTo>
                <a:cubicBezTo>
                  <a:pt x="595215" y="247996"/>
                  <a:pt x="608377" y="266960"/>
                  <a:pt x="609839" y="293219"/>
                </a:cubicBezTo>
                <a:cubicBezTo>
                  <a:pt x="631776" y="344277"/>
                  <a:pt x="643475" y="399711"/>
                  <a:pt x="665412" y="447852"/>
                </a:cubicBezTo>
                <a:cubicBezTo>
                  <a:pt x="682961" y="487239"/>
                  <a:pt x="709285" y="532462"/>
                  <a:pt x="738534" y="557262"/>
                </a:cubicBezTo>
                <a:cubicBezTo>
                  <a:pt x="751696" y="557262"/>
                  <a:pt x="760471" y="564556"/>
                  <a:pt x="775095" y="566014"/>
                </a:cubicBezTo>
                <a:cubicBezTo>
                  <a:pt x="786795" y="560179"/>
                  <a:pt x="810194" y="561638"/>
                  <a:pt x="820431" y="558720"/>
                </a:cubicBezTo>
                <a:cubicBezTo>
                  <a:pt x="821893" y="551426"/>
                  <a:pt x="832131" y="548509"/>
                  <a:pt x="840905" y="544132"/>
                </a:cubicBezTo>
                <a:cubicBezTo>
                  <a:pt x="865767" y="512039"/>
                  <a:pt x="852605" y="468275"/>
                  <a:pt x="842368" y="427428"/>
                </a:cubicBezTo>
                <a:cubicBezTo>
                  <a:pt x="839443" y="415758"/>
                  <a:pt x="840905" y="405546"/>
                  <a:pt x="836518" y="395335"/>
                </a:cubicBezTo>
                <a:cubicBezTo>
                  <a:pt x="821893" y="350112"/>
                  <a:pt x="798494" y="299054"/>
                  <a:pt x="783870" y="264043"/>
                </a:cubicBezTo>
                <a:cubicBezTo>
                  <a:pt x="773633" y="237784"/>
                  <a:pt x="760471" y="212985"/>
                  <a:pt x="747309" y="192562"/>
                </a:cubicBezTo>
                <a:cubicBezTo>
                  <a:pt x="742921" y="182350"/>
                  <a:pt x="737072" y="170680"/>
                  <a:pt x="732684" y="166303"/>
                </a:cubicBezTo>
                <a:cubicBezTo>
                  <a:pt x="704898" y="135668"/>
                  <a:pt x="658100" y="157550"/>
                  <a:pt x="634701" y="182350"/>
                </a:cubicBezTo>
                <a:cubicBezTo>
                  <a:pt x="621539" y="233408"/>
                  <a:pt x="643475" y="277172"/>
                  <a:pt x="661025" y="320936"/>
                </a:cubicBezTo>
                <a:cubicBezTo>
                  <a:pt x="666874" y="338442"/>
                  <a:pt x="677112" y="357406"/>
                  <a:pt x="687349" y="373453"/>
                </a:cubicBezTo>
                <a:cubicBezTo>
                  <a:pt x="697586" y="389500"/>
                  <a:pt x="704898" y="415758"/>
                  <a:pt x="722447" y="412840"/>
                </a:cubicBezTo>
                <a:cubicBezTo>
                  <a:pt x="728297" y="399711"/>
                  <a:pt x="713673" y="385123"/>
                  <a:pt x="706360" y="370535"/>
                </a:cubicBezTo>
                <a:close/>
                <a:moveTo>
                  <a:pt x="732684" y="121080"/>
                </a:moveTo>
                <a:cubicBezTo>
                  <a:pt x="725372" y="106492"/>
                  <a:pt x="709285" y="84610"/>
                  <a:pt x="699048" y="77316"/>
                </a:cubicBezTo>
                <a:cubicBezTo>
                  <a:pt x="684424" y="68564"/>
                  <a:pt x="655175" y="59811"/>
                  <a:pt x="640550" y="64187"/>
                </a:cubicBezTo>
                <a:cubicBezTo>
                  <a:pt x="631776" y="67105"/>
                  <a:pt x="625926" y="77316"/>
                  <a:pt x="618614" y="81693"/>
                </a:cubicBezTo>
                <a:cubicBezTo>
                  <a:pt x="609839" y="86069"/>
                  <a:pt x="598140" y="87528"/>
                  <a:pt x="595215" y="99198"/>
                </a:cubicBezTo>
                <a:cubicBezTo>
                  <a:pt x="592290" y="109410"/>
                  <a:pt x="595215" y="128374"/>
                  <a:pt x="596677" y="137127"/>
                </a:cubicBezTo>
                <a:cubicBezTo>
                  <a:pt x="601064" y="161927"/>
                  <a:pt x="612764" y="188185"/>
                  <a:pt x="620076" y="208608"/>
                </a:cubicBezTo>
                <a:cubicBezTo>
                  <a:pt x="617151" y="164844"/>
                  <a:pt x="659562" y="140045"/>
                  <a:pt x="694661" y="138586"/>
                </a:cubicBezTo>
                <a:cubicBezTo>
                  <a:pt x="719522" y="138586"/>
                  <a:pt x="734147" y="156092"/>
                  <a:pt x="750234" y="166303"/>
                </a:cubicBezTo>
                <a:cubicBezTo>
                  <a:pt x="742921" y="147339"/>
                  <a:pt x="744384" y="138586"/>
                  <a:pt x="732684" y="121080"/>
                </a:cubicBezTo>
                <a:close/>
                <a:moveTo>
                  <a:pt x="1058809" y="121080"/>
                </a:moveTo>
                <a:cubicBezTo>
                  <a:pt x="1041260" y="129833"/>
                  <a:pt x="1016398" y="125457"/>
                  <a:pt x="992999" y="128374"/>
                </a:cubicBezTo>
                <a:cubicBezTo>
                  <a:pt x="971063" y="131292"/>
                  <a:pt x="949126" y="141504"/>
                  <a:pt x="931577" y="142962"/>
                </a:cubicBezTo>
                <a:cubicBezTo>
                  <a:pt x="921340" y="144421"/>
                  <a:pt x="912565" y="141504"/>
                  <a:pt x="902328" y="142962"/>
                </a:cubicBezTo>
                <a:cubicBezTo>
                  <a:pt x="852605" y="151715"/>
                  <a:pt x="810194" y="172138"/>
                  <a:pt x="760471" y="185268"/>
                </a:cubicBezTo>
                <a:cubicBezTo>
                  <a:pt x="785332" y="218820"/>
                  <a:pt x="805807" y="280090"/>
                  <a:pt x="827743" y="328230"/>
                </a:cubicBezTo>
                <a:cubicBezTo>
                  <a:pt x="845293" y="401170"/>
                  <a:pt x="890628" y="487239"/>
                  <a:pt x="862842" y="555803"/>
                </a:cubicBezTo>
                <a:cubicBezTo>
                  <a:pt x="840905" y="573308"/>
                  <a:pt x="807269" y="573308"/>
                  <a:pt x="776558" y="584979"/>
                </a:cubicBezTo>
                <a:cubicBezTo>
                  <a:pt x="772170" y="582061"/>
                  <a:pt x="764858" y="580602"/>
                  <a:pt x="760471" y="577685"/>
                </a:cubicBezTo>
                <a:cubicBezTo>
                  <a:pt x="720985" y="576226"/>
                  <a:pt x="700511" y="542674"/>
                  <a:pt x="685886" y="514956"/>
                </a:cubicBezTo>
                <a:cubicBezTo>
                  <a:pt x="640550" y="433264"/>
                  <a:pt x="603989" y="319477"/>
                  <a:pt x="580590" y="231949"/>
                </a:cubicBezTo>
                <a:cubicBezTo>
                  <a:pt x="561578" y="234867"/>
                  <a:pt x="544029" y="242161"/>
                  <a:pt x="529405" y="246537"/>
                </a:cubicBezTo>
                <a:cubicBezTo>
                  <a:pt x="503081" y="253831"/>
                  <a:pt x="486994" y="259666"/>
                  <a:pt x="467982" y="264043"/>
                </a:cubicBezTo>
                <a:cubicBezTo>
                  <a:pt x="450433" y="268419"/>
                  <a:pt x="434346" y="275713"/>
                  <a:pt x="418259" y="281548"/>
                </a:cubicBezTo>
                <a:cubicBezTo>
                  <a:pt x="386085" y="291760"/>
                  <a:pt x="352449" y="296136"/>
                  <a:pt x="320275" y="306348"/>
                </a:cubicBezTo>
                <a:cubicBezTo>
                  <a:pt x="299801" y="312183"/>
                  <a:pt x="280789" y="323854"/>
                  <a:pt x="261777" y="331148"/>
                </a:cubicBezTo>
                <a:cubicBezTo>
                  <a:pt x="209129" y="351571"/>
                  <a:pt x="156481" y="366159"/>
                  <a:pt x="105296" y="393876"/>
                </a:cubicBezTo>
                <a:cubicBezTo>
                  <a:pt x="76047" y="395335"/>
                  <a:pt x="54110" y="421593"/>
                  <a:pt x="23399" y="427428"/>
                </a:cubicBezTo>
                <a:cubicBezTo>
                  <a:pt x="21937" y="510580"/>
                  <a:pt x="29249" y="595190"/>
                  <a:pt x="45336" y="688554"/>
                </a:cubicBezTo>
                <a:cubicBezTo>
                  <a:pt x="51186" y="723565"/>
                  <a:pt x="67272" y="757117"/>
                  <a:pt x="71660" y="795046"/>
                </a:cubicBezTo>
                <a:cubicBezTo>
                  <a:pt x="78972" y="850481"/>
                  <a:pt x="89209" y="904456"/>
                  <a:pt x="105296" y="958432"/>
                </a:cubicBezTo>
                <a:cubicBezTo>
                  <a:pt x="121383" y="1013866"/>
                  <a:pt x="131620" y="1070759"/>
                  <a:pt x="149169" y="1121817"/>
                </a:cubicBezTo>
                <a:cubicBezTo>
                  <a:pt x="162331" y="1164123"/>
                  <a:pt x="179881" y="1206428"/>
                  <a:pt x="195967" y="1244357"/>
                </a:cubicBezTo>
                <a:cubicBezTo>
                  <a:pt x="210592" y="1279368"/>
                  <a:pt x="223754" y="1310003"/>
                  <a:pt x="235453" y="1342096"/>
                </a:cubicBezTo>
                <a:cubicBezTo>
                  <a:pt x="257390" y="1400448"/>
                  <a:pt x="280789" y="1458800"/>
                  <a:pt x="310038" y="1506941"/>
                </a:cubicBezTo>
                <a:cubicBezTo>
                  <a:pt x="391935" y="1435459"/>
                  <a:pt x="501618" y="1398989"/>
                  <a:pt x="598140" y="1356684"/>
                </a:cubicBezTo>
                <a:cubicBezTo>
                  <a:pt x="701973" y="1311461"/>
                  <a:pt x="824818" y="1296873"/>
                  <a:pt x="938889" y="1269156"/>
                </a:cubicBezTo>
                <a:cubicBezTo>
                  <a:pt x="991537" y="1256027"/>
                  <a:pt x="1031023" y="1242898"/>
                  <a:pt x="1074896" y="1229769"/>
                </a:cubicBezTo>
                <a:cubicBezTo>
                  <a:pt x="1121694" y="1215181"/>
                  <a:pt x="1169955" y="1204969"/>
                  <a:pt x="1213828" y="1187463"/>
                </a:cubicBezTo>
                <a:cubicBezTo>
                  <a:pt x="1257702" y="1171417"/>
                  <a:pt x="1297188" y="1149535"/>
                  <a:pt x="1339599" y="1137864"/>
                </a:cubicBezTo>
                <a:cubicBezTo>
                  <a:pt x="1355685" y="1120359"/>
                  <a:pt x="1390784" y="1114523"/>
                  <a:pt x="1411258" y="1104312"/>
                </a:cubicBezTo>
                <a:cubicBezTo>
                  <a:pt x="1403946" y="1072218"/>
                  <a:pt x="1380547" y="1051795"/>
                  <a:pt x="1364460" y="1024078"/>
                </a:cubicBezTo>
                <a:cubicBezTo>
                  <a:pt x="1346911" y="989067"/>
                  <a:pt x="1326437" y="958432"/>
                  <a:pt x="1311812" y="926338"/>
                </a:cubicBezTo>
                <a:cubicBezTo>
                  <a:pt x="1279638" y="851939"/>
                  <a:pt x="1248927" y="780458"/>
                  <a:pt x="1225528" y="704600"/>
                </a:cubicBezTo>
                <a:cubicBezTo>
                  <a:pt x="1213828" y="669589"/>
                  <a:pt x="1199204" y="636037"/>
                  <a:pt x="1190429" y="601026"/>
                </a:cubicBezTo>
                <a:cubicBezTo>
                  <a:pt x="1180192" y="561638"/>
                  <a:pt x="1175805" y="519333"/>
                  <a:pt x="1168493" y="477028"/>
                </a:cubicBezTo>
                <a:cubicBezTo>
                  <a:pt x="1162643" y="439099"/>
                  <a:pt x="1152406" y="399711"/>
                  <a:pt x="1145094" y="358865"/>
                </a:cubicBezTo>
                <a:cubicBezTo>
                  <a:pt x="1129007" y="275713"/>
                  <a:pt x="1140706" y="194020"/>
                  <a:pt x="1114382" y="115245"/>
                </a:cubicBezTo>
                <a:cubicBezTo>
                  <a:pt x="1112920" y="115245"/>
                  <a:pt x="1111457" y="115245"/>
                  <a:pt x="1109995" y="115245"/>
                </a:cubicBezTo>
                <a:cubicBezTo>
                  <a:pt x="1083671" y="118163"/>
                  <a:pt x="1079284" y="125457"/>
                  <a:pt x="1058809" y="121080"/>
                </a:cubicBezTo>
                <a:close/>
                <a:moveTo>
                  <a:pt x="770708" y="528086"/>
                </a:moveTo>
                <a:cubicBezTo>
                  <a:pt x="780945" y="529544"/>
                  <a:pt x="799957" y="520792"/>
                  <a:pt x="798494" y="516415"/>
                </a:cubicBezTo>
                <a:cubicBezTo>
                  <a:pt x="816044" y="506204"/>
                  <a:pt x="818969" y="479945"/>
                  <a:pt x="817506" y="459522"/>
                </a:cubicBezTo>
                <a:cubicBezTo>
                  <a:pt x="779483" y="370535"/>
                  <a:pt x="756083" y="269878"/>
                  <a:pt x="703436" y="199856"/>
                </a:cubicBezTo>
                <a:cubicBezTo>
                  <a:pt x="685886" y="196938"/>
                  <a:pt x="675649" y="194020"/>
                  <a:pt x="669799" y="204232"/>
                </a:cubicBezTo>
                <a:cubicBezTo>
                  <a:pt x="675649" y="204232"/>
                  <a:pt x="669799" y="205691"/>
                  <a:pt x="669799" y="205691"/>
                </a:cubicBezTo>
                <a:cubicBezTo>
                  <a:pt x="662487" y="255290"/>
                  <a:pt x="688811" y="281548"/>
                  <a:pt x="700511" y="319477"/>
                </a:cubicBezTo>
                <a:cubicBezTo>
                  <a:pt x="704898" y="334065"/>
                  <a:pt x="709285" y="338442"/>
                  <a:pt x="713673" y="350112"/>
                </a:cubicBezTo>
                <a:cubicBezTo>
                  <a:pt x="715135" y="354488"/>
                  <a:pt x="715135" y="360324"/>
                  <a:pt x="716597" y="364700"/>
                </a:cubicBezTo>
                <a:cubicBezTo>
                  <a:pt x="728297" y="388041"/>
                  <a:pt x="761933" y="407005"/>
                  <a:pt x="735609" y="430346"/>
                </a:cubicBezTo>
                <a:cubicBezTo>
                  <a:pt x="728297" y="427428"/>
                  <a:pt x="716597" y="433264"/>
                  <a:pt x="707823" y="434722"/>
                </a:cubicBezTo>
                <a:cubicBezTo>
                  <a:pt x="725372" y="459522"/>
                  <a:pt x="738534" y="523709"/>
                  <a:pt x="770708" y="528086"/>
                </a:cubicBezTo>
                <a:close/>
              </a:path>
            </a:pathLst>
          </a:custGeom>
          <a:solidFill>
            <a:srgbClr val="4874CB"/>
          </a:solidFill>
          <a:ln/>
        </p:spPr>
      </p:sp>
      <p:sp>
        <p:nvSpPr>
          <p:cNvPr id="12" name="Text 9"/>
          <p:cNvSpPr/>
          <p:nvPr/>
        </p:nvSpPr>
        <p:spPr>
          <a:xfrm rot="420000">
            <a:off x="901700" y="5013325"/>
            <a:ext cx="1433195" cy="1525905"/>
          </a:xfrm>
          <a:prstGeom prst="rect">
            <a:avLst/>
          </a:prstGeom>
          <a:noFill/>
          <a:ln/>
        </p:spPr>
        <p:txBody>
          <a:bodyPr wrap="square" lIns="45720" tIns="91440" rIns="91440" bIns="45720" rtlCol="0" anchor="t"/>
          <a:lstStyle/>
          <a:p>
            <a:pPr>
              <a:lnSpc>
                <a:spcPct val="100000"/>
              </a:lnSpc>
            </a:pPr>
            <a:endParaRPr lang="en-US" sz="1600" dirty="0"/>
          </a:p>
        </p:txBody>
      </p:sp>
      <p:sp>
        <p:nvSpPr>
          <p:cNvPr id="13" name="Shape 10"/>
          <p:cNvSpPr/>
          <p:nvPr/>
        </p:nvSpPr>
        <p:spPr>
          <a:xfrm rot="420000">
            <a:off x="6276975" y="3377565"/>
            <a:ext cx="1433195" cy="1525905"/>
          </a:xfrm>
          <a:custGeom>
            <a:avLst/>
            <a:gdLst/>
            <a:ahLst/>
            <a:cxnLst/>
            <a:rect l="l" t="t" r="r" b="b"/>
            <a:pathLst>
              <a:path w="1433195" h="1525905">
                <a:moveTo>
                  <a:pt x="798494" y="151715"/>
                </a:moveTo>
                <a:cubicBezTo>
                  <a:pt x="836518" y="144421"/>
                  <a:pt x="880391" y="129833"/>
                  <a:pt x="922802" y="119622"/>
                </a:cubicBezTo>
                <a:cubicBezTo>
                  <a:pt x="934502" y="116704"/>
                  <a:pt x="947664" y="118163"/>
                  <a:pt x="959363" y="116704"/>
                </a:cubicBezTo>
                <a:cubicBezTo>
                  <a:pt x="963751" y="116704"/>
                  <a:pt x="968138" y="112328"/>
                  <a:pt x="973988" y="112328"/>
                </a:cubicBezTo>
                <a:cubicBezTo>
                  <a:pt x="985687" y="109410"/>
                  <a:pt x="998849" y="113786"/>
                  <a:pt x="1010549" y="112328"/>
                </a:cubicBezTo>
                <a:cubicBezTo>
                  <a:pt x="1026636" y="109410"/>
                  <a:pt x="1048572" y="100657"/>
                  <a:pt x="1066122" y="97740"/>
                </a:cubicBezTo>
                <a:cubicBezTo>
                  <a:pt x="1088058" y="93363"/>
                  <a:pt x="1109995" y="96281"/>
                  <a:pt x="1131932" y="100657"/>
                </a:cubicBezTo>
                <a:cubicBezTo>
                  <a:pt x="1139244" y="142962"/>
                  <a:pt x="1155331" y="211526"/>
                  <a:pt x="1148018" y="245078"/>
                </a:cubicBezTo>
                <a:cubicBezTo>
                  <a:pt x="1155331" y="294678"/>
                  <a:pt x="1152406" y="342818"/>
                  <a:pt x="1167030" y="379288"/>
                </a:cubicBezTo>
                <a:cubicBezTo>
                  <a:pt x="1174342" y="433264"/>
                  <a:pt x="1184580" y="491616"/>
                  <a:pt x="1193354" y="545591"/>
                </a:cubicBezTo>
                <a:cubicBezTo>
                  <a:pt x="1203591" y="602484"/>
                  <a:pt x="1224066" y="652084"/>
                  <a:pt x="1241615" y="700224"/>
                </a:cubicBezTo>
                <a:cubicBezTo>
                  <a:pt x="1263552" y="761494"/>
                  <a:pt x="1282563" y="821305"/>
                  <a:pt x="1308887" y="876739"/>
                </a:cubicBezTo>
                <a:cubicBezTo>
                  <a:pt x="1343986" y="948220"/>
                  <a:pt x="1392247" y="1013866"/>
                  <a:pt x="1422958" y="1089724"/>
                </a:cubicBezTo>
                <a:cubicBezTo>
                  <a:pt x="1431733" y="1097018"/>
                  <a:pt x="1437582" y="1107229"/>
                  <a:pt x="1433195" y="1115982"/>
                </a:cubicBezTo>
                <a:cubicBezTo>
                  <a:pt x="1430270" y="1123276"/>
                  <a:pt x="1420033" y="1123276"/>
                  <a:pt x="1411258" y="1127653"/>
                </a:cubicBezTo>
                <a:cubicBezTo>
                  <a:pt x="1398096" y="1133488"/>
                  <a:pt x="1382009" y="1145158"/>
                  <a:pt x="1362998" y="1150993"/>
                </a:cubicBezTo>
                <a:cubicBezTo>
                  <a:pt x="1327899" y="1162664"/>
                  <a:pt x="1291338" y="1178711"/>
                  <a:pt x="1265014" y="1193299"/>
                </a:cubicBezTo>
                <a:cubicBezTo>
                  <a:pt x="1251852" y="1200593"/>
                  <a:pt x="1226990" y="1203510"/>
                  <a:pt x="1215291" y="1215181"/>
                </a:cubicBezTo>
                <a:cubicBezTo>
                  <a:pt x="1153868" y="1222475"/>
                  <a:pt x="1066122" y="1254568"/>
                  <a:pt x="995924" y="1270615"/>
                </a:cubicBezTo>
                <a:cubicBezTo>
                  <a:pt x="990075" y="1270615"/>
                  <a:pt x="991537" y="1276450"/>
                  <a:pt x="988612" y="1277909"/>
                </a:cubicBezTo>
                <a:cubicBezTo>
                  <a:pt x="968138" y="1274991"/>
                  <a:pt x="947664" y="1283744"/>
                  <a:pt x="925727" y="1286662"/>
                </a:cubicBezTo>
                <a:cubicBezTo>
                  <a:pt x="827743" y="1304167"/>
                  <a:pt x="725372" y="1315838"/>
                  <a:pt x="633238" y="1356684"/>
                </a:cubicBezTo>
                <a:cubicBezTo>
                  <a:pt x="570353" y="1384401"/>
                  <a:pt x="504543" y="1404825"/>
                  <a:pt x="448970" y="1432542"/>
                </a:cubicBezTo>
                <a:cubicBezTo>
                  <a:pt x="393397" y="1460259"/>
                  <a:pt x="348062" y="1498188"/>
                  <a:pt x="301263" y="1525905"/>
                </a:cubicBezTo>
                <a:cubicBezTo>
                  <a:pt x="291026" y="1512776"/>
                  <a:pt x="286639" y="1495270"/>
                  <a:pt x="279327" y="1479223"/>
                </a:cubicBezTo>
                <a:cubicBezTo>
                  <a:pt x="270552" y="1460259"/>
                  <a:pt x="258853" y="1438377"/>
                  <a:pt x="248615" y="1416495"/>
                </a:cubicBezTo>
                <a:cubicBezTo>
                  <a:pt x="244228" y="1407742"/>
                  <a:pt x="242766" y="1396072"/>
                  <a:pt x="239841" y="1387319"/>
                </a:cubicBezTo>
                <a:cubicBezTo>
                  <a:pt x="214979" y="1327508"/>
                  <a:pt x="190118" y="1263321"/>
                  <a:pt x="163794" y="1197675"/>
                </a:cubicBezTo>
                <a:cubicBezTo>
                  <a:pt x="159406" y="1188922"/>
                  <a:pt x="153557" y="1180169"/>
                  <a:pt x="150632" y="1172875"/>
                </a:cubicBezTo>
                <a:cubicBezTo>
                  <a:pt x="149169" y="1167040"/>
                  <a:pt x="150632" y="1158287"/>
                  <a:pt x="149169" y="1152452"/>
                </a:cubicBezTo>
                <a:cubicBezTo>
                  <a:pt x="136007" y="1111606"/>
                  <a:pt x="119920" y="1064924"/>
                  <a:pt x="106758" y="1019701"/>
                </a:cubicBezTo>
                <a:cubicBezTo>
                  <a:pt x="99446" y="996361"/>
                  <a:pt x="92134" y="971561"/>
                  <a:pt x="84822" y="948220"/>
                </a:cubicBezTo>
                <a:cubicBezTo>
                  <a:pt x="80434" y="935091"/>
                  <a:pt x="74585" y="921962"/>
                  <a:pt x="71660" y="908833"/>
                </a:cubicBezTo>
                <a:cubicBezTo>
                  <a:pt x="68735" y="894245"/>
                  <a:pt x="70197" y="879657"/>
                  <a:pt x="67272" y="863610"/>
                </a:cubicBezTo>
                <a:cubicBezTo>
                  <a:pt x="58498" y="815469"/>
                  <a:pt x="42411" y="767329"/>
                  <a:pt x="33636" y="716271"/>
                </a:cubicBezTo>
                <a:cubicBezTo>
                  <a:pt x="29249" y="690012"/>
                  <a:pt x="26324" y="663754"/>
                  <a:pt x="23399" y="634578"/>
                </a:cubicBezTo>
                <a:cubicBezTo>
                  <a:pt x="16087" y="589355"/>
                  <a:pt x="11700" y="545591"/>
                  <a:pt x="10237" y="500368"/>
                </a:cubicBezTo>
                <a:cubicBezTo>
                  <a:pt x="8775" y="472651"/>
                  <a:pt x="0" y="444934"/>
                  <a:pt x="5850" y="420134"/>
                </a:cubicBezTo>
                <a:cubicBezTo>
                  <a:pt x="61423" y="396794"/>
                  <a:pt x="121383" y="360324"/>
                  <a:pt x="191580" y="341359"/>
                </a:cubicBezTo>
                <a:cubicBezTo>
                  <a:pt x="204742" y="332606"/>
                  <a:pt x="225216" y="323854"/>
                  <a:pt x="239841" y="322395"/>
                </a:cubicBezTo>
                <a:cubicBezTo>
                  <a:pt x="283714" y="299054"/>
                  <a:pt x="337825" y="285925"/>
                  <a:pt x="390473" y="271337"/>
                </a:cubicBezTo>
                <a:cubicBezTo>
                  <a:pt x="438733" y="259666"/>
                  <a:pt x="488456" y="234867"/>
                  <a:pt x="530867" y="231949"/>
                </a:cubicBezTo>
                <a:cubicBezTo>
                  <a:pt x="542567" y="224655"/>
                  <a:pt x="558654" y="220279"/>
                  <a:pt x="574740" y="217361"/>
                </a:cubicBezTo>
                <a:cubicBezTo>
                  <a:pt x="567428" y="188185"/>
                  <a:pt x="542567" y="147339"/>
                  <a:pt x="539642" y="115245"/>
                </a:cubicBezTo>
                <a:cubicBezTo>
                  <a:pt x="536717" y="78775"/>
                  <a:pt x="558654" y="53976"/>
                  <a:pt x="576203" y="24800"/>
                </a:cubicBezTo>
                <a:cubicBezTo>
                  <a:pt x="596677" y="23341"/>
                  <a:pt x="617151" y="5835"/>
                  <a:pt x="642013" y="2918"/>
                </a:cubicBezTo>
                <a:cubicBezTo>
                  <a:pt x="672724" y="0"/>
                  <a:pt x="693198" y="10212"/>
                  <a:pt x="720985" y="20423"/>
                </a:cubicBezTo>
                <a:cubicBezTo>
                  <a:pt x="729759" y="37929"/>
                  <a:pt x="747309" y="48140"/>
                  <a:pt x="759008" y="64187"/>
                </a:cubicBezTo>
                <a:cubicBezTo>
                  <a:pt x="775095" y="90446"/>
                  <a:pt x="779483" y="125457"/>
                  <a:pt x="798494" y="151715"/>
                </a:cubicBezTo>
                <a:close/>
                <a:moveTo>
                  <a:pt x="706360" y="370535"/>
                </a:moveTo>
                <a:cubicBezTo>
                  <a:pt x="696123" y="351571"/>
                  <a:pt x="685886" y="326771"/>
                  <a:pt x="677112" y="304889"/>
                </a:cubicBezTo>
                <a:cubicBezTo>
                  <a:pt x="662487" y="271337"/>
                  <a:pt x="650788" y="236326"/>
                  <a:pt x="653712" y="199856"/>
                </a:cubicBezTo>
                <a:cubicBezTo>
                  <a:pt x="665412" y="180891"/>
                  <a:pt x="685886" y="176515"/>
                  <a:pt x="713673" y="182350"/>
                </a:cubicBezTo>
                <a:cubicBezTo>
                  <a:pt x="744384" y="224655"/>
                  <a:pt x="779483" y="307807"/>
                  <a:pt x="799957" y="367618"/>
                </a:cubicBezTo>
                <a:cubicBezTo>
                  <a:pt x="816044" y="411382"/>
                  <a:pt x="852605" y="487239"/>
                  <a:pt x="821893" y="520792"/>
                </a:cubicBezTo>
                <a:cubicBezTo>
                  <a:pt x="818969" y="523709"/>
                  <a:pt x="799957" y="541215"/>
                  <a:pt x="789720" y="542674"/>
                </a:cubicBezTo>
                <a:cubicBezTo>
                  <a:pt x="778020" y="544132"/>
                  <a:pt x="751696" y="539756"/>
                  <a:pt x="744384" y="533921"/>
                </a:cubicBezTo>
                <a:cubicBezTo>
                  <a:pt x="735609" y="528086"/>
                  <a:pt x="735609" y="514956"/>
                  <a:pt x="728297" y="509121"/>
                </a:cubicBezTo>
                <a:cubicBezTo>
                  <a:pt x="668337" y="377829"/>
                  <a:pt x="602527" y="262584"/>
                  <a:pt x="580590" y="93363"/>
                </a:cubicBezTo>
                <a:cubicBezTo>
                  <a:pt x="592290" y="71481"/>
                  <a:pt x="614226" y="59811"/>
                  <a:pt x="636163" y="48140"/>
                </a:cubicBezTo>
                <a:cubicBezTo>
                  <a:pt x="663950" y="45223"/>
                  <a:pt x="687349" y="56893"/>
                  <a:pt x="709285" y="64187"/>
                </a:cubicBezTo>
                <a:cubicBezTo>
                  <a:pt x="722447" y="84610"/>
                  <a:pt x="739997" y="100657"/>
                  <a:pt x="751696" y="122539"/>
                </a:cubicBezTo>
                <a:cubicBezTo>
                  <a:pt x="759008" y="137127"/>
                  <a:pt x="760471" y="156092"/>
                  <a:pt x="773633" y="166303"/>
                </a:cubicBezTo>
                <a:cubicBezTo>
                  <a:pt x="775095" y="160468"/>
                  <a:pt x="778020" y="166303"/>
                  <a:pt x="780945" y="163386"/>
                </a:cubicBezTo>
                <a:cubicBezTo>
                  <a:pt x="773633" y="121080"/>
                  <a:pt x="753159" y="93363"/>
                  <a:pt x="732684" y="56893"/>
                </a:cubicBezTo>
                <a:cubicBezTo>
                  <a:pt x="723910" y="52517"/>
                  <a:pt x="715135" y="45223"/>
                  <a:pt x="709285" y="35011"/>
                </a:cubicBezTo>
                <a:cubicBezTo>
                  <a:pt x="694661" y="29176"/>
                  <a:pt x="672724" y="17506"/>
                  <a:pt x="647863" y="20423"/>
                </a:cubicBezTo>
                <a:cubicBezTo>
                  <a:pt x="628851" y="23341"/>
                  <a:pt x="606914" y="33552"/>
                  <a:pt x="584978" y="40846"/>
                </a:cubicBezTo>
                <a:cubicBezTo>
                  <a:pt x="565966" y="58352"/>
                  <a:pt x="551341" y="86069"/>
                  <a:pt x="558654" y="119622"/>
                </a:cubicBezTo>
                <a:cubicBezTo>
                  <a:pt x="571816" y="148798"/>
                  <a:pt x="577665" y="185268"/>
                  <a:pt x="590827" y="215902"/>
                </a:cubicBezTo>
                <a:cubicBezTo>
                  <a:pt x="595215" y="247996"/>
                  <a:pt x="608377" y="266960"/>
                  <a:pt x="609839" y="293219"/>
                </a:cubicBezTo>
                <a:cubicBezTo>
                  <a:pt x="631776" y="344277"/>
                  <a:pt x="643475" y="399711"/>
                  <a:pt x="665412" y="447852"/>
                </a:cubicBezTo>
                <a:cubicBezTo>
                  <a:pt x="682961" y="487239"/>
                  <a:pt x="709285" y="532462"/>
                  <a:pt x="738534" y="557262"/>
                </a:cubicBezTo>
                <a:cubicBezTo>
                  <a:pt x="751696" y="557262"/>
                  <a:pt x="760471" y="564556"/>
                  <a:pt x="775095" y="566014"/>
                </a:cubicBezTo>
                <a:cubicBezTo>
                  <a:pt x="786795" y="560179"/>
                  <a:pt x="810194" y="561638"/>
                  <a:pt x="820431" y="558720"/>
                </a:cubicBezTo>
                <a:cubicBezTo>
                  <a:pt x="821893" y="551426"/>
                  <a:pt x="832131" y="548509"/>
                  <a:pt x="840905" y="544132"/>
                </a:cubicBezTo>
                <a:cubicBezTo>
                  <a:pt x="865767" y="512039"/>
                  <a:pt x="852605" y="468275"/>
                  <a:pt x="842368" y="427428"/>
                </a:cubicBezTo>
                <a:cubicBezTo>
                  <a:pt x="839443" y="415758"/>
                  <a:pt x="840905" y="405546"/>
                  <a:pt x="836518" y="395335"/>
                </a:cubicBezTo>
                <a:cubicBezTo>
                  <a:pt x="821893" y="350112"/>
                  <a:pt x="798494" y="299054"/>
                  <a:pt x="783870" y="264043"/>
                </a:cubicBezTo>
                <a:cubicBezTo>
                  <a:pt x="773633" y="237784"/>
                  <a:pt x="760471" y="212985"/>
                  <a:pt x="747309" y="192562"/>
                </a:cubicBezTo>
                <a:cubicBezTo>
                  <a:pt x="742921" y="182350"/>
                  <a:pt x="737072" y="170680"/>
                  <a:pt x="732684" y="166303"/>
                </a:cubicBezTo>
                <a:cubicBezTo>
                  <a:pt x="704898" y="135668"/>
                  <a:pt x="658100" y="157550"/>
                  <a:pt x="634701" y="182350"/>
                </a:cubicBezTo>
                <a:cubicBezTo>
                  <a:pt x="621539" y="233408"/>
                  <a:pt x="643475" y="277172"/>
                  <a:pt x="661025" y="320936"/>
                </a:cubicBezTo>
                <a:cubicBezTo>
                  <a:pt x="666874" y="338442"/>
                  <a:pt x="677112" y="357406"/>
                  <a:pt x="687349" y="373453"/>
                </a:cubicBezTo>
                <a:cubicBezTo>
                  <a:pt x="697586" y="389500"/>
                  <a:pt x="704898" y="415758"/>
                  <a:pt x="722447" y="412840"/>
                </a:cubicBezTo>
                <a:cubicBezTo>
                  <a:pt x="728297" y="399711"/>
                  <a:pt x="713673" y="385123"/>
                  <a:pt x="706360" y="370535"/>
                </a:cubicBezTo>
                <a:close/>
                <a:moveTo>
                  <a:pt x="732684" y="121080"/>
                </a:moveTo>
                <a:cubicBezTo>
                  <a:pt x="725372" y="106492"/>
                  <a:pt x="709285" y="84610"/>
                  <a:pt x="699048" y="77316"/>
                </a:cubicBezTo>
                <a:cubicBezTo>
                  <a:pt x="684424" y="68564"/>
                  <a:pt x="655175" y="59811"/>
                  <a:pt x="640550" y="64187"/>
                </a:cubicBezTo>
                <a:cubicBezTo>
                  <a:pt x="631776" y="67105"/>
                  <a:pt x="625926" y="77316"/>
                  <a:pt x="618614" y="81693"/>
                </a:cubicBezTo>
                <a:cubicBezTo>
                  <a:pt x="609839" y="86069"/>
                  <a:pt x="598140" y="87528"/>
                  <a:pt x="595215" y="99198"/>
                </a:cubicBezTo>
                <a:cubicBezTo>
                  <a:pt x="592290" y="109410"/>
                  <a:pt x="595215" y="128374"/>
                  <a:pt x="596677" y="137127"/>
                </a:cubicBezTo>
                <a:cubicBezTo>
                  <a:pt x="601064" y="161927"/>
                  <a:pt x="612764" y="188185"/>
                  <a:pt x="620076" y="208608"/>
                </a:cubicBezTo>
                <a:cubicBezTo>
                  <a:pt x="617151" y="164844"/>
                  <a:pt x="659562" y="140045"/>
                  <a:pt x="694661" y="138586"/>
                </a:cubicBezTo>
                <a:cubicBezTo>
                  <a:pt x="719522" y="138586"/>
                  <a:pt x="734147" y="156092"/>
                  <a:pt x="750234" y="166303"/>
                </a:cubicBezTo>
                <a:cubicBezTo>
                  <a:pt x="742921" y="147339"/>
                  <a:pt x="744384" y="138586"/>
                  <a:pt x="732684" y="121080"/>
                </a:cubicBezTo>
                <a:close/>
                <a:moveTo>
                  <a:pt x="1058809" y="121080"/>
                </a:moveTo>
                <a:cubicBezTo>
                  <a:pt x="1041260" y="129833"/>
                  <a:pt x="1016398" y="125457"/>
                  <a:pt x="992999" y="128374"/>
                </a:cubicBezTo>
                <a:cubicBezTo>
                  <a:pt x="971063" y="131292"/>
                  <a:pt x="949126" y="141504"/>
                  <a:pt x="931577" y="142962"/>
                </a:cubicBezTo>
                <a:cubicBezTo>
                  <a:pt x="921340" y="144421"/>
                  <a:pt x="912565" y="141504"/>
                  <a:pt x="902328" y="142962"/>
                </a:cubicBezTo>
                <a:cubicBezTo>
                  <a:pt x="852605" y="151715"/>
                  <a:pt x="810194" y="172138"/>
                  <a:pt x="760471" y="185268"/>
                </a:cubicBezTo>
                <a:cubicBezTo>
                  <a:pt x="785332" y="218820"/>
                  <a:pt x="805807" y="280090"/>
                  <a:pt x="827743" y="328230"/>
                </a:cubicBezTo>
                <a:cubicBezTo>
                  <a:pt x="845293" y="401170"/>
                  <a:pt x="890628" y="487239"/>
                  <a:pt x="862842" y="555803"/>
                </a:cubicBezTo>
                <a:cubicBezTo>
                  <a:pt x="840905" y="573308"/>
                  <a:pt x="807269" y="573308"/>
                  <a:pt x="776558" y="584979"/>
                </a:cubicBezTo>
                <a:cubicBezTo>
                  <a:pt x="772170" y="582061"/>
                  <a:pt x="764858" y="580602"/>
                  <a:pt x="760471" y="577685"/>
                </a:cubicBezTo>
                <a:cubicBezTo>
                  <a:pt x="720985" y="576226"/>
                  <a:pt x="700511" y="542674"/>
                  <a:pt x="685886" y="514956"/>
                </a:cubicBezTo>
                <a:cubicBezTo>
                  <a:pt x="640550" y="433264"/>
                  <a:pt x="603989" y="319477"/>
                  <a:pt x="580590" y="231949"/>
                </a:cubicBezTo>
                <a:cubicBezTo>
                  <a:pt x="561578" y="234867"/>
                  <a:pt x="544029" y="242161"/>
                  <a:pt x="529405" y="246537"/>
                </a:cubicBezTo>
                <a:cubicBezTo>
                  <a:pt x="503081" y="253831"/>
                  <a:pt x="486994" y="259666"/>
                  <a:pt x="467982" y="264043"/>
                </a:cubicBezTo>
                <a:cubicBezTo>
                  <a:pt x="450433" y="268419"/>
                  <a:pt x="434346" y="275713"/>
                  <a:pt x="418259" y="281548"/>
                </a:cubicBezTo>
                <a:cubicBezTo>
                  <a:pt x="386085" y="291760"/>
                  <a:pt x="352449" y="296136"/>
                  <a:pt x="320275" y="306348"/>
                </a:cubicBezTo>
                <a:cubicBezTo>
                  <a:pt x="299801" y="312183"/>
                  <a:pt x="280789" y="323854"/>
                  <a:pt x="261777" y="331148"/>
                </a:cubicBezTo>
                <a:cubicBezTo>
                  <a:pt x="209129" y="351571"/>
                  <a:pt x="156481" y="366159"/>
                  <a:pt x="105296" y="393876"/>
                </a:cubicBezTo>
                <a:cubicBezTo>
                  <a:pt x="76047" y="395335"/>
                  <a:pt x="54110" y="421593"/>
                  <a:pt x="23399" y="427428"/>
                </a:cubicBezTo>
                <a:cubicBezTo>
                  <a:pt x="21937" y="510580"/>
                  <a:pt x="29249" y="595190"/>
                  <a:pt x="45336" y="688554"/>
                </a:cubicBezTo>
                <a:cubicBezTo>
                  <a:pt x="51186" y="723565"/>
                  <a:pt x="67272" y="757117"/>
                  <a:pt x="71660" y="795046"/>
                </a:cubicBezTo>
                <a:cubicBezTo>
                  <a:pt x="78972" y="850481"/>
                  <a:pt x="89209" y="904456"/>
                  <a:pt x="105296" y="958432"/>
                </a:cubicBezTo>
                <a:cubicBezTo>
                  <a:pt x="121383" y="1013866"/>
                  <a:pt x="131620" y="1070759"/>
                  <a:pt x="149169" y="1121817"/>
                </a:cubicBezTo>
                <a:cubicBezTo>
                  <a:pt x="162331" y="1164123"/>
                  <a:pt x="179881" y="1206428"/>
                  <a:pt x="195967" y="1244357"/>
                </a:cubicBezTo>
                <a:cubicBezTo>
                  <a:pt x="210592" y="1279368"/>
                  <a:pt x="223754" y="1310003"/>
                  <a:pt x="235453" y="1342096"/>
                </a:cubicBezTo>
                <a:cubicBezTo>
                  <a:pt x="257390" y="1400448"/>
                  <a:pt x="280789" y="1458800"/>
                  <a:pt x="310038" y="1506941"/>
                </a:cubicBezTo>
                <a:cubicBezTo>
                  <a:pt x="391935" y="1435459"/>
                  <a:pt x="501618" y="1398989"/>
                  <a:pt x="598140" y="1356684"/>
                </a:cubicBezTo>
                <a:cubicBezTo>
                  <a:pt x="701973" y="1311461"/>
                  <a:pt x="824818" y="1296873"/>
                  <a:pt x="938889" y="1269156"/>
                </a:cubicBezTo>
                <a:cubicBezTo>
                  <a:pt x="991537" y="1256027"/>
                  <a:pt x="1031023" y="1242898"/>
                  <a:pt x="1074896" y="1229769"/>
                </a:cubicBezTo>
                <a:cubicBezTo>
                  <a:pt x="1121694" y="1215181"/>
                  <a:pt x="1169955" y="1204969"/>
                  <a:pt x="1213828" y="1187463"/>
                </a:cubicBezTo>
                <a:cubicBezTo>
                  <a:pt x="1257702" y="1171417"/>
                  <a:pt x="1297188" y="1149535"/>
                  <a:pt x="1339599" y="1137864"/>
                </a:cubicBezTo>
                <a:cubicBezTo>
                  <a:pt x="1355685" y="1120359"/>
                  <a:pt x="1390784" y="1114523"/>
                  <a:pt x="1411258" y="1104312"/>
                </a:cubicBezTo>
                <a:cubicBezTo>
                  <a:pt x="1403946" y="1072218"/>
                  <a:pt x="1380547" y="1051795"/>
                  <a:pt x="1364460" y="1024078"/>
                </a:cubicBezTo>
                <a:cubicBezTo>
                  <a:pt x="1346911" y="989067"/>
                  <a:pt x="1326437" y="958432"/>
                  <a:pt x="1311812" y="926338"/>
                </a:cubicBezTo>
                <a:cubicBezTo>
                  <a:pt x="1279638" y="851939"/>
                  <a:pt x="1248927" y="780458"/>
                  <a:pt x="1225528" y="704600"/>
                </a:cubicBezTo>
                <a:cubicBezTo>
                  <a:pt x="1213828" y="669589"/>
                  <a:pt x="1199204" y="636037"/>
                  <a:pt x="1190429" y="601026"/>
                </a:cubicBezTo>
                <a:cubicBezTo>
                  <a:pt x="1180192" y="561638"/>
                  <a:pt x="1175805" y="519333"/>
                  <a:pt x="1168493" y="477028"/>
                </a:cubicBezTo>
                <a:cubicBezTo>
                  <a:pt x="1162643" y="439099"/>
                  <a:pt x="1152406" y="399711"/>
                  <a:pt x="1145094" y="358865"/>
                </a:cubicBezTo>
                <a:cubicBezTo>
                  <a:pt x="1129007" y="275713"/>
                  <a:pt x="1140706" y="194020"/>
                  <a:pt x="1114382" y="115245"/>
                </a:cubicBezTo>
                <a:cubicBezTo>
                  <a:pt x="1112920" y="115245"/>
                  <a:pt x="1111457" y="115245"/>
                  <a:pt x="1109995" y="115245"/>
                </a:cubicBezTo>
                <a:cubicBezTo>
                  <a:pt x="1083671" y="118163"/>
                  <a:pt x="1079284" y="125457"/>
                  <a:pt x="1058809" y="121080"/>
                </a:cubicBezTo>
                <a:close/>
                <a:moveTo>
                  <a:pt x="770708" y="528086"/>
                </a:moveTo>
                <a:cubicBezTo>
                  <a:pt x="780945" y="529544"/>
                  <a:pt x="799957" y="520792"/>
                  <a:pt x="798494" y="516415"/>
                </a:cubicBezTo>
                <a:cubicBezTo>
                  <a:pt x="816044" y="506204"/>
                  <a:pt x="818969" y="479945"/>
                  <a:pt x="817506" y="459522"/>
                </a:cubicBezTo>
                <a:cubicBezTo>
                  <a:pt x="779483" y="370535"/>
                  <a:pt x="756083" y="269878"/>
                  <a:pt x="703436" y="199856"/>
                </a:cubicBezTo>
                <a:cubicBezTo>
                  <a:pt x="685886" y="196938"/>
                  <a:pt x="675649" y="194020"/>
                  <a:pt x="669799" y="204232"/>
                </a:cubicBezTo>
                <a:cubicBezTo>
                  <a:pt x="675649" y="204232"/>
                  <a:pt x="669799" y="205691"/>
                  <a:pt x="669799" y="205691"/>
                </a:cubicBezTo>
                <a:cubicBezTo>
                  <a:pt x="662487" y="255290"/>
                  <a:pt x="688811" y="281548"/>
                  <a:pt x="700511" y="319477"/>
                </a:cubicBezTo>
                <a:cubicBezTo>
                  <a:pt x="704898" y="334065"/>
                  <a:pt x="709285" y="338442"/>
                  <a:pt x="713673" y="350112"/>
                </a:cubicBezTo>
                <a:cubicBezTo>
                  <a:pt x="715135" y="354488"/>
                  <a:pt x="715135" y="360324"/>
                  <a:pt x="716597" y="364700"/>
                </a:cubicBezTo>
                <a:cubicBezTo>
                  <a:pt x="728297" y="388041"/>
                  <a:pt x="761933" y="407005"/>
                  <a:pt x="735609" y="430346"/>
                </a:cubicBezTo>
                <a:cubicBezTo>
                  <a:pt x="728297" y="427428"/>
                  <a:pt x="716597" y="433264"/>
                  <a:pt x="707823" y="434722"/>
                </a:cubicBezTo>
                <a:cubicBezTo>
                  <a:pt x="725372" y="459522"/>
                  <a:pt x="738534" y="523709"/>
                  <a:pt x="770708" y="528086"/>
                </a:cubicBezTo>
                <a:close/>
              </a:path>
            </a:pathLst>
          </a:custGeom>
          <a:solidFill>
            <a:srgbClr val="4874CB"/>
          </a:solidFill>
          <a:ln/>
        </p:spPr>
      </p:sp>
      <p:sp>
        <p:nvSpPr>
          <p:cNvPr id="14" name="Text 11"/>
          <p:cNvSpPr/>
          <p:nvPr/>
        </p:nvSpPr>
        <p:spPr>
          <a:xfrm rot="420000">
            <a:off x="6276975" y="3377565"/>
            <a:ext cx="1433195" cy="1525905"/>
          </a:xfrm>
          <a:prstGeom prst="rect">
            <a:avLst/>
          </a:prstGeom>
          <a:noFill/>
          <a:ln/>
        </p:spPr>
        <p:txBody>
          <a:bodyPr wrap="square" lIns="45720" tIns="91440" rIns="91440" bIns="45720" rtlCol="0" anchor="t"/>
          <a:lstStyle/>
          <a:p>
            <a:pPr>
              <a:lnSpc>
                <a:spcPct val="100000"/>
              </a:lnSpc>
            </a:pPr>
            <a:endParaRPr lang="en-US" sz="1600" dirty="0"/>
          </a:p>
        </p:txBody>
      </p:sp>
      <p:sp>
        <p:nvSpPr>
          <p:cNvPr id="15" name="Shape 12"/>
          <p:cNvSpPr/>
          <p:nvPr/>
        </p:nvSpPr>
        <p:spPr>
          <a:xfrm rot="420000">
            <a:off x="6287135" y="5013325"/>
            <a:ext cx="1433195" cy="1525905"/>
          </a:xfrm>
          <a:custGeom>
            <a:avLst/>
            <a:gdLst/>
            <a:ahLst/>
            <a:cxnLst/>
            <a:rect l="l" t="t" r="r" b="b"/>
            <a:pathLst>
              <a:path w="1433195" h="1525905">
                <a:moveTo>
                  <a:pt x="798494" y="151715"/>
                </a:moveTo>
                <a:cubicBezTo>
                  <a:pt x="836518" y="144421"/>
                  <a:pt x="880391" y="129833"/>
                  <a:pt x="922802" y="119622"/>
                </a:cubicBezTo>
                <a:cubicBezTo>
                  <a:pt x="934502" y="116704"/>
                  <a:pt x="947664" y="118163"/>
                  <a:pt x="959363" y="116704"/>
                </a:cubicBezTo>
                <a:cubicBezTo>
                  <a:pt x="963751" y="116704"/>
                  <a:pt x="968138" y="112328"/>
                  <a:pt x="973988" y="112328"/>
                </a:cubicBezTo>
                <a:cubicBezTo>
                  <a:pt x="985687" y="109410"/>
                  <a:pt x="998849" y="113786"/>
                  <a:pt x="1010549" y="112328"/>
                </a:cubicBezTo>
                <a:cubicBezTo>
                  <a:pt x="1026636" y="109410"/>
                  <a:pt x="1048572" y="100657"/>
                  <a:pt x="1066122" y="97740"/>
                </a:cubicBezTo>
                <a:cubicBezTo>
                  <a:pt x="1088058" y="93363"/>
                  <a:pt x="1109995" y="96281"/>
                  <a:pt x="1131932" y="100657"/>
                </a:cubicBezTo>
                <a:cubicBezTo>
                  <a:pt x="1139244" y="142962"/>
                  <a:pt x="1155331" y="211526"/>
                  <a:pt x="1148018" y="245078"/>
                </a:cubicBezTo>
                <a:cubicBezTo>
                  <a:pt x="1155331" y="294678"/>
                  <a:pt x="1152406" y="342818"/>
                  <a:pt x="1167030" y="379288"/>
                </a:cubicBezTo>
                <a:cubicBezTo>
                  <a:pt x="1174342" y="433264"/>
                  <a:pt x="1184580" y="491616"/>
                  <a:pt x="1193354" y="545591"/>
                </a:cubicBezTo>
                <a:cubicBezTo>
                  <a:pt x="1203591" y="602484"/>
                  <a:pt x="1224066" y="652084"/>
                  <a:pt x="1241615" y="700224"/>
                </a:cubicBezTo>
                <a:cubicBezTo>
                  <a:pt x="1263552" y="761494"/>
                  <a:pt x="1282563" y="821305"/>
                  <a:pt x="1308887" y="876739"/>
                </a:cubicBezTo>
                <a:cubicBezTo>
                  <a:pt x="1343986" y="948220"/>
                  <a:pt x="1392247" y="1013866"/>
                  <a:pt x="1422958" y="1089724"/>
                </a:cubicBezTo>
                <a:cubicBezTo>
                  <a:pt x="1431733" y="1097018"/>
                  <a:pt x="1437582" y="1107229"/>
                  <a:pt x="1433195" y="1115982"/>
                </a:cubicBezTo>
                <a:cubicBezTo>
                  <a:pt x="1430270" y="1123276"/>
                  <a:pt x="1420033" y="1123276"/>
                  <a:pt x="1411258" y="1127653"/>
                </a:cubicBezTo>
                <a:cubicBezTo>
                  <a:pt x="1398096" y="1133488"/>
                  <a:pt x="1382009" y="1145158"/>
                  <a:pt x="1362998" y="1150993"/>
                </a:cubicBezTo>
                <a:cubicBezTo>
                  <a:pt x="1327899" y="1162664"/>
                  <a:pt x="1291338" y="1178711"/>
                  <a:pt x="1265014" y="1193299"/>
                </a:cubicBezTo>
                <a:cubicBezTo>
                  <a:pt x="1251852" y="1200593"/>
                  <a:pt x="1226990" y="1203510"/>
                  <a:pt x="1215291" y="1215181"/>
                </a:cubicBezTo>
                <a:cubicBezTo>
                  <a:pt x="1153868" y="1222475"/>
                  <a:pt x="1066122" y="1254568"/>
                  <a:pt x="995924" y="1270615"/>
                </a:cubicBezTo>
                <a:cubicBezTo>
                  <a:pt x="990075" y="1270615"/>
                  <a:pt x="991537" y="1276450"/>
                  <a:pt x="988612" y="1277909"/>
                </a:cubicBezTo>
                <a:cubicBezTo>
                  <a:pt x="968138" y="1274991"/>
                  <a:pt x="947664" y="1283744"/>
                  <a:pt x="925727" y="1286662"/>
                </a:cubicBezTo>
                <a:cubicBezTo>
                  <a:pt x="827743" y="1304167"/>
                  <a:pt x="725372" y="1315838"/>
                  <a:pt x="633238" y="1356684"/>
                </a:cubicBezTo>
                <a:cubicBezTo>
                  <a:pt x="570353" y="1384401"/>
                  <a:pt x="504543" y="1404825"/>
                  <a:pt x="448970" y="1432542"/>
                </a:cubicBezTo>
                <a:cubicBezTo>
                  <a:pt x="393397" y="1460259"/>
                  <a:pt x="348062" y="1498188"/>
                  <a:pt x="301263" y="1525905"/>
                </a:cubicBezTo>
                <a:cubicBezTo>
                  <a:pt x="291026" y="1512776"/>
                  <a:pt x="286639" y="1495270"/>
                  <a:pt x="279327" y="1479223"/>
                </a:cubicBezTo>
                <a:cubicBezTo>
                  <a:pt x="270552" y="1460259"/>
                  <a:pt x="258853" y="1438377"/>
                  <a:pt x="248615" y="1416495"/>
                </a:cubicBezTo>
                <a:cubicBezTo>
                  <a:pt x="244228" y="1407742"/>
                  <a:pt x="242766" y="1396072"/>
                  <a:pt x="239841" y="1387319"/>
                </a:cubicBezTo>
                <a:cubicBezTo>
                  <a:pt x="214979" y="1327508"/>
                  <a:pt x="190118" y="1263321"/>
                  <a:pt x="163794" y="1197675"/>
                </a:cubicBezTo>
                <a:cubicBezTo>
                  <a:pt x="159406" y="1188922"/>
                  <a:pt x="153557" y="1180169"/>
                  <a:pt x="150632" y="1172875"/>
                </a:cubicBezTo>
                <a:cubicBezTo>
                  <a:pt x="149169" y="1167040"/>
                  <a:pt x="150632" y="1158287"/>
                  <a:pt x="149169" y="1152452"/>
                </a:cubicBezTo>
                <a:cubicBezTo>
                  <a:pt x="136007" y="1111606"/>
                  <a:pt x="119920" y="1064924"/>
                  <a:pt x="106758" y="1019701"/>
                </a:cubicBezTo>
                <a:cubicBezTo>
                  <a:pt x="99446" y="996361"/>
                  <a:pt x="92134" y="971561"/>
                  <a:pt x="84822" y="948220"/>
                </a:cubicBezTo>
                <a:cubicBezTo>
                  <a:pt x="80434" y="935091"/>
                  <a:pt x="74585" y="921962"/>
                  <a:pt x="71660" y="908833"/>
                </a:cubicBezTo>
                <a:cubicBezTo>
                  <a:pt x="68735" y="894245"/>
                  <a:pt x="70197" y="879657"/>
                  <a:pt x="67272" y="863610"/>
                </a:cubicBezTo>
                <a:cubicBezTo>
                  <a:pt x="58498" y="815469"/>
                  <a:pt x="42411" y="767329"/>
                  <a:pt x="33636" y="716271"/>
                </a:cubicBezTo>
                <a:cubicBezTo>
                  <a:pt x="29249" y="690012"/>
                  <a:pt x="26324" y="663754"/>
                  <a:pt x="23399" y="634578"/>
                </a:cubicBezTo>
                <a:cubicBezTo>
                  <a:pt x="16087" y="589355"/>
                  <a:pt x="11700" y="545591"/>
                  <a:pt x="10237" y="500368"/>
                </a:cubicBezTo>
                <a:cubicBezTo>
                  <a:pt x="8775" y="472651"/>
                  <a:pt x="0" y="444934"/>
                  <a:pt x="5850" y="420134"/>
                </a:cubicBezTo>
                <a:cubicBezTo>
                  <a:pt x="61423" y="396794"/>
                  <a:pt x="121383" y="360324"/>
                  <a:pt x="191580" y="341359"/>
                </a:cubicBezTo>
                <a:cubicBezTo>
                  <a:pt x="204742" y="332606"/>
                  <a:pt x="225216" y="323854"/>
                  <a:pt x="239841" y="322395"/>
                </a:cubicBezTo>
                <a:cubicBezTo>
                  <a:pt x="283714" y="299054"/>
                  <a:pt x="337825" y="285925"/>
                  <a:pt x="390473" y="271337"/>
                </a:cubicBezTo>
                <a:cubicBezTo>
                  <a:pt x="438733" y="259666"/>
                  <a:pt x="488456" y="234867"/>
                  <a:pt x="530867" y="231949"/>
                </a:cubicBezTo>
                <a:cubicBezTo>
                  <a:pt x="542567" y="224655"/>
                  <a:pt x="558654" y="220279"/>
                  <a:pt x="574740" y="217361"/>
                </a:cubicBezTo>
                <a:cubicBezTo>
                  <a:pt x="567428" y="188185"/>
                  <a:pt x="542567" y="147339"/>
                  <a:pt x="539642" y="115245"/>
                </a:cubicBezTo>
                <a:cubicBezTo>
                  <a:pt x="536717" y="78775"/>
                  <a:pt x="558654" y="53976"/>
                  <a:pt x="576203" y="24800"/>
                </a:cubicBezTo>
                <a:cubicBezTo>
                  <a:pt x="596677" y="23341"/>
                  <a:pt x="617151" y="5835"/>
                  <a:pt x="642013" y="2918"/>
                </a:cubicBezTo>
                <a:cubicBezTo>
                  <a:pt x="672724" y="0"/>
                  <a:pt x="693198" y="10212"/>
                  <a:pt x="720985" y="20423"/>
                </a:cubicBezTo>
                <a:cubicBezTo>
                  <a:pt x="729759" y="37929"/>
                  <a:pt x="747309" y="48140"/>
                  <a:pt x="759008" y="64187"/>
                </a:cubicBezTo>
                <a:cubicBezTo>
                  <a:pt x="775095" y="90446"/>
                  <a:pt x="779483" y="125457"/>
                  <a:pt x="798494" y="151715"/>
                </a:cubicBezTo>
                <a:close/>
                <a:moveTo>
                  <a:pt x="706360" y="370535"/>
                </a:moveTo>
                <a:cubicBezTo>
                  <a:pt x="696123" y="351571"/>
                  <a:pt x="685886" y="326771"/>
                  <a:pt x="677112" y="304889"/>
                </a:cubicBezTo>
                <a:cubicBezTo>
                  <a:pt x="662487" y="271337"/>
                  <a:pt x="650788" y="236326"/>
                  <a:pt x="653712" y="199856"/>
                </a:cubicBezTo>
                <a:cubicBezTo>
                  <a:pt x="665412" y="180891"/>
                  <a:pt x="685886" y="176515"/>
                  <a:pt x="713673" y="182350"/>
                </a:cubicBezTo>
                <a:cubicBezTo>
                  <a:pt x="744384" y="224655"/>
                  <a:pt x="779483" y="307807"/>
                  <a:pt x="799957" y="367618"/>
                </a:cubicBezTo>
                <a:cubicBezTo>
                  <a:pt x="816044" y="411382"/>
                  <a:pt x="852605" y="487239"/>
                  <a:pt x="821893" y="520792"/>
                </a:cubicBezTo>
                <a:cubicBezTo>
                  <a:pt x="818969" y="523709"/>
                  <a:pt x="799957" y="541215"/>
                  <a:pt x="789720" y="542674"/>
                </a:cubicBezTo>
                <a:cubicBezTo>
                  <a:pt x="778020" y="544132"/>
                  <a:pt x="751696" y="539756"/>
                  <a:pt x="744384" y="533921"/>
                </a:cubicBezTo>
                <a:cubicBezTo>
                  <a:pt x="735609" y="528086"/>
                  <a:pt x="735609" y="514956"/>
                  <a:pt x="728297" y="509121"/>
                </a:cubicBezTo>
                <a:cubicBezTo>
                  <a:pt x="668337" y="377829"/>
                  <a:pt x="602527" y="262584"/>
                  <a:pt x="580590" y="93363"/>
                </a:cubicBezTo>
                <a:cubicBezTo>
                  <a:pt x="592290" y="71481"/>
                  <a:pt x="614226" y="59811"/>
                  <a:pt x="636163" y="48140"/>
                </a:cubicBezTo>
                <a:cubicBezTo>
                  <a:pt x="663950" y="45223"/>
                  <a:pt x="687349" y="56893"/>
                  <a:pt x="709285" y="64187"/>
                </a:cubicBezTo>
                <a:cubicBezTo>
                  <a:pt x="722447" y="84610"/>
                  <a:pt x="739997" y="100657"/>
                  <a:pt x="751696" y="122539"/>
                </a:cubicBezTo>
                <a:cubicBezTo>
                  <a:pt x="759008" y="137127"/>
                  <a:pt x="760471" y="156092"/>
                  <a:pt x="773633" y="166303"/>
                </a:cubicBezTo>
                <a:cubicBezTo>
                  <a:pt x="775095" y="160468"/>
                  <a:pt x="778020" y="166303"/>
                  <a:pt x="780945" y="163386"/>
                </a:cubicBezTo>
                <a:cubicBezTo>
                  <a:pt x="773633" y="121080"/>
                  <a:pt x="753159" y="93363"/>
                  <a:pt x="732684" y="56893"/>
                </a:cubicBezTo>
                <a:cubicBezTo>
                  <a:pt x="723910" y="52517"/>
                  <a:pt x="715135" y="45223"/>
                  <a:pt x="709285" y="35011"/>
                </a:cubicBezTo>
                <a:cubicBezTo>
                  <a:pt x="694661" y="29176"/>
                  <a:pt x="672724" y="17506"/>
                  <a:pt x="647863" y="20423"/>
                </a:cubicBezTo>
                <a:cubicBezTo>
                  <a:pt x="628851" y="23341"/>
                  <a:pt x="606914" y="33552"/>
                  <a:pt x="584978" y="40846"/>
                </a:cubicBezTo>
                <a:cubicBezTo>
                  <a:pt x="565966" y="58352"/>
                  <a:pt x="551341" y="86069"/>
                  <a:pt x="558654" y="119622"/>
                </a:cubicBezTo>
                <a:cubicBezTo>
                  <a:pt x="571816" y="148798"/>
                  <a:pt x="577665" y="185268"/>
                  <a:pt x="590827" y="215902"/>
                </a:cubicBezTo>
                <a:cubicBezTo>
                  <a:pt x="595215" y="247996"/>
                  <a:pt x="608377" y="266960"/>
                  <a:pt x="609839" y="293219"/>
                </a:cubicBezTo>
                <a:cubicBezTo>
                  <a:pt x="631776" y="344277"/>
                  <a:pt x="643475" y="399711"/>
                  <a:pt x="665412" y="447852"/>
                </a:cubicBezTo>
                <a:cubicBezTo>
                  <a:pt x="682961" y="487239"/>
                  <a:pt x="709285" y="532462"/>
                  <a:pt x="738534" y="557262"/>
                </a:cubicBezTo>
                <a:cubicBezTo>
                  <a:pt x="751696" y="557262"/>
                  <a:pt x="760471" y="564556"/>
                  <a:pt x="775095" y="566014"/>
                </a:cubicBezTo>
                <a:cubicBezTo>
                  <a:pt x="786795" y="560179"/>
                  <a:pt x="810194" y="561638"/>
                  <a:pt x="820431" y="558720"/>
                </a:cubicBezTo>
                <a:cubicBezTo>
                  <a:pt x="821893" y="551426"/>
                  <a:pt x="832131" y="548509"/>
                  <a:pt x="840905" y="544132"/>
                </a:cubicBezTo>
                <a:cubicBezTo>
                  <a:pt x="865767" y="512039"/>
                  <a:pt x="852605" y="468275"/>
                  <a:pt x="842368" y="427428"/>
                </a:cubicBezTo>
                <a:cubicBezTo>
                  <a:pt x="839443" y="415758"/>
                  <a:pt x="840905" y="405546"/>
                  <a:pt x="836518" y="395335"/>
                </a:cubicBezTo>
                <a:cubicBezTo>
                  <a:pt x="821893" y="350112"/>
                  <a:pt x="798494" y="299054"/>
                  <a:pt x="783870" y="264043"/>
                </a:cubicBezTo>
                <a:cubicBezTo>
                  <a:pt x="773633" y="237784"/>
                  <a:pt x="760471" y="212985"/>
                  <a:pt x="747309" y="192562"/>
                </a:cubicBezTo>
                <a:cubicBezTo>
                  <a:pt x="742921" y="182350"/>
                  <a:pt x="737072" y="170680"/>
                  <a:pt x="732684" y="166303"/>
                </a:cubicBezTo>
                <a:cubicBezTo>
                  <a:pt x="704898" y="135668"/>
                  <a:pt x="658100" y="157550"/>
                  <a:pt x="634701" y="182350"/>
                </a:cubicBezTo>
                <a:cubicBezTo>
                  <a:pt x="621539" y="233408"/>
                  <a:pt x="643475" y="277172"/>
                  <a:pt x="661025" y="320936"/>
                </a:cubicBezTo>
                <a:cubicBezTo>
                  <a:pt x="666874" y="338442"/>
                  <a:pt x="677112" y="357406"/>
                  <a:pt x="687349" y="373453"/>
                </a:cubicBezTo>
                <a:cubicBezTo>
                  <a:pt x="697586" y="389500"/>
                  <a:pt x="704898" y="415758"/>
                  <a:pt x="722447" y="412840"/>
                </a:cubicBezTo>
                <a:cubicBezTo>
                  <a:pt x="728297" y="399711"/>
                  <a:pt x="713673" y="385123"/>
                  <a:pt x="706360" y="370535"/>
                </a:cubicBezTo>
                <a:close/>
                <a:moveTo>
                  <a:pt x="732684" y="121080"/>
                </a:moveTo>
                <a:cubicBezTo>
                  <a:pt x="725372" y="106492"/>
                  <a:pt x="709285" y="84610"/>
                  <a:pt x="699048" y="77316"/>
                </a:cubicBezTo>
                <a:cubicBezTo>
                  <a:pt x="684424" y="68564"/>
                  <a:pt x="655175" y="59811"/>
                  <a:pt x="640550" y="64187"/>
                </a:cubicBezTo>
                <a:cubicBezTo>
                  <a:pt x="631776" y="67105"/>
                  <a:pt x="625926" y="77316"/>
                  <a:pt x="618614" y="81693"/>
                </a:cubicBezTo>
                <a:cubicBezTo>
                  <a:pt x="609839" y="86069"/>
                  <a:pt x="598140" y="87528"/>
                  <a:pt x="595215" y="99198"/>
                </a:cubicBezTo>
                <a:cubicBezTo>
                  <a:pt x="592290" y="109410"/>
                  <a:pt x="595215" y="128374"/>
                  <a:pt x="596677" y="137127"/>
                </a:cubicBezTo>
                <a:cubicBezTo>
                  <a:pt x="601064" y="161927"/>
                  <a:pt x="612764" y="188185"/>
                  <a:pt x="620076" y="208608"/>
                </a:cubicBezTo>
                <a:cubicBezTo>
                  <a:pt x="617151" y="164844"/>
                  <a:pt x="659562" y="140045"/>
                  <a:pt x="694661" y="138586"/>
                </a:cubicBezTo>
                <a:cubicBezTo>
                  <a:pt x="719522" y="138586"/>
                  <a:pt x="734147" y="156092"/>
                  <a:pt x="750234" y="166303"/>
                </a:cubicBezTo>
                <a:cubicBezTo>
                  <a:pt x="742921" y="147339"/>
                  <a:pt x="744384" y="138586"/>
                  <a:pt x="732684" y="121080"/>
                </a:cubicBezTo>
                <a:close/>
                <a:moveTo>
                  <a:pt x="1058809" y="121080"/>
                </a:moveTo>
                <a:cubicBezTo>
                  <a:pt x="1041260" y="129833"/>
                  <a:pt x="1016398" y="125457"/>
                  <a:pt x="992999" y="128374"/>
                </a:cubicBezTo>
                <a:cubicBezTo>
                  <a:pt x="971063" y="131292"/>
                  <a:pt x="949126" y="141504"/>
                  <a:pt x="931577" y="142962"/>
                </a:cubicBezTo>
                <a:cubicBezTo>
                  <a:pt x="921340" y="144421"/>
                  <a:pt x="912565" y="141504"/>
                  <a:pt x="902328" y="142962"/>
                </a:cubicBezTo>
                <a:cubicBezTo>
                  <a:pt x="852605" y="151715"/>
                  <a:pt x="810194" y="172138"/>
                  <a:pt x="760471" y="185268"/>
                </a:cubicBezTo>
                <a:cubicBezTo>
                  <a:pt x="785332" y="218820"/>
                  <a:pt x="805807" y="280090"/>
                  <a:pt x="827743" y="328230"/>
                </a:cubicBezTo>
                <a:cubicBezTo>
                  <a:pt x="845293" y="401170"/>
                  <a:pt x="890628" y="487239"/>
                  <a:pt x="862842" y="555803"/>
                </a:cubicBezTo>
                <a:cubicBezTo>
                  <a:pt x="840905" y="573308"/>
                  <a:pt x="807269" y="573308"/>
                  <a:pt x="776558" y="584979"/>
                </a:cubicBezTo>
                <a:cubicBezTo>
                  <a:pt x="772170" y="582061"/>
                  <a:pt x="764858" y="580602"/>
                  <a:pt x="760471" y="577685"/>
                </a:cubicBezTo>
                <a:cubicBezTo>
                  <a:pt x="720985" y="576226"/>
                  <a:pt x="700511" y="542674"/>
                  <a:pt x="685886" y="514956"/>
                </a:cubicBezTo>
                <a:cubicBezTo>
                  <a:pt x="640550" y="433264"/>
                  <a:pt x="603989" y="319477"/>
                  <a:pt x="580590" y="231949"/>
                </a:cubicBezTo>
                <a:cubicBezTo>
                  <a:pt x="561578" y="234867"/>
                  <a:pt x="544029" y="242161"/>
                  <a:pt x="529405" y="246537"/>
                </a:cubicBezTo>
                <a:cubicBezTo>
                  <a:pt x="503081" y="253831"/>
                  <a:pt x="486994" y="259666"/>
                  <a:pt x="467982" y="264043"/>
                </a:cubicBezTo>
                <a:cubicBezTo>
                  <a:pt x="450433" y="268419"/>
                  <a:pt x="434346" y="275713"/>
                  <a:pt x="418259" y="281548"/>
                </a:cubicBezTo>
                <a:cubicBezTo>
                  <a:pt x="386085" y="291760"/>
                  <a:pt x="352449" y="296136"/>
                  <a:pt x="320275" y="306348"/>
                </a:cubicBezTo>
                <a:cubicBezTo>
                  <a:pt x="299801" y="312183"/>
                  <a:pt x="280789" y="323854"/>
                  <a:pt x="261777" y="331148"/>
                </a:cubicBezTo>
                <a:cubicBezTo>
                  <a:pt x="209129" y="351571"/>
                  <a:pt x="156481" y="366159"/>
                  <a:pt x="105296" y="393876"/>
                </a:cubicBezTo>
                <a:cubicBezTo>
                  <a:pt x="76047" y="395335"/>
                  <a:pt x="54110" y="421593"/>
                  <a:pt x="23399" y="427428"/>
                </a:cubicBezTo>
                <a:cubicBezTo>
                  <a:pt x="21937" y="510580"/>
                  <a:pt x="29249" y="595190"/>
                  <a:pt x="45336" y="688554"/>
                </a:cubicBezTo>
                <a:cubicBezTo>
                  <a:pt x="51186" y="723565"/>
                  <a:pt x="67272" y="757117"/>
                  <a:pt x="71660" y="795046"/>
                </a:cubicBezTo>
                <a:cubicBezTo>
                  <a:pt x="78972" y="850481"/>
                  <a:pt x="89209" y="904456"/>
                  <a:pt x="105296" y="958432"/>
                </a:cubicBezTo>
                <a:cubicBezTo>
                  <a:pt x="121383" y="1013866"/>
                  <a:pt x="131620" y="1070759"/>
                  <a:pt x="149169" y="1121817"/>
                </a:cubicBezTo>
                <a:cubicBezTo>
                  <a:pt x="162331" y="1164123"/>
                  <a:pt x="179881" y="1206428"/>
                  <a:pt x="195967" y="1244357"/>
                </a:cubicBezTo>
                <a:cubicBezTo>
                  <a:pt x="210592" y="1279368"/>
                  <a:pt x="223754" y="1310003"/>
                  <a:pt x="235453" y="1342096"/>
                </a:cubicBezTo>
                <a:cubicBezTo>
                  <a:pt x="257390" y="1400448"/>
                  <a:pt x="280789" y="1458800"/>
                  <a:pt x="310038" y="1506941"/>
                </a:cubicBezTo>
                <a:cubicBezTo>
                  <a:pt x="391935" y="1435459"/>
                  <a:pt x="501618" y="1398989"/>
                  <a:pt x="598140" y="1356684"/>
                </a:cubicBezTo>
                <a:cubicBezTo>
                  <a:pt x="701973" y="1311461"/>
                  <a:pt x="824818" y="1296873"/>
                  <a:pt x="938889" y="1269156"/>
                </a:cubicBezTo>
                <a:cubicBezTo>
                  <a:pt x="991537" y="1256027"/>
                  <a:pt x="1031023" y="1242898"/>
                  <a:pt x="1074896" y="1229769"/>
                </a:cubicBezTo>
                <a:cubicBezTo>
                  <a:pt x="1121694" y="1215181"/>
                  <a:pt x="1169955" y="1204969"/>
                  <a:pt x="1213828" y="1187463"/>
                </a:cubicBezTo>
                <a:cubicBezTo>
                  <a:pt x="1257702" y="1171417"/>
                  <a:pt x="1297188" y="1149535"/>
                  <a:pt x="1339599" y="1137864"/>
                </a:cubicBezTo>
                <a:cubicBezTo>
                  <a:pt x="1355685" y="1120359"/>
                  <a:pt x="1390784" y="1114523"/>
                  <a:pt x="1411258" y="1104312"/>
                </a:cubicBezTo>
                <a:cubicBezTo>
                  <a:pt x="1403946" y="1072218"/>
                  <a:pt x="1380547" y="1051795"/>
                  <a:pt x="1364460" y="1024078"/>
                </a:cubicBezTo>
                <a:cubicBezTo>
                  <a:pt x="1346911" y="989067"/>
                  <a:pt x="1326437" y="958432"/>
                  <a:pt x="1311812" y="926338"/>
                </a:cubicBezTo>
                <a:cubicBezTo>
                  <a:pt x="1279638" y="851939"/>
                  <a:pt x="1248927" y="780458"/>
                  <a:pt x="1225528" y="704600"/>
                </a:cubicBezTo>
                <a:cubicBezTo>
                  <a:pt x="1213828" y="669589"/>
                  <a:pt x="1199204" y="636037"/>
                  <a:pt x="1190429" y="601026"/>
                </a:cubicBezTo>
                <a:cubicBezTo>
                  <a:pt x="1180192" y="561638"/>
                  <a:pt x="1175805" y="519333"/>
                  <a:pt x="1168493" y="477028"/>
                </a:cubicBezTo>
                <a:cubicBezTo>
                  <a:pt x="1162643" y="439099"/>
                  <a:pt x="1152406" y="399711"/>
                  <a:pt x="1145094" y="358865"/>
                </a:cubicBezTo>
                <a:cubicBezTo>
                  <a:pt x="1129007" y="275713"/>
                  <a:pt x="1140706" y="194020"/>
                  <a:pt x="1114382" y="115245"/>
                </a:cubicBezTo>
                <a:cubicBezTo>
                  <a:pt x="1112920" y="115245"/>
                  <a:pt x="1111457" y="115245"/>
                  <a:pt x="1109995" y="115245"/>
                </a:cubicBezTo>
                <a:cubicBezTo>
                  <a:pt x="1083671" y="118163"/>
                  <a:pt x="1079284" y="125457"/>
                  <a:pt x="1058809" y="121080"/>
                </a:cubicBezTo>
                <a:close/>
                <a:moveTo>
                  <a:pt x="770708" y="528086"/>
                </a:moveTo>
                <a:cubicBezTo>
                  <a:pt x="780945" y="529544"/>
                  <a:pt x="799957" y="520792"/>
                  <a:pt x="798494" y="516415"/>
                </a:cubicBezTo>
                <a:cubicBezTo>
                  <a:pt x="816044" y="506204"/>
                  <a:pt x="818969" y="479945"/>
                  <a:pt x="817506" y="459522"/>
                </a:cubicBezTo>
                <a:cubicBezTo>
                  <a:pt x="779483" y="370535"/>
                  <a:pt x="756083" y="269878"/>
                  <a:pt x="703436" y="199856"/>
                </a:cubicBezTo>
                <a:cubicBezTo>
                  <a:pt x="685886" y="196938"/>
                  <a:pt x="675649" y="194020"/>
                  <a:pt x="669799" y="204232"/>
                </a:cubicBezTo>
                <a:cubicBezTo>
                  <a:pt x="675649" y="204232"/>
                  <a:pt x="669799" y="205691"/>
                  <a:pt x="669799" y="205691"/>
                </a:cubicBezTo>
                <a:cubicBezTo>
                  <a:pt x="662487" y="255290"/>
                  <a:pt x="688811" y="281548"/>
                  <a:pt x="700511" y="319477"/>
                </a:cubicBezTo>
                <a:cubicBezTo>
                  <a:pt x="704898" y="334065"/>
                  <a:pt x="709285" y="338442"/>
                  <a:pt x="713673" y="350112"/>
                </a:cubicBezTo>
                <a:cubicBezTo>
                  <a:pt x="715135" y="354488"/>
                  <a:pt x="715135" y="360324"/>
                  <a:pt x="716597" y="364700"/>
                </a:cubicBezTo>
                <a:cubicBezTo>
                  <a:pt x="728297" y="388041"/>
                  <a:pt x="761933" y="407005"/>
                  <a:pt x="735609" y="430346"/>
                </a:cubicBezTo>
                <a:cubicBezTo>
                  <a:pt x="728297" y="427428"/>
                  <a:pt x="716597" y="433264"/>
                  <a:pt x="707823" y="434722"/>
                </a:cubicBezTo>
                <a:cubicBezTo>
                  <a:pt x="725372" y="459522"/>
                  <a:pt x="738534" y="523709"/>
                  <a:pt x="770708" y="528086"/>
                </a:cubicBezTo>
                <a:close/>
              </a:path>
            </a:pathLst>
          </a:custGeom>
          <a:solidFill>
            <a:srgbClr val="4874CB"/>
          </a:solidFill>
          <a:ln/>
        </p:spPr>
      </p:sp>
      <p:sp>
        <p:nvSpPr>
          <p:cNvPr id="16" name="Text 13"/>
          <p:cNvSpPr/>
          <p:nvPr/>
        </p:nvSpPr>
        <p:spPr>
          <a:xfrm rot="420000">
            <a:off x="6287135" y="5013325"/>
            <a:ext cx="1433195" cy="1525905"/>
          </a:xfrm>
          <a:prstGeom prst="rect">
            <a:avLst/>
          </a:prstGeom>
          <a:noFill/>
          <a:ln/>
        </p:spPr>
        <p:txBody>
          <a:bodyPr wrap="square" lIns="45720" tIns="91440" rIns="91440" bIns="45720" rtlCol="0" anchor="t"/>
          <a:lstStyle/>
          <a:p>
            <a:pPr>
              <a:lnSpc>
                <a:spcPct val="100000"/>
              </a:lnSpc>
            </a:pPr>
            <a:endParaRPr lang="en-US" sz="1600" dirty="0"/>
          </a:p>
        </p:txBody>
      </p:sp>
      <p:pic>
        <p:nvPicPr>
          <p:cNvPr id="17" name="Image 1" descr="https://kimi-img.moonshot.cn/pub/slides/slides_tmpl/image/25-08-27-20:02:26-d2nf7kh8bjvh7rlj06s0.png"/>
          <p:cNvPicPr>
            <a:picLocks noChangeAspect="1"/>
          </p:cNvPicPr>
          <p:nvPr/>
        </p:nvPicPr>
        <p:blipFill>
          <a:blip r:embed="rId4"/>
          <a:stretch>
            <a:fillRect/>
          </a:stretch>
        </p:blipFill>
        <p:spPr>
          <a:xfrm>
            <a:off x="9020810" y="2839720"/>
            <a:ext cx="1987550" cy="494030"/>
          </a:xfrm>
          <a:prstGeom prst="rect">
            <a:avLst/>
          </a:prstGeom>
        </p:spPr>
      </p:pic>
      <p:sp>
        <p:nvSpPr>
          <p:cNvPr id="18" name="Shape 14"/>
          <p:cNvSpPr/>
          <p:nvPr/>
        </p:nvSpPr>
        <p:spPr>
          <a:xfrm>
            <a:off x="10158095" y="3656965"/>
            <a:ext cx="1291590" cy="676910"/>
          </a:xfrm>
          <a:custGeom>
            <a:avLst/>
            <a:gdLst/>
            <a:ahLst/>
            <a:cxnLst/>
            <a:rect l="l" t="t" r="r" b="b"/>
            <a:pathLst>
              <a:path w="1291590" h="676910">
                <a:moveTo>
                  <a:pt x="1206381" y="85552"/>
                </a:moveTo>
                <a:cubicBezTo>
                  <a:pt x="1255713" y="44277"/>
                  <a:pt x="1300559" y="138834"/>
                  <a:pt x="1291590" y="182360"/>
                </a:cubicBezTo>
                <a:cubicBezTo>
                  <a:pt x="1289348" y="191366"/>
                  <a:pt x="1281126" y="203373"/>
                  <a:pt x="1274399" y="214630"/>
                </a:cubicBezTo>
                <a:cubicBezTo>
                  <a:pt x="1259450" y="239395"/>
                  <a:pt x="1251228" y="250652"/>
                  <a:pt x="1230299" y="265661"/>
                </a:cubicBezTo>
                <a:cubicBezTo>
                  <a:pt x="1203391" y="285173"/>
                  <a:pt x="1160787" y="303934"/>
                  <a:pt x="1138363" y="322695"/>
                </a:cubicBezTo>
                <a:cubicBezTo>
                  <a:pt x="1079315" y="382732"/>
                  <a:pt x="990368" y="412750"/>
                  <a:pt x="926088" y="467533"/>
                </a:cubicBezTo>
                <a:cubicBezTo>
                  <a:pt x="890958" y="478040"/>
                  <a:pt x="867040" y="499803"/>
                  <a:pt x="843121" y="520815"/>
                </a:cubicBezTo>
                <a:cubicBezTo>
                  <a:pt x="807991" y="534324"/>
                  <a:pt x="779588" y="554586"/>
                  <a:pt x="754922" y="580101"/>
                </a:cubicBezTo>
                <a:cubicBezTo>
                  <a:pt x="733994" y="588356"/>
                  <a:pt x="711570" y="598863"/>
                  <a:pt x="671956" y="597362"/>
                </a:cubicBezTo>
                <a:cubicBezTo>
                  <a:pt x="622624" y="595110"/>
                  <a:pt x="571050" y="590608"/>
                  <a:pt x="536668" y="582353"/>
                </a:cubicBezTo>
                <a:cubicBezTo>
                  <a:pt x="541152" y="618375"/>
                  <a:pt x="518729" y="646141"/>
                  <a:pt x="494811" y="665653"/>
                </a:cubicBezTo>
                <a:cubicBezTo>
                  <a:pt x="484346" y="673908"/>
                  <a:pt x="469397" y="684415"/>
                  <a:pt x="459680" y="676910"/>
                </a:cubicBezTo>
                <a:cubicBezTo>
                  <a:pt x="449964" y="644640"/>
                  <a:pt x="489578" y="632633"/>
                  <a:pt x="473135" y="599613"/>
                </a:cubicBezTo>
                <a:cubicBezTo>
                  <a:pt x="469397" y="603365"/>
                  <a:pt x="470145" y="611620"/>
                  <a:pt x="466408" y="615373"/>
                </a:cubicBezTo>
                <a:cubicBezTo>
                  <a:pt x="446226" y="649894"/>
                  <a:pt x="303464" y="675409"/>
                  <a:pt x="376714" y="617624"/>
                </a:cubicBezTo>
                <a:cubicBezTo>
                  <a:pt x="382693" y="589857"/>
                  <a:pt x="404369" y="572597"/>
                  <a:pt x="407359" y="549333"/>
                </a:cubicBezTo>
                <a:cubicBezTo>
                  <a:pt x="399885" y="539577"/>
                  <a:pt x="381946" y="540327"/>
                  <a:pt x="374471" y="531322"/>
                </a:cubicBezTo>
                <a:cubicBezTo>
                  <a:pt x="248900" y="501304"/>
                  <a:pt x="127066" y="480291"/>
                  <a:pt x="6727" y="445770"/>
                </a:cubicBezTo>
                <a:cubicBezTo>
                  <a:pt x="6727" y="442018"/>
                  <a:pt x="5232" y="439766"/>
                  <a:pt x="2242" y="439016"/>
                </a:cubicBezTo>
                <a:cubicBezTo>
                  <a:pt x="0" y="426258"/>
                  <a:pt x="5980" y="422506"/>
                  <a:pt x="6727" y="412750"/>
                </a:cubicBezTo>
                <a:cubicBezTo>
                  <a:pt x="25413" y="403745"/>
                  <a:pt x="41110" y="397741"/>
                  <a:pt x="68018" y="403745"/>
                </a:cubicBezTo>
                <a:cubicBezTo>
                  <a:pt x="68018" y="395490"/>
                  <a:pt x="74745" y="378980"/>
                  <a:pt x="85209" y="372976"/>
                </a:cubicBezTo>
                <a:cubicBezTo>
                  <a:pt x="63533" y="368473"/>
                  <a:pt x="68765" y="336204"/>
                  <a:pt x="87451" y="331701"/>
                </a:cubicBezTo>
                <a:cubicBezTo>
                  <a:pt x="86704" y="322695"/>
                  <a:pt x="73250" y="327198"/>
                  <a:pt x="70260" y="320444"/>
                </a:cubicBezTo>
                <a:cubicBezTo>
                  <a:pt x="67270" y="313690"/>
                  <a:pt x="68018" y="309187"/>
                  <a:pt x="72502" y="305435"/>
                </a:cubicBezTo>
                <a:cubicBezTo>
                  <a:pt x="55311" y="297930"/>
                  <a:pt x="34383" y="302433"/>
                  <a:pt x="35130" y="280670"/>
                </a:cubicBezTo>
                <a:cubicBezTo>
                  <a:pt x="35878" y="267162"/>
                  <a:pt x="50079" y="266411"/>
                  <a:pt x="61291" y="261158"/>
                </a:cubicBezTo>
                <a:cubicBezTo>
                  <a:pt x="130803" y="227388"/>
                  <a:pt x="212275" y="192116"/>
                  <a:pt x="293000" y="155344"/>
                </a:cubicBezTo>
                <a:cubicBezTo>
                  <a:pt x="342331" y="133581"/>
                  <a:pt x="386431" y="110317"/>
                  <a:pt x="435762" y="90055"/>
                </a:cubicBezTo>
                <a:cubicBezTo>
                  <a:pt x="450711" y="83300"/>
                  <a:pt x="464913" y="78798"/>
                  <a:pt x="479114" y="72044"/>
                </a:cubicBezTo>
                <a:cubicBezTo>
                  <a:pt x="500790" y="62288"/>
                  <a:pt x="517981" y="50280"/>
                  <a:pt x="544890" y="43526"/>
                </a:cubicBezTo>
                <a:cubicBezTo>
                  <a:pt x="547879" y="40525"/>
                  <a:pt x="550869" y="37523"/>
                  <a:pt x="553859" y="34521"/>
                </a:cubicBezTo>
                <a:cubicBezTo>
                  <a:pt x="571798" y="35271"/>
                  <a:pt x="580767" y="21013"/>
                  <a:pt x="595716" y="15009"/>
                </a:cubicBezTo>
                <a:cubicBezTo>
                  <a:pt x="630846" y="0"/>
                  <a:pt x="686905" y="10506"/>
                  <a:pt x="728762" y="15009"/>
                </a:cubicBezTo>
                <a:cubicBezTo>
                  <a:pt x="802759" y="22514"/>
                  <a:pt x="881989" y="39774"/>
                  <a:pt x="956733" y="48029"/>
                </a:cubicBezTo>
                <a:cubicBezTo>
                  <a:pt x="984389" y="51031"/>
                  <a:pt x="1011297" y="47279"/>
                  <a:pt x="1037458" y="50280"/>
                </a:cubicBezTo>
                <a:cubicBezTo>
                  <a:pt x="1097254" y="56284"/>
                  <a:pt x="1155554" y="77297"/>
                  <a:pt x="1201896" y="78798"/>
                </a:cubicBezTo>
                <a:cubicBezTo>
                  <a:pt x="1206381" y="77297"/>
                  <a:pt x="1206381" y="81800"/>
                  <a:pt x="1206381" y="85552"/>
                </a:cubicBezTo>
                <a:close/>
                <a:moveTo>
                  <a:pt x="790052" y="48029"/>
                </a:moveTo>
                <a:cubicBezTo>
                  <a:pt x="742963" y="43526"/>
                  <a:pt x="697369" y="33020"/>
                  <a:pt x="652522" y="28517"/>
                </a:cubicBezTo>
                <a:cubicBezTo>
                  <a:pt x="624119" y="25515"/>
                  <a:pt x="596463" y="39024"/>
                  <a:pt x="575535" y="48029"/>
                </a:cubicBezTo>
                <a:cubicBezTo>
                  <a:pt x="548627" y="60036"/>
                  <a:pt x="521719" y="72794"/>
                  <a:pt x="494811" y="85552"/>
                </a:cubicBezTo>
                <a:cubicBezTo>
                  <a:pt x="464165" y="99810"/>
                  <a:pt x="429783" y="108065"/>
                  <a:pt x="398390" y="122324"/>
                </a:cubicBezTo>
                <a:cubicBezTo>
                  <a:pt x="390168" y="126827"/>
                  <a:pt x="383441" y="133581"/>
                  <a:pt x="374471" y="138084"/>
                </a:cubicBezTo>
                <a:cubicBezTo>
                  <a:pt x="266839" y="187614"/>
                  <a:pt x="152479" y="227388"/>
                  <a:pt x="50079" y="285173"/>
                </a:cubicBezTo>
                <a:cubicBezTo>
                  <a:pt x="93431" y="298681"/>
                  <a:pt x="136036" y="298681"/>
                  <a:pt x="174903" y="303184"/>
                </a:cubicBezTo>
                <a:cubicBezTo>
                  <a:pt x="198074" y="305435"/>
                  <a:pt x="219002" y="312940"/>
                  <a:pt x="240678" y="315941"/>
                </a:cubicBezTo>
                <a:cubicBezTo>
                  <a:pt x="284030" y="322695"/>
                  <a:pt x="328877" y="327949"/>
                  <a:pt x="372229" y="336204"/>
                </a:cubicBezTo>
                <a:cubicBezTo>
                  <a:pt x="419318" y="344459"/>
                  <a:pt x="461923" y="358717"/>
                  <a:pt x="506022" y="369224"/>
                </a:cubicBezTo>
                <a:cubicBezTo>
                  <a:pt x="581514" y="387235"/>
                  <a:pt x="668218" y="384983"/>
                  <a:pt x="726519" y="436765"/>
                </a:cubicBezTo>
                <a:cubicBezTo>
                  <a:pt x="742963" y="457777"/>
                  <a:pt x="739226" y="490047"/>
                  <a:pt x="737731" y="514061"/>
                </a:cubicBezTo>
                <a:cubicBezTo>
                  <a:pt x="720540" y="532072"/>
                  <a:pt x="712318" y="556087"/>
                  <a:pt x="683167" y="557588"/>
                </a:cubicBezTo>
                <a:cubicBezTo>
                  <a:pt x="639068" y="561340"/>
                  <a:pt x="570303" y="538826"/>
                  <a:pt x="532183" y="547081"/>
                </a:cubicBezTo>
                <a:cubicBezTo>
                  <a:pt x="526203" y="565092"/>
                  <a:pt x="550869" y="564342"/>
                  <a:pt x="560586" y="566593"/>
                </a:cubicBezTo>
                <a:cubicBezTo>
                  <a:pt x="586747" y="572597"/>
                  <a:pt x="604685" y="571846"/>
                  <a:pt x="630846" y="573347"/>
                </a:cubicBezTo>
                <a:cubicBezTo>
                  <a:pt x="666724" y="574848"/>
                  <a:pt x="700359" y="586855"/>
                  <a:pt x="731004" y="568845"/>
                </a:cubicBezTo>
                <a:cubicBezTo>
                  <a:pt x="746700" y="546331"/>
                  <a:pt x="766134" y="519315"/>
                  <a:pt x="768376" y="493799"/>
                </a:cubicBezTo>
                <a:cubicBezTo>
                  <a:pt x="771366" y="453275"/>
                  <a:pt x="756417" y="395490"/>
                  <a:pt x="725024" y="379730"/>
                </a:cubicBezTo>
                <a:cubicBezTo>
                  <a:pt x="679430" y="357967"/>
                  <a:pt x="601696" y="354965"/>
                  <a:pt x="536668" y="348961"/>
                </a:cubicBezTo>
                <a:cubicBezTo>
                  <a:pt x="512002" y="346710"/>
                  <a:pt x="476872" y="348961"/>
                  <a:pt x="461923" y="324947"/>
                </a:cubicBezTo>
                <a:cubicBezTo>
                  <a:pt x="476124" y="320444"/>
                  <a:pt x="486589" y="329450"/>
                  <a:pt x="501538" y="331701"/>
                </a:cubicBezTo>
                <a:cubicBezTo>
                  <a:pt x="577030" y="343708"/>
                  <a:pt x="689894" y="333952"/>
                  <a:pt x="742216" y="370725"/>
                </a:cubicBezTo>
                <a:cubicBezTo>
                  <a:pt x="901422" y="290426"/>
                  <a:pt x="1059134" y="208626"/>
                  <a:pt x="1188442" y="98310"/>
                </a:cubicBezTo>
                <a:cubicBezTo>
                  <a:pt x="1062123" y="88554"/>
                  <a:pt x="932815" y="60787"/>
                  <a:pt x="790052" y="48029"/>
                </a:cubicBezTo>
                <a:close/>
                <a:moveTo>
                  <a:pt x="772861" y="538076"/>
                </a:moveTo>
                <a:cubicBezTo>
                  <a:pt x="772114" y="540327"/>
                  <a:pt x="769871" y="543329"/>
                  <a:pt x="772861" y="540327"/>
                </a:cubicBezTo>
                <a:cubicBezTo>
                  <a:pt x="913381" y="449522"/>
                  <a:pt x="1062871" y="368473"/>
                  <a:pt x="1190685" y="265661"/>
                </a:cubicBezTo>
                <a:cubicBezTo>
                  <a:pt x="1210118" y="254404"/>
                  <a:pt x="1240016" y="238645"/>
                  <a:pt x="1256460" y="216881"/>
                </a:cubicBezTo>
                <a:cubicBezTo>
                  <a:pt x="1287853" y="178608"/>
                  <a:pt x="1265429" y="126076"/>
                  <a:pt x="1237026" y="100561"/>
                </a:cubicBezTo>
                <a:cubicBezTo>
                  <a:pt x="1210118" y="99060"/>
                  <a:pt x="1198159" y="121574"/>
                  <a:pt x="1182463" y="133581"/>
                </a:cubicBezTo>
                <a:cubicBezTo>
                  <a:pt x="1156302" y="154594"/>
                  <a:pt x="1124909" y="168102"/>
                  <a:pt x="1100991" y="190615"/>
                </a:cubicBezTo>
                <a:cubicBezTo>
                  <a:pt x="1047175" y="219883"/>
                  <a:pt x="999338" y="252903"/>
                  <a:pt x="947764" y="282921"/>
                </a:cubicBezTo>
                <a:cubicBezTo>
                  <a:pt x="922351" y="298681"/>
                  <a:pt x="894695" y="308437"/>
                  <a:pt x="869282" y="322695"/>
                </a:cubicBezTo>
                <a:cubicBezTo>
                  <a:pt x="860313" y="327949"/>
                  <a:pt x="854333" y="335453"/>
                  <a:pt x="845364" y="339956"/>
                </a:cubicBezTo>
                <a:cubicBezTo>
                  <a:pt x="815466" y="354965"/>
                  <a:pt x="784073" y="363970"/>
                  <a:pt x="759407" y="386484"/>
                </a:cubicBezTo>
                <a:cubicBezTo>
                  <a:pt x="793042" y="427759"/>
                  <a:pt x="797527" y="498302"/>
                  <a:pt x="772861" y="538076"/>
                </a:cubicBezTo>
                <a:close/>
                <a:moveTo>
                  <a:pt x="103148" y="344459"/>
                </a:moveTo>
                <a:cubicBezTo>
                  <a:pt x="148742" y="354965"/>
                  <a:pt x="207791" y="359468"/>
                  <a:pt x="251890" y="364721"/>
                </a:cubicBezTo>
                <a:cubicBezTo>
                  <a:pt x="272071" y="366972"/>
                  <a:pt x="301969" y="365471"/>
                  <a:pt x="308696" y="384233"/>
                </a:cubicBezTo>
                <a:cubicBezTo>
                  <a:pt x="244415" y="374477"/>
                  <a:pt x="168176" y="370725"/>
                  <a:pt x="100905" y="360218"/>
                </a:cubicBezTo>
                <a:cubicBezTo>
                  <a:pt x="100905" y="366972"/>
                  <a:pt x="105390" y="369974"/>
                  <a:pt x="105390" y="377479"/>
                </a:cubicBezTo>
                <a:cubicBezTo>
                  <a:pt x="116602" y="377479"/>
                  <a:pt x="129308" y="384233"/>
                  <a:pt x="144257" y="386484"/>
                </a:cubicBezTo>
                <a:cubicBezTo>
                  <a:pt x="179388" y="391737"/>
                  <a:pt x="223487" y="383482"/>
                  <a:pt x="240678" y="403745"/>
                </a:cubicBezTo>
                <a:cubicBezTo>
                  <a:pt x="197326" y="402244"/>
                  <a:pt x="157712" y="403745"/>
                  <a:pt x="122581" y="397741"/>
                </a:cubicBezTo>
                <a:cubicBezTo>
                  <a:pt x="110622" y="395490"/>
                  <a:pt x="98663" y="384233"/>
                  <a:pt x="87451" y="393238"/>
                </a:cubicBezTo>
                <a:cubicBezTo>
                  <a:pt x="84462" y="412000"/>
                  <a:pt x="112117" y="410499"/>
                  <a:pt x="122581" y="408247"/>
                </a:cubicBezTo>
                <a:cubicBezTo>
                  <a:pt x="223487" y="434513"/>
                  <a:pt x="317665" y="462280"/>
                  <a:pt x="414086" y="481041"/>
                </a:cubicBezTo>
                <a:cubicBezTo>
                  <a:pt x="413339" y="464531"/>
                  <a:pt x="422308" y="439016"/>
                  <a:pt x="442489" y="430761"/>
                </a:cubicBezTo>
                <a:cubicBezTo>
                  <a:pt x="414086" y="421755"/>
                  <a:pt x="378956" y="431511"/>
                  <a:pt x="365502" y="410499"/>
                </a:cubicBezTo>
                <a:cubicBezTo>
                  <a:pt x="407359" y="399992"/>
                  <a:pt x="452953" y="419504"/>
                  <a:pt x="497053" y="426258"/>
                </a:cubicBezTo>
                <a:cubicBezTo>
                  <a:pt x="512749" y="428510"/>
                  <a:pt x="529941" y="425508"/>
                  <a:pt x="544890" y="428510"/>
                </a:cubicBezTo>
                <a:cubicBezTo>
                  <a:pt x="558344" y="430761"/>
                  <a:pt x="572545" y="436765"/>
                  <a:pt x="586747" y="439016"/>
                </a:cubicBezTo>
                <a:cubicBezTo>
                  <a:pt x="603938" y="442018"/>
                  <a:pt x="624119" y="437515"/>
                  <a:pt x="636826" y="450273"/>
                </a:cubicBezTo>
                <a:cubicBezTo>
                  <a:pt x="631593" y="466032"/>
                  <a:pt x="610665" y="456276"/>
                  <a:pt x="595716" y="457027"/>
                </a:cubicBezTo>
                <a:cubicBezTo>
                  <a:pt x="575535" y="482542"/>
                  <a:pt x="532930" y="484794"/>
                  <a:pt x="532183" y="529070"/>
                </a:cubicBezTo>
                <a:cubicBezTo>
                  <a:pt x="583009" y="523817"/>
                  <a:pt x="675693" y="564342"/>
                  <a:pt x="707086" y="516313"/>
                </a:cubicBezTo>
                <a:cubicBezTo>
                  <a:pt x="684662" y="508808"/>
                  <a:pt x="659997" y="516313"/>
                  <a:pt x="645795" y="500553"/>
                </a:cubicBezTo>
                <a:cubicBezTo>
                  <a:pt x="668218" y="498302"/>
                  <a:pt x="722035" y="507307"/>
                  <a:pt x="720540" y="487795"/>
                </a:cubicBezTo>
                <a:cubicBezTo>
                  <a:pt x="702601" y="480291"/>
                  <a:pt x="662986" y="491548"/>
                  <a:pt x="645795" y="472036"/>
                </a:cubicBezTo>
                <a:cubicBezTo>
                  <a:pt x="669713" y="468284"/>
                  <a:pt x="701854" y="469785"/>
                  <a:pt x="718297" y="469785"/>
                </a:cubicBezTo>
                <a:cubicBezTo>
                  <a:pt x="710076" y="422506"/>
                  <a:pt x="661491" y="418754"/>
                  <a:pt x="617392" y="408247"/>
                </a:cubicBezTo>
                <a:cubicBezTo>
                  <a:pt x="445479" y="368473"/>
                  <a:pt x="264597" y="326448"/>
                  <a:pt x="80724" y="307686"/>
                </a:cubicBezTo>
                <a:cubicBezTo>
                  <a:pt x="97916" y="309187"/>
                  <a:pt x="107633" y="327949"/>
                  <a:pt x="103148" y="344459"/>
                </a:cubicBezTo>
                <a:close/>
                <a:moveTo>
                  <a:pt x="223487" y="454775"/>
                </a:moveTo>
                <a:cubicBezTo>
                  <a:pt x="192842" y="445770"/>
                  <a:pt x="162196" y="433012"/>
                  <a:pt x="129308" y="428510"/>
                </a:cubicBezTo>
                <a:cubicBezTo>
                  <a:pt x="93431" y="422506"/>
                  <a:pt x="38867" y="407497"/>
                  <a:pt x="21676" y="432262"/>
                </a:cubicBezTo>
                <a:cubicBezTo>
                  <a:pt x="142015" y="464531"/>
                  <a:pt x="293000" y="490047"/>
                  <a:pt x="414086" y="524568"/>
                </a:cubicBezTo>
                <a:cubicBezTo>
                  <a:pt x="416328" y="513311"/>
                  <a:pt x="414834" y="515562"/>
                  <a:pt x="414086" y="500553"/>
                </a:cubicBezTo>
                <a:cubicBezTo>
                  <a:pt x="349058" y="483293"/>
                  <a:pt x="293000" y="474287"/>
                  <a:pt x="223487" y="454775"/>
                </a:cubicBezTo>
                <a:close/>
                <a:moveTo>
                  <a:pt x="438004" y="459278"/>
                </a:moveTo>
                <a:cubicBezTo>
                  <a:pt x="428288" y="477289"/>
                  <a:pt x="440247" y="510309"/>
                  <a:pt x="433520" y="535825"/>
                </a:cubicBezTo>
                <a:cubicBezTo>
                  <a:pt x="432025" y="541078"/>
                  <a:pt x="426793" y="544080"/>
                  <a:pt x="424550" y="549333"/>
                </a:cubicBezTo>
                <a:cubicBezTo>
                  <a:pt x="420066" y="562841"/>
                  <a:pt x="419318" y="577850"/>
                  <a:pt x="414086" y="588356"/>
                </a:cubicBezTo>
                <a:cubicBezTo>
                  <a:pt x="406612" y="602615"/>
                  <a:pt x="395400" y="614622"/>
                  <a:pt x="389420" y="630382"/>
                </a:cubicBezTo>
                <a:cubicBezTo>
                  <a:pt x="424550" y="625879"/>
                  <a:pt x="464913" y="606367"/>
                  <a:pt x="452953" y="568845"/>
                </a:cubicBezTo>
                <a:cubicBezTo>
                  <a:pt x="459680" y="563591"/>
                  <a:pt x="464913" y="559089"/>
                  <a:pt x="473135" y="559839"/>
                </a:cubicBezTo>
                <a:cubicBezTo>
                  <a:pt x="487336" y="581602"/>
                  <a:pt x="497053" y="613872"/>
                  <a:pt x="488083" y="646141"/>
                </a:cubicBezTo>
                <a:cubicBezTo>
                  <a:pt x="491821" y="637886"/>
                  <a:pt x="499295" y="634134"/>
                  <a:pt x="506022" y="628130"/>
                </a:cubicBezTo>
                <a:cubicBezTo>
                  <a:pt x="527698" y="592109"/>
                  <a:pt x="500043" y="541078"/>
                  <a:pt x="516487" y="502805"/>
                </a:cubicBezTo>
                <a:cubicBezTo>
                  <a:pt x="527698" y="478790"/>
                  <a:pt x="548627" y="469034"/>
                  <a:pt x="571050" y="452524"/>
                </a:cubicBezTo>
                <a:cubicBezTo>
                  <a:pt x="539657" y="439766"/>
                  <a:pt x="493316" y="442018"/>
                  <a:pt x="457438" y="432262"/>
                </a:cubicBezTo>
                <a:cubicBezTo>
                  <a:pt x="456691" y="448021"/>
                  <a:pt x="443984" y="447271"/>
                  <a:pt x="438004" y="459278"/>
                </a:cubicBezTo>
                <a:close/>
              </a:path>
            </a:pathLst>
          </a:custGeom>
          <a:solidFill>
            <a:srgbClr val="4874CB"/>
          </a:solidFill>
          <a:ln/>
        </p:spPr>
      </p:sp>
      <p:sp>
        <p:nvSpPr>
          <p:cNvPr id="19" name="Text 15"/>
          <p:cNvSpPr/>
          <p:nvPr/>
        </p:nvSpPr>
        <p:spPr>
          <a:xfrm>
            <a:off x="10158095" y="3656965"/>
            <a:ext cx="1291590" cy="676910"/>
          </a:xfrm>
          <a:prstGeom prst="rect">
            <a:avLst/>
          </a:prstGeom>
          <a:noFill/>
          <a:ln/>
        </p:spPr>
        <p:txBody>
          <a:bodyPr wrap="square" lIns="45720" tIns="91440" rIns="91440" bIns="45720" rtlCol="0" anchor="t"/>
          <a:lstStyle/>
          <a:p>
            <a:pPr>
              <a:lnSpc>
                <a:spcPct val="100000"/>
              </a:lnSpc>
            </a:pPr>
            <a:endParaRPr lang="en-US" sz="1600" dirty="0"/>
          </a:p>
        </p:txBody>
      </p:sp>
      <p:sp>
        <p:nvSpPr>
          <p:cNvPr id="20" name="Text 16"/>
          <p:cNvSpPr/>
          <p:nvPr/>
        </p:nvSpPr>
        <p:spPr>
          <a:xfrm>
            <a:off x="6984365" y="2960370"/>
            <a:ext cx="4901565" cy="920750"/>
          </a:xfrm>
          <a:prstGeom prst="rect">
            <a:avLst/>
          </a:prstGeom>
          <a:noFill/>
          <a:ln/>
        </p:spPr>
        <p:txBody>
          <a:bodyPr wrap="square" lIns="91440" tIns="45720" rIns="91440" bIns="45720" rtlCol="0" anchor="t">
            <a:spAutoFit/>
          </a:bodyPr>
          <a:lstStyle/>
          <a:p>
            <a:pPr algn="ctr">
              <a:lnSpc>
                <a:spcPct val="100000"/>
              </a:lnSpc>
            </a:pPr>
            <a:r>
              <a:rPr lang="en-US" sz="6000" b="1" dirty="0">
                <a:solidFill>
                  <a:srgbClr val="000000"/>
                </a:solidFill>
                <a:latin typeface="MiSans" pitchFamily="34" charset="0"/>
                <a:ea typeface="MiSans" pitchFamily="34" charset="-122"/>
                <a:cs typeface="MiSans" pitchFamily="34" charset="-120"/>
              </a:rPr>
              <a:t>CONTENTS</a:t>
            </a:r>
            <a:endParaRPr lang="en-US" sz="1600" dirty="0"/>
          </a:p>
        </p:txBody>
      </p:sp>
      <p:sp>
        <p:nvSpPr>
          <p:cNvPr id="21" name="Text 17"/>
          <p:cNvSpPr/>
          <p:nvPr/>
        </p:nvSpPr>
        <p:spPr>
          <a:xfrm>
            <a:off x="976630" y="523875"/>
            <a:ext cx="1894840" cy="1025525"/>
          </a:xfrm>
          <a:prstGeom prst="rect">
            <a:avLst/>
          </a:prstGeom>
          <a:noFill/>
          <a:ln/>
        </p:spPr>
        <p:txBody>
          <a:bodyPr wrap="square" lIns="91440" tIns="45720" rIns="91440" bIns="45720" rtlCol="0" anchor="t">
            <a:spAutoFit/>
          </a:bodyPr>
          <a:lstStyle/>
          <a:p>
            <a:pPr>
              <a:lnSpc>
                <a:spcPct val="100000"/>
              </a:lnSpc>
            </a:pPr>
            <a:r>
              <a:rPr lang="en-US" sz="6600" b="1" dirty="0">
                <a:gradFill flip="none" rotWithShape="0">
                  <a:gsLst>
                    <a:gs pos="0">
                      <a:srgbClr val="EDBE32"/>
                    </a:gs>
                    <a:gs pos="38000">
                      <a:srgbClr val="FCD254"/>
                    </a:gs>
                    <a:gs pos="75000">
                      <a:srgbClr val="FFE890">
                        <a:alpha val="0"/>
                      </a:srgbClr>
                    </a:gs>
                    <a:gs pos="100000">
                      <a:srgbClr val="FFEEB1">
                        <a:alpha val="0"/>
                      </a:srgbClr>
                    </a:gs>
                  </a:gsLst>
                  <a:lin ang="5880000" scaled="1"/>
                </a:gradFill>
                <a:latin typeface="MiSans" pitchFamily="34" charset="0"/>
                <a:ea typeface="MiSans" pitchFamily="34" charset="-122"/>
                <a:cs typeface="MiSans" pitchFamily="34" charset="-120"/>
              </a:rPr>
              <a:t>01.</a:t>
            </a:r>
            <a:endParaRPr lang="en-US" sz="1600" dirty="0"/>
          </a:p>
        </p:txBody>
      </p:sp>
      <p:sp>
        <p:nvSpPr>
          <p:cNvPr id="22" name="Text 18"/>
          <p:cNvSpPr/>
          <p:nvPr/>
        </p:nvSpPr>
        <p:spPr>
          <a:xfrm>
            <a:off x="837565" y="1203960"/>
            <a:ext cx="4444365" cy="438150"/>
          </a:xfrm>
          <a:prstGeom prst="rect">
            <a:avLst/>
          </a:prstGeom>
          <a:solidFill>
            <a:srgbClr val="FDF3E9"/>
          </a:solidFill>
          <a:ln/>
        </p:spPr>
        <p:txBody>
          <a:bodyPr wrap="square" lIns="91440" tIns="45720" rIns="91440" bIns="45720" rtlCol="0" anchor="t">
            <a:spAutoFit/>
          </a:bodyPr>
          <a:lstStyle/>
          <a:p>
            <a:pPr>
              <a:lnSpc>
                <a:spcPct val="100000"/>
              </a:lnSpc>
            </a:pPr>
            <a:r>
              <a:rPr lang="en-US" sz="2800" dirty="0">
                <a:solidFill>
                  <a:srgbClr val="000000"/>
                </a:solidFill>
                <a:latin typeface="MiSans" pitchFamily="34" charset="0"/>
                <a:ea typeface="MiSans" pitchFamily="34" charset="-122"/>
                <a:cs typeface="MiSans" pitchFamily="34" charset="-120"/>
              </a:rPr>
              <a:t>Why We Gain</a:t>
            </a:r>
            <a:endParaRPr lang="en-US" sz="1600" dirty="0"/>
          </a:p>
        </p:txBody>
      </p:sp>
      <p:sp>
        <p:nvSpPr>
          <p:cNvPr id="23" name="Text 19"/>
          <p:cNvSpPr/>
          <p:nvPr/>
        </p:nvSpPr>
        <p:spPr>
          <a:xfrm>
            <a:off x="976630" y="2159635"/>
            <a:ext cx="1894840" cy="1025525"/>
          </a:xfrm>
          <a:prstGeom prst="rect">
            <a:avLst/>
          </a:prstGeom>
          <a:noFill/>
          <a:ln/>
        </p:spPr>
        <p:txBody>
          <a:bodyPr wrap="square" lIns="91440" tIns="45720" rIns="91440" bIns="45720" rtlCol="0" anchor="t">
            <a:spAutoFit/>
          </a:bodyPr>
          <a:lstStyle/>
          <a:p>
            <a:pPr>
              <a:lnSpc>
                <a:spcPct val="100000"/>
              </a:lnSpc>
            </a:pPr>
            <a:r>
              <a:rPr lang="en-US" sz="6600" b="1" dirty="0">
                <a:gradFill flip="none" rotWithShape="0">
                  <a:gsLst>
                    <a:gs pos="0">
                      <a:srgbClr val="EDBE32"/>
                    </a:gs>
                    <a:gs pos="38000">
                      <a:srgbClr val="FCD254"/>
                    </a:gs>
                    <a:gs pos="75000">
                      <a:srgbClr val="FFE890">
                        <a:alpha val="0"/>
                      </a:srgbClr>
                    </a:gs>
                    <a:gs pos="100000">
                      <a:srgbClr val="FFEEB1">
                        <a:alpha val="0"/>
                      </a:srgbClr>
                    </a:gs>
                  </a:gsLst>
                  <a:lin ang="5880000" scaled="1"/>
                </a:gradFill>
                <a:latin typeface="MiSans" pitchFamily="34" charset="0"/>
                <a:ea typeface="MiSans" pitchFamily="34" charset="-122"/>
                <a:cs typeface="MiSans" pitchFamily="34" charset="-120"/>
              </a:rPr>
              <a:t>02.</a:t>
            </a:r>
            <a:endParaRPr lang="en-US" sz="1600" dirty="0"/>
          </a:p>
        </p:txBody>
      </p:sp>
      <p:sp>
        <p:nvSpPr>
          <p:cNvPr id="24" name="Text 20"/>
          <p:cNvSpPr/>
          <p:nvPr/>
        </p:nvSpPr>
        <p:spPr>
          <a:xfrm>
            <a:off x="837565" y="2839720"/>
            <a:ext cx="4444365" cy="438150"/>
          </a:xfrm>
          <a:prstGeom prst="rect">
            <a:avLst/>
          </a:prstGeom>
          <a:solidFill>
            <a:srgbClr val="FDF3E9"/>
          </a:solidFill>
          <a:ln/>
        </p:spPr>
        <p:txBody>
          <a:bodyPr wrap="square" lIns="91440" tIns="45720" rIns="91440" bIns="45720" rtlCol="0" anchor="t">
            <a:spAutoFit/>
          </a:bodyPr>
          <a:lstStyle/>
          <a:p>
            <a:pPr>
              <a:lnSpc>
                <a:spcPct val="100000"/>
              </a:lnSpc>
            </a:pPr>
            <a:r>
              <a:rPr lang="en-US" sz="2800" dirty="0">
                <a:solidFill>
                  <a:srgbClr val="000000"/>
                </a:solidFill>
                <a:latin typeface="MiSans" pitchFamily="34" charset="0"/>
                <a:ea typeface="MiSans" pitchFamily="34" charset="-122"/>
                <a:cs typeface="MiSans" pitchFamily="34" charset="-120"/>
              </a:rPr>
              <a:t>Science of Fat Loss</a:t>
            </a:r>
            <a:endParaRPr lang="en-US" sz="1600" dirty="0"/>
          </a:p>
        </p:txBody>
      </p:sp>
      <p:sp>
        <p:nvSpPr>
          <p:cNvPr id="25" name="Text 21"/>
          <p:cNvSpPr/>
          <p:nvPr/>
        </p:nvSpPr>
        <p:spPr>
          <a:xfrm>
            <a:off x="976630" y="3795395"/>
            <a:ext cx="1894840" cy="1025525"/>
          </a:xfrm>
          <a:prstGeom prst="rect">
            <a:avLst/>
          </a:prstGeom>
          <a:noFill/>
          <a:ln/>
        </p:spPr>
        <p:txBody>
          <a:bodyPr wrap="square" lIns="91440" tIns="45720" rIns="91440" bIns="45720" rtlCol="0" anchor="t">
            <a:spAutoFit/>
          </a:bodyPr>
          <a:lstStyle/>
          <a:p>
            <a:pPr>
              <a:lnSpc>
                <a:spcPct val="100000"/>
              </a:lnSpc>
            </a:pPr>
            <a:r>
              <a:rPr lang="en-US" sz="6600" b="1" dirty="0">
                <a:gradFill flip="none" rotWithShape="0">
                  <a:gsLst>
                    <a:gs pos="0">
                      <a:srgbClr val="EDBE32"/>
                    </a:gs>
                    <a:gs pos="38000">
                      <a:srgbClr val="FCD254"/>
                    </a:gs>
                    <a:gs pos="75000">
                      <a:srgbClr val="FFE890">
                        <a:alpha val="0"/>
                      </a:srgbClr>
                    </a:gs>
                    <a:gs pos="100000">
                      <a:srgbClr val="FFEEB1">
                        <a:alpha val="0"/>
                      </a:srgbClr>
                    </a:gs>
                  </a:gsLst>
                  <a:lin ang="5880000" scaled="1"/>
                </a:gradFill>
                <a:latin typeface="MiSans" pitchFamily="34" charset="0"/>
                <a:ea typeface="MiSans" pitchFamily="34" charset="-122"/>
                <a:cs typeface="MiSans" pitchFamily="34" charset="-120"/>
              </a:rPr>
              <a:t>03.</a:t>
            </a:r>
            <a:endParaRPr lang="en-US" sz="1600" dirty="0"/>
          </a:p>
        </p:txBody>
      </p:sp>
      <p:sp>
        <p:nvSpPr>
          <p:cNvPr id="26" name="Text 22"/>
          <p:cNvSpPr/>
          <p:nvPr/>
        </p:nvSpPr>
        <p:spPr>
          <a:xfrm>
            <a:off x="837565" y="4475480"/>
            <a:ext cx="4444365" cy="438150"/>
          </a:xfrm>
          <a:prstGeom prst="rect">
            <a:avLst/>
          </a:prstGeom>
          <a:solidFill>
            <a:srgbClr val="FDF3E9"/>
          </a:solidFill>
          <a:ln/>
        </p:spPr>
        <p:txBody>
          <a:bodyPr wrap="square" lIns="91440" tIns="45720" rIns="91440" bIns="45720" rtlCol="0" anchor="t">
            <a:spAutoFit/>
          </a:bodyPr>
          <a:lstStyle/>
          <a:p>
            <a:pPr>
              <a:lnSpc>
                <a:spcPct val="100000"/>
              </a:lnSpc>
            </a:pPr>
            <a:r>
              <a:rPr lang="en-US" sz="2800" dirty="0">
                <a:solidFill>
                  <a:srgbClr val="000000"/>
                </a:solidFill>
                <a:latin typeface="MiSans" pitchFamily="34" charset="0"/>
                <a:ea typeface="MiSans" pitchFamily="34" charset="-122"/>
                <a:cs typeface="MiSans" pitchFamily="34" charset="-120"/>
              </a:rPr>
              <a:t>Five-Meal Framework</a:t>
            </a:r>
            <a:endParaRPr lang="en-US" sz="1600" dirty="0"/>
          </a:p>
        </p:txBody>
      </p:sp>
      <p:sp>
        <p:nvSpPr>
          <p:cNvPr id="27" name="Text 23"/>
          <p:cNvSpPr/>
          <p:nvPr/>
        </p:nvSpPr>
        <p:spPr>
          <a:xfrm>
            <a:off x="976630" y="5431155"/>
            <a:ext cx="1894840" cy="1025525"/>
          </a:xfrm>
          <a:prstGeom prst="rect">
            <a:avLst/>
          </a:prstGeom>
          <a:noFill/>
          <a:ln/>
        </p:spPr>
        <p:txBody>
          <a:bodyPr wrap="square" lIns="91440" tIns="45720" rIns="91440" bIns="45720" rtlCol="0" anchor="t">
            <a:spAutoFit/>
          </a:bodyPr>
          <a:lstStyle/>
          <a:p>
            <a:pPr>
              <a:lnSpc>
                <a:spcPct val="100000"/>
              </a:lnSpc>
            </a:pPr>
            <a:r>
              <a:rPr lang="en-US" sz="6600" b="1" dirty="0">
                <a:gradFill flip="none" rotWithShape="0">
                  <a:gsLst>
                    <a:gs pos="0">
                      <a:srgbClr val="EDBE32"/>
                    </a:gs>
                    <a:gs pos="38000">
                      <a:srgbClr val="FCD254"/>
                    </a:gs>
                    <a:gs pos="75000">
                      <a:srgbClr val="FFE890">
                        <a:alpha val="0"/>
                      </a:srgbClr>
                    </a:gs>
                    <a:gs pos="100000">
                      <a:srgbClr val="FFEEB1">
                        <a:alpha val="0"/>
                      </a:srgbClr>
                    </a:gs>
                  </a:gsLst>
                  <a:lin ang="5880000" scaled="1"/>
                </a:gradFill>
                <a:latin typeface="MiSans" pitchFamily="34" charset="0"/>
                <a:ea typeface="MiSans" pitchFamily="34" charset="-122"/>
                <a:cs typeface="MiSans" pitchFamily="34" charset="-120"/>
              </a:rPr>
              <a:t>04.</a:t>
            </a:r>
            <a:endParaRPr lang="en-US" sz="1600" dirty="0"/>
          </a:p>
        </p:txBody>
      </p:sp>
      <p:sp>
        <p:nvSpPr>
          <p:cNvPr id="28" name="Text 24"/>
          <p:cNvSpPr/>
          <p:nvPr/>
        </p:nvSpPr>
        <p:spPr>
          <a:xfrm>
            <a:off x="837565" y="6111240"/>
            <a:ext cx="4444365" cy="438150"/>
          </a:xfrm>
          <a:prstGeom prst="rect">
            <a:avLst/>
          </a:prstGeom>
          <a:solidFill>
            <a:srgbClr val="FDF3E9"/>
          </a:solidFill>
          <a:ln/>
        </p:spPr>
        <p:txBody>
          <a:bodyPr wrap="square" lIns="91440" tIns="45720" rIns="91440" bIns="45720" rtlCol="0" anchor="t">
            <a:spAutoFit/>
          </a:bodyPr>
          <a:lstStyle/>
          <a:p>
            <a:pPr>
              <a:lnSpc>
                <a:spcPct val="100000"/>
              </a:lnSpc>
            </a:pPr>
            <a:r>
              <a:rPr lang="en-US" sz="2800" dirty="0">
                <a:solidFill>
                  <a:srgbClr val="000000"/>
                </a:solidFill>
                <a:latin typeface="MiSans" pitchFamily="34" charset="0"/>
                <a:ea typeface="MiSans" pitchFamily="34" charset="-122"/>
                <a:cs typeface="MiSans" pitchFamily="34" charset="-120"/>
              </a:rPr>
              <a:t>Food Choices Matrix</a:t>
            </a:r>
            <a:endParaRPr lang="en-US" sz="1600" dirty="0"/>
          </a:p>
        </p:txBody>
      </p:sp>
      <p:sp>
        <p:nvSpPr>
          <p:cNvPr id="29" name="Text 25"/>
          <p:cNvSpPr/>
          <p:nvPr/>
        </p:nvSpPr>
        <p:spPr>
          <a:xfrm>
            <a:off x="6351905" y="3795395"/>
            <a:ext cx="1894840" cy="1025525"/>
          </a:xfrm>
          <a:prstGeom prst="rect">
            <a:avLst/>
          </a:prstGeom>
          <a:noFill/>
          <a:ln/>
        </p:spPr>
        <p:txBody>
          <a:bodyPr wrap="square" lIns="91440" tIns="45720" rIns="91440" bIns="45720" rtlCol="0" anchor="t">
            <a:spAutoFit/>
          </a:bodyPr>
          <a:lstStyle/>
          <a:p>
            <a:pPr>
              <a:lnSpc>
                <a:spcPct val="100000"/>
              </a:lnSpc>
            </a:pPr>
            <a:r>
              <a:rPr lang="en-US" sz="6600" b="1" dirty="0">
                <a:gradFill flip="none" rotWithShape="0">
                  <a:gsLst>
                    <a:gs pos="0">
                      <a:srgbClr val="EDBE32"/>
                    </a:gs>
                    <a:gs pos="38000">
                      <a:srgbClr val="FCD254"/>
                    </a:gs>
                    <a:gs pos="75000">
                      <a:srgbClr val="FFE890">
                        <a:alpha val="0"/>
                      </a:srgbClr>
                    </a:gs>
                    <a:gs pos="100000">
                      <a:srgbClr val="FFEEB1">
                        <a:alpha val="0"/>
                      </a:srgbClr>
                    </a:gs>
                  </a:gsLst>
                  <a:lin ang="5880000" scaled="1"/>
                </a:gradFill>
                <a:latin typeface="MiSans" pitchFamily="34" charset="0"/>
                <a:ea typeface="MiSans" pitchFamily="34" charset="-122"/>
                <a:cs typeface="MiSans" pitchFamily="34" charset="-120"/>
              </a:rPr>
              <a:t>05.</a:t>
            </a:r>
            <a:endParaRPr lang="en-US" sz="1600" dirty="0"/>
          </a:p>
        </p:txBody>
      </p:sp>
      <p:sp>
        <p:nvSpPr>
          <p:cNvPr id="30" name="Text 26"/>
          <p:cNvSpPr/>
          <p:nvPr/>
        </p:nvSpPr>
        <p:spPr>
          <a:xfrm>
            <a:off x="6212840" y="4475480"/>
            <a:ext cx="4444365" cy="438150"/>
          </a:xfrm>
          <a:prstGeom prst="rect">
            <a:avLst/>
          </a:prstGeom>
          <a:solidFill>
            <a:srgbClr val="FDF3E9"/>
          </a:solidFill>
          <a:ln/>
        </p:spPr>
        <p:txBody>
          <a:bodyPr wrap="square" lIns="91440" tIns="45720" rIns="91440" bIns="45720" rtlCol="0" anchor="t">
            <a:spAutoFit/>
          </a:bodyPr>
          <a:lstStyle/>
          <a:p>
            <a:pPr>
              <a:lnSpc>
                <a:spcPct val="100000"/>
              </a:lnSpc>
            </a:pPr>
            <a:r>
              <a:rPr lang="en-US" sz="2800" dirty="0">
                <a:solidFill>
                  <a:srgbClr val="000000"/>
                </a:solidFill>
                <a:latin typeface="MiSans" pitchFamily="34" charset="0"/>
                <a:ea typeface="MiSans" pitchFamily="34" charset="-122"/>
                <a:cs typeface="MiSans" pitchFamily="34" charset="-120"/>
              </a:rPr>
              <a:t>Hydration &amp; Exercise</a:t>
            </a:r>
            <a:endParaRPr lang="en-US" sz="1600" dirty="0"/>
          </a:p>
        </p:txBody>
      </p:sp>
      <p:sp>
        <p:nvSpPr>
          <p:cNvPr id="31" name="Text 27"/>
          <p:cNvSpPr/>
          <p:nvPr/>
        </p:nvSpPr>
        <p:spPr>
          <a:xfrm>
            <a:off x="6362065" y="5431155"/>
            <a:ext cx="1894840" cy="1025525"/>
          </a:xfrm>
          <a:prstGeom prst="rect">
            <a:avLst/>
          </a:prstGeom>
          <a:noFill/>
          <a:ln/>
        </p:spPr>
        <p:txBody>
          <a:bodyPr wrap="square" lIns="91440" tIns="45720" rIns="91440" bIns="45720" rtlCol="0" anchor="t">
            <a:spAutoFit/>
          </a:bodyPr>
          <a:lstStyle/>
          <a:p>
            <a:pPr>
              <a:lnSpc>
                <a:spcPct val="100000"/>
              </a:lnSpc>
            </a:pPr>
            <a:r>
              <a:rPr lang="en-US" sz="6600" b="1" dirty="0">
                <a:gradFill flip="none" rotWithShape="0">
                  <a:gsLst>
                    <a:gs pos="0">
                      <a:srgbClr val="EDBE32"/>
                    </a:gs>
                    <a:gs pos="38000">
                      <a:srgbClr val="FCD254"/>
                    </a:gs>
                    <a:gs pos="75000">
                      <a:srgbClr val="FFE890">
                        <a:alpha val="0"/>
                      </a:srgbClr>
                    </a:gs>
                    <a:gs pos="100000">
                      <a:srgbClr val="FFEEB1">
                        <a:alpha val="0"/>
                      </a:srgbClr>
                    </a:gs>
                  </a:gsLst>
                  <a:lin ang="5880000" scaled="1"/>
                </a:gradFill>
                <a:latin typeface="MiSans" pitchFamily="34" charset="0"/>
                <a:ea typeface="MiSans" pitchFamily="34" charset="-122"/>
                <a:cs typeface="MiSans" pitchFamily="34" charset="-120"/>
              </a:rPr>
              <a:t>06.</a:t>
            </a:r>
            <a:endParaRPr lang="en-US" sz="1600" dirty="0"/>
          </a:p>
        </p:txBody>
      </p:sp>
      <p:sp>
        <p:nvSpPr>
          <p:cNvPr id="32" name="Text 28"/>
          <p:cNvSpPr/>
          <p:nvPr/>
        </p:nvSpPr>
        <p:spPr>
          <a:xfrm>
            <a:off x="6223000" y="6111240"/>
            <a:ext cx="4444365" cy="438150"/>
          </a:xfrm>
          <a:prstGeom prst="rect">
            <a:avLst/>
          </a:prstGeom>
          <a:solidFill>
            <a:srgbClr val="FDF3E9"/>
          </a:solidFill>
          <a:ln/>
        </p:spPr>
        <p:txBody>
          <a:bodyPr wrap="square" lIns="91440" tIns="45720" rIns="91440" bIns="45720" rtlCol="0" anchor="t">
            <a:spAutoFit/>
          </a:bodyPr>
          <a:lstStyle/>
          <a:p>
            <a:pPr>
              <a:lnSpc>
                <a:spcPct val="100000"/>
              </a:lnSpc>
            </a:pPr>
            <a:r>
              <a:rPr lang="en-US" sz="2800" dirty="0">
                <a:solidFill>
                  <a:srgbClr val="000000"/>
                </a:solidFill>
                <a:latin typeface="MiSans" pitchFamily="34" charset="0"/>
                <a:ea typeface="MiSans" pitchFamily="34" charset="-122"/>
                <a:cs typeface="MiSans" pitchFamily="34" charset="-120"/>
              </a:rPr>
              <a:t>Coaching Toolkit</a:t>
            </a:r>
            <a:endParaRPr lang="en-US" sz="1600" dirty="0"/>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07645" y="-123190"/>
            <a:ext cx="12672695" cy="7056755"/>
          </a:xfrm>
          <a:prstGeom prst="rect">
            <a:avLst/>
          </a:prstGeom>
          <a:solidFill>
            <a:srgbClr val="F1EDE4"/>
          </a:solidFill>
          <a:ln/>
        </p:spPr>
      </p:sp>
      <p:sp>
        <p:nvSpPr>
          <p:cNvPr id="3" name="Text 1"/>
          <p:cNvSpPr/>
          <p:nvPr/>
        </p:nvSpPr>
        <p:spPr>
          <a:xfrm>
            <a:off x="-207645" y="-123190"/>
            <a:ext cx="12672695" cy="7056755"/>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img.moonshot.cn/pub/slides/slides_tmpl/image/25-08-27-20:02:29-d2nf7l98bjvh7rlj06v0.png"/>
          <p:cNvPicPr>
            <a:picLocks noChangeAspect="1"/>
          </p:cNvPicPr>
          <p:nvPr/>
        </p:nvPicPr>
        <p:blipFill>
          <a:blip r:embed="rId3"/>
          <a:srcRect l="14" r="14"/>
          <a:stretch/>
        </p:blipFill>
        <p:spPr>
          <a:xfrm>
            <a:off x="1632903" y="1431290"/>
            <a:ext cx="8020685" cy="4495800"/>
          </a:xfrm>
          <a:prstGeom prst="rect">
            <a:avLst/>
          </a:prstGeom>
        </p:spPr>
      </p:pic>
      <p:sp>
        <p:nvSpPr>
          <p:cNvPr id="5" name="Text 2"/>
          <p:cNvSpPr/>
          <p:nvPr/>
        </p:nvSpPr>
        <p:spPr>
          <a:xfrm>
            <a:off x="4097973" y="883285"/>
            <a:ext cx="6527165" cy="4808220"/>
          </a:xfrm>
          <a:prstGeom prst="rect">
            <a:avLst/>
          </a:prstGeom>
          <a:noFill/>
          <a:ln/>
        </p:spPr>
        <p:txBody>
          <a:bodyPr wrap="square" lIns="91440" tIns="45720" rIns="91440" bIns="45720" rtlCol="0" anchor="t"/>
          <a:lstStyle/>
          <a:p>
            <a:pPr algn="ctr">
              <a:lnSpc>
                <a:spcPct val="100000"/>
              </a:lnSpc>
            </a:pPr>
            <a:r>
              <a:rPr lang="en-US" sz="30000" b="1" dirty="0">
                <a:gradFill flip="none" rotWithShape="0">
                  <a:gsLst>
                    <a:gs pos="0">
                      <a:srgbClr val="FED34F"/>
                    </a:gs>
                    <a:gs pos="44000">
                      <a:srgbClr val="F0939E">
                        <a:alpha val="31000"/>
                      </a:srgbClr>
                    </a:gs>
                    <a:gs pos="75000">
                      <a:srgbClr val="FFE890">
                        <a:alpha val="8000"/>
                      </a:srgbClr>
                    </a:gs>
                    <a:gs pos="100000">
                      <a:srgbClr val="FFEEB1">
                        <a:alpha val="0"/>
                      </a:srgbClr>
                    </a:gs>
                  </a:gsLst>
                  <a:lin ang="5880000" scaled="1"/>
                </a:gradFill>
                <a:latin typeface="MiSans" pitchFamily="34" charset="0"/>
                <a:ea typeface="MiSans" pitchFamily="34" charset="-122"/>
                <a:cs typeface="MiSans" pitchFamily="34" charset="-120"/>
              </a:rPr>
              <a:t>01</a:t>
            </a:r>
            <a:endParaRPr lang="en-US" sz="1600" dirty="0"/>
          </a:p>
        </p:txBody>
      </p:sp>
      <p:sp>
        <p:nvSpPr>
          <p:cNvPr id="6" name="Text 3"/>
          <p:cNvSpPr/>
          <p:nvPr/>
        </p:nvSpPr>
        <p:spPr>
          <a:xfrm>
            <a:off x="4411028" y="2993390"/>
            <a:ext cx="5901690" cy="2182495"/>
          </a:xfrm>
          <a:prstGeom prst="rect">
            <a:avLst/>
          </a:prstGeom>
          <a:noFill/>
          <a:ln/>
        </p:spPr>
        <p:txBody>
          <a:bodyPr wrap="square" lIns="91440" tIns="45720" rIns="91440" bIns="45720" rtlCol="0" anchor="t"/>
          <a:lstStyle/>
          <a:p>
            <a:pPr algn="ctr">
              <a:lnSpc>
                <a:spcPct val="130000"/>
              </a:lnSpc>
            </a:pPr>
            <a:r>
              <a:rPr lang="en-US" sz="6000" b="1" dirty="0">
                <a:solidFill>
                  <a:srgbClr val="000000"/>
                </a:solidFill>
                <a:latin typeface="MiSans" pitchFamily="34" charset="0"/>
                <a:ea typeface="MiSans" pitchFamily="34" charset="-122"/>
                <a:cs typeface="MiSans" pitchFamily="34" charset="-120"/>
              </a:rPr>
              <a:t>Why We Gain</a:t>
            </a:r>
            <a:endParaRPr lang="en-US" sz="1600" dirty="0"/>
          </a:p>
        </p:txBody>
      </p:sp>
      <p:pic>
        <p:nvPicPr>
          <p:cNvPr id="7" name="Image 1" descr="https://kimi-img.moonshot.cn/pub/slides/slides_tmpl/image/25-08-27-20:02:26-d2nf7kh8bjvh7rlj06sg.png"/>
          <p:cNvPicPr>
            <a:picLocks noChangeAspect="1"/>
          </p:cNvPicPr>
          <p:nvPr/>
        </p:nvPicPr>
        <p:blipFill>
          <a:blip r:embed="rId4"/>
          <a:stretch>
            <a:fillRect/>
          </a:stretch>
        </p:blipFill>
        <p:spPr>
          <a:xfrm>
            <a:off x="8478520" y="4749800"/>
            <a:ext cx="1024890" cy="941705"/>
          </a:xfrm>
          <a:prstGeom prst="rect">
            <a:avLst/>
          </a:prstGeom>
        </p:spPr>
      </p:pic>
      <p:pic>
        <p:nvPicPr>
          <p:cNvPr id="8" name="Image 2" descr="https://kimi-img.moonshot.cn/pub/slides/slides_tmpl/image/25-08-27-20:02:26-d2nf7kh8bjvh7rlj06tg.png"/>
          <p:cNvPicPr>
            <a:picLocks noChangeAspect="1"/>
          </p:cNvPicPr>
          <p:nvPr/>
        </p:nvPicPr>
        <p:blipFill>
          <a:blip r:embed="rId5"/>
          <a:stretch>
            <a:fillRect/>
          </a:stretch>
        </p:blipFill>
        <p:spPr>
          <a:xfrm rot="18240000">
            <a:off x="5381625" y="991870"/>
            <a:ext cx="1428115" cy="1216025"/>
          </a:xfrm>
          <a:prstGeom prst="rect">
            <a:avLst/>
          </a:prstGeom>
        </p:spPr>
      </p:pic>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0" y="1701800"/>
            <a:ext cx="7835900" cy="508000"/>
          </a:xfrm>
          <a:prstGeom prst="rect">
            <a:avLst/>
          </a:prstGeom>
          <a:noFill/>
          <a:ln/>
        </p:spPr>
        <p:txBody>
          <a:bodyPr wrap="square" lIns="0" tIns="0" rIns="0" bIns="0" rtlCol="0" anchor="ctr"/>
          <a:lstStyle/>
          <a:p>
            <a:pP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The Energy Surplus Trap</a:t>
            </a:r>
            <a:endParaRPr lang="en-US" sz="1600" dirty="0"/>
          </a:p>
        </p:txBody>
      </p:sp>
      <p:sp>
        <p:nvSpPr>
          <p:cNvPr id="5" name="Text 3"/>
          <p:cNvSpPr/>
          <p:nvPr/>
        </p:nvSpPr>
        <p:spPr>
          <a:xfrm>
            <a:off x="254000" y="2413000"/>
            <a:ext cx="7378700" cy="9144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Modern eating patterns often create an unintentional daily calorie surplus. This excess energy, beyond what the body immediately needs, is efficiently stored as adipose tissue (fat), leading to gradual weight gain over time.</a:t>
            </a:r>
            <a:endParaRPr lang="en-US" sz="1600" dirty="0"/>
          </a:p>
        </p:txBody>
      </p:sp>
      <p:sp>
        <p:nvSpPr>
          <p:cNvPr id="6" name="Shape 4"/>
          <p:cNvSpPr/>
          <p:nvPr/>
        </p:nvSpPr>
        <p:spPr>
          <a:xfrm>
            <a:off x="330200" y="3683000"/>
            <a:ext cx="254000" cy="254000"/>
          </a:xfrm>
          <a:custGeom>
            <a:avLst/>
            <a:gdLst/>
            <a:ahLst/>
            <a:cxnLst/>
            <a:rect l="l" t="t" r="r" b="b"/>
            <a:pathLst>
              <a:path w="254000" h="254000">
                <a:moveTo>
                  <a:pt x="31700" y="7144"/>
                </a:moveTo>
                <a:cubicBezTo>
                  <a:pt x="31304" y="3076"/>
                  <a:pt x="27880" y="0"/>
                  <a:pt x="23812" y="0"/>
                </a:cubicBezTo>
                <a:cubicBezTo>
                  <a:pt x="19745" y="0"/>
                  <a:pt x="16321" y="3076"/>
                  <a:pt x="15875" y="7094"/>
                </a:cubicBezTo>
                <a:lnTo>
                  <a:pt x="8880" y="74265"/>
                </a:lnTo>
                <a:cubicBezTo>
                  <a:pt x="8235" y="77242"/>
                  <a:pt x="7938" y="80268"/>
                  <a:pt x="7938" y="83294"/>
                </a:cubicBezTo>
                <a:cubicBezTo>
                  <a:pt x="7938" y="106065"/>
                  <a:pt x="25350" y="124768"/>
                  <a:pt x="47625" y="126802"/>
                </a:cubicBezTo>
                <a:lnTo>
                  <a:pt x="47625" y="238125"/>
                </a:lnTo>
                <a:cubicBezTo>
                  <a:pt x="47625" y="246906"/>
                  <a:pt x="54719" y="254000"/>
                  <a:pt x="63500" y="254000"/>
                </a:cubicBezTo>
                <a:cubicBezTo>
                  <a:pt x="72281" y="254000"/>
                  <a:pt x="79375" y="246906"/>
                  <a:pt x="79375" y="238125"/>
                </a:cubicBezTo>
                <a:lnTo>
                  <a:pt x="79375" y="126802"/>
                </a:lnTo>
                <a:cubicBezTo>
                  <a:pt x="101650" y="124768"/>
                  <a:pt x="119063" y="106065"/>
                  <a:pt x="119063" y="83294"/>
                </a:cubicBezTo>
                <a:cubicBezTo>
                  <a:pt x="119063" y="80268"/>
                  <a:pt x="118765" y="77242"/>
                  <a:pt x="118120" y="74265"/>
                </a:cubicBezTo>
                <a:lnTo>
                  <a:pt x="111075" y="7094"/>
                </a:lnTo>
                <a:cubicBezTo>
                  <a:pt x="110679" y="3076"/>
                  <a:pt x="107255" y="0"/>
                  <a:pt x="103188" y="0"/>
                </a:cubicBezTo>
                <a:cubicBezTo>
                  <a:pt x="99120" y="0"/>
                  <a:pt x="95696" y="3076"/>
                  <a:pt x="95300" y="7144"/>
                </a:cubicBezTo>
                <a:lnTo>
                  <a:pt x="88553" y="74364"/>
                </a:lnTo>
                <a:cubicBezTo>
                  <a:pt x="88255" y="77192"/>
                  <a:pt x="85874" y="79375"/>
                  <a:pt x="83046" y="79375"/>
                </a:cubicBezTo>
                <a:cubicBezTo>
                  <a:pt x="80169" y="79375"/>
                  <a:pt x="77788" y="77192"/>
                  <a:pt x="77490" y="74315"/>
                </a:cubicBezTo>
                <a:lnTo>
                  <a:pt x="71388" y="7243"/>
                </a:lnTo>
                <a:cubicBezTo>
                  <a:pt x="71041" y="3125"/>
                  <a:pt x="67618" y="0"/>
                  <a:pt x="63500" y="0"/>
                </a:cubicBezTo>
                <a:cubicBezTo>
                  <a:pt x="59382" y="0"/>
                  <a:pt x="55959" y="3125"/>
                  <a:pt x="55612" y="7243"/>
                </a:cubicBezTo>
                <a:lnTo>
                  <a:pt x="49510" y="74315"/>
                </a:lnTo>
                <a:cubicBezTo>
                  <a:pt x="49262" y="77192"/>
                  <a:pt x="46831" y="79375"/>
                  <a:pt x="43954" y="79375"/>
                </a:cubicBezTo>
                <a:cubicBezTo>
                  <a:pt x="41077" y="79375"/>
                  <a:pt x="38695" y="77192"/>
                  <a:pt x="38447" y="74364"/>
                </a:cubicBezTo>
                <a:lnTo>
                  <a:pt x="31700" y="7144"/>
                </a:lnTo>
                <a:close/>
                <a:moveTo>
                  <a:pt x="222250" y="0"/>
                </a:moveTo>
                <a:cubicBezTo>
                  <a:pt x="214313" y="0"/>
                  <a:pt x="158750" y="15875"/>
                  <a:pt x="158750" y="87313"/>
                </a:cubicBezTo>
                <a:lnTo>
                  <a:pt x="158750" y="142875"/>
                </a:lnTo>
                <a:cubicBezTo>
                  <a:pt x="158750" y="160387"/>
                  <a:pt x="172988" y="174625"/>
                  <a:pt x="190500" y="174625"/>
                </a:cubicBezTo>
                <a:lnTo>
                  <a:pt x="206375" y="174625"/>
                </a:lnTo>
                <a:lnTo>
                  <a:pt x="206375" y="238125"/>
                </a:lnTo>
                <a:cubicBezTo>
                  <a:pt x="206375" y="246906"/>
                  <a:pt x="213469" y="254000"/>
                  <a:pt x="222250" y="254000"/>
                </a:cubicBezTo>
                <a:cubicBezTo>
                  <a:pt x="231031" y="254000"/>
                  <a:pt x="238125" y="246906"/>
                  <a:pt x="238125" y="238125"/>
                </a:cubicBezTo>
                <a:lnTo>
                  <a:pt x="238125" y="15875"/>
                </a:lnTo>
                <a:cubicBezTo>
                  <a:pt x="238125" y="7094"/>
                  <a:pt x="231031" y="0"/>
                  <a:pt x="222250" y="0"/>
                </a:cubicBezTo>
                <a:close/>
              </a:path>
            </a:pathLst>
          </a:custGeom>
          <a:solidFill>
            <a:srgbClr val="FCCA45"/>
          </a:solidFill>
          <a:ln/>
        </p:spPr>
      </p:sp>
      <p:sp>
        <p:nvSpPr>
          <p:cNvPr id="7" name="Text 5"/>
          <p:cNvSpPr/>
          <p:nvPr/>
        </p:nvSpPr>
        <p:spPr>
          <a:xfrm>
            <a:off x="812800" y="3632200"/>
            <a:ext cx="7023100" cy="304800"/>
          </a:xfrm>
          <a:prstGeom prst="rect">
            <a:avLst/>
          </a:prstGeom>
          <a:noFill/>
          <a:ln/>
        </p:spPr>
        <p:txBody>
          <a:bodyPr wrap="square" lIns="0" tIns="0" rIns="0" bIns="0" rtlCol="0" anchor="ctr"/>
          <a:lstStyle/>
          <a:p>
            <a:pPr>
              <a:lnSpc>
                <a:spcPct val="130000"/>
              </a:lnSpc>
            </a:pPr>
            <a:r>
              <a:rPr lang="en-US" sz="1600" b="1" dirty="0">
                <a:solidFill>
                  <a:srgbClr val="2A3A6D">
                    <a:alpha val="85000"/>
                  </a:srgbClr>
                </a:solidFill>
                <a:latin typeface="MiSans" pitchFamily="34" charset="0"/>
                <a:ea typeface="MiSans" pitchFamily="34" charset="-122"/>
                <a:cs typeface="MiSans" pitchFamily="34" charset="-120"/>
              </a:rPr>
              <a:t>Meal Spacing:</a:t>
            </a:r>
            <a:r>
              <a:rPr lang="en-US" sz="1600" dirty="0">
                <a:solidFill>
                  <a:srgbClr val="253159"/>
                </a:solidFill>
                <a:latin typeface="MiSans" pitchFamily="34" charset="0"/>
                <a:ea typeface="MiSans" pitchFamily="34" charset="-122"/>
                <a:cs typeface="MiSans" pitchFamily="34" charset="-120"/>
              </a:rPr>
              <a:t> Long gaps between meals can lead to overeating later.</a:t>
            </a:r>
            <a:endParaRPr lang="en-US" sz="1600" dirty="0"/>
          </a:p>
        </p:txBody>
      </p:sp>
      <p:sp>
        <p:nvSpPr>
          <p:cNvPr id="8" name="Shape 6"/>
          <p:cNvSpPr/>
          <p:nvPr/>
        </p:nvSpPr>
        <p:spPr>
          <a:xfrm>
            <a:off x="330200" y="4140200"/>
            <a:ext cx="254000" cy="254000"/>
          </a:xfrm>
          <a:custGeom>
            <a:avLst/>
            <a:gdLst/>
            <a:ahLst/>
            <a:cxnLst/>
            <a:rect l="l" t="t" r="r" b="b"/>
            <a:pathLst>
              <a:path w="254000" h="254000">
                <a:moveTo>
                  <a:pt x="127000" y="254000"/>
                </a:moveTo>
                <a:cubicBezTo>
                  <a:pt x="197093" y="254000"/>
                  <a:pt x="254000" y="197093"/>
                  <a:pt x="254000" y="127000"/>
                </a:cubicBezTo>
                <a:cubicBezTo>
                  <a:pt x="254000" y="56907"/>
                  <a:pt x="197093" y="0"/>
                  <a:pt x="127000" y="0"/>
                </a:cubicBezTo>
                <a:cubicBezTo>
                  <a:pt x="56907" y="0"/>
                  <a:pt x="0" y="56907"/>
                  <a:pt x="0" y="127000"/>
                </a:cubicBezTo>
                <a:cubicBezTo>
                  <a:pt x="0" y="197093"/>
                  <a:pt x="56907" y="254000"/>
                  <a:pt x="127000" y="254000"/>
                </a:cubicBezTo>
                <a:close/>
                <a:moveTo>
                  <a:pt x="115094" y="170656"/>
                </a:moveTo>
                <a:lnTo>
                  <a:pt x="115094" y="138906"/>
                </a:lnTo>
                <a:lnTo>
                  <a:pt x="83344" y="138906"/>
                </a:lnTo>
                <a:cubicBezTo>
                  <a:pt x="76746" y="138906"/>
                  <a:pt x="71438" y="133598"/>
                  <a:pt x="71438" y="127000"/>
                </a:cubicBezTo>
                <a:cubicBezTo>
                  <a:pt x="71438" y="120402"/>
                  <a:pt x="76746" y="115094"/>
                  <a:pt x="83344" y="115094"/>
                </a:cubicBezTo>
                <a:lnTo>
                  <a:pt x="115094" y="115094"/>
                </a:lnTo>
                <a:lnTo>
                  <a:pt x="115094" y="83344"/>
                </a:lnTo>
                <a:cubicBezTo>
                  <a:pt x="115094" y="76746"/>
                  <a:pt x="120402" y="71438"/>
                  <a:pt x="127000" y="71438"/>
                </a:cubicBezTo>
                <a:cubicBezTo>
                  <a:pt x="133598" y="71438"/>
                  <a:pt x="138906" y="76746"/>
                  <a:pt x="138906" y="83344"/>
                </a:cubicBezTo>
                <a:lnTo>
                  <a:pt x="138906" y="115094"/>
                </a:lnTo>
                <a:lnTo>
                  <a:pt x="170656" y="115094"/>
                </a:lnTo>
                <a:cubicBezTo>
                  <a:pt x="177254" y="115094"/>
                  <a:pt x="182563" y="120402"/>
                  <a:pt x="182563" y="127000"/>
                </a:cubicBezTo>
                <a:cubicBezTo>
                  <a:pt x="182563" y="133598"/>
                  <a:pt x="177254" y="138906"/>
                  <a:pt x="170656" y="138906"/>
                </a:cubicBezTo>
                <a:lnTo>
                  <a:pt x="138906" y="138906"/>
                </a:lnTo>
                <a:lnTo>
                  <a:pt x="138906" y="170656"/>
                </a:lnTo>
                <a:cubicBezTo>
                  <a:pt x="138906" y="177254"/>
                  <a:pt x="133598" y="182563"/>
                  <a:pt x="127000" y="182563"/>
                </a:cubicBezTo>
                <a:cubicBezTo>
                  <a:pt x="120402" y="182563"/>
                  <a:pt x="115094" y="177254"/>
                  <a:pt x="115094" y="170656"/>
                </a:cubicBezTo>
                <a:close/>
              </a:path>
            </a:pathLst>
          </a:custGeom>
          <a:solidFill>
            <a:srgbClr val="FCCA45"/>
          </a:solidFill>
          <a:ln/>
        </p:spPr>
      </p:sp>
      <p:sp>
        <p:nvSpPr>
          <p:cNvPr id="9" name="Text 7"/>
          <p:cNvSpPr/>
          <p:nvPr/>
        </p:nvSpPr>
        <p:spPr>
          <a:xfrm>
            <a:off x="812800" y="4089400"/>
            <a:ext cx="7023100" cy="304800"/>
          </a:xfrm>
          <a:prstGeom prst="rect">
            <a:avLst/>
          </a:prstGeom>
          <a:noFill/>
          <a:ln/>
        </p:spPr>
        <p:txBody>
          <a:bodyPr wrap="square" lIns="0" tIns="0" rIns="0" bIns="0" rtlCol="0" anchor="ctr"/>
          <a:lstStyle/>
          <a:p>
            <a:pPr>
              <a:lnSpc>
                <a:spcPct val="130000"/>
              </a:lnSpc>
            </a:pPr>
            <a:r>
              <a:rPr lang="en-US" sz="1600" b="1" dirty="0">
                <a:solidFill>
                  <a:srgbClr val="2A3A6D">
                    <a:alpha val="85000"/>
                  </a:srgbClr>
                </a:solidFill>
                <a:latin typeface="MiSans" pitchFamily="34" charset="0"/>
                <a:ea typeface="MiSans" pitchFamily="34" charset="-122"/>
                <a:cs typeface="MiSans" pitchFamily="34" charset="-120"/>
              </a:rPr>
              <a:t>Hidden Fats:</a:t>
            </a:r>
            <a:r>
              <a:rPr lang="en-US" sz="1600" dirty="0">
                <a:solidFill>
                  <a:srgbClr val="253159"/>
                </a:solidFill>
                <a:latin typeface="MiSans" pitchFamily="34" charset="0"/>
                <a:ea typeface="MiSans" pitchFamily="34" charset="-122"/>
                <a:cs typeface="MiSans" pitchFamily="34" charset="-120"/>
              </a:rPr>
              <a:t> Oils, dressings, and processed foods add calories quickly.</a:t>
            </a:r>
            <a:endParaRPr lang="en-US" sz="1600" dirty="0"/>
          </a:p>
        </p:txBody>
      </p:sp>
      <p:sp>
        <p:nvSpPr>
          <p:cNvPr id="10" name="Shape 8"/>
          <p:cNvSpPr/>
          <p:nvPr/>
        </p:nvSpPr>
        <p:spPr>
          <a:xfrm>
            <a:off x="330200" y="4597400"/>
            <a:ext cx="254000" cy="254000"/>
          </a:xfrm>
          <a:custGeom>
            <a:avLst/>
            <a:gdLst/>
            <a:ahLst/>
            <a:cxnLst/>
            <a:rect l="l" t="t" r="r" b="b"/>
            <a:pathLst>
              <a:path w="254000" h="254000">
                <a:moveTo>
                  <a:pt x="127000" y="0"/>
                </a:moveTo>
                <a:cubicBezTo>
                  <a:pt x="56852" y="0"/>
                  <a:pt x="0" y="56852"/>
                  <a:pt x="0" y="127000"/>
                </a:cubicBezTo>
                <a:cubicBezTo>
                  <a:pt x="0" y="197148"/>
                  <a:pt x="56852" y="254000"/>
                  <a:pt x="127000" y="254000"/>
                </a:cubicBezTo>
                <a:cubicBezTo>
                  <a:pt x="161131" y="254000"/>
                  <a:pt x="192137" y="240506"/>
                  <a:pt x="214957" y="218579"/>
                </a:cubicBezTo>
                <a:cubicBezTo>
                  <a:pt x="218579" y="215106"/>
                  <a:pt x="219621" y="209699"/>
                  <a:pt x="217587" y="205135"/>
                </a:cubicBezTo>
                <a:cubicBezTo>
                  <a:pt x="215553" y="200571"/>
                  <a:pt x="210790" y="197743"/>
                  <a:pt x="205780" y="198140"/>
                </a:cubicBezTo>
                <a:cubicBezTo>
                  <a:pt x="203349" y="198338"/>
                  <a:pt x="200918" y="198438"/>
                  <a:pt x="198438" y="198438"/>
                </a:cubicBezTo>
                <a:cubicBezTo>
                  <a:pt x="148034" y="198438"/>
                  <a:pt x="107156" y="157559"/>
                  <a:pt x="107156" y="107156"/>
                </a:cubicBezTo>
                <a:cubicBezTo>
                  <a:pt x="107156" y="71388"/>
                  <a:pt x="127744" y="40382"/>
                  <a:pt x="157807" y="25400"/>
                </a:cubicBezTo>
                <a:cubicBezTo>
                  <a:pt x="162322" y="23168"/>
                  <a:pt x="164902" y="18306"/>
                  <a:pt x="164306" y="13295"/>
                </a:cubicBezTo>
                <a:cubicBezTo>
                  <a:pt x="163711" y="8285"/>
                  <a:pt x="160040" y="4217"/>
                  <a:pt x="155129" y="3125"/>
                </a:cubicBezTo>
                <a:cubicBezTo>
                  <a:pt x="146050" y="1091"/>
                  <a:pt x="136624" y="0"/>
                  <a:pt x="127000" y="0"/>
                </a:cubicBezTo>
                <a:close/>
              </a:path>
            </a:pathLst>
          </a:custGeom>
          <a:solidFill>
            <a:srgbClr val="FCCA45"/>
          </a:solidFill>
          <a:ln/>
        </p:spPr>
      </p:sp>
      <p:sp>
        <p:nvSpPr>
          <p:cNvPr id="11" name="Text 9"/>
          <p:cNvSpPr/>
          <p:nvPr/>
        </p:nvSpPr>
        <p:spPr>
          <a:xfrm>
            <a:off x="812800" y="4546600"/>
            <a:ext cx="6819900" cy="609600"/>
          </a:xfrm>
          <a:prstGeom prst="rect">
            <a:avLst/>
          </a:prstGeom>
          <a:noFill/>
          <a:ln/>
        </p:spPr>
        <p:txBody>
          <a:bodyPr wrap="square" lIns="0" tIns="0" rIns="0" bIns="0" rtlCol="0" anchor="ctr"/>
          <a:lstStyle/>
          <a:p>
            <a:pPr>
              <a:lnSpc>
                <a:spcPct val="130000"/>
              </a:lnSpc>
            </a:pPr>
            <a:r>
              <a:rPr lang="en-US" sz="1600" b="1" dirty="0">
                <a:solidFill>
                  <a:srgbClr val="2A3A6D">
                    <a:alpha val="85000"/>
                  </a:srgbClr>
                </a:solidFill>
                <a:latin typeface="MiSans" pitchFamily="34" charset="0"/>
                <a:ea typeface="MiSans" pitchFamily="34" charset="-122"/>
                <a:cs typeface="MiSans" pitchFamily="34" charset="-120"/>
              </a:rPr>
              <a:t>Oversized Dinners:</a:t>
            </a:r>
            <a:r>
              <a:rPr lang="en-US" sz="1600" dirty="0">
                <a:solidFill>
                  <a:srgbClr val="253159"/>
                </a:solidFill>
                <a:latin typeface="MiSans" pitchFamily="34" charset="0"/>
                <a:ea typeface="MiSans" pitchFamily="34" charset="-122"/>
                <a:cs typeface="MiSans" pitchFamily="34" charset="-120"/>
              </a:rPr>
              <a:t> Large evening meals contribute to fat storage during sleep.</a:t>
            </a:r>
            <a:endParaRPr lang="en-US" sz="1600" dirty="0"/>
          </a:p>
        </p:txBody>
      </p:sp>
      <p:pic>
        <p:nvPicPr>
          <p:cNvPr id="12" name="Image 0" descr="https://kimi-web-img.moonshot.cn/img/cdn.pixabay.com/0474bab99131a30427af957cd2933cf8eec2e1f4.jpg"/>
          <p:cNvPicPr>
            <a:picLocks noChangeAspect="1"/>
          </p:cNvPicPr>
          <p:nvPr/>
        </p:nvPicPr>
        <p:blipFill>
          <a:blip r:embed="rId3"/>
          <a:srcRect t="4397" b="4397"/>
          <a:stretch/>
        </p:blipFill>
        <p:spPr>
          <a:xfrm>
            <a:off x="8043267" y="1651000"/>
            <a:ext cx="3898900" cy="3556000"/>
          </a:xfrm>
          <a:prstGeom prst="roundRect">
            <a:avLst>
              <a:gd name="adj" fmla="val 4286"/>
            </a:avLst>
          </a:prstGeom>
        </p:spPr>
      </p:pic>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 y="1181100"/>
            <a:ext cx="12141200" cy="508000"/>
          </a:xfrm>
          <a:prstGeom prst="rect">
            <a:avLst/>
          </a:prstGeom>
          <a:noFill/>
          <a:ln/>
        </p:spPr>
        <p:txBody>
          <a:bodyPr wrap="square" lIns="0" tIns="0" rIns="0" bIns="0" rtlCol="0" anchor="ctr"/>
          <a:lstStyle/>
          <a:p>
            <a:pPr algn="ct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The Hidden Cost of Extra Weight</a:t>
            </a:r>
            <a:endParaRPr lang="en-US" sz="1600" dirty="0"/>
          </a:p>
        </p:txBody>
      </p:sp>
      <p:sp>
        <p:nvSpPr>
          <p:cNvPr id="5" name="Text 3"/>
          <p:cNvSpPr/>
          <p:nvPr/>
        </p:nvSpPr>
        <p:spPr>
          <a:xfrm>
            <a:off x="152400" y="1790700"/>
            <a:ext cx="11887200" cy="304800"/>
          </a:xfrm>
          <a:prstGeom prst="rect">
            <a:avLst/>
          </a:prstGeom>
          <a:noFill/>
          <a:ln/>
        </p:spPr>
        <p:txBody>
          <a:bodyPr wrap="square" lIns="0" tIns="0" rIns="0" bIns="0" rtlCol="0" anchor="ctr"/>
          <a:lstStyle/>
          <a:p>
            <a:pPr algn="ctr">
              <a:lnSpc>
                <a:spcPct val="130000"/>
              </a:lnSpc>
            </a:pPr>
            <a:r>
              <a:rPr lang="en-US" sz="1600" dirty="0">
                <a:solidFill>
                  <a:srgbClr val="253159"/>
                </a:solidFill>
                <a:latin typeface="MiSans" pitchFamily="34" charset="0"/>
                <a:ea typeface="MiSans" pitchFamily="34" charset="-122"/>
                <a:cs typeface="MiSans" pitchFamily="34" charset="-120"/>
              </a:rPr>
              <a:t>Carrying excess weight isn't just about appearance; it creates significant mechanical and metabolic stress on the body.</a:t>
            </a:r>
            <a:endParaRPr lang="en-US" sz="1600" dirty="0"/>
          </a:p>
        </p:txBody>
      </p:sp>
      <p:sp>
        <p:nvSpPr>
          <p:cNvPr id="6" name="Shape 4"/>
          <p:cNvSpPr/>
          <p:nvPr/>
        </p:nvSpPr>
        <p:spPr>
          <a:xfrm>
            <a:off x="254000" y="2501900"/>
            <a:ext cx="3759200" cy="1485900"/>
          </a:xfrm>
          <a:custGeom>
            <a:avLst/>
            <a:gdLst/>
            <a:ahLst/>
            <a:cxnLst/>
            <a:rect l="l" t="t" r="r" b="b"/>
            <a:pathLst>
              <a:path w="3759200" h="1485900">
                <a:moveTo>
                  <a:pt x="101606" y="0"/>
                </a:moveTo>
                <a:lnTo>
                  <a:pt x="3657594" y="0"/>
                </a:lnTo>
                <a:cubicBezTo>
                  <a:pt x="3713710" y="0"/>
                  <a:pt x="3759200" y="45490"/>
                  <a:pt x="3759200" y="101606"/>
                </a:cubicBezTo>
                <a:lnTo>
                  <a:pt x="3759200" y="1384294"/>
                </a:lnTo>
                <a:cubicBezTo>
                  <a:pt x="3759200" y="1440410"/>
                  <a:pt x="3713710" y="1485900"/>
                  <a:pt x="3657594" y="1485900"/>
                </a:cubicBezTo>
                <a:lnTo>
                  <a:pt x="101606" y="1485900"/>
                </a:lnTo>
                <a:cubicBezTo>
                  <a:pt x="45490" y="1485900"/>
                  <a:pt x="0" y="1440410"/>
                  <a:pt x="0" y="1384294"/>
                </a:cubicBezTo>
                <a:lnTo>
                  <a:pt x="0" y="101606"/>
                </a:lnTo>
                <a:cubicBezTo>
                  <a:pt x="0" y="45528"/>
                  <a:pt x="45528" y="0"/>
                  <a:pt x="101606" y="0"/>
                </a:cubicBezTo>
                <a:close/>
              </a:path>
            </a:pathLst>
          </a:custGeom>
          <a:solidFill>
            <a:srgbClr val="2A3A6D">
              <a:alpha val="8627"/>
            </a:srgbClr>
          </a:solidFill>
          <a:ln/>
        </p:spPr>
      </p:sp>
      <p:sp>
        <p:nvSpPr>
          <p:cNvPr id="7" name="Shape 5"/>
          <p:cNvSpPr/>
          <p:nvPr/>
        </p:nvSpPr>
        <p:spPr>
          <a:xfrm>
            <a:off x="1847850" y="2711450"/>
            <a:ext cx="571500" cy="457200"/>
          </a:xfrm>
          <a:custGeom>
            <a:avLst/>
            <a:gdLst/>
            <a:ahLst/>
            <a:cxnLst/>
            <a:rect l="l" t="t" r="r" b="b"/>
            <a:pathLst>
              <a:path w="571500" h="457200">
                <a:moveTo>
                  <a:pt x="176272" y="142875"/>
                </a:moveTo>
                <a:cubicBezTo>
                  <a:pt x="172789" y="142875"/>
                  <a:pt x="169843" y="140375"/>
                  <a:pt x="169039" y="136981"/>
                </a:cubicBezTo>
                <a:cubicBezTo>
                  <a:pt x="159931" y="99387"/>
                  <a:pt x="126087" y="71438"/>
                  <a:pt x="85725" y="71438"/>
                </a:cubicBezTo>
                <a:cubicBezTo>
                  <a:pt x="38398" y="71438"/>
                  <a:pt x="0" y="109835"/>
                  <a:pt x="0" y="157163"/>
                </a:cubicBezTo>
                <a:cubicBezTo>
                  <a:pt x="0" y="183148"/>
                  <a:pt x="11519" y="206365"/>
                  <a:pt x="29736" y="222081"/>
                </a:cubicBezTo>
                <a:cubicBezTo>
                  <a:pt x="33576" y="225385"/>
                  <a:pt x="33576" y="231725"/>
                  <a:pt x="29736" y="235029"/>
                </a:cubicBezTo>
                <a:cubicBezTo>
                  <a:pt x="11519" y="250746"/>
                  <a:pt x="0" y="274052"/>
                  <a:pt x="0" y="299948"/>
                </a:cubicBezTo>
                <a:cubicBezTo>
                  <a:pt x="0" y="347276"/>
                  <a:pt x="38398" y="385673"/>
                  <a:pt x="85725" y="385673"/>
                </a:cubicBezTo>
                <a:cubicBezTo>
                  <a:pt x="126087" y="385673"/>
                  <a:pt x="159931" y="357723"/>
                  <a:pt x="169039" y="320129"/>
                </a:cubicBezTo>
                <a:cubicBezTo>
                  <a:pt x="169843" y="316736"/>
                  <a:pt x="172789" y="314236"/>
                  <a:pt x="176272" y="314236"/>
                </a:cubicBezTo>
                <a:lnTo>
                  <a:pt x="395139" y="314236"/>
                </a:lnTo>
                <a:cubicBezTo>
                  <a:pt x="398621" y="314236"/>
                  <a:pt x="401568" y="316736"/>
                  <a:pt x="402372" y="320129"/>
                </a:cubicBezTo>
                <a:cubicBezTo>
                  <a:pt x="411480" y="357723"/>
                  <a:pt x="445324" y="385673"/>
                  <a:pt x="485686" y="385673"/>
                </a:cubicBezTo>
                <a:cubicBezTo>
                  <a:pt x="533013" y="385673"/>
                  <a:pt x="571411" y="347276"/>
                  <a:pt x="571411" y="299948"/>
                </a:cubicBezTo>
                <a:cubicBezTo>
                  <a:pt x="571411" y="273963"/>
                  <a:pt x="559891" y="250746"/>
                  <a:pt x="541675" y="235029"/>
                </a:cubicBezTo>
                <a:cubicBezTo>
                  <a:pt x="537835" y="231725"/>
                  <a:pt x="537835" y="225385"/>
                  <a:pt x="541675" y="222081"/>
                </a:cubicBezTo>
                <a:cubicBezTo>
                  <a:pt x="559891" y="206365"/>
                  <a:pt x="571411" y="183059"/>
                  <a:pt x="571411" y="157163"/>
                </a:cubicBezTo>
                <a:cubicBezTo>
                  <a:pt x="571411" y="109835"/>
                  <a:pt x="533013" y="71438"/>
                  <a:pt x="485686" y="71438"/>
                </a:cubicBezTo>
                <a:cubicBezTo>
                  <a:pt x="445324" y="71438"/>
                  <a:pt x="411480" y="99387"/>
                  <a:pt x="402372" y="136981"/>
                </a:cubicBezTo>
                <a:cubicBezTo>
                  <a:pt x="401568" y="140375"/>
                  <a:pt x="398621" y="142875"/>
                  <a:pt x="395139" y="142875"/>
                </a:cubicBezTo>
                <a:lnTo>
                  <a:pt x="176272" y="142875"/>
                </a:lnTo>
                <a:close/>
              </a:path>
            </a:pathLst>
          </a:custGeom>
          <a:solidFill>
            <a:srgbClr val="EE6172"/>
          </a:solidFill>
          <a:ln/>
        </p:spPr>
      </p:sp>
      <p:sp>
        <p:nvSpPr>
          <p:cNvPr id="8" name="Text 6"/>
          <p:cNvSpPr/>
          <p:nvPr/>
        </p:nvSpPr>
        <p:spPr>
          <a:xfrm>
            <a:off x="1473002" y="3270250"/>
            <a:ext cx="13208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Joint Strain</a:t>
            </a:r>
            <a:endParaRPr lang="en-US" sz="1600" dirty="0"/>
          </a:p>
        </p:txBody>
      </p:sp>
      <p:sp>
        <p:nvSpPr>
          <p:cNvPr id="9" name="Text 7"/>
          <p:cNvSpPr/>
          <p:nvPr/>
        </p:nvSpPr>
        <p:spPr>
          <a:xfrm>
            <a:off x="583406" y="3575050"/>
            <a:ext cx="30988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Hip load triples, accelerating cartilage wear.</a:t>
            </a:r>
            <a:endParaRPr lang="en-US" sz="1600" dirty="0"/>
          </a:p>
        </p:txBody>
      </p:sp>
      <p:sp>
        <p:nvSpPr>
          <p:cNvPr id="10" name="Shape 8"/>
          <p:cNvSpPr/>
          <p:nvPr/>
        </p:nvSpPr>
        <p:spPr>
          <a:xfrm>
            <a:off x="4216400" y="2501900"/>
            <a:ext cx="3759200" cy="1485900"/>
          </a:xfrm>
          <a:custGeom>
            <a:avLst/>
            <a:gdLst/>
            <a:ahLst/>
            <a:cxnLst/>
            <a:rect l="l" t="t" r="r" b="b"/>
            <a:pathLst>
              <a:path w="3759200" h="1485900">
                <a:moveTo>
                  <a:pt x="101606" y="0"/>
                </a:moveTo>
                <a:lnTo>
                  <a:pt x="3657594" y="0"/>
                </a:lnTo>
                <a:cubicBezTo>
                  <a:pt x="3713710" y="0"/>
                  <a:pt x="3759200" y="45490"/>
                  <a:pt x="3759200" y="101606"/>
                </a:cubicBezTo>
                <a:lnTo>
                  <a:pt x="3759200" y="1384294"/>
                </a:lnTo>
                <a:cubicBezTo>
                  <a:pt x="3759200" y="1440410"/>
                  <a:pt x="3713710" y="1485900"/>
                  <a:pt x="3657594" y="1485900"/>
                </a:cubicBezTo>
                <a:lnTo>
                  <a:pt x="101606" y="1485900"/>
                </a:lnTo>
                <a:cubicBezTo>
                  <a:pt x="45490" y="1485900"/>
                  <a:pt x="0" y="1440410"/>
                  <a:pt x="0" y="1384294"/>
                </a:cubicBezTo>
                <a:lnTo>
                  <a:pt x="0" y="101606"/>
                </a:lnTo>
                <a:cubicBezTo>
                  <a:pt x="0" y="45528"/>
                  <a:pt x="45528" y="0"/>
                  <a:pt x="101606" y="0"/>
                </a:cubicBezTo>
                <a:close/>
              </a:path>
            </a:pathLst>
          </a:custGeom>
          <a:solidFill>
            <a:srgbClr val="2A3A6D">
              <a:alpha val="8627"/>
            </a:srgbClr>
          </a:solidFill>
          <a:ln/>
        </p:spPr>
      </p:sp>
      <p:sp>
        <p:nvSpPr>
          <p:cNvPr id="11" name="Shape 9"/>
          <p:cNvSpPr/>
          <p:nvPr/>
        </p:nvSpPr>
        <p:spPr>
          <a:xfrm>
            <a:off x="5867400" y="2711450"/>
            <a:ext cx="457200" cy="457200"/>
          </a:xfrm>
          <a:custGeom>
            <a:avLst/>
            <a:gdLst/>
            <a:ahLst/>
            <a:cxnLst/>
            <a:rect l="l" t="t" r="r" b="b"/>
            <a:pathLst>
              <a:path w="457200" h="457200">
                <a:moveTo>
                  <a:pt x="228600" y="96351"/>
                </a:moveTo>
                <a:lnTo>
                  <a:pt x="215205" y="77778"/>
                </a:lnTo>
                <a:cubicBezTo>
                  <a:pt x="192881" y="46881"/>
                  <a:pt x="157073" y="28575"/>
                  <a:pt x="118854" y="28575"/>
                </a:cubicBezTo>
                <a:cubicBezTo>
                  <a:pt x="53221" y="28575"/>
                  <a:pt x="0" y="81796"/>
                  <a:pt x="0" y="147429"/>
                </a:cubicBezTo>
                <a:lnTo>
                  <a:pt x="0" y="149751"/>
                </a:lnTo>
                <a:cubicBezTo>
                  <a:pt x="0" y="170825"/>
                  <a:pt x="5536" y="192613"/>
                  <a:pt x="14823" y="214313"/>
                </a:cubicBezTo>
                <a:lnTo>
                  <a:pt x="109478" y="214313"/>
                </a:lnTo>
                <a:cubicBezTo>
                  <a:pt x="112335" y="214313"/>
                  <a:pt x="114925" y="212616"/>
                  <a:pt x="116086" y="209937"/>
                </a:cubicBezTo>
                <a:lnTo>
                  <a:pt x="144482" y="141803"/>
                </a:lnTo>
                <a:cubicBezTo>
                  <a:pt x="147786" y="133945"/>
                  <a:pt x="155466" y="128766"/>
                  <a:pt x="163949" y="128588"/>
                </a:cubicBezTo>
                <a:cubicBezTo>
                  <a:pt x="172432" y="128409"/>
                  <a:pt x="180290" y="133410"/>
                  <a:pt x="183773" y="141178"/>
                </a:cubicBezTo>
                <a:lnTo>
                  <a:pt x="229582" y="242888"/>
                </a:lnTo>
                <a:lnTo>
                  <a:pt x="266551" y="168950"/>
                </a:lnTo>
                <a:cubicBezTo>
                  <a:pt x="270212" y="161717"/>
                  <a:pt x="277624" y="157073"/>
                  <a:pt x="285750" y="157073"/>
                </a:cubicBezTo>
                <a:cubicBezTo>
                  <a:pt x="293876" y="157073"/>
                  <a:pt x="301288" y="161627"/>
                  <a:pt x="304949" y="168950"/>
                </a:cubicBezTo>
                <a:lnTo>
                  <a:pt x="325666" y="210294"/>
                </a:lnTo>
                <a:cubicBezTo>
                  <a:pt x="326916" y="212705"/>
                  <a:pt x="329327" y="214223"/>
                  <a:pt x="332095" y="214223"/>
                </a:cubicBezTo>
                <a:lnTo>
                  <a:pt x="442466" y="214223"/>
                </a:lnTo>
                <a:cubicBezTo>
                  <a:pt x="451842" y="192524"/>
                  <a:pt x="457289" y="170736"/>
                  <a:pt x="457289" y="149662"/>
                </a:cubicBezTo>
                <a:lnTo>
                  <a:pt x="457289" y="147340"/>
                </a:lnTo>
                <a:cubicBezTo>
                  <a:pt x="457200" y="81796"/>
                  <a:pt x="403979" y="28575"/>
                  <a:pt x="338346" y="28575"/>
                </a:cubicBezTo>
                <a:cubicBezTo>
                  <a:pt x="300216" y="28575"/>
                  <a:pt x="264319" y="46881"/>
                  <a:pt x="241995" y="77778"/>
                </a:cubicBezTo>
                <a:lnTo>
                  <a:pt x="228600" y="96262"/>
                </a:lnTo>
                <a:close/>
                <a:moveTo>
                  <a:pt x="419338" y="257175"/>
                </a:moveTo>
                <a:lnTo>
                  <a:pt x="332006" y="257175"/>
                </a:lnTo>
                <a:cubicBezTo>
                  <a:pt x="313075" y="257175"/>
                  <a:pt x="295751" y="246459"/>
                  <a:pt x="287268" y="229493"/>
                </a:cubicBezTo>
                <a:lnTo>
                  <a:pt x="285750" y="226457"/>
                </a:lnTo>
                <a:lnTo>
                  <a:pt x="247799" y="302449"/>
                </a:lnTo>
                <a:cubicBezTo>
                  <a:pt x="244138" y="309860"/>
                  <a:pt x="236458" y="314504"/>
                  <a:pt x="228154" y="314325"/>
                </a:cubicBezTo>
                <a:cubicBezTo>
                  <a:pt x="219849" y="314146"/>
                  <a:pt x="212437" y="309235"/>
                  <a:pt x="209044" y="301734"/>
                </a:cubicBezTo>
                <a:lnTo>
                  <a:pt x="165021" y="203954"/>
                </a:lnTo>
                <a:lnTo>
                  <a:pt x="155644" y="226457"/>
                </a:lnTo>
                <a:cubicBezTo>
                  <a:pt x="147876" y="245120"/>
                  <a:pt x="129659" y="257264"/>
                  <a:pt x="109478" y="257264"/>
                </a:cubicBezTo>
                <a:lnTo>
                  <a:pt x="37862" y="257264"/>
                </a:lnTo>
                <a:cubicBezTo>
                  <a:pt x="80010" y="323165"/>
                  <a:pt x="147697" y="383798"/>
                  <a:pt x="190024" y="416123"/>
                </a:cubicBezTo>
                <a:cubicBezTo>
                  <a:pt x="201097" y="424517"/>
                  <a:pt x="214670" y="428714"/>
                  <a:pt x="228511" y="428714"/>
                </a:cubicBezTo>
                <a:cubicBezTo>
                  <a:pt x="242352" y="428714"/>
                  <a:pt x="256014" y="424607"/>
                  <a:pt x="266998" y="416123"/>
                </a:cubicBezTo>
                <a:cubicBezTo>
                  <a:pt x="309503" y="383709"/>
                  <a:pt x="377190" y="323076"/>
                  <a:pt x="419338" y="257175"/>
                </a:cubicBezTo>
                <a:close/>
              </a:path>
            </a:pathLst>
          </a:custGeom>
          <a:solidFill>
            <a:srgbClr val="EE6172"/>
          </a:solidFill>
          <a:ln/>
        </p:spPr>
      </p:sp>
      <p:sp>
        <p:nvSpPr>
          <p:cNvPr id="12" name="Text 10"/>
          <p:cNvSpPr/>
          <p:nvPr/>
        </p:nvSpPr>
        <p:spPr>
          <a:xfrm>
            <a:off x="5282803" y="3270250"/>
            <a:ext cx="16256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Cardiac Stress</a:t>
            </a:r>
            <a:endParaRPr lang="en-US" sz="1600" dirty="0"/>
          </a:p>
        </p:txBody>
      </p:sp>
      <p:sp>
        <p:nvSpPr>
          <p:cNvPr id="13" name="Text 11"/>
          <p:cNvSpPr/>
          <p:nvPr/>
        </p:nvSpPr>
        <p:spPr>
          <a:xfrm>
            <a:off x="4537472" y="3575050"/>
            <a:ext cx="31115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Heart works harder, increasing disease risk.</a:t>
            </a:r>
            <a:endParaRPr lang="en-US" sz="1600" dirty="0"/>
          </a:p>
        </p:txBody>
      </p:sp>
      <p:sp>
        <p:nvSpPr>
          <p:cNvPr id="14" name="Shape 12"/>
          <p:cNvSpPr/>
          <p:nvPr/>
        </p:nvSpPr>
        <p:spPr>
          <a:xfrm>
            <a:off x="8178800" y="2501900"/>
            <a:ext cx="3759200" cy="1485900"/>
          </a:xfrm>
          <a:custGeom>
            <a:avLst/>
            <a:gdLst/>
            <a:ahLst/>
            <a:cxnLst/>
            <a:rect l="l" t="t" r="r" b="b"/>
            <a:pathLst>
              <a:path w="3759200" h="1485900">
                <a:moveTo>
                  <a:pt x="101606" y="0"/>
                </a:moveTo>
                <a:lnTo>
                  <a:pt x="3657594" y="0"/>
                </a:lnTo>
                <a:cubicBezTo>
                  <a:pt x="3713710" y="0"/>
                  <a:pt x="3759200" y="45490"/>
                  <a:pt x="3759200" y="101606"/>
                </a:cubicBezTo>
                <a:lnTo>
                  <a:pt x="3759200" y="1384294"/>
                </a:lnTo>
                <a:cubicBezTo>
                  <a:pt x="3759200" y="1440410"/>
                  <a:pt x="3713710" y="1485900"/>
                  <a:pt x="3657594" y="1485900"/>
                </a:cubicBezTo>
                <a:lnTo>
                  <a:pt x="101606" y="1485900"/>
                </a:lnTo>
                <a:cubicBezTo>
                  <a:pt x="45490" y="1485900"/>
                  <a:pt x="0" y="1440410"/>
                  <a:pt x="0" y="1384294"/>
                </a:cubicBezTo>
                <a:lnTo>
                  <a:pt x="0" y="101606"/>
                </a:lnTo>
                <a:cubicBezTo>
                  <a:pt x="0" y="45528"/>
                  <a:pt x="45528" y="0"/>
                  <a:pt x="101606" y="0"/>
                </a:cubicBezTo>
                <a:close/>
              </a:path>
            </a:pathLst>
          </a:custGeom>
          <a:solidFill>
            <a:srgbClr val="2A3A6D">
              <a:alpha val="8627"/>
            </a:srgbClr>
          </a:solidFill>
          <a:ln/>
        </p:spPr>
      </p:sp>
      <p:sp>
        <p:nvSpPr>
          <p:cNvPr id="15" name="Shape 13"/>
          <p:cNvSpPr/>
          <p:nvPr/>
        </p:nvSpPr>
        <p:spPr>
          <a:xfrm>
            <a:off x="9801225" y="2711450"/>
            <a:ext cx="514350" cy="457200"/>
          </a:xfrm>
          <a:custGeom>
            <a:avLst/>
            <a:gdLst/>
            <a:ahLst/>
            <a:cxnLst/>
            <a:rect l="l" t="t" r="r" b="b"/>
            <a:pathLst>
              <a:path w="514350" h="457200">
                <a:moveTo>
                  <a:pt x="285750" y="28575"/>
                </a:moveTo>
                <a:cubicBezTo>
                  <a:pt x="285750" y="12769"/>
                  <a:pt x="272981" y="0"/>
                  <a:pt x="257175" y="0"/>
                </a:cubicBezTo>
                <a:cubicBezTo>
                  <a:pt x="241369" y="0"/>
                  <a:pt x="228600" y="12769"/>
                  <a:pt x="228600" y="28575"/>
                </a:cubicBezTo>
                <a:lnTo>
                  <a:pt x="228600" y="155287"/>
                </a:lnTo>
                <a:lnTo>
                  <a:pt x="200025" y="172432"/>
                </a:lnTo>
                <a:lnTo>
                  <a:pt x="200025" y="68223"/>
                </a:lnTo>
                <a:cubicBezTo>
                  <a:pt x="200025" y="46345"/>
                  <a:pt x="182255" y="28575"/>
                  <a:pt x="160377" y="28575"/>
                </a:cubicBezTo>
                <a:cubicBezTo>
                  <a:pt x="149215" y="28575"/>
                  <a:pt x="138589" y="33308"/>
                  <a:pt x="131088" y="41523"/>
                </a:cubicBezTo>
                <a:lnTo>
                  <a:pt x="107513" y="67419"/>
                </a:lnTo>
                <a:cubicBezTo>
                  <a:pt x="38308" y="143589"/>
                  <a:pt x="0" y="242709"/>
                  <a:pt x="0" y="345579"/>
                </a:cubicBezTo>
                <a:lnTo>
                  <a:pt x="0" y="372814"/>
                </a:lnTo>
                <a:cubicBezTo>
                  <a:pt x="0" y="419427"/>
                  <a:pt x="37773" y="457200"/>
                  <a:pt x="84386" y="457200"/>
                </a:cubicBezTo>
                <a:cubicBezTo>
                  <a:pt x="104031" y="457200"/>
                  <a:pt x="123408" y="452646"/>
                  <a:pt x="141000" y="443805"/>
                </a:cubicBezTo>
                <a:lnTo>
                  <a:pt x="145465" y="441573"/>
                </a:lnTo>
                <a:cubicBezTo>
                  <a:pt x="178862" y="424875"/>
                  <a:pt x="199936" y="390763"/>
                  <a:pt x="199936" y="353348"/>
                </a:cubicBezTo>
                <a:lnTo>
                  <a:pt x="199936" y="239048"/>
                </a:lnTo>
                <a:lnTo>
                  <a:pt x="257086" y="204758"/>
                </a:lnTo>
                <a:lnTo>
                  <a:pt x="314236" y="239048"/>
                </a:lnTo>
                <a:lnTo>
                  <a:pt x="314236" y="353348"/>
                </a:lnTo>
                <a:cubicBezTo>
                  <a:pt x="314236" y="390674"/>
                  <a:pt x="335310" y="424875"/>
                  <a:pt x="368707" y="441573"/>
                </a:cubicBezTo>
                <a:lnTo>
                  <a:pt x="373172" y="443805"/>
                </a:lnTo>
                <a:cubicBezTo>
                  <a:pt x="390763" y="452557"/>
                  <a:pt x="410141" y="457200"/>
                  <a:pt x="429786" y="457200"/>
                </a:cubicBezTo>
                <a:cubicBezTo>
                  <a:pt x="476399" y="457200"/>
                  <a:pt x="514171" y="419427"/>
                  <a:pt x="514171" y="372814"/>
                </a:cubicBezTo>
                <a:lnTo>
                  <a:pt x="514171" y="367278"/>
                </a:lnTo>
                <a:cubicBezTo>
                  <a:pt x="514171" y="268069"/>
                  <a:pt x="481399" y="171718"/>
                  <a:pt x="420945" y="93137"/>
                </a:cubicBezTo>
                <a:lnTo>
                  <a:pt x="382994" y="43488"/>
                </a:lnTo>
                <a:cubicBezTo>
                  <a:pt x="375761" y="34022"/>
                  <a:pt x="364510" y="28575"/>
                  <a:pt x="352633" y="28575"/>
                </a:cubicBezTo>
                <a:cubicBezTo>
                  <a:pt x="331470" y="28575"/>
                  <a:pt x="314325" y="45720"/>
                  <a:pt x="314325" y="66883"/>
                </a:cubicBezTo>
                <a:lnTo>
                  <a:pt x="314325" y="172432"/>
                </a:lnTo>
                <a:lnTo>
                  <a:pt x="285750" y="155287"/>
                </a:lnTo>
                <a:lnTo>
                  <a:pt x="285750" y="28575"/>
                </a:lnTo>
                <a:close/>
              </a:path>
            </a:pathLst>
          </a:custGeom>
          <a:solidFill>
            <a:srgbClr val="EE6172"/>
          </a:solidFill>
          <a:ln/>
        </p:spPr>
      </p:sp>
      <p:sp>
        <p:nvSpPr>
          <p:cNvPr id="16" name="Text 14"/>
          <p:cNvSpPr/>
          <p:nvPr/>
        </p:nvSpPr>
        <p:spPr>
          <a:xfrm>
            <a:off x="9047559" y="3270250"/>
            <a:ext cx="20193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Respiratory Issues</a:t>
            </a:r>
            <a:endParaRPr lang="en-US" sz="1600" dirty="0"/>
          </a:p>
        </p:txBody>
      </p:sp>
      <p:sp>
        <p:nvSpPr>
          <p:cNvPr id="17" name="Text 15"/>
          <p:cNvSpPr/>
          <p:nvPr/>
        </p:nvSpPr>
        <p:spPr>
          <a:xfrm>
            <a:off x="8406408" y="3575050"/>
            <a:ext cx="33020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Breathing becomes labored, reducing stamina.</a:t>
            </a:r>
            <a:endParaRPr lang="en-US" sz="1600" dirty="0"/>
          </a:p>
        </p:txBody>
      </p:sp>
      <p:sp>
        <p:nvSpPr>
          <p:cNvPr id="18" name="Shape 16"/>
          <p:cNvSpPr/>
          <p:nvPr/>
        </p:nvSpPr>
        <p:spPr>
          <a:xfrm>
            <a:off x="254000" y="4191000"/>
            <a:ext cx="3759200" cy="1485900"/>
          </a:xfrm>
          <a:custGeom>
            <a:avLst/>
            <a:gdLst/>
            <a:ahLst/>
            <a:cxnLst/>
            <a:rect l="l" t="t" r="r" b="b"/>
            <a:pathLst>
              <a:path w="3759200" h="1485900">
                <a:moveTo>
                  <a:pt x="101606" y="0"/>
                </a:moveTo>
                <a:lnTo>
                  <a:pt x="3657594" y="0"/>
                </a:lnTo>
                <a:cubicBezTo>
                  <a:pt x="3713710" y="0"/>
                  <a:pt x="3759200" y="45490"/>
                  <a:pt x="3759200" y="101606"/>
                </a:cubicBezTo>
                <a:lnTo>
                  <a:pt x="3759200" y="1384294"/>
                </a:lnTo>
                <a:cubicBezTo>
                  <a:pt x="3759200" y="1440410"/>
                  <a:pt x="3713710" y="1485900"/>
                  <a:pt x="3657594" y="1485900"/>
                </a:cubicBezTo>
                <a:lnTo>
                  <a:pt x="101606" y="1485900"/>
                </a:lnTo>
                <a:cubicBezTo>
                  <a:pt x="45490" y="1485900"/>
                  <a:pt x="0" y="1440410"/>
                  <a:pt x="0" y="1384294"/>
                </a:cubicBezTo>
                <a:lnTo>
                  <a:pt x="0" y="101606"/>
                </a:lnTo>
                <a:cubicBezTo>
                  <a:pt x="0" y="45528"/>
                  <a:pt x="45528" y="0"/>
                  <a:pt x="101606" y="0"/>
                </a:cubicBezTo>
                <a:close/>
              </a:path>
            </a:pathLst>
          </a:custGeom>
          <a:solidFill>
            <a:srgbClr val="2A3A6D">
              <a:alpha val="8627"/>
            </a:srgbClr>
          </a:solidFill>
          <a:ln/>
        </p:spPr>
      </p:sp>
      <p:sp>
        <p:nvSpPr>
          <p:cNvPr id="19" name="Shape 17"/>
          <p:cNvSpPr/>
          <p:nvPr/>
        </p:nvSpPr>
        <p:spPr>
          <a:xfrm>
            <a:off x="1847850" y="4400550"/>
            <a:ext cx="571500" cy="457200"/>
          </a:xfrm>
          <a:custGeom>
            <a:avLst/>
            <a:gdLst/>
            <a:ahLst/>
            <a:cxnLst/>
            <a:rect l="l" t="t" r="r" b="b"/>
            <a:pathLst>
              <a:path w="571500" h="457200">
                <a:moveTo>
                  <a:pt x="471488" y="114300"/>
                </a:moveTo>
                <a:cubicBezTo>
                  <a:pt x="479346" y="114300"/>
                  <a:pt x="485775" y="120729"/>
                  <a:pt x="485775" y="128588"/>
                </a:cubicBezTo>
                <a:lnTo>
                  <a:pt x="485775" y="328613"/>
                </a:lnTo>
                <a:cubicBezTo>
                  <a:pt x="485775" y="336471"/>
                  <a:pt x="479346" y="342900"/>
                  <a:pt x="471488" y="342900"/>
                </a:cubicBezTo>
                <a:lnTo>
                  <a:pt x="100013" y="342900"/>
                </a:lnTo>
                <a:cubicBezTo>
                  <a:pt x="92154" y="342900"/>
                  <a:pt x="85725" y="336471"/>
                  <a:pt x="85725" y="328613"/>
                </a:cubicBezTo>
                <a:lnTo>
                  <a:pt x="85725" y="128588"/>
                </a:lnTo>
                <a:cubicBezTo>
                  <a:pt x="85725" y="120729"/>
                  <a:pt x="92154" y="114300"/>
                  <a:pt x="100013" y="114300"/>
                </a:cubicBezTo>
                <a:lnTo>
                  <a:pt x="471488" y="114300"/>
                </a:lnTo>
                <a:close/>
                <a:moveTo>
                  <a:pt x="100013" y="57150"/>
                </a:moveTo>
                <a:cubicBezTo>
                  <a:pt x="60543" y="57150"/>
                  <a:pt x="28575" y="89118"/>
                  <a:pt x="28575" y="128588"/>
                </a:cubicBezTo>
                <a:lnTo>
                  <a:pt x="28575" y="328613"/>
                </a:lnTo>
                <a:cubicBezTo>
                  <a:pt x="28575" y="368082"/>
                  <a:pt x="60543" y="400050"/>
                  <a:pt x="100013" y="400050"/>
                </a:cubicBezTo>
                <a:lnTo>
                  <a:pt x="471488" y="400050"/>
                </a:lnTo>
                <a:cubicBezTo>
                  <a:pt x="510957" y="400050"/>
                  <a:pt x="542925" y="368082"/>
                  <a:pt x="542925" y="328613"/>
                </a:cubicBezTo>
                <a:lnTo>
                  <a:pt x="542925" y="285750"/>
                </a:lnTo>
                <a:cubicBezTo>
                  <a:pt x="558731" y="285750"/>
                  <a:pt x="571500" y="272981"/>
                  <a:pt x="571500" y="257175"/>
                </a:cubicBezTo>
                <a:lnTo>
                  <a:pt x="571500" y="200025"/>
                </a:lnTo>
                <a:cubicBezTo>
                  <a:pt x="571500" y="184219"/>
                  <a:pt x="558731" y="171450"/>
                  <a:pt x="542925" y="171450"/>
                </a:cubicBezTo>
                <a:lnTo>
                  <a:pt x="542925" y="128588"/>
                </a:lnTo>
                <a:cubicBezTo>
                  <a:pt x="542925" y="89118"/>
                  <a:pt x="510957" y="57150"/>
                  <a:pt x="471488" y="57150"/>
                </a:cubicBezTo>
                <a:lnTo>
                  <a:pt x="100013" y="57150"/>
                </a:lnTo>
                <a:close/>
                <a:moveTo>
                  <a:pt x="150019" y="157163"/>
                </a:moveTo>
                <a:cubicBezTo>
                  <a:pt x="138142" y="157163"/>
                  <a:pt x="128588" y="166717"/>
                  <a:pt x="128588" y="178594"/>
                </a:cubicBezTo>
                <a:lnTo>
                  <a:pt x="128588" y="278606"/>
                </a:lnTo>
                <a:cubicBezTo>
                  <a:pt x="128588" y="290483"/>
                  <a:pt x="138142" y="300038"/>
                  <a:pt x="150019" y="300038"/>
                </a:cubicBezTo>
                <a:lnTo>
                  <a:pt x="207169" y="300038"/>
                </a:lnTo>
                <a:cubicBezTo>
                  <a:pt x="219045" y="300038"/>
                  <a:pt x="228600" y="290483"/>
                  <a:pt x="228600" y="278606"/>
                </a:cubicBezTo>
                <a:lnTo>
                  <a:pt x="228600" y="178594"/>
                </a:lnTo>
                <a:cubicBezTo>
                  <a:pt x="228600" y="166717"/>
                  <a:pt x="219045" y="157163"/>
                  <a:pt x="207169" y="157163"/>
                </a:cubicBezTo>
                <a:lnTo>
                  <a:pt x="150019" y="157163"/>
                </a:lnTo>
                <a:close/>
              </a:path>
            </a:pathLst>
          </a:custGeom>
          <a:solidFill>
            <a:srgbClr val="6981A4"/>
          </a:solidFill>
          <a:ln/>
        </p:spPr>
      </p:sp>
      <p:sp>
        <p:nvSpPr>
          <p:cNvPr id="20" name="Text 18"/>
          <p:cNvSpPr/>
          <p:nvPr/>
        </p:nvSpPr>
        <p:spPr>
          <a:xfrm>
            <a:off x="1258689" y="4959350"/>
            <a:ext cx="17526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Chronic Fatigue</a:t>
            </a:r>
            <a:endParaRPr lang="en-US" sz="1600" dirty="0"/>
          </a:p>
        </p:txBody>
      </p:sp>
      <p:sp>
        <p:nvSpPr>
          <p:cNvPr id="21" name="Text 19"/>
          <p:cNvSpPr/>
          <p:nvPr/>
        </p:nvSpPr>
        <p:spPr>
          <a:xfrm>
            <a:off x="1083270" y="5264150"/>
            <a:ext cx="20955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Daily energy levels plummet.</a:t>
            </a:r>
            <a:endParaRPr lang="en-US" sz="1600" dirty="0"/>
          </a:p>
        </p:txBody>
      </p:sp>
      <p:sp>
        <p:nvSpPr>
          <p:cNvPr id="22" name="Shape 20"/>
          <p:cNvSpPr/>
          <p:nvPr/>
        </p:nvSpPr>
        <p:spPr>
          <a:xfrm>
            <a:off x="4216400" y="4191000"/>
            <a:ext cx="3759200" cy="1485900"/>
          </a:xfrm>
          <a:custGeom>
            <a:avLst/>
            <a:gdLst/>
            <a:ahLst/>
            <a:cxnLst/>
            <a:rect l="l" t="t" r="r" b="b"/>
            <a:pathLst>
              <a:path w="3759200" h="1485900">
                <a:moveTo>
                  <a:pt x="101606" y="0"/>
                </a:moveTo>
                <a:lnTo>
                  <a:pt x="3657594" y="0"/>
                </a:lnTo>
                <a:cubicBezTo>
                  <a:pt x="3713710" y="0"/>
                  <a:pt x="3759200" y="45490"/>
                  <a:pt x="3759200" y="101606"/>
                </a:cubicBezTo>
                <a:lnTo>
                  <a:pt x="3759200" y="1384294"/>
                </a:lnTo>
                <a:cubicBezTo>
                  <a:pt x="3759200" y="1440410"/>
                  <a:pt x="3713710" y="1485900"/>
                  <a:pt x="3657594" y="1485900"/>
                </a:cubicBezTo>
                <a:lnTo>
                  <a:pt x="101606" y="1485900"/>
                </a:lnTo>
                <a:cubicBezTo>
                  <a:pt x="45490" y="1485900"/>
                  <a:pt x="0" y="1440410"/>
                  <a:pt x="0" y="1384294"/>
                </a:cubicBezTo>
                <a:lnTo>
                  <a:pt x="0" y="101606"/>
                </a:lnTo>
                <a:cubicBezTo>
                  <a:pt x="0" y="45528"/>
                  <a:pt x="45528" y="0"/>
                  <a:pt x="101606" y="0"/>
                </a:cubicBezTo>
                <a:close/>
              </a:path>
            </a:pathLst>
          </a:custGeom>
          <a:solidFill>
            <a:srgbClr val="2A3A6D">
              <a:alpha val="8627"/>
            </a:srgbClr>
          </a:solidFill>
          <a:ln/>
        </p:spPr>
      </p:sp>
      <p:sp>
        <p:nvSpPr>
          <p:cNvPr id="23" name="Shape 21"/>
          <p:cNvSpPr/>
          <p:nvPr/>
        </p:nvSpPr>
        <p:spPr>
          <a:xfrm>
            <a:off x="5867400" y="4400550"/>
            <a:ext cx="457200" cy="457200"/>
          </a:xfrm>
          <a:custGeom>
            <a:avLst/>
            <a:gdLst/>
            <a:ahLst/>
            <a:cxnLst/>
            <a:rect l="l" t="t" r="r" b="b"/>
            <a:pathLst>
              <a:path w="457200" h="457200">
                <a:moveTo>
                  <a:pt x="366653" y="110817"/>
                </a:moveTo>
                <a:cubicBezTo>
                  <a:pt x="385137" y="124748"/>
                  <a:pt x="407730" y="138232"/>
                  <a:pt x="432911" y="141625"/>
                </a:cubicBezTo>
                <a:cubicBezTo>
                  <a:pt x="444609" y="143232"/>
                  <a:pt x="455414" y="134928"/>
                  <a:pt x="457021" y="123230"/>
                </a:cubicBezTo>
                <a:cubicBezTo>
                  <a:pt x="458629" y="111532"/>
                  <a:pt x="450324" y="100727"/>
                  <a:pt x="438626" y="99120"/>
                </a:cubicBezTo>
                <a:cubicBezTo>
                  <a:pt x="424428" y="97244"/>
                  <a:pt x="408980" y="89029"/>
                  <a:pt x="392460" y="76617"/>
                </a:cubicBezTo>
                <a:cubicBezTo>
                  <a:pt x="358170" y="50721"/>
                  <a:pt x="311646" y="50721"/>
                  <a:pt x="277267" y="76617"/>
                </a:cubicBezTo>
                <a:cubicBezTo>
                  <a:pt x="255836" y="92779"/>
                  <a:pt x="240923" y="100102"/>
                  <a:pt x="228600" y="100102"/>
                </a:cubicBezTo>
                <a:cubicBezTo>
                  <a:pt x="216277" y="100102"/>
                  <a:pt x="201364" y="92779"/>
                  <a:pt x="179933" y="76617"/>
                </a:cubicBezTo>
                <a:cubicBezTo>
                  <a:pt x="145643" y="50721"/>
                  <a:pt x="99120" y="50721"/>
                  <a:pt x="64740" y="76617"/>
                </a:cubicBezTo>
                <a:cubicBezTo>
                  <a:pt x="48220" y="89029"/>
                  <a:pt x="32772" y="97244"/>
                  <a:pt x="18574" y="99120"/>
                </a:cubicBezTo>
                <a:cubicBezTo>
                  <a:pt x="6876" y="100727"/>
                  <a:pt x="-1429" y="111443"/>
                  <a:pt x="179" y="123230"/>
                </a:cubicBezTo>
                <a:cubicBezTo>
                  <a:pt x="1786" y="135017"/>
                  <a:pt x="12502" y="143232"/>
                  <a:pt x="24289" y="141625"/>
                </a:cubicBezTo>
                <a:cubicBezTo>
                  <a:pt x="49470" y="138232"/>
                  <a:pt x="72152" y="124748"/>
                  <a:pt x="90547" y="110817"/>
                </a:cubicBezTo>
                <a:cubicBezTo>
                  <a:pt x="109567" y="96441"/>
                  <a:pt x="135106" y="96441"/>
                  <a:pt x="154126" y="110817"/>
                </a:cubicBezTo>
                <a:cubicBezTo>
                  <a:pt x="175736" y="127159"/>
                  <a:pt x="200829" y="142875"/>
                  <a:pt x="228600" y="142875"/>
                </a:cubicBezTo>
                <a:cubicBezTo>
                  <a:pt x="256371" y="142875"/>
                  <a:pt x="281374" y="127069"/>
                  <a:pt x="303074" y="110817"/>
                </a:cubicBezTo>
                <a:cubicBezTo>
                  <a:pt x="322094" y="96441"/>
                  <a:pt x="347633" y="96441"/>
                  <a:pt x="366653" y="110817"/>
                </a:cubicBezTo>
                <a:close/>
                <a:moveTo>
                  <a:pt x="366653" y="239405"/>
                </a:moveTo>
                <a:cubicBezTo>
                  <a:pt x="385137" y="253335"/>
                  <a:pt x="407730" y="266819"/>
                  <a:pt x="432911" y="270212"/>
                </a:cubicBezTo>
                <a:cubicBezTo>
                  <a:pt x="444609" y="271820"/>
                  <a:pt x="455414" y="263515"/>
                  <a:pt x="457021" y="251817"/>
                </a:cubicBezTo>
                <a:cubicBezTo>
                  <a:pt x="458629" y="240119"/>
                  <a:pt x="450324" y="229314"/>
                  <a:pt x="438626" y="227707"/>
                </a:cubicBezTo>
                <a:cubicBezTo>
                  <a:pt x="424428" y="225832"/>
                  <a:pt x="408980" y="217616"/>
                  <a:pt x="392460" y="205204"/>
                </a:cubicBezTo>
                <a:cubicBezTo>
                  <a:pt x="358170" y="179308"/>
                  <a:pt x="311646" y="179308"/>
                  <a:pt x="277267" y="205204"/>
                </a:cubicBezTo>
                <a:cubicBezTo>
                  <a:pt x="255836" y="221367"/>
                  <a:pt x="240923" y="228689"/>
                  <a:pt x="228600" y="228689"/>
                </a:cubicBezTo>
                <a:cubicBezTo>
                  <a:pt x="216277" y="228689"/>
                  <a:pt x="201364" y="221367"/>
                  <a:pt x="179933" y="205204"/>
                </a:cubicBezTo>
                <a:cubicBezTo>
                  <a:pt x="145643" y="179308"/>
                  <a:pt x="99120" y="179308"/>
                  <a:pt x="64740" y="205204"/>
                </a:cubicBezTo>
                <a:cubicBezTo>
                  <a:pt x="48220" y="217616"/>
                  <a:pt x="32772" y="225832"/>
                  <a:pt x="18574" y="227707"/>
                </a:cubicBezTo>
                <a:cubicBezTo>
                  <a:pt x="6876" y="229225"/>
                  <a:pt x="-1429" y="240030"/>
                  <a:pt x="179" y="251817"/>
                </a:cubicBezTo>
                <a:cubicBezTo>
                  <a:pt x="1786" y="263604"/>
                  <a:pt x="12502" y="271820"/>
                  <a:pt x="24289" y="270212"/>
                </a:cubicBezTo>
                <a:cubicBezTo>
                  <a:pt x="49470" y="266819"/>
                  <a:pt x="72152" y="253335"/>
                  <a:pt x="90547" y="239405"/>
                </a:cubicBezTo>
                <a:cubicBezTo>
                  <a:pt x="109567" y="225028"/>
                  <a:pt x="135106" y="225028"/>
                  <a:pt x="154126" y="239405"/>
                </a:cubicBezTo>
                <a:cubicBezTo>
                  <a:pt x="175736" y="255746"/>
                  <a:pt x="200829" y="271463"/>
                  <a:pt x="228600" y="271463"/>
                </a:cubicBezTo>
                <a:cubicBezTo>
                  <a:pt x="256371" y="271463"/>
                  <a:pt x="281374" y="255657"/>
                  <a:pt x="303074" y="239405"/>
                </a:cubicBezTo>
                <a:cubicBezTo>
                  <a:pt x="322094" y="225028"/>
                  <a:pt x="347633" y="225028"/>
                  <a:pt x="366653" y="239405"/>
                </a:cubicBezTo>
                <a:close/>
                <a:moveTo>
                  <a:pt x="303074" y="367992"/>
                </a:moveTo>
                <a:cubicBezTo>
                  <a:pt x="322094" y="353616"/>
                  <a:pt x="347633" y="353616"/>
                  <a:pt x="366653" y="367992"/>
                </a:cubicBezTo>
                <a:cubicBezTo>
                  <a:pt x="385137" y="381923"/>
                  <a:pt x="407730" y="395407"/>
                  <a:pt x="432911" y="398800"/>
                </a:cubicBezTo>
                <a:cubicBezTo>
                  <a:pt x="444609" y="400407"/>
                  <a:pt x="455414" y="392103"/>
                  <a:pt x="457021" y="380405"/>
                </a:cubicBezTo>
                <a:cubicBezTo>
                  <a:pt x="458629" y="368707"/>
                  <a:pt x="450324" y="357902"/>
                  <a:pt x="438626" y="356295"/>
                </a:cubicBezTo>
                <a:cubicBezTo>
                  <a:pt x="424428" y="354419"/>
                  <a:pt x="408980" y="346204"/>
                  <a:pt x="392460" y="333792"/>
                </a:cubicBezTo>
                <a:cubicBezTo>
                  <a:pt x="358170" y="307896"/>
                  <a:pt x="311646" y="307896"/>
                  <a:pt x="277267" y="333792"/>
                </a:cubicBezTo>
                <a:cubicBezTo>
                  <a:pt x="255836" y="349954"/>
                  <a:pt x="240923" y="357277"/>
                  <a:pt x="228600" y="357277"/>
                </a:cubicBezTo>
                <a:cubicBezTo>
                  <a:pt x="216277" y="357277"/>
                  <a:pt x="201364" y="349954"/>
                  <a:pt x="179933" y="333792"/>
                </a:cubicBezTo>
                <a:cubicBezTo>
                  <a:pt x="145643" y="307896"/>
                  <a:pt x="99120" y="307896"/>
                  <a:pt x="64740" y="333792"/>
                </a:cubicBezTo>
                <a:cubicBezTo>
                  <a:pt x="48220" y="346204"/>
                  <a:pt x="32772" y="354419"/>
                  <a:pt x="18574" y="356295"/>
                </a:cubicBezTo>
                <a:cubicBezTo>
                  <a:pt x="6876" y="357902"/>
                  <a:pt x="-1429" y="368618"/>
                  <a:pt x="179" y="380405"/>
                </a:cubicBezTo>
                <a:cubicBezTo>
                  <a:pt x="1786" y="392192"/>
                  <a:pt x="12502" y="400407"/>
                  <a:pt x="24289" y="398800"/>
                </a:cubicBezTo>
                <a:cubicBezTo>
                  <a:pt x="49470" y="395407"/>
                  <a:pt x="72152" y="381923"/>
                  <a:pt x="90547" y="367992"/>
                </a:cubicBezTo>
                <a:cubicBezTo>
                  <a:pt x="109567" y="353616"/>
                  <a:pt x="135106" y="353616"/>
                  <a:pt x="154126" y="367992"/>
                </a:cubicBezTo>
                <a:cubicBezTo>
                  <a:pt x="175736" y="384334"/>
                  <a:pt x="200829" y="400050"/>
                  <a:pt x="228600" y="400050"/>
                </a:cubicBezTo>
                <a:cubicBezTo>
                  <a:pt x="256371" y="400050"/>
                  <a:pt x="281374" y="384244"/>
                  <a:pt x="303074" y="367992"/>
                </a:cubicBezTo>
                <a:close/>
              </a:path>
            </a:pathLst>
          </a:custGeom>
          <a:solidFill>
            <a:srgbClr val="6981A4"/>
          </a:solidFill>
          <a:ln/>
        </p:spPr>
      </p:sp>
      <p:sp>
        <p:nvSpPr>
          <p:cNvPr id="24" name="Text 22"/>
          <p:cNvSpPr/>
          <p:nvPr/>
        </p:nvSpPr>
        <p:spPr>
          <a:xfrm>
            <a:off x="5074245" y="4959350"/>
            <a:ext cx="20447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Cellulite Formation</a:t>
            </a:r>
            <a:endParaRPr lang="en-US" sz="1600" dirty="0"/>
          </a:p>
        </p:txBody>
      </p:sp>
      <p:sp>
        <p:nvSpPr>
          <p:cNvPr id="25" name="Text 23"/>
          <p:cNvSpPr/>
          <p:nvPr/>
        </p:nvSpPr>
        <p:spPr>
          <a:xfrm>
            <a:off x="4990306" y="5264150"/>
            <a:ext cx="22098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Stubborn fat deposits develop.</a:t>
            </a:r>
            <a:endParaRPr lang="en-US" sz="1600" dirty="0"/>
          </a:p>
        </p:txBody>
      </p:sp>
      <p:sp>
        <p:nvSpPr>
          <p:cNvPr id="26" name="Shape 24"/>
          <p:cNvSpPr/>
          <p:nvPr/>
        </p:nvSpPr>
        <p:spPr>
          <a:xfrm>
            <a:off x="8178800" y="4191000"/>
            <a:ext cx="3759200" cy="1485900"/>
          </a:xfrm>
          <a:custGeom>
            <a:avLst/>
            <a:gdLst/>
            <a:ahLst/>
            <a:cxnLst/>
            <a:rect l="l" t="t" r="r" b="b"/>
            <a:pathLst>
              <a:path w="3759200" h="1485900">
                <a:moveTo>
                  <a:pt x="101606" y="0"/>
                </a:moveTo>
                <a:lnTo>
                  <a:pt x="3657594" y="0"/>
                </a:lnTo>
                <a:cubicBezTo>
                  <a:pt x="3713710" y="0"/>
                  <a:pt x="3759200" y="45490"/>
                  <a:pt x="3759200" y="101606"/>
                </a:cubicBezTo>
                <a:lnTo>
                  <a:pt x="3759200" y="1384294"/>
                </a:lnTo>
                <a:cubicBezTo>
                  <a:pt x="3759200" y="1440410"/>
                  <a:pt x="3713710" y="1485900"/>
                  <a:pt x="3657594" y="1485900"/>
                </a:cubicBezTo>
                <a:lnTo>
                  <a:pt x="101606" y="1485900"/>
                </a:lnTo>
                <a:cubicBezTo>
                  <a:pt x="45490" y="1485900"/>
                  <a:pt x="0" y="1440410"/>
                  <a:pt x="0" y="1384294"/>
                </a:cubicBezTo>
                <a:lnTo>
                  <a:pt x="0" y="101606"/>
                </a:lnTo>
                <a:cubicBezTo>
                  <a:pt x="0" y="45528"/>
                  <a:pt x="45528" y="0"/>
                  <a:pt x="101606" y="0"/>
                </a:cubicBezTo>
                <a:close/>
              </a:path>
            </a:pathLst>
          </a:custGeom>
          <a:solidFill>
            <a:srgbClr val="2A3A6D">
              <a:alpha val="8627"/>
            </a:srgbClr>
          </a:solidFill>
          <a:ln/>
        </p:spPr>
      </p:sp>
      <p:sp>
        <p:nvSpPr>
          <p:cNvPr id="27" name="Shape 25"/>
          <p:cNvSpPr/>
          <p:nvPr/>
        </p:nvSpPr>
        <p:spPr>
          <a:xfrm>
            <a:off x="9829800" y="4400550"/>
            <a:ext cx="457200" cy="457200"/>
          </a:xfrm>
          <a:custGeom>
            <a:avLst/>
            <a:gdLst/>
            <a:ahLst/>
            <a:cxnLst/>
            <a:rect l="l" t="t" r="r" b="b"/>
            <a:pathLst>
              <a:path w="457200" h="457200">
                <a:moveTo>
                  <a:pt x="57150" y="57150"/>
                </a:moveTo>
                <a:cubicBezTo>
                  <a:pt x="57150" y="41344"/>
                  <a:pt x="44381" y="28575"/>
                  <a:pt x="28575" y="28575"/>
                </a:cubicBezTo>
                <a:cubicBezTo>
                  <a:pt x="12769" y="28575"/>
                  <a:pt x="0" y="41344"/>
                  <a:pt x="0" y="57150"/>
                </a:cubicBezTo>
                <a:lnTo>
                  <a:pt x="0" y="357188"/>
                </a:lnTo>
                <a:cubicBezTo>
                  <a:pt x="0" y="396657"/>
                  <a:pt x="31968" y="428625"/>
                  <a:pt x="71438" y="428625"/>
                </a:cubicBezTo>
                <a:lnTo>
                  <a:pt x="428625" y="428625"/>
                </a:lnTo>
                <a:cubicBezTo>
                  <a:pt x="444431" y="428625"/>
                  <a:pt x="457200" y="415856"/>
                  <a:pt x="457200" y="400050"/>
                </a:cubicBezTo>
                <a:cubicBezTo>
                  <a:pt x="457200" y="384244"/>
                  <a:pt x="444431" y="371475"/>
                  <a:pt x="428625" y="371475"/>
                </a:cubicBezTo>
                <a:lnTo>
                  <a:pt x="71438" y="371475"/>
                </a:lnTo>
                <a:cubicBezTo>
                  <a:pt x="63579" y="371475"/>
                  <a:pt x="57150" y="365046"/>
                  <a:pt x="57150" y="357188"/>
                </a:cubicBezTo>
                <a:lnTo>
                  <a:pt x="57150" y="57150"/>
                </a:lnTo>
                <a:close/>
                <a:moveTo>
                  <a:pt x="420231" y="134481"/>
                </a:moveTo>
                <a:cubicBezTo>
                  <a:pt x="431393" y="123319"/>
                  <a:pt x="431393" y="105192"/>
                  <a:pt x="420231" y="94030"/>
                </a:cubicBezTo>
                <a:cubicBezTo>
                  <a:pt x="409069" y="82867"/>
                  <a:pt x="390942" y="82867"/>
                  <a:pt x="379780" y="94030"/>
                </a:cubicBezTo>
                <a:lnTo>
                  <a:pt x="285750" y="188149"/>
                </a:lnTo>
                <a:lnTo>
                  <a:pt x="234494" y="136981"/>
                </a:lnTo>
                <a:cubicBezTo>
                  <a:pt x="223331" y="125819"/>
                  <a:pt x="205204" y="125819"/>
                  <a:pt x="194042" y="136981"/>
                </a:cubicBezTo>
                <a:lnTo>
                  <a:pt x="108317" y="222706"/>
                </a:lnTo>
                <a:cubicBezTo>
                  <a:pt x="97155" y="233869"/>
                  <a:pt x="97155" y="251996"/>
                  <a:pt x="108317" y="263158"/>
                </a:cubicBezTo>
                <a:cubicBezTo>
                  <a:pt x="119479" y="274320"/>
                  <a:pt x="137606" y="274320"/>
                  <a:pt x="148769" y="263158"/>
                </a:cubicBezTo>
                <a:lnTo>
                  <a:pt x="214313" y="197614"/>
                </a:lnTo>
                <a:lnTo>
                  <a:pt x="265569" y="248870"/>
                </a:lnTo>
                <a:cubicBezTo>
                  <a:pt x="276731" y="260033"/>
                  <a:pt x="294858" y="260033"/>
                  <a:pt x="306020" y="248870"/>
                </a:cubicBezTo>
                <a:lnTo>
                  <a:pt x="420320" y="134570"/>
                </a:lnTo>
                <a:close/>
              </a:path>
            </a:pathLst>
          </a:custGeom>
          <a:solidFill>
            <a:srgbClr val="6981A4"/>
          </a:solidFill>
          <a:ln/>
        </p:spPr>
      </p:sp>
      <p:sp>
        <p:nvSpPr>
          <p:cNvPr id="28" name="Text 26"/>
          <p:cNvSpPr/>
          <p:nvPr/>
        </p:nvSpPr>
        <p:spPr>
          <a:xfrm>
            <a:off x="9025533" y="4959350"/>
            <a:ext cx="20701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Compounding Risk</a:t>
            </a:r>
            <a:endParaRPr lang="en-US" sz="1600" dirty="0"/>
          </a:p>
        </p:txBody>
      </p:sp>
      <p:sp>
        <p:nvSpPr>
          <p:cNvPr id="29" name="Text 27"/>
          <p:cNvSpPr/>
          <p:nvPr/>
        </p:nvSpPr>
        <p:spPr>
          <a:xfrm>
            <a:off x="9037836" y="5264150"/>
            <a:ext cx="20447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Problems worsen over time.</a:t>
            </a:r>
            <a:endParaRPr lang="en-US" sz="1600" dirty="0"/>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07645" y="-123190"/>
            <a:ext cx="12672695" cy="7056755"/>
          </a:xfrm>
          <a:prstGeom prst="rect">
            <a:avLst/>
          </a:prstGeom>
          <a:solidFill>
            <a:srgbClr val="F1EDE4"/>
          </a:solidFill>
          <a:ln/>
        </p:spPr>
      </p:sp>
      <p:sp>
        <p:nvSpPr>
          <p:cNvPr id="3" name="Text 1"/>
          <p:cNvSpPr/>
          <p:nvPr/>
        </p:nvSpPr>
        <p:spPr>
          <a:xfrm>
            <a:off x="-207645" y="-123190"/>
            <a:ext cx="12672695" cy="7056755"/>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img.moonshot.cn/pub/slides/slides_tmpl/image/25-08-27-20:02:29-d2nf7l98bjvh7rlj06v0.png"/>
          <p:cNvPicPr>
            <a:picLocks noChangeAspect="1"/>
          </p:cNvPicPr>
          <p:nvPr/>
        </p:nvPicPr>
        <p:blipFill>
          <a:blip r:embed="rId3"/>
          <a:srcRect l="14" r="14"/>
          <a:stretch/>
        </p:blipFill>
        <p:spPr>
          <a:xfrm>
            <a:off x="1632903" y="1431290"/>
            <a:ext cx="8020685" cy="4495800"/>
          </a:xfrm>
          <a:prstGeom prst="rect">
            <a:avLst/>
          </a:prstGeom>
        </p:spPr>
      </p:pic>
      <p:sp>
        <p:nvSpPr>
          <p:cNvPr id="5" name="Text 2"/>
          <p:cNvSpPr/>
          <p:nvPr/>
        </p:nvSpPr>
        <p:spPr>
          <a:xfrm>
            <a:off x="4097973" y="883285"/>
            <a:ext cx="6527165" cy="4808220"/>
          </a:xfrm>
          <a:prstGeom prst="rect">
            <a:avLst/>
          </a:prstGeom>
          <a:noFill/>
          <a:ln/>
        </p:spPr>
        <p:txBody>
          <a:bodyPr wrap="square" lIns="91440" tIns="45720" rIns="91440" bIns="45720" rtlCol="0" anchor="t"/>
          <a:lstStyle/>
          <a:p>
            <a:pPr algn="ctr">
              <a:lnSpc>
                <a:spcPct val="100000"/>
              </a:lnSpc>
            </a:pPr>
            <a:r>
              <a:rPr lang="en-US" sz="30000" b="1" dirty="0">
                <a:gradFill flip="none" rotWithShape="0">
                  <a:gsLst>
                    <a:gs pos="0">
                      <a:srgbClr val="FED34F"/>
                    </a:gs>
                    <a:gs pos="44000">
                      <a:srgbClr val="F0939E">
                        <a:alpha val="31000"/>
                      </a:srgbClr>
                    </a:gs>
                    <a:gs pos="75000">
                      <a:srgbClr val="FFE890">
                        <a:alpha val="8000"/>
                      </a:srgbClr>
                    </a:gs>
                    <a:gs pos="100000">
                      <a:srgbClr val="FFEEB1">
                        <a:alpha val="0"/>
                      </a:srgbClr>
                    </a:gs>
                  </a:gsLst>
                  <a:lin ang="5880000" scaled="1"/>
                </a:gradFill>
                <a:latin typeface="MiSans" pitchFamily="34" charset="0"/>
                <a:ea typeface="MiSans" pitchFamily="34" charset="-122"/>
                <a:cs typeface="MiSans" pitchFamily="34" charset="-120"/>
              </a:rPr>
              <a:t>02</a:t>
            </a:r>
            <a:endParaRPr lang="en-US" sz="1600" dirty="0"/>
          </a:p>
        </p:txBody>
      </p:sp>
      <p:sp>
        <p:nvSpPr>
          <p:cNvPr id="6" name="Text 3"/>
          <p:cNvSpPr/>
          <p:nvPr/>
        </p:nvSpPr>
        <p:spPr>
          <a:xfrm>
            <a:off x="4411028" y="2993390"/>
            <a:ext cx="5901690" cy="2182495"/>
          </a:xfrm>
          <a:prstGeom prst="rect">
            <a:avLst/>
          </a:prstGeom>
          <a:noFill/>
          <a:ln/>
        </p:spPr>
        <p:txBody>
          <a:bodyPr wrap="square" lIns="91440" tIns="45720" rIns="91440" bIns="45720" rtlCol="0" anchor="t"/>
          <a:lstStyle/>
          <a:p>
            <a:pPr algn="ctr">
              <a:lnSpc>
                <a:spcPct val="130000"/>
              </a:lnSpc>
            </a:pPr>
            <a:r>
              <a:rPr lang="en-US" sz="6000" b="1" dirty="0">
                <a:solidFill>
                  <a:srgbClr val="000000"/>
                </a:solidFill>
                <a:latin typeface="MiSans" pitchFamily="34" charset="0"/>
                <a:ea typeface="MiSans" pitchFamily="34" charset="-122"/>
                <a:cs typeface="MiSans" pitchFamily="34" charset="-120"/>
              </a:rPr>
              <a:t>Science of Fat Loss</a:t>
            </a:r>
            <a:endParaRPr lang="en-US" sz="1600" dirty="0"/>
          </a:p>
        </p:txBody>
      </p:sp>
      <p:pic>
        <p:nvPicPr>
          <p:cNvPr id="7" name="Image 1" descr="https://kimi-img.moonshot.cn/pub/slides/slides_tmpl/image/25-08-27-20:02:26-d2nf7kh8bjvh7rlj06sg.png"/>
          <p:cNvPicPr>
            <a:picLocks noChangeAspect="1"/>
          </p:cNvPicPr>
          <p:nvPr/>
        </p:nvPicPr>
        <p:blipFill>
          <a:blip r:embed="rId4"/>
          <a:stretch>
            <a:fillRect/>
          </a:stretch>
        </p:blipFill>
        <p:spPr>
          <a:xfrm>
            <a:off x="8478520" y="4749800"/>
            <a:ext cx="1024890" cy="941705"/>
          </a:xfrm>
          <a:prstGeom prst="rect">
            <a:avLst/>
          </a:prstGeom>
        </p:spPr>
      </p:pic>
      <p:pic>
        <p:nvPicPr>
          <p:cNvPr id="8" name="Image 2" descr="https://kimi-img.moonshot.cn/pub/slides/slides_tmpl/image/25-08-27-20:02:26-d2nf7kh8bjvh7rlj06tg.png"/>
          <p:cNvPicPr>
            <a:picLocks noChangeAspect="1"/>
          </p:cNvPicPr>
          <p:nvPr/>
        </p:nvPicPr>
        <p:blipFill>
          <a:blip r:embed="rId5"/>
          <a:stretch>
            <a:fillRect/>
          </a:stretch>
        </p:blipFill>
        <p:spPr>
          <a:xfrm rot="18240000">
            <a:off x="5381625" y="991870"/>
            <a:ext cx="1428115" cy="1216025"/>
          </a:xfrm>
          <a:prstGeom prst="rect">
            <a:avLst/>
          </a:prstGeom>
        </p:spPr>
      </p:pic>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3402608" y="1397000"/>
            <a:ext cx="5842000" cy="508000"/>
          </a:xfrm>
          <a:prstGeom prst="rect">
            <a:avLst/>
          </a:prstGeom>
          <a:noFill/>
          <a:ln/>
        </p:spPr>
        <p:txBody>
          <a:bodyPr wrap="square" lIns="0" tIns="0" rIns="0" bIns="0" rtlCol="0" anchor="ctr"/>
          <a:lstStyle/>
          <a:p>
            <a:pP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The Calorie Balance Law</a:t>
            </a:r>
            <a:endParaRPr lang="en-US" sz="1600" dirty="0"/>
          </a:p>
        </p:txBody>
      </p:sp>
      <p:sp>
        <p:nvSpPr>
          <p:cNvPr id="5" name="Text 3"/>
          <p:cNvSpPr/>
          <p:nvPr/>
        </p:nvSpPr>
        <p:spPr>
          <a:xfrm>
            <a:off x="1219200" y="2108200"/>
            <a:ext cx="9753600" cy="609600"/>
          </a:xfrm>
          <a:prstGeom prst="rect">
            <a:avLst/>
          </a:prstGeom>
          <a:noFill/>
          <a:ln/>
        </p:spPr>
        <p:txBody>
          <a:bodyPr wrap="square" lIns="0" tIns="0" rIns="0" bIns="0" rtlCol="0" anchor="ctr"/>
          <a:lstStyle/>
          <a:p>
            <a:pPr algn="ctr">
              <a:lnSpc>
                <a:spcPct val="130000"/>
              </a:lnSpc>
            </a:pPr>
            <a:r>
              <a:rPr lang="en-US" sz="1600" dirty="0">
                <a:solidFill>
                  <a:srgbClr val="253159"/>
                </a:solidFill>
                <a:latin typeface="MiSans" pitchFamily="34" charset="0"/>
                <a:ea typeface="MiSans" pitchFamily="34" charset="-122"/>
                <a:cs typeface="MiSans" pitchFamily="34" charset="-120"/>
              </a:rPr>
              <a:t>Weight loss is governed by a simple, unbreakable law of physics. To lose fat, you must create a sustained energy deficit, forcing your body to use stored fat for fuel while preserving vital muscle tissue.</a:t>
            </a:r>
            <a:endParaRPr lang="en-US" sz="1600" dirty="0"/>
          </a:p>
        </p:txBody>
      </p:sp>
      <p:sp>
        <p:nvSpPr>
          <p:cNvPr id="6" name="Text 4"/>
          <p:cNvSpPr/>
          <p:nvPr/>
        </p:nvSpPr>
        <p:spPr>
          <a:xfrm>
            <a:off x="1016397" y="3327400"/>
            <a:ext cx="23368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Daily Calorie Intake</a:t>
            </a:r>
            <a:endParaRPr lang="en-US" sz="1600" dirty="0"/>
          </a:p>
        </p:txBody>
      </p:sp>
      <p:sp>
        <p:nvSpPr>
          <p:cNvPr id="7" name="Text 5"/>
          <p:cNvSpPr/>
          <p:nvPr/>
        </p:nvSpPr>
        <p:spPr>
          <a:xfrm>
            <a:off x="1041797" y="3683000"/>
            <a:ext cx="2286000" cy="254000"/>
          </a:xfrm>
          <a:prstGeom prst="rect">
            <a:avLst/>
          </a:prstGeom>
          <a:noFill/>
          <a:ln/>
        </p:spPr>
        <p:txBody>
          <a:bodyPr wrap="square" lIns="0" tIns="0" rIns="0" bIns="0" rtlCol="0" anchor="ctr"/>
          <a:lstStyle/>
          <a:p>
            <a:pPr algn="ctr">
              <a:lnSpc>
                <a:spcPct val="120000"/>
              </a:lnSpc>
            </a:pPr>
            <a:r>
              <a:rPr lang="en-US" sz="1400" dirty="0">
                <a:solidFill>
                  <a:srgbClr val="6981A4"/>
                </a:solidFill>
                <a:latin typeface="MiSans" pitchFamily="34" charset="0"/>
                <a:ea typeface="MiSans" pitchFamily="34" charset="-122"/>
                <a:cs typeface="MiSans" pitchFamily="34" charset="-120"/>
              </a:rPr>
              <a:t>(Food &amp; Drinks)</a:t>
            </a:r>
            <a:endParaRPr lang="en-US" sz="1600" dirty="0"/>
          </a:p>
        </p:txBody>
      </p:sp>
      <p:sp>
        <p:nvSpPr>
          <p:cNvPr id="8" name="Text 6"/>
          <p:cNvSpPr/>
          <p:nvPr/>
        </p:nvSpPr>
        <p:spPr>
          <a:xfrm>
            <a:off x="3849489" y="3327400"/>
            <a:ext cx="812800" cy="609600"/>
          </a:xfrm>
          <a:prstGeom prst="rect">
            <a:avLst/>
          </a:prstGeom>
          <a:noFill/>
          <a:ln/>
        </p:spPr>
        <p:txBody>
          <a:bodyPr wrap="square" lIns="0" tIns="0" rIns="0" bIns="0" rtlCol="0" anchor="ctr"/>
          <a:lstStyle/>
          <a:p>
            <a:pPr>
              <a:lnSpc>
                <a:spcPct val="80000"/>
              </a:lnSpc>
            </a:pPr>
            <a:r>
              <a:rPr lang="en-US" sz="4800" b="1" dirty="0">
                <a:solidFill>
                  <a:srgbClr val="FCCA45"/>
                </a:solidFill>
                <a:latin typeface="Noto Sans SC" pitchFamily="34" charset="0"/>
                <a:ea typeface="Noto Sans SC" pitchFamily="34" charset="-122"/>
                <a:cs typeface="Noto Sans SC" pitchFamily="34" charset="-120"/>
              </a:rPr>
              <a:t>-</a:t>
            </a:r>
            <a:endParaRPr lang="en-US" sz="1600" dirty="0"/>
          </a:p>
        </p:txBody>
      </p:sp>
      <p:sp>
        <p:nvSpPr>
          <p:cNvPr id="9" name="Text 7"/>
          <p:cNvSpPr/>
          <p:nvPr/>
        </p:nvSpPr>
        <p:spPr>
          <a:xfrm>
            <a:off x="4141391" y="3327400"/>
            <a:ext cx="29972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Daily Calorie Expenditure</a:t>
            </a:r>
            <a:endParaRPr lang="en-US" sz="1600" dirty="0"/>
          </a:p>
        </p:txBody>
      </p:sp>
      <p:sp>
        <p:nvSpPr>
          <p:cNvPr id="10" name="Text 8"/>
          <p:cNvSpPr/>
          <p:nvPr/>
        </p:nvSpPr>
        <p:spPr>
          <a:xfrm>
            <a:off x="4166791" y="3683000"/>
            <a:ext cx="2946400" cy="254000"/>
          </a:xfrm>
          <a:prstGeom prst="rect">
            <a:avLst/>
          </a:prstGeom>
          <a:noFill/>
          <a:ln/>
        </p:spPr>
        <p:txBody>
          <a:bodyPr wrap="square" lIns="0" tIns="0" rIns="0" bIns="0" rtlCol="0" anchor="ctr"/>
          <a:lstStyle/>
          <a:p>
            <a:pPr algn="ctr">
              <a:lnSpc>
                <a:spcPct val="120000"/>
              </a:lnSpc>
            </a:pPr>
            <a:r>
              <a:rPr lang="en-US" sz="1400" dirty="0">
                <a:solidFill>
                  <a:srgbClr val="6981A4"/>
                </a:solidFill>
                <a:latin typeface="MiSans" pitchFamily="34" charset="0"/>
                <a:ea typeface="MiSans" pitchFamily="34" charset="-122"/>
                <a:cs typeface="MiSans" pitchFamily="34" charset="-120"/>
              </a:rPr>
              <a:t>(Basal Metabolic Rate + Activity)</a:t>
            </a:r>
            <a:endParaRPr lang="en-US" sz="1600" dirty="0"/>
          </a:p>
        </p:txBody>
      </p:sp>
      <p:sp>
        <p:nvSpPr>
          <p:cNvPr id="11" name="Text 9"/>
          <p:cNvSpPr/>
          <p:nvPr/>
        </p:nvSpPr>
        <p:spPr>
          <a:xfrm>
            <a:off x="7634883" y="3327400"/>
            <a:ext cx="965200" cy="609600"/>
          </a:xfrm>
          <a:prstGeom prst="rect">
            <a:avLst/>
          </a:prstGeom>
          <a:noFill/>
          <a:ln/>
        </p:spPr>
        <p:txBody>
          <a:bodyPr wrap="square" lIns="0" tIns="0" rIns="0" bIns="0" rtlCol="0" anchor="ctr"/>
          <a:lstStyle/>
          <a:p>
            <a:pPr>
              <a:lnSpc>
                <a:spcPct val="80000"/>
              </a:lnSpc>
            </a:pPr>
            <a:r>
              <a:rPr lang="en-US" sz="4800" b="1" dirty="0">
                <a:solidFill>
                  <a:srgbClr val="FCCA45"/>
                </a:solidFill>
                <a:latin typeface="Noto Sans SC" pitchFamily="34" charset="0"/>
                <a:ea typeface="Noto Sans SC" pitchFamily="34" charset="-122"/>
                <a:cs typeface="Noto Sans SC" pitchFamily="34" charset="-120"/>
              </a:rPr>
              <a:t>=</a:t>
            </a:r>
            <a:endParaRPr lang="en-US" sz="1600" dirty="0"/>
          </a:p>
        </p:txBody>
      </p:sp>
      <p:sp>
        <p:nvSpPr>
          <p:cNvPr id="12" name="Shape 10"/>
          <p:cNvSpPr/>
          <p:nvPr/>
        </p:nvSpPr>
        <p:spPr>
          <a:xfrm>
            <a:off x="8194080" y="3124200"/>
            <a:ext cx="2870200" cy="1016000"/>
          </a:xfrm>
          <a:custGeom>
            <a:avLst/>
            <a:gdLst/>
            <a:ahLst/>
            <a:cxnLst/>
            <a:rect l="l" t="t" r="r" b="b"/>
            <a:pathLst>
              <a:path w="2870200" h="1016000">
                <a:moveTo>
                  <a:pt x="101600" y="0"/>
                </a:moveTo>
                <a:lnTo>
                  <a:pt x="2768600" y="0"/>
                </a:lnTo>
                <a:cubicBezTo>
                  <a:pt x="2824675" y="0"/>
                  <a:pt x="2870200" y="45525"/>
                  <a:pt x="2870200" y="101600"/>
                </a:cubicBezTo>
                <a:lnTo>
                  <a:pt x="2870200" y="914400"/>
                </a:lnTo>
                <a:cubicBezTo>
                  <a:pt x="2870200" y="970475"/>
                  <a:pt x="2824675" y="1016000"/>
                  <a:pt x="2768600" y="1016000"/>
                </a:cubicBezTo>
                <a:lnTo>
                  <a:pt x="101600" y="1016000"/>
                </a:lnTo>
                <a:cubicBezTo>
                  <a:pt x="45525" y="1016000"/>
                  <a:pt x="0" y="970475"/>
                  <a:pt x="0" y="914400"/>
                </a:cubicBezTo>
                <a:lnTo>
                  <a:pt x="0" y="101600"/>
                </a:lnTo>
                <a:cubicBezTo>
                  <a:pt x="0" y="45525"/>
                  <a:pt x="45525" y="0"/>
                  <a:pt x="101600" y="0"/>
                </a:cubicBezTo>
                <a:close/>
              </a:path>
            </a:pathLst>
          </a:custGeom>
          <a:solidFill>
            <a:srgbClr val="2A3A6D">
              <a:alpha val="85098"/>
            </a:srgbClr>
          </a:solidFill>
          <a:ln/>
          <a:effectLst>
            <a:outerShdw blurRad="190500" dist="127000" dir="5400000" algn="bl" rotWithShape="0">
              <a:srgbClr val="000000">
                <a:alpha val="10196"/>
              </a:srgbClr>
            </a:outerShdw>
          </a:effectLst>
        </p:spPr>
      </p:sp>
      <p:sp>
        <p:nvSpPr>
          <p:cNvPr id="13" name="Text 11"/>
          <p:cNvSpPr/>
          <p:nvPr/>
        </p:nvSpPr>
        <p:spPr>
          <a:xfrm>
            <a:off x="8282980" y="3327400"/>
            <a:ext cx="2692400" cy="355600"/>
          </a:xfrm>
          <a:prstGeom prst="rect">
            <a:avLst/>
          </a:prstGeom>
          <a:noFill/>
          <a:ln/>
        </p:spPr>
        <p:txBody>
          <a:bodyPr wrap="square" lIns="0" tIns="0" rIns="0" bIns="0" rtlCol="0" anchor="ctr"/>
          <a:lstStyle/>
          <a:p>
            <a:pPr algn="ctr">
              <a:lnSpc>
                <a:spcPct val="130000"/>
              </a:lnSpc>
            </a:pPr>
            <a:r>
              <a:rPr lang="en-US" sz="1800" b="1" dirty="0">
                <a:solidFill>
                  <a:srgbClr val="FFFFFF"/>
                </a:solidFill>
                <a:latin typeface="MiSans" pitchFamily="34" charset="0"/>
                <a:ea typeface="MiSans" pitchFamily="34" charset="-122"/>
                <a:cs typeface="MiSans" pitchFamily="34" charset="-120"/>
              </a:rPr>
              <a:t>Energy Balance</a:t>
            </a:r>
            <a:endParaRPr lang="en-US" sz="1600" dirty="0"/>
          </a:p>
        </p:txBody>
      </p:sp>
      <p:sp>
        <p:nvSpPr>
          <p:cNvPr id="14" name="Text 12"/>
          <p:cNvSpPr/>
          <p:nvPr/>
        </p:nvSpPr>
        <p:spPr>
          <a:xfrm>
            <a:off x="8308380" y="3683000"/>
            <a:ext cx="2641600" cy="254000"/>
          </a:xfrm>
          <a:prstGeom prst="rect">
            <a:avLst/>
          </a:prstGeom>
          <a:noFill/>
          <a:ln/>
        </p:spPr>
        <p:txBody>
          <a:bodyPr wrap="square" lIns="0" tIns="0" rIns="0" bIns="0" rtlCol="0" anchor="ctr"/>
          <a:lstStyle/>
          <a:p>
            <a:pPr algn="ctr">
              <a:lnSpc>
                <a:spcPct val="120000"/>
              </a:lnSpc>
            </a:pPr>
            <a:r>
              <a:rPr lang="en-US" sz="1400" dirty="0">
                <a:solidFill>
                  <a:srgbClr val="FFFFFF"/>
                </a:solidFill>
                <a:latin typeface="MiSans" pitchFamily="34" charset="0"/>
                <a:ea typeface="MiSans" pitchFamily="34" charset="-122"/>
                <a:cs typeface="MiSans" pitchFamily="34" charset="-120"/>
              </a:rPr>
              <a:t>Must be </a:t>
            </a:r>
            <a:r>
              <a:rPr lang="en-US" sz="1400" b="1" dirty="0">
                <a:solidFill>
                  <a:srgbClr val="FCCA45"/>
                </a:solidFill>
                <a:latin typeface="MiSans" pitchFamily="34" charset="0"/>
                <a:ea typeface="MiSans" pitchFamily="34" charset="-122"/>
                <a:cs typeface="MiSans" pitchFamily="34" charset="-120"/>
              </a:rPr>
              <a:t>NEGATIVE</a:t>
            </a:r>
            <a:r>
              <a:rPr lang="en-US" sz="1400" dirty="0">
                <a:solidFill>
                  <a:srgbClr val="FFFFFF"/>
                </a:solidFill>
                <a:latin typeface="MiSans" pitchFamily="34" charset="0"/>
                <a:ea typeface="MiSans" pitchFamily="34" charset="-122"/>
                <a:cs typeface="MiSans" pitchFamily="34" charset="-120"/>
              </a:rPr>
              <a:t> for fat loss</a:t>
            </a:r>
            <a:endParaRPr lang="en-US" sz="1600" dirty="0"/>
          </a:p>
        </p:txBody>
      </p:sp>
      <p:sp>
        <p:nvSpPr>
          <p:cNvPr id="15" name="Shape 13"/>
          <p:cNvSpPr/>
          <p:nvPr/>
        </p:nvSpPr>
        <p:spPr>
          <a:xfrm>
            <a:off x="1219200" y="4546600"/>
            <a:ext cx="9753600" cy="914400"/>
          </a:xfrm>
          <a:custGeom>
            <a:avLst/>
            <a:gdLst/>
            <a:ahLst/>
            <a:cxnLst/>
            <a:rect l="l" t="t" r="r" b="b"/>
            <a:pathLst>
              <a:path w="9753600" h="914400">
                <a:moveTo>
                  <a:pt x="101599" y="0"/>
                </a:moveTo>
                <a:lnTo>
                  <a:pt x="9652001" y="0"/>
                </a:lnTo>
                <a:cubicBezTo>
                  <a:pt x="9708113" y="0"/>
                  <a:pt x="9753600" y="45487"/>
                  <a:pt x="9753600" y="101599"/>
                </a:cubicBezTo>
                <a:lnTo>
                  <a:pt x="9753600" y="812801"/>
                </a:lnTo>
                <a:cubicBezTo>
                  <a:pt x="9753600" y="868913"/>
                  <a:pt x="9708113" y="914400"/>
                  <a:pt x="9652001" y="914400"/>
                </a:cubicBezTo>
                <a:lnTo>
                  <a:pt x="101599" y="914400"/>
                </a:lnTo>
                <a:cubicBezTo>
                  <a:pt x="45487" y="914400"/>
                  <a:pt x="0" y="868913"/>
                  <a:pt x="0" y="812801"/>
                </a:cubicBezTo>
                <a:lnTo>
                  <a:pt x="0" y="101599"/>
                </a:lnTo>
                <a:cubicBezTo>
                  <a:pt x="0" y="45525"/>
                  <a:pt x="45525" y="0"/>
                  <a:pt x="101599" y="0"/>
                </a:cubicBezTo>
                <a:close/>
              </a:path>
            </a:pathLst>
          </a:custGeom>
          <a:solidFill>
            <a:srgbClr val="EE6172">
              <a:alpha val="10196"/>
            </a:srgbClr>
          </a:solidFill>
          <a:ln/>
        </p:spPr>
      </p:sp>
      <p:sp>
        <p:nvSpPr>
          <p:cNvPr id="16" name="Text 14"/>
          <p:cNvSpPr/>
          <p:nvPr/>
        </p:nvSpPr>
        <p:spPr>
          <a:xfrm>
            <a:off x="1371600" y="4699000"/>
            <a:ext cx="9448800" cy="609600"/>
          </a:xfrm>
          <a:prstGeom prst="rect">
            <a:avLst/>
          </a:prstGeom>
          <a:noFill/>
          <a:ln/>
        </p:spPr>
        <p:txBody>
          <a:bodyPr wrap="square" lIns="0" tIns="0" rIns="0" bIns="0" rtlCol="0" anchor="ctr"/>
          <a:lstStyle/>
          <a:p>
            <a:pPr algn="ctr">
              <a:lnSpc>
                <a:spcPct val="130000"/>
              </a:lnSpc>
            </a:pPr>
            <a:r>
              <a:rPr lang="en-US" sz="1600" b="1" dirty="0">
                <a:solidFill>
                  <a:srgbClr val="EE6172"/>
                </a:solidFill>
                <a:latin typeface="MiSans" pitchFamily="34" charset="0"/>
                <a:ea typeface="MiSans" pitchFamily="34" charset="-122"/>
                <a:cs typeface="MiSans" pitchFamily="34" charset="-120"/>
              </a:rPr>
              <a:t>⚠️ Crash diets fail because they create too large a deficit, forcing the body to burn muscle for energy instead of fat.</a:t>
            </a:r>
            <a:endParaRPr lang="en-US" sz="1600" dirty="0"/>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 y="1193800"/>
            <a:ext cx="12141200" cy="508000"/>
          </a:xfrm>
          <a:prstGeom prst="rect">
            <a:avLst/>
          </a:prstGeom>
          <a:noFill/>
          <a:ln/>
        </p:spPr>
        <p:txBody>
          <a:bodyPr wrap="square" lIns="0" tIns="0" rIns="0" bIns="0" rtlCol="0" anchor="ctr"/>
          <a:lstStyle/>
          <a:p>
            <a:pPr algn="ct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Understanding Your Macros</a:t>
            </a:r>
            <a:endParaRPr lang="en-US" sz="1600" dirty="0"/>
          </a:p>
        </p:txBody>
      </p:sp>
      <p:sp>
        <p:nvSpPr>
          <p:cNvPr id="5" name="Shape 3"/>
          <p:cNvSpPr/>
          <p:nvPr/>
        </p:nvSpPr>
        <p:spPr>
          <a:xfrm>
            <a:off x="1591667" y="2209800"/>
            <a:ext cx="1219200" cy="1219200"/>
          </a:xfrm>
          <a:custGeom>
            <a:avLst/>
            <a:gdLst/>
            <a:ahLst/>
            <a:cxnLst/>
            <a:rect l="l" t="t" r="r" b="b"/>
            <a:pathLst>
              <a:path w="1219200" h="1219200">
                <a:moveTo>
                  <a:pt x="609600" y="0"/>
                </a:moveTo>
                <a:lnTo>
                  <a:pt x="609600" y="0"/>
                </a:lnTo>
                <a:cubicBezTo>
                  <a:pt x="946047" y="0"/>
                  <a:pt x="1219200" y="273153"/>
                  <a:pt x="1219200" y="609600"/>
                </a:cubicBezTo>
                <a:lnTo>
                  <a:pt x="1219200" y="609600"/>
                </a:lnTo>
                <a:cubicBezTo>
                  <a:pt x="1219200" y="946047"/>
                  <a:pt x="946047" y="1219200"/>
                  <a:pt x="609600" y="1219200"/>
                </a:cubicBezTo>
                <a:lnTo>
                  <a:pt x="609600" y="1219200"/>
                </a:lnTo>
                <a:cubicBezTo>
                  <a:pt x="273153" y="1219200"/>
                  <a:pt x="0" y="946047"/>
                  <a:pt x="0" y="609600"/>
                </a:cubicBezTo>
                <a:lnTo>
                  <a:pt x="0" y="609600"/>
                </a:lnTo>
                <a:cubicBezTo>
                  <a:pt x="0" y="273153"/>
                  <a:pt x="273153" y="0"/>
                  <a:pt x="609600" y="0"/>
                </a:cubicBezTo>
                <a:close/>
              </a:path>
            </a:pathLst>
          </a:custGeom>
          <a:solidFill>
            <a:srgbClr val="2A3A6D">
              <a:alpha val="8627"/>
            </a:srgbClr>
          </a:solidFill>
          <a:ln/>
        </p:spPr>
      </p:sp>
      <p:sp>
        <p:nvSpPr>
          <p:cNvPr id="6" name="Shape 4"/>
          <p:cNvSpPr/>
          <p:nvPr/>
        </p:nvSpPr>
        <p:spPr>
          <a:xfrm>
            <a:off x="1896467" y="2514600"/>
            <a:ext cx="609600" cy="609600"/>
          </a:xfrm>
          <a:custGeom>
            <a:avLst/>
            <a:gdLst/>
            <a:ahLst/>
            <a:cxnLst/>
            <a:rect l="l" t="t" r="r" b="b"/>
            <a:pathLst>
              <a:path w="609600" h="609600">
                <a:moveTo>
                  <a:pt x="190500" y="315754"/>
                </a:moveTo>
                <a:cubicBezTo>
                  <a:pt x="190500" y="325874"/>
                  <a:pt x="186452" y="335518"/>
                  <a:pt x="179308" y="342662"/>
                </a:cubicBezTo>
                <a:lnTo>
                  <a:pt x="147399" y="374571"/>
                </a:lnTo>
                <a:cubicBezTo>
                  <a:pt x="132755" y="389215"/>
                  <a:pt x="108704" y="388144"/>
                  <a:pt x="88583" y="383143"/>
                </a:cubicBezTo>
                <a:cubicBezTo>
                  <a:pt x="83106" y="381833"/>
                  <a:pt x="77272" y="381000"/>
                  <a:pt x="71318" y="381000"/>
                </a:cubicBezTo>
                <a:cubicBezTo>
                  <a:pt x="31909" y="381000"/>
                  <a:pt x="-119" y="413028"/>
                  <a:pt x="-119" y="452437"/>
                </a:cubicBezTo>
                <a:cubicBezTo>
                  <a:pt x="-119" y="491847"/>
                  <a:pt x="31909" y="523875"/>
                  <a:pt x="71318" y="523875"/>
                </a:cubicBezTo>
                <a:cubicBezTo>
                  <a:pt x="78819" y="523875"/>
                  <a:pt x="85606" y="530662"/>
                  <a:pt x="85606" y="538163"/>
                </a:cubicBezTo>
                <a:cubicBezTo>
                  <a:pt x="85606" y="577572"/>
                  <a:pt x="117634" y="609600"/>
                  <a:pt x="157043" y="609600"/>
                </a:cubicBezTo>
                <a:cubicBezTo>
                  <a:pt x="196453" y="609600"/>
                  <a:pt x="228481" y="577572"/>
                  <a:pt x="228481" y="538163"/>
                </a:cubicBezTo>
                <a:cubicBezTo>
                  <a:pt x="228481" y="532209"/>
                  <a:pt x="227767" y="526494"/>
                  <a:pt x="226338" y="520898"/>
                </a:cubicBezTo>
                <a:cubicBezTo>
                  <a:pt x="221337" y="500777"/>
                  <a:pt x="220147" y="476726"/>
                  <a:pt x="234910" y="462082"/>
                </a:cubicBezTo>
                <a:lnTo>
                  <a:pt x="266819" y="430173"/>
                </a:lnTo>
                <a:cubicBezTo>
                  <a:pt x="273963" y="423029"/>
                  <a:pt x="283607" y="418981"/>
                  <a:pt x="293727" y="418981"/>
                </a:cubicBezTo>
                <a:lnTo>
                  <a:pt x="399931" y="418981"/>
                </a:lnTo>
                <a:cubicBezTo>
                  <a:pt x="407432" y="418981"/>
                  <a:pt x="414695" y="418624"/>
                  <a:pt x="421958" y="417790"/>
                </a:cubicBezTo>
                <a:cubicBezTo>
                  <a:pt x="436126" y="416362"/>
                  <a:pt x="441484" y="399336"/>
                  <a:pt x="434816" y="386834"/>
                </a:cubicBezTo>
                <a:cubicBezTo>
                  <a:pt x="424696" y="368022"/>
                  <a:pt x="418981" y="346591"/>
                  <a:pt x="418981" y="323731"/>
                </a:cubicBezTo>
                <a:cubicBezTo>
                  <a:pt x="418981" y="250031"/>
                  <a:pt x="478631" y="190381"/>
                  <a:pt x="552331" y="190381"/>
                </a:cubicBezTo>
                <a:cubicBezTo>
                  <a:pt x="561856" y="190381"/>
                  <a:pt x="571024" y="191333"/>
                  <a:pt x="579953" y="193238"/>
                </a:cubicBezTo>
                <a:cubicBezTo>
                  <a:pt x="593884" y="196215"/>
                  <a:pt x="608647" y="186214"/>
                  <a:pt x="606147" y="172283"/>
                </a:cubicBezTo>
                <a:cubicBezTo>
                  <a:pt x="588645" y="74295"/>
                  <a:pt x="502920" y="-119"/>
                  <a:pt x="399931" y="-119"/>
                </a:cubicBezTo>
                <a:cubicBezTo>
                  <a:pt x="284202" y="-119"/>
                  <a:pt x="190381" y="93702"/>
                  <a:pt x="190381" y="209431"/>
                </a:cubicBezTo>
                <a:lnTo>
                  <a:pt x="190381" y="315635"/>
                </a:lnTo>
                <a:close/>
              </a:path>
            </a:pathLst>
          </a:custGeom>
          <a:solidFill>
            <a:srgbClr val="2A3A6D">
              <a:alpha val="85098"/>
            </a:srgbClr>
          </a:solidFill>
          <a:ln/>
        </p:spPr>
      </p:sp>
      <p:sp>
        <p:nvSpPr>
          <p:cNvPr id="7" name="Text 5"/>
          <p:cNvSpPr/>
          <p:nvPr/>
        </p:nvSpPr>
        <p:spPr>
          <a:xfrm>
            <a:off x="1523802" y="3581400"/>
            <a:ext cx="1358900" cy="406400"/>
          </a:xfrm>
          <a:prstGeom prst="rect">
            <a:avLst/>
          </a:prstGeom>
          <a:noFill/>
          <a:ln/>
        </p:spPr>
        <p:txBody>
          <a:bodyPr wrap="square" lIns="0" tIns="0" rIns="0" bIns="0" rtlCol="0" anchor="ctr"/>
          <a:lstStyle/>
          <a:p>
            <a:pPr algn="ctr">
              <a:lnSpc>
                <a:spcPct val="110000"/>
              </a:lnSpc>
            </a:pPr>
            <a:r>
              <a:rPr lang="en-US" sz="2400" b="1" dirty="0">
                <a:solidFill>
                  <a:srgbClr val="2A3A6D">
                    <a:alpha val="85000"/>
                  </a:srgbClr>
                </a:solidFill>
                <a:latin typeface="Noto Sans SC" pitchFamily="34" charset="0"/>
                <a:ea typeface="Noto Sans SC" pitchFamily="34" charset="-122"/>
                <a:cs typeface="Noto Sans SC" pitchFamily="34" charset="-120"/>
              </a:rPr>
              <a:t>Protein</a:t>
            </a:r>
            <a:endParaRPr lang="en-US" sz="1600" dirty="0"/>
          </a:p>
        </p:txBody>
      </p:sp>
      <p:sp>
        <p:nvSpPr>
          <p:cNvPr id="8" name="Text 6"/>
          <p:cNvSpPr/>
          <p:nvPr/>
        </p:nvSpPr>
        <p:spPr>
          <a:xfrm>
            <a:off x="1133872" y="4089400"/>
            <a:ext cx="2133600" cy="508000"/>
          </a:xfrm>
          <a:prstGeom prst="rect">
            <a:avLst/>
          </a:prstGeom>
          <a:noFill/>
          <a:ln/>
        </p:spPr>
        <p:txBody>
          <a:bodyPr wrap="square" lIns="0" tIns="0" rIns="0" bIns="0" rtlCol="0" anchor="ctr"/>
          <a:lstStyle/>
          <a:p>
            <a:pPr algn="ctr">
              <a:lnSpc>
                <a:spcPct val="90000"/>
              </a:lnSpc>
            </a:pPr>
            <a:r>
              <a:rPr lang="en-US" sz="3600" b="1" dirty="0">
                <a:solidFill>
                  <a:srgbClr val="FCCA45"/>
                </a:solidFill>
                <a:latin typeface="Noto Sans SC" pitchFamily="34" charset="0"/>
                <a:ea typeface="Noto Sans SC" pitchFamily="34" charset="-122"/>
                <a:cs typeface="Noto Sans SC" pitchFamily="34" charset="-120"/>
              </a:rPr>
              <a:t>4 kcal/g</a:t>
            </a:r>
            <a:endParaRPr lang="en-US" sz="1600" dirty="0"/>
          </a:p>
        </p:txBody>
      </p:sp>
      <p:sp>
        <p:nvSpPr>
          <p:cNvPr id="9" name="Text 7"/>
          <p:cNvSpPr/>
          <p:nvPr/>
        </p:nvSpPr>
        <p:spPr>
          <a:xfrm>
            <a:off x="457200" y="4699000"/>
            <a:ext cx="3492500" cy="762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Builds and repairs tissues. Essential for preserving muscle during weight loss. Choose lean sources.</a:t>
            </a:r>
            <a:endParaRPr lang="en-US" sz="1600" dirty="0"/>
          </a:p>
        </p:txBody>
      </p:sp>
      <p:sp>
        <p:nvSpPr>
          <p:cNvPr id="10" name="Shape 8"/>
          <p:cNvSpPr/>
          <p:nvPr/>
        </p:nvSpPr>
        <p:spPr>
          <a:xfrm>
            <a:off x="7996634" y="2006600"/>
            <a:ext cx="0" cy="3657600"/>
          </a:xfrm>
          <a:prstGeom prst="line">
            <a:avLst/>
          </a:prstGeom>
          <a:noFill/>
          <a:ln w="25400">
            <a:solidFill>
              <a:srgbClr val="6981A4">
                <a:alpha val="30196"/>
              </a:srgbClr>
            </a:solidFill>
            <a:prstDash val="solid"/>
            <a:headEnd type="none"/>
            <a:tailEnd type="none"/>
          </a:ln>
        </p:spPr>
      </p:sp>
      <p:sp>
        <p:nvSpPr>
          <p:cNvPr id="11" name="Shape 9"/>
          <p:cNvSpPr/>
          <p:nvPr/>
        </p:nvSpPr>
        <p:spPr>
          <a:xfrm>
            <a:off x="4148534" y="2006600"/>
            <a:ext cx="0" cy="3657600"/>
          </a:xfrm>
          <a:prstGeom prst="line">
            <a:avLst/>
          </a:prstGeom>
          <a:noFill/>
          <a:ln w="25400">
            <a:solidFill>
              <a:srgbClr val="6981A4">
                <a:alpha val="30196"/>
              </a:srgbClr>
            </a:solidFill>
            <a:prstDash val="solid"/>
            <a:headEnd type="none"/>
            <a:tailEnd type="none"/>
          </a:ln>
        </p:spPr>
      </p:sp>
      <p:sp>
        <p:nvSpPr>
          <p:cNvPr id="12" name="Shape 10"/>
          <p:cNvSpPr/>
          <p:nvPr/>
        </p:nvSpPr>
        <p:spPr>
          <a:xfrm>
            <a:off x="5486202" y="2209800"/>
            <a:ext cx="1219200" cy="1219200"/>
          </a:xfrm>
          <a:custGeom>
            <a:avLst/>
            <a:gdLst/>
            <a:ahLst/>
            <a:cxnLst/>
            <a:rect l="l" t="t" r="r" b="b"/>
            <a:pathLst>
              <a:path w="1219200" h="1219200">
                <a:moveTo>
                  <a:pt x="609600" y="0"/>
                </a:moveTo>
                <a:lnTo>
                  <a:pt x="609600" y="0"/>
                </a:lnTo>
                <a:cubicBezTo>
                  <a:pt x="946047" y="0"/>
                  <a:pt x="1219200" y="273153"/>
                  <a:pt x="1219200" y="609600"/>
                </a:cubicBezTo>
                <a:lnTo>
                  <a:pt x="1219200" y="609600"/>
                </a:lnTo>
                <a:cubicBezTo>
                  <a:pt x="1219200" y="946047"/>
                  <a:pt x="946047" y="1219200"/>
                  <a:pt x="609600" y="1219200"/>
                </a:cubicBezTo>
                <a:lnTo>
                  <a:pt x="609600" y="1219200"/>
                </a:lnTo>
                <a:cubicBezTo>
                  <a:pt x="273153" y="1219200"/>
                  <a:pt x="0" y="946047"/>
                  <a:pt x="0" y="609600"/>
                </a:cubicBezTo>
                <a:lnTo>
                  <a:pt x="0" y="609600"/>
                </a:lnTo>
                <a:cubicBezTo>
                  <a:pt x="0" y="273153"/>
                  <a:pt x="273153" y="0"/>
                  <a:pt x="609600" y="0"/>
                </a:cubicBezTo>
                <a:close/>
              </a:path>
            </a:pathLst>
          </a:custGeom>
          <a:solidFill>
            <a:srgbClr val="6981A4">
              <a:alpha val="10196"/>
            </a:srgbClr>
          </a:solidFill>
          <a:ln/>
        </p:spPr>
      </p:sp>
      <p:sp>
        <p:nvSpPr>
          <p:cNvPr id="13" name="Shape 11"/>
          <p:cNvSpPr/>
          <p:nvPr/>
        </p:nvSpPr>
        <p:spPr>
          <a:xfrm>
            <a:off x="5791002" y="2514600"/>
            <a:ext cx="609600" cy="609600"/>
          </a:xfrm>
          <a:custGeom>
            <a:avLst/>
            <a:gdLst/>
            <a:ahLst/>
            <a:cxnLst/>
            <a:rect l="l" t="t" r="r" b="b"/>
            <a:pathLst>
              <a:path w="609600" h="609600">
                <a:moveTo>
                  <a:pt x="76200" y="514350"/>
                </a:moveTo>
                <a:lnTo>
                  <a:pt x="76200" y="304800"/>
                </a:lnTo>
                <a:cubicBezTo>
                  <a:pt x="34171" y="304800"/>
                  <a:pt x="0" y="270629"/>
                  <a:pt x="0" y="228600"/>
                </a:cubicBezTo>
                <a:cubicBezTo>
                  <a:pt x="0" y="-29170"/>
                  <a:pt x="609600" y="-29170"/>
                  <a:pt x="609600" y="228600"/>
                </a:cubicBezTo>
                <a:cubicBezTo>
                  <a:pt x="609600" y="270629"/>
                  <a:pt x="575429" y="304800"/>
                  <a:pt x="533400" y="304800"/>
                </a:cubicBezTo>
                <a:lnTo>
                  <a:pt x="533400" y="514350"/>
                </a:lnTo>
                <a:cubicBezTo>
                  <a:pt x="533400" y="545902"/>
                  <a:pt x="507802" y="571500"/>
                  <a:pt x="476250" y="571500"/>
                </a:cubicBezTo>
                <a:lnTo>
                  <a:pt x="133350" y="571500"/>
                </a:lnTo>
                <a:cubicBezTo>
                  <a:pt x="101798" y="571500"/>
                  <a:pt x="76200" y="545902"/>
                  <a:pt x="76200" y="514350"/>
                </a:cubicBezTo>
                <a:close/>
              </a:path>
            </a:pathLst>
          </a:custGeom>
          <a:solidFill>
            <a:srgbClr val="6981A4"/>
          </a:solidFill>
          <a:ln/>
        </p:spPr>
      </p:sp>
      <p:sp>
        <p:nvSpPr>
          <p:cNvPr id="14" name="Text 12"/>
          <p:cNvSpPr/>
          <p:nvPr/>
        </p:nvSpPr>
        <p:spPr>
          <a:xfrm>
            <a:off x="4867672" y="3581400"/>
            <a:ext cx="2451100" cy="406400"/>
          </a:xfrm>
          <a:prstGeom prst="rect">
            <a:avLst/>
          </a:prstGeom>
          <a:noFill/>
          <a:ln/>
        </p:spPr>
        <p:txBody>
          <a:bodyPr wrap="square" lIns="0" tIns="0" rIns="0" bIns="0" rtlCol="0" anchor="ctr"/>
          <a:lstStyle/>
          <a:p>
            <a:pPr algn="ctr">
              <a:lnSpc>
                <a:spcPct val="110000"/>
              </a:lnSpc>
            </a:pPr>
            <a:r>
              <a:rPr lang="en-US" sz="2400" b="1" dirty="0">
                <a:solidFill>
                  <a:srgbClr val="6981A4"/>
                </a:solidFill>
                <a:latin typeface="Noto Sans SC" pitchFamily="34" charset="0"/>
                <a:ea typeface="Noto Sans SC" pitchFamily="34" charset="-122"/>
                <a:cs typeface="Noto Sans SC" pitchFamily="34" charset="-120"/>
              </a:rPr>
              <a:t>Carbohydrates</a:t>
            </a:r>
            <a:endParaRPr lang="en-US" sz="1600" dirty="0"/>
          </a:p>
        </p:txBody>
      </p:sp>
      <p:sp>
        <p:nvSpPr>
          <p:cNvPr id="15" name="Text 13"/>
          <p:cNvSpPr/>
          <p:nvPr/>
        </p:nvSpPr>
        <p:spPr>
          <a:xfrm>
            <a:off x="5028406" y="4089400"/>
            <a:ext cx="2133600" cy="508000"/>
          </a:xfrm>
          <a:prstGeom prst="rect">
            <a:avLst/>
          </a:prstGeom>
          <a:noFill/>
          <a:ln/>
        </p:spPr>
        <p:txBody>
          <a:bodyPr wrap="square" lIns="0" tIns="0" rIns="0" bIns="0" rtlCol="0" anchor="ctr"/>
          <a:lstStyle/>
          <a:p>
            <a:pPr algn="ctr">
              <a:lnSpc>
                <a:spcPct val="90000"/>
              </a:lnSpc>
            </a:pPr>
            <a:r>
              <a:rPr lang="en-US" sz="3600" b="1" dirty="0">
                <a:solidFill>
                  <a:srgbClr val="FCCA45"/>
                </a:solidFill>
                <a:latin typeface="Noto Sans SC" pitchFamily="34" charset="0"/>
                <a:ea typeface="Noto Sans SC" pitchFamily="34" charset="-122"/>
                <a:cs typeface="Noto Sans SC" pitchFamily="34" charset="-120"/>
              </a:rPr>
              <a:t>4 kcal/g</a:t>
            </a:r>
            <a:endParaRPr lang="en-US" sz="1600" dirty="0"/>
          </a:p>
        </p:txBody>
      </p:sp>
      <p:sp>
        <p:nvSpPr>
          <p:cNvPr id="16" name="Text 14"/>
          <p:cNvSpPr/>
          <p:nvPr/>
        </p:nvSpPr>
        <p:spPr>
          <a:xfrm>
            <a:off x="4377134" y="4699000"/>
            <a:ext cx="3441700" cy="762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Body's primary energy source. Choose </a:t>
            </a:r>
            <a:r>
              <a:rPr lang="en-US" sz="1400" b="1" dirty="0">
                <a:solidFill>
                  <a:srgbClr val="253159"/>
                </a:solidFill>
                <a:latin typeface="MiSans" pitchFamily="34" charset="0"/>
                <a:ea typeface="MiSans" pitchFamily="34" charset="-122"/>
                <a:cs typeface="MiSans" pitchFamily="34" charset="-120"/>
              </a:rPr>
              <a:t>slow carbs</a:t>
            </a:r>
            <a:r>
              <a:rPr lang="en-US" sz="1400" dirty="0">
                <a:solidFill>
                  <a:srgbClr val="253159"/>
                </a:solidFill>
                <a:latin typeface="MiSans" pitchFamily="34" charset="0"/>
                <a:ea typeface="MiSans" pitchFamily="34" charset="-122"/>
                <a:cs typeface="MiSans" pitchFamily="34" charset="-120"/>
              </a:rPr>
              <a:t> (whole grains, legumes) for sustained energy and satiety.</a:t>
            </a:r>
            <a:endParaRPr lang="en-US" sz="1600" dirty="0"/>
          </a:p>
        </p:txBody>
      </p:sp>
      <p:sp>
        <p:nvSpPr>
          <p:cNvPr id="17" name="Shape 15"/>
          <p:cNvSpPr/>
          <p:nvPr/>
        </p:nvSpPr>
        <p:spPr>
          <a:xfrm>
            <a:off x="9380736" y="2209800"/>
            <a:ext cx="1219200" cy="1219200"/>
          </a:xfrm>
          <a:custGeom>
            <a:avLst/>
            <a:gdLst/>
            <a:ahLst/>
            <a:cxnLst/>
            <a:rect l="l" t="t" r="r" b="b"/>
            <a:pathLst>
              <a:path w="1219200" h="1219200">
                <a:moveTo>
                  <a:pt x="609600" y="0"/>
                </a:moveTo>
                <a:lnTo>
                  <a:pt x="609600" y="0"/>
                </a:lnTo>
                <a:cubicBezTo>
                  <a:pt x="946047" y="0"/>
                  <a:pt x="1219200" y="273153"/>
                  <a:pt x="1219200" y="609600"/>
                </a:cubicBezTo>
                <a:lnTo>
                  <a:pt x="1219200" y="609600"/>
                </a:lnTo>
                <a:cubicBezTo>
                  <a:pt x="1219200" y="946047"/>
                  <a:pt x="946047" y="1219200"/>
                  <a:pt x="609600" y="1219200"/>
                </a:cubicBezTo>
                <a:lnTo>
                  <a:pt x="609600" y="1219200"/>
                </a:lnTo>
                <a:cubicBezTo>
                  <a:pt x="273153" y="1219200"/>
                  <a:pt x="0" y="946047"/>
                  <a:pt x="0" y="609600"/>
                </a:cubicBezTo>
                <a:lnTo>
                  <a:pt x="0" y="609600"/>
                </a:lnTo>
                <a:cubicBezTo>
                  <a:pt x="0" y="273153"/>
                  <a:pt x="273153" y="0"/>
                  <a:pt x="609600" y="0"/>
                </a:cubicBezTo>
                <a:close/>
              </a:path>
            </a:pathLst>
          </a:custGeom>
          <a:solidFill>
            <a:srgbClr val="EE6172">
              <a:alpha val="10196"/>
            </a:srgbClr>
          </a:solidFill>
          <a:ln/>
        </p:spPr>
      </p:sp>
      <p:sp>
        <p:nvSpPr>
          <p:cNvPr id="18" name="Shape 16"/>
          <p:cNvSpPr/>
          <p:nvPr/>
        </p:nvSpPr>
        <p:spPr>
          <a:xfrm>
            <a:off x="9685536" y="2514600"/>
            <a:ext cx="609600" cy="609600"/>
          </a:xfrm>
          <a:custGeom>
            <a:avLst/>
            <a:gdLst/>
            <a:ahLst/>
            <a:cxnLst/>
            <a:rect l="l" t="t" r="r" b="b"/>
            <a:pathLst>
              <a:path w="609600" h="609600">
                <a:moveTo>
                  <a:pt x="609600" y="285988"/>
                </a:moveTo>
                <a:lnTo>
                  <a:pt x="609600" y="304800"/>
                </a:lnTo>
                <a:lnTo>
                  <a:pt x="0" y="304800"/>
                </a:lnTo>
                <a:cubicBezTo>
                  <a:pt x="0" y="280987"/>
                  <a:pt x="11906" y="258723"/>
                  <a:pt x="31671" y="245507"/>
                </a:cubicBezTo>
                <a:lnTo>
                  <a:pt x="327303" y="48458"/>
                </a:lnTo>
                <a:cubicBezTo>
                  <a:pt x="337542" y="41672"/>
                  <a:pt x="349448" y="38100"/>
                  <a:pt x="361712" y="38100"/>
                </a:cubicBezTo>
                <a:cubicBezTo>
                  <a:pt x="498634" y="38100"/>
                  <a:pt x="609600" y="149066"/>
                  <a:pt x="609600" y="285988"/>
                </a:cubicBezTo>
                <a:close/>
                <a:moveTo>
                  <a:pt x="609600" y="361950"/>
                </a:moveTo>
                <a:lnTo>
                  <a:pt x="609600" y="495300"/>
                </a:lnTo>
                <a:cubicBezTo>
                  <a:pt x="609600" y="537329"/>
                  <a:pt x="575429" y="571500"/>
                  <a:pt x="533400" y="571500"/>
                </a:cubicBezTo>
                <a:lnTo>
                  <a:pt x="76200" y="571500"/>
                </a:lnTo>
                <a:cubicBezTo>
                  <a:pt x="34171" y="571500"/>
                  <a:pt x="0" y="537329"/>
                  <a:pt x="0" y="495300"/>
                </a:cubicBezTo>
                <a:lnTo>
                  <a:pt x="0" y="361950"/>
                </a:lnTo>
                <a:lnTo>
                  <a:pt x="609600" y="361950"/>
                </a:lnTo>
                <a:close/>
              </a:path>
            </a:pathLst>
          </a:custGeom>
          <a:solidFill>
            <a:srgbClr val="EE6172"/>
          </a:solidFill>
          <a:ln/>
        </p:spPr>
      </p:sp>
      <p:sp>
        <p:nvSpPr>
          <p:cNvPr id="19" name="Text 17"/>
          <p:cNvSpPr/>
          <p:nvPr/>
        </p:nvSpPr>
        <p:spPr>
          <a:xfrm>
            <a:off x="9524405" y="3581400"/>
            <a:ext cx="927100" cy="406400"/>
          </a:xfrm>
          <a:prstGeom prst="rect">
            <a:avLst/>
          </a:prstGeom>
          <a:noFill/>
          <a:ln/>
        </p:spPr>
        <p:txBody>
          <a:bodyPr wrap="square" lIns="0" tIns="0" rIns="0" bIns="0" rtlCol="0" anchor="ctr"/>
          <a:lstStyle/>
          <a:p>
            <a:pPr algn="ctr">
              <a:lnSpc>
                <a:spcPct val="110000"/>
              </a:lnSpc>
            </a:pPr>
            <a:r>
              <a:rPr lang="en-US" sz="2400" b="1" dirty="0">
                <a:solidFill>
                  <a:srgbClr val="EE6172"/>
                </a:solidFill>
                <a:latin typeface="Noto Sans SC" pitchFamily="34" charset="0"/>
                <a:ea typeface="Noto Sans SC" pitchFamily="34" charset="-122"/>
                <a:cs typeface="Noto Sans SC" pitchFamily="34" charset="-120"/>
              </a:rPr>
              <a:t>Fats</a:t>
            </a:r>
            <a:endParaRPr lang="en-US" sz="1600" dirty="0"/>
          </a:p>
        </p:txBody>
      </p:sp>
      <p:sp>
        <p:nvSpPr>
          <p:cNvPr id="20" name="Text 18"/>
          <p:cNvSpPr/>
          <p:nvPr/>
        </p:nvSpPr>
        <p:spPr>
          <a:xfrm>
            <a:off x="8922941" y="4089400"/>
            <a:ext cx="2133600" cy="508000"/>
          </a:xfrm>
          <a:prstGeom prst="rect">
            <a:avLst/>
          </a:prstGeom>
          <a:noFill/>
          <a:ln/>
        </p:spPr>
        <p:txBody>
          <a:bodyPr wrap="square" lIns="0" tIns="0" rIns="0" bIns="0" rtlCol="0" anchor="ctr"/>
          <a:lstStyle/>
          <a:p>
            <a:pPr algn="ctr">
              <a:lnSpc>
                <a:spcPct val="90000"/>
              </a:lnSpc>
            </a:pPr>
            <a:r>
              <a:rPr lang="en-US" sz="3600" b="1" dirty="0">
                <a:solidFill>
                  <a:srgbClr val="FCCA45"/>
                </a:solidFill>
                <a:latin typeface="Noto Sans SC" pitchFamily="34" charset="0"/>
                <a:ea typeface="Noto Sans SC" pitchFamily="34" charset="-122"/>
                <a:cs typeface="Noto Sans SC" pitchFamily="34" charset="-120"/>
              </a:rPr>
              <a:t>9 kcal/g</a:t>
            </a:r>
            <a:endParaRPr lang="en-US" sz="1600" dirty="0"/>
          </a:p>
        </p:txBody>
      </p:sp>
      <p:sp>
        <p:nvSpPr>
          <p:cNvPr id="21" name="Text 19"/>
          <p:cNvSpPr/>
          <p:nvPr/>
        </p:nvSpPr>
        <p:spPr>
          <a:xfrm>
            <a:off x="8246269" y="4699000"/>
            <a:ext cx="3492500" cy="762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Most calorie-dense. Essential for hormones and vitamins. Focus on </a:t>
            </a:r>
            <a:r>
              <a:rPr lang="en-US" sz="1400" b="1" dirty="0">
                <a:solidFill>
                  <a:srgbClr val="253159"/>
                </a:solidFill>
                <a:latin typeface="MiSans" pitchFamily="34" charset="0"/>
                <a:ea typeface="MiSans" pitchFamily="34" charset="-122"/>
                <a:cs typeface="MiSans" pitchFamily="34" charset="-120"/>
              </a:rPr>
              <a:t>unsaturated fats</a:t>
            </a:r>
            <a:r>
              <a:rPr lang="en-US" sz="1400" dirty="0">
                <a:solidFill>
                  <a:srgbClr val="253159"/>
                </a:solidFill>
                <a:latin typeface="MiSans" pitchFamily="34" charset="0"/>
                <a:ea typeface="MiSans" pitchFamily="34" charset="-122"/>
                <a:cs typeface="MiSans" pitchFamily="34" charset="-120"/>
              </a:rPr>
              <a:t> from fish, nuts, and oils.</a:t>
            </a:r>
            <a:endParaRPr lang="en-US" sz="1600" dirty="0"/>
          </a:p>
        </p:txBody>
      </p:sp>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07645" y="-123190"/>
            <a:ext cx="12672695" cy="7056755"/>
          </a:xfrm>
          <a:prstGeom prst="rect">
            <a:avLst/>
          </a:prstGeom>
          <a:solidFill>
            <a:srgbClr val="F1EDE4"/>
          </a:solidFill>
          <a:ln/>
        </p:spPr>
      </p:sp>
      <p:sp>
        <p:nvSpPr>
          <p:cNvPr id="3" name="Text 1"/>
          <p:cNvSpPr/>
          <p:nvPr/>
        </p:nvSpPr>
        <p:spPr>
          <a:xfrm>
            <a:off x="-207645" y="-123190"/>
            <a:ext cx="12672695" cy="7056755"/>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img.moonshot.cn/pub/slides/slides_tmpl/image/25-08-27-20:02:29-d2nf7l98bjvh7rlj06v0.png"/>
          <p:cNvPicPr>
            <a:picLocks noChangeAspect="1"/>
          </p:cNvPicPr>
          <p:nvPr/>
        </p:nvPicPr>
        <p:blipFill>
          <a:blip r:embed="rId3"/>
          <a:srcRect l="14" r="14"/>
          <a:stretch/>
        </p:blipFill>
        <p:spPr>
          <a:xfrm>
            <a:off x="1632903" y="1431290"/>
            <a:ext cx="8020685" cy="4495800"/>
          </a:xfrm>
          <a:prstGeom prst="rect">
            <a:avLst/>
          </a:prstGeom>
        </p:spPr>
      </p:pic>
      <p:sp>
        <p:nvSpPr>
          <p:cNvPr id="5" name="Text 2"/>
          <p:cNvSpPr/>
          <p:nvPr/>
        </p:nvSpPr>
        <p:spPr>
          <a:xfrm>
            <a:off x="4097973" y="883285"/>
            <a:ext cx="6527165" cy="4808220"/>
          </a:xfrm>
          <a:prstGeom prst="rect">
            <a:avLst/>
          </a:prstGeom>
          <a:noFill/>
          <a:ln/>
        </p:spPr>
        <p:txBody>
          <a:bodyPr wrap="square" lIns="91440" tIns="45720" rIns="91440" bIns="45720" rtlCol="0" anchor="t"/>
          <a:lstStyle/>
          <a:p>
            <a:pPr algn="ctr">
              <a:lnSpc>
                <a:spcPct val="100000"/>
              </a:lnSpc>
            </a:pPr>
            <a:r>
              <a:rPr lang="en-US" sz="30000" b="1" dirty="0">
                <a:gradFill flip="none" rotWithShape="0">
                  <a:gsLst>
                    <a:gs pos="0">
                      <a:srgbClr val="FED34F"/>
                    </a:gs>
                    <a:gs pos="44000">
                      <a:srgbClr val="F0939E">
                        <a:alpha val="31000"/>
                      </a:srgbClr>
                    </a:gs>
                    <a:gs pos="75000">
                      <a:srgbClr val="FFE890">
                        <a:alpha val="8000"/>
                      </a:srgbClr>
                    </a:gs>
                    <a:gs pos="100000">
                      <a:srgbClr val="FFEEB1">
                        <a:alpha val="0"/>
                      </a:srgbClr>
                    </a:gs>
                  </a:gsLst>
                  <a:lin ang="5880000" scaled="1"/>
                </a:gradFill>
                <a:latin typeface="MiSans" pitchFamily="34" charset="0"/>
                <a:ea typeface="MiSans" pitchFamily="34" charset="-122"/>
                <a:cs typeface="MiSans" pitchFamily="34" charset="-120"/>
              </a:rPr>
              <a:t>03</a:t>
            </a:r>
            <a:endParaRPr lang="en-US" sz="1600" dirty="0"/>
          </a:p>
        </p:txBody>
      </p:sp>
      <p:sp>
        <p:nvSpPr>
          <p:cNvPr id="6" name="Text 3"/>
          <p:cNvSpPr/>
          <p:nvPr/>
        </p:nvSpPr>
        <p:spPr>
          <a:xfrm>
            <a:off x="4411028" y="2993390"/>
            <a:ext cx="5901690" cy="2182495"/>
          </a:xfrm>
          <a:prstGeom prst="rect">
            <a:avLst/>
          </a:prstGeom>
          <a:noFill/>
          <a:ln/>
        </p:spPr>
        <p:txBody>
          <a:bodyPr wrap="square" lIns="91440" tIns="45720" rIns="91440" bIns="45720" rtlCol="0" anchor="t"/>
          <a:lstStyle/>
          <a:p>
            <a:pPr algn="ctr">
              <a:lnSpc>
                <a:spcPct val="130000"/>
              </a:lnSpc>
            </a:pPr>
            <a:r>
              <a:rPr lang="en-US" sz="6000" b="1" dirty="0">
                <a:solidFill>
                  <a:srgbClr val="000000"/>
                </a:solidFill>
                <a:latin typeface="MiSans" pitchFamily="34" charset="0"/>
                <a:ea typeface="MiSans" pitchFamily="34" charset="-122"/>
                <a:cs typeface="MiSans" pitchFamily="34" charset="-120"/>
              </a:rPr>
              <a:t>Five-Meal Framework</a:t>
            </a:r>
            <a:endParaRPr lang="en-US" sz="1600" dirty="0"/>
          </a:p>
        </p:txBody>
      </p:sp>
      <p:pic>
        <p:nvPicPr>
          <p:cNvPr id="7" name="Image 1" descr="https://kimi-img.moonshot.cn/pub/slides/slides_tmpl/image/25-08-27-20:02:26-d2nf7kh8bjvh7rlj06sg.png"/>
          <p:cNvPicPr>
            <a:picLocks noChangeAspect="1"/>
          </p:cNvPicPr>
          <p:nvPr/>
        </p:nvPicPr>
        <p:blipFill>
          <a:blip r:embed="rId4"/>
          <a:stretch>
            <a:fillRect/>
          </a:stretch>
        </p:blipFill>
        <p:spPr>
          <a:xfrm>
            <a:off x="8478520" y="4749800"/>
            <a:ext cx="1024890" cy="941705"/>
          </a:xfrm>
          <a:prstGeom prst="rect">
            <a:avLst/>
          </a:prstGeom>
        </p:spPr>
      </p:pic>
      <p:pic>
        <p:nvPicPr>
          <p:cNvPr id="8" name="Image 2" descr="https://kimi-img.moonshot.cn/pub/slides/slides_tmpl/image/25-08-27-20:02:26-d2nf7kh8bjvh7rlj06tg.png"/>
          <p:cNvPicPr>
            <a:picLocks noChangeAspect="1"/>
          </p:cNvPicPr>
          <p:nvPr/>
        </p:nvPicPr>
        <p:blipFill>
          <a:blip r:embed="rId5"/>
          <a:stretch>
            <a:fillRect/>
          </a:stretch>
        </p:blipFill>
        <p:spPr>
          <a:xfrm rot="18240000">
            <a:off x="5381625" y="991870"/>
            <a:ext cx="1428115" cy="1216025"/>
          </a:xfrm>
          <a:prstGeom prst="rect">
            <a:avLst/>
          </a:prstGeom>
        </p:spPr>
      </p:pic>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0" y="1625600"/>
            <a:ext cx="12141200" cy="508000"/>
          </a:xfrm>
          <a:prstGeom prst="rect">
            <a:avLst/>
          </a:prstGeom>
          <a:noFill/>
          <a:ln/>
        </p:spPr>
        <p:txBody>
          <a:bodyPr wrap="square" lIns="0" tIns="0" rIns="0" bIns="0" rtlCol="0" anchor="ctr"/>
          <a:lstStyle/>
          <a:p>
            <a:pP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The Five-Meal Framework</a:t>
            </a:r>
            <a:endParaRPr lang="en-US" sz="1600" dirty="0"/>
          </a:p>
        </p:txBody>
      </p:sp>
      <p:sp>
        <p:nvSpPr>
          <p:cNvPr id="5" name="Text 3"/>
          <p:cNvSpPr/>
          <p:nvPr/>
        </p:nvSpPr>
        <p:spPr>
          <a:xfrm>
            <a:off x="254000" y="2336800"/>
            <a:ext cx="11684000" cy="6096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Transform your eating pattern by dividing your daily calories into five balanced meals. This strategy is a game-changer for sustainable fat loss.</a:t>
            </a:r>
            <a:endParaRPr lang="en-US" sz="1600" dirty="0"/>
          </a:p>
        </p:txBody>
      </p:sp>
      <p:sp>
        <p:nvSpPr>
          <p:cNvPr id="6" name="Text 4"/>
          <p:cNvSpPr/>
          <p:nvPr/>
        </p:nvSpPr>
        <p:spPr>
          <a:xfrm>
            <a:off x="139700" y="3251200"/>
            <a:ext cx="3149600" cy="355600"/>
          </a:xfrm>
          <a:prstGeom prst="rect">
            <a:avLst/>
          </a:prstGeom>
          <a:noFill/>
          <a:ln/>
        </p:spPr>
        <p:txBody>
          <a:bodyPr wrap="square" lIns="0" tIns="0" rIns="0" bIns="0" rtlCol="0" anchor="ctr"/>
          <a:lstStyle/>
          <a:p>
            <a:pPr algn="ctr">
              <a:lnSpc>
                <a:spcPct val="130000"/>
              </a:lnSpc>
            </a:pPr>
            <a:r>
              <a:rPr lang="en-US" sz="1800" b="1" dirty="0">
                <a:solidFill>
                  <a:srgbClr val="EE6172"/>
                </a:solidFill>
                <a:latin typeface="MiSans" pitchFamily="34" charset="0"/>
                <a:ea typeface="MiSans" pitchFamily="34" charset="-122"/>
                <a:cs typeface="MiSans" pitchFamily="34" charset="-120"/>
              </a:rPr>
              <a:t>3 Meals/Day</a:t>
            </a:r>
            <a:endParaRPr lang="en-US" sz="1600" dirty="0"/>
          </a:p>
        </p:txBody>
      </p:sp>
      <p:sp>
        <p:nvSpPr>
          <p:cNvPr id="7" name="Text 5"/>
          <p:cNvSpPr/>
          <p:nvPr/>
        </p:nvSpPr>
        <p:spPr>
          <a:xfrm>
            <a:off x="254000" y="3606800"/>
            <a:ext cx="2921000" cy="508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Long fasting windows lead to extreme hunger and overeating.</a:t>
            </a:r>
            <a:endParaRPr lang="en-US" sz="1600" dirty="0"/>
          </a:p>
        </p:txBody>
      </p:sp>
      <p:sp>
        <p:nvSpPr>
          <p:cNvPr id="8" name="Shape 6"/>
          <p:cNvSpPr/>
          <p:nvPr/>
        </p:nvSpPr>
        <p:spPr>
          <a:xfrm>
            <a:off x="3295650" y="3378200"/>
            <a:ext cx="685800" cy="609600"/>
          </a:xfrm>
          <a:custGeom>
            <a:avLst/>
            <a:gdLst/>
            <a:ahLst/>
            <a:cxnLst/>
            <a:rect l="l" t="t" r="r" b="b"/>
            <a:pathLst>
              <a:path w="685800" h="609600">
                <a:moveTo>
                  <a:pt x="674608" y="331708"/>
                </a:moveTo>
                <a:cubicBezTo>
                  <a:pt x="689491" y="316825"/>
                  <a:pt x="689491" y="292656"/>
                  <a:pt x="674608" y="277773"/>
                </a:cubicBezTo>
                <a:lnTo>
                  <a:pt x="522208" y="125373"/>
                </a:lnTo>
                <a:cubicBezTo>
                  <a:pt x="507325" y="110490"/>
                  <a:pt x="483156" y="110490"/>
                  <a:pt x="468273" y="125373"/>
                </a:cubicBezTo>
                <a:cubicBezTo>
                  <a:pt x="453390" y="140256"/>
                  <a:pt x="453390" y="164425"/>
                  <a:pt x="468273" y="179308"/>
                </a:cubicBezTo>
                <a:lnTo>
                  <a:pt x="555665" y="266700"/>
                </a:lnTo>
                <a:lnTo>
                  <a:pt x="38100" y="266700"/>
                </a:lnTo>
                <a:cubicBezTo>
                  <a:pt x="17026" y="266700"/>
                  <a:pt x="0" y="283726"/>
                  <a:pt x="0" y="304800"/>
                </a:cubicBezTo>
                <a:cubicBezTo>
                  <a:pt x="0" y="325874"/>
                  <a:pt x="17026" y="342900"/>
                  <a:pt x="38100" y="342900"/>
                </a:cubicBezTo>
                <a:lnTo>
                  <a:pt x="555665" y="342900"/>
                </a:lnTo>
                <a:lnTo>
                  <a:pt x="468273" y="430292"/>
                </a:lnTo>
                <a:cubicBezTo>
                  <a:pt x="453390" y="445175"/>
                  <a:pt x="453390" y="469344"/>
                  <a:pt x="468273" y="484227"/>
                </a:cubicBezTo>
                <a:cubicBezTo>
                  <a:pt x="483156" y="499110"/>
                  <a:pt x="507325" y="499110"/>
                  <a:pt x="522208" y="484227"/>
                </a:cubicBezTo>
                <a:lnTo>
                  <a:pt x="674608" y="331827"/>
                </a:lnTo>
                <a:close/>
              </a:path>
            </a:pathLst>
          </a:custGeom>
          <a:solidFill>
            <a:srgbClr val="FCCA45"/>
          </a:solidFill>
          <a:ln/>
        </p:spPr>
      </p:sp>
      <p:sp>
        <p:nvSpPr>
          <p:cNvPr id="9" name="Shape 7"/>
          <p:cNvSpPr/>
          <p:nvPr/>
        </p:nvSpPr>
        <p:spPr>
          <a:xfrm>
            <a:off x="4101703" y="3632200"/>
            <a:ext cx="3987800" cy="101600"/>
          </a:xfrm>
          <a:custGeom>
            <a:avLst/>
            <a:gdLst/>
            <a:ahLst/>
            <a:cxnLst/>
            <a:rect l="l" t="t" r="r" b="b"/>
            <a:pathLst>
              <a:path w="3987800" h="101600">
                <a:moveTo>
                  <a:pt x="50800" y="0"/>
                </a:moveTo>
                <a:lnTo>
                  <a:pt x="3937000" y="0"/>
                </a:lnTo>
                <a:cubicBezTo>
                  <a:pt x="3965037" y="0"/>
                  <a:pt x="3987800" y="22763"/>
                  <a:pt x="3987800" y="50800"/>
                </a:cubicBezTo>
                <a:lnTo>
                  <a:pt x="3987800" y="50800"/>
                </a:lnTo>
                <a:cubicBezTo>
                  <a:pt x="3987800" y="78837"/>
                  <a:pt x="3965037" y="101600"/>
                  <a:pt x="3937000" y="101600"/>
                </a:cubicBezTo>
                <a:lnTo>
                  <a:pt x="50800" y="101600"/>
                </a:lnTo>
                <a:cubicBezTo>
                  <a:pt x="22763" y="101600"/>
                  <a:pt x="0" y="78837"/>
                  <a:pt x="0" y="50800"/>
                </a:cubicBezTo>
                <a:lnTo>
                  <a:pt x="0" y="50800"/>
                </a:lnTo>
                <a:cubicBezTo>
                  <a:pt x="0" y="22763"/>
                  <a:pt x="22763" y="0"/>
                  <a:pt x="50800" y="0"/>
                </a:cubicBezTo>
                <a:close/>
              </a:path>
            </a:pathLst>
          </a:custGeom>
          <a:solidFill>
            <a:srgbClr val="6981A4"/>
          </a:solidFill>
          <a:ln/>
        </p:spPr>
      </p:sp>
      <p:sp>
        <p:nvSpPr>
          <p:cNvPr id="10" name="Shape 8"/>
          <p:cNvSpPr/>
          <p:nvPr/>
        </p:nvSpPr>
        <p:spPr>
          <a:xfrm>
            <a:off x="4101703" y="3670300"/>
            <a:ext cx="3987800" cy="0"/>
          </a:xfrm>
          <a:prstGeom prst="line">
            <a:avLst/>
          </a:prstGeom>
          <a:noFill/>
          <a:ln w="25400">
            <a:solidFill>
              <a:srgbClr val="FCCA45"/>
            </a:solidFill>
            <a:prstDash val="dash"/>
            <a:headEnd type="none"/>
            <a:tailEnd type="none"/>
          </a:ln>
        </p:spPr>
      </p:sp>
      <p:sp>
        <p:nvSpPr>
          <p:cNvPr id="11" name="Shape 9"/>
          <p:cNvSpPr/>
          <p:nvPr/>
        </p:nvSpPr>
        <p:spPr>
          <a:xfrm>
            <a:off x="8210947" y="3378200"/>
            <a:ext cx="685800" cy="609600"/>
          </a:xfrm>
          <a:custGeom>
            <a:avLst/>
            <a:gdLst/>
            <a:ahLst/>
            <a:cxnLst/>
            <a:rect l="l" t="t" r="r" b="b"/>
            <a:pathLst>
              <a:path w="685800" h="609600">
                <a:moveTo>
                  <a:pt x="674608" y="331708"/>
                </a:moveTo>
                <a:cubicBezTo>
                  <a:pt x="689491" y="316825"/>
                  <a:pt x="689491" y="292656"/>
                  <a:pt x="674608" y="277773"/>
                </a:cubicBezTo>
                <a:lnTo>
                  <a:pt x="522208" y="125373"/>
                </a:lnTo>
                <a:cubicBezTo>
                  <a:pt x="507325" y="110490"/>
                  <a:pt x="483156" y="110490"/>
                  <a:pt x="468273" y="125373"/>
                </a:cubicBezTo>
                <a:cubicBezTo>
                  <a:pt x="453390" y="140256"/>
                  <a:pt x="453390" y="164425"/>
                  <a:pt x="468273" y="179308"/>
                </a:cubicBezTo>
                <a:lnTo>
                  <a:pt x="555665" y="266700"/>
                </a:lnTo>
                <a:lnTo>
                  <a:pt x="38100" y="266700"/>
                </a:lnTo>
                <a:cubicBezTo>
                  <a:pt x="17026" y="266700"/>
                  <a:pt x="0" y="283726"/>
                  <a:pt x="0" y="304800"/>
                </a:cubicBezTo>
                <a:cubicBezTo>
                  <a:pt x="0" y="325874"/>
                  <a:pt x="17026" y="342900"/>
                  <a:pt x="38100" y="342900"/>
                </a:cubicBezTo>
                <a:lnTo>
                  <a:pt x="555665" y="342900"/>
                </a:lnTo>
                <a:lnTo>
                  <a:pt x="468273" y="430292"/>
                </a:lnTo>
                <a:cubicBezTo>
                  <a:pt x="453390" y="445175"/>
                  <a:pt x="453390" y="469344"/>
                  <a:pt x="468273" y="484227"/>
                </a:cubicBezTo>
                <a:cubicBezTo>
                  <a:pt x="483156" y="499110"/>
                  <a:pt x="507325" y="499110"/>
                  <a:pt x="522208" y="484227"/>
                </a:cubicBezTo>
                <a:lnTo>
                  <a:pt x="674608" y="331827"/>
                </a:lnTo>
                <a:close/>
              </a:path>
            </a:pathLst>
          </a:custGeom>
          <a:solidFill>
            <a:srgbClr val="FCCA45"/>
          </a:solidFill>
          <a:ln/>
        </p:spPr>
      </p:sp>
      <p:sp>
        <p:nvSpPr>
          <p:cNvPr id="12" name="Text 10"/>
          <p:cNvSpPr/>
          <p:nvPr/>
        </p:nvSpPr>
        <p:spPr>
          <a:xfrm>
            <a:off x="8902700" y="3251200"/>
            <a:ext cx="3149600" cy="355600"/>
          </a:xfrm>
          <a:prstGeom prst="rect">
            <a:avLst/>
          </a:prstGeom>
          <a:noFill/>
          <a:ln/>
        </p:spPr>
        <p:txBody>
          <a:bodyPr wrap="square" lIns="0" tIns="0" rIns="0" bIns="0" rtlCol="0" anchor="ctr"/>
          <a:lstStyle/>
          <a:p>
            <a:pPr algn="ctr">
              <a:lnSpc>
                <a:spcPct val="130000"/>
              </a:lnSpc>
            </a:pPr>
            <a:r>
              <a:rPr lang="en-US" sz="1800" b="1" dirty="0">
                <a:solidFill>
                  <a:srgbClr val="2A3A6D">
                    <a:alpha val="85000"/>
                  </a:srgbClr>
                </a:solidFill>
                <a:latin typeface="MiSans" pitchFamily="34" charset="0"/>
                <a:ea typeface="MiSans" pitchFamily="34" charset="-122"/>
                <a:cs typeface="MiSans" pitchFamily="34" charset="-120"/>
              </a:rPr>
              <a:t>5 Meals/Day</a:t>
            </a:r>
            <a:endParaRPr lang="en-US" sz="1600" dirty="0"/>
          </a:p>
        </p:txBody>
      </p:sp>
      <p:sp>
        <p:nvSpPr>
          <p:cNvPr id="13" name="Text 11"/>
          <p:cNvSpPr/>
          <p:nvPr/>
        </p:nvSpPr>
        <p:spPr>
          <a:xfrm>
            <a:off x="9017000" y="3606800"/>
            <a:ext cx="2921000" cy="508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Steady energy, reduced cravings, and a higher metabolic burn.</a:t>
            </a:r>
            <a:endParaRPr lang="en-US" sz="1600" dirty="0"/>
          </a:p>
        </p:txBody>
      </p:sp>
      <p:sp>
        <p:nvSpPr>
          <p:cNvPr id="14" name="Shape 12"/>
          <p:cNvSpPr/>
          <p:nvPr/>
        </p:nvSpPr>
        <p:spPr>
          <a:xfrm>
            <a:off x="254000" y="4521200"/>
            <a:ext cx="2260600" cy="711200"/>
          </a:xfrm>
          <a:custGeom>
            <a:avLst/>
            <a:gdLst/>
            <a:ahLst/>
            <a:cxnLst/>
            <a:rect l="l" t="t" r="r" b="b"/>
            <a:pathLst>
              <a:path w="2260600" h="711200">
                <a:moveTo>
                  <a:pt x="101602" y="0"/>
                </a:moveTo>
                <a:lnTo>
                  <a:pt x="2158998" y="0"/>
                </a:lnTo>
                <a:cubicBezTo>
                  <a:pt x="2215111" y="0"/>
                  <a:pt x="2260600" y="45489"/>
                  <a:pt x="2260600" y="101602"/>
                </a:cubicBezTo>
                <a:lnTo>
                  <a:pt x="2260600" y="609598"/>
                </a:lnTo>
                <a:cubicBezTo>
                  <a:pt x="2260600" y="665711"/>
                  <a:pt x="2215111" y="711200"/>
                  <a:pt x="2158998" y="711200"/>
                </a:cubicBezTo>
                <a:lnTo>
                  <a:pt x="101602" y="711200"/>
                </a:lnTo>
                <a:cubicBezTo>
                  <a:pt x="45489" y="711200"/>
                  <a:pt x="0" y="665711"/>
                  <a:pt x="0" y="609598"/>
                </a:cubicBezTo>
                <a:lnTo>
                  <a:pt x="0" y="101602"/>
                </a:lnTo>
                <a:cubicBezTo>
                  <a:pt x="0" y="45526"/>
                  <a:pt x="45526" y="0"/>
                  <a:pt x="101602" y="0"/>
                </a:cubicBezTo>
                <a:close/>
              </a:path>
            </a:pathLst>
          </a:custGeom>
          <a:solidFill>
            <a:srgbClr val="2A3A6D">
              <a:alpha val="8627"/>
            </a:srgbClr>
          </a:solidFill>
          <a:ln/>
        </p:spPr>
      </p:sp>
      <p:sp>
        <p:nvSpPr>
          <p:cNvPr id="15" name="Text 13"/>
          <p:cNvSpPr/>
          <p:nvPr/>
        </p:nvSpPr>
        <p:spPr>
          <a:xfrm>
            <a:off x="254000" y="4622800"/>
            <a:ext cx="22606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6:00 AM</a:t>
            </a:r>
            <a:endParaRPr lang="en-US" sz="1600" dirty="0"/>
          </a:p>
        </p:txBody>
      </p:sp>
      <p:sp>
        <p:nvSpPr>
          <p:cNvPr id="16" name="Text 14"/>
          <p:cNvSpPr/>
          <p:nvPr/>
        </p:nvSpPr>
        <p:spPr>
          <a:xfrm>
            <a:off x="279400" y="4927600"/>
            <a:ext cx="22098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Breakfast</a:t>
            </a:r>
            <a:endParaRPr lang="en-US" sz="1600" dirty="0"/>
          </a:p>
        </p:txBody>
      </p:sp>
      <p:sp>
        <p:nvSpPr>
          <p:cNvPr id="17" name="Shape 15"/>
          <p:cNvSpPr/>
          <p:nvPr/>
        </p:nvSpPr>
        <p:spPr>
          <a:xfrm>
            <a:off x="2611041" y="4521200"/>
            <a:ext cx="2260600" cy="711200"/>
          </a:xfrm>
          <a:custGeom>
            <a:avLst/>
            <a:gdLst/>
            <a:ahLst/>
            <a:cxnLst/>
            <a:rect l="l" t="t" r="r" b="b"/>
            <a:pathLst>
              <a:path w="2260600" h="711200">
                <a:moveTo>
                  <a:pt x="101602" y="0"/>
                </a:moveTo>
                <a:lnTo>
                  <a:pt x="2158998" y="0"/>
                </a:lnTo>
                <a:cubicBezTo>
                  <a:pt x="2215111" y="0"/>
                  <a:pt x="2260600" y="45489"/>
                  <a:pt x="2260600" y="101602"/>
                </a:cubicBezTo>
                <a:lnTo>
                  <a:pt x="2260600" y="609598"/>
                </a:lnTo>
                <a:cubicBezTo>
                  <a:pt x="2260600" y="665711"/>
                  <a:pt x="2215111" y="711200"/>
                  <a:pt x="2158998" y="711200"/>
                </a:cubicBezTo>
                <a:lnTo>
                  <a:pt x="101602" y="711200"/>
                </a:lnTo>
                <a:cubicBezTo>
                  <a:pt x="45489" y="711200"/>
                  <a:pt x="0" y="665711"/>
                  <a:pt x="0" y="609598"/>
                </a:cubicBezTo>
                <a:lnTo>
                  <a:pt x="0" y="101602"/>
                </a:lnTo>
                <a:cubicBezTo>
                  <a:pt x="0" y="45526"/>
                  <a:pt x="45526" y="0"/>
                  <a:pt x="101602" y="0"/>
                </a:cubicBezTo>
                <a:close/>
              </a:path>
            </a:pathLst>
          </a:custGeom>
          <a:solidFill>
            <a:srgbClr val="2A3A6D">
              <a:alpha val="8627"/>
            </a:srgbClr>
          </a:solidFill>
          <a:ln/>
        </p:spPr>
      </p:sp>
      <p:sp>
        <p:nvSpPr>
          <p:cNvPr id="18" name="Text 16"/>
          <p:cNvSpPr/>
          <p:nvPr/>
        </p:nvSpPr>
        <p:spPr>
          <a:xfrm>
            <a:off x="2611041" y="4622800"/>
            <a:ext cx="22606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9:30 AM</a:t>
            </a:r>
            <a:endParaRPr lang="en-US" sz="1600" dirty="0"/>
          </a:p>
        </p:txBody>
      </p:sp>
      <p:sp>
        <p:nvSpPr>
          <p:cNvPr id="19" name="Text 17"/>
          <p:cNvSpPr/>
          <p:nvPr/>
        </p:nvSpPr>
        <p:spPr>
          <a:xfrm>
            <a:off x="2636441" y="4927600"/>
            <a:ext cx="22098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Snack</a:t>
            </a:r>
            <a:endParaRPr lang="en-US" sz="1600" dirty="0"/>
          </a:p>
        </p:txBody>
      </p:sp>
      <p:sp>
        <p:nvSpPr>
          <p:cNvPr id="20" name="Shape 18"/>
          <p:cNvSpPr/>
          <p:nvPr/>
        </p:nvSpPr>
        <p:spPr>
          <a:xfrm>
            <a:off x="4968081" y="4521200"/>
            <a:ext cx="2260600" cy="711200"/>
          </a:xfrm>
          <a:custGeom>
            <a:avLst/>
            <a:gdLst/>
            <a:ahLst/>
            <a:cxnLst/>
            <a:rect l="l" t="t" r="r" b="b"/>
            <a:pathLst>
              <a:path w="2260600" h="711200">
                <a:moveTo>
                  <a:pt x="101602" y="0"/>
                </a:moveTo>
                <a:lnTo>
                  <a:pt x="2158998" y="0"/>
                </a:lnTo>
                <a:cubicBezTo>
                  <a:pt x="2215111" y="0"/>
                  <a:pt x="2260600" y="45489"/>
                  <a:pt x="2260600" y="101602"/>
                </a:cubicBezTo>
                <a:lnTo>
                  <a:pt x="2260600" y="609598"/>
                </a:lnTo>
                <a:cubicBezTo>
                  <a:pt x="2260600" y="665711"/>
                  <a:pt x="2215111" y="711200"/>
                  <a:pt x="2158998" y="711200"/>
                </a:cubicBezTo>
                <a:lnTo>
                  <a:pt x="101602" y="711200"/>
                </a:lnTo>
                <a:cubicBezTo>
                  <a:pt x="45489" y="711200"/>
                  <a:pt x="0" y="665711"/>
                  <a:pt x="0" y="609598"/>
                </a:cubicBezTo>
                <a:lnTo>
                  <a:pt x="0" y="101602"/>
                </a:lnTo>
                <a:cubicBezTo>
                  <a:pt x="0" y="45526"/>
                  <a:pt x="45526" y="0"/>
                  <a:pt x="101602" y="0"/>
                </a:cubicBezTo>
                <a:close/>
              </a:path>
            </a:pathLst>
          </a:custGeom>
          <a:solidFill>
            <a:srgbClr val="2A3A6D">
              <a:alpha val="8627"/>
            </a:srgbClr>
          </a:solidFill>
          <a:ln/>
        </p:spPr>
      </p:sp>
      <p:sp>
        <p:nvSpPr>
          <p:cNvPr id="21" name="Text 19"/>
          <p:cNvSpPr/>
          <p:nvPr/>
        </p:nvSpPr>
        <p:spPr>
          <a:xfrm>
            <a:off x="4968081" y="4622800"/>
            <a:ext cx="22606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1:00 PM</a:t>
            </a:r>
            <a:endParaRPr lang="en-US" sz="1600" dirty="0"/>
          </a:p>
        </p:txBody>
      </p:sp>
      <p:sp>
        <p:nvSpPr>
          <p:cNvPr id="22" name="Text 20"/>
          <p:cNvSpPr/>
          <p:nvPr/>
        </p:nvSpPr>
        <p:spPr>
          <a:xfrm>
            <a:off x="4993481" y="4927600"/>
            <a:ext cx="22098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Lunch</a:t>
            </a:r>
            <a:endParaRPr lang="en-US" sz="1600" dirty="0"/>
          </a:p>
        </p:txBody>
      </p:sp>
      <p:sp>
        <p:nvSpPr>
          <p:cNvPr id="23" name="Shape 21"/>
          <p:cNvSpPr/>
          <p:nvPr/>
        </p:nvSpPr>
        <p:spPr>
          <a:xfrm>
            <a:off x="7325320" y="4521200"/>
            <a:ext cx="2260600" cy="711200"/>
          </a:xfrm>
          <a:custGeom>
            <a:avLst/>
            <a:gdLst/>
            <a:ahLst/>
            <a:cxnLst/>
            <a:rect l="l" t="t" r="r" b="b"/>
            <a:pathLst>
              <a:path w="2260600" h="711200">
                <a:moveTo>
                  <a:pt x="101602" y="0"/>
                </a:moveTo>
                <a:lnTo>
                  <a:pt x="2158998" y="0"/>
                </a:lnTo>
                <a:cubicBezTo>
                  <a:pt x="2215111" y="0"/>
                  <a:pt x="2260600" y="45489"/>
                  <a:pt x="2260600" y="101602"/>
                </a:cubicBezTo>
                <a:lnTo>
                  <a:pt x="2260600" y="609598"/>
                </a:lnTo>
                <a:cubicBezTo>
                  <a:pt x="2260600" y="665711"/>
                  <a:pt x="2215111" y="711200"/>
                  <a:pt x="2158998" y="711200"/>
                </a:cubicBezTo>
                <a:lnTo>
                  <a:pt x="101602" y="711200"/>
                </a:lnTo>
                <a:cubicBezTo>
                  <a:pt x="45489" y="711200"/>
                  <a:pt x="0" y="665711"/>
                  <a:pt x="0" y="609598"/>
                </a:cubicBezTo>
                <a:lnTo>
                  <a:pt x="0" y="101602"/>
                </a:lnTo>
                <a:cubicBezTo>
                  <a:pt x="0" y="45526"/>
                  <a:pt x="45526" y="0"/>
                  <a:pt x="101602" y="0"/>
                </a:cubicBezTo>
                <a:close/>
              </a:path>
            </a:pathLst>
          </a:custGeom>
          <a:solidFill>
            <a:srgbClr val="2A3A6D">
              <a:alpha val="8627"/>
            </a:srgbClr>
          </a:solidFill>
          <a:ln/>
        </p:spPr>
      </p:sp>
      <p:sp>
        <p:nvSpPr>
          <p:cNvPr id="24" name="Text 22"/>
          <p:cNvSpPr/>
          <p:nvPr/>
        </p:nvSpPr>
        <p:spPr>
          <a:xfrm>
            <a:off x="7325320" y="4622800"/>
            <a:ext cx="22606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4:30 PM</a:t>
            </a:r>
            <a:endParaRPr lang="en-US" sz="1600" dirty="0"/>
          </a:p>
        </p:txBody>
      </p:sp>
      <p:sp>
        <p:nvSpPr>
          <p:cNvPr id="25" name="Text 23"/>
          <p:cNvSpPr/>
          <p:nvPr/>
        </p:nvSpPr>
        <p:spPr>
          <a:xfrm>
            <a:off x="7350720" y="4927600"/>
            <a:ext cx="22098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Snack</a:t>
            </a:r>
            <a:endParaRPr lang="en-US" sz="1600" dirty="0"/>
          </a:p>
        </p:txBody>
      </p:sp>
      <p:sp>
        <p:nvSpPr>
          <p:cNvPr id="26" name="Shape 24"/>
          <p:cNvSpPr/>
          <p:nvPr/>
        </p:nvSpPr>
        <p:spPr>
          <a:xfrm>
            <a:off x="9682361" y="4521200"/>
            <a:ext cx="2260600" cy="711200"/>
          </a:xfrm>
          <a:custGeom>
            <a:avLst/>
            <a:gdLst/>
            <a:ahLst/>
            <a:cxnLst/>
            <a:rect l="l" t="t" r="r" b="b"/>
            <a:pathLst>
              <a:path w="2260600" h="711200">
                <a:moveTo>
                  <a:pt x="101602" y="0"/>
                </a:moveTo>
                <a:lnTo>
                  <a:pt x="2158998" y="0"/>
                </a:lnTo>
                <a:cubicBezTo>
                  <a:pt x="2215111" y="0"/>
                  <a:pt x="2260600" y="45489"/>
                  <a:pt x="2260600" y="101602"/>
                </a:cubicBezTo>
                <a:lnTo>
                  <a:pt x="2260600" y="609598"/>
                </a:lnTo>
                <a:cubicBezTo>
                  <a:pt x="2260600" y="665711"/>
                  <a:pt x="2215111" y="711200"/>
                  <a:pt x="2158998" y="711200"/>
                </a:cubicBezTo>
                <a:lnTo>
                  <a:pt x="101602" y="711200"/>
                </a:lnTo>
                <a:cubicBezTo>
                  <a:pt x="45489" y="711200"/>
                  <a:pt x="0" y="665711"/>
                  <a:pt x="0" y="609598"/>
                </a:cubicBezTo>
                <a:lnTo>
                  <a:pt x="0" y="101602"/>
                </a:lnTo>
                <a:cubicBezTo>
                  <a:pt x="0" y="45526"/>
                  <a:pt x="45526" y="0"/>
                  <a:pt x="101602" y="0"/>
                </a:cubicBezTo>
                <a:close/>
              </a:path>
            </a:pathLst>
          </a:custGeom>
          <a:solidFill>
            <a:srgbClr val="2A3A6D">
              <a:alpha val="8627"/>
            </a:srgbClr>
          </a:solidFill>
          <a:ln/>
        </p:spPr>
      </p:sp>
      <p:sp>
        <p:nvSpPr>
          <p:cNvPr id="27" name="Text 25"/>
          <p:cNvSpPr/>
          <p:nvPr/>
        </p:nvSpPr>
        <p:spPr>
          <a:xfrm>
            <a:off x="9682361" y="4622800"/>
            <a:ext cx="2260600" cy="3048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8:00 PM</a:t>
            </a:r>
            <a:endParaRPr lang="en-US" sz="1600" dirty="0"/>
          </a:p>
        </p:txBody>
      </p:sp>
      <p:sp>
        <p:nvSpPr>
          <p:cNvPr id="28" name="Text 26"/>
          <p:cNvSpPr/>
          <p:nvPr/>
        </p:nvSpPr>
        <p:spPr>
          <a:xfrm>
            <a:off x="9707761" y="4927600"/>
            <a:ext cx="2209800" cy="203200"/>
          </a:xfrm>
          <a:prstGeom prst="rect">
            <a:avLst/>
          </a:prstGeom>
          <a:noFill/>
          <a:ln/>
        </p:spPr>
        <p:txBody>
          <a:bodyPr wrap="square" lIns="0" tIns="0" rIns="0" bIns="0" rtlCol="0" anchor="ctr"/>
          <a:lstStyle/>
          <a:p>
            <a:pPr algn="ctr">
              <a:lnSpc>
                <a:spcPct val="110000"/>
              </a:lnSpc>
            </a:pPr>
            <a:r>
              <a:rPr lang="en-US" sz="1200" dirty="0">
                <a:solidFill>
                  <a:srgbClr val="253159"/>
                </a:solidFill>
                <a:latin typeface="MiSans" pitchFamily="34" charset="0"/>
                <a:ea typeface="MiSans" pitchFamily="34" charset="-122"/>
                <a:cs typeface="MiSans" pitchFamily="34" charset="-120"/>
              </a:rPr>
              <a:t>Dinner</a:t>
            </a:r>
            <a:endParaRPr lang="en-US" sz="1600" dirty="0"/>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0" y="1778000"/>
            <a:ext cx="5994400" cy="508000"/>
          </a:xfrm>
          <a:prstGeom prst="rect">
            <a:avLst/>
          </a:prstGeom>
          <a:noFill/>
          <a:ln/>
        </p:spPr>
        <p:txBody>
          <a:bodyPr wrap="square" lIns="0" tIns="0" rIns="0" bIns="0" rtlCol="0" anchor="ctr"/>
          <a:lstStyle/>
          <a:p>
            <a:pP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Breakfast Re-engineered</a:t>
            </a:r>
            <a:endParaRPr lang="en-US" sz="1600" dirty="0"/>
          </a:p>
        </p:txBody>
      </p:sp>
      <p:sp>
        <p:nvSpPr>
          <p:cNvPr id="5" name="Text 3"/>
          <p:cNvSpPr/>
          <p:nvPr/>
        </p:nvSpPr>
        <p:spPr>
          <a:xfrm>
            <a:off x="254000" y="2489200"/>
            <a:ext cx="5537200" cy="9144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A protein-rich breakfast is non-negotiable. It prevents muscle loss, curbs mid-morning crashes, and sets a positive metabolic tone for the day.</a:t>
            </a:r>
            <a:endParaRPr lang="en-US" sz="1600" dirty="0"/>
          </a:p>
        </p:txBody>
      </p:sp>
      <p:sp>
        <p:nvSpPr>
          <p:cNvPr id="6" name="Shape 4"/>
          <p:cNvSpPr/>
          <p:nvPr/>
        </p:nvSpPr>
        <p:spPr>
          <a:xfrm>
            <a:off x="254000" y="3708400"/>
            <a:ext cx="5537200" cy="609600"/>
          </a:xfrm>
          <a:custGeom>
            <a:avLst/>
            <a:gdLst/>
            <a:ahLst/>
            <a:cxnLst/>
            <a:rect l="l" t="t" r="r" b="b"/>
            <a:pathLst>
              <a:path w="5537200" h="609600">
                <a:moveTo>
                  <a:pt x="101602" y="0"/>
                </a:moveTo>
                <a:lnTo>
                  <a:pt x="5435598" y="0"/>
                </a:lnTo>
                <a:cubicBezTo>
                  <a:pt x="5491711" y="0"/>
                  <a:pt x="5537200" y="45489"/>
                  <a:pt x="5537200" y="101602"/>
                </a:cubicBezTo>
                <a:lnTo>
                  <a:pt x="5537200" y="507998"/>
                </a:lnTo>
                <a:cubicBezTo>
                  <a:pt x="5537200" y="564111"/>
                  <a:pt x="5491711" y="609600"/>
                  <a:pt x="5435598" y="609600"/>
                </a:cubicBezTo>
                <a:lnTo>
                  <a:pt x="101602" y="609600"/>
                </a:lnTo>
                <a:cubicBezTo>
                  <a:pt x="45489" y="609600"/>
                  <a:pt x="0" y="564111"/>
                  <a:pt x="0" y="507998"/>
                </a:cubicBezTo>
                <a:lnTo>
                  <a:pt x="0" y="101602"/>
                </a:lnTo>
                <a:cubicBezTo>
                  <a:pt x="0" y="45526"/>
                  <a:pt x="45526" y="0"/>
                  <a:pt x="101602" y="0"/>
                </a:cubicBezTo>
                <a:close/>
              </a:path>
            </a:pathLst>
          </a:custGeom>
          <a:solidFill>
            <a:srgbClr val="2A3A6D">
              <a:alpha val="8627"/>
            </a:srgbClr>
          </a:solidFill>
          <a:ln/>
        </p:spPr>
      </p:sp>
      <p:sp>
        <p:nvSpPr>
          <p:cNvPr id="7" name="Shape 5"/>
          <p:cNvSpPr/>
          <p:nvPr/>
        </p:nvSpPr>
        <p:spPr>
          <a:xfrm>
            <a:off x="508000" y="3860800"/>
            <a:ext cx="304800" cy="304800"/>
          </a:xfrm>
          <a:custGeom>
            <a:avLst/>
            <a:gdLst/>
            <a:ahLst/>
            <a:cxnLst/>
            <a:rect l="l" t="t" r="r" b="b"/>
            <a:pathLst>
              <a:path w="304800" h="304800">
                <a:moveTo>
                  <a:pt x="266700" y="152400"/>
                </a:moveTo>
                <a:cubicBezTo>
                  <a:pt x="266700" y="89316"/>
                  <a:pt x="215484" y="38100"/>
                  <a:pt x="152400" y="38100"/>
                </a:cubicBezTo>
                <a:cubicBezTo>
                  <a:pt x="89316" y="38100"/>
                  <a:pt x="38100" y="89316"/>
                  <a:pt x="38100" y="152400"/>
                </a:cubicBezTo>
                <a:cubicBezTo>
                  <a:pt x="38100" y="215484"/>
                  <a:pt x="89316" y="266700"/>
                  <a:pt x="152400" y="266700"/>
                </a:cubicBezTo>
                <a:cubicBezTo>
                  <a:pt x="215484" y="266700"/>
                  <a:pt x="266700" y="215484"/>
                  <a:pt x="266700" y="152400"/>
                </a:cubicBezTo>
                <a:close/>
                <a:moveTo>
                  <a:pt x="0" y="152400"/>
                </a:moveTo>
                <a:cubicBezTo>
                  <a:pt x="0" y="68288"/>
                  <a:pt x="68288" y="0"/>
                  <a:pt x="152400" y="0"/>
                </a:cubicBezTo>
                <a:cubicBezTo>
                  <a:pt x="236512" y="0"/>
                  <a:pt x="304800" y="68288"/>
                  <a:pt x="304800" y="152400"/>
                </a:cubicBezTo>
                <a:cubicBezTo>
                  <a:pt x="304800" y="236512"/>
                  <a:pt x="236512" y="304800"/>
                  <a:pt x="152400" y="304800"/>
                </a:cubicBezTo>
                <a:cubicBezTo>
                  <a:pt x="68288" y="304800"/>
                  <a:pt x="0" y="236512"/>
                  <a:pt x="0" y="152400"/>
                </a:cubicBezTo>
                <a:close/>
                <a:moveTo>
                  <a:pt x="152400" y="200025"/>
                </a:moveTo>
                <a:cubicBezTo>
                  <a:pt x="178685" y="200025"/>
                  <a:pt x="200025" y="178685"/>
                  <a:pt x="200025" y="152400"/>
                </a:cubicBezTo>
                <a:cubicBezTo>
                  <a:pt x="200025" y="126115"/>
                  <a:pt x="178685" y="104775"/>
                  <a:pt x="152400" y="104775"/>
                </a:cubicBezTo>
                <a:cubicBezTo>
                  <a:pt x="126115" y="104775"/>
                  <a:pt x="104775" y="126115"/>
                  <a:pt x="104775" y="152400"/>
                </a:cubicBezTo>
                <a:cubicBezTo>
                  <a:pt x="104775" y="178685"/>
                  <a:pt x="126115" y="200025"/>
                  <a:pt x="152400" y="200025"/>
                </a:cubicBezTo>
                <a:close/>
                <a:moveTo>
                  <a:pt x="152400" y="66675"/>
                </a:moveTo>
                <a:cubicBezTo>
                  <a:pt x="199713" y="66675"/>
                  <a:pt x="238125" y="105087"/>
                  <a:pt x="238125" y="152400"/>
                </a:cubicBezTo>
                <a:cubicBezTo>
                  <a:pt x="238125" y="199713"/>
                  <a:pt x="199713" y="238125"/>
                  <a:pt x="152400" y="238125"/>
                </a:cubicBezTo>
                <a:cubicBezTo>
                  <a:pt x="105087" y="238125"/>
                  <a:pt x="66675" y="199713"/>
                  <a:pt x="66675" y="152400"/>
                </a:cubicBezTo>
                <a:cubicBezTo>
                  <a:pt x="66675" y="105087"/>
                  <a:pt x="105087" y="66675"/>
                  <a:pt x="152400" y="66675"/>
                </a:cubicBezTo>
                <a:close/>
                <a:moveTo>
                  <a:pt x="133350" y="152400"/>
                </a:moveTo>
                <a:cubicBezTo>
                  <a:pt x="133350" y="141886"/>
                  <a:pt x="141886" y="133350"/>
                  <a:pt x="152400" y="133350"/>
                </a:cubicBezTo>
                <a:cubicBezTo>
                  <a:pt x="162914" y="133350"/>
                  <a:pt x="171450" y="141886"/>
                  <a:pt x="171450" y="152400"/>
                </a:cubicBezTo>
                <a:cubicBezTo>
                  <a:pt x="171450" y="162914"/>
                  <a:pt x="162914" y="171450"/>
                  <a:pt x="152400" y="171450"/>
                </a:cubicBezTo>
                <a:cubicBezTo>
                  <a:pt x="141886" y="171450"/>
                  <a:pt x="133350" y="162914"/>
                  <a:pt x="133350" y="152400"/>
                </a:cubicBezTo>
                <a:close/>
              </a:path>
            </a:pathLst>
          </a:custGeom>
          <a:solidFill>
            <a:srgbClr val="FCCA45"/>
          </a:solidFill>
          <a:ln/>
        </p:spPr>
      </p:sp>
      <p:sp>
        <p:nvSpPr>
          <p:cNvPr id="8" name="Text 6"/>
          <p:cNvSpPr/>
          <p:nvPr/>
        </p:nvSpPr>
        <p:spPr>
          <a:xfrm>
            <a:off x="1066800" y="3860800"/>
            <a:ext cx="40894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Aim for </a:t>
            </a:r>
            <a:r>
              <a:rPr lang="en-US" sz="1600" b="1" dirty="0">
                <a:solidFill>
                  <a:srgbClr val="EE6172"/>
                </a:solidFill>
                <a:latin typeface="MiSans" pitchFamily="34" charset="0"/>
                <a:ea typeface="MiSans" pitchFamily="34" charset="-122"/>
                <a:cs typeface="MiSans" pitchFamily="34" charset="-120"/>
              </a:rPr>
              <a:t>20%</a:t>
            </a:r>
            <a:r>
              <a:rPr lang="en-US" sz="1600" b="1" dirty="0">
                <a:solidFill>
                  <a:srgbClr val="253159"/>
                </a:solidFill>
                <a:latin typeface="MiSans" pitchFamily="34" charset="0"/>
                <a:ea typeface="MiSans" pitchFamily="34" charset="-122"/>
                <a:cs typeface="MiSans" pitchFamily="34" charset="-120"/>
              </a:rPr>
              <a:t> of your daily protein intake.</a:t>
            </a:r>
            <a:endParaRPr lang="en-US" sz="1600" dirty="0"/>
          </a:p>
        </p:txBody>
      </p:sp>
      <p:sp>
        <p:nvSpPr>
          <p:cNvPr id="9" name="Shape 7"/>
          <p:cNvSpPr/>
          <p:nvPr/>
        </p:nvSpPr>
        <p:spPr>
          <a:xfrm>
            <a:off x="254000" y="4470400"/>
            <a:ext cx="5537200" cy="609600"/>
          </a:xfrm>
          <a:custGeom>
            <a:avLst/>
            <a:gdLst/>
            <a:ahLst/>
            <a:cxnLst/>
            <a:rect l="l" t="t" r="r" b="b"/>
            <a:pathLst>
              <a:path w="5537200" h="609600">
                <a:moveTo>
                  <a:pt x="101602" y="0"/>
                </a:moveTo>
                <a:lnTo>
                  <a:pt x="5435598" y="0"/>
                </a:lnTo>
                <a:cubicBezTo>
                  <a:pt x="5491711" y="0"/>
                  <a:pt x="5537200" y="45489"/>
                  <a:pt x="5537200" y="101602"/>
                </a:cubicBezTo>
                <a:lnTo>
                  <a:pt x="5537200" y="507998"/>
                </a:lnTo>
                <a:cubicBezTo>
                  <a:pt x="5537200" y="564111"/>
                  <a:pt x="5491711" y="609600"/>
                  <a:pt x="5435598" y="609600"/>
                </a:cubicBezTo>
                <a:lnTo>
                  <a:pt x="101602" y="609600"/>
                </a:lnTo>
                <a:cubicBezTo>
                  <a:pt x="45489" y="609600"/>
                  <a:pt x="0" y="564111"/>
                  <a:pt x="0" y="507998"/>
                </a:cubicBezTo>
                <a:lnTo>
                  <a:pt x="0" y="101602"/>
                </a:lnTo>
                <a:cubicBezTo>
                  <a:pt x="0" y="45526"/>
                  <a:pt x="45526" y="0"/>
                  <a:pt x="101602" y="0"/>
                </a:cubicBezTo>
                <a:close/>
              </a:path>
            </a:pathLst>
          </a:custGeom>
          <a:solidFill>
            <a:srgbClr val="2A3A6D">
              <a:alpha val="8627"/>
            </a:srgbClr>
          </a:solidFill>
          <a:ln/>
        </p:spPr>
      </p:sp>
      <p:sp>
        <p:nvSpPr>
          <p:cNvPr id="10" name="Shape 8"/>
          <p:cNvSpPr/>
          <p:nvPr/>
        </p:nvSpPr>
        <p:spPr>
          <a:xfrm>
            <a:off x="508000" y="4622800"/>
            <a:ext cx="304800" cy="304800"/>
          </a:xfrm>
          <a:custGeom>
            <a:avLst/>
            <a:gdLst/>
            <a:ahLst/>
            <a:cxnLst/>
            <a:rect l="l" t="t" r="r" b="b"/>
            <a:pathLst>
              <a:path w="304800" h="304800">
                <a:moveTo>
                  <a:pt x="152400" y="0"/>
                </a:moveTo>
                <a:cubicBezTo>
                  <a:pt x="236512" y="0"/>
                  <a:pt x="304800" y="68288"/>
                  <a:pt x="304800" y="152400"/>
                </a:cubicBezTo>
                <a:cubicBezTo>
                  <a:pt x="304800" y="236512"/>
                  <a:pt x="236512" y="304800"/>
                  <a:pt x="152400" y="304800"/>
                </a:cubicBezTo>
                <a:cubicBezTo>
                  <a:pt x="68288" y="304800"/>
                  <a:pt x="0" y="236512"/>
                  <a:pt x="0" y="152400"/>
                </a:cubicBezTo>
                <a:cubicBezTo>
                  <a:pt x="0" y="68288"/>
                  <a:pt x="68288" y="0"/>
                  <a:pt x="152400" y="0"/>
                </a:cubicBezTo>
                <a:close/>
                <a:moveTo>
                  <a:pt x="138113" y="71438"/>
                </a:moveTo>
                <a:lnTo>
                  <a:pt x="138113" y="152400"/>
                </a:lnTo>
                <a:cubicBezTo>
                  <a:pt x="138113" y="157163"/>
                  <a:pt x="140494" y="161627"/>
                  <a:pt x="144482" y="164306"/>
                </a:cubicBezTo>
                <a:lnTo>
                  <a:pt x="201632" y="202406"/>
                </a:lnTo>
                <a:cubicBezTo>
                  <a:pt x="208181" y="206812"/>
                  <a:pt x="217051" y="205026"/>
                  <a:pt x="221456" y="198418"/>
                </a:cubicBezTo>
                <a:cubicBezTo>
                  <a:pt x="225862" y="191810"/>
                  <a:pt x="224076" y="182999"/>
                  <a:pt x="217468" y="178594"/>
                </a:cubicBezTo>
                <a:lnTo>
                  <a:pt x="166688" y="144780"/>
                </a:lnTo>
                <a:lnTo>
                  <a:pt x="166688" y="71438"/>
                </a:lnTo>
                <a:cubicBezTo>
                  <a:pt x="166688" y="63520"/>
                  <a:pt x="160318" y="57150"/>
                  <a:pt x="152400" y="57150"/>
                </a:cubicBezTo>
                <a:cubicBezTo>
                  <a:pt x="144482" y="57150"/>
                  <a:pt x="138113" y="63520"/>
                  <a:pt x="138113" y="71438"/>
                </a:cubicBezTo>
                <a:close/>
              </a:path>
            </a:pathLst>
          </a:custGeom>
          <a:solidFill>
            <a:srgbClr val="FCCA45"/>
          </a:solidFill>
          <a:ln/>
        </p:spPr>
      </p:sp>
      <p:sp>
        <p:nvSpPr>
          <p:cNvPr id="11" name="Text 9"/>
          <p:cNvSpPr/>
          <p:nvPr/>
        </p:nvSpPr>
        <p:spPr>
          <a:xfrm>
            <a:off x="1066800" y="4622800"/>
            <a:ext cx="35306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Prep the night before to save time.</a:t>
            </a:r>
            <a:endParaRPr lang="en-US" sz="1600" dirty="0"/>
          </a:p>
        </p:txBody>
      </p:sp>
      <p:pic>
        <p:nvPicPr>
          <p:cNvPr id="12" name="Image 0" descr="https://kimi-web-img.moonshot.cn/img/thumbs.dreamstime.com/eb35a41662ae05c63ca24c5e8cd65bbbdb1aba1d.jpg"/>
          <p:cNvPicPr>
            <a:picLocks noChangeAspect="1"/>
          </p:cNvPicPr>
          <p:nvPr/>
        </p:nvPicPr>
        <p:blipFill>
          <a:blip r:embed="rId3"/>
          <a:srcRect l="8998" r="8998"/>
          <a:stretch/>
        </p:blipFill>
        <p:spPr>
          <a:xfrm>
            <a:off x="6096000" y="1206500"/>
            <a:ext cx="2819400" cy="2120900"/>
          </a:xfrm>
          <a:prstGeom prst="roundRect">
            <a:avLst>
              <a:gd name="adj" fmla="val 4790"/>
            </a:avLst>
          </a:prstGeom>
        </p:spPr>
      </p:pic>
      <p:pic>
        <p:nvPicPr>
          <p:cNvPr id="13" name="Image 1" descr="https://kimi-web-img.moonshot.cn/img/www.storyofmathematics.com/2976636589d913cd6cc63f2c5d0bca9509d95bb4.jpg"/>
          <p:cNvPicPr>
            <a:picLocks noChangeAspect="1"/>
          </p:cNvPicPr>
          <p:nvPr/>
        </p:nvPicPr>
        <p:blipFill>
          <a:blip r:embed="rId4"/>
          <a:srcRect l="17444" r="17444"/>
          <a:stretch/>
        </p:blipFill>
        <p:spPr>
          <a:xfrm>
            <a:off x="9118600" y="1206500"/>
            <a:ext cx="2819400" cy="2120900"/>
          </a:xfrm>
          <a:prstGeom prst="roundRect">
            <a:avLst>
              <a:gd name="adj" fmla="val 4790"/>
            </a:avLst>
          </a:prstGeom>
        </p:spPr>
      </p:pic>
      <p:pic>
        <p:nvPicPr>
          <p:cNvPr id="14" name="Image 2" descr="https://kimi-web-img.moonshot.cn/img/www.pngall.com/b24ceb90558270f396e73ef62e5e2e4a4d1f10d6.png"/>
          <p:cNvPicPr>
            <a:picLocks noChangeAspect="1"/>
          </p:cNvPicPr>
          <p:nvPr/>
        </p:nvPicPr>
        <p:blipFill>
          <a:blip r:embed="rId5"/>
          <a:srcRect t="12387" b="12387"/>
          <a:stretch/>
        </p:blipFill>
        <p:spPr>
          <a:xfrm>
            <a:off x="6096000" y="3530600"/>
            <a:ext cx="2819400" cy="2120900"/>
          </a:xfrm>
          <a:prstGeom prst="roundRect">
            <a:avLst>
              <a:gd name="adj" fmla="val 4790"/>
            </a:avLst>
          </a:prstGeom>
        </p:spPr>
      </p:pic>
      <p:pic>
        <p:nvPicPr>
          <p:cNvPr id="15" name="Image 3" descr="https://kimi-web-img.moonshot.cn/img/thumbs.dreamstime.com/5f8a951f61f0faeaae6082d79ce181ee6f6bb47e.jpg"/>
          <p:cNvPicPr>
            <a:picLocks noChangeAspect="1"/>
          </p:cNvPicPr>
          <p:nvPr/>
        </p:nvPicPr>
        <p:blipFill>
          <a:blip r:embed="rId6"/>
          <a:srcRect l="5716" r="5716"/>
          <a:stretch/>
        </p:blipFill>
        <p:spPr>
          <a:xfrm>
            <a:off x="9118600" y="3530600"/>
            <a:ext cx="2819400" cy="2120900"/>
          </a:xfrm>
          <a:prstGeom prst="roundRect">
            <a:avLst>
              <a:gd name="adj" fmla="val 4790"/>
            </a:avLst>
          </a:prstGeom>
        </p:spPr>
      </p:pic>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 y="1447800"/>
            <a:ext cx="12141200" cy="508000"/>
          </a:xfrm>
          <a:prstGeom prst="rect">
            <a:avLst/>
          </a:prstGeom>
          <a:noFill/>
          <a:ln/>
        </p:spPr>
        <p:txBody>
          <a:bodyPr wrap="square" lIns="0" tIns="0" rIns="0" bIns="0" rtlCol="0" anchor="ctr"/>
          <a:lstStyle/>
          <a:p>
            <a:pPr algn="ct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Smart Snack Swaps</a:t>
            </a:r>
            <a:endParaRPr lang="en-US" sz="1600" dirty="0"/>
          </a:p>
        </p:txBody>
      </p:sp>
      <p:sp>
        <p:nvSpPr>
          <p:cNvPr id="5" name="Text 3"/>
          <p:cNvSpPr/>
          <p:nvPr/>
        </p:nvSpPr>
        <p:spPr>
          <a:xfrm>
            <a:off x="101600" y="2260600"/>
            <a:ext cx="4978400" cy="406400"/>
          </a:xfrm>
          <a:prstGeom prst="rect">
            <a:avLst/>
          </a:prstGeom>
          <a:noFill/>
          <a:ln/>
        </p:spPr>
        <p:txBody>
          <a:bodyPr wrap="square" lIns="0" tIns="0" rIns="0" bIns="0" rtlCol="0" anchor="ctr"/>
          <a:lstStyle/>
          <a:p>
            <a:pPr algn="ctr">
              <a:lnSpc>
                <a:spcPct val="110000"/>
              </a:lnSpc>
            </a:pPr>
            <a:r>
              <a:rPr lang="en-US" sz="2400" b="1" dirty="0">
                <a:solidFill>
                  <a:srgbClr val="EE6172"/>
                </a:solidFill>
                <a:latin typeface="Noto Sans SC" pitchFamily="34" charset="0"/>
                <a:ea typeface="Noto Sans SC" pitchFamily="34" charset="-122"/>
                <a:cs typeface="Noto Sans SC" pitchFamily="34" charset="-120"/>
              </a:rPr>
              <a:t>Vending Machine Traps</a:t>
            </a:r>
            <a:endParaRPr lang="en-US" sz="1600" dirty="0"/>
          </a:p>
        </p:txBody>
      </p:sp>
      <p:sp>
        <p:nvSpPr>
          <p:cNvPr id="6" name="Shape 4"/>
          <p:cNvSpPr/>
          <p:nvPr/>
        </p:nvSpPr>
        <p:spPr>
          <a:xfrm>
            <a:off x="254000" y="2870200"/>
            <a:ext cx="4673600" cy="558800"/>
          </a:xfrm>
          <a:custGeom>
            <a:avLst/>
            <a:gdLst/>
            <a:ahLst/>
            <a:cxnLst/>
            <a:rect l="l" t="t" r="r" b="b"/>
            <a:pathLst>
              <a:path w="4673600" h="558800">
                <a:moveTo>
                  <a:pt x="101601" y="0"/>
                </a:moveTo>
                <a:lnTo>
                  <a:pt x="4571999" y="0"/>
                </a:lnTo>
                <a:cubicBezTo>
                  <a:pt x="4628112" y="0"/>
                  <a:pt x="4673600" y="45488"/>
                  <a:pt x="4673600" y="101601"/>
                </a:cubicBezTo>
                <a:lnTo>
                  <a:pt x="4673600" y="457199"/>
                </a:lnTo>
                <a:cubicBezTo>
                  <a:pt x="4673600" y="513312"/>
                  <a:pt x="4628112" y="558800"/>
                  <a:pt x="4571999" y="558800"/>
                </a:cubicBezTo>
                <a:lnTo>
                  <a:pt x="101601" y="558800"/>
                </a:lnTo>
                <a:cubicBezTo>
                  <a:pt x="45488" y="558800"/>
                  <a:pt x="0" y="513312"/>
                  <a:pt x="0" y="457199"/>
                </a:cubicBezTo>
                <a:lnTo>
                  <a:pt x="0" y="101601"/>
                </a:lnTo>
                <a:cubicBezTo>
                  <a:pt x="0" y="45526"/>
                  <a:pt x="45526" y="0"/>
                  <a:pt x="101601" y="0"/>
                </a:cubicBezTo>
                <a:close/>
              </a:path>
            </a:pathLst>
          </a:custGeom>
          <a:solidFill>
            <a:srgbClr val="EE6172">
              <a:alpha val="10196"/>
            </a:srgbClr>
          </a:solidFill>
          <a:ln/>
        </p:spPr>
      </p:sp>
      <p:sp>
        <p:nvSpPr>
          <p:cNvPr id="7" name="Shape 5"/>
          <p:cNvSpPr/>
          <p:nvPr/>
        </p:nvSpPr>
        <p:spPr>
          <a:xfrm>
            <a:off x="482600" y="3022600"/>
            <a:ext cx="254000" cy="254000"/>
          </a:xfrm>
          <a:custGeom>
            <a:avLst/>
            <a:gdLst/>
            <a:ahLst/>
            <a:cxnLst/>
            <a:rect l="l" t="t" r="r" b="b"/>
            <a:pathLst>
              <a:path w="254000" h="254000">
                <a:moveTo>
                  <a:pt x="32693" y="113357"/>
                </a:moveTo>
                <a:cubicBezTo>
                  <a:pt x="39291" y="67221"/>
                  <a:pt x="79028" y="31750"/>
                  <a:pt x="127000" y="31750"/>
                </a:cubicBezTo>
                <a:cubicBezTo>
                  <a:pt x="153293" y="31750"/>
                  <a:pt x="177105" y="42416"/>
                  <a:pt x="194370" y="59630"/>
                </a:cubicBezTo>
                <a:cubicBezTo>
                  <a:pt x="194469" y="59730"/>
                  <a:pt x="194568" y="59829"/>
                  <a:pt x="194667" y="59928"/>
                </a:cubicBezTo>
                <a:lnTo>
                  <a:pt x="198438" y="63500"/>
                </a:lnTo>
                <a:lnTo>
                  <a:pt x="174675" y="63500"/>
                </a:lnTo>
                <a:cubicBezTo>
                  <a:pt x="165894" y="63500"/>
                  <a:pt x="158800" y="70594"/>
                  <a:pt x="158800" y="79375"/>
                </a:cubicBezTo>
                <a:cubicBezTo>
                  <a:pt x="158800" y="88156"/>
                  <a:pt x="165894" y="95250"/>
                  <a:pt x="174675" y="95250"/>
                </a:cubicBezTo>
                <a:lnTo>
                  <a:pt x="238175" y="95250"/>
                </a:lnTo>
                <a:cubicBezTo>
                  <a:pt x="246955" y="95250"/>
                  <a:pt x="254050" y="88156"/>
                  <a:pt x="254050" y="79375"/>
                </a:cubicBezTo>
                <a:lnTo>
                  <a:pt x="254050" y="15875"/>
                </a:lnTo>
                <a:cubicBezTo>
                  <a:pt x="254050" y="7094"/>
                  <a:pt x="246955" y="0"/>
                  <a:pt x="238175" y="0"/>
                </a:cubicBezTo>
                <a:cubicBezTo>
                  <a:pt x="229394" y="0"/>
                  <a:pt x="222300" y="7094"/>
                  <a:pt x="222300" y="15875"/>
                </a:cubicBezTo>
                <a:lnTo>
                  <a:pt x="222300" y="42366"/>
                </a:lnTo>
                <a:lnTo>
                  <a:pt x="216694" y="37058"/>
                </a:lnTo>
                <a:cubicBezTo>
                  <a:pt x="193725" y="14188"/>
                  <a:pt x="161975" y="0"/>
                  <a:pt x="127000" y="0"/>
                </a:cubicBezTo>
                <a:cubicBezTo>
                  <a:pt x="63004" y="0"/>
                  <a:pt x="10071" y="47327"/>
                  <a:pt x="1290" y="108893"/>
                </a:cubicBezTo>
                <a:cubicBezTo>
                  <a:pt x="50" y="117574"/>
                  <a:pt x="6052" y="125611"/>
                  <a:pt x="14734" y="126851"/>
                </a:cubicBezTo>
                <a:cubicBezTo>
                  <a:pt x="23416" y="128091"/>
                  <a:pt x="31452" y="122039"/>
                  <a:pt x="32693" y="113407"/>
                </a:cubicBezTo>
                <a:close/>
                <a:moveTo>
                  <a:pt x="252710" y="145107"/>
                </a:moveTo>
                <a:cubicBezTo>
                  <a:pt x="253950" y="136426"/>
                  <a:pt x="247898" y="128389"/>
                  <a:pt x="239266" y="127149"/>
                </a:cubicBezTo>
                <a:cubicBezTo>
                  <a:pt x="230634" y="125909"/>
                  <a:pt x="222548" y="131961"/>
                  <a:pt x="221307" y="140593"/>
                </a:cubicBezTo>
                <a:cubicBezTo>
                  <a:pt x="214709" y="186730"/>
                  <a:pt x="174972" y="222200"/>
                  <a:pt x="127000" y="222200"/>
                </a:cubicBezTo>
                <a:cubicBezTo>
                  <a:pt x="100707" y="222200"/>
                  <a:pt x="76895" y="211534"/>
                  <a:pt x="59630" y="194320"/>
                </a:cubicBezTo>
                <a:cubicBezTo>
                  <a:pt x="59531" y="194221"/>
                  <a:pt x="59432" y="194121"/>
                  <a:pt x="59333" y="194022"/>
                </a:cubicBezTo>
                <a:lnTo>
                  <a:pt x="55562" y="190450"/>
                </a:lnTo>
                <a:lnTo>
                  <a:pt x="79325" y="190450"/>
                </a:lnTo>
                <a:cubicBezTo>
                  <a:pt x="88106" y="190450"/>
                  <a:pt x="95200" y="183356"/>
                  <a:pt x="95200" y="174575"/>
                </a:cubicBezTo>
                <a:cubicBezTo>
                  <a:pt x="95200" y="165795"/>
                  <a:pt x="88106" y="158700"/>
                  <a:pt x="79325" y="158700"/>
                </a:cubicBezTo>
                <a:lnTo>
                  <a:pt x="15875" y="158750"/>
                </a:lnTo>
                <a:cubicBezTo>
                  <a:pt x="11658" y="158750"/>
                  <a:pt x="7590" y="160437"/>
                  <a:pt x="4614" y="163463"/>
                </a:cubicBezTo>
                <a:cubicBezTo>
                  <a:pt x="1637" y="166489"/>
                  <a:pt x="-50" y="170507"/>
                  <a:pt x="0" y="174774"/>
                </a:cubicBezTo>
                <a:lnTo>
                  <a:pt x="496" y="237778"/>
                </a:lnTo>
                <a:cubicBezTo>
                  <a:pt x="546" y="246559"/>
                  <a:pt x="7739" y="253603"/>
                  <a:pt x="16520" y="253504"/>
                </a:cubicBezTo>
                <a:cubicBezTo>
                  <a:pt x="25301" y="253405"/>
                  <a:pt x="32345" y="246261"/>
                  <a:pt x="32246" y="237480"/>
                </a:cubicBezTo>
                <a:lnTo>
                  <a:pt x="32048" y="211931"/>
                </a:lnTo>
                <a:lnTo>
                  <a:pt x="37356" y="216942"/>
                </a:lnTo>
                <a:cubicBezTo>
                  <a:pt x="60325" y="239812"/>
                  <a:pt x="92025" y="254000"/>
                  <a:pt x="127000" y="254000"/>
                </a:cubicBezTo>
                <a:cubicBezTo>
                  <a:pt x="190996" y="254000"/>
                  <a:pt x="243929" y="206673"/>
                  <a:pt x="252710" y="145107"/>
                </a:cubicBezTo>
                <a:close/>
              </a:path>
            </a:pathLst>
          </a:custGeom>
          <a:solidFill>
            <a:srgbClr val="EE6172"/>
          </a:solidFill>
          <a:ln/>
        </p:spPr>
      </p:sp>
      <p:sp>
        <p:nvSpPr>
          <p:cNvPr id="8" name="Text 6"/>
          <p:cNvSpPr/>
          <p:nvPr/>
        </p:nvSpPr>
        <p:spPr>
          <a:xfrm>
            <a:off x="825500" y="3022600"/>
            <a:ext cx="28956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Pastries &amp; Candy Bars (~300 kcal)</a:t>
            </a:r>
            <a:endParaRPr lang="en-US" sz="1600" dirty="0"/>
          </a:p>
        </p:txBody>
      </p:sp>
      <p:sp>
        <p:nvSpPr>
          <p:cNvPr id="9" name="Shape 7"/>
          <p:cNvSpPr/>
          <p:nvPr/>
        </p:nvSpPr>
        <p:spPr>
          <a:xfrm>
            <a:off x="254000" y="3581400"/>
            <a:ext cx="4673600" cy="558800"/>
          </a:xfrm>
          <a:custGeom>
            <a:avLst/>
            <a:gdLst/>
            <a:ahLst/>
            <a:cxnLst/>
            <a:rect l="l" t="t" r="r" b="b"/>
            <a:pathLst>
              <a:path w="4673600" h="558800">
                <a:moveTo>
                  <a:pt x="101601" y="0"/>
                </a:moveTo>
                <a:lnTo>
                  <a:pt x="4571999" y="0"/>
                </a:lnTo>
                <a:cubicBezTo>
                  <a:pt x="4628112" y="0"/>
                  <a:pt x="4673600" y="45488"/>
                  <a:pt x="4673600" y="101601"/>
                </a:cubicBezTo>
                <a:lnTo>
                  <a:pt x="4673600" y="457199"/>
                </a:lnTo>
                <a:cubicBezTo>
                  <a:pt x="4673600" y="513312"/>
                  <a:pt x="4628112" y="558800"/>
                  <a:pt x="4571999" y="558800"/>
                </a:cubicBezTo>
                <a:lnTo>
                  <a:pt x="101601" y="558800"/>
                </a:lnTo>
                <a:cubicBezTo>
                  <a:pt x="45488" y="558800"/>
                  <a:pt x="0" y="513312"/>
                  <a:pt x="0" y="457199"/>
                </a:cubicBezTo>
                <a:lnTo>
                  <a:pt x="0" y="101601"/>
                </a:lnTo>
                <a:cubicBezTo>
                  <a:pt x="0" y="45526"/>
                  <a:pt x="45526" y="0"/>
                  <a:pt x="101601" y="0"/>
                </a:cubicBezTo>
                <a:close/>
              </a:path>
            </a:pathLst>
          </a:custGeom>
          <a:solidFill>
            <a:srgbClr val="EE6172">
              <a:alpha val="10196"/>
            </a:srgbClr>
          </a:solidFill>
          <a:ln/>
        </p:spPr>
      </p:sp>
      <p:sp>
        <p:nvSpPr>
          <p:cNvPr id="10" name="Shape 8"/>
          <p:cNvSpPr/>
          <p:nvPr/>
        </p:nvSpPr>
        <p:spPr>
          <a:xfrm>
            <a:off x="530225" y="3733800"/>
            <a:ext cx="158750" cy="254000"/>
          </a:xfrm>
          <a:custGeom>
            <a:avLst/>
            <a:gdLst/>
            <a:ahLst/>
            <a:cxnLst/>
            <a:rect l="l" t="t" r="r" b="b"/>
            <a:pathLst>
              <a:path w="158750" h="254000">
                <a:moveTo>
                  <a:pt x="55563" y="-15875"/>
                </a:moveTo>
                <a:lnTo>
                  <a:pt x="103188" y="-15875"/>
                </a:lnTo>
                <a:cubicBezTo>
                  <a:pt x="111968" y="-15875"/>
                  <a:pt x="119063" y="-8781"/>
                  <a:pt x="119063" y="0"/>
                </a:cubicBezTo>
                <a:cubicBezTo>
                  <a:pt x="119063" y="8781"/>
                  <a:pt x="111968" y="15875"/>
                  <a:pt x="103188" y="15875"/>
                </a:cubicBezTo>
                <a:lnTo>
                  <a:pt x="55563" y="15875"/>
                </a:lnTo>
                <a:cubicBezTo>
                  <a:pt x="46782" y="15875"/>
                  <a:pt x="39688" y="8781"/>
                  <a:pt x="39688" y="0"/>
                </a:cubicBezTo>
                <a:cubicBezTo>
                  <a:pt x="39688" y="-8781"/>
                  <a:pt x="46782" y="-15875"/>
                  <a:pt x="55563" y="-15875"/>
                </a:cubicBezTo>
                <a:close/>
                <a:moveTo>
                  <a:pt x="7938" y="71438"/>
                </a:moveTo>
                <a:cubicBezTo>
                  <a:pt x="7938" y="53925"/>
                  <a:pt x="22175" y="39688"/>
                  <a:pt x="39688" y="39688"/>
                </a:cubicBezTo>
                <a:lnTo>
                  <a:pt x="119063" y="39688"/>
                </a:lnTo>
                <a:cubicBezTo>
                  <a:pt x="136575" y="39688"/>
                  <a:pt x="150813" y="53925"/>
                  <a:pt x="150813" y="71438"/>
                </a:cubicBezTo>
                <a:cubicBezTo>
                  <a:pt x="150813" y="83393"/>
                  <a:pt x="144214" y="93811"/>
                  <a:pt x="134441" y="99219"/>
                </a:cubicBezTo>
                <a:cubicBezTo>
                  <a:pt x="144214" y="104626"/>
                  <a:pt x="150813" y="115044"/>
                  <a:pt x="150813" y="127000"/>
                </a:cubicBezTo>
                <a:cubicBezTo>
                  <a:pt x="150813" y="138956"/>
                  <a:pt x="144214" y="149374"/>
                  <a:pt x="134441" y="154781"/>
                </a:cubicBezTo>
                <a:cubicBezTo>
                  <a:pt x="144214" y="160189"/>
                  <a:pt x="150813" y="170607"/>
                  <a:pt x="150813" y="182563"/>
                </a:cubicBezTo>
                <a:cubicBezTo>
                  <a:pt x="150813" y="194518"/>
                  <a:pt x="144214" y="204936"/>
                  <a:pt x="134441" y="210344"/>
                </a:cubicBezTo>
                <a:cubicBezTo>
                  <a:pt x="144214" y="215751"/>
                  <a:pt x="150813" y="226169"/>
                  <a:pt x="150813" y="238125"/>
                </a:cubicBezTo>
                <a:cubicBezTo>
                  <a:pt x="150813" y="255637"/>
                  <a:pt x="136575" y="269875"/>
                  <a:pt x="119063" y="269875"/>
                </a:cubicBezTo>
                <a:lnTo>
                  <a:pt x="39688" y="269875"/>
                </a:lnTo>
                <a:cubicBezTo>
                  <a:pt x="22175" y="269875"/>
                  <a:pt x="7938" y="255637"/>
                  <a:pt x="7938" y="238125"/>
                </a:cubicBezTo>
                <a:cubicBezTo>
                  <a:pt x="7938" y="226169"/>
                  <a:pt x="14536" y="215751"/>
                  <a:pt x="24309" y="210344"/>
                </a:cubicBezTo>
                <a:cubicBezTo>
                  <a:pt x="14536" y="204936"/>
                  <a:pt x="7938" y="194518"/>
                  <a:pt x="7938" y="182563"/>
                </a:cubicBezTo>
                <a:cubicBezTo>
                  <a:pt x="7938" y="170607"/>
                  <a:pt x="14536" y="160189"/>
                  <a:pt x="24309" y="154781"/>
                </a:cubicBezTo>
                <a:cubicBezTo>
                  <a:pt x="14536" y="149374"/>
                  <a:pt x="7938" y="138956"/>
                  <a:pt x="7938" y="127000"/>
                </a:cubicBezTo>
                <a:cubicBezTo>
                  <a:pt x="7938" y="115044"/>
                  <a:pt x="14536" y="104626"/>
                  <a:pt x="24309" y="99219"/>
                </a:cubicBezTo>
                <a:cubicBezTo>
                  <a:pt x="14536" y="93811"/>
                  <a:pt x="7938" y="83393"/>
                  <a:pt x="7938" y="71438"/>
                </a:cubicBezTo>
                <a:close/>
              </a:path>
            </a:pathLst>
          </a:custGeom>
          <a:solidFill>
            <a:srgbClr val="EE6172"/>
          </a:solidFill>
          <a:ln/>
        </p:spPr>
      </p:sp>
      <p:sp>
        <p:nvSpPr>
          <p:cNvPr id="11" name="Text 9"/>
          <p:cNvSpPr/>
          <p:nvPr/>
        </p:nvSpPr>
        <p:spPr>
          <a:xfrm>
            <a:off x="825500" y="3733800"/>
            <a:ext cx="22225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Sugary Drinks (~150 kcal)</a:t>
            </a:r>
            <a:endParaRPr lang="en-US" sz="1600" dirty="0"/>
          </a:p>
        </p:txBody>
      </p:sp>
      <p:sp>
        <p:nvSpPr>
          <p:cNvPr id="12" name="Shape 10"/>
          <p:cNvSpPr/>
          <p:nvPr/>
        </p:nvSpPr>
        <p:spPr>
          <a:xfrm>
            <a:off x="254000" y="4292600"/>
            <a:ext cx="4673600" cy="558800"/>
          </a:xfrm>
          <a:custGeom>
            <a:avLst/>
            <a:gdLst/>
            <a:ahLst/>
            <a:cxnLst/>
            <a:rect l="l" t="t" r="r" b="b"/>
            <a:pathLst>
              <a:path w="4673600" h="558800">
                <a:moveTo>
                  <a:pt x="101601" y="0"/>
                </a:moveTo>
                <a:lnTo>
                  <a:pt x="4571999" y="0"/>
                </a:lnTo>
                <a:cubicBezTo>
                  <a:pt x="4628112" y="0"/>
                  <a:pt x="4673600" y="45488"/>
                  <a:pt x="4673600" y="101601"/>
                </a:cubicBezTo>
                <a:lnTo>
                  <a:pt x="4673600" y="457199"/>
                </a:lnTo>
                <a:cubicBezTo>
                  <a:pt x="4673600" y="513312"/>
                  <a:pt x="4628112" y="558800"/>
                  <a:pt x="4571999" y="558800"/>
                </a:cubicBezTo>
                <a:lnTo>
                  <a:pt x="101601" y="558800"/>
                </a:lnTo>
                <a:cubicBezTo>
                  <a:pt x="45488" y="558800"/>
                  <a:pt x="0" y="513312"/>
                  <a:pt x="0" y="457199"/>
                </a:cubicBezTo>
                <a:lnTo>
                  <a:pt x="0" y="101601"/>
                </a:lnTo>
                <a:cubicBezTo>
                  <a:pt x="0" y="45526"/>
                  <a:pt x="45526" y="0"/>
                  <a:pt x="101601" y="0"/>
                </a:cubicBezTo>
                <a:close/>
              </a:path>
            </a:pathLst>
          </a:custGeom>
          <a:solidFill>
            <a:srgbClr val="EE6172">
              <a:alpha val="10196"/>
            </a:srgbClr>
          </a:solidFill>
          <a:ln/>
        </p:spPr>
      </p:sp>
      <p:sp>
        <p:nvSpPr>
          <p:cNvPr id="13" name="Shape 11"/>
          <p:cNvSpPr/>
          <p:nvPr/>
        </p:nvSpPr>
        <p:spPr>
          <a:xfrm>
            <a:off x="482600" y="4445000"/>
            <a:ext cx="254000" cy="254000"/>
          </a:xfrm>
          <a:custGeom>
            <a:avLst/>
            <a:gdLst/>
            <a:ahLst/>
            <a:cxnLst/>
            <a:rect l="l" t="t" r="r" b="b"/>
            <a:pathLst>
              <a:path w="254000" h="254000">
                <a:moveTo>
                  <a:pt x="127744" y="13692"/>
                </a:moveTo>
                <a:cubicBezTo>
                  <a:pt x="127347" y="11013"/>
                  <a:pt x="125313" y="8830"/>
                  <a:pt x="122634" y="8434"/>
                </a:cubicBezTo>
                <a:cubicBezTo>
                  <a:pt x="111671" y="6896"/>
                  <a:pt x="100509" y="8880"/>
                  <a:pt x="90686" y="14089"/>
                </a:cubicBezTo>
                <a:lnTo>
                  <a:pt x="53975" y="33685"/>
                </a:lnTo>
                <a:cubicBezTo>
                  <a:pt x="44202" y="38894"/>
                  <a:pt x="36314" y="47079"/>
                  <a:pt x="31452" y="57051"/>
                </a:cubicBezTo>
                <a:lnTo>
                  <a:pt x="13246" y="94555"/>
                </a:lnTo>
                <a:cubicBezTo>
                  <a:pt x="8384" y="104527"/>
                  <a:pt x="6796" y="115838"/>
                  <a:pt x="8731" y="126752"/>
                </a:cubicBezTo>
                <a:lnTo>
                  <a:pt x="15925" y="167829"/>
                </a:lnTo>
                <a:cubicBezTo>
                  <a:pt x="17859" y="178792"/>
                  <a:pt x="23168" y="188813"/>
                  <a:pt x="31155" y="196552"/>
                </a:cubicBezTo>
                <a:lnTo>
                  <a:pt x="61069" y="225524"/>
                </a:lnTo>
                <a:cubicBezTo>
                  <a:pt x="69056" y="233263"/>
                  <a:pt x="79226" y="238224"/>
                  <a:pt x="90190" y="239762"/>
                </a:cubicBezTo>
                <a:lnTo>
                  <a:pt x="131366" y="245566"/>
                </a:lnTo>
                <a:cubicBezTo>
                  <a:pt x="142329" y="247104"/>
                  <a:pt x="153491" y="245120"/>
                  <a:pt x="163314" y="239911"/>
                </a:cubicBezTo>
                <a:lnTo>
                  <a:pt x="200025" y="220315"/>
                </a:lnTo>
                <a:cubicBezTo>
                  <a:pt x="209798" y="215106"/>
                  <a:pt x="217686" y="206921"/>
                  <a:pt x="222548" y="196900"/>
                </a:cubicBezTo>
                <a:lnTo>
                  <a:pt x="240754" y="159445"/>
                </a:lnTo>
                <a:cubicBezTo>
                  <a:pt x="245616" y="149473"/>
                  <a:pt x="247204" y="138162"/>
                  <a:pt x="245269" y="127248"/>
                </a:cubicBezTo>
                <a:cubicBezTo>
                  <a:pt x="244822" y="124619"/>
                  <a:pt x="242639" y="122634"/>
                  <a:pt x="240010" y="122238"/>
                </a:cubicBezTo>
                <a:cubicBezTo>
                  <a:pt x="214461" y="118170"/>
                  <a:pt x="193973" y="98871"/>
                  <a:pt x="188168" y="73918"/>
                </a:cubicBezTo>
                <a:cubicBezTo>
                  <a:pt x="187275" y="70148"/>
                  <a:pt x="184200" y="67270"/>
                  <a:pt x="180380" y="66675"/>
                </a:cubicBezTo>
                <a:cubicBezTo>
                  <a:pt x="153293" y="62359"/>
                  <a:pt x="131911" y="40878"/>
                  <a:pt x="127695" y="13692"/>
                </a:cubicBezTo>
                <a:close/>
                <a:moveTo>
                  <a:pt x="103188" y="71438"/>
                </a:moveTo>
                <a:cubicBezTo>
                  <a:pt x="111949" y="71438"/>
                  <a:pt x="119063" y="78551"/>
                  <a:pt x="119063" y="87313"/>
                </a:cubicBezTo>
                <a:cubicBezTo>
                  <a:pt x="119063" y="96074"/>
                  <a:pt x="111949" y="103188"/>
                  <a:pt x="103188" y="103188"/>
                </a:cubicBezTo>
                <a:cubicBezTo>
                  <a:pt x="94426" y="103188"/>
                  <a:pt x="87313" y="96074"/>
                  <a:pt x="87313" y="87313"/>
                </a:cubicBezTo>
                <a:cubicBezTo>
                  <a:pt x="87313" y="78551"/>
                  <a:pt x="94426" y="71438"/>
                  <a:pt x="103188" y="71438"/>
                </a:cubicBezTo>
                <a:close/>
                <a:moveTo>
                  <a:pt x="71438" y="166688"/>
                </a:moveTo>
                <a:cubicBezTo>
                  <a:pt x="71438" y="157926"/>
                  <a:pt x="78551" y="150813"/>
                  <a:pt x="87313" y="150813"/>
                </a:cubicBezTo>
                <a:cubicBezTo>
                  <a:pt x="96074" y="150813"/>
                  <a:pt x="103188" y="157926"/>
                  <a:pt x="103188" y="166688"/>
                </a:cubicBezTo>
                <a:cubicBezTo>
                  <a:pt x="103188" y="175449"/>
                  <a:pt x="96074" y="182563"/>
                  <a:pt x="87313" y="182563"/>
                </a:cubicBezTo>
                <a:cubicBezTo>
                  <a:pt x="78551" y="182563"/>
                  <a:pt x="71438" y="175449"/>
                  <a:pt x="71438" y="166688"/>
                </a:cubicBezTo>
                <a:close/>
                <a:moveTo>
                  <a:pt x="182563" y="134938"/>
                </a:moveTo>
                <a:cubicBezTo>
                  <a:pt x="191324" y="134938"/>
                  <a:pt x="198438" y="142051"/>
                  <a:pt x="198438" y="150813"/>
                </a:cubicBezTo>
                <a:cubicBezTo>
                  <a:pt x="198438" y="159574"/>
                  <a:pt x="191324" y="166688"/>
                  <a:pt x="182563" y="166688"/>
                </a:cubicBezTo>
                <a:cubicBezTo>
                  <a:pt x="173801" y="166688"/>
                  <a:pt x="166688" y="159574"/>
                  <a:pt x="166688" y="150813"/>
                </a:cubicBezTo>
                <a:cubicBezTo>
                  <a:pt x="166688" y="142051"/>
                  <a:pt x="173801" y="134938"/>
                  <a:pt x="182563" y="134938"/>
                </a:cubicBezTo>
                <a:close/>
              </a:path>
            </a:pathLst>
          </a:custGeom>
          <a:solidFill>
            <a:srgbClr val="EE6172"/>
          </a:solidFill>
          <a:ln/>
        </p:spPr>
      </p:sp>
      <p:sp>
        <p:nvSpPr>
          <p:cNvPr id="14" name="Text 12"/>
          <p:cNvSpPr/>
          <p:nvPr/>
        </p:nvSpPr>
        <p:spPr>
          <a:xfrm>
            <a:off x="825500" y="4445000"/>
            <a:ext cx="24257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Cookies &amp; Chips (~200 kcal)</a:t>
            </a:r>
            <a:endParaRPr lang="en-US" sz="1600" dirty="0"/>
          </a:p>
        </p:txBody>
      </p:sp>
      <p:sp>
        <p:nvSpPr>
          <p:cNvPr id="15" name="Shape 13"/>
          <p:cNvSpPr/>
          <p:nvPr/>
        </p:nvSpPr>
        <p:spPr>
          <a:xfrm>
            <a:off x="5667375" y="3175000"/>
            <a:ext cx="857250" cy="762000"/>
          </a:xfrm>
          <a:custGeom>
            <a:avLst/>
            <a:gdLst/>
            <a:ahLst/>
            <a:cxnLst/>
            <a:rect l="l" t="t" r="r" b="b"/>
            <a:pathLst>
              <a:path w="857250" h="762000">
                <a:moveTo>
                  <a:pt x="843260" y="414635"/>
                </a:moveTo>
                <a:cubicBezTo>
                  <a:pt x="861864" y="396032"/>
                  <a:pt x="861864" y="365820"/>
                  <a:pt x="843260" y="347216"/>
                </a:cubicBezTo>
                <a:lnTo>
                  <a:pt x="652760" y="156716"/>
                </a:lnTo>
                <a:cubicBezTo>
                  <a:pt x="634157" y="138113"/>
                  <a:pt x="603945" y="138113"/>
                  <a:pt x="585341" y="156716"/>
                </a:cubicBezTo>
                <a:cubicBezTo>
                  <a:pt x="566738" y="175320"/>
                  <a:pt x="566738" y="205532"/>
                  <a:pt x="585341" y="224135"/>
                </a:cubicBezTo>
                <a:lnTo>
                  <a:pt x="694581" y="333375"/>
                </a:lnTo>
                <a:lnTo>
                  <a:pt x="47625" y="333375"/>
                </a:lnTo>
                <a:cubicBezTo>
                  <a:pt x="21282" y="333375"/>
                  <a:pt x="0" y="354657"/>
                  <a:pt x="0" y="381000"/>
                </a:cubicBezTo>
                <a:cubicBezTo>
                  <a:pt x="0" y="407343"/>
                  <a:pt x="21282" y="428625"/>
                  <a:pt x="47625" y="428625"/>
                </a:cubicBezTo>
                <a:lnTo>
                  <a:pt x="694581" y="428625"/>
                </a:lnTo>
                <a:lnTo>
                  <a:pt x="585341" y="537865"/>
                </a:lnTo>
                <a:cubicBezTo>
                  <a:pt x="566737" y="556468"/>
                  <a:pt x="566737" y="586680"/>
                  <a:pt x="585341" y="605284"/>
                </a:cubicBezTo>
                <a:cubicBezTo>
                  <a:pt x="603945" y="623888"/>
                  <a:pt x="634157" y="623888"/>
                  <a:pt x="652760" y="605284"/>
                </a:cubicBezTo>
                <a:lnTo>
                  <a:pt x="843260" y="414784"/>
                </a:lnTo>
                <a:close/>
              </a:path>
            </a:pathLst>
          </a:custGeom>
          <a:solidFill>
            <a:srgbClr val="FCCA45"/>
          </a:solidFill>
          <a:ln/>
        </p:spPr>
      </p:sp>
      <p:sp>
        <p:nvSpPr>
          <p:cNvPr id="16" name="Text 14"/>
          <p:cNvSpPr/>
          <p:nvPr/>
        </p:nvSpPr>
        <p:spPr>
          <a:xfrm>
            <a:off x="7112000" y="2260600"/>
            <a:ext cx="4978400" cy="406400"/>
          </a:xfrm>
          <a:prstGeom prst="rect">
            <a:avLst/>
          </a:prstGeom>
          <a:noFill/>
          <a:ln/>
        </p:spPr>
        <p:txBody>
          <a:bodyPr wrap="square" lIns="0" tIns="0" rIns="0" bIns="0" rtlCol="0" anchor="ctr"/>
          <a:lstStyle/>
          <a:p>
            <a:pPr algn="ctr">
              <a:lnSpc>
                <a:spcPct val="110000"/>
              </a:lnSpc>
            </a:pPr>
            <a:r>
              <a:rPr lang="en-US" sz="2400" b="1" dirty="0">
                <a:solidFill>
                  <a:srgbClr val="2A3A6D">
                    <a:alpha val="85000"/>
                  </a:srgbClr>
                </a:solidFill>
                <a:latin typeface="Noto Sans SC" pitchFamily="34" charset="0"/>
                <a:ea typeface="Noto Sans SC" pitchFamily="34" charset="-122"/>
                <a:cs typeface="Noto Sans SC" pitchFamily="34" charset="-120"/>
              </a:rPr>
              <a:t>Smart &amp; Portable</a:t>
            </a:r>
            <a:endParaRPr lang="en-US" sz="1600" dirty="0"/>
          </a:p>
        </p:txBody>
      </p:sp>
      <p:sp>
        <p:nvSpPr>
          <p:cNvPr id="17" name="Shape 15"/>
          <p:cNvSpPr/>
          <p:nvPr/>
        </p:nvSpPr>
        <p:spPr>
          <a:xfrm>
            <a:off x="7264400" y="2870200"/>
            <a:ext cx="4673600" cy="558800"/>
          </a:xfrm>
          <a:custGeom>
            <a:avLst/>
            <a:gdLst/>
            <a:ahLst/>
            <a:cxnLst/>
            <a:rect l="l" t="t" r="r" b="b"/>
            <a:pathLst>
              <a:path w="4673600" h="558800">
                <a:moveTo>
                  <a:pt x="101601" y="0"/>
                </a:moveTo>
                <a:lnTo>
                  <a:pt x="4571999" y="0"/>
                </a:lnTo>
                <a:cubicBezTo>
                  <a:pt x="4628112" y="0"/>
                  <a:pt x="4673600" y="45488"/>
                  <a:pt x="4673600" y="101601"/>
                </a:cubicBezTo>
                <a:lnTo>
                  <a:pt x="4673600" y="457199"/>
                </a:lnTo>
                <a:cubicBezTo>
                  <a:pt x="4673600" y="513312"/>
                  <a:pt x="4628112" y="558800"/>
                  <a:pt x="4571999" y="558800"/>
                </a:cubicBezTo>
                <a:lnTo>
                  <a:pt x="101601" y="558800"/>
                </a:lnTo>
                <a:cubicBezTo>
                  <a:pt x="45488" y="558800"/>
                  <a:pt x="0" y="513312"/>
                  <a:pt x="0" y="457199"/>
                </a:cubicBezTo>
                <a:lnTo>
                  <a:pt x="0" y="101601"/>
                </a:lnTo>
                <a:cubicBezTo>
                  <a:pt x="0" y="45526"/>
                  <a:pt x="45526" y="0"/>
                  <a:pt x="101601" y="0"/>
                </a:cubicBezTo>
                <a:close/>
              </a:path>
            </a:pathLst>
          </a:custGeom>
          <a:solidFill>
            <a:srgbClr val="2A3A6D">
              <a:alpha val="8627"/>
            </a:srgbClr>
          </a:solidFill>
          <a:ln/>
        </p:spPr>
      </p:sp>
      <p:sp>
        <p:nvSpPr>
          <p:cNvPr id="18" name="Shape 16"/>
          <p:cNvSpPr/>
          <p:nvPr/>
        </p:nvSpPr>
        <p:spPr>
          <a:xfrm>
            <a:off x="7524750" y="3022600"/>
            <a:ext cx="190500" cy="254000"/>
          </a:xfrm>
          <a:custGeom>
            <a:avLst/>
            <a:gdLst/>
            <a:ahLst/>
            <a:cxnLst/>
            <a:rect l="l" t="t" r="r" b="b"/>
            <a:pathLst>
              <a:path w="190500" h="254000">
                <a:moveTo>
                  <a:pt x="95250" y="246063"/>
                </a:moveTo>
                <a:cubicBezTo>
                  <a:pt x="42664" y="246063"/>
                  <a:pt x="0" y="195461"/>
                  <a:pt x="0" y="142875"/>
                </a:cubicBezTo>
                <a:cubicBezTo>
                  <a:pt x="0" y="87313"/>
                  <a:pt x="31750" y="7938"/>
                  <a:pt x="95250" y="7938"/>
                </a:cubicBezTo>
                <a:cubicBezTo>
                  <a:pt x="158750" y="7938"/>
                  <a:pt x="190500" y="87313"/>
                  <a:pt x="190500" y="142875"/>
                </a:cubicBezTo>
                <a:cubicBezTo>
                  <a:pt x="190500" y="195461"/>
                  <a:pt x="147836" y="246063"/>
                  <a:pt x="95250" y="246063"/>
                </a:cubicBezTo>
                <a:close/>
                <a:moveTo>
                  <a:pt x="76795" y="66477"/>
                </a:moveTo>
                <a:cubicBezTo>
                  <a:pt x="80020" y="63500"/>
                  <a:pt x="80268" y="58489"/>
                  <a:pt x="77291" y="55265"/>
                </a:cubicBezTo>
                <a:cubicBezTo>
                  <a:pt x="74315" y="52040"/>
                  <a:pt x="69304" y="51792"/>
                  <a:pt x="66080" y="54769"/>
                </a:cubicBezTo>
                <a:cubicBezTo>
                  <a:pt x="54223" y="65584"/>
                  <a:pt x="45690" y="80913"/>
                  <a:pt x="40134" y="96540"/>
                </a:cubicBezTo>
                <a:cubicBezTo>
                  <a:pt x="34578" y="112216"/>
                  <a:pt x="31750" y="128836"/>
                  <a:pt x="31750" y="142925"/>
                </a:cubicBezTo>
                <a:cubicBezTo>
                  <a:pt x="31750" y="147290"/>
                  <a:pt x="35322" y="150862"/>
                  <a:pt x="39688" y="150862"/>
                </a:cubicBezTo>
                <a:cubicBezTo>
                  <a:pt x="44053" y="150862"/>
                  <a:pt x="47625" y="147290"/>
                  <a:pt x="47625" y="142925"/>
                </a:cubicBezTo>
                <a:cubicBezTo>
                  <a:pt x="47625" y="130770"/>
                  <a:pt x="50105" y="115937"/>
                  <a:pt x="55116" y="101848"/>
                </a:cubicBezTo>
                <a:cubicBezTo>
                  <a:pt x="60127" y="87709"/>
                  <a:pt x="67518" y="75009"/>
                  <a:pt x="76795" y="66526"/>
                </a:cubicBezTo>
                <a:close/>
              </a:path>
            </a:pathLst>
          </a:custGeom>
          <a:solidFill>
            <a:srgbClr val="2A3A6D">
              <a:alpha val="85098"/>
            </a:srgbClr>
          </a:solidFill>
          <a:ln/>
        </p:spPr>
      </p:sp>
      <p:sp>
        <p:nvSpPr>
          <p:cNvPr id="19" name="Text 17"/>
          <p:cNvSpPr/>
          <p:nvPr/>
        </p:nvSpPr>
        <p:spPr>
          <a:xfrm>
            <a:off x="7835900" y="3022600"/>
            <a:ext cx="29718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Hard-Boiled Egg + Fruit (~150 kcal)</a:t>
            </a:r>
            <a:endParaRPr lang="en-US" sz="1600" dirty="0"/>
          </a:p>
        </p:txBody>
      </p:sp>
      <p:sp>
        <p:nvSpPr>
          <p:cNvPr id="20" name="Shape 18"/>
          <p:cNvSpPr/>
          <p:nvPr/>
        </p:nvSpPr>
        <p:spPr>
          <a:xfrm>
            <a:off x="7264400" y="3581400"/>
            <a:ext cx="4673600" cy="558800"/>
          </a:xfrm>
          <a:custGeom>
            <a:avLst/>
            <a:gdLst/>
            <a:ahLst/>
            <a:cxnLst/>
            <a:rect l="l" t="t" r="r" b="b"/>
            <a:pathLst>
              <a:path w="4673600" h="558800">
                <a:moveTo>
                  <a:pt x="101601" y="0"/>
                </a:moveTo>
                <a:lnTo>
                  <a:pt x="4571999" y="0"/>
                </a:lnTo>
                <a:cubicBezTo>
                  <a:pt x="4628112" y="0"/>
                  <a:pt x="4673600" y="45488"/>
                  <a:pt x="4673600" y="101601"/>
                </a:cubicBezTo>
                <a:lnTo>
                  <a:pt x="4673600" y="457199"/>
                </a:lnTo>
                <a:cubicBezTo>
                  <a:pt x="4673600" y="513312"/>
                  <a:pt x="4628112" y="558800"/>
                  <a:pt x="4571999" y="558800"/>
                </a:cubicBezTo>
                <a:lnTo>
                  <a:pt x="101601" y="558800"/>
                </a:lnTo>
                <a:cubicBezTo>
                  <a:pt x="45488" y="558800"/>
                  <a:pt x="0" y="513312"/>
                  <a:pt x="0" y="457199"/>
                </a:cubicBezTo>
                <a:lnTo>
                  <a:pt x="0" y="101601"/>
                </a:lnTo>
                <a:cubicBezTo>
                  <a:pt x="0" y="45526"/>
                  <a:pt x="45526" y="0"/>
                  <a:pt x="101601" y="0"/>
                </a:cubicBezTo>
                <a:close/>
              </a:path>
            </a:pathLst>
          </a:custGeom>
          <a:solidFill>
            <a:srgbClr val="2A3A6D">
              <a:alpha val="8627"/>
            </a:srgbClr>
          </a:solidFill>
          <a:ln/>
        </p:spPr>
      </p:sp>
      <p:sp>
        <p:nvSpPr>
          <p:cNvPr id="21" name="Shape 19"/>
          <p:cNvSpPr/>
          <p:nvPr/>
        </p:nvSpPr>
        <p:spPr>
          <a:xfrm>
            <a:off x="7477125" y="3733800"/>
            <a:ext cx="285750" cy="254000"/>
          </a:xfrm>
          <a:custGeom>
            <a:avLst/>
            <a:gdLst/>
            <a:ahLst/>
            <a:cxnLst/>
            <a:rect l="l" t="t" r="r" b="b"/>
            <a:pathLst>
              <a:path w="285750" h="254000">
                <a:moveTo>
                  <a:pt x="89545" y="70197"/>
                </a:moveTo>
                <a:cubicBezTo>
                  <a:pt x="108992" y="53826"/>
                  <a:pt x="135235" y="39688"/>
                  <a:pt x="166688" y="39688"/>
                </a:cubicBezTo>
                <a:cubicBezTo>
                  <a:pt x="198140" y="39688"/>
                  <a:pt x="224383" y="53826"/>
                  <a:pt x="243830" y="70197"/>
                </a:cubicBezTo>
                <a:cubicBezTo>
                  <a:pt x="263227" y="86568"/>
                  <a:pt x="277019" y="106114"/>
                  <a:pt x="284014" y="119707"/>
                </a:cubicBezTo>
                <a:cubicBezTo>
                  <a:pt x="286345" y="124271"/>
                  <a:pt x="286345" y="129679"/>
                  <a:pt x="284014" y="134243"/>
                </a:cubicBezTo>
                <a:cubicBezTo>
                  <a:pt x="277019" y="147836"/>
                  <a:pt x="263227" y="167382"/>
                  <a:pt x="243830" y="183753"/>
                </a:cubicBezTo>
                <a:cubicBezTo>
                  <a:pt x="224383" y="200174"/>
                  <a:pt x="198189" y="214263"/>
                  <a:pt x="166688" y="214263"/>
                </a:cubicBezTo>
                <a:cubicBezTo>
                  <a:pt x="135186" y="214263"/>
                  <a:pt x="108992" y="200124"/>
                  <a:pt x="89545" y="183753"/>
                </a:cubicBezTo>
                <a:cubicBezTo>
                  <a:pt x="81508" y="176957"/>
                  <a:pt x="74414" y="169614"/>
                  <a:pt x="68362" y="162371"/>
                </a:cubicBezTo>
                <a:lnTo>
                  <a:pt x="23862" y="188317"/>
                </a:lnTo>
                <a:cubicBezTo>
                  <a:pt x="17661" y="191939"/>
                  <a:pt x="9773" y="190946"/>
                  <a:pt x="4663" y="185886"/>
                </a:cubicBezTo>
                <a:cubicBezTo>
                  <a:pt x="-446" y="180826"/>
                  <a:pt x="-1488" y="172988"/>
                  <a:pt x="2034" y="166737"/>
                </a:cubicBezTo>
                <a:lnTo>
                  <a:pt x="24805" y="127000"/>
                </a:lnTo>
                <a:lnTo>
                  <a:pt x="2084" y="87263"/>
                </a:lnTo>
                <a:cubicBezTo>
                  <a:pt x="-1488" y="81012"/>
                  <a:pt x="-397" y="73174"/>
                  <a:pt x="4713" y="68114"/>
                </a:cubicBezTo>
                <a:cubicBezTo>
                  <a:pt x="9823" y="63054"/>
                  <a:pt x="17661" y="62061"/>
                  <a:pt x="23912" y="65683"/>
                </a:cubicBezTo>
                <a:lnTo>
                  <a:pt x="68411" y="91629"/>
                </a:lnTo>
                <a:cubicBezTo>
                  <a:pt x="74464" y="84386"/>
                  <a:pt x="81558" y="77043"/>
                  <a:pt x="89595" y="70247"/>
                </a:cubicBezTo>
                <a:close/>
                <a:moveTo>
                  <a:pt x="222250" y="127000"/>
                </a:moveTo>
                <a:cubicBezTo>
                  <a:pt x="222250" y="118238"/>
                  <a:pt x="215137" y="111125"/>
                  <a:pt x="206375" y="111125"/>
                </a:cubicBezTo>
                <a:cubicBezTo>
                  <a:pt x="197613" y="111125"/>
                  <a:pt x="190500" y="118238"/>
                  <a:pt x="190500" y="127000"/>
                </a:cubicBezTo>
                <a:cubicBezTo>
                  <a:pt x="190500" y="135762"/>
                  <a:pt x="197613" y="142875"/>
                  <a:pt x="206375" y="142875"/>
                </a:cubicBezTo>
                <a:cubicBezTo>
                  <a:pt x="215137" y="142875"/>
                  <a:pt x="222250" y="135762"/>
                  <a:pt x="222250" y="127000"/>
                </a:cubicBezTo>
                <a:close/>
              </a:path>
            </a:pathLst>
          </a:custGeom>
          <a:solidFill>
            <a:srgbClr val="2A3A6D">
              <a:alpha val="85098"/>
            </a:srgbClr>
          </a:solidFill>
          <a:ln/>
        </p:spPr>
      </p:sp>
      <p:sp>
        <p:nvSpPr>
          <p:cNvPr id="22" name="Text 20"/>
          <p:cNvSpPr/>
          <p:nvPr/>
        </p:nvSpPr>
        <p:spPr>
          <a:xfrm>
            <a:off x="7835900" y="3733800"/>
            <a:ext cx="29591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Canned Fish + Veggies (~200 kcal)</a:t>
            </a:r>
            <a:endParaRPr lang="en-US" sz="1600" dirty="0"/>
          </a:p>
        </p:txBody>
      </p:sp>
      <p:sp>
        <p:nvSpPr>
          <p:cNvPr id="23" name="Shape 21"/>
          <p:cNvSpPr/>
          <p:nvPr/>
        </p:nvSpPr>
        <p:spPr>
          <a:xfrm>
            <a:off x="7264400" y="4292600"/>
            <a:ext cx="4673600" cy="558800"/>
          </a:xfrm>
          <a:custGeom>
            <a:avLst/>
            <a:gdLst/>
            <a:ahLst/>
            <a:cxnLst/>
            <a:rect l="l" t="t" r="r" b="b"/>
            <a:pathLst>
              <a:path w="4673600" h="558800">
                <a:moveTo>
                  <a:pt x="101601" y="0"/>
                </a:moveTo>
                <a:lnTo>
                  <a:pt x="4571999" y="0"/>
                </a:lnTo>
                <a:cubicBezTo>
                  <a:pt x="4628112" y="0"/>
                  <a:pt x="4673600" y="45488"/>
                  <a:pt x="4673600" y="101601"/>
                </a:cubicBezTo>
                <a:lnTo>
                  <a:pt x="4673600" y="457199"/>
                </a:lnTo>
                <a:cubicBezTo>
                  <a:pt x="4673600" y="513312"/>
                  <a:pt x="4628112" y="558800"/>
                  <a:pt x="4571999" y="558800"/>
                </a:cubicBezTo>
                <a:lnTo>
                  <a:pt x="101601" y="558800"/>
                </a:lnTo>
                <a:cubicBezTo>
                  <a:pt x="45488" y="558800"/>
                  <a:pt x="0" y="513312"/>
                  <a:pt x="0" y="457199"/>
                </a:cubicBezTo>
                <a:lnTo>
                  <a:pt x="0" y="101601"/>
                </a:lnTo>
                <a:cubicBezTo>
                  <a:pt x="0" y="45526"/>
                  <a:pt x="45526" y="0"/>
                  <a:pt x="101601" y="0"/>
                </a:cubicBezTo>
                <a:close/>
              </a:path>
            </a:pathLst>
          </a:custGeom>
          <a:solidFill>
            <a:srgbClr val="2A3A6D">
              <a:alpha val="8627"/>
            </a:srgbClr>
          </a:solidFill>
          <a:ln/>
        </p:spPr>
      </p:sp>
      <p:sp>
        <p:nvSpPr>
          <p:cNvPr id="24" name="Shape 22"/>
          <p:cNvSpPr/>
          <p:nvPr/>
        </p:nvSpPr>
        <p:spPr>
          <a:xfrm>
            <a:off x="7493000" y="4445000"/>
            <a:ext cx="254000" cy="254000"/>
          </a:xfrm>
          <a:custGeom>
            <a:avLst/>
            <a:gdLst/>
            <a:ahLst/>
            <a:cxnLst/>
            <a:rect l="l" t="t" r="r" b="b"/>
            <a:pathLst>
              <a:path w="254000" h="254000">
                <a:moveTo>
                  <a:pt x="254000" y="119162"/>
                </a:moveTo>
                <a:lnTo>
                  <a:pt x="254000" y="127000"/>
                </a:lnTo>
                <a:lnTo>
                  <a:pt x="0" y="127000"/>
                </a:lnTo>
                <a:cubicBezTo>
                  <a:pt x="0" y="117078"/>
                  <a:pt x="4961" y="107801"/>
                  <a:pt x="13196" y="102295"/>
                </a:cubicBezTo>
                <a:lnTo>
                  <a:pt x="136376" y="20191"/>
                </a:lnTo>
                <a:cubicBezTo>
                  <a:pt x="140643" y="17363"/>
                  <a:pt x="145604" y="15875"/>
                  <a:pt x="150713" y="15875"/>
                </a:cubicBezTo>
                <a:cubicBezTo>
                  <a:pt x="207764" y="15875"/>
                  <a:pt x="254000" y="62111"/>
                  <a:pt x="254000" y="119162"/>
                </a:cubicBezTo>
                <a:close/>
                <a:moveTo>
                  <a:pt x="254000" y="150813"/>
                </a:moveTo>
                <a:lnTo>
                  <a:pt x="254000" y="206375"/>
                </a:lnTo>
                <a:cubicBezTo>
                  <a:pt x="254000" y="223887"/>
                  <a:pt x="239762" y="238125"/>
                  <a:pt x="222250" y="238125"/>
                </a:cubicBezTo>
                <a:lnTo>
                  <a:pt x="31750" y="238125"/>
                </a:lnTo>
                <a:cubicBezTo>
                  <a:pt x="14238" y="238125"/>
                  <a:pt x="0" y="223887"/>
                  <a:pt x="0" y="206375"/>
                </a:cubicBezTo>
                <a:lnTo>
                  <a:pt x="0" y="150813"/>
                </a:lnTo>
                <a:lnTo>
                  <a:pt x="254000" y="150813"/>
                </a:lnTo>
                <a:close/>
              </a:path>
            </a:pathLst>
          </a:custGeom>
          <a:solidFill>
            <a:srgbClr val="2A3A6D">
              <a:alpha val="85098"/>
            </a:srgbClr>
          </a:solidFill>
          <a:ln/>
        </p:spPr>
      </p:sp>
      <p:sp>
        <p:nvSpPr>
          <p:cNvPr id="25" name="Text 23"/>
          <p:cNvSpPr/>
          <p:nvPr/>
        </p:nvSpPr>
        <p:spPr>
          <a:xfrm>
            <a:off x="7835900" y="4445000"/>
            <a:ext cx="37592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Cheese + Whole-Wheat Crackers (~200 kcal)</a:t>
            </a:r>
            <a:endParaRPr lang="en-US" sz="1600" dirty="0"/>
          </a:p>
        </p:txBody>
      </p:sp>
      <p:sp>
        <p:nvSpPr>
          <p:cNvPr id="26" name="Text 24"/>
          <p:cNvSpPr/>
          <p:nvPr/>
        </p:nvSpPr>
        <p:spPr>
          <a:xfrm>
            <a:off x="165100" y="5156200"/>
            <a:ext cx="11861800" cy="254000"/>
          </a:xfrm>
          <a:prstGeom prst="rect">
            <a:avLst/>
          </a:prstGeom>
          <a:noFill/>
          <a:ln/>
        </p:spPr>
        <p:txBody>
          <a:bodyPr wrap="square" lIns="0" tIns="0" rIns="0" bIns="0" rtlCol="0" anchor="ctr"/>
          <a:lstStyle/>
          <a:p>
            <a:pPr algn="ctr">
              <a:lnSpc>
                <a:spcPct val="120000"/>
              </a:lnSpc>
            </a:pPr>
            <a:r>
              <a:rPr lang="en-US" sz="1400" b="1" dirty="0">
                <a:solidFill>
                  <a:srgbClr val="6981A4"/>
                </a:solidFill>
                <a:latin typeface="MiSans" pitchFamily="34" charset="0"/>
                <a:ea typeface="MiSans" pitchFamily="34" charset="-122"/>
                <a:cs typeface="MiSans" pitchFamily="34" charset="-120"/>
              </a:rPr>
              <a:t>Pro-Tip: Pre-portion snacks at home to avoid mindless overeating.</a:t>
            </a:r>
            <a:endParaRPr lang="en-US" sz="1600" dirty="0"/>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07645" y="-123190"/>
            <a:ext cx="12672695" cy="7056755"/>
          </a:xfrm>
          <a:prstGeom prst="rect">
            <a:avLst/>
          </a:prstGeom>
          <a:solidFill>
            <a:srgbClr val="F1EDE4"/>
          </a:solidFill>
          <a:ln/>
        </p:spPr>
      </p:sp>
      <p:sp>
        <p:nvSpPr>
          <p:cNvPr id="3" name="Text 1"/>
          <p:cNvSpPr/>
          <p:nvPr/>
        </p:nvSpPr>
        <p:spPr>
          <a:xfrm>
            <a:off x="-207645" y="-123190"/>
            <a:ext cx="12672695" cy="7056755"/>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img.moonshot.cn/pub/slides/slides_tmpl/image/25-08-27-20:02:29-d2nf7l98bjvh7rlj06v0.png"/>
          <p:cNvPicPr>
            <a:picLocks noChangeAspect="1"/>
          </p:cNvPicPr>
          <p:nvPr/>
        </p:nvPicPr>
        <p:blipFill>
          <a:blip r:embed="rId3"/>
          <a:srcRect l="14" r="14"/>
          <a:stretch/>
        </p:blipFill>
        <p:spPr>
          <a:xfrm>
            <a:off x="1632903" y="1431290"/>
            <a:ext cx="8020685" cy="4495800"/>
          </a:xfrm>
          <a:prstGeom prst="rect">
            <a:avLst/>
          </a:prstGeom>
        </p:spPr>
      </p:pic>
      <p:sp>
        <p:nvSpPr>
          <p:cNvPr id="5" name="Text 2"/>
          <p:cNvSpPr/>
          <p:nvPr/>
        </p:nvSpPr>
        <p:spPr>
          <a:xfrm>
            <a:off x="4097973" y="883285"/>
            <a:ext cx="6527165" cy="4808220"/>
          </a:xfrm>
          <a:prstGeom prst="rect">
            <a:avLst/>
          </a:prstGeom>
          <a:noFill/>
          <a:ln/>
        </p:spPr>
        <p:txBody>
          <a:bodyPr wrap="square" lIns="91440" tIns="45720" rIns="91440" bIns="45720" rtlCol="0" anchor="t"/>
          <a:lstStyle/>
          <a:p>
            <a:pPr algn="ctr">
              <a:lnSpc>
                <a:spcPct val="100000"/>
              </a:lnSpc>
            </a:pPr>
            <a:r>
              <a:rPr lang="en-US" sz="30000" b="1" dirty="0">
                <a:gradFill flip="none" rotWithShape="0">
                  <a:gsLst>
                    <a:gs pos="0">
                      <a:srgbClr val="FED34F"/>
                    </a:gs>
                    <a:gs pos="44000">
                      <a:srgbClr val="F0939E">
                        <a:alpha val="31000"/>
                      </a:srgbClr>
                    </a:gs>
                    <a:gs pos="75000">
                      <a:srgbClr val="FFE890">
                        <a:alpha val="8000"/>
                      </a:srgbClr>
                    </a:gs>
                    <a:gs pos="100000">
                      <a:srgbClr val="FFEEB1">
                        <a:alpha val="0"/>
                      </a:srgbClr>
                    </a:gs>
                  </a:gsLst>
                  <a:lin ang="5880000" scaled="1"/>
                </a:gradFill>
                <a:latin typeface="MiSans" pitchFamily="34" charset="0"/>
                <a:ea typeface="MiSans" pitchFamily="34" charset="-122"/>
                <a:cs typeface="MiSans" pitchFamily="34" charset="-120"/>
              </a:rPr>
              <a:t>04</a:t>
            </a:r>
            <a:endParaRPr lang="en-US" sz="1600" dirty="0"/>
          </a:p>
        </p:txBody>
      </p:sp>
      <p:sp>
        <p:nvSpPr>
          <p:cNvPr id="6" name="Text 3"/>
          <p:cNvSpPr/>
          <p:nvPr/>
        </p:nvSpPr>
        <p:spPr>
          <a:xfrm>
            <a:off x="4411028" y="2993390"/>
            <a:ext cx="5901690" cy="2182495"/>
          </a:xfrm>
          <a:prstGeom prst="rect">
            <a:avLst/>
          </a:prstGeom>
          <a:noFill/>
          <a:ln/>
        </p:spPr>
        <p:txBody>
          <a:bodyPr wrap="square" lIns="91440" tIns="45720" rIns="91440" bIns="45720" rtlCol="0" anchor="t"/>
          <a:lstStyle/>
          <a:p>
            <a:pPr algn="ctr">
              <a:lnSpc>
                <a:spcPct val="130000"/>
              </a:lnSpc>
            </a:pPr>
            <a:r>
              <a:rPr lang="en-US" sz="6000" b="1" dirty="0">
                <a:solidFill>
                  <a:srgbClr val="000000"/>
                </a:solidFill>
                <a:latin typeface="MiSans" pitchFamily="34" charset="0"/>
                <a:ea typeface="MiSans" pitchFamily="34" charset="-122"/>
                <a:cs typeface="MiSans" pitchFamily="34" charset="-120"/>
              </a:rPr>
              <a:t>Food Choices Matrix</a:t>
            </a:r>
            <a:endParaRPr lang="en-US" sz="1600" dirty="0"/>
          </a:p>
        </p:txBody>
      </p:sp>
      <p:pic>
        <p:nvPicPr>
          <p:cNvPr id="7" name="Image 1" descr="https://kimi-img.moonshot.cn/pub/slides/slides_tmpl/image/25-08-27-20:02:26-d2nf7kh8bjvh7rlj06sg.png"/>
          <p:cNvPicPr>
            <a:picLocks noChangeAspect="1"/>
          </p:cNvPicPr>
          <p:nvPr/>
        </p:nvPicPr>
        <p:blipFill>
          <a:blip r:embed="rId4"/>
          <a:stretch>
            <a:fillRect/>
          </a:stretch>
        </p:blipFill>
        <p:spPr>
          <a:xfrm>
            <a:off x="8478520" y="4749800"/>
            <a:ext cx="1024890" cy="941705"/>
          </a:xfrm>
          <a:prstGeom prst="rect">
            <a:avLst/>
          </a:prstGeom>
        </p:spPr>
      </p:pic>
      <p:pic>
        <p:nvPicPr>
          <p:cNvPr id="8" name="Image 2" descr="https://kimi-img.moonshot.cn/pub/slides/slides_tmpl/image/25-08-27-20:02:26-d2nf7kh8bjvh7rlj06tg.png"/>
          <p:cNvPicPr>
            <a:picLocks noChangeAspect="1"/>
          </p:cNvPicPr>
          <p:nvPr/>
        </p:nvPicPr>
        <p:blipFill>
          <a:blip r:embed="rId5"/>
          <a:stretch>
            <a:fillRect/>
          </a:stretch>
        </p:blipFill>
        <p:spPr>
          <a:xfrm rot="18240000">
            <a:off x="5381625" y="991870"/>
            <a:ext cx="1428115" cy="1216025"/>
          </a:xfrm>
          <a:prstGeom prst="rect">
            <a:avLst/>
          </a:prstGeom>
        </p:spPr>
      </p:pic>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0" y="2006600"/>
            <a:ext cx="4368800" cy="1016000"/>
          </a:xfrm>
          <a:prstGeom prst="rect">
            <a:avLst/>
          </a:prstGeom>
          <a:noFill/>
          <a:ln/>
        </p:spPr>
        <p:txBody>
          <a:bodyPr wrap="square" lIns="0" tIns="0" rIns="0" bIns="0" rtlCol="0" anchor="ctr"/>
          <a:lstStyle/>
          <a:p>
            <a:pP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Prioritize Your Protein</a:t>
            </a:r>
            <a:endParaRPr lang="en-US" sz="1600" dirty="0"/>
          </a:p>
        </p:txBody>
      </p:sp>
      <p:sp>
        <p:nvSpPr>
          <p:cNvPr id="5" name="Text 3"/>
          <p:cNvSpPr/>
          <p:nvPr/>
        </p:nvSpPr>
        <p:spPr>
          <a:xfrm>
            <a:off x="254000" y="3225800"/>
            <a:ext cx="4368800" cy="9144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Aim for </a:t>
            </a:r>
            <a:r>
              <a:rPr lang="en-US" sz="1600" b="1" dirty="0">
                <a:solidFill>
                  <a:srgbClr val="EE6172"/>
                </a:solidFill>
                <a:latin typeface="MiSans" pitchFamily="34" charset="0"/>
                <a:ea typeface="MiSans" pitchFamily="34" charset="-122"/>
                <a:cs typeface="MiSans" pitchFamily="34" charset="-120"/>
              </a:rPr>
              <a:t>1g of protein per kg of body weight</a:t>
            </a:r>
            <a:r>
              <a:rPr lang="en-US" sz="1600" dirty="0">
                <a:solidFill>
                  <a:srgbClr val="253159"/>
                </a:solidFill>
                <a:latin typeface="MiSans" pitchFamily="34" charset="0"/>
                <a:ea typeface="MiSans" pitchFamily="34" charset="-122"/>
                <a:cs typeface="MiSans" pitchFamily="34" charset="-120"/>
              </a:rPr>
              <a:t> daily. Rotate through lean sources to cover your needs without excess calories from fat.</a:t>
            </a:r>
            <a:endParaRPr lang="en-US" sz="1600" dirty="0"/>
          </a:p>
        </p:txBody>
      </p:sp>
      <p:sp>
        <p:nvSpPr>
          <p:cNvPr id="6" name="Text 4"/>
          <p:cNvSpPr/>
          <p:nvPr/>
        </p:nvSpPr>
        <p:spPr>
          <a:xfrm>
            <a:off x="254000" y="4343400"/>
            <a:ext cx="4368800" cy="508000"/>
          </a:xfrm>
          <a:prstGeom prst="rect">
            <a:avLst/>
          </a:prstGeom>
          <a:noFill/>
          <a:ln/>
        </p:spPr>
        <p:txBody>
          <a:bodyPr wrap="square" lIns="0" tIns="0" rIns="0" bIns="0" rtlCol="0" anchor="ctr"/>
          <a:lstStyle/>
          <a:p>
            <a:pPr>
              <a:lnSpc>
                <a:spcPct val="120000"/>
              </a:lnSpc>
            </a:pPr>
            <a:r>
              <a:rPr lang="en-US" sz="1400" dirty="0">
                <a:solidFill>
                  <a:srgbClr val="6981A4"/>
                </a:solidFill>
                <a:latin typeface="MiSans" pitchFamily="34" charset="0"/>
                <a:ea typeface="MiSans" pitchFamily="34" charset="-122"/>
                <a:cs typeface="MiSans" pitchFamily="34" charset="-120"/>
              </a:rPr>
              <a:t>Use the list to guide your shopping and meal planning. Focus on the top two tiers for the leanest options.</a:t>
            </a:r>
            <a:endParaRPr lang="en-US" sz="1600" dirty="0"/>
          </a:p>
        </p:txBody>
      </p:sp>
      <p:sp>
        <p:nvSpPr>
          <p:cNvPr id="7" name="Shape 5"/>
          <p:cNvSpPr/>
          <p:nvPr/>
        </p:nvSpPr>
        <p:spPr>
          <a:xfrm>
            <a:off x="4927600" y="1854200"/>
            <a:ext cx="7010400" cy="711200"/>
          </a:xfrm>
          <a:custGeom>
            <a:avLst/>
            <a:gdLst/>
            <a:ahLst/>
            <a:cxnLst/>
            <a:rect l="l" t="t" r="r" b="b"/>
            <a:pathLst>
              <a:path w="7010400" h="711200">
                <a:moveTo>
                  <a:pt x="101602" y="0"/>
                </a:moveTo>
                <a:lnTo>
                  <a:pt x="6908798" y="0"/>
                </a:lnTo>
                <a:cubicBezTo>
                  <a:pt x="6964911" y="0"/>
                  <a:pt x="7010400" y="45489"/>
                  <a:pt x="7010400" y="101602"/>
                </a:cubicBezTo>
                <a:lnTo>
                  <a:pt x="7010400" y="609598"/>
                </a:lnTo>
                <a:cubicBezTo>
                  <a:pt x="7010400" y="665711"/>
                  <a:pt x="6964911" y="711200"/>
                  <a:pt x="6908798" y="711200"/>
                </a:cubicBezTo>
                <a:lnTo>
                  <a:pt x="101602" y="711200"/>
                </a:lnTo>
                <a:cubicBezTo>
                  <a:pt x="45489" y="711200"/>
                  <a:pt x="0" y="665711"/>
                  <a:pt x="0" y="609598"/>
                </a:cubicBezTo>
                <a:lnTo>
                  <a:pt x="0" y="101602"/>
                </a:lnTo>
                <a:cubicBezTo>
                  <a:pt x="0" y="45526"/>
                  <a:pt x="45526" y="0"/>
                  <a:pt x="101602" y="0"/>
                </a:cubicBezTo>
                <a:close/>
              </a:path>
            </a:pathLst>
          </a:custGeom>
          <a:solidFill>
            <a:srgbClr val="2A3A6D">
              <a:alpha val="8627"/>
            </a:srgbClr>
          </a:solidFill>
          <a:ln/>
        </p:spPr>
      </p:sp>
      <p:sp>
        <p:nvSpPr>
          <p:cNvPr id="8" name="Shape 6"/>
          <p:cNvSpPr/>
          <p:nvPr/>
        </p:nvSpPr>
        <p:spPr>
          <a:xfrm>
            <a:off x="5149850" y="2057400"/>
            <a:ext cx="266700" cy="304800"/>
          </a:xfrm>
          <a:custGeom>
            <a:avLst/>
            <a:gdLst/>
            <a:ahLst/>
            <a:cxnLst/>
            <a:rect l="l" t="t" r="r" b="b"/>
            <a:pathLst>
              <a:path w="266700" h="304800">
                <a:moveTo>
                  <a:pt x="133529" y="76200"/>
                </a:moveTo>
                <a:lnTo>
                  <a:pt x="83165" y="-7680"/>
                </a:lnTo>
                <a:cubicBezTo>
                  <a:pt x="79296" y="-14109"/>
                  <a:pt x="71199" y="-16431"/>
                  <a:pt x="64532" y="-13097"/>
                </a:cubicBezTo>
                <a:lnTo>
                  <a:pt x="12978" y="12680"/>
                </a:lnTo>
                <a:cubicBezTo>
                  <a:pt x="5894" y="16193"/>
                  <a:pt x="3036" y="24765"/>
                  <a:pt x="6548" y="31849"/>
                </a:cubicBezTo>
                <a:lnTo>
                  <a:pt x="47982" y="114657"/>
                </a:lnTo>
                <a:cubicBezTo>
                  <a:pt x="30063" y="134838"/>
                  <a:pt x="19229" y="161389"/>
                  <a:pt x="19229" y="190500"/>
                </a:cubicBezTo>
                <a:cubicBezTo>
                  <a:pt x="19229" y="253603"/>
                  <a:pt x="70425" y="304800"/>
                  <a:pt x="133529" y="304800"/>
                </a:cubicBezTo>
                <a:cubicBezTo>
                  <a:pt x="196632" y="304800"/>
                  <a:pt x="247829" y="253603"/>
                  <a:pt x="247829" y="190500"/>
                </a:cubicBezTo>
                <a:cubicBezTo>
                  <a:pt x="247829" y="161389"/>
                  <a:pt x="236934" y="134838"/>
                  <a:pt x="219075" y="114657"/>
                </a:cubicBezTo>
                <a:lnTo>
                  <a:pt x="260509" y="31849"/>
                </a:lnTo>
                <a:cubicBezTo>
                  <a:pt x="264021" y="24765"/>
                  <a:pt x="261164" y="16193"/>
                  <a:pt x="254139" y="12680"/>
                </a:cubicBezTo>
                <a:lnTo>
                  <a:pt x="202525" y="-13156"/>
                </a:lnTo>
                <a:cubicBezTo>
                  <a:pt x="195858" y="-16490"/>
                  <a:pt x="187702" y="-14109"/>
                  <a:pt x="183892" y="-7739"/>
                </a:cubicBezTo>
                <a:lnTo>
                  <a:pt x="133529" y="76200"/>
                </a:lnTo>
                <a:close/>
                <a:moveTo>
                  <a:pt x="151864" y="161032"/>
                </a:moveTo>
                <a:cubicBezTo>
                  <a:pt x="152698" y="162699"/>
                  <a:pt x="154245" y="163830"/>
                  <a:pt x="156031" y="164068"/>
                </a:cubicBezTo>
                <a:lnTo>
                  <a:pt x="185857" y="168414"/>
                </a:lnTo>
                <a:cubicBezTo>
                  <a:pt x="190440" y="169069"/>
                  <a:pt x="192226" y="174665"/>
                  <a:pt x="188952" y="177939"/>
                </a:cubicBezTo>
                <a:lnTo>
                  <a:pt x="167342" y="199013"/>
                </a:lnTo>
                <a:cubicBezTo>
                  <a:pt x="166033" y="200323"/>
                  <a:pt x="165437" y="202109"/>
                  <a:pt x="165735" y="203954"/>
                </a:cubicBezTo>
                <a:lnTo>
                  <a:pt x="170855" y="233660"/>
                </a:lnTo>
                <a:cubicBezTo>
                  <a:pt x="171629" y="238185"/>
                  <a:pt x="166866" y="241697"/>
                  <a:pt x="162758" y="239554"/>
                </a:cubicBezTo>
                <a:lnTo>
                  <a:pt x="136088" y="225504"/>
                </a:lnTo>
                <a:cubicBezTo>
                  <a:pt x="134481" y="224671"/>
                  <a:pt x="132517" y="224671"/>
                  <a:pt x="130909" y="225504"/>
                </a:cubicBezTo>
                <a:lnTo>
                  <a:pt x="104239" y="239554"/>
                </a:lnTo>
                <a:cubicBezTo>
                  <a:pt x="100132" y="241697"/>
                  <a:pt x="95369" y="238244"/>
                  <a:pt x="96143" y="233660"/>
                </a:cubicBezTo>
                <a:lnTo>
                  <a:pt x="101263" y="203954"/>
                </a:lnTo>
                <a:cubicBezTo>
                  <a:pt x="101560" y="202168"/>
                  <a:pt x="100965" y="200323"/>
                  <a:pt x="99655" y="199013"/>
                </a:cubicBezTo>
                <a:lnTo>
                  <a:pt x="78045" y="177939"/>
                </a:lnTo>
                <a:cubicBezTo>
                  <a:pt x="74712" y="174724"/>
                  <a:pt x="76557" y="169128"/>
                  <a:pt x="81141" y="168414"/>
                </a:cubicBezTo>
                <a:lnTo>
                  <a:pt x="110966" y="164068"/>
                </a:lnTo>
                <a:cubicBezTo>
                  <a:pt x="112752" y="163830"/>
                  <a:pt x="114360" y="162639"/>
                  <a:pt x="115133" y="161032"/>
                </a:cubicBezTo>
                <a:lnTo>
                  <a:pt x="128468" y="134005"/>
                </a:lnTo>
                <a:cubicBezTo>
                  <a:pt x="130493" y="129838"/>
                  <a:pt x="136386" y="129838"/>
                  <a:pt x="138470" y="134005"/>
                </a:cubicBezTo>
                <a:lnTo>
                  <a:pt x="151805" y="161032"/>
                </a:lnTo>
                <a:close/>
              </a:path>
            </a:pathLst>
          </a:custGeom>
          <a:solidFill>
            <a:srgbClr val="FCCA45"/>
          </a:solidFill>
          <a:ln/>
        </p:spPr>
      </p:sp>
      <p:sp>
        <p:nvSpPr>
          <p:cNvPr id="9" name="Text 7"/>
          <p:cNvSpPr/>
          <p:nvPr/>
        </p:nvSpPr>
        <p:spPr>
          <a:xfrm>
            <a:off x="5689600" y="1955800"/>
            <a:ext cx="32258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Tier 1: Super Lean</a:t>
            </a:r>
            <a:endParaRPr lang="en-US" sz="1600" dirty="0"/>
          </a:p>
        </p:txBody>
      </p:sp>
      <p:sp>
        <p:nvSpPr>
          <p:cNvPr id="10" name="Text 8"/>
          <p:cNvSpPr/>
          <p:nvPr/>
        </p:nvSpPr>
        <p:spPr>
          <a:xfrm>
            <a:off x="5689600" y="2260600"/>
            <a:ext cx="3175000" cy="203200"/>
          </a:xfrm>
          <a:prstGeom prst="rect">
            <a:avLst/>
          </a:prstGeom>
          <a:noFill/>
          <a:ln/>
        </p:spPr>
        <p:txBody>
          <a:bodyPr wrap="square" lIns="0" tIns="0" rIns="0" bIns="0" rtlCol="0" anchor="ctr"/>
          <a:lstStyle/>
          <a:p>
            <a:pPr>
              <a:lnSpc>
                <a:spcPct val="110000"/>
              </a:lnSpc>
            </a:pPr>
            <a:r>
              <a:rPr lang="en-US" sz="1200" dirty="0">
                <a:solidFill>
                  <a:srgbClr val="253159"/>
                </a:solidFill>
                <a:latin typeface="MiSans" pitchFamily="34" charset="0"/>
                <a:ea typeface="MiSans" pitchFamily="34" charset="-122"/>
                <a:cs typeface="MiSans" pitchFamily="34" charset="-120"/>
              </a:rPr>
              <a:t>Chicken breast, white fish, egg whites, lentils</a:t>
            </a:r>
            <a:endParaRPr lang="en-US" sz="1600" dirty="0"/>
          </a:p>
        </p:txBody>
      </p:sp>
      <p:sp>
        <p:nvSpPr>
          <p:cNvPr id="11" name="Shape 9"/>
          <p:cNvSpPr/>
          <p:nvPr/>
        </p:nvSpPr>
        <p:spPr>
          <a:xfrm>
            <a:off x="4927600" y="2667000"/>
            <a:ext cx="7010400" cy="711200"/>
          </a:xfrm>
          <a:custGeom>
            <a:avLst/>
            <a:gdLst/>
            <a:ahLst/>
            <a:cxnLst/>
            <a:rect l="l" t="t" r="r" b="b"/>
            <a:pathLst>
              <a:path w="7010400" h="711200">
                <a:moveTo>
                  <a:pt x="101602" y="0"/>
                </a:moveTo>
                <a:lnTo>
                  <a:pt x="6908798" y="0"/>
                </a:lnTo>
                <a:cubicBezTo>
                  <a:pt x="6964911" y="0"/>
                  <a:pt x="7010400" y="45489"/>
                  <a:pt x="7010400" y="101602"/>
                </a:cubicBezTo>
                <a:lnTo>
                  <a:pt x="7010400" y="609598"/>
                </a:lnTo>
                <a:cubicBezTo>
                  <a:pt x="7010400" y="665711"/>
                  <a:pt x="6964911" y="711200"/>
                  <a:pt x="6908798" y="711200"/>
                </a:cubicBezTo>
                <a:lnTo>
                  <a:pt x="101602" y="711200"/>
                </a:lnTo>
                <a:cubicBezTo>
                  <a:pt x="45489" y="711200"/>
                  <a:pt x="0" y="665711"/>
                  <a:pt x="0" y="609598"/>
                </a:cubicBezTo>
                <a:lnTo>
                  <a:pt x="0" y="101602"/>
                </a:lnTo>
                <a:cubicBezTo>
                  <a:pt x="0" y="45526"/>
                  <a:pt x="45526" y="0"/>
                  <a:pt x="101602" y="0"/>
                </a:cubicBezTo>
                <a:close/>
              </a:path>
            </a:pathLst>
          </a:custGeom>
          <a:solidFill>
            <a:srgbClr val="6981A4">
              <a:alpha val="10196"/>
            </a:srgbClr>
          </a:solidFill>
          <a:ln/>
        </p:spPr>
      </p:sp>
      <p:sp>
        <p:nvSpPr>
          <p:cNvPr id="12" name="Shape 10"/>
          <p:cNvSpPr/>
          <p:nvPr/>
        </p:nvSpPr>
        <p:spPr>
          <a:xfrm>
            <a:off x="5149850" y="2870200"/>
            <a:ext cx="266700" cy="304800"/>
          </a:xfrm>
          <a:custGeom>
            <a:avLst/>
            <a:gdLst/>
            <a:ahLst/>
            <a:cxnLst/>
            <a:rect l="l" t="t" r="r" b="b"/>
            <a:pathLst>
              <a:path w="266700" h="304800">
                <a:moveTo>
                  <a:pt x="146387" y="-15419"/>
                </a:moveTo>
                <a:cubicBezTo>
                  <a:pt x="138410" y="-20300"/>
                  <a:pt x="128349" y="-20300"/>
                  <a:pt x="120372" y="-15419"/>
                </a:cubicBezTo>
                <a:cubicBezTo>
                  <a:pt x="105847" y="-6548"/>
                  <a:pt x="96857" y="-4167"/>
                  <a:pt x="79831" y="-4524"/>
                </a:cubicBezTo>
                <a:cubicBezTo>
                  <a:pt x="70485" y="-4762"/>
                  <a:pt x="61793" y="298"/>
                  <a:pt x="57269" y="8513"/>
                </a:cubicBezTo>
                <a:cubicBezTo>
                  <a:pt x="49113" y="23455"/>
                  <a:pt x="42505" y="30063"/>
                  <a:pt x="27563" y="38219"/>
                </a:cubicBezTo>
                <a:cubicBezTo>
                  <a:pt x="19348" y="42684"/>
                  <a:pt x="14347" y="51435"/>
                  <a:pt x="14526" y="60781"/>
                </a:cubicBezTo>
                <a:cubicBezTo>
                  <a:pt x="14942" y="77807"/>
                  <a:pt x="12502" y="86797"/>
                  <a:pt x="3631" y="101322"/>
                </a:cubicBezTo>
                <a:cubicBezTo>
                  <a:pt x="-1250" y="109299"/>
                  <a:pt x="-1250" y="119360"/>
                  <a:pt x="3631" y="127337"/>
                </a:cubicBezTo>
                <a:cubicBezTo>
                  <a:pt x="12502" y="141863"/>
                  <a:pt x="14883" y="150852"/>
                  <a:pt x="14526" y="167878"/>
                </a:cubicBezTo>
                <a:cubicBezTo>
                  <a:pt x="14287" y="177225"/>
                  <a:pt x="19348" y="185916"/>
                  <a:pt x="27563" y="190440"/>
                </a:cubicBezTo>
                <a:cubicBezTo>
                  <a:pt x="40719" y="197644"/>
                  <a:pt x="47387" y="203597"/>
                  <a:pt x="54412" y="215146"/>
                </a:cubicBezTo>
                <a:lnTo>
                  <a:pt x="25420" y="272951"/>
                </a:lnTo>
                <a:cubicBezTo>
                  <a:pt x="21908" y="280035"/>
                  <a:pt x="24765" y="288608"/>
                  <a:pt x="31790" y="292120"/>
                </a:cubicBezTo>
                <a:lnTo>
                  <a:pt x="82987" y="317718"/>
                </a:lnTo>
                <a:cubicBezTo>
                  <a:pt x="89833" y="321112"/>
                  <a:pt x="98167" y="318552"/>
                  <a:pt x="101858" y="311884"/>
                </a:cubicBezTo>
                <a:lnTo>
                  <a:pt x="133290" y="255270"/>
                </a:lnTo>
                <a:lnTo>
                  <a:pt x="164723" y="311884"/>
                </a:lnTo>
                <a:cubicBezTo>
                  <a:pt x="168414" y="318552"/>
                  <a:pt x="176748" y="321171"/>
                  <a:pt x="183594" y="317718"/>
                </a:cubicBezTo>
                <a:lnTo>
                  <a:pt x="234791" y="292120"/>
                </a:lnTo>
                <a:cubicBezTo>
                  <a:pt x="241875" y="288608"/>
                  <a:pt x="244733" y="280035"/>
                  <a:pt x="241161" y="272951"/>
                </a:cubicBezTo>
                <a:lnTo>
                  <a:pt x="212229" y="215086"/>
                </a:lnTo>
                <a:cubicBezTo>
                  <a:pt x="219194" y="203537"/>
                  <a:pt x="225921" y="197584"/>
                  <a:pt x="239078" y="190381"/>
                </a:cubicBezTo>
                <a:cubicBezTo>
                  <a:pt x="247293" y="185916"/>
                  <a:pt x="252293" y="177165"/>
                  <a:pt x="252115" y="167819"/>
                </a:cubicBezTo>
                <a:cubicBezTo>
                  <a:pt x="251698" y="150793"/>
                  <a:pt x="254139" y="141803"/>
                  <a:pt x="263009" y="127278"/>
                </a:cubicBezTo>
                <a:cubicBezTo>
                  <a:pt x="267891" y="119301"/>
                  <a:pt x="267891" y="109240"/>
                  <a:pt x="263009" y="101263"/>
                </a:cubicBezTo>
                <a:cubicBezTo>
                  <a:pt x="254139" y="86737"/>
                  <a:pt x="251758" y="77748"/>
                  <a:pt x="252115" y="60722"/>
                </a:cubicBezTo>
                <a:cubicBezTo>
                  <a:pt x="252353" y="51375"/>
                  <a:pt x="247293" y="42684"/>
                  <a:pt x="239078" y="38160"/>
                </a:cubicBezTo>
                <a:cubicBezTo>
                  <a:pt x="224135" y="30004"/>
                  <a:pt x="217527" y="23396"/>
                  <a:pt x="209371" y="8453"/>
                </a:cubicBezTo>
                <a:cubicBezTo>
                  <a:pt x="204907" y="238"/>
                  <a:pt x="196155" y="-4762"/>
                  <a:pt x="186809" y="-4584"/>
                </a:cubicBezTo>
                <a:cubicBezTo>
                  <a:pt x="169783" y="-4167"/>
                  <a:pt x="160794" y="-6608"/>
                  <a:pt x="146268" y="-15478"/>
                </a:cubicBezTo>
                <a:close/>
                <a:moveTo>
                  <a:pt x="133350" y="57150"/>
                </a:moveTo>
                <a:cubicBezTo>
                  <a:pt x="164892" y="57150"/>
                  <a:pt x="190500" y="82758"/>
                  <a:pt x="190500" y="114300"/>
                </a:cubicBezTo>
                <a:cubicBezTo>
                  <a:pt x="190500" y="145842"/>
                  <a:pt x="164892" y="171450"/>
                  <a:pt x="133350" y="171450"/>
                </a:cubicBezTo>
                <a:cubicBezTo>
                  <a:pt x="101808" y="171450"/>
                  <a:pt x="76200" y="145842"/>
                  <a:pt x="76200" y="114300"/>
                </a:cubicBezTo>
                <a:cubicBezTo>
                  <a:pt x="76200" y="82758"/>
                  <a:pt x="101808" y="57150"/>
                  <a:pt x="133350" y="57150"/>
                </a:cubicBezTo>
                <a:close/>
              </a:path>
            </a:pathLst>
          </a:custGeom>
          <a:solidFill>
            <a:srgbClr val="6981A4"/>
          </a:solidFill>
          <a:ln/>
        </p:spPr>
      </p:sp>
      <p:sp>
        <p:nvSpPr>
          <p:cNvPr id="13" name="Text 11"/>
          <p:cNvSpPr/>
          <p:nvPr/>
        </p:nvSpPr>
        <p:spPr>
          <a:xfrm>
            <a:off x="5689600" y="2768600"/>
            <a:ext cx="36195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Tier 2: Lean</a:t>
            </a:r>
            <a:endParaRPr lang="en-US" sz="1600" dirty="0"/>
          </a:p>
        </p:txBody>
      </p:sp>
      <p:sp>
        <p:nvSpPr>
          <p:cNvPr id="14" name="Text 12"/>
          <p:cNvSpPr/>
          <p:nvPr/>
        </p:nvSpPr>
        <p:spPr>
          <a:xfrm>
            <a:off x="5689600" y="3073400"/>
            <a:ext cx="3568700" cy="203200"/>
          </a:xfrm>
          <a:prstGeom prst="rect">
            <a:avLst/>
          </a:prstGeom>
          <a:noFill/>
          <a:ln/>
        </p:spPr>
        <p:txBody>
          <a:bodyPr wrap="square" lIns="0" tIns="0" rIns="0" bIns="0" rtlCol="0" anchor="ctr"/>
          <a:lstStyle/>
          <a:p>
            <a:pPr>
              <a:lnSpc>
                <a:spcPct val="110000"/>
              </a:lnSpc>
            </a:pPr>
            <a:r>
              <a:rPr lang="en-US" sz="1200" dirty="0">
                <a:solidFill>
                  <a:srgbClr val="253159"/>
                </a:solidFill>
                <a:latin typeface="MiSans" pitchFamily="34" charset="0"/>
                <a:ea typeface="MiSans" pitchFamily="34" charset="-122"/>
                <a:cs typeface="MiSans" pitchFamily="34" charset="-120"/>
              </a:rPr>
              <a:t>Tuna, turkey, low-fat cottage cheese, Greek yogurt</a:t>
            </a:r>
            <a:endParaRPr lang="en-US" sz="1600" dirty="0"/>
          </a:p>
        </p:txBody>
      </p:sp>
      <p:sp>
        <p:nvSpPr>
          <p:cNvPr id="15" name="Shape 13"/>
          <p:cNvSpPr/>
          <p:nvPr/>
        </p:nvSpPr>
        <p:spPr>
          <a:xfrm>
            <a:off x="4927600" y="3479800"/>
            <a:ext cx="7010400" cy="711200"/>
          </a:xfrm>
          <a:custGeom>
            <a:avLst/>
            <a:gdLst/>
            <a:ahLst/>
            <a:cxnLst/>
            <a:rect l="l" t="t" r="r" b="b"/>
            <a:pathLst>
              <a:path w="7010400" h="711200">
                <a:moveTo>
                  <a:pt x="101602" y="0"/>
                </a:moveTo>
                <a:lnTo>
                  <a:pt x="6908798" y="0"/>
                </a:lnTo>
                <a:cubicBezTo>
                  <a:pt x="6964911" y="0"/>
                  <a:pt x="7010400" y="45489"/>
                  <a:pt x="7010400" y="101602"/>
                </a:cubicBezTo>
                <a:lnTo>
                  <a:pt x="7010400" y="609598"/>
                </a:lnTo>
                <a:cubicBezTo>
                  <a:pt x="7010400" y="665711"/>
                  <a:pt x="6964911" y="711200"/>
                  <a:pt x="6908798" y="711200"/>
                </a:cubicBezTo>
                <a:lnTo>
                  <a:pt x="101602" y="711200"/>
                </a:lnTo>
                <a:cubicBezTo>
                  <a:pt x="45489" y="711200"/>
                  <a:pt x="0" y="665711"/>
                  <a:pt x="0" y="609598"/>
                </a:cubicBezTo>
                <a:lnTo>
                  <a:pt x="0" y="101602"/>
                </a:lnTo>
                <a:cubicBezTo>
                  <a:pt x="0" y="45526"/>
                  <a:pt x="45526" y="0"/>
                  <a:pt x="101602" y="0"/>
                </a:cubicBezTo>
                <a:close/>
              </a:path>
            </a:pathLst>
          </a:custGeom>
          <a:solidFill>
            <a:srgbClr val="EE6172">
              <a:alpha val="10196"/>
            </a:srgbClr>
          </a:solidFill>
          <a:ln/>
        </p:spPr>
      </p:sp>
      <p:sp>
        <p:nvSpPr>
          <p:cNvPr id="16" name="Shape 14"/>
          <p:cNvSpPr/>
          <p:nvPr/>
        </p:nvSpPr>
        <p:spPr>
          <a:xfrm>
            <a:off x="5111750" y="3683000"/>
            <a:ext cx="342900" cy="304800"/>
          </a:xfrm>
          <a:custGeom>
            <a:avLst/>
            <a:gdLst/>
            <a:ahLst/>
            <a:cxnLst/>
            <a:rect l="l" t="t" r="r" b="b"/>
            <a:pathLst>
              <a:path w="342900" h="304800">
                <a:moveTo>
                  <a:pt x="184249" y="-11251"/>
                </a:moveTo>
                <a:cubicBezTo>
                  <a:pt x="181808" y="-16014"/>
                  <a:pt x="176867" y="-19050"/>
                  <a:pt x="171510" y="-19050"/>
                </a:cubicBezTo>
                <a:cubicBezTo>
                  <a:pt x="166152" y="-19050"/>
                  <a:pt x="161211" y="-16014"/>
                  <a:pt x="158770" y="-11251"/>
                </a:cubicBezTo>
                <a:lnTo>
                  <a:pt x="114955" y="74593"/>
                </a:lnTo>
                <a:lnTo>
                  <a:pt x="19764" y="89714"/>
                </a:lnTo>
                <a:cubicBezTo>
                  <a:pt x="14466" y="90547"/>
                  <a:pt x="10061" y="94298"/>
                  <a:pt x="8394" y="99417"/>
                </a:cubicBezTo>
                <a:cubicBezTo>
                  <a:pt x="6727" y="104537"/>
                  <a:pt x="8096" y="110133"/>
                  <a:pt x="11847" y="113943"/>
                </a:cubicBezTo>
                <a:lnTo>
                  <a:pt x="79950" y="182106"/>
                </a:lnTo>
                <a:lnTo>
                  <a:pt x="64949" y="277297"/>
                </a:lnTo>
                <a:cubicBezTo>
                  <a:pt x="64115" y="282595"/>
                  <a:pt x="66318" y="287953"/>
                  <a:pt x="70664" y="291108"/>
                </a:cubicBezTo>
                <a:cubicBezTo>
                  <a:pt x="75009" y="294263"/>
                  <a:pt x="80724" y="294739"/>
                  <a:pt x="85546" y="292298"/>
                </a:cubicBezTo>
                <a:lnTo>
                  <a:pt x="171510" y="248603"/>
                </a:lnTo>
                <a:lnTo>
                  <a:pt x="257413" y="292298"/>
                </a:lnTo>
                <a:cubicBezTo>
                  <a:pt x="262176" y="294739"/>
                  <a:pt x="267950" y="294263"/>
                  <a:pt x="272296" y="291108"/>
                </a:cubicBezTo>
                <a:cubicBezTo>
                  <a:pt x="276642" y="287953"/>
                  <a:pt x="278844" y="282654"/>
                  <a:pt x="278011" y="277297"/>
                </a:cubicBezTo>
                <a:lnTo>
                  <a:pt x="262950" y="182106"/>
                </a:lnTo>
                <a:lnTo>
                  <a:pt x="331053" y="113943"/>
                </a:lnTo>
                <a:cubicBezTo>
                  <a:pt x="334863" y="110133"/>
                  <a:pt x="336173" y="104537"/>
                  <a:pt x="334506" y="99417"/>
                </a:cubicBezTo>
                <a:cubicBezTo>
                  <a:pt x="332839" y="94298"/>
                  <a:pt x="328493" y="90547"/>
                  <a:pt x="323136" y="89714"/>
                </a:cubicBezTo>
                <a:lnTo>
                  <a:pt x="228005" y="74593"/>
                </a:lnTo>
                <a:lnTo>
                  <a:pt x="184249" y="-11251"/>
                </a:lnTo>
                <a:close/>
              </a:path>
            </a:pathLst>
          </a:custGeom>
          <a:solidFill>
            <a:srgbClr val="EE6172"/>
          </a:solidFill>
          <a:ln/>
        </p:spPr>
      </p:sp>
      <p:sp>
        <p:nvSpPr>
          <p:cNvPr id="17" name="Text 15"/>
          <p:cNvSpPr/>
          <p:nvPr/>
        </p:nvSpPr>
        <p:spPr>
          <a:xfrm>
            <a:off x="5689600" y="3581400"/>
            <a:ext cx="21844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Tier 3: Moderate Fat</a:t>
            </a:r>
            <a:endParaRPr lang="en-US" sz="1600" dirty="0"/>
          </a:p>
        </p:txBody>
      </p:sp>
      <p:sp>
        <p:nvSpPr>
          <p:cNvPr id="18" name="Text 16"/>
          <p:cNvSpPr/>
          <p:nvPr/>
        </p:nvSpPr>
        <p:spPr>
          <a:xfrm>
            <a:off x="5689600" y="3886200"/>
            <a:ext cx="2133600" cy="203200"/>
          </a:xfrm>
          <a:prstGeom prst="rect">
            <a:avLst/>
          </a:prstGeom>
          <a:noFill/>
          <a:ln/>
        </p:spPr>
        <p:txBody>
          <a:bodyPr wrap="square" lIns="0" tIns="0" rIns="0" bIns="0" rtlCol="0" anchor="ctr"/>
          <a:lstStyle/>
          <a:p>
            <a:pPr>
              <a:lnSpc>
                <a:spcPct val="110000"/>
              </a:lnSpc>
            </a:pPr>
            <a:r>
              <a:rPr lang="en-US" sz="1200" dirty="0">
                <a:solidFill>
                  <a:srgbClr val="253159"/>
                </a:solidFill>
                <a:latin typeface="MiSans" pitchFamily="34" charset="0"/>
                <a:ea typeface="MiSans" pitchFamily="34" charset="-122"/>
                <a:cs typeface="MiSans" pitchFamily="34" charset="-120"/>
              </a:rPr>
              <a:t>Salmon, eggs, lean beef, tofu</a:t>
            </a:r>
            <a:endParaRPr lang="en-US" sz="1600" dirty="0"/>
          </a:p>
        </p:txBody>
      </p:sp>
      <p:sp>
        <p:nvSpPr>
          <p:cNvPr id="19" name="Shape 17"/>
          <p:cNvSpPr/>
          <p:nvPr/>
        </p:nvSpPr>
        <p:spPr>
          <a:xfrm>
            <a:off x="4927600" y="4292600"/>
            <a:ext cx="7010400" cy="711200"/>
          </a:xfrm>
          <a:custGeom>
            <a:avLst/>
            <a:gdLst/>
            <a:ahLst/>
            <a:cxnLst/>
            <a:rect l="l" t="t" r="r" b="b"/>
            <a:pathLst>
              <a:path w="7010400" h="711200">
                <a:moveTo>
                  <a:pt x="101602" y="0"/>
                </a:moveTo>
                <a:lnTo>
                  <a:pt x="6908798" y="0"/>
                </a:lnTo>
                <a:cubicBezTo>
                  <a:pt x="6964911" y="0"/>
                  <a:pt x="7010400" y="45489"/>
                  <a:pt x="7010400" y="101602"/>
                </a:cubicBezTo>
                <a:lnTo>
                  <a:pt x="7010400" y="609598"/>
                </a:lnTo>
                <a:cubicBezTo>
                  <a:pt x="7010400" y="665711"/>
                  <a:pt x="6964911" y="711200"/>
                  <a:pt x="6908798" y="711200"/>
                </a:cubicBezTo>
                <a:lnTo>
                  <a:pt x="101602" y="711200"/>
                </a:lnTo>
                <a:cubicBezTo>
                  <a:pt x="45489" y="711200"/>
                  <a:pt x="0" y="665711"/>
                  <a:pt x="0" y="609598"/>
                </a:cubicBezTo>
                <a:lnTo>
                  <a:pt x="0" y="101602"/>
                </a:lnTo>
                <a:cubicBezTo>
                  <a:pt x="0" y="45526"/>
                  <a:pt x="45526" y="0"/>
                  <a:pt x="101602" y="0"/>
                </a:cubicBezTo>
                <a:close/>
              </a:path>
            </a:pathLst>
          </a:custGeom>
          <a:solidFill>
            <a:srgbClr val="253159">
              <a:alpha val="5098"/>
            </a:srgbClr>
          </a:solidFill>
          <a:ln/>
        </p:spPr>
      </p:sp>
      <p:sp>
        <p:nvSpPr>
          <p:cNvPr id="20" name="Shape 18"/>
          <p:cNvSpPr/>
          <p:nvPr/>
        </p:nvSpPr>
        <p:spPr>
          <a:xfrm>
            <a:off x="5130800" y="4495800"/>
            <a:ext cx="304800" cy="304800"/>
          </a:xfrm>
          <a:custGeom>
            <a:avLst/>
            <a:gdLst/>
            <a:ahLst/>
            <a:cxnLst/>
            <a:rect l="l" t="t" r="r" b="b"/>
            <a:pathLst>
              <a:path w="304800" h="304800">
                <a:moveTo>
                  <a:pt x="0" y="152400"/>
                </a:moveTo>
                <a:cubicBezTo>
                  <a:pt x="0" y="68288"/>
                  <a:pt x="68288" y="0"/>
                  <a:pt x="152400" y="0"/>
                </a:cubicBezTo>
                <a:cubicBezTo>
                  <a:pt x="236512" y="0"/>
                  <a:pt x="304800" y="68288"/>
                  <a:pt x="304800" y="152400"/>
                </a:cubicBezTo>
                <a:cubicBezTo>
                  <a:pt x="304800" y="236512"/>
                  <a:pt x="236512" y="304800"/>
                  <a:pt x="152400" y="304800"/>
                </a:cubicBezTo>
                <a:cubicBezTo>
                  <a:pt x="68288" y="304800"/>
                  <a:pt x="0" y="236512"/>
                  <a:pt x="0" y="152400"/>
                </a:cubicBezTo>
                <a:close/>
              </a:path>
            </a:pathLst>
          </a:custGeom>
          <a:solidFill>
            <a:srgbClr val="253159">
              <a:alpha val="50196"/>
            </a:srgbClr>
          </a:solidFill>
          <a:ln/>
        </p:spPr>
      </p:sp>
      <p:sp>
        <p:nvSpPr>
          <p:cNvPr id="21" name="Text 19"/>
          <p:cNvSpPr/>
          <p:nvPr/>
        </p:nvSpPr>
        <p:spPr>
          <a:xfrm>
            <a:off x="5689600" y="4394200"/>
            <a:ext cx="38989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Tier 4: Higher Fat</a:t>
            </a:r>
            <a:endParaRPr lang="en-US" sz="1600" dirty="0"/>
          </a:p>
        </p:txBody>
      </p:sp>
      <p:sp>
        <p:nvSpPr>
          <p:cNvPr id="22" name="Text 20"/>
          <p:cNvSpPr/>
          <p:nvPr/>
        </p:nvSpPr>
        <p:spPr>
          <a:xfrm>
            <a:off x="5689600" y="4699000"/>
            <a:ext cx="3848100" cy="203200"/>
          </a:xfrm>
          <a:prstGeom prst="rect">
            <a:avLst/>
          </a:prstGeom>
          <a:noFill/>
          <a:ln/>
        </p:spPr>
        <p:txBody>
          <a:bodyPr wrap="square" lIns="0" tIns="0" rIns="0" bIns="0" rtlCol="0" anchor="ctr"/>
          <a:lstStyle/>
          <a:p>
            <a:pPr>
              <a:lnSpc>
                <a:spcPct val="110000"/>
              </a:lnSpc>
            </a:pPr>
            <a:r>
              <a:rPr lang="en-US" sz="1200" dirty="0">
                <a:solidFill>
                  <a:srgbClr val="253159"/>
                </a:solidFill>
                <a:latin typeface="MiSans" pitchFamily="34" charset="0"/>
                <a:ea typeface="MiSans" pitchFamily="34" charset="-122"/>
                <a:cs typeface="MiSans" pitchFamily="34" charset="-120"/>
              </a:rPr>
              <a:t>Regular cheese, nuts, fatty cuts of meat (eat sparingly)</a:t>
            </a:r>
            <a:endParaRPr lang="en-US" sz="1600" dirty="0"/>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 y="1168400"/>
            <a:ext cx="12141200" cy="508000"/>
          </a:xfrm>
          <a:prstGeom prst="rect">
            <a:avLst/>
          </a:prstGeom>
          <a:noFill/>
          <a:ln/>
        </p:spPr>
        <p:txBody>
          <a:bodyPr wrap="square" lIns="0" tIns="0" rIns="0" bIns="0" rtlCol="0" anchor="ctr"/>
          <a:lstStyle/>
          <a:p>
            <a:pPr algn="ct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Choose Slow-Burning Carbs</a:t>
            </a:r>
            <a:endParaRPr lang="en-US" sz="1600" dirty="0"/>
          </a:p>
        </p:txBody>
      </p:sp>
      <p:sp>
        <p:nvSpPr>
          <p:cNvPr id="5" name="Text 3"/>
          <p:cNvSpPr/>
          <p:nvPr/>
        </p:nvSpPr>
        <p:spPr>
          <a:xfrm>
            <a:off x="1219200" y="1879600"/>
            <a:ext cx="9753600" cy="609600"/>
          </a:xfrm>
          <a:prstGeom prst="rect">
            <a:avLst/>
          </a:prstGeom>
          <a:noFill/>
          <a:ln/>
        </p:spPr>
        <p:txBody>
          <a:bodyPr wrap="square" lIns="0" tIns="0" rIns="0" bIns="0" rtlCol="0" anchor="ctr"/>
          <a:lstStyle/>
          <a:p>
            <a:pPr algn="ctr">
              <a:lnSpc>
                <a:spcPct val="130000"/>
              </a:lnSpc>
            </a:pPr>
            <a:r>
              <a:rPr lang="en-US" sz="1600" dirty="0">
                <a:solidFill>
                  <a:srgbClr val="253159"/>
                </a:solidFill>
                <a:latin typeface="MiSans" pitchFamily="34" charset="0"/>
                <a:ea typeface="MiSans" pitchFamily="34" charset="-122"/>
                <a:cs typeface="MiSans" pitchFamily="34" charset="-120"/>
              </a:rPr>
              <a:t>Slow-digesting carbs provide sustained energy and keep you fuller for longer. Combine them with protein and fibre for the best results.</a:t>
            </a:r>
            <a:endParaRPr lang="en-US" sz="1600" dirty="0"/>
          </a:p>
        </p:txBody>
      </p:sp>
      <p:sp>
        <p:nvSpPr>
          <p:cNvPr id="6" name="Shape 4"/>
          <p:cNvSpPr/>
          <p:nvPr/>
        </p:nvSpPr>
        <p:spPr>
          <a:xfrm>
            <a:off x="1276350" y="2997200"/>
            <a:ext cx="876300" cy="762000"/>
          </a:xfrm>
          <a:custGeom>
            <a:avLst/>
            <a:gdLst/>
            <a:ahLst/>
            <a:cxnLst/>
            <a:rect l="l" t="t" r="r" b="b"/>
            <a:pathLst>
              <a:path w="876300" h="762000">
                <a:moveTo>
                  <a:pt x="101597" y="0"/>
                </a:moveTo>
                <a:lnTo>
                  <a:pt x="774703" y="0"/>
                </a:lnTo>
                <a:cubicBezTo>
                  <a:pt x="830813" y="0"/>
                  <a:pt x="876300" y="45487"/>
                  <a:pt x="876300" y="101597"/>
                </a:cubicBezTo>
                <a:lnTo>
                  <a:pt x="876300" y="660403"/>
                </a:lnTo>
                <a:cubicBezTo>
                  <a:pt x="876300" y="716513"/>
                  <a:pt x="830813" y="762000"/>
                  <a:pt x="774703" y="762000"/>
                </a:cubicBezTo>
                <a:lnTo>
                  <a:pt x="101597" y="762000"/>
                </a:lnTo>
                <a:cubicBezTo>
                  <a:pt x="45487" y="762000"/>
                  <a:pt x="0" y="716513"/>
                  <a:pt x="0" y="660403"/>
                </a:cubicBezTo>
                <a:lnTo>
                  <a:pt x="0" y="101597"/>
                </a:lnTo>
                <a:cubicBezTo>
                  <a:pt x="0" y="45487"/>
                  <a:pt x="45487" y="0"/>
                  <a:pt x="101597" y="0"/>
                </a:cubicBezTo>
                <a:close/>
              </a:path>
            </a:pathLst>
          </a:custGeom>
          <a:solidFill>
            <a:srgbClr val="2A3A6D">
              <a:alpha val="8627"/>
            </a:srgbClr>
          </a:solidFill>
          <a:ln/>
        </p:spPr>
      </p:sp>
      <p:sp>
        <p:nvSpPr>
          <p:cNvPr id="7" name="Shape 5"/>
          <p:cNvSpPr/>
          <p:nvPr/>
        </p:nvSpPr>
        <p:spPr>
          <a:xfrm>
            <a:off x="1485900" y="3149600"/>
            <a:ext cx="457200" cy="457200"/>
          </a:xfrm>
          <a:custGeom>
            <a:avLst/>
            <a:gdLst/>
            <a:ahLst/>
            <a:cxnLst/>
            <a:rect l="l" t="t" r="r" b="b"/>
            <a:pathLst>
              <a:path w="457200" h="457200">
                <a:moveTo>
                  <a:pt x="457200" y="28575"/>
                </a:moveTo>
                <a:cubicBezTo>
                  <a:pt x="457200" y="125105"/>
                  <a:pt x="388799" y="205651"/>
                  <a:pt x="297894" y="224492"/>
                </a:cubicBezTo>
                <a:cubicBezTo>
                  <a:pt x="290840" y="172611"/>
                  <a:pt x="267533" y="125909"/>
                  <a:pt x="233154" y="89743"/>
                </a:cubicBezTo>
                <a:cubicBezTo>
                  <a:pt x="268962" y="35719"/>
                  <a:pt x="330309" y="0"/>
                  <a:pt x="400050" y="0"/>
                </a:cubicBezTo>
                <a:lnTo>
                  <a:pt x="428625" y="0"/>
                </a:lnTo>
                <a:cubicBezTo>
                  <a:pt x="444431" y="0"/>
                  <a:pt x="457200" y="12769"/>
                  <a:pt x="457200" y="28575"/>
                </a:cubicBezTo>
                <a:close/>
                <a:moveTo>
                  <a:pt x="0" y="85725"/>
                </a:moveTo>
                <a:cubicBezTo>
                  <a:pt x="0" y="69919"/>
                  <a:pt x="12769" y="57150"/>
                  <a:pt x="28575" y="57150"/>
                </a:cubicBezTo>
                <a:lnTo>
                  <a:pt x="57150" y="57150"/>
                </a:lnTo>
                <a:cubicBezTo>
                  <a:pt x="167610" y="57150"/>
                  <a:pt x="257175" y="146715"/>
                  <a:pt x="257175" y="257175"/>
                </a:cubicBezTo>
                <a:lnTo>
                  <a:pt x="257175" y="428625"/>
                </a:lnTo>
                <a:cubicBezTo>
                  <a:pt x="257175" y="444431"/>
                  <a:pt x="244406" y="457200"/>
                  <a:pt x="228600" y="457200"/>
                </a:cubicBezTo>
                <a:cubicBezTo>
                  <a:pt x="212794" y="457200"/>
                  <a:pt x="200025" y="444431"/>
                  <a:pt x="200025" y="428625"/>
                </a:cubicBezTo>
                <a:lnTo>
                  <a:pt x="200025" y="285750"/>
                </a:lnTo>
                <a:cubicBezTo>
                  <a:pt x="89565" y="285750"/>
                  <a:pt x="0" y="196185"/>
                  <a:pt x="0" y="85725"/>
                </a:cubicBezTo>
                <a:close/>
              </a:path>
            </a:pathLst>
          </a:custGeom>
          <a:solidFill>
            <a:srgbClr val="2A3A6D">
              <a:alpha val="85098"/>
            </a:srgbClr>
          </a:solidFill>
          <a:ln/>
        </p:spPr>
      </p:sp>
      <p:sp>
        <p:nvSpPr>
          <p:cNvPr id="8" name="Shape 6"/>
          <p:cNvSpPr/>
          <p:nvPr/>
        </p:nvSpPr>
        <p:spPr>
          <a:xfrm>
            <a:off x="1206500" y="3860800"/>
            <a:ext cx="1016000" cy="1219200"/>
          </a:xfrm>
          <a:custGeom>
            <a:avLst/>
            <a:gdLst/>
            <a:ahLst/>
            <a:cxnLst/>
            <a:rect l="l" t="t" r="r" b="b"/>
            <a:pathLst>
              <a:path w="1016000" h="1219200">
                <a:moveTo>
                  <a:pt x="76200" y="0"/>
                </a:moveTo>
                <a:lnTo>
                  <a:pt x="939800" y="0"/>
                </a:lnTo>
                <a:cubicBezTo>
                  <a:pt x="981856" y="0"/>
                  <a:pt x="1016000" y="34144"/>
                  <a:pt x="1016000" y="76200"/>
                </a:cubicBezTo>
                <a:lnTo>
                  <a:pt x="1016000" y="1219200"/>
                </a:lnTo>
                <a:lnTo>
                  <a:pt x="0" y="1219200"/>
                </a:lnTo>
                <a:lnTo>
                  <a:pt x="0" y="76200"/>
                </a:lnTo>
                <a:cubicBezTo>
                  <a:pt x="0" y="34144"/>
                  <a:pt x="34144" y="0"/>
                  <a:pt x="76200" y="0"/>
                </a:cubicBezTo>
                <a:close/>
              </a:path>
            </a:pathLst>
          </a:custGeom>
          <a:solidFill>
            <a:srgbClr val="2A3A6D">
              <a:alpha val="85098"/>
            </a:srgbClr>
          </a:solidFill>
          <a:ln/>
        </p:spPr>
      </p:sp>
      <p:sp>
        <p:nvSpPr>
          <p:cNvPr id="9" name="Text 7"/>
          <p:cNvSpPr/>
          <p:nvPr/>
        </p:nvSpPr>
        <p:spPr>
          <a:xfrm>
            <a:off x="1206500" y="3860800"/>
            <a:ext cx="1016000" cy="1219200"/>
          </a:xfrm>
          <a:prstGeom prst="rect">
            <a:avLst/>
          </a:prstGeom>
          <a:noFill/>
          <a:ln/>
        </p:spPr>
        <p:txBody>
          <a:bodyPr wrap="square" lIns="0" tIns="0" rIns="0" bIns="0" rtlCol="0" anchor="ctr"/>
          <a:lstStyle/>
          <a:p>
            <a:pPr algn="ctr">
              <a:lnSpc>
                <a:spcPct val="130000"/>
              </a:lnSpc>
            </a:pPr>
            <a:r>
              <a:rPr lang="en-US" sz="1800" b="1" dirty="0">
                <a:solidFill>
                  <a:srgbClr val="FFFFFF"/>
                </a:solidFill>
                <a:latin typeface="MiSans" pitchFamily="34" charset="0"/>
                <a:ea typeface="MiSans" pitchFamily="34" charset="-122"/>
                <a:cs typeface="MiSans" pitchFamily="34" charset="-120"/>
              </a:rPr>
              <a:t>90</a:t>
            </a:r>
            <a:endParaRPr lang="en-US" sz="1600" dirty="0"/>
          </a:p>
        </p:txBody>
      </p:sp>
      <p:sp>
        <p:nvSpPr>
          <p:cNvPr id="10" name="Text 8"/>
          <p:cNvSpPr/>
          <p:nvPr/>
        </p:nvSpPr>
        <p:spPr>
          <a:xfrm>
            <a:off x="1289447" y="5181600"/>
            <a:ext cx="850900" cy="508000"/>
          </a:xfrm>
          <a:prstGeom prst="rect">
            <a:avLst/>
          </a:prstGeom>
          <a:noFill/>
          <a:ln/>
        </p:spPr>
        <p:txBody>
          <a:bodyPr wrap="square" lIns="0" tIns="0" rIns="0" bIns="0" rtlCol="0" anchor="ctr"/>
          <a:lstStyle/>
          <a:p>
            <a:pPr algn="ctr">
              <a:lnSpc>
                <a:spcPct val="120000"/>
              </a:lnSpc>
            </a:pPr>
            <a:r>
              <a:rPr lang="en-US" sz="1400" b="1" dirty="0">
                <a:solidFill>
                  <a:srgbClr val="253159"/>
                </a:solidFill>
                <a:latin typeface="MiSans" pitchFamily="34" charset="0"/>
                <a:ea typeface="MiSans" pitchFamily="34" charset="-122"/>
                <a:cs typeface="MiSans" pitchFamily="34" charset="-120"/>
              </a:rPr>
              <a:t>Potatoes</a:t>
            </a:r>
            <a:endParaRPr lang="en-US" sz="1600" dirty="0"/>
          </a:p>
          <a:p>
            <a:pPr algn="ctr">
              <a:lnSpc>
                <a:spcPct val="120000"/>
              </a:lnSpc>
            </a:pPr>
            <a:r>
              <a:rPr lang="en-US" sz="1400" b="1" dirty="0">
                <a:solidFill>
                  <a:srgbClr val="253159"/>
                </a:solidFill>
                <a:latin typeface="MiSans" pitchFamily="34" charset="0"/>
                <a:ea typeface="MiSans" pitchFamily="34" charset="-122"/>
                <a:cs typeface="MiSans" pitchFamily="34" charset="-120"/>
              </a:rPr>
              <a:t>(per 100g)</a:t>
            </a:r>
            <a:endParaRPr lang="en-US" sz="1600" dirty="0"/>
          </a:p>
        </p:txBody>
      </p:sp>
      <p:sp>
        <p:nvSpPr>
          <p:cNvPr id="11" name="Shape 9"/>
          <p:cNvSpPr/>
          <p:nvPr/>
        </p:nvSpPr>
        <p:spPr>
          <a:xfrm>
            <a:off x="4197350" y="2184400"/>
            <a:ext cx="876300" cy="762000"/>
          </a:xfrm>
          <a:custGeom>
            <a:avLst/>
            <a:gdLst/>
            <a:ahLst/>
            <a:cxnLst/>
            <a:rect l="l" t="t" r="r" b="b"/>
            <a:pathLst>
              <a:path w="876300" h="762000">
                <a:moveTo>
                  <a:pt x="101597" y="0"/>
                </a:moveTo>
                <a:lnTo>
                  <a:pt x="774703" y="0"/>
                </a:lnTo>
                <a:cubicBezTo>
                  <a:pt x="830813" y="0"/>
                  <a:pt x="876300" y="45487"/>
                  <a:pt x="876300" y="101597"/>
                </a:cubicBezTo>
                <a:lnTo>
                  <a:pt x="876300" y="660403"/>
                </a:lnTo>
                <a:cubicBezTo>
                  <a:pt x="876300" y="716513"/>
                  <a:pt x="830813" y="762000"/>
                  <a:pt x="774703" y="762000"/>
                </a:cubicBezTo>
                <a:lnTo>
                  <a:pt x="101597" y="762000"/>
                </a:lnTo>
                <a:cubicBezTo>
                  <a:pt x="45487" y="762000"/>
                  <a:pt x="0" y="716513"/>
                  <a:pt x="0" y="660403"/>
                </a:cubicBezTo>
                <a:lnTo>
                  <a:pt x="0" y="101597"/>
                </a:lnTo>
                <a:cubicBezTo>
                  <a:pt x="0" y="45487"/>
                  <a:pt x="45487" y="0"/>
                  <a:pt x="101597" y="0"/>
                </a:cubicBezTo>
                <a:close/>
              </a:path>
            </a:pathLst>
          </a:custGeom>
          <a:solidFill>
            <a:srgbClr val="6981A4">
              <a:alpha val="10196"/>
            </a:srgbClr>
          </a:solidFill>
          <a:ln/>
        </p:spPr>
      </p:sp>
      <p:sp>
        <p:nvSpPr>
          <p:cNvPr id="12" name="Shape 10"/>
          <p:cNvSpPr/>
          <p:nvPr/>
        </p:nvSpPr>
        <p:spPr>
          <a:xfrm>
            <a:off x="4378325" y="2336800"/>
            <a:ext cx="514350" cy="457200"/>
          </a:xfrm>
          <a:custGeom>
            <a:avLst/>
            <a:gdLst/>
            <a:ahLst/>
            <a:cxnLst/>
            <a:rect l="l" t="t" r="r" b="b"/>
            <a:pathLst>
              <a:path w="514350" h="457200">
                <a:moveTo>
                  <a:pt x="71170" y="209490"/>
                </a:moveTo>
                <a:cubicBezTo>
                  <a:pt x="76706" y="205829"/>
                  <a:pt x="84296" y="206454"/>
                  <a:pt x="89118" y="211366"/>
                </a:cubicBezTo>
                <a:lnTo>
                  <a:pt x="130284" y="252532"/>
                </a:lnTo>
                <a:lnTo>
                  <a:pt x="135731" y="258514"/>
                </a:lnTo>
                <a:cubicBezTo>
                  <a:pt x="153323" y="279767"/>
                  <a:pt x="159216" y="307628"/>
                  <a:pt x="152876" y="333435"/>
                </a:cubicBezTo>
                <a:cubicBezTo>
                  <a:pt x="181183" y="326559"/>
                  <a:pt x="211991" y="334328"/>
                  <a:pt x="233779" y="356027"/>
                </a:cubicBezTo>
                <a:lnTo>
                  <a:pt x="274945" y="397193"/>
                </a:lnTo>
                <a:cubicBezTo>
                  <a:pt x="280481" y="402729"/>
                  <a:pt x="280481" y="411837"/>
                  <a:pt x="274945" y="417374"/>
                </a:cubicBezTo>
                <a:lnTo>
                  <a:pt x="268337" y="423982"/>
                </a:lnTo>
                <a:cubicBezTo>
                  <a:pt x="234851" y="457468"/>
                  <a:pt x="180558" y="457468"/>
                  <a:pt x="147072" y="423982"/>
                </a:cubicBezTo>
                <a:lnTo>
                  <a:pt x="119747" y="396746"/>
                </a:lnTo>
                <a:lnTo>
                  <a:pt x="44113" y="472380"/>
                </a:lnTo>
                <a:cubicBezTo>
                  <a:pt x="35719" y="480774"/>
                  <a:pt x="22235" y="480774"/>
                  <a:pt x="13841" y="472380"/>
                </a:cubicBezTo>
                <a:cubicBezTo>
                  <a:pt x="5447" y="463987"/>
                  <a:pt x="5447" y="450413"/>
                  <a:pt x="13841" y="442109"/>
                </a:cubicBezTo>
                <a:lnTo>
                  <a:pt x="89475" y="366474"/>
                </a:lnTo>
                <a:lnTo>
                  <a:pt x="62240" y="339239"/>
                </a:lnTo>
                <a:cubicBezTo>
                  <a:pt x="28754" y="305753"/>
                  <a:pt x="28754" y="251460"/>
                  <a:pt x="62240" y="218063"/>
                </a:cubicBezTo>
                <a:lnTo>
                  <a:pt x="68848" y="211455"/>
                </a:lnTo>
                <a:lnTo>
                  <a:pt x="71080" y="209580"/>
                </a:lnTo>
                <a:close/>
                <a:moveTo>
                  <a:pt x="164038" y="116622"/>
                </a:moveTo>
                <a:cubicBezTo>
                  <a:pt x="169575" y="112961"/>
                  <a:pt x="177165" y="113586"/>
                  <a:pt x="181987" y="118497"/>
                </a:cubicBezTo>
                <a:lnTo>
                  <a:pt x="223153" y="159663"/>
                </a:lnTo>
                <a:lnTo>
                  <a:pt x="228600" y="165646"/>
                </a:lnTo>
                <a:cubicBezTo>
                  <a:pt x="246191" y="186898"/>
                  <a:pt x="252085" y="214759"/>
                  <a:pt x="245745" y="240566"/>
                </a:cubicBezTo>
                <a:cubicBezTo>
                  <a:pt x="274052" y="233690"/>
                  <a:pt x="304860" y="241459"/>
                  <a:pt x="326648" y="263158"/>
                </a:cubicBezTo>
                <a:lnTo>
                  <a:pt x="367814" y="304324"/>
                </a:lnTo>
                <a:cubicBezTo>
                  <a:pt x="373350" y="309860"/>
                  <a:pt x="373350" y="318968"/>
                  <a:pt x="367814" y="324505"/>
                </a:cubicBezTo>
                <a:lnTo>
                  <a:pt x="361206" y="331113"/>
                </a:lnTo>
                <a:cubicBezTo>
                  <a:pt x="327720" y="364599"/>
                  <a:pt x="273427" y="364599"/>
                  <a:pt x="239941" y="331113"/>
                </a:cubicBezTo>
                <a:lnTo>
                  <a:pt x="155198" y="246370"/>
                </a:lnTo>
                <a:cubicBezTo>
                  <a:pt x="121712" y="212884"/>
                  <a:pt x="121712" y="158591"/>
                  <a:pt x="155198" y="125194"/>
                </a:cubicBezTo>
                <a:lnTo>
                  <a:pt x="161806" y="118586"/>
                </a:lnTo>
                <a:lnTo>
                  <a:pt x="164038" y="116711"/>
                </a:lnTo>
                <a:close/>
                <a:moveTo>
                  <a:pt x="442198" y="13395"/>
                </a:moveTo>
                <a:cubicBezTo>
                  <a:pt x="450592" y="5001"/>
                  <a:pt x="464165" y="5001"/>
                  <a:pt x="472559" y="13395"/>
                </a:cubicBezTo>
                <a:cubicBezTo>
                  <a:pt x="480417" y="21253"/>
                  <a:pt x="480864" y="33665"/>
                  <a:pt x="473988" y="42148"/>
                </a:cubicBezTo>
                <a:lnTo>
                  <a:pt x="472559" y="43755"/>
                </a:lnTo>
                <a:lnTo>
                  <a:pt x="370314" y="145911"/>
                </a:lnTo>
                <a:cubicBezTo>
                  <a:pt x="377190" y="146804"/>
                  <a:pt x="383887" y="148590"/>
                  <a:pt x="390406" y="151180"/>
                </a:cubicBezTo>
                <a:lnTo>
                  <a:pt x="442466" y="99120"/>
                </a:lnTo>
                <a:cubicBezTo>
                  <a:pt x="450860" y="90726"/>
                  <a:pt x="464433" y="90726"/>
                  <a:pt x="472827" y="99120"/>
                </a:cubicBezTo>
                <a:cubicBezTo>
                  <a:pt x="480685" y="106978"/>
                  <a:pt x="481132" y="119390"/>
                  <a:pt x="474256" y="127784"/>
                </a:cubicBezTo>
                <a:lnTo>
                  <a:pt x="472738" y="129391"/>
                </a:lnTo>
                <a:lnTo>
                  <a:pt x="425678" y="176451"/>
                </a:lnTo>
                <a:lnTo>
                  <a:pt x="460504" y="211276"/>
                </a:lnTo>
                <a:cubicBezTo>
                  <a:pt x="466040" y="216813"/>
                  <a:pt x="466040" y="225921"/>
                  <a:pt x="460504" y="231458"/>
                </a:cubicBezTo>
                <a:lnTo>
                  <a:pt x="453896" y="238065"/>
                </a:lnTo>
                <a:cubicBezTo>
                  <a:pt x="420410" y="271552"/>
                  <a:pt x="366117" y="271552"/>
                  <a:pt x="332631" y="238065"/>
                </a:cubicBezTo>
                <a:lnTo>
                  <a:pt x="247888" y="153323"/>
                </a:lnTo>
                <a:cubicBezTo>
                  <a:pt x="214402" y="119836"/>
                  <a:pt x="214402" y="65544"/>
                  <a:pt x="247888" y="32147"/>
                </a:cubicBezTo>
                <a:lnTo>
                  <a:pt x="254496" y="25539"/>
                </a:lnTo>
                <a:lnTo>
                  <a:pt x="256729" y="23664"/>
                </a:lnTo>
                <a:cubicBezTo>
                  <a:pt x="262265" y="20003"/>
                  <a:pt x="269855" y="20628"/>
                  <a:pt x="274677" y="25539"/>
                </a:cubicBezTo>
                <a:lnTo>
                  <a:pt x="309503" y="60365"/>
                </a:lnTo>
                <a:lnTo>
                  <a:pt x="356562" y="13305"/>
                </a:lnTo>
                <a:cubicBezTo>
                  <a:pt x="364956" y="4911"/>
                  <a:pt x="378529" y="4911"/>
                  <a:pt x="386923" y="13305"/>
                </a:cubicBezTo>
                <a:cubicBezTo>
                  <a:pt x="394781" y="21163"/>
                  <a:pt x="395228" y="33576"/>
                  <a:pt x="388352" y="41970"/>
                </a:cubicBezTo>
                <a:lnTo>
                  <a:pt x="386834" y="43577"/>
                </a:lnTo>
                <a:lnTo>
                  <a:pt x="334774" y="95637"/>
                </a:lnTo>
                <a:cubicBezTo>
                  <a:pt x="337274" y="101977"/>
                  <a:pt x="338971" y="108585"/>
                  <a:pt x="339864" y="115372"/>
                </a:cubicBezTo>
                <a:lnTo>
                  <a:pt x="442198" y="13395"/>
                </a:lnTo>
                <a:close/>
              </a:path>
            </a:pathLst>
          </a:custGeom>
          <a:solidFill>
            <a:srgbClr val="6981A4"/>
          </a:solidFill>
          <a:ln/>
        </p:spPr>
      </p:sp>
      <p:sp>
        <p:nvSpPr>
          <p:cNvPr id="13" name="Shape 11"/>
          <p:cNvSpPr/>
          <p:nvPr/>
        </p:nvSpPr>
        <p:spPr>
          <a:xfrm>
            <a:off x="4127500" y="3048000"/>
            <a:ext cx="1016000" cy="2032000"/>
          </a:xfrm>
          <a:custGeom>
            <a:avLst/>
            <a:gdLst/>
            <a:ahLst/>
            <a:cxnLst/>
            <a:rect l="l" t="t" r="r" b="b"/>
            <a:pathLst>
              <a:path w="1016000" h="2032000">
                <a:moveTo>
                  <a:pt x="76200" y="0"/>
                </a:moveTo>
                <a:lnTo>
                  <a:pt x="939800" y="0"/>
                </a:lnTo>
                <a:cubicBezTo>
                  <a:pt x="981856" y="0"/>
                  <a:pt x="1016000" y="34144"/>
                  <a:pt x="1016000" y="76200"/>
                </a:cubicBezTo>
                <a:lnTo>
                  <a:pt x="1016000" y="2032000"/>
                </a:lnTo>
                <a:lnTo>
                  <a:pt x="0" y="2032000"/>
                </a:lnTo>
                <a:lnTo>
                  <a:pt x="0" y="76200"/>
                </a:lnTo>
                <a:cubicBezTo>
                  <a:pt x="0" y="34144"/>
                  <a:pt x="34144" y="0"/>
                  <a:pt x="76200" y="0"/>
                </a:cubicBezTo>
                <a:close/>
              </a:path>
            </a:pathLst>
          </a:custGeom>
          <a:solidFill>
            <a:srgbClr val="6981A4"/>
          </a:solidFill>
          <a:ln/>
        </p:spPr>
      </p:sp>
      <p:sp>
        <p:nvSpPr>
          <p:cNvPr id="14" name="Text 12"/>
          <p:cNvSpPr/>
          <p:nvPr/>
        </p:nvSpPr>
        <p:spPr>
          <a:xfrm>
            <a:off x="4127500" y="3048000"/>
            <a:ext cx="1016000" cy="2032000"/>
          </a:xfrm>
          <a:prstGeom prst="rect">
            <a:avLst/>
          </a:prstGeom>
          <a:noFill/>
          <a:ln/>
        </p:spPr>
        <p:txBody>
          <a:bodyPr wrap="square" lIns="0" tIns="0" rIns="0" bIns="0" rtlCol="0" anchor="ctr"/>
          <a:lstStyle/>
          <a:p>
            <a:pPr algn="ctr">
              <a:lnSpc>
                <a:spcPct val="130000"/>
              </a:lnSpc>
            </a:pPr>
            <a:r>
              <a:rPr lang="en-US" sz="1800" b="1" dirty="0">
                <a:solidFill>
                  <a:srgbClr val="FFFFFF"/>
                </a:solidFill>
                <a:latin typeface="MiSans" pitchFamily="34" charset="0"/>
                <a:ea typeface="MiSans" pitchFamily="34" charset="-122"/>
                <a:cs typeface="MiSans" pitchFamily="34" charset="-120"/>
              </a:rPr>
              <a:t>255</a:t>
            </a:r>
            <a:endParaRPr lang="en-US" sz="1600" dirty="0"/>
          </a:p>
        </p:txBody>
      </p:sp>
      <p:sp>
        <p:nvSpPr>
          <p:cNvPr id="15" name="Text 13"/>
          <p:cNvSpPr/>
          <p:nvPr/>
        </p:nvSpPr>
        <p:spPr>
          <a:xfrm>
            <a:off x="3795713" y="5181600"/>
            <a:ext cx="1676400" cy="508000"/>
          </a:xfrm>
          <a:prstGeom prst="rect">
            <a:avLst/>
          </a:prstGeom>
          <a:noFill/>
          <a:ln/>
        </p:spPr>
        <p:txBody>
          <a:bodyPr wrap="square" lIns="0" tIns="0" rIns="0" bIns="0" rtlCol="0" anchor="ctr"/>
          <a:lstStyle/>
          <a:p>
            <a:pPr algn="ctr">
              <a:lnSpc>
                <a:spcPct val="120000"/>
              </a:lnSpc>
            </a:pPr>
            <a:r>
              <a:rPr lang="en-US" sz="1400" b="1" dirty="0">
                <a:solidFill>
                  <a:srgbClr val="253159"/>
                </a:solidFill>
                <a:latin typeface="MiSans" pitchFamily="34" charset="0"/>
                <a:ea typeface="MiSans" pitchFamily="34" charset="-122"/>
                <a:cs typeface="MiSans" pitchFamily="34" charset="-120"/>
              </a:rPr>
              <a:t>Whole-Wheat Bread</a:t>
            </a:r>
            <a:endParaRPr lang="en-US" sz="1600" dirty="0"/>
          </a:p>
          <a:p>
            <a:pPr algn="ctr">
              <a:lnSpc>
                <a:spcPct val="120000"/>
              </a:lnSpc>
            </a:pPr>
            <a:r>
              <a:rPr lang="en-US" sz="1400" b="1" dirty="0">
                <a:solidFill>
                  <a:srgbClr val="253159"/>
                </a:solidFill>
                <a:latin typeface="MiSans" pitchFamily="34" charset="0"/>
                <a:ea typeface="MiSans" pitchFamily="34" charset="-122"/>
                <a:cs typeface="MiSans" pitchFamily="34" charset="-120"/>
              </a:rPr>
              <a:t>(per 100g)</a:t>
            </a:r>
            <a:endParaRPr lang="en-US" sz="1600" dirty="0"/>
          </a:p>
        </p:txBody>
      </p:sp>
      <p:sp>
        <p:nvSpPr>
          <p:cNvPr id="16" name="Shape 14"/>
          <p:cNvSpPr/>
          <p:nvPr/>
        </p:nvSpPr>
        <p:spPr>
          <a:xfrm>
            <a:off x="7118350" y="1778000"/>
            <a:ext cx="876300" cy="762000"/>
          </a:xfrm>
          <a:custGeom>
            <a:avLst/>
            <a:gdLst/>
            <a:ahLst/>
            <a:cxnLst/>
            <a:rect l="l" t="t" r="r" b="b"/>
            <a:pathLst>
              <a:path w="876300" h="762000">
                <a:moveTo>
                  <a:pt x="101597" y="0"/>
                </a:moveTo>
                <a:lnTo>
                  <a:pt x="774703" y="0"/>
                </a:lnTo>
                <a:cubicBezTo>
                  <a:pt x="830813" y="0"/>
                  <a:pt x="876300" y="45487"/>
                  <a:pt x="876300" y="101597"/>
                </a:cubicBezTo>
                <a:lnTo>
                  <a:pt x="876300" y="660403"/>
                </a:lnTo>
                <a:cubicBezTo>
                  <a:pt x="876300" y="716513"/>
                  <a:pt x="830813" y="762000"/>
                  <a:pt x="774703" y="762000"/>
                </a:cubicBezTo>
                <a:lnTo>
                  <a:pt x="101597" y="762000"/>
                </a:lnTo>
                <a:cubicBezTo>
                  <a:pt x="45487" y="762000"/>
                  <a:pt x="0" y="716513"/>
                  <a:pt x="0" y="660403"/>
                </a:cubicBezTo>
                <a:lnTo>
                  <a:pt x="0" y="101597"/>
                </a:lnTo>
                <a:cubicBezTo>
                  <a:pt x="0" y="45487"/>
                  <a:pt x="45487" y="0"/>
                  <a:pt x="101597" y="0"/>
                </a:cubicBezTo>
                <a:close/>
              </a:path>
            </a:pathLst>
          </a:custGeom>
          <a:solidFill>
            <a:srgbClr val="FCCA45">
              <a:alpha val="20000"/>
            </a:srgbClr>
          </a:solidFill>
          <a:ln/>
        </p:spPr>
      </p:sp>
      <p:sp>
        <p:nvSpPr>
          <p:cNvPr id="17" name="Shape 15"/>
          <p:cNvSpPr/>
          <p:nvPr/>
        </p:nvSpPr>
        <p:spPr>
          <a:xfrm>
            <a:off x="7327900" y="1930400"/>
            <a:ext cx="457200" cy="457200"/>
          </a:xfrm>
          <a:custGeom>
            <a:avLst/>
            <a:gdLst/>
            <a:ahLst/>
            <a:cxnLst/>
            <a:rect l="l" t="t" r="r" b="b"/>
            <a:pathLst>
              <a:path w="457200" h="457200">
                <a:moveTo>
                  <a:pt x="157163" y="35719"/>
                </a:moveTo>
                <a:cubicBezTo>
                  <a:pt x="157163" y="23842"/>
                  <a:pt x="166717" y="14288"/>
                  <a:pt x="178594" y="14288"/>
                </a:cubicBezTo>
                <a:lnTo>
                  <a:pt x="192881" y="14288"/>
                </a:lnTo>
                <a:cubicBezTo>
                  <a:pt x="204758" y="14288"/>
                  <a:pt x="214313" y="23842"/>
                  <a:pt x="214313" y="35719"/>
                </a:cubicBezTo>
                <a:cubicBezTo>
                  <a:pt x="214313" y="47595"/>
                  <a:pt x="204758" y="57150"/>
                  <a:pt x="192881" y="57150"/>
                </a:cubicBezTo>
                <a:lnTo>
                  <a:pt x="178594" y="57150"/>
                </a:lnTo>
                <a:cubicBezTo>
                  <a:pt x="166717" y="57150"/>
                  <a:pt x="157163" y="47595"/>
                  <a:pt x="157163" y="35719"/>
                </a:cubicBezTo>
                <a:close/>
                <a:moveTo>
                  <a:pt x="178594" y="78581"/>
                </a:moveTo>
                <a:lnTo>
                  <a:pt x="192881" y="78581"/>
                </a:lnTo>
                <a:cubicBezTo>
                  <a:pt x="204758" y="78581"/>
                  <a:pt x="214313" y="88136"/>
                  <a:pt x="214313" y="100013"/>
                </a:cubicBezTo>
                <a:cubicBezTo>
                  <a:pt x="214313" y="111889"/>
                  <a:pt x="204758" y="121444"/>
                  <a:pt x="192881" y="121444"/>
                </a:cubicBezTo>
                <a:lnTo>
                  <a:pt x="178594" y="121444"/>
                </a:lnTo>
                <a:cubicBezTo>
                  <a:pt x="166717" y="121444"/>
                  <a:pt x="157163" y="111889"/>
                  <a:pt x="157163" y="100013"/>
                </a:cubicBezTo>
                <a:cubicBezTo>
                  <a:pt x="157163" y="88136"/>
                  <a:pt x="166717" y="78581"/>
                  <a:pt x="178594" y="78581"/>
                </a:cubicBezTo>
                <a:close/>
                <a:moveTo>
                  <a:pt x="50006" y="142875"/>
                </a:moveTo>
                <a:lnTo>
                  <a:pt x="64294" y="142875"/>
                </a:lnTo>
                <a:cubicBezTo>
                  <a:pt x="76170" y="142875"/>
                  <a:pt x="85725" y="152430"/>
                  <a:pt x="85725" y="164306"/>
                </a:cubicBezTo>
                <a:cubicBezTo>
                  <a:pt x="85725" y="176183"/>
                  <a:pt x="76170" y="185738"/>
                  <a:pt x="64294" y="185738"/>
                </a:cubicBezTo>
                <a:lnTo>
                  <a:pt x="50006" y="185738"/>
                </a:lnTo>
                <a:cubicBezTo>
                  <a:pt x="38130" y="185738"/>
                  <a:pt x="28575" y="176183"/>
                  <a:pt x="28575" y="164306"/>
                </a:cubicBezTo>
                <a:cubicBezTo>
                  <a:pt x="28575" y="152430"/>
                  <a:pt x="38130" y="142875"/>
                  <a:pt x="50006" y="142875"/>
                </a:cubicBezTo>
                <a:close/>
                <a:moveTo>
                  <a:pt x="0" y="253067"/>
                </a:moveTo>
                <a:cubicBezTo>
                  <a:pt x="0" y="239584"/>
                  <a:pt x="10984" y="228600"/>
                  <a:pt x="24467" y="228600"/>
                </a:cubicBezTo>
                <a:lnTo>
                  <a:pt x="432643" y="228600"/>
                </a:lnTo>
                <a:cubicBezTo>
                  <a:pt x="446127" y="228600"/>
                  <a:pt x="457111" y="239584"/>
                  <a:pt x="457111" y="253067"/>
                </a:cubicBezTo>
                <a:cubicBezTo>
                  <a:pt x="457111" y="316022"/>
                  <a:pt x="417463" y="369778"/>
                  <a:pt x="361831" y="390674"/>
                </a:cubicBezTo>
                <a:lnTo>
                  <a:pt x="360313" y="403622"/>
                </a:lnTo>
                <a:cubicBezTo>
                  <a:pt x="358527" y="417909"/>
                  <a:pt x="346383" y="428625"/>
                  <a:pt x="331916" y="428625"/>
                </a:cubicBezTo>
                <a:lnTo>
                  <a:pt x="125194" y="428625"/>
                </a:lnTo>
                <a:cubicBezTo>
                  <a:pt x="110817" y="428625"/>
                  <a:pt x="98584" y="417909"/>
                  <a:pt x="96798" y="403622"/>
                </a:cubicBezTo>
                <a:lnTo>
                  <a:pt x="95190" y="390763"/>
                </a:lnTo>
                <a:cubicBezTo>
                  <a:pt x="39648" y="369778"/>
                  <a:pt x="0" y="316022"/>
                  <a:pt x="0" y="253067"/>
                </a:cubicBezTo>
                <a:close/>
                <a:moveTo>
                  <a:pt x="200025" y="164306"/>
                </a:moveTo>
                <a:cubicBezTo>
                  <a:pt x="200025" y="152430"/>
                  <a:pt x="209580" y="142875"/>
                  <a:pt x="221456" y="142875"/>
                </a:cubicBezTo>
                <a:lnTo>
                  <a:pt x="235744" y="142875"/>
                </a:lnTo>
                <a:cubicBezTo>
                  <a:pt x="247620" y="142875"/>
                  <a:pt x="257175" y="152430"/>
                  <a:pt x="257175" y="164306"/>
                </a:cubicBezTo>
                <a:cubicBezTo>
                  <a:pt x="257175" y="176183"/>
                  <a:pt x="247620" y="185738"/>
                  <a:pt x="235744" y="185738"/>
                </a:cubicBezTo>
                <a:lnTo>
                  <a:pt x="221456" y="185738"/>
                </a:lnTo>
                <a:cubicBezTo>
                  <a:pt x="209580" y="185738"/>
                  <a:pt x="200025" y="176183"/>
                  <a:pt x="200025" y="164306"/>
                </a:cubicBezTo>
                <a:close/>
                <a:moveTo>
                  <a:pt x="114300" y="164306"/>
                </a:moveTo>
                <a:cubicBezTo>
                  <a:pt x="114300" y="152430"/>
                  <a:pt x="123855" y="142875"/>
                  <a:pt x="135731" y="142875"/>
                </a:cubicBezTo>
                <a:lnTo>
                  <a:pt x="150019" y="142875"/>
                </a:lnTo>
                <a:cubicBezTo>
                  <a:pt x="161895" y="142875"/>
                  <a:pt x="171450" y="152430"/>
                  <a:pt x="171450" y="164306"/>
                </a:cubicBezTo>
                <a:cubicBezTo>
                  <a:pt x="171450" y="176183"/>
                  <a:pt x="161895" y="185738"/>
                  <a:pt x="150019" y="185738"/>
                </a:cubicBezTo>
                <a:lnTo>
                  <a:pt x="135731" y="185738"/>
                </a:lnTo>
                <a:cubicBezTo>
                  <a:pt x="123855" y="185738"/>
                  <a:pt x="114300" y="176183"/>
                  <a:pt x="114300" y="164306"/>
                </a:cubicBezTo>
                <a:close/>
                <a:moveTo>
                  <a:pt x="92869" y="78581"/>
                </a:moveTo>
                <a:lnTo>
                  <a:pt x="107156" y="78581"/>
                </a:lnTo>
                <a:cubicBezTo>
                  <a:pt x="119033" y="78581"/>
                  <a:pt x="128588" y="88136"/>
                  <a:pt x="128588" y="100013"/>
                </a:cubicBezTo>
                <a:cubicBezTo>
                  <a:pt x="128588" y="111889"/>
                  <a:pt x="119033" y="121444"/>
                  <a:pt x="107156" y="121444"/>
                </a:cubicBezTo>
                <a:lnTo>
                  <a:pt x="92869" y="121444"/>
                </a:lnTo>
                <a:cubicBezTo>
                  <a:pt x="80992" y="121444"/>
                  <a:pt x="71438" y="111889"/>
                  <a:pt x="71438" y="100013"/>
                </a:cubicBezTo>
                <a:cubicBezTo>
                  <a:pt x="71438" y="88136"/>
                  <a:pt x="80992" y="78581"/>
                  <a:pt x="92869" y="78581"/>
                </a:cubicBezTo>
                <a:close/>
                <a:moveTo>
                  <a:pt x="285750" y="164306"/>
                </a:moveTo>
                <a:cubicBezTo>
                  <a:pt x="285750" y="152430"/>
                  <a:pt x="295305" y="142875"/>
                  <a:pt x="307181" y="142875"/>
                </a:cubicBezTo>
                <a:lnTo>
                  <a:pt x="321469" y="142875"/>
                </a:lnTo>
                <a:cubicBezTo>
                  <a:pt x="333345" y="142875"/>
                  <a:pt x="342900" y="152430"/>
                  <a:pt x="342900" y="164306"/>
                </a:cubicBezTo>
                <a:cubicBezTo>
                  <a:pt x="342900" y="176183"/>
                  <a:pt x="333345" y="185738"/>
                  <a:pt x="321469" y="185738"/>
                </a:cubicBezTo>
                <a:lnTo>
                  <a:pt x="307181" y="185738"/>
                </a:lnTo>
                <a:cubicBezTo>
                  <a:pt x="295305" y="185738"/>
                  <a:pt x="285750" y="176183"/>
                  <a:pt x="285750" y="164306"/>
                </a:cubicBezTo>
                <a:close/>
                <a:moveTo>
                  <a:pt x="264319" y="78581"/>
                </a:moveTo>
                <a:lnTo>
                  <a:pt x="278606" y="78581"/>
                </a:lnTo>
                <a:cubicBezTo>
                  <a:pt x="290483" y="78581"/>
                  <a:pt x="300038" y="88136"/>
                  <a:pt x="300038" y="100013"/>
                </a:cubicBezTo>
                <a:cubicBezTo>
                  <a:pt x="300038" y="111889"/>
                  <a:pt x="290483" y="121444"/>
                  <a:pt x="278606" y="121444"/>
                </a:cubicBezTo>
                <a:lnTo>
                  <a:pt x="264319" y="121444"/>
                </a:lnTo>
                <a:cubicBezTo>
                  <a:pt x="252442" y="121444"/>
                  <a:pt x="242888" y="111889"/>
                  <a:pt x="242888" y="100013"/>
                </a:cubicBezTo>
                <a:cubicBezTo>
                  <a:pt x="242888" y="88136"/>
                  <a:pt x="252442" y="78581"/>
                  <a:pt x="264319" y="78581"/>
                </a:cubicBezTo>
                <a:close/>
                <a:moveTo>
                  <a:pt x="371475" y="164306"/>
                </a:moveTo>
                <a:cubicBezTo>
                  <a:pt x="371475" y="152430"/>
                  <a:pt x="381030" y="142875"/>
                  <a:pt x="392906" y="142875"/>
                </a:cubicBezTo>
                <a:lnTo>
                  <a:pt x="407194" y="142875"/>
                </a:lnTo>
                <a:cubicBezTo>
                  <a:pt x="419070" y="142875"/>
                  <a:pt x="428625" y="152430"/>
                  <a:pt x="428625" y="164306"/>
                </a:cubicBezTo>
                <a:cubicBezTo>
                  <a:pt x="428625" y="176183"/>
                  <a:pt x="419070" y="185738"/>
                  <a:pt x="407194" y="185738"/>
                </a:cubicBezTo>
                <a:lnTo>
                  <a:pt x="392906" y="185738"/>
                </a:lnTo>
                <a:cubicBezTo>
                  <a:pt x="381030" y="185738"/>
                  <a:pt x="371475" y="176183"/>
                  <a:pt x="371475" y="164306"/>
                </a:cubicBezTo>
                <a:close/>
                <a:moveTo>
                  <a:pt x="350044" y="78581"/>
                </a:moveTo>
                <a:lnTo>
                  <a:pt x="364331" y="78581"/>
                </a:lnTo>
                <a:cubicBezTo>
                  <a:pt x="376208" y="78581"/>
                  <a:pt x="385763" y="88136"/>
                  <a:pt x="385763" y="100013"/>
                </a:cubicBezTo>
                <a:cubicBezTo>
                  <a:pt x="385763" y="111889"/>
                  <a:pt x="376208" y="121444"/>
                  <a:pt x="364331" y="121444"/>
                </a:cubicBezTo>
                <a:lnTo>
                  <a:pt x="350044" y="121444"/>
                </a:lnTo>
                <a:cubicBezTo>
                  <a:pt x="338167" y="121444"/>
                  <a:pt x="328613" y="111889"/>
                  <a:pt x="328613" y="100013"/>
                </a:cubicBezTo>
                <a:cubicBezTo>
                  <a:pt x="328613" y="88136"/>
                  <a:pt x="338167" y="78581"/>
                  <a:pt x="350044" y="78581"/>
                </a:cubicBezTo>
                <a:close/>
                <a:moveTo>
                  <a:pt x="264319" y="14288"/>
                </a:moveTo>
                <a:lnTo>
                  <a:pt x="278606" y="14288"/>
                </a:lnTo>
                <a:cubicBezTo>
                  <a:pt x="290483" y="14288"/>
                  <a:pt x="300038" y="23842"/>
                  <a:pt x="300038" y="35719"/>
                </a:cubicBezTo>
                <a:cubicBezTo>
                  <a:pt x="300038" y="47595"/>
                  <a:pt x="290483" y="57150"/>
                  <a:pt x="278606" y="57150"/>
                </a:cubicBezTo>
                <a:lnTo>
                  <a:pt x="264319" y="57150"/>
                </a:lnTo>
                <a:cubicBezTo>
                  <a:pt x="252442" y="57150"/>
                  <a:pt x="242888" y="47595"/>
                  <a:pt x="242888" y="35719"/>
                </a:cubicBezTo>
                <a:cubicBezTo>
                  <a:pt x="242888" y="23842"/>
                  <a:pt x="252442" y="14288"/>
                  <a:pt x="264319" y="14288"/>
                </a:cubicBezTo>
                <a:close/>
              </a:path>
            </a:pathLst>
          </a:custGeom>
          <a:solidFill>
            <a:srgbClr val="FCCA45"/>
          </a:solidFill>
          <a:ln/>
        </p:spPr>
      </p:sp>
      <p:sp>
        <p:nvSpPr>
          <p:cNvPr id="18" name="Shape 16"/>
          <p:cNvSpPr/>
          <p:nvPr/>
        </p:nvSpPr>
        <p:spPr>
          <a:xfrm>
            <a:off x="7048500" y="2641600"/>
            <a:ext cx="1016000" cy="2438400"/>
          </a:xfrm>
          <a:custGeom>
            <a:avLst/>
            <a:gdLst/>
            <a:ahLst/>
            <a:cxnLst/>
            <a:rect l="l" t="t" r="r" b="b"/>
            <a:pathLst>
              <a:path w="1016000" h="2438400">
                <a:moveTo>
                  <a:pt x="76200" y="0"/>
                </a:moveTo>
                <a:lnTo>
                  <a:pt x="939800" y="0"/>
                </a:lnTo>
                <a:cubicBezTo>
                  <a:pt x="981856" y="0"/>
                  <a:pt x="1016000" y="34144"/>
                  <a:pt x="1016000" y="76200"/>
                </a:cubicBezTo>
                <a:lnTo>
                  <a:pt x="1016000" y="2438400"/>
                </a:lnTo>
                <a:lnTo>
                  <a:pt x="0" y="2438400"/>
                </a:lnTo>
                <a:lnTo>
                  <a:pt x="0" y="76200"/>
                </a:lnTo>
                <a:cubicBezTo>
                  <a:pt x="0" y="34144"/>
                  <a:pt x="34144" y="0"/>
                  <a:pt x="76200" y="0"/>
                </a:cubicBezTo>
                <a:close/>
              </a:path>
            </a:pathLst>
          </a:custGeom>
          <a:solidFill>
            <a:srgbClr val="FCCA45"/>
          </a:solidFill>
          <a:ln/>
        </p:spPr>
      </p:sp>
      <p:sp>
        <p:nvSpPr>
          <p:cNvPr id="19" name="Text 17"/>
          <p:cNvSpPr/>
          <p:nvPr/>
        </p:nvSpPr>
        <p:spPr>
          <a:xfrm>
            <a:off x="7048500" y="2641600"/>
            <a:ext cx="1016000" cy="24384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360</a:t>
            </a:r>
            <a:endParaRPr lang="en-US" sz="1600" dirty="0"/>
          </a:p>
        </p:txBody>
      </p:sp>
      <p:sp>
        <p:nvSpPr>
          <p:cNvPr id="20" name="Text 18"/>
          <p:cNvSpPr/>
          <p:nvPr/>
        </p:nvSpPr>
        <p:spPr>
          <a:xfrm>
            <a:off x="7067352" y="5181600"/>
            <a:ext cx="977900" cy="508000"/>
          </a:xfrm>
          <a:prstGeom prst="rect">
            <a:avLst/>
          </a:prstGeom>
          <a:noFill/>
          <a:ln/>
        </p:spPr>
        <p:txBody>
          <a:bodyPr wrap="square" lIns="0" tIns="0" rIns="0" bIns="0" rtlCol="0" anchor="ctr"/>
          <a:lstStyle/>
          <a:p>
            <a:pPr algn="ctr">
              <a:lnSpc>
                <a:spcPct val="120000"/>
              </a:lnSpc>
            </a:pPr>
            <a:r>
              <a:rPr lang="en-US" sz="1400" b="1" dirty="0">
                <a:solidFill>
                  <a:srgbClr val="253159"/>
                </a:solidFill>
                <a:latin typeface="MiSans" pitchFamily="34" charset="0"/>
                <a:ea typeface="MiSans" pitchFamily="34" charset="-122"/>
                <a:cs typeface="MiSans" pitchFamily="34" charset="-120"/>
              </a:rPr>
              <a:t>Brown Rice</a:t>
            </a:r>
            <a:endParaRPr lang="en-US" sz="1600" dirty="0"/>
          </a:p>
          <a:p>
            <a:pPr algn="ctr">
              <a:lnSpc>
                <a:spcPct val="120000"/>
              </a:lnSpc>
            </a:pPr>
            <a:r>
              <a:rPr lang="en-US" sz="1400" b="1" dirty="0">
                <a:solidFill>
                  <a:srgbClr val="253159"/>
                </a:solidFill>
                <a:latin typeface="MiSans" pitchFamily="34" charset="0"/>
                <a:ea typeface="MiSans" pitchFamily="34" charset="-122"/>
                <a:cs typeface="MiSans" pitchFamily="34" charset="-120"/>
              </a:rPr>
              <a:t>(per 100g)</a:t>
            </a:r>
            <a:endParaRPr lang="en-US" sz="1600" dirty="0"/>
          </a:p>
        </p:txBody>
      </p:sp>
      <p:sp>
        <p:nvSpPr>
          <p:cNvPr id="21" name="Shape 19"/>
          <p:cNvSpPr/>
          <p:nvPr/>
        </p:nvSpPr>
        <p:spPr>
          <a:xfrm>
            <a:off x="10039350" y="965200"/>
            <a:ext cx="876300" cy="762000"/>
          </a:xfrm>
          <a:custGeom>
            <a:avLst/>
            <a:gdLst/>
            <a:ahLst/>
            <a:cxnLst/>
            <a:rect l="l" t="t" r="r" b="b"/>
            <a:pathLst>
              <a:path w="876300" h="762000">
                <a:moveTo>
                  <a:pt x="101597" y="0"/>
                </a:moveTo>
                <a:lnTo>
                  <a:pt x="774703" y="0"/>
                </a:lnTo>
                <a:cubicBezTo>
                  <a:pt x="830813" y="0"/>
                  <a:pt x="876300" y="45487"/>
                  <a:pt x="876300" y="101597"/>
                </a:cubicBezTo>
                <a:lnTo>
                  <a:pt x="876300" y="660403"/>
                </a:lnTo>
                <a:cubicBezTo>
                  <a:pt x="876300" y="716513"/>
                  <a:pt x="830813" y="762000"/>
                  <a:pt x="774703" y="762000"/>
                </a:cubicBezTo>
                <a:lnTo>
                  <a:pt x="101597" y="762000"/>
                </a:lnTo>
                <a:cubicBezTo>
                  <a:pt x="45487" y="762000"/>
                  <a:pt x="0" y="716513"/>
                  <a:pt x="0" y="660403"/>
                </a:cubicBezTo>
                <a:lnTo>
                  <a:pt x="0" y="101597"/>
                </a:lnTo>
                <a:cubicBezTo>
                  <a:pt x="0" y="45487"/>
                  <a:pt x="45487" y="0"/>
                  <a:pt x="101597" y="0"/>
                </a:cubicBezTo>
                <a:close/>
              </a:path>
            </a:pathLst>
          </a:custGeom>
          <a:solidFill>
            <a:srgbClr val="EE6172">
              <a:alpha val="10196"/>
            </a:srgbClr>
          </a:solidFill>
          <a:ln/>
        </p:spPr>
      </p:sp>
      <p:sp>
        <p:nvSpPr>
          <p:cNvPr id="22" name="Shape 20"/>
          <p:cNvSpPr/>
          <p:nvPr/>
        </p:nvSpPr>
        <p:spPr>
          <a:xfrm>
            <a:off x="10248900" y="1117600"/>
            <a:ext cx="457200" cy="457200"/>
          </a:xfrm>
          <a:custGeom>
            <a:avLst/>
            <a:gdLst/>
            <a:ahLst/>
            <a:cxnLst/>
            <a:rect l="l" t="t" r="r" b="b"/>
            <a:pathLst>
              <a:path w="457200" h="457200">
                <a:moveTo>
                  <a:pt x="229939" y="24646"/>
                </a:moveTo>
                <a:cubicBezTo>
                  <a:pt x="229225" y="19824"/>
                  <a:pt x="225564" y="15895"/>
                  <a:pt x="220742" y="15180"/>
                </a:cubicBezTo>
                <a:cubicBezTo>
                  <a:pt x="201007" y="12412"/>
                  <a:pt x="180915" y="15984"/>
                  <a:pt x="163235" y="25360"/>
                </a:cubicBezTo>
                <a:lnTo>
                  <a:pt x="97155" y="60633"/>
                </a:lnTo>
                <a:cubicBezTo>
                  <a:pt x="79564" y="70009"/>
                  <a:pt x="65365" y="84743"/>
                  <a:pt x="56614" y="102691"/>
                </a:cubicBezTo>
                <a:lnTo>
                  <a:pt x="23842" y="170200"/>
                </a:lnTo>
                <a:cubicBezTo>
                  <a:pt x="15091" y="188149"/>
                  <a:pt x="12234" y="208508"/>
                  <a:pt x="15716" y="228154"/>
                </a:cubicBezTo>
                <a:lnTo>
                  <a:pt x="28664" y="302091"/>
                </a:lnTo>
                <a:cubicBezTo>
                  <a:pt x="32147" y="321826"/>
                  <a:pt x="41702" y="339864"/>
                  <a:pt x="56078" y="353794"/>
                </a:cubicBezTo>
                <a:lnTo>
                  <a:pt x="109924" y="405944"/>
                </a:lnTo>
                <a:cubicBezTo>
                  <a:pt x="124301" y="419874"/>
                  <a:pt x="142607" y="428804"/>
                  <a:pt x="162342" y="431572"/>
                </a:cubicBezTo>
                <a:lnTo>
                  <a:pt x="236458" y="442020"/>
                </a:lnTo>
                <a:cubicBezTo>
                  <a:pt x="256193" y="444788"/>
                  <a:pt x="276285" y="441216"/>
                  <a:pt x="293965" y="431840"/>
                </a:cubicBezTo>
                <a:lnTo>
                  <a:pt x="360045" y="396567"/>
                </a:lnTo>
                <a:cubicBezTo>
                  <a:pt x="377636" y="387191"/>
                  <a:pt x="391835" y="372457"/>
                  <a:pt x="400586" y="354419"/>
                </a:cubicBezTo>
                <a:lnTo>
                  <a:pt x="433358" y="287000"/>
                </a:lnTo>
                <a:cubicBezTo>
                  <a:pt x="442109" y="269051"/>
                  <a:pt x="444966" y="248692"/>
                  <a:pt x="441484" y="229046"/>
                </a:cubicBezTo>
                <a:cubicBezTo>
                  <a:pt x="440680" y="224314"/>
                  <a:pt x="436751" y="220742"/>
                  <a:pt x="432018" y="220028"/>
                </a:cubicBezTo>
                <a:cubicBezTo>
                  <a:pt x="386030" y="212705"/>
                  <a:pt x="349151" y="177969"/>
                  <a:pt x="338703" y="133052"/>
                </a:cubicBezTo>
                <a:cubicBezTo>
                  <a:pt x="337096" y="126266"/>
                  <a:pt x="331559" y="121087"/>
                  <a:pt x="324683" y="120015"/>
                </a:cubicBezTo>
                <a:cubicBezTo>
                  <a:pt x="275927" y="112246"/>
                  <a:pt x="237440" y="73581"/>
                  <a:pt x="229850" y="24646"/>
                </a:cubicBezTo>
                <a:close/>
                <a:moveTo>
                  <a:pt x="185738" y="128588"/>
                </a:moveTo>
                <a:cubicBezTo>
                  <a:pt x="201508" y="128588"/>
                  <a:pt x="214313" y="141392"/>
                  <a:pt x="214313" y="157163"/>
                </a:cubicBezTo>
                <a:cubicBezTo>
                  <a:pt x="214313" y="172933"/>
                  <a:pt x="201508" y="185738"/>
                  <a:pt x="185738" y="185738"/>
                </a:cubicBezTo>
                <a:cubicBezTo>
                  <a:pt x="169967" y="185738"/>
                  <a:pt x="157163" y="172933"/>
                  <a:pt x="157163" y="157163"/>
                </a:cubicBezTo>
                <a:cubicBezTo>
                  <a:pt x="157163" y="141392"/>
                  <a:pt x="169967" y="128588"/>
                  <a:pt x="185738" y="128588"/>
                </a:cubicBezTo>
                <a:close/>
                <a:moveTo>
                  <a:pt x="128588" y="300038"/>
                </a:moveTo>
                <a:cubicBezTo>
                  <a:pt x="128588" y="284267"/>
                  <a:pt x="141392" y="271463"/>
                  <a:pt x="157163" y="271463"/>
                </a:cubicBezTo>
                <a:cubicBezTo>
                  <a:pt x="172933" y="271463"/>
                  <a:pt x="185738" y="284267"/>
                  <a:pt x="185738" y="300038"/>
                </a:cubicBezTo>
                <a:cubicBezTo>
                  <a:pt x="185738" y="315808"/>
                  <a:pt x="172933" y="328613"/>
                  <a:pt x="157163" y="328613"/>
                </a:cubicBezTo>
                <a:cubicBezTo>
                  <a:pt x="141392" y="328613"/>
                  <a:pt x="128588" y="315808"/>
                  <a:pt x="128588" y="300038"/>
                </a:cubicBezTo>
                <a:close/>
                <a:moveTo>
                  <a:pt x="328613" y="242888"/>
                </a:moveTo>
                <a:cubicBezTo>
                  <a:pt x="344383" y="242888"/>
                  <a:pt x="357188" y="255692"/>
                  <a:pt x="357188" y="271463"/>
                </a:cubicBezTo>
                <a:cubicBezTo>
                  <a:pt x="357188" y="287233"/>
                  <a:pt x="344383" y="300038"/>
                  <a:pt x="328613" y="300038"/>
                </a:cubicBezTo>
                <a:cubicBezTo>
                  <a:pt x="312842" y="300038"/>
                  <a:pt x="300038" y="287233"/>
                  <a:pt x="300038" y="271463"/>
                </a:cubicBezTo>
                <a:cubicBezTo>
                  <a:pt x="300038" y="255692"/>
                  <a:pt x="312842" y="242888"/>
                  <a:pt x="328613" y="242888"/>
                </a:cubicBezTo>
                <a:close/>
              </a:path>
            </a:pathLst>
          </a:custGeom>
          <a:solidFill>
            <a:srgbClr val="EE6172"/>
          </a:solidFill>
          <a:ln/>
        </p:spPr>
      </p:sp>
      <p:sp>
        <p:nvSpPr>
          <p:cNvPr id="23" name="Shape 21"/>
          <p:cNvSpPr/>
          <p:nvPr/>
        </p:nvSpPr>
        <p:spPr>
          <a:xfrm>
            <a:off x="9969500" y="1828800"/>
            <a:ext cx="1016000" cy="3251200"/>
          </a:xfrm>
          <a:custGeom>
            <a:avLst/>
            <a:gdLst/>
            <a:ahLst/>
            <a:cxnLst/>
            <a:rect l="l" t="t" r="r" b="b"/>
            <a:pathLst>
              <a:path w="1016000" h="3251200">
                <a:moveTo>
                  <a:pt x="76200" y="0"/>
                </a:moveTo>
                <a:lnTo>
                  <a:pt x="939800" y="0"/>
                </a:lnTo>
                <a:cubicBezTo>
                  <a:pt x="981856" y="0"/>
                  <a:pt x="1016000" y="34144"/>
                  <a:pt x="1016000" y="76200"/>
                </a:cubicBezTo>
                <a:lnTo>
                  <a:pt x="1016000" y="3251200"/>
                </a:lnTo>
                <a:lnTo>
                  <a:pt x="0" y="3251200"/>
                </a:lnTo>
                <a:lnTo>
                  <a:pt x="0" y="76200"/>
                </a:lnTo>
                <a:cubicBezTo>
                  <a:pt x="0" y="34144"/>
                  <a:pt x="34144" y="0"/>
                  <a:pt x="76200" y="0"/>
                </a:cubicBezTo>
                <a:close/>
              </a:path>
            </a:pathLst>
          </a:custGeom>
          <a:solidFill>
            <a:srgbClr val="EE6172"/>
          </a:solidFill>
          <a:ln/>
        </p:spPr>
      </p:sp>
      <p:sp>
        <p:nvSpPr>
          <p:cNvPr id="24" name="Text 22"/>
          <p:cNvSpPr/>
          <p:nvPr/>
        </p:nvSpPr>
        <p:spPr>
          <a:xfrm>
            <a:off x="9969500" y="1828800"/>
            <a:ext cx="1016000" cy="3251200"/>
          </a:xfrm>
          <a:prstGeom prst="rect">
            <a:avLst/>
          </a:prstGeom>
          <a:noFill/>
          <a:ln/>
        </p:spPr>
        <p:txBody>
          <a:bodyPr wrap="square" lIns="0" tIns="0" rIns="0" bIns="0" rtlCol="0" anchor="ctr"/>
          <a:lstStyle/>
          <a:p>
            <a:pPr algn="ctr">
              <a:lnSpc>
                <a:spcPct val="130000"/>
              </a:lnSpc>
            </a:pPr>
            <a:r>
              <a:rPr lang="en-US" sz="1800" b="1" dirty="0">
                <a:solidFill>
                  <a:srgbClr val="FFFFFF"/>
                </a:solidFill>
                <a:latin typeface="MiSans" pitchFamily="34" charset="0"/>
                <a:ea typeface="MiSans" pitchFamily="34" charset="-122"/>
                <a:cs typeface="MiSans" pitchFamily="34" charset="-120"/>
              </a:rPr>
              <a:t>400</a:t>
            </a:r>
            <a:endParaRPr lang="en-US" sz="1600" dirty="0"/>
          </a:p>
        </p:txBody>
      </p:sp>
      <p:sp>
        <p:nvSpPr>
          <p:cNvPr id="25" name="Text 23"/>
          <p:cNvSpPr/>
          <p:nvPr/>
        </p:nvSpPr>
        <p:spPr>
          <a:xfrm>
            <a:off x="9805392" y="5181600"/>
            <a:ext cx="1346200" cy="508000"/>
          </a:xfrm>
          <a:prstGeom prst="rect">
            <a:avLst/>
          </a:prstGeom>
          <a:noFill/>
          <a:ln/>
        </p:spPr>
        <p:txBody>
          <a:bodyPr wrap="square" lIns="0" tIns="0" rIns="0" bIns="0" rtlCol="0" anchor="ctr"/>
          <a:lstStyle/>
          <a:p>
            <a:pPr algn="ctr">
              <a:lnSpc>
                <a:spcPct val="120000"/>
              </a:lnSpc>
            </a:pPr>
            <a:r>
              <a:rPr lang="en-US" sz="1400" b="1" dirty="0">
                <a:solidFill>
                  <a:srgbClr val="253159"/>
                </a:solidFill>
                <a:latin typeface="MiSans" pitchFamily="34" charset="0"/>
                <a:ea typeface="MiSans" pitchFamily="34" charset="-122"/>
                <a:cs typeface="MiSans" pitchFamily="34" charset="-120"/>
              </a:rPr>
              <a:t>Sugar / Pastries</a:t>
            </a:r>
            <a:endParaRPr lang="en-US" sz="1600" dirty="0"/>
          </a:p>
          <a:p>
            <a:pPr algn="ctr">
              <a:lnSpc>
                <a:spcPct val="120000"/>
              </a:lnSpc>
            </a:pPr>
            <a:r>
              <a:rPr lang="en-US" sz="1400" b="1" dirty="0">
                <a:solidFill>
                  <a:srgbClr val="253159"/>
                </a:solidFill>
                <a:latin typeface="MiSans" pitchFamily="34" charset="0"/>
                <a:ea typeface="MiSans" pitchFamily="34" charset="-122"/>
                <a:cs typeface="MiSans" pitchFamily="34" charset="-120"/>
              </a:rPr>
              <a:t>(per 100g)</a:t>
            </a:r>
            <a:endParaRPr lang="en-US" sz="1600" dirty="0"/>
          </a:p>
        </p:txBody>
      </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0" y="1981200"/>
            <a:ext cx="5994400" cy="508000"/>
          </a:xfrm>
          <a:prstGeom prst="rect">
            <a:avLst/>
          </a:prstGeom>
          <a:noFill/>
          <a:ln/>
        </p:spPr>
        <p:txBody>
          <a:bodyPr wrap="square" lIns="0" tIns="0" rIns="0" bIns="0" rtlCol="0" anchor="ctr"/>
          <a:lstStyle/>
          <a:p>
            <a:pP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Master Your Fat Budget</a:t>
            </a:r>
            <a:endParaRPr lang="en-US" sz="1600" dirty="0"/>
          </a:p>
        </p:txBody>
      </p:sp>
      <p:sp>
        <p:nvSpPr>
          <p:cNvPr id="5" name="Text 3"/>
          <p:cNvSpPr/>
          <p:nvPr/>
        </p:nvSpPr>
        <p:spPr>
          <a:xfrm>
            <a:off x="254000" y="2692400"/>
            <a:ext cx="5537200" cy="6096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Limit total daily fat intake to </a:t>
            </a:r>
            <a:r>
              <a:rPr lang="en-US" sz="1600" b="1" dirty="0">
                <a:solidFill>
                  <a:srgbClr val="EE6172"/>
                </a:solidFill>
                <a:latin typeface="MiSans" pitchFamily="34" charset="0"/>
                <a:ea typeface="MiSans" pitchFamily="34" charset="-122"/>
                <a:cs typeface="MiSans" pitchFamily="34" charset="-120"/>
              </a:rPr>
              <a:t>30-40g</a:t>
            </a:r>
            <a:r>
              <a:rPr lang="en-US" sz="1600" dirty="0">
                <a:solidFill>
                  <a:srgbClr val="253159"/>
                </a:solidFill>
                <a:latin typeface="MiSans" pitchFamily="34" charset="0"/>
                <a:ea typeface="MiSans" pitchFamily="34" charset="-122"/>
                <a:cs typeface="MiSans" pitchFamily="34" charset="-120"/>
              </a:rPr>
              <a:t> from all sources. Be mindful of "hidden" fats in meats, dairy, and processed foods.</a:t>
            </a:r>
            <a:endParaRPr lang="en-US" sz="1600" dirty="0"/>
          </a:p>
        </p:txBody>
      </p:sp>
      <p:sp>
        <p:nvSpPr>
          <p:cNvPr id="6" name="Shape 4"/>
          <p:cNvSpPr/>
          <p:nvPr/>
        </p:nvSpPr>
        <p:spPr>
          <a:xfrm>
            <a:off x="254000" y="3505200"/>
            <a:ext cx="5537200" cy="1371600"/>
          </a:xfrm>
          <a:custGeom>
            <a:avLst/>
            <a:gdLst/>
            <a:ahLst/>
            <a:cxnLst/>
            <a:rect l="l" t="t" r="r" b="b"/>
            <a:pathLst>
              <a:path w="5537200" h="1371600">
                <a:moveTo>
                  <a:pt x="101594" y="0"/>
                </a:moveTo>
                <a:lnTo>
                  <a:pt x="5435606" y="0"/>
                </a:lnTo>
                <a:cubicBezTo>
                  <a:pt x="5491715" y="0"/>
                  <a:pt x="5537200" y="45485"/>
                  <a:pt x="5537200" y="101594"/>
                </a:cubicBezTo>
                <a:lnTo>
                  <a:pt x="5537200" y="1270006"/>
                </a:lnTo>
                <a:cubicBezTo>
                  <a:pt x="5537200" y="1326115"/>
                  <a:pt x="5491715" y="1371600"/>
                  <a:pt x="5435606" y="1371600"/>
                </a:cubicBezTo>
                <a:lnTo>
                  <a:pt x="101594" y="1371600"/>
                </a:lnTo>
                <a:cubicBezTo>
                  <a:pt x="45485" y="1371600"/>
                  <a:pt x="0" y="1326115"/>
                  <a:pt x="0" y="1270006"/>
                </a:cubicBezTo>
                <a:lnTo>
                  <a:pt x="0" y="101594"/>
                </a:lnTo>
                <a:cubicBezTo>
                  <a:pt x="0" y="45523"/>
                  <a:pt x="45523" y="0"/>
                  <a:pt x="101594" y="0"/>
                </a:cubicBezTo>
                <a:close/>
              </a:path>
            </a:pathLst>
          </a:custGeom>
          <a:solidFill>
            <a:srgbClr val="2A3A6D">
              <a:alpha val="8627"/>
            </a:srgbClr>
          </a:solidFill>
          <a:ln/>
        </p:spPr>
      </p:sp>
      <p:sp>
        <p:nvSpPr>
          <p:cNvPr id="7" name="Text 5"/>
          <p:cNvSpPr/>
          <p:nvPr/>
        </p:nvSpPr>
        <p:spPr>
          <a:xfrm>
            <a:off x="342900" y="3708400"/>
            <a:ext cx="53594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1 Tablespoon of Oil = 90 kcal</a:t>
            </a:r>
            <a:endParaRPr lang="en-US" sz="1600" dirty="0"/>
          </a:p>
        </p:txBody>
      </p:sp>
      <p:sp>
        <p:nvSpPr>
          <p:cNvPr id="8" name="Text 6"/>
          <p:cNvSpPr/>
          <p:nvPr/>
        </p:nvSpPr>
        <p:spPr>
          <a:xfrm>
            <a:off x="457200" y="4165600"/>
            <a:ext cx="5130800" cy="508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That's a significant portion of your daily budget! Use these tactics to preserve flavor without the excess.</a:t>
            </a:r>
            <a:endParaRPr lang="en-US" sz="1600" dirty="0"/>
          </a:p>
        </p:txBody>
      </p:sp>
      <p:sp>
        <p:nvSpPr>
          <p:cNvPr id="9" name="Shape 7"/>
          <p:cNvSpPr/>
          <p:nvPr/>
        </p:nvSpPr>
        <p:spPr>
          <a:xfrm>
            <a:off x="6096000" y="1905000"/>
            <a:ext cx="5842000" cy="914400"/>
          </a:xfrm>
          <a:custGeom>
            <a:avLst/>
            <a:gdLst/>
            <a:ahLst/>
            <a:cxnLst/>
            <a:rect l="l" t="t" r="r" b="b"/>
            <a:pathLst>
              <a:path w="5842000" h="914400">
                <a:moveTo>
                  <a:pt x="101599" y="0"/>
                </a:moveTo>
                <a:lnTo>
                  <a:pt x="5740401" y="0"/>
                </a:lnTo>
                <a:cubicBezTo>
                  <a:pt x="5796513" y="0"/>
                  <a:pt x="5842000" y="45487"/>
                  <a:pt x="5842000" y="101599"/>
                </a:cubicBezTo>
                <a:lnTo>
                  <a:pt x="5842000" y="812801"/>
                </a:lnTo>
                <a:cubicBezTo>
                  <a:pt x="5842000" y="868913"/>
                  <a:pt x="5796513" y="914400"/>
                  <a:pt x="5740401" y="914400"/>
                </a:cubicBezTo>
                <a:lnTo>
                  <a:pt x="101599" y="914400"/>
                </a:lnTo>
                <a:cubicBezTo>
                  <a:pt x="45487" y="914400"/>
                  <a:pt x="0" y="868913"/>
                  <a:pt x="0" y="812801"/>
                </a:cubicBezTo>
                <a:lnTo>
                  <a:pt x="0" y="101599"/>
                </a:lnTo>
                <a:cubicBezTo>
                  <a:pt x="0" y="45525"/>
                  <a:pt x="45525" y="0"/>
                  <a:pt x="101599" y="0"/>
                </a:cubicBezTo>
                <a:close/>
              </a:path>
            </a:pathLst>
          </a:custGeom>
          <a:solidFill>
            <a:srgbClr val="6981A4">
              <a:alpha val="10196"/>
            </a:srgbClr>
          </a:solidFill>
          <a:ln/>
        </p:spPr>
      </p:sp>
      <p:sp>
        <p:nvSpPr>
          <p:cNvPr id="10" name="Shape 8"/>
          <p:cNvSpPr/>
          <p:nvPr/>
        </p:nvSpPr>
        <p:spPr>
          <a:xfrm>
            <a:off x="6305550" y="2209800"/>
            <a:ext cx="266700" cy="304800"/>
          </a:xfrm>
          <a:custGeom>
            <a:avLst/>
            <a:gdLst/>
            <a:ahLst/>
            <a:cxnLst/>
            <a:rect l="l" t="t" r="r" b="b"/>
            <a:pathLst>
              <a:path w="266700" h="304800">
                <a:moveTo>
                  <a:pt x="95548" y="-15716"/>
                </a:moveTo>
                <a:cubicBezTo>
                  <a:pt x="101084" y="-20360"/>
                  <a:pt x="109240" y="-20181"/>
                  <a:pt x="114538" y="-15180"/>
                </a:cubicBezTo>
                <a:cubicBezTo>
                  <a:pt x="121860" y="-8275"/>
                  <a:pt x="128409" y="-655"/>
                  <a:pt x="134719" y="7084"/>
                </a:cubicBezTo>
                <a:cubicBezTo>
                  <a:pt x="142756" y="16907"/>
                  <a:pt x="152400" y="29885"/>
                  <a:pt x="161687" y="45303"/>
                </a:cubicBezTo>
                <a:cubicBezTo>
                  <a:pt x="164783" y="41255"/>
                  <a:pt x="167640" y="37683"/>
                  <a:pt x="170140" y="34647"/>
                </a:cubicBezTo>
                <a:cubicBezTo>
                  <a:pt x="170795" y="33873"/>
                  <a:pt x="171450" y="33040"/>
                  <a:pt x="172105" y="32206"/>
                </a:cubicBezTo>
                <a:cubicBezTo>
                  <a:pt x="176808" y="26372"/>
                  <a:pt x="182642" y="19050"/>
                  <a:pt x="190440" y="19050"/>
                </a:cubicBezTo>
                <a:cubicBezTo>
                  <a:pt x="198418" y="19050"/>
                  <a:pt x="204014" y="26134"/>
                  <a:pt x="208776" y="32206"/>
                </a:cubicBezTo>
                <a:cubicBezTo>
                  <a:pt x="209550" y="33218"/>
                  <a:pt x="210324" y="34171"/>
                  <a:pt x="211098" y="35064"/>
                </a:cubicBezTo>
                <a:cubicBezTo>
                  <a:pt x="217230" y="42446"/>
                  <a:pt x="225385" y="53102"/>
                  <a:pt x="233541" y="66258"/>
                </a:cubicBezTo>
                <a:cubicBezTo>
                  <a:pt x="249734" y="92393"/>
                  <a:pt x="266640" y="129600"/>
                  <a:pt x="266640" y="171390"/>
                </a:cubicBezTo>
                <a:cubicBezTo>
                  <a:pt x="266640" y="245031"/>
                  <a:pt x="206931" y="304740"/>
                  <a:pt x="133290" y="304740"/>
                </a:cubicBezTo>
                <a:cubicBezTo>
                  <a:pt x="59650" y="304740"/>
                  <a:pt x="0" y="245090"/>
                  <a:pt x="0" y="171450"/>
                </a:cubicBezTo>
                <a:cubicBezTo>
                  <a:pt x="0" y="117217"/>
                  <a:pt x="24467" y="70247"/>
                  <a:pt x="47923" y="37505"/>
                </a:cubicBezTo>
                <a:cubicBezTo>
                  <a:pt x="59769" y="21015"/>
                  <a:pt x="71557" y="7799"/>
                  <a:pt x="80427" y="-1250"/>
                </a:cubicBezTo>
                <a:cubicBezTo>
                  <a:pt x="85308" y="-6251"/>
                  <a:pt x="90249" y="-11192"/>
                  <a:pt x="95607" y="-15657"/>
                </a:cubicBezTo>
                <a:close/>
                <a:moveTo>
                  <a:pt x="134362" y="247650"/>
                </a:moveTo>
                <a:cubicBezTo>
                  <a:pt x="149423" y="247650"/>
                  <a:pt x="162758" y="243483"/>
                  <a:pt x="175320" y="235148"/>
                </a:cubicBezTo>
                <a:cubicBezTo>
                  <a:pt x="200382" y="217646"/>
                  <a:pt x="207109" y="182642"/>
                  <a:pt x="192048" y="155138"/>
                </a:cubicBezTo>
                <a:cubicBezTo>
                  <a:pt x="189369" y="149781"/>
                  <a:pt x="182523" y="149423"/>
                  <a:pt x="178653" y="153948"/>
                </a:cubicBezTo>
                <a:lnTo>
                  <a:pt x="163651" y="171390"/>
                </a:lnTo>
                <a:cubicBezTo>
                  <a:pt x="159722" y="175915"/>
                  <a:pt x="152638" y="175796"/>
                  <a:pt x="148947" y="171093"/>
                </a:cubicBezTo>
                <a:cubicBezTo>
                  <a:pt x="138648" y="157936"/>
                  <a:pt x="119717" y="133945"/>
                  <a:pt x="110073" y="121682"/>
                </a:cubicBezTo>
                <a:cubicBezTo>
                  <a:pt x="106859" y="117574"/>
                  <a:pt x="101025" y="116919"/>
                  <a:pt x="97274" y="120551"/>
                </a:cubicBezTo>
                <a:cubicBezTo>
                  <a:pt x="86380" y="131147"/>
                  <a:pt x="66615" y="154365"/>
                  <a:pt x="66615" y="182642"/>
                </a:cubicBezTo>
                <a:cubicBezTo>
                  <a:pt x="66615" y="223480"/>
                  <a:pt x="96738" y="247650"/>
                  <a:pt x="134303" y="247650"/>
                </a:cubicBezTo>
                <a:close/>
              </a:path>
            </a:pathLst>
          </a:custGeom>
          <a:solidFill>
            <a:srgbClr val="6981A4"/>
          </a:solidFill>
          <a:ln/>
        </p:spPr>
      </p:sp>
      <p:sp>
        <p:nvSpPr>
          <p:cNvPr id="11" name="Text 9"/>
          <p:cNvSpPr/>
          <p:nvPr/>
        </p:nvSpPr>
        <p:spPr>
          <a:xfrm>
            <a:off x="6781800" y="2057400"/>
            <a:ext cx="5003800" cy="6096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Dry-Fry or Grill: Use non-stick pans to cook meat and veg without oil.</a:t>
            </a:r>
            <a:endParaRPr lang="en-US" sz="1600" dirty="0"/>
          </a:p>
        </p:txBody>
      </p:sp>
      <p:sp>
        <p:nvSpPr>
          <p:cNvPr id="12" name="Shape 10"/>
          <p:cNvSpPr/>
          <p:nvPr/>
        </p:nvSpPr>
        <p:spPr>
          <a:xfrm>
            <a:off x="6096000" y="2971800"/>
            <a:ext cx="5842000" cy="914400"/>
          </a:xfrm>
          <a:custGeom>
            <a:avLst/>
            <a:gdLst/>
            <a:ahLst/>
            <a:cxnLst/>
            <a:rect l="l" t="t" r="r" b="b"/>
            <a:pathLst>
              <a:path w="5842000" h="914400">
                <a:moveTo>
                  <a:pt x="101599" y="0"/>
                </a:moveTo>
                <a:lnTo>
                  <a:pt x="5740401" y="0"/>
                </a:lnTo>
                <a:cubicBezTo>
                  <a:pt x="5796513" y="0"/>
                  <a:pt x="5842000" y="45487"/>
                  <a:pt x="5842000" y="101599"/>
                </a:cubicBezTo>
                <a:lnTo>
                  <a:pt x="5842000" y="812801"/>
                </a:lnTo>
                <a:cubicBezTo>
                  <a:pt x="5842000" y="868913"/>
                  <a:pt x="5796513" y="914400"/>
                  <a:pt x="5740401" y="914400"/>
                </a:cubicBezTo>
                <a:lnTo>
                  <a:pt x="101599" y="914400"/>
                </a:lnTo>
                <a:cubicBezTo>
                  <a:pt x="45487" y="914400"/>
                  <a:pt x="0" y="868913"/>
                  <a:pt x="0" y="812801"/>
                </a:cubicBezTo>
                <a:lnTo>
                  <a:pt x="0" y="101599"/>
                </a:lnTo>
                <a:cubicBezTo>
                  <a:pt x="0" y="45525"/>
                  <a:pt x="45525" y="0"/>
                  <a:pt x="101599" y="0"/>
                </a:cubicBezTo>
                <a:close/>
              </a:path>
            </a:pathLst>
          </a:custGeom>
          <a:solidFill>
            <a:srgbClr val="6981A4">
              <a:alpha val="10196"/>
            </a:srgbClr>
          </a:solidFill>
          <a:ln/>
        </p:spPr>
      </p:sp>
      <p:sp>
        <p:nvSpPr>
          <p:cNvPr id="13" name="Shape 11"/>
          <p:cNvSpPr/>
          <p:nvPr/>
        </p:nvSpPr>
        <p:spPr>
          <a:xfrm>
            <a:off x="6286500" y="3276600"/>
            <a:ext cx="304800" cy="304800"/>
          </a:xfrm>
          <a:custGeom>
            <a:avLst/>
            <a:gdLst/>
            <a:ahLst/>
            <a:cxnLst/>
            <a:rect l="l" t="t" r="r" b="b"/>
            <a:pathLst>
              <a:path w="304800" h="304800">
                <a:moveTo>
                  <a:pt x="0" y="33338"/>
                </a:moveTo>
                <a:cubicBezTo>
                  <a:pt x="0" y="14942"/>
                  <a:pt x="14942" y="0"/>
                  <a:pt x="33338" y="0"/>
                </a:cubicBezTo>
                <a:lnTo>
                  <a:pt x="260509" y="0"/>
                </a:lnTo>
                <a:cubicBezTo>
                  <a:pt x="273189" y="0"/>
                  <a:pt x="282297" y="12085"/>
                  <a:pt x="278844" y="24289"/>
                </a:cubicBezTo>
                <a:lnTo>
                  <a:pt x="272117" y="47625"/>
                </a:lnTo>
                <a:lnTo>
                  <a:pt x="204787" y="47625"/>
                </a:lnTo>
                <a:cubicBezTo>
                  <a:pt x="196870" y="47625"/>
                  <a:pt x="190500" y="53995"/>
                  <a:pt x="190500" y="61912"/>
                </a:cubicBezTo>
                <a:cubicBezTo>
                  <a:pt x="190500" y="69830"/>
                  <a:pt x="196870" y="76200"/>
                  <a:pt x="204787" y="76200"/>
                </a:cubicBezTo>
                <a:lnTo>
                  <a:pt x="263962" y="76200"/>
                </a:lnTo>
                <a:lnTo>
                  <a:pt x="253067" y="114300"/>
                </a:lnTo>
                <a:lnTo>
                  <a:pt x="204787" y="114300"/>
                </a:lnTo>
                <a:cubicBezTo>
                  <a:pt x="196870" y="114300"/>
                  <a:pt x="190500" y="120670"/>
                  <a:pt x="190500" y="128588"/>
                </a:cubicBezTo>
                <a:cubicBezTo>
                  <a:pt x="190500" y="136505"/>
                  <a:pt x="196870" y="142875"/>
                  <a:pt x="204787" y="142875"/>
                </a:cubicBezTo>
                <a:lnTo>
                  <a:pt x="244912" y="142875"/>
                </a:lnTo>
                <a:lnTo>
                  <a:pt x="228600" y="200025"/>
                </a:lnTo>
                <a:lnTo>
                  <a:pt x="76200" y="200025"/>
                </a:lnTo>
                <a:lnTo>
                  <a:pt x="70783" y="142875"/>
                </a:lnTo>
                <a:lnTo>
                  <a:pt x="33338" y="142875"/>
                </a:lnTo>
                <a:cubicBezTo>
                  <a:pt x="14942" y="142875"/>
                  <a:pt x="0" y="127933"/>
                  <a:pt x="0" y="109537"/>
                </a:cubicBezTo>
                <a:lnTo>
                  <a:pt x="0" y="33338"/>
                </a:lnTo>
                <a:close/>
                <a:moveTo>
                  <a:pt x="68044" y="114300"/>
                </a:moveTo>
                <a:lnTo>
                  <a:pt x="59888" y="28575"/>
                </a:lnTo>
                <a:lnTo>
                  <a:pt x="33338" y="28575"/>
                </a:lnTo>
                <a:cubicBezTo>
                  <a:pt x="30718" y="28575"/>
                  <a:pt x="28575" y="30718"/>
                  <a:pt x="28575" y="33338"/>
                </a:cubicBezTo>
                <a:lnTo>
                  <a:pt x="28575" y="109537"/>
                </a:lnTo>
                <a:cubicBezTo>
                  <a:pt x="28575" y="112157"/>
                  <a:pt x="30718" y="114300"/>
                  <a:pt x="33338" y="114300"/>
                </a:cubicBezTo>
                <a:lnTo>
                  <a:pt x="68044" y="114300"/>
                </a:lnTo>
                <a:close/>
                <a:moveTo>
                  <a:pt x="80962" y="228600"/>
                </a:moveTo>
                <a:lnTo>
                  <a:pt x="223838" y="228600"/>
                </a:lnTo>
                <a:cubicBezTo>
                  <a:pt x="236994" y="228600"/>
                  <a:pt x="247650" y="239256"/>
                  <a:pt x="247650" y="252413"/>
                </a:cubicBezTo>
                <a:lnTo>
                  <a:pt x="247650" y="280987"/>
                </a:lnTo>
                <a:cubicBezTo>
                  <a:pt x="247650" y="294144"/>
                  <a:pt x="236994" y="304800"/>
                  <a:pt x="223838" y="304800"/>
                </a:cubicBezTo>
                <a:lnTo>
                  <a:pt x="80962" y="304800"/>
                </a:lnTo>
                <a:cubicBezTo>
                  <a:pt x="67806" y="304800"/>
                  <a:pt x="57150" y="294144"/>
                  <a:pt x="57150" y="280987"/>
                </a:cubicBezTo>
                <a:lnTo>
                  <a:pt x="57150" y="252413"/>
                </a:lnTo>
                <a:cubicBezTo>
                  <a:pt x="57150" y="239256"/>
                  <a:pt x="67806" y="228600"/>
                  <a:pt x="80962" y="228600"/>
                </a:cubicBezTo>
                <a:close/>
                <a:moveTo>
                  <a:pt x="152400" y="280987"/>
                </a:moveTo>
                <a:cubicBezTo>
                  <a:pt x="160285" y="280987"/>
                  <a:pt x="166688" y="274585"/>
                  <a:pt x="166688" y="266700"/>
                </a:cubicBezTo>
                <a:cubicBezTo>
                  <a:pt x="166688" y="258815"/>
                  <a:pt x="160285" y="252413"/>
                  <a:pt x="152400" y="252413"/>
                </a:cubicBezTo>
                <a:cubicBezTo>
                  <a:pt x="144515" y="252413"/>
                  <a:pt x="138113" y="258815"/>
                  <a:pt x="138113" y="266700"/>
                </a:cubicBezTo>
                <a:cubicBezTo>
                  <a:pt x="138113" y="274585"/>
                  <a:pt x="144515" y="280987"/>
                  <a:pt x="152400" y="280987"/>
                </a:cubicBezTo>
                <a:close/>
              </a:path>
            </a:pathLst>
          </a:custGeom>
          <a:solidFill>
            <a:srgbClr val="6981A4"/>
          </a:solidFill>
          <a:ln/>
        </p:spPr>
      </p:sp>
      <p:sp>
        <p:nvSpPr>
          <p:cNvPr id="14" name="Text 12"/>
          <p:cNvSpPr/>
          <p:nvPr/>
        </p:nvSpPr>
        <p:spPr>
          <a:xfrm>
            <a:off x="6781800" y="3124200"/>
            <a:ext cx="5003800" cy="6096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Yoghurt Dressings: Swap oil for low-fat yoghurt in salads and marinades.</a:t>
            </a:r>
            <a:endParaRPr lang="en-US" sz="1600" dirty="0"/>
          </a:p>
        </p:txBody>
      </p:sp>
      <p:sp>
        <p:nvSpPr>
          <p:cNvPr id="15" name="Shape 13"/>
          <p:cNvSpPr/>
          <p:nvPr/>
        </p:nvSpPr>
        <p:spPr>
          <a:xfrm>
            <a:off x="6096000" y="4038600"/>
            <a:ext cx="5842000" cy="914400"/>
          </a:xfrm>
          <a:custGeom>
            <a:avLst/>
            <a:gdLst/>
            <a:ahLst/>
            <a:cxnLst/>
            <a:rect l="l" t="t" r="r" b="b"/>
            <a:pathLst>
              <a:path w="5842000" h="914400">
                <a:moveTo>
                  <a:pt x="101599" y="0"/>
                </a:moveTo>
                <a:lnTo>
                  <a:pt x="5740401" y="0"/>
                </a:lnTo>
                <a:cubicBezTo>
                  <a:pt x="5796513" y="0"/>
                  <a:pt x="5842000" y="45487"/>
                  <a:pt x="5842000" y="101599"/>
                </a:cubicBezTo>
                <a:lnTo>
                  <a:pt x="5842000" y="812801"/>
                </a:lnTo>
                <a:cubicBezTo>
                  <a:pt x="5842000" y="868913"/>
                  <a:pt x="5796513" y="914400"/>
                  <a:pt x="5740401" y="914400"/>
                </a:cubicBezTo>
                <a:lnTo>
                  <a:pt x="101599" y="914400"/>
                </a:lnTo>
                <a:cubicBezTo>
                  <a:pt x="45487" y="914400"/>
                  <a:pt x="0" y="868913"/>
                  <a:pt x="0" y="812801"/>
                </a:cubicBezTo>
                <a:lnTo>
                  <a:pt x="0" y="101599"/>
                </a:lnTo>
                <a:cubicBezTo>
                  <a:pt x="0" y="45525"/>
                  <a:pt x="45525" y="0"/>
                  <a:pt x="101599" y="0"/>
                </a:cubicBezTo>
                <a:close/>
              </a:path>
            </a:pathLst>
          </a:custGeom>
          <a:solidFill>
            <a:srgbClr val="6981A4">
              <a:alpha val="10196"/>
            </a:srgbClr>
          </a:solidFill>
          <a:ln/>
        </p:spPr>
      </p:sp>
      <p:sp>
        <p:nvSpPr>
          <p:cNvPr id="16" name="Shape 14"/>
          <p:cNvSpPr/>
          <p:nvPr/>
        </p:nvSpPr>
        <p:spPr>
          <a:xfrm>
            <a:off x="6267450" y="4343400"/>
            <a:ext cx="342900" cy="304800"/>
          </a:xfrm>
          <a:custGeom>
            <a:avLst/>
            <a:gdLst/>
            <a:ahLst/>
            <a:cxnLst/>
            <a:rect l="l" t="t" r="r" b="b"/>
            <a:pathLst>
              <a:path w="342900" h="304800">
                <a:moveTo>
                  <a:pt x="324445" y="38695"/>
                </a:moveTo>
                <a:cubicBezTo>
                  <a:pt x="330041" y="33099"/>
                  <a:pt x="330041" y="24051"/>
                  <a:pt x="324445" y="18514"/>
                </a:cubicBezTo>
                <a:cubicBezTo>
                  <a:pt x="318849" y="12978"/>
                  <a:pt x="309801" y="12918"/>
                  <a:pt x="304264" y="18514"/>
                </a:cubicBezTo>
                <a:lnTo>
                  <a:pt x="285095" y="37624"/>
                </a:lnTo>
                <a:cubicBezTo>
                  <a:pt x="269260" y="25956"/>
                  <a:pt x="249734" y="19050"/>
                  <a:pt x="228600" y="19050"/>
                </a:cubicBezTo>
                <a:cubicBezTo>
                  <a:pt x="207705" y="19050"/>
                  <a:pt x="188416" y="25777"/>
                  <a:pt x="172700" y="37148"/>
                </a:cubicBezTo>
                <a:cubicBezTo>
                  <a:pt x="163175" y="44113"/>
                  <a:pt x="169188" y="57150"/>
                  <a:pt x="180975" y="57150"/>
                </a:cubicBezTo>
                <a:lnTo>
                  <a:pt x="195263" y="57150"/>
                </a:lnTo>
                <a:cubicBezTo>
                  <a:pt x="203180" y="57150"/>
                  <a:pt x="209550" y="63520"/>
                  <a:pt x="209550" y="71438"/>
                </a:cubicBezTo>
                <a:lnTo>
                  <a:pt x="209550" y="119062"/>
                </a:lnTo>
                <a:cubicBezTo>
                  <a:pt x="209550" y="126980"/>
                  <a:pt x="215920" y="133350"/>
                  <a:pt x="223838" y="133350"/>
                </a:cubicBezTo>
                <a:lnTo>
                  <a:pt x="271463" y="133350"/>
                </a:lnTo>
                <a:cubicBezTo>
                  <a:pt x="279380" y="133350"/>
                  <a:pt x="285750" y="139720"/>
                  <a:pt x="285750" y="147638"/>
                </a:cubicBezTo>
                <a:lnTo>
                  <a:pt x="285750" y="161925"/>
                </a:lnTo>
                <a:cubicBezTo>
                  <a:pt x="285750" y="173712"/>
                  <a:pt x="298787" y="179725"/>
                  <a:pt x="305753" y="170200"/>
                </a:cubicBezTo>
                <a:cubicBezTo>
                  <a:pt x="317123" y="154484"/>
                  <a:pt x="323850" y="135195"/>
                  <a:pt x="323850" y="114300"/>
                </a:cubicBezTo>
                <a:cubicBezTo>
                  <a:pt x="323850" y="93166"/>
                  <a:pt x="316944" y="73640"/>
                  <a:pt x="305276" y="57805"/>
                </a:cubicBezTo>
                <a:lnTo>
                  <a:pt x="324445" y="38695"/>
                </a:lnTo>
                <a:close/>
                <a:moveTo>
                  <a:pt x="160734" y="80665"/>
                </a:moveTo>
                <a:lnTo>
                  <a:pt x="65723" y="216396"/>
                </a:lnTo>
                <a:cubicBezTo>
                  <a:pt x="60305" y="224076"/>
                  <a:pt x="51614" y="228600"/>
                  <a:pt x="42267" y="228600"/>
                </a:cubicBezTo>
                <a:lnTo>
                  <a:pt x="38100" y="228600"/>
                </a:lnTo>
                <a:cubicBezTo>
                  <a:pt x="22324" y="228600"/>
                  <a:pt x="9525" y="241399"/>
                  <a:pt x="9525" y="257175"/>
                </a:cubicBezTo>
                <a:cubicBezTo>
                  <a:pt x="9525" y="272951"/>
                  <a:pt x="22324" y="285750"/>
                  <a:pt x="38100" y="285750"/>
                </a:cubicBezTo>
                <a:lnTo>
                  <a:pt x="54233" y="285750"/>
                </a:lnTo>
                <a:cubicBezTo>
                  <a:pt x="93345" y="285750"/>
                  <a:pt x="131445" y="273725"/>
                  <a:pt x="163473" y="251341"/>
                </a:cubicBezTo>
                <a:lnTo>
                  <a:pt x="262235" y="182225"/>
                </a:lnTo>
                <a:cubicBezTo>
                  <a:pt x="258961" y="176153"/>
                  <a:pt x="257175" y="169188"/>
                  <a:pt x="257175" y="161925"/>
                </a:cubicBezTo>
                <a:lnTo>
                  <a:pt x="223838" y="161925"/>
                </a:lnTo>
                <a:cubicBezTo>
                  <a:pt x="200144" y="161925"/>
                  <a:pt x="180975" y="142756"/>
                  <a:pt x="180975" y="119062"/>
                </a:cubicBezTo>
                <a:lnTo>
                  <a:pt x="180975" y="85725"/>
                </a:lnTo>
                <a:cubicBezTo>
                  <a:pt x="173712" y="85725"/>
                  <a:pt x="166747" y="83939"/>
                  <a:pt x="160734" y="80665"/>
                </a:cubicBezTo>
                <a:close/>
              </a:path>
            </a:pathLst>
          </a:custGeom>
          <a:solidFill>
            <a:srgbClr val="6981A4"/>
          </a:solidFill>
          <a:ln/>
        </p:spPr>
      </p:sp>
      <p:sp>
        <p:nvSpPr>
          <p:cNvPr id="17" name="Text 15"/>
          <p:cNvSpPr/>
          <p:nvPr/>
        </p:nvSpPr>
        <p:spPr>
          <a:xfrm>
            <a:off x="6781800" y="4191000"/>
            <a:ext cx="5003800" cy="6096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Spice Rubs: Use herbs, spices, and citrus to add flavor without calories.</a:t>
            </a:r>
            <a:endParaRPr lang="en-US" sz="1600" dirty="0"/>
          </a:p>
        </p:txBody>
      </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07645" y="-123190"/>
            <a:ext cx="12672695" cy="7056755"/>
          </a:xfrm>
          <a:prstGeom prst="rect">
            <a:avLst/>
          </a:prstGeom>
          <a:solidFill>
            <a:srgbClr val="F1EDE4"/>
          </a:solidFill>
          <a:ln/>
        </p:spPr>
      </p:sp>
      <p:sp>
        <p:nvSpPr>
          <p:cNvPr id="3" name="Text 1"/>
          <p:cNvSpPr/>
          <p:nvPr/>
        </p:nvSpPr>
        <p:spPr>
          <a:xfrm>
            <a:off x="-207645" y="-123190"/>
            <a:ext cx="12672695" cy="7056755"/>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img.moonshot.cn/pub/slides/slides_tmpl/image/25-08-27-20:02:29-d2nf7l98bjvh7rlj06v0.png"/>
          <p:cNvPicPr>
            <a:picLocks noChangeAspect="1"/>
          </p:cNvPicPr>
          <p:nvPr/>
        </p:nvPicPr>
        <p:blipFill>
          <a:blip r:embed="rId3"/>
          <a:srcRect l="14" r="14"/>
          <a:stretch/>
        </p:blipFill>
        <p:spPr>
          <a:xfrm>
            <a:off x="1632903" y="1431290"/>
            <a:ext cx="8020685" cy="4495800"/>
          </a:xfrm>
          <a:prstGeom prst="rect">
            <a:avLst/>
          </a:prstGeom>
        </p:spPr>
      </p:pic>
      <p:sp>
        <p:nvSpPr>
          <p:cNvPr id="5" name="Text 2"/>
          <p:cNvSpPr/>
          <p:nvPr/>
        </p:nvSpPr>
        <p:spPr>
          <a:xfrm>
            <a:off x="4097973" y="883285"/>
            <a:ext cx="6527165" cy="4808220"/>
          </a:xfrm>
          <a:prstGeom prst="rect">
            <a:avLst/>
          </a:prstGeom>
          <a:noFill/>
          <a:ln/>
        </p:spPr>
        <p:txBody>
          <a:bodyPr wrap="square" lIns="91440" tIns="45720" rIns="91440" bIns="45720" rtlCol="0" anchor="t"/>
          <a:lstStyle/>
          <a:p>
            <a:pPr algn="ctr">
              <a:lnSpc>
                <a:spcPct val="100000"/>
              </a:lnSpc>
            </a:pPr>
            <a:r>
              <a:rPr lang="en-US" sz="30000" b="1" dirty="0">
                <a:gradFill flip="none" rotWithShape="0">
                  <a:gsLst>
                    <a:gs pos="0">
                      <a:srgbClr val="FED34F"/>
                    </a:gs>
                    <a:gs pos="44000">
                      <a:srgbClr val="F0939E">
                        <a:alpha val="31000"/>
                      </a:srgbClr>
                    </a:gs>
                    <a:gs pos="75000">
                      <a:srgbClr val="FFE890">
                        <a:alpha val="8000"/>
                      </a:srgbClr>
                    </a:gs>
                    <a:gs pos="100000">
                      <a:srgbClr val="FFEEB1">
                        <a:alpha val="0"/>
                      </a:srgbClr>
                    </a:gs>
                  </a:gsLst>
                  <a:lin ang="5880000" scaled="1"/>
                </a:gradFill>
                <a:latin typeface="MiSans" pitchFamily="34" charset="0"/>
                <a:ea typeface="MiSans" pitchFamily="34" charset="-122"/>
                <a:cs typeface="MiSans" pitchFamily="34" charset="-120"/>
              </a:rPr>
              <a:t>05</a:t>
            </a:r>
            <a:endParaRPr lang="en-US" sz="1600" dirty="0"/>
          </a:p>
        </p:txBody>
      </p:sp>
      <p:sp>
        <p:nvSpPr>
          <p:cNvPr id="6" name="Text 3"/>
          <p:cNvSpPr/>
          <p:nvPr/>
        </p:nvSpPr>
        <p:spPr>
          <a:xfrm>
            <a:off x="4411028" y="2993390"/>
            <a:ext cx="5901690" cy="2182495"/>
          </a:xfrm>
          <a:prstGeom prst="rect">
            <a:avLst/>
          </a:prstGeom>
          <a:noFill/>
          <a:ln/>
        </p:spPr>
        <p:txBody>
          <a:bodyPr wrap="square" lIns="91440" tIns="45720" rIns="91440" bIns="45720" rtlCol="0" anchor="t"/>
          <a:lstStyle/>
          <a:p>
            <a:pPr algn="ctr">
              <a:lnSpc>
                <a:spcPct val="130000"/>
              </a:lnSpc>
            </a:pPr>
            <a:r>
              <a:rPr lang="en-US" sz="6000" b="1" dirty="0">
                <a:solidFill>
                  <a:srgbClr val="000000"/>
                </a:solidFill>
                <a:latin typeface="MiSans" pitchFamily="34" charset="0"/>
                <a:ea typeface="MiSans" pitchFamily="34" charset="-122"/>
                <a:cs typeface="MiSans" pitchFamily="34" charset="-120"/>
              </a:rPr>
              <a:t>Hydration &amp; Exercise</a:t>
            </a:r>
            <a:endParaRPr lang="en-US" sz="1600" dirty="0"/>
          </a:p>
        </p:txBody>
      </p:sp>
      <p:pic>
        <p:nvPicPr>
          <p:cNvPr id="7" name="Image 1" descr="https://kimi-img.moonshot.cn/pub/slides/slides_tmpl/image/25-08-27-20:02:26-d2nf7kh8bjvh7rlj06sg.png"/>
          <p:cNvPicPr>
            <a:picLocks noChangeAspect="1"/>
          </p:cNvPicPr>
          <p:nvPr/>
        </p:nvPicPr>
        <p:blipFill>
          <a:blip r:embed="rId4"/>
          <a:stretch>
            <a:fillRect/>
          </a:stretch>
        </p:blipFill>
        <p:spPr>
          <a:xfrm>
            <a:off x="8478520" y="4749800"/>
            <a:ext cx="1024890" cy="941705"/>
          </a:xfrm>
          <a:prstGeom prst="rect">
            <a:avLst/>
          </a:prstGeom>
        </p:spPr>
      </p:pic>
      <p:pic>
        <p:nvPicPr>
          <p:cNvPr id="8" name="Image 2" descr="https://kimi-img.moonshot.cn/pub/slides/slides_tmpl/image/25-08-27-20:02:26-d2nf7kh8bjvh7rlj06tg.png"/>
          <p:cNvPicPr>
            <a:picLocks noChangeAspect="1"/>
          </p:cNvPicPr>
          <p:nvPr/>
        </p:nvPicPr>
        <p:blipFill>
          <a:blip r:embed="rId5"/>
          <a:stretch>
            <a:fillRect/>
          </a:stretch>
        </p:blipFill>
        <p:spPr>
          <a:xfrm rot="18240000">
            <a:off x="5381625" y="991870"/>
            <a:ext cx="1428115" cy="1216025"/>
          </a:xfrm>
          <a:prstGeom prst="rect">
            <a:avLst/>
          </a:prstGeom>
        </p:spPr>
      </p:pic>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web-img.moonshot.cn/img/s3-us-west-2.amazonaws.com/b408b7c71102a18a31b641db97778225f66a48a0.jpg"/>
          <p:cNvPicPr>
            <a:picLocks noChangeAspect="1"/>
          </p:cNvPicPr>
          <p:nvPr/>
        </p:nvPicPr>
        <p:blipFill>
          <a:blip r:embed="rId3"/>
          <a:srcRect l="9634" r="9634"/>
          <a:stretch/>
        </p:blipFill>
        <p:spPr>
          <a:xfrm>
            <a:off x="254000" y="1206500"/>
            <a:ext cx="5842000" cy="4445000"/>
          </a:xfrm>
          <a:prstGeom prst="roundRect">
            <a:avLst>
              <a:gd name="adj" fmla="val 3429"/>
            </a:avLst>
          </a:prstGeom>
        </p:spPr>
      </p:pic>
      <p:sp>
        <p:nvSpPr>
          <p:cNvPr id="5" name="Text 2"/>
          <p:cNvSpPr/>
          <p:nvPr/>
        </p:nvSpPr>
        <p:spPr>
          <a:xfrm>
            <a:off x="6502400" y="1041400"/>
            <a:ext cx="5435600" cy="1016000"/>
          </a:xfrm>
          <a:prstGeom prst="rect">
            <a:avLst/>
          </a:prstGeom>
          <a:noFill/>
          <a:ln/>
        </p:spPr>
        <p:txBody>
          <a:bodyPr wrap="square" lIns="0" tIns="0" rIns="0" bIns="0" rtlCol="0" anchor="ctr"/>
          <a:lstStyle/>
          <a:p>
            <a:pP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Water: The Fat Exit Strategy</a:t>
            </a:r>
            <a:endParaRPr lang="en-US" sz="1600" dirty="0"/>
          </a:p>
        </p:txBody>
      </p:sp>
      <p:sp>
        <p:nvSpPr>
          <p:cNvPr id="6" name="Text 3"/>
          <p:cNvSpPr/>
          <p:nvPr/>
        </p:nvSpPr>
        <p:spPr>
          <a:xfrm>
            <a:off x="6502400" y="2260600"/>
            <a:ext cx="5435600" cy="9144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Adequate hydration is non-negotiable for fat loss. Water is the vehicle your body uses to flush out the byproducts of fat metabolism.</a:t>
            </a:r>
            <a:endParaRPr lang="en-US" sz="1600" dirty="0"/>
          </a:p>
        </p:txBody>
      </p:sp>
      <p:sp>
        <p:nvSpPr>
          <p:cNvPr id="7" name="Shape 4"/>
          <p:cNvSpPr/>
          <p:nvPr/>
        </p:nvSpPr>
        <p:spPr>
          <a:xfrm>
            <a:off x="6642100" y="3530600"/>
            <a:ext cx="228600" cy="304800"/>
          </a:xfrm>
          <a:custGeom>
            <a:avLst/>
            <a:gdLst/>
            <a:ahLst/>
            <a:cxnLst/>
            <a:rect l="l" t="t" r="r" b="b"/>
            <a:pathLst>
              <a:path w="228600" h="304800">
                <a:moveTo>
                  <a:pt x="114300" y="304800"/>
                </a:moveTo>
                <a:cubicBezTo>
                  <a:pt x="51197" y="304800"/>
                  <a:pt x="0" y="253603"/>
                  <a:pt x="0" y="190500"/>
                </a:cubicBezTo>
                <a:cubicBezTo>
                  <a:pt x="0" y="136208"/>
                  <a:pt x="77510" y="27325"/>
                  <a:pt x="99179" y="-2084"/>
                </a:cubicBezTo>
                <a:cubicBezTo>
                  <a:pt x="102691" y="-6846"/>
                  <a:pt x="108228" y="-9525"/>
                  <a:pt x="114181" y="-9525"/>
                </a:cubicBezTo>
                <a:lnTo>
                  <a:pt x="114419" y="-9525"/>
                </a:lnTo>
                <a:cubicBezTo>
                  <a:pt x="120372" y="-9525"/>
                  <a:pt x="125909" y="-6846"/>
                  <a:pt x="129421" y="-2084"/>
                </a:cubicBezTo>
                <a:cubicBezTo>
                  <a:pt x="151090" y="27325"/>
                  <a:pt x="228600" y="136208"/>
                  <a:pt x="228600" y="190500"/>
                </a:cubicBezTo>
                <a:cubicBezTo>
                  <a:pt x="228600" y="253603"/>
                  <a:pt x="177403" y="304800"/>
                  <a:pt x="114300" y="304800"/>
                </a:cubicBezTo>
                <a:close/>
                <a:moveTo>
                  <a:pt x="66675" y="185738"/>
                </a:moveTo>
                <a:cubicBezTo>
                  <a:pt x="66675" y="177820"/>
                  <a:pt x="60305" y="171450"/>
                  <a:pt x="52388" y="171450"/>
                </a:cubicBezTo>
                <a:cubicBezTo>
                  <a:pt x="44470" y="171450"/>
                  <a:pt x="38100" y="177820"/>
                  <a:pt x="38100" y="185738"/>
                </a:cubicBezTo>
                <a:cubicBezTo>
                  <a:pt x="38100" y="230445"/>
                  <a:pt x="74355" y="266700"/>
                  <a:pt x="119062" y="266700"/>
                </a:cubicBezTo>
                <a:cubicBezTo>
                  <a:pt x="126980" y="266700"/>
                  <a:pt x="133350" y="260330"/>
                  <a:pt x="133350" y="252413"/>
                </a:cubicBezTo>
                <a:cubicBezTo>
                  <a:pt x="133350" y="244495"/>
                  <a:pt x="126980" y="238125"/>
                  <a:pt x="119062" y="238125"/>
                </a:cubicBezTo>
                <a:cubicBezTo>
                  <a:pt x="90130" y="238125"/>
                  <a:pt x="66675" y="214670"/>
                  <a:pt x="66675" y="185738"/>
                </a:cubicBezTo>
                <a:close/>
              </a:path>
            </a:pathLst>
          </a:custGeom>
          <a:solidFill>
            <a:srgbClr val="FCCA45"/>
          </a:solidFill>
          <a:ln/>
        </p:spPr>
      </p:sp>
      <p:sp>
        <p:nvSpPr>
          <p:cNvPr id="8" name="Text 5"/>
          <p:cNvSpPr/>
          <p:nvPr/>
        </p:nvSpPr>
        <p:spPr>
          <a:xfrm>
            <a:off x="7162800" y="3479800"/>
            <a:ext cx="40132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Minimum 4 Pints Daily</a:t>
            </a:r>
            <a:endParaRPr lang="en-US" sz="1600" dirty="0"/>
          </a:p>
        </p:txBody>
      </p:sp>
      <p:sp>
        <p:nvSpPr>
          <p:cNvPr id="9" name="Text 6"/>
          <p:cNvSpPr/>
          <p:nvPr/>
        </p:nvSpPr>
        <p:spPr>
          <a:xfrm>
            <a:off x="7162800" y="3784600"/>
            <a:ext cx="3987800" cy="254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Essential for kidney function and waste removal.</a:t>
            </a:r>
            <a:endParaRPr lang="en-US" sz="1600" dirty="0"/>
          </a:p>
        </p:txBody>
      </p:sp>
      <p:sp>
        <p:nvSpPr>
          <p:cNvPr id="10" name="Shape 7"/>
          <p:cNvSpPr/>
          <p:nvPr/>
        </p:nvSpPr>
        <p:spPr>
          <a:xfrm>
            <a:off x="6565305" y="4292600"/>
            <a:ext cx="304800" cy="304800"/>
          </a:xfrm>
          <a:custGeom>
            <a:avLst/>
            <a:gdLst/>
            <a:ahLst/>
            <a:cxnLst/>
            <a:rect l="l" t="t" r="r" b="b"/>
            <a:pathLst>
              <a:path w="304800" h="304800">
                <a:moveTo>
                  <a:pt x="90666" y="35719"/>
                </a:moveTo>
                <a:cubicBezTo>
                  <a:pt x="118170" y="-11906"/>
                  <a:pt x="186928" y="-11906"/>
                  <a:pt x="214432" y="35719"/>
                </a:cubicBezTo>
                <a:lnTo>
                  <a:pt x="236637" y="74176"/>
                </a:lnTo>
                <a:lnTo>
                  <a:pt x="253127" y="64651"/>
                </a:lnTo>
                <a:cubicBezTo>
                  <a:pt x="258128" y="61734"/>
                  <a:pt x="264378" y="62151"/>
                  <a:pt x="268962" y="65663"/>
                </a:cubicBezTo>
                <a:cubicBezTo>
                  <a:pt x="273546" y="69175"/>
                  <a:pt x="275570" y="75128"/>
                  <a:pt x="274082" y="80724"/>
                </a:cubicBezTo>
                <a:lnTo>
                  <a:pt x="260092" y="132755"/>
                </a:lnTo>
                <a:cubicBezTo>
                  <a:pt x="258068" y="140375"/>
                  <a:pt x="250210" y="144899"/>
                  <a:pt x="242590" y="142875"/>
                </a:cubicBezTo>
                <a:lnTo>
                  <a:pt x="190560" y="128945"/>
                </a:lnTo>
                <a:cubicBezTo>
                  <a:pt x="184964" y="127456"/>
                  <a:pt x="180856" y="122753"/>
                  <a:pt x="180082" y="117038"/>
                </a:cubicBezTo>
                <a:cubicBezTo>
                  <a:pt x="179308" y="111323"/>
                  <a:pt x="182106" y="105668"/>
                  <a:pt x="187107" y="102810"/>
                </a:cubicBezTo>
                <a:lnTo>
                  <a:pt x="203597" y="93285"/>
                </a:lnTo>
                <a:lnTo>
                  <a:pt x="181392" y="54828"/>
                </a:lnTo>
                <a:cubicBezTo>
                  <a:pt x="168533" y="32623"/>
                  <a:pt x="136505" y="32623"/>
                  <a:pt x="123646" y="54828"/>
                </a:cubicBezTo>
                <a:lnTo>
                  <a:pt x="120491" y="60246"/>
                </a:lnTo>
                <a:cubicBezTo>
                  <a:pt x="115252" y="69354"/>
                  <a:pt x="103584" y="72450"/>
                  <a:pt x="94476" y="67211"/>
                </a:cubicBezTo>
                <a:cubicBezTo>
                  <a:pt x="85368" y="61972"/>
                  <a:pt x="82272" y="50304"/>
                  <a:pt x="87511" y="41136"/>
                </a:cubicBezTo>
                <a:lnTo>
                  <a:pt x="90666" y="35719"/>
                </a:lnTo>
                <a:close/>
                <a:moveTo>
                  <a:pt x="267712" y="166152"/>
                </a:moveTo>
                <a:cubicBezTo>
                  <a:pt x="276820" y="160913"/>
                  <a:pt x="288488" y="164009"/>
                  <a:pt x="293727" y="173117"/>
                </a:cubicBezTo>
                <a:lnTo>
                  <a:pt x="296882" y="178534"/>
                </a:lnTo>
                <a:cubicBezTo>
                  <a:pt x="324386" y="226159"/>
                  <a:pt x="290036" y="285690"/>
                  <a:pt x="235029" y="285690"/>
                </a:cubicBezTo>
                <a:lnTo>
                  <a:pt x="190619" y="285690"/>
                </a:lnTo>
                <a:lnTo>
                  <a:pt x="190619" y="304740"/>
                </a:lnTo>
                <a:cubicBezTo>
                  <a:pt x="190619" y="310515"/>
                  <a:pt x="187166" y="315754"/>
                  <a:pt x="181808" y="317956"/>
                </a:cubicBezTo>
                <a:cubicBezTo>
                  <a:pt x="176451" y="320159"/>
                  <a:pt x="170319" y="318968"/>
                  <a:pt x="166211" y="314861"/>
                </a:cubicBezTo>
                <a:lnTo>
                  <a:pt x="128111" y="276761"/>
                </a:lnTo>
                <a:cubicBezTo>
                  <a:pt x="122515" y="271165"/>
                  <a:pt x="122515" y="262116"/>
                  <a:pt x="128111" y="256580"/>
                </a:cubicBezTo>
                <a:lnTo>
                  <a:pt x="166211" y="218480"/>
                </a:lnTo>
                <a:cubicBezTo>
                  <a:pt x="170319" y="214372"/>
                  <a:pt x="176451" y="213181"/>
                  <a:pt x="181808" y="215384"/>
                </a:cubicBezTo>
                <a:cubicBezTo>
                  <a:pt x="187166" y="217587"/>
                  <a:pt x="190619" y="222825"/>
                  <a:pt x="190619" y="228600"/>
                </a:cubicBezTo>
                <a:lnTo>
                  <a:pt x="190619" y="247650"/>
                </a:lnTo>
                <a:lnTo>
                  <a:pt x="235029" y="247650"/>
                </a:lnTo>
                <a:cubicBezTo>
                  <a:pt x="260687" y="247650"/>
                  <a:pt x="276761" y="219849"/>
                  <a:pt x="263902" y="197644"/>
                </a:cubicBezTo>
                <a:lnTo>
                  <a:pt x="260747" y="192226"/>
                </a:lnTo>
                <a:cubicBezTo>
                  <a:pt x="255508" y="183118"/>
                  <a:pt x="258604" y="171450"/>
                  <a:pt x="267712" y="166211"/>
                </a:cubicBezTo>
                <a:close/>
                <a:moveTo>
                  <a:pt x="30361" y="140137"/>
                </a:moveTo>
                <a:lnTo>
                  <a:pt x="13871" y="130612"/>
                </a:lnTo>
                <a:cubicBezTo>
                  <a:pt x="8870" y="127695"/>
                  <a:pt x="6072" y="122099"/>
                  <a:pt x="6846" y="116384"/>
                </a:cubicBezTo>
                <a:cubicBezTo>
                  <a:pt x="7620" y="110669"/>
                  <a:pt x="11728" y="105966"/>
                  <a:pt x="17324" y="104477"/>
                </a:cubicBezTo>
                <a:lnTo>
                  <a:pt x="69354" y="90488"/>
                </a:lnTo>
                <a:cubicBezTo>
                  <a:pt x="76974" y="88463"/>
                  <a:pt x="84832" y="92988"/>
                  <a:pt x="86856" y="100608"/>
                </a:cubicBezTo>
                <a:lnTo>
                  <a:pt x="100786" y="152638"/>
                </a:lnTo>
                <a:cubicBezTo>
                  <a:pt x="102275" y="158234"/>
                  <a:pt x="100251" y="164128"/>
                  <a:pt x="95667" y="167700"/>
                </a:cubicBezTo>
                <a:cubicBezTo>
                  <a:pt x="91083" y="171271"/>
                  <a:pt x="84832" y="171629"/>
                  <a:pt x="79831" y="168712"/>
                </a:cubicBezTo>
                <a:lnTo>
                  <a:pt x="63341" y="159187"/>
                </a:lnTo>
                <a:lnTo>
                  <a:pt x="41136" y="197644"/>
                </a:lnTo>
                <a:cubicBezTo>
                  <a:pt x="28277" y="219849"/>
                  <a:pt x="44351" y="247650"/>
                  <a:pt x="70009" y="247650"/>
                </a:cubicBezTo>
                <a:lnTo>
                  <a:pt x="76319" y="247650"/>
                </a:lnTo>
                <a:cubicBezTo>
                  <a:pt x="86856" y="247650"/>
                  <a:pt x="95369" y="256163"/>
                  <a:pt x="95369" y="266700"/>
                </a:cubicBezTo>
                <a:cubicBezTo>
                  <a:pt x="95369" y="277237"/>
                  <a:pt x="86856" y="285750"/>
                  <a:pt x="76319" y="285750"/>
                </a:cubicBezTo>
                <a:lnTo>
                  <a:pt x="70009" y="285750"/>
                </a:lnTo>
                <a:cubicBezTo>
                  <a:pt x="15061" y="285750"/>
                  <a:pt x="-19288" y="226219"/>
                  <a:pt x="8215" y="178594"/>
                </a:cubicBezTo>
                <a:lnTo>
                  <a:pt x="30361" y="140137"/>
                </a:lnTo>
                <a:close/>
              </a:path>
            </a:pathLst>
          </a:custGeom>
          <a:solidFill>
            <a:srgbClr val="FCCA45"/>
          </a:solidFill>
          <a:ln/>
        </p:spPr>
      </p:sp>
      <p:sp>
        <p:nvSpPr>
          <p:cNvPr id="11" name="Text 8"/>
          <p:cNvSpPr/>
          <p:nvPr/>
        </p:nvSpPr>
        <p:spPr>
          <a:xfrm>
            <a:off x="7085608" y="4241800"/>
            <a:ext cx="50546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Flushes Protein Waste</a:t>
            </a:r>
            <a:endParaRPr lang="en-US" sz="1600" dirty="0"/>
          </a:p>
        </p:txBody>
      </p:sp>
      <p:sp>
        <p:nvSpPr>
          <p:cNvPr id="12" name="Text 9"/>
          <p:cNvSpPr/>
          <p:nvPr/>
        </p:nvSpPr>
        <p:spPr>
          <a:xfrm>
            <a:off x="7085608" y="4546600"/>
            <a:ext cx="4851400" cy="508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A high-protein diet requires more water to eliminate byproducts like urea.</a:t>
            </a:r>
            <a:endParaRPr lang="en-US" sz="1600" dirty="0"/>
          </a:p>
        </p:txBody>
      </p:sp>
      <p:sp>
        <p:nvSpPr>
          <p:cNvPr id="13" name="Shape 10"/>
          <p:cNvSpPr/>
          <p:nvPr/>
        </p:nvSpPr>
        <p:spPr>
          <a:xfrm>
            <a:off x="6604000" y="5308600"/>
            <a:ext cx="304800" cy="304800"/>
          </a:xfrm>
          <a:custGeom>
            <a:avLst/>
            <a:gdLst/>
            <a:ahLst/>
            <a:cxnLst/>
            <a:rect l="l" t="t" r="r" b="b"/>
            <a:pathLst>
              <a:path w="304800" h="304800">
                <a:moveTo>
                  <a:pt x="171450" y="19050"/>
                </a:moveTo>
                <a:cubicBezTo>
                  <a:pt x="171450" y="8513"/>
                  <a:pt x="162937" y="0"/>
                  <a:pt x="152400" y="0"/>
                </a:cubicBezTo>
                <a:cubicBezTo>
                  <a:pt x="141863" y="0"/>
                  <a:pt x="133350" y="8513"/>
                  <a:pt x="133350" y="19050"/>
                </a:cubicBezTo>
                <a:lnTo>
                  <a:pt x="133350" y="142875"/>
                </a:lnTo>
                <a:cubicBezTo>
                  <a:pt x="133350" y="148114"/>
                  <a:pt x="129064" y="152400"/>
                  <a:pt x="123825" y="152400"/>
                </a:cubicBezTo>
                <a:cubicBezTo>
                  <a:pt x="118586" y="152400"/>
                  <a:pt x="114300" y="148114"/>
                  <a:pt x="114300" y="142875"/>
                </a:cubicBezTo>
                <a:lnTo>
                  <a:pt x="114300" y="38100"/>
                </a:lnTo>
                <a:cubicBezTo>
                  <a:pt x="114300" y="27563"/>
                  <a:pt x="105787" y="19050"/>
                  <a:pt x="95250" y="19050"/>
                </a:cubicBezTo>
                <a:cubicBezTo>
                  <a:pt x="84713" y="19050"/>
                  <a:pt x="76200" y="27563"/>
                  <a:pt x="76200" y="38100"/>
                </a:cubicBezTo>
                <a:lnTo>
                  <a:pt x="76200" y="200025"/>
                </a:lnTo>
                <a:cubicBezTo>
                  <a:pt x="76200" y="200918"/>
                  <a:pt x="76200" y="201870"/>
                  <a:pt x="76260" y="202763"/>
                </a:cubicBezTo>
                <a:lnTo>
                  <a:pt x="40243" y="168473"/>
                </a:lnTo>
                <a:cubicBezTo>
                  <a:pt x="30718" y="159425"/>
                  <a:pt x="15657" y="159782"/>
                  <a:pt x="6548" y="169307"/>
                </a:cubicBezTo>
                <a:cubicBezTo>
                  <a:pt x="-2560" y="178832"/>
                  <a:pt x="-2143" y="193893"/>
                  <a:pt x="7382" y="203002"/>
                </a:cubicBezTo>
                <a:lnTo>
                  <a:pt x="74295" y="266700"/>
                </a:lnTo>
                <a:cubicBezTo>
                  <a:pt x="99953" y="291167"/>
                  <a:pt x="134064" y="304800"/>
                  <a:pt x="169545" y="304800"/>
                </a:cubicBezTo>
                <a:lnTo>
                  <a:pt x="180975" y="304800"/>
                </a:lnTo>
                <a:cubicBezTo>
                  <a:pt x="238839" y="304800"/>
                  <a:pt x="285750" y="257889"/>
                  <a:pt x="285750" y="200025"/>
                </a:cubicBezTo>
                <a:lnTo>
                  <a:pt x="285750" y="76200"/>
                </a:lnTo>
                <a:cubicBezTo>
                  <a:pt x="285750" y="65663"/>
                  <a:pt x="277237" y="57150"/>
                  <a:pt x="266700" y="57150"/>
                </a:cubicBezTo>
                <a:cubicBezTo>
                  <a:pt x="256163" y="57150"/>
                  <a:pt x="247650" y="65663"/>
                  <a:pt x="247650" y="76200"/>
                </a:cubicBezTo>
                <a:lnTo>
                  <a:pt x="247650" y="142875"/>
                </a:lnTo>
                <a:cubicBezTo>
                  <a:pt x="247650" y="148114"/>
                  <a:pt x="243364" y="152400"/>
                  <a:pt x="238125" y="152400"/>
                </a:cubicBezTo>
                <a:cubicBezTo>
                  <a:pt x="232886" y="152400"/>
                  <a:pt x="228600" y="148114"/>
                  <a:pt x="228600" y="142875"/>
                </a:cubicBezTo>
                <a:lnTo>
                  <a:pt x="228600" y="38100"/>
                </a:lnTo>
                <a:cubicBezTo>
                  <a:pt x="228600" y="27563"/>
                  <a:pt x="220087" y="19050"/>
                  <a:pt x="209550" y="19050"/>
                </a:cubicBezTo>
                <a:cubicBezTo>
                  <a:pt x="199013" y="19050"/>
                  <a:pt x="190500" y="27563"/>
                  <a:pt x="190500" y="38100"/>
                </a:cubicBezTo>
                <a:lnTo>
                  <a:pt x="190500" y="142875"/>
                </a:lnTo>
                <a:cubicBezTo>
                  <a:pt x="190500" y="148114"/>
                  <a:pt x="186214" y="152400"/>
                  <a:pt x="180975" y="152400"/>
                </a:cubicBezTo>
                <a:cubicBezTo>
                  <a:pt x="175736" y="152400"/>
                  <a:pt x="171450" y="148114"/>
                  <a:pt x="171450" y="142875"/>
                </a:cubicBezTo>
                <a:lnTo>
                  <a:pt x="171450" y="19050"/>
                </a:lnTo>
                <a:close/>
              </a:path>
            </a:pathLst>
          </a:custGeom>
          <a:solidFill>
            <a:srgbClr val="FCCA45"/>
          </a:solidFill>
          <a:ln/>
        </p:spPr>
      </p:sp>
      <p:sp>
        <p:nvSpPr>
          <p:cNvPr id="14" name="Text 11"/>
          <p:cNvSpPr/>
          <p:nvPr/>
        </p:nvSpPr>
        <p:spPr>
          <a:xfrm>
            <a:off x="7162800" y="5257800"/>
            <a:ext cx="49530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Controls Appetite</a:t>
            </a:r>
            <a:endParaRPr lang="en-US" sz="1600" dirty="0"/>
          </a:p>
        </p:txBody>
      </p:sp>
      <p:sp>
        <p:nvSpPr>
          <p:cNvPr id="15" name="Text 12"/>
          <p:cNvSpPr/>
          <p:nvPr/>
        </p:nvSpPr>
        <p:spPr>
          <a:xfrm>
            <a:off x="7162800" y="5562600"/>
            <a:ext cx="4927600" cy="254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Thirst is often mistaken for hunger. Stay ahead of the signal.</a:t>
            </a:r>
            <a:endParaRPr lang="en-US" sz="1600" dirty="0"/>
          </a:p>
        </p:txBody>
      </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 y="1193800"/>
            <a:ext cx="12141200" cy="508000"/>
          </a:xfrm>
          <a:prstGeom prst="rect">
            <a:avLst/>
          </a:prstGeom>
          <a:noFill/>
          <a:ln/>
        </p:spPr>
        <p:txBody>
          <a:bodyPr wrap="square" lIns="0" tIns="0" rIns="0" bIns="0" rtlCol="0" anchor="ctr"/>
          <a:lstStyle/>
          <a:p>
            <a:pPr algn="ct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Move to Mobilise Fat</a:t>
            </a:r>
            <a:endParaRPr lang="en-US" sz="1600" dirty="0"/>
          </a:p>
        </p:txBody>
      </p:sp>
      <p:sp>
        <p:nvSpPr>
          <p:cNvPr id="5" name="Text 3"/>
          <p:cNvSpPr/>
          <p:nvPr/>
        </p:nvSpPr>
        <p:spPr>
          <a:xfrm>
            <a:off x="1219200" y="1905000"/>
            <a:ext cx="9753600" cy="609600"/>
          </a:xfrm>
          <a:prstGeom prst="rect">
            <a:avLst/>
          </a:prstGeom>
          <a:noFill/>
          <a:ln/>
        </p:spPr>
        <p:txBody>
          <a:bodyPr wrap="square" lIns="0" tIns="0" rIns="0" bIns="0" rtlCol="0" anchor="ctr"/>
          <a:lstStyle/>
          <a:p>
            <a:pPr algn="ctr">
              <a:lnSpc>
                <a:spcPct val="130000"/>
              </a:lnSpc>
            </a:pPr>
            <a:r>
              <a:rPr lang="en-US" sz="1600" dirty="0">
                <a:solidFill>
                  <a:srgbClr val="253159"/>
                </a:solidFill>
                <a:latin typeface="MiSans" pitchFamily="34" charset="0"/>
                <a:ea typeface="MiSans" pitchFamily="34" charset="-122"/>
                <a:cs typeface="MiSans" pitchFamily="34" charset="-120"/>
              </a:rPr>
              <a:t>Exercise's primary role is to increase your total daily energy expenditure and protect lean muscle mass. It's not about "earning" food, but about creating a larger calorie deficit healthily.</a:t>
            </a:r>
            <a:endParaRPr lang="en-US" sz="1600" dirty="0"/>
          </a:p>
        </p:txBody>
      </p:sp>
      <p:sp>
        <p:nvSpPr>
          <p:cNvPr id="6" name="Shape 4"/>
          <p:cNvSpPr/>
          <p:nvPr/>
        </p:nvSpPr>
        <p:spPr>
          <a:xfrm>
            <a:off x="1485900" y="2921000"/>
            <a:ext cx="457200" cy="609600"/>
          </a:xfrm>
          <a:custGeom>
            <a:avLst/>
            <a:gdLst/>
            <a:ahLst/>
            <a:cxnLst/>
            <a:rect l="l" t="t" r="r" b="b"/>
            <a:pathLst>
              <a:path w="457200" h="609600">
                <a:moveTo>
                  <a:pt x="228600" y="95250"/>
                </a:moveTo>
                <a:cubicBezTo>
                  <a:pt x="265399" y="95250"/>
                  <a:pt x="295275" y="65374"/>
                  <a:pt x="295275" y="28575"/>
                </a:cubicBezTo>
                <a:cubicBezTo>
                  <a:pt x="295275" y="-8224"/>
                  <a:pt x="265399" y="-38100"/>
                  <a:pt x="228600" y="-38100"/>
                </a:cubicBezTo>
                <a:cubicBezTo>
                  <a:pt x="191801" y="-38100"/>
                  <a:pt x="161925" y="-8224"/>
                  <a:pt x="161925" y="28575"/>
                </a:cubicBezTo>
                <a:cubicBezTo>
                  <a:pt x="161925" y="65374"/>
                  <a:pt x="191801" y="95250"/>
                  <a:pt x="228600" y="95250"/>
                </a:cubicBezTo>
                <a:close/>
                <a:moveTo>
                  <a:pt x="125492" y="271343"/>
                </a:moveTo>
                <a:lnTo>
                  <a:pt x="152400" y="244435"/>
                </a:lnTo>
                <a:lnTo>
                  <a:pt x="152400" y="326946"/>
                </a:lnTo>
                <a:cubicBezTo>
                  <a:pt x="152400" y="360283"/>
                  <a:pt x="166926" y="392073"/>
                  <a:pt x="192286" y="413742"/>
                </a:cubicBezTo>
                <a:lnTo>
                  <a:pt x="277297" y="486608"/>
                </a:lnTo>
                <a:cubicBezTo>
                  <a:pt x="284321" y="492681"/>
                  <a:pt x="288965" y="501015"/>
                  <a:pt x="290274" y="510183"/>
                </a:cubicBezTo>
                <a:lnTo>
                  <a:pt x="305276" y="615077"/>
                </a:lnTo>
                <a:cubicBezTo>
                  <a:pt x="308253" y="635913"/>
                  <a:pt x="327541" y="650438"/>
                  <a:pt x="348377" y="647462"/>
                </a:cubicBezTo>
                <a:cubicBezTo>
                  <a:pt x="369213" y="644485"/>
                  <a:pt x="383738" y="625197"/>
                  <a:pt x="380762" y="604361"/>
                </a:cubicBezTo>
                <a:lnTo>
                  <a:pt x="365760" y="499467"/>
                </a:lnTo>
                <a:cubicBezTo>
                  <a:pt x="361831" y="471964"/>
                  <a:pt x="348020" y="446961"/>
                  <a:pt x="326946" y="428863"/>
                </a:cubicBezTo>
                <a:lnTo>
                  <a:pt x="285869" y="393621"/>
                </a:lnTo>
                <a:lnTo>
                  <a:pt x="285869" y="256461"/>
                </a:lnTo>
                <a:lnTo>
                  <a:pt x="290393" y="262057"/>
                </a:lnTo>
                <a:cubicBezTo>
                  <a:pt x="312063" y="289203"/>
                  <a:pt x="344924" y="304919"/>
                  <a:pt x="379690" y="304919"/>
                </a:cubicBezTo>
                <a:lnTo>
                  <a:pt x="419219" y="304919"/>
                </a:lnTo>
                <a:cubicBezTo>
                  <a:pt x="440293" y="304919"/>
                  <a:pt x="457319" y="287893"/>
                  <a:pt x="457319" y="266819"/>
                </a:cubicBezTo>
                <a:cubicBezTo>
                  <a:pt x="457319" y="245745"/>
                  <a:pt x="440293" y="228719"/>
                  <a:pt x="419219" y="228719"/>
                </a:cubicBezTo>
                <a:lnTo>
                  <a:pt x="379690" y="228719"/>
                </a:lnTo>
                <a:cubicBezTo>
                  <a:pt x="368141" y="228719"/>
                  <a:pt x="357188" y="223480"/>
                  <a:pt x="349925" y="214432"/>
                </a:cubicBezTo>
                <a:lnTo>
                  <a:pt x="328613" y="187762"/>
                </a:lnTo>
                <a:cubicBezTo>
                  <a:pt x="301228" y="153472"/>
                  <a:pt x="259675" y="133469"/>
                  <a:pt x="215741" y="133469"/>
                </a:cubicBezTo>
                <a:cubicBezTo>
                  <a:pt x="177403" y="133469"/>
                  <a:pt x="140613" y="148709"/>
                  <a:pt x="113586" y="175855"/>
                </a:cubicBezTo>
                <a:lnTo>
                  <a:pt x="71557" y="217408"/>
                </a:lnTo>
                <a:cubicBezTo>
                  <a:pt x="50125" y="238839"/>
                  <a:pt x="38100" y="267891"/>
                  <a:pt x="38100" y="298252"/>
                </a:cubicBezTo>
                <a:lnTo>
                  <a:pt x="38100" y="342900"/>
                </a:lnTo>
                <a:cubicBezTo>
                  <a:pt x="38100" y="363974"/>
                  <a:pt x="55126" y="381000"/>
                  <a:pt x="76200" y="381000"/>
                </a:cubicBezTo>
                <a:cubicBezTo>
                  <a:pt x="97274" y="381000"/>
                  <a:pt x="114300" y="363974"/>
                  <a:pt x="114300" y="342900"/>
                </a:cubicBezTo>
                <a:lnTo>
                  <a:pt x="114300" y="298252"/>
                </a:lnTo>
                <a:cubicBezTo>
                  <a:pt x="114300" y="288131"/>
                  <a:pt x="118348" y="278487"/>
                  <a:pt x="125492" y="271343"/>
                </a:cubicBezTo>
                <a:close/>
                <a:moveTo>
                  <a:pt x="140256" y="484942"/>
                </a:moveTo>
                <a:cubicBezTo>
                  <a:pt x="138470" y="491133"/>
                  <a:pt x="135136" y="496848"/>
                  <a:pt x="130612" y="501372"/>
                </a:cubicBezTo>
                <a:lnTo>
                  <a:pt x="49292" y="582692"/>
                </a:lnTo>
                <a:cubicBezTo>
                  <a:pt x="34409" y="597575"/>
                  <a:pt x="34409" y="621744"/>
                  <a:pt x="49292" y="636627"/>
                </a:cubicBezTo>
                <a:cubicBezTo>
                  <a:pt x="64175" y="651510"/>
                  <a:pt x="88344" y="651510"/>
                  <a:pt x="103227" y="636627"/>
                </a:cubicBezTo>
                <a:lnTo>
                  <a:pt x="184547" y="555307"/>
                </a:lnTo>
                <a:cubicBezTo>
                  <a:pt x="198239" y="541615"/>
                  <a:pt x="208240" y="524589"/>
                  <a:pt x="213598" y="505897"/>
                </a:cubicBezTo>
                <a:lnTo>
                  <a:pt x="216218" y="496848"/>
                </a:lnTo>
                <a:lnTo>
                  <a:pt x="161449" y="449937"/>
                </a:lnTo>
                <a:cubicBezTo>
                  <a:pt x="158472" y="447318"/>
                  <a:pt x="155496" y="444698"/>
                  <a:pt x="152638" y="441841"/>
                </a:cubicBezTo>
                <a:lnTo>
                  <a:pt x="140256" y="484942"/>
                </a:lnTo>
                <a:close/>
              </a:path>
            </a:pathLst>
          </a:custGeom>
          <a:solidFill>
            <a:srgbClr val="6981A4"/>
          </a:solidFill>
          <a:ln/>
        </p:spPr>
      </p:sp>
      <p:sp>
        <p:nvSpPr>
          <p:cNvPr id="7" name="Text 5"/>
          <p:cNvSpPr/>
          <p:nvPr/>
        </p:nvSpPr>
        <p:spPr>
          <a:xfrm>
            <a:off x="139700" y="3632200"/>
            <a:ext cx="31496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Daily Steps</a:t>
            </a:r>
            <a:endParaRPr lang="en-US" sz="1600" dirty="0"/>
          </a:p>
        </p:txBody>
      </p:sp>
      <p:sp>
        <p:nvSpPr>
          <p:cNvPr id="8" name="Text 6"/>
          <p:cNvSpPr/>
          <p:nvPr/>
        </p:nvSpPr>
        <p:spPr>
          <a:xfrm>
            <a:off x="165100" y="3987800"/>
            <a:ext cx="30988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The foundation of activity.</a:t>
            </a:r>
            <a:endParaRPr lang="en-US" sz="1600" dirty="0"/>
          </a:p>
        </p:txBody>
      </p:sp>
      <p:sp>
        <p:nvSpPr>
          <p:cNvPr id="9" name="Shape 7"/>
          <p:cNvSpPr/>
          <p:nvPr/>
        </p:nvSpPr>
        <p:spPr>
          <a:xfrm>
            <a:off x="4368800" y="2921000"/>
            <a:ext cx="533400" cy="609600"/>
          </a:xfrm>
          <a:custGeom>
            <a:avLst/>
            <a:gdLst/>
            <a:ahLst/>
            <a:cxnLst/>
            <a:rect l="l" t="t" r="r" b="b"/>
            <a:pathLst>
              <a:path w="533400" h="609600">
                <a:moveTo>
                  <a:pt x="305395" y="-38100"/>
                </a:moveTo>
                <a:cubicBezTo>
                  <a:pt x="342194" y="-38100"/>
                  <a:pt x="372070" y="-8224"/>
                  <a:pt x="372070" y="28575"/>
                </a:cubicBezTo>
                <a:cubicBezTo>
                  <a:pt x="372070" y="65374"/>
                  <a:pt x="342194" y="95250"/>
                  <a:pt x="305395" y="95250"/>
                </a:cubicBezTo>
                <a:cubicBezTo>
                  <a:pt x="268596" y="95250"/>
                  <a:pt x="238720" y="65374"/>
                  <a:pt x="238720" y="28575"/>
                </a:cubicBezTo>
                <a:cubicBezTo>
                  <a:pt x="238720" y="-8224"/>
                  <a:pt x="268596" y="-38100"/>
                  <a:pt x="305395" y="-38100"/>
                </a:cubicBezTo>
                <a:close/>
                <a:moveTo>
                  <a:pt x="147161" y="209550"/>
                </a:moveTo>
                <a:cubicBezTo>
                  <a:pt x="143232" y="209550"/>
                  <a:pt x="139779" y="211931"/>
                  <a:pt x="138351" y="215503"/>
                </a:cubicBezTo>
                <a:lnTo>
                  <a:pt x="112157" y="280868"/>
                </a:lnTo>
                <a:cubicBezTo>
                  <a:pt x="104299" y="300395"/>
                  <a:pt x="82153" y="309920"/>
                  <a:pt x="62627" y="302062"/>
                </a:cubicBezTo>
                <a:cubicBezTo>
                  <a:pt x="43101" y="294203"/>
                  <a:pt x="33576" y="272058"/>
                  <a:pt x="41434" y="252532"/>
                </a:cubicBezTo>
                <a:lnTo>
                  <a:pt x="67508" y="187166"/>
                </a:lnTo>
                <a:cubicBezTo>
                  <a:pt x="80605" y="154662"/>
                  <a:pt x="112038" y="133350"/>
                  <a:pt x="147161" y="133350"/>
                </a:cubicBezTo>
                <a:lnTo>
                  <a:pt x="263009" y="133350"/>
                </a:lnTo>
                <a:cubicBezTo>
                  <a:pt x="296942" y="133350"/>
                  <a:pt x="328255" y="151328"/>
                  <a:pt x="345281" y="180618"/>
                </a:cubicBezTo>
                <a:lnTo>
                  <a:pt x="384334" y="247650"/>
                </a:lnTo>
                <a:lnTo>
                  <a:pt x="457676" y="247650"/>
                </a:lnTo>
                <a:cubicBezTo>
                  <a:pt x="478750" y="247650"/>
                  <a:pt x="495776" y="264676"/>
                  <a:pt x="495776" y="285750"/>
                </a:cubicBezTo>
                <a:cubicBezTo>
                  <a:pt x="495776" y="306824"/>
                  <a:pt x="478750" y="323850"/>
                  <a:pt x="457676" y="323850"/>
                </a:cubicBezTo>
                <a:lnTo>
                  <a:pt x="384334" y="323850"/>
                </a:lnTo>
                <a:cubicBezTo>
                  <a:pt x="357188" y="323850"/>
                  <a:pt x="332184" y="309443"/>
                  <a:pt x="318492" y="285988"/>
                </a:cubicBezTo>
                <a:lnTo>
                  <a:pt x="306586" y="265628"/>
                </a:lnTo>
                <a:lnTo>
                  <a:pt x="281940" y="349448"/>
                </a:lnTo>
                <a:lnTo>
                  <a:pt x="371713" y="376357"/>
                </a:lnTo>
                <a:cubicBezTo>
                  <a:pt x="404693" y="386239"/>
                  <a:pt x="421481" y="422791"/>
                  <a:pt x="407551" y="454343"/>
                </a:cubicBezTo>
                <a:lnTo>
                  <a:pt x="340162" y="606028"/>
                </a:lnTo>
                <a:cubicBezTo>
                  <a:pt x="331589" y="625316"/>
                  <a:pt x="309086" y="633889"/>
                  <a:pt x="289917" y="625316"/>
                </a:cubicBezTo>
                <a:cubicBezTo>
                  <a:pt x="270748" y="616744"/>
                  <a:pt x="262057" y="594241"/>
                  <a:pt x="270629" y="575072"/>
                </a:cubicBezTo>
                <a:lnTo>
                  <a:pt x="329208" y="443151"/>
                </a:lnTo>
                <a:lnTo>
                  <a:pt x="215027" y="408861"/>
                </a:lnTo>
                <a:cubicBezTo>
                  <a:pt x="176093" y="397193"/>
                  <a:pt x="153114" y="356830"/>
                  <a:pt x="162997" y="317421"/>
                </a:cubicBezTo>
                <a:lnTo>
                  <a:pt x="190024" y="209550"/>
                </a:lnTo>
                <a:lnTo>
                  <a:pt x="147280" y="209550"/>
                </a:lnTo>
                <a:close/>
                <a:moveTo>
                  <a:pt x="137636" y="425053"/>
                </a:moveTo>
                <a:cubicBezTo>
                  <a:pt x="153472" y="442793"/>
                  <a:pt x="174188" y="456367"/>
                  <a:pt x="198596" y="463629"/>
                </a:cubicBezTo>
                <a:lnTo>
                  <a:pt x="204192" y="465296"/>
                </a:lnTo>
                <a:lnTo>
                  <a:pt x="195977" y="488275"/>
                </a:lnTo>
                <a:cubicBezTo>
                  <a:pt x="189071" y="507683"/>
                  <a:pt x="176927" y="524947"/>
                  <a:pt x="161092" y="538043"/>
                </a:cubicBezTo>
                <a:lnTo>
                  <a:pt x="62984" y="618887"/>
                </a:lnTo>
                <a:cubicBezTo>
                  <a:pt x="46792" y="632222"/>
                  <a:pt x="22741" y="629960"/>
                  <a:pt x="9406" y="613767"/>
                </a:cubicBezTo>
                <a:cubicBezTo>
                  <a:pt x="-3929" y="597575"/>
                  <a:pt x="-1667" y="573524"/>
                  <a:pt x="14526" y="560189"/>
                </a:cubicBezTo>
                <a:lnTo>
                  <a:pt x="112633" y="479346"/>
                </a:lnTo>
                <a:cubicBezTo>
                  <a:pt x="117991" y="474940"/>
                  <a:pt x="121920" y="469225"/>
                  <a:pt x="124301" y="462796"/>
                </a:cubicBezTo>
                <a:lnTo>
                  <a:pt x="137636" y="425053"/>
                </a:lnTo>
                <a:close/>
              </a:path>
            </a:pathLst>
          </a:custGeom>
          <a:solidFill>
            <a:srgbClr val="6981A4"/>
          </a:solidFill>
          <a:ln/>
        </p:spPr>
      </p:sp>
      <p:sp>
        <p:nvSpPr>
          <p:cNvPr id="10" name="Text 8"/>
          <p:cNvSpPr/>
          <p:nvPr/>
        </p:nvSpPr>
        <p:spPr>
          <a:xfrm>
            <a:off x="3060700" y="3632200"/>
            <a:ext cx="31496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Cardio</a:t>
            </a:r>
            <a:endParaRPr lang="en-US" sz="1600" dirty="0"/>
          </a:p>
        </p:txBody>
      </p:sp>
      <p:sp>
        <p:nvSpPr>
          <p:cNvPr id="11" name="Text 9"/>
          <p:cNvSpPr/>
          <p:nvPr/>
        </p:nvSpPr>
        <p:spPr>
          <a:xfrm>
            <a:off x="3086100" y="3987800"/>
            <a:ext cx="30988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Burns calories efficiently.</a:t>
            </a:r>
            <a:endParaRPr lang="en-US" sz="1600" dirty="0"/>
          </a:p>
        </p:txBody>
      </p:sp>
      <p:sp>
        <p:nvSpPr>
          <p:cNvPr id="12" name="Shape 10"/>
          <p:cNvSpPr/>
          <p:nvPr/>
        </p:nvSpPr>
        <p:spPr>
          <a:xfrm>
            <a:off x="7175500" y="2921000"/>
            <a:ext cx="762000" cy="609600"/>
          </a:xfrm>
          <a:custGeom>
            <a:avLst/>
            <a:gdLst/>
            <a:ahLst/>
            <a:cxnLst/>
            <a:rect l="l" t="t" r="r" b="b"/>
            <a:pathLst>
              <a:path w="762000" h="609600">
                <a:moveTo>
                  <a:pt x="114300" y="133350"/>
                </a:moveTo>
                <a:cubicBezTo>
                  <a:pt x="114300" y="101798"/>
                  <a:pt x="139898" y="76200"/>
                  <a:pt x="171450" y="76200"/>
                </a:cubicBezTo>
                <a:cubicBezTo>
                  <a:pt x="203002" y="76200"/>
                  <a:pt x="228600" y="101798"/>
                  <a:pt x="228600" y="133350"/>
                </a:cubicBezTo>
                <a:lnTo>
                  <a:pt x="228600" y="266700"/>
                </a:lnTo>
                <a:lnTo>
                  <a:pt x="533400" y="266700"/>
                </a:lnTo>
                <a:lnTo>
                  <a:pt x="533400" y="133350"/>
                </a:lnTo>
                <a:cubicBezTo>
                  <a:pt x="533400" y="101798"/>
                  <a:pt x="558998" y="76200"/>
                  <a:pt x="590550" y="76200"/>
                </a:cubicBezTo>
                <a:cubicBezTo>
                  <a:pt x="622102" y="76200"/>
                  <a:pt x="647700" y="101798"/>
                  <a:pt x="647700" y="133350"/>
                </a:cubicBezTo>
                <a:lnTo>
                  <a:pt x="647700" y="152400"/>
                </a:lnTo>
                <a:lnTo>
                  <a:pt x="666750" y="152400"/>
                </a:lnTo>
                <a:cubicBezTo>
                  <a:pt x="698302" y="152400"/>
                  <a:pt x="723900" y="177998"/>
                  <a:pt x="723900" y="209550"/>
                </a:cubicBezTo>
                <a:lnTo>
                  <a:pt x="723900" y="266700"/>
                </a:lnTo>
                <a:cubicBezTo>
                  <a:pt x="744974" y="266700"/>
                  <a:pt x="762000" y="283726"/>
                  <a:pt x="762000" y="304800"/>
                </a:cubicBezTo>
                <a:cubicBezTo>
                  <a:pt x="762000" y="325874"/>
                  <a:pt x="744974" y="342900"/>
                  <a:pt x="723900" y="342900"/>
                </a:cubicBezTo>
                <a:lnTo>
                  <a:pt x="723900" y="400050"/>
                </a:lnTo>
                <a:cubicBezTo>
                  <a:pt x="723900" y="431602"/>
                  <a:pt x="698302" y="457200"/>
                  <a:pt x="666750" y="457200"/>
                </a:cubicBezTo>
                <a:lnTo>
                  <a:pt x="647700" y="457200"/>
                </a:lnTo>
                <a:lnTo>
                  <a:pt x="647700" y="476250"/>
                </a:lnTo>
                <a:cubicBezTo>
                  <a:pt x="647700" y="507802"/>
                  <a:pt x="622102" y="533400"/>
                  <a:pt x="590550" y="533400"/>
                </a:cubicBezTo>
                <a:cubicBezTo>
                  <a:pt x="558998" y="533400"/>
                  <a:pt x="533400" y="507802"/>
                  <a:pt x="533400" y="476250"/>
                </a:cubicBezTo>
                <a:lnTo>
                  <a:pt x="533400" y="342900"/>
                </a:lnTo>
                <a:lnTo>
                  <a:pt x="228600" y="342900"/>
                </a:lnTo>
                <a:lnTo>
                  <a:pt x="228600" y="476250"/>
                </a:lnTo>
                <a:cubicBezTo>
                  <a:pt x="228600" y="507802"/>
                  <a:pt x="203002" y="533400"/>
                  <a:pt x="171450" y="533400"/>
                </a:cubicBezTo>
                <a:cubicBezTo>
                  <a:pt x="139898" y="533400"/>
                  <a:pt x="114300" y="507802"/>
                  <a:pt x="114300" y="476250"/>
                </a:cubicBezTo>
                <a:lnTo>
                  <a:pt x="114300" y="457200"/>
                </a:lnTo>
                <a:lnTo>
                  <a:pt x="95250" y="457200"/>
                </a:lnTo>
                <a:cubicBezTo>
                  <a:pt x="63698" y="457200"/>
                  <a:pt x="38100" y="431602"/>
                  <a:pt x="38100" y="400050"/>
                </a:cubicBezTo>
                <a:lnTo>
                  <a:pt x="38100" y="342900"/>
                </a:lnTo>
                <a:cubicBezTo>
                  <a:pt x="17026" y="342900"/>
                  <a:pt x="0" y="325874"/>
                  <a:pt x="0" y="304800"/>
                </a:cubicBezTo>
                <a:cubicBezTo>
                  <a:pt x="0" y="283726"/>
                  <a:pt x="17026" y="266700"/>
                  <a:pt x="38100" y="266700"/>
                </a:cubicBezTo>
                <a:lnTo>
                  <a:pt x="38100" y="209550"/>
                </a:lnTo>
                <a:cubicBezTo>
                  <a:pt x="38100" y="177998"/>
                  <a:pt x="63698" y="152400"/>
                  <a:pt x="95250" y="152400"/>
                </a:cubicBezTo>
                <a:lnTo>
                  <a:pt x="114300" y="152400"/>
                </a:lnTo>
                <a:lnTo>
                  <a:pt x="114300" y="133350"/>
                </a:lnTo>
                <a:close/>
              </a:path>
            </a:pathLst>
          </a:custGeom>
          <a:solidFill>
            <a:srgbClr val="FCCA45"/>
          </a:solidFill>
          <a:ln/>
        </p:spPr>
      </p:sp>
      <p:sp>
        <p:nvSpPr>
          <p:cNvPr id="13" name="Text 11"/>
          <p:cNvSpPr/>
          <p:nvPr/>
        </p:nvSpPr>
        <p:spPr>
          <a:xfrm>
            <a:off x="5981700" y="3632200"/>
            <a:ext cx="31496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Resistance</a:t>
            </a:r>
            <a:endParaRPr lang="en-US" sz="1600" dirty="0"/>
          </a:p>
        </p:txBody>
      </p:sp>
      <p:sp>
        <p:nvSpPr>
          <p:cNvPr id="14" name="Text 12"/>
          <p:cNvSpPr/>
          <p:nvPr/>
        </p:nvSpPr>
        <p:spPr>
          <a:xfrm>
            <a:off x="6007100" y="3987800"/>
            <a:ext cx="30988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Critical to protect muscle.</a:t>
            </a:r>
            <a:endParaRPr lang="en-US" sz="1600" dirty="0"/>
          </a:p>
        </p:txBody>
      </p:sp>
      <p:sp>
        <p:nvSpPr>
          <p:cNvPr id="15" name="Shape 13"/>
          <p:cNvSpPr/>
          <p:nvPr/>
        </p:nvSpPr>
        <p:spPr>
          <a:xfrm>
            <a:off x="10134600" y="2921000"/>
            <a:ext cx="685800" cy="609600"/>
          </a:xfrm>
          <a:custGeom>
            <a:avLst/>
            <a:gdLst/>
            <a:ahLst/>
            <a:cxnLst/>
            <a:rect l="l" t="t" r="r" b="b"/>
            <a:pathLst>
              <a:path w="685800" h="609600">
                <a:moveTo>
                  <a:pt x="438150" y="114300"/>
                </a:moveTo>
                <a:cubicBezTo>
                  <a:pt x="469692" y="114300"/>
                  <a:pt x="495300" y="88692"/>
                  <a:pt x="495300" y="57150"/>
                </a:cubicBezTo>
                <a:cubicBezTo>
                  <a:pt x="495300" y="25608"/>
                  <a:pt x="469692" y="0"/>
                  <a:pt x="438150" y="0"/>
                </a:cubicBezTo>
                <a:cubicBezTo>
                  <a:pt x="406608" y="0"/>
                  <a:pt x="381000" y="25608"/>
                  <a:pt x="381000" y="57150"/>
                </a:cubicBezTo>
                <a:cubicBezTo>
                  <a:pt x="381000" y="88692"/>
                  <a:pt x="406608" y="114300"/>
                  <a:pt x="438150" y="114300"/>
                </a:cubicBezTo>
                <a:close/>
                <a:moveTo>
                  <a:pt x="470535" y="190500"/>
                </a:moveTo>
                <a:lnTo>
                  <a:pt x="396954" y="132398"/>
                </a:lnTo>
                <a:cubicBezTo>
                  <a:pt x="376357" y="116205"/>
                  <a:pt x="347305" y="115967"/>
                  <a:pt x="326588" y="132040"/>
                </a:cubicBezTo>
                <a:lnTo>
                  <a:pt x="227647" y="208478"/>
                </a:lnTo>
                <a:cubicBezTo>
                  <a:pt x="191095" y="236815"/>
                  <a:pt x="193715" y="292775"/>
                  <a:pt x="232767" y="317540"/>
                </a:cubicBezTo>
                <a:lnTo>
                  <a:pt x="304800" y="363260"/>
                </a:lnTo>
                <a:lnTo>
                  <a:pt x="304800" y="495300"/>
                </a:lnTo>
                <a:cubicBezTo>
                  <a:pt x="304800" y="516374"/>
                  <a:pt x="321826" y="533400"/>
                  <a:pt x="342900" y="533400"/>
                </a:cubicBezTo>
                <a:cubicBezTo>
                  <a:pt x="363974" y="533400"/>
                  <a:pt x="381000" y="516374"/>
                  <a:pt x="381000" y="495300"/>
                </a:cubicBezTo>
                <a:lnTo>
                  <a:pt x="381000" y="342900"/>
                </a:lnTo>
                <a:cubicBezTo>
                  <a:pt x="381000" y="330160"/>
                  <a:pt x="374690" y="318254"/>
                  <a:pt x="364093" y="311229"/>
                </a:cubicBezTo>
                <a:lnTo>
                  <a:pt x="313134" y="277297"/>
                </a:lnTo>
                <a:lnTo>
                  <a:pt x="384929" y="219551"/>
                </a:lnTo>
                <a:lnTo>
                  <a:pt x="433388" y="258366"/>
                </a:lnTo>
                <a:cubicBezTo>
                  <a:pt x="440174" y="263723"/>
                  <a:pt x="448508" y="266700"/>
                  <a:pt x="457200" y="266700"/>
                </a:cubicBezTo>
                <a:lnTo>
                  <a:pt x="533400" y="266700"/>
                </a:lnTo>
                <a:cubicBezTo>
                  <a:pt x="554474" y="266700"/>
                  <a:pt x="571500" y="249674"/>
                  <a:pt x="571500" y="228600"/>
                </a:cubicBezTo>
                <a:cubicBezTo>
                  <a:pt x="571500" y="207526"/>
                  <a:pt x="554474" y="190500"/>
                  <a:pt x="533400" y="190500"/>
                </a:cubicBezTo>
                <a:lnTo>
                  <a:pt x="470535" y="190500"/>
                </a:lnTo>
                <a:close/>
                <a:moveTo>
                  <a:pt x="133350" y="609600"/>
                </a:moveTo>
                <a:cubicBezTo>
                  <a:pt x="206948" y="609600"/>
                  <a:pt x="266700" y="549848"/>
                  <a:pt x="266700" y="476250"/>
                </a:cubicBezTo>
                <a:cubicBezTo>
                  <a:pt x="266700" y="402652"/>
                  <a:pt x="206948" y="342900"/>
                  <a:pt x="133350" y="342900"/>
                </a:cubicBezTo>
                <a:cubicBezTo>
                  <a:pt x="59752" y="342900"/>
                  <a:pt x="0" y="402652"/>
                  <a:pt x="0" y="476250"/>
                </a:cubicBezTo>
                <a:cubicBezTo>
                  <a:pt x="0" y="549848"/>
                  <a:pt x="59752" y="609600"/>
                  <a:pt x="133350" y="609600"/>
                </a:cubicBezTo>
                <a:close/>
                <a:moveTo>
                  <a:pt x="552450" y="609600"/>
                </a:moveTo>
                <a:cubicBezTo>
                  <a:pt x="626048" y="609600"/>
                  <a:pt x="685800" y="549848"/>
                  <a:pt x="685800" y="476250"/>
                </a:cubicBezTo>
                <a:cubicBezTo>
                  <a:pt x="685800" y="402652"/>
                  <a:pt x="626048" y="342900"/>
                  <a:pt x="552450" y="342900"/>
                </a:cubicBezTo>
                <a:cubicBezTo>
                  <a:pt x="478852" y="342900"/>
                  <a:pt x="419100" y="402652"/>
                  <a:pt x="419100" y="476250"/>
                </a:cubicBezTo>
                <a:cubicBezTo>
                  <a:pt x="419100" y="549848"/>
                  <a:pt x="478852" y="609600"/>
                  <a:pt x="552450" y="609600"/>
                </a:cubicBezTo>
                <a:close/>
              </a:path>
            </a:pathLst>
          </a:custGeom>
          <a:solidFill>
            <a:srgbClr val="6981A4"/>
          </a:solidFill>
          <a:ln/>
        </p:spPr>
      </p:sp>
      <p:sp>
        <p:nvSpPr>
          <p:cNvPr id="16" name="Text 14"/>
          <p:cNvSpPr/>
          <p:nvPr/>
        </p:nvSpPr>
        <p:spPr>
          <a:xfrm>
            <a:off x="8902700" y="3632200"/>
            <a:ext cx="31496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Active Hobbies</a:t>
            </a:r>
            <a:endParaRPr lang="en-US" sz="1600" dirty="0"/>
          </a:p>
        </p:txBody>
      </p:sp>
      <p:sp>
        <p:nvSpPr>
          <p:cNvPr id="17" name="Text 15"/>
          <p:cNvSpPr/>
          <p:nvPr/>
        </p:nvSpPr>
        <p:spPr>
          <a:xfrm>
            <a:off x="8928100" y="3987800"/>
            <a:ext cx="3098800" cy="254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Make it enjoyable.</a:t>
            </a:r>
            <a:endParaRPr lang="en-US" sz="1600" dirty="0"/>
          </a:p>
        </p:txBody>
      </p:sp>
      <p:sp>
        <p:nvSpPr>
          <p:cNvPr id="18" name="Shape 16"/>
          <p:cNvSpPr/>
          <p:nvPr/>
        </p:nvSpPr>
        <p:spPr>
          <a:xfrm>
            <a:off x="254000" y="4648200"/>
            <a:ext cx="11684000" cy="1016000"/>
          </a:xfrm>
          <a:custGeom>
            <a:avLst/>
            <a:gdLst/>
            <a:ahLst/>
            <a:cxnLst/>
            <a:rect l="l" t="t" r="r" b="b"/>
            <a:pathLst>
              <a:path w="11684000" h="1016000">
                <a:moveTo>
                  <a:pt x="101600" y="0"/>
                </a:moveTo>
                <a:lnTo>
                  <a:pt x="11582400" y="0"/>
                </a:lnTo>
                <a:cubicBezTo>
                  <a:pt x="11638475" y="0"/>
                  <a:pt x="11684000" y="45525"/>
                  <a:pt x="11684000" y="101600"/>
                </a:cubicBezTo>
                <a:lnTo>
                  <a:pt x="11684000" y="914400"/>
                </a:lnTo>
                <a:cubicBezTo>
                  <a:pt x="11684000" y="970475"/>
                  <a:pt x="11638475" y="1016000"/>
                  <a:pt x="11582400" y="1016000"/>
                </a:cubicBezTo>
                <a:lnTo>
                  <a:pt x="101600" y="1016000"/>
                </a:lnTo>
                <a:cubicBezTo>
                  <a:pt x="45525" y="1016000"/>
                  <a:pt x="0" y="970475"/>
                  <a:pt x="0" y="914400"/>
                </a:cubicBezTo>
                <a:lnTo>
                  <a:pt x="0" y="101600"/>
                </a:lnTo>
                <a:cubicBezTo>
                  <a:pt x="0" y="45525"/>
                  <a:pt x="45525" y="0"/>
                  <a:pt x="101600" y="0"/>
                </a:cubicBezTo>
                <a:close/>
              </a:path>
            </a:pathLst>
          </a:custGeom>
          <a:solidFill>
            <a:srgbClr val="2A3A6D">
              <a:alpha val="8627"/>
            </a:srgbClr>
          </a:solidFill>
          <a:ln/>
        </p:spPr>
      </p:sp>
      <p:sp>
        <p:nvSpPr>
          <p:cNvPr id="19" name="Text 17"/>
          <p:cNvSpPr/>
          <p:nvPr/>
        </p:nvSpPr>
        <p:spPr>
          <a:xfrm>
            <a:off x="457200" y="4851400"/>
            <a:ext cx="11277600" cy="609600"/>
          </a:xfrm>
          <a:prstGeom prst="rect">
            <a:avLst/>
          </a:prstGeom>
          <a:noFill/>
          <a:ln/>
        </p:spPr>
        <p:txBody>
          <a:bodyPr wrap="square" lIns="0" tIns="0" rIns="0" bIns="0" rtlCol="0" anchor="ctr"/>
          <a:lstStyle/>
          <a:p>
            <a:pPr algn="ctr">
              <a:lnSpc>
                <a:spcPct val="130000"/>
              </a:lnSpc>
            </a:pPr>
            <a:r>
              <a:rPr lang="en-US" sz="1600" b="1" dirty="0">
                <a:solidFill>
                  <a:srgbClr val="253159"/>
                </a:solidFill>
                <a:latin typeface="MiSans" pitchFamily="34" charset="0"/>
                <a:ea typeface="MiSans" pitchFamily="34" charset="-122"/>
                <a:cs typeface="MiSans" pitchFamily="34" charset="-120"/>
              </a:rPr>
              <a:t>Goal: Aim for a mix of activities that you enjoy and can sustain. Focus on building a healthy, capable body, not just a smaller number on the scale.</a:t>
            </a:r>
            <a:endParaRPr lang="en-US" sz="1600" dirty="0"/>
          </a:p>
        </p:txBody>
      </p:sp>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207645" y="-123190"/>
            <a:ext cx="12672695" cy="7056755"/>
          </a:xfrm>
          <a:prstGeom prst="rect">
            <a:avLst/>
          </a:prstGeom>
          <a:solidFill>
            <a:srgbClr val="F1EDE4"/>
          </a:solidFill>
          <a:ln/>
        </p:spPr>
      </p:sp>
      <p:sp>
        <p:nvSpPr>
          <p:cNvPr id="3" name="Text 1"/>
          <p:cNvSpPr/>
          <p:nvPr/>
        </p:nvSpPr>
        <p:spPr>
          <a:xfrm>
            <a:off x="-207645" y="-123190"/>
            <a:ext cx="12672695" cy="7056755"/>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img.moonshot.cn/pub/slides/slides_tmpl/image/25-08-27-20:02:29-d2nf7l98bjvh7rlj06v0.png"/>
          <p:cNvPicPr>
            <a:picLocks noChangeAspect="1"/>
          </p:cNvPicPr>
          <p:nvPr/>
        </p:nvPicPr>
        <p:blipFill>
          <a:blip r:embed="rId3"/>
          <a:srcRect l="14" r="14"/>
          <a:stretch/>
        </p:blipFill>
        <p:spPr>
          <a:xfrm>
            <a:off x="1632903" y="1431290"/>
            <a:ext cx="8020685" cy="4495800"/>
          </a:xfrm>
          <a:prstGeom prst="rect">
            <a:avLst/>
          </a:prstGeom>
        </p:spPr>
      </p:pic>
      <p:sp>
        <p:nvSpPr>
          <p:cNvPr id="5" name="Text 2"/>
          <p:cNvSpPr/>
          <p:nvPr/>
        </p:nvSpPr>
        <p:spPr>
          <a:xfrm>
            <a:off x="4097973" y="883285"/>
            <a:ext cx="6527165" cy="4808220"/>
          </a:xfrm>
          <a:prstGeom prst="rect">
            <a:avLst/>
          </a:prstGeom>
          <a:noFill/>
          <a:ln/>
        </p:spPr>
        <p:txBody>
          <a:bodyPr wrap="square" lIns="91440" tIns="45720" rIns="91440" bIns="45720" rtlCol="0" anchor="t"/>
          <a:lstStyle/>
          <a:p>
            <a:pPr algn="ctr">
              <a:lnSpc>
                <a:spcPct val="100000"/>
              </a:lnSpc>
            </a:pPr>
            <a:r>
              <a:rPr lang="en-US" sz="30000" b="1" dirty="0">
                <a:gradFill flip="none" rotWithShape="0">
                  <a:gsLst>
                    <a:gs pos="0">
                      <a:srgbClr val="FED34F"/>
                    </a:gs>
                    <a:gs pos="44000">
                      <a:srgbClr val="F0939E">
                        <a:alpha val="31000"/>
                      </a:srgbClr>
                    </a:gs>
                    <a:gs pos="75000">
                      <a:srgbClr val="FFE890">
                        <a:alpha val="8000"/>
                      </a:srgbClr>
                    </a:gs>
                    <a:gs pos="100000">
                      <a:srgbClr val="FFEEB1">
                        <a:alpha val="0"/>
                      </a:srgbClr>
                    </a:gs>
                  </a:gsLst>
                  <a:lin ang="5880000" scaled="1"/>
                </a:gradFill>
                <a:latin typeface="MiSans" pitchFamily="34" charset="0"/>
                <a:ea typeface="MiSans" pitchFamily="34" charset="-122"/>
                <a:cs typeface="MiSans" pitchFamily="34" charset="-120"/>
              </a:rPr>
              <a:t>06</a:t>
            </a:r>
            <a:endParaRPr lang="en-US" sz="1600" dirty="0"/>
          </a:p>
        </p:txBody>
      </p:sp>
      <p:sp>
        <p:nvSpPr>
          <p:cNvPr id="6" name="Text 3"/>
          <p:cNvSpPr/>
          <p:nvPr/>
        </p:nvSpPr>
        <p:spPr>
          <a:xfrm>
            <a:off x="4411028" y="2993390"/>
            <a:ext cx="5901690" cy="2182495"/>
          </a:xfrm>
          <a:prstGeom prst="rect">
            <a:avLst/>
          </a:prstGeom>
          <a:noFill/>
          <a:ln/>
        </p:spPr>
        <p:txBody>
          <a:bodyPr wrap="square" lIns="91440" tIns="45720" rIns="91440" bIns="45720" rtlCol="0" anchor="t"/>
          <a:lstStyle/>
          <a:p>
            <a:pPr algn="ctr">
              <a:lnSpc>
                <a:spcPct val="130000"/>
              </a:lnSpc>
            </a:pPr>
            <a:r>
              <a:rPr lang="en-US" sz="6000" b="1" dirty="0">
                <a:solidFill>
                  <a:srgbClr val="000000"/>
                </a:solidFill>
                <a:latin typeface="MiSans" pitchFamily="34" charset="0"/>
                <a:ea typeface="MiSans" pitchFamily="34" charset="-122"/>
                <a:cs typeface="MiSans" pitchFamily="34" charset="-120"/>
              </a:rPr>
              <a:t>Coaching Toolkit</a:t>
            </a:r>
            <a:endParaRPr lang="en-US" sz="1600" dirty="0"/>
          </a:p>
        </p:txBody>
      </p:sp>
      <p:pic>
        <p:nvPicPr>
          <p:cNvPr id="7" name="Image 1" descr="https://kimi-img.moonshot.cn/pub/slides/slides_tmpl/image/25-08-27-20:02:26-d2nf7kh8bjvh7rlj06sg.png"/>
          <p:cNvPicPr>
            <a:picLocks noChangeAspect="1"/>
          </p:cNvPicPr>
          <p:nvPr/>
        </p:nvPicPr>
        <p:blipFill>
          <a:blip r:embed="rId4"/>
          <a:stretch>
            <a:fillRect/>
          </a:stretch>
        </p:blipFill>
        <p:spPr>
          <a:xfrm>
            <a:off x="8478520" y="4749800"/>
            <a:ext cx="1024890" cy="941705"/>
          </a:xfrm>
          <a:prstGeom prst="rect">
            <a:avLst/>
          </a:prstGeom>
        </p:spPr>
      </p:pic>
      <p:pic>
        <p:nvPicPr>
          <p:cNvPr id="8" name="Image 2" descr="https://kimi-img.moonshot.cn/pub/slides/slides_tmpl/image/25-08-27-20:02:26-d2nf7kh8bjvh7rlj06tg.png"/>
          <p:cNvPicPr>
            <a:picLocks noChangeAspect="1"/>
          </p:cNvPicPr>
          <p:nvPr/>
        </p:nvPicPr>
        <p:blipFill>
          <a:blip r:embed="rId5"/>
          <a:stretch>
            <a:fillRect/>
          </a:stretch>
        </p:blipFill>
        <p:spPr>
          <a:xfrm rot="18240000">
            <a:off x="5381625" y="991870"/>
            <a:ext cx="1428115" cy="1216025"/>
          </a:xfrm>
          <a:prstGeom prst="rect">
            <a:avLst/>
          </a:prstGeom>
        </p:spPr>
      </p:pic>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 y="1193800"/>
            <a:ext cx="12141200" cy="508000"/>
          </a:xfrm>
          <a:prstGeom prst="rect">
            <a:avLst/>
          </a:prstGeom>
          <a:noFill/>
          <a:ln/>
        </p:spPr>
        <p:txBody>
          <a:bodyPr wrap="square" lIns="0" tIns="0" rIns="0" bIns="0" rtlCol="0" anchor="ctr"/>
          <a:lstStyle/>
          <a:p>
            <a:pPr algn="ct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Quick Portion Estimates</a:t>
            </a:r>
            <a:endParaRPr lang="en-US" sz="1600" dirty="0"/>
          </a:p>
        </p:txBody>
      </p:sp>
      <p:sp>
        <p:nvSpPr>
          <p:cNvPr id="5" name="Text 3"/>
          <p:cNvSpPr/>
          <p:nvPr/>
        </p:nvSpPr>
        <p:spPr>
          <a:xfrm>
            <a:off x="1219200" y="2006600"/>
            <a:ext cx="9753600" cy="609600"/>
          </a:xfrm>
          <a:prstGeom prst="rect">
            <a:avLst/>
          </a:prstGeom>
          <a:noFill/>
          <a:ln/>
        </p:spPr>
        <p:txBody>
          <a:bodyPr wrap="square" lIns="0" tIns="0" rIns="0" bIns="0" rtlCol="0" anchor="ctr"/>
          <a:lstStyle/>
          <a:p>
            <a:pPr algn="ctr">
              <a:lnSpc>
                <a:spcPct val="130000"/>
              </a:lnSpc>
            </a:pPr>
            <a:r>
              <a:rPr lang="en-US" sz="1600" dirty="0">
                <a:solidFill>
                  <a:srgbClr val="253159"/>
                </a:solidFill>
                <a:latin typeface="MiSans" pitchFamily="34" charset="0"/>
                <a:ea typeface="MiSans" pitchFamily="34" charset="-122"/>
                <a:cs typeface="MiSans" pitchFamily="34" charset="-120"/>
              </a:rPr>
              <a:t>Use these visual cues to estimate 100 kcal portions without a scale. An essential skill for real-world application.</a:t>
            </a:r>
            <a:endParaRPr lang="en-US" sz="1600" dirty="0"/>
          </a:p>
        </p:txBody>
      </p:sp>
      <p:sp>
        <p:nvSpPr>
          <p:cNvPr id="6" name="Shape 4"/>
          <p:cNvSpPr/>
          <p:nvPr/>
        </p:nvSpPr>
        <p:spPr>
          <a:xfrm>
            <a:off x="254000" y="3022600"/>
            <a:ext cx="3695700" cy="2641600"/>
          </a:xfrm>
          <a:custGeom>
            <a:avLst/>
            <a:gdLst/>
            <a:ahLst/>
            <a:cxnLst/>
            <a:rect l="l" t="t" r="r" b="b"/>
            <a:pathLst>
              <a:path w="3695700" h="2641600">
                <a:moveTo>
                  <a:pt x="101596" y="0"/>
                </a:moveTo>
                <a:lnTo>
                  <a:pt x="3594104" y="0"/>
                </a:lnTo>
                <a:cubicBezTo>
                  <a:pt x="3650214" y="0"/>
                  <a:pt x="3695700" y="45486"/>
                  <a:pt x="3695700" y="101596"/>
                </a:cubicBezTo>
                <a:lnTo>
                  <a:pt x="3695700" y="2540004"/>
                </a:lnTo>
                <a:cubicBezTo>
                  <a:pt x="3695700" y="2596114"/>
                  <a:pt x="3650214" y="2641600"/>
                  <a:pt x="3594104" y="2641600"/>
                </a:cubicBezTo>
                <a:lnTo>
                  <a:pt x="101596" y="2641600"/>
                </a:lnTo>
                <a:cubicBezTo>
                  <a:pt x="45486" y="2641600"/>
                  <a:pt x="0" y="2596114"/>
                  <a:pt x="0" y="2540004"/>
                </a:cubicBezTo>
                <a:lnTo>
                  <a:pt x="0" y="101596"/>
                </a:lnTo>
                <a:cubicBezTo>
                  <a:pt x="0" y="45486"/>
                  <a:pt x="45486" y="0"/>
                  <a:pt x="101596" y="0"/>
                </a:cubicBezTo>
                <a:close/>
              </a:path>
            </a:pathLst>
          </a:custGeom>
          <a:solidFill>
            <a:srgbClr val="2A3A6D">
              <a:alpha val="8627"/>
            </a:srgbClr>
          </a:solidFill>
          <a:ln/>
        </p:spPr>
      </p:sp>
      <p:sp>
        <p:nvSpPr>
          <p:cNvPr id="7" name="Shape 5"/>
          <p:cNvSpPr/>
          <p:nvPr/>
        </p:nvSpPr>
        <p:spPr>
          <a:xfrm>
            <a:off x="1490067" y="3225800"/>
            <a:ext cx="1219200" cy="1219200"/>
          </a:xfrm>
          <a:custGeom>
            <a:avLst/>
            <a:gdLst/>
            <a:ahLst/>
            <a:cxnLst/>
            <a:rect l="l" t="t" r="r" b="b"/>
            <a:pathLst>
              <a:path w="1219200" h="1219200">
                <a:moveTo>
                  <a:pt x="609600" y="0"/>
                </a:moveTo>
                <a:lnTo>
                  <a:pt x="609600" y="0"/>
                </a:lnTo>
                <a:cubicBezTo>
                  <a:pt x="946047" y="0"/>
                  <a:pt x="1219200" y="273153"/>
                  <a:pt x="1219200" y="609600"/>
                </a:cubicBezTo>
                <a:lnTo>
                  <a:pt x="1219200" y="609600"/>
                </a:lnTo>
                <a:cubicBezTo>
                  <a:pt x="1219200" y="946047"/>
                  <a:pt x="946047" y="1219200"/>
                  <a:pt x="609600" y="1219200"/>
                </a:cubicBezTo>
                <a:lnTo>
                  <a:pt x="609600" y="1219200"/>
                </a:lnTo>
                <a:cubicBezTo>
                  <a:pt x="273153" y="1219200"/>
                  <a:pt x="0" y="946047"/>
                  <a:pt x="0" y="609600"/>
                </a:cubicBezTo>
                <a:lnTo>
                  <a:pt x="0" y="609600"/>
                </a:lnTo>
                <a:cubicBezTo>
                  <a:pt x="0" y="273153"/>
                  <a:pt x="273153" y="0"/>
                  <a:pt x="609600" y="0"/>
                </a:cubicBezTo>
                <a:close/>
              </a:path>
            </a:pathLst>
          </a:custGeom>
          <a:solidFill>
            <a:srgbClr val="2A3A6D">
              <a:alpha val="16863"/>
            </a:srgbClr>
          </a:solidFill>
          <a:ln/>
        </p:spPr>
      </p:sp>
      <p:sp>
        <p:nvSpPr>
          <p:cNvPr id="8" name="Shape 6"/>
          <p:cNvSpPr/>
          <p:nvPr/>
        </p:nvSpPr>
        <p:spPr>
          <a:xfrm>
            <a:off x="1794867" y="3530600"/>
            <a:ext cx="609600" cy="609600"/>
          </a:xfrm>
          <a:custGeom>
            <a:avLst/>
            <a:gdLst/>
            <a:ahLst/>
            <a:cxnLst/>
            <a:rect l="l" t="t" r="r" b="b"/>
            <a:pathLst>
              <a:path w="609600" h="609600">
                <a:moveTo>
                  <a:pt x="342900" y="38100"/>
                </a:moveTo>
                <a:cubicBezTo>
                  <a:pt x="342900" y="17026"/>
                  <a:pt x="325874" y="0"/>
                  <a:pt x="304800" y="0"/>
                </a:cubicBezTo>
                <a:cubicBezTo>
                  <a:pt x="283726" y="0"/>
                  <a:pt x="266700" y="17026"/>
                  <a:pt x="266700" y="38100"/>
                </a:cubicBezTo>
                <a:lnTo>
                  <a:pt x="266700" y="285750"/>
                </a:lnTo>
                <a:cubicBezTo>
                  <a:pt x="266700" y="296228"/>
                  <a:pt x="258128" y="304800"/>
                  <a:pt x="247650" y="304800"/>
                </a:cubicBezTo>
                <a:cubicBezTo>
                  <a:pt x="237173" y="304800"/>
                  <a:pt x="228600" y="296228"/>
                  <a:pt x="228600" y="285750"/>
                </a:cubicBezTo>
                <a:lnTo>
                  <a:pt x="228600" y="76200"/>
                </a:lnTo>
                <a:cubicBezTo>
                  <a:pt x="228600" y="55126"/>
                  <a:pt x="211574" y="38100"/>
                  <a:pt x="190500" y="38100"/>
                </a:cubicBezTo>
                <a:cubicBezTo>
                  <a:pt x="169426" y="38100"/>
                  <a:pt x="152400" y="55126"/>
                  <a:pt x="152400" y="76200"/>
                </a:cubicBezTo>
                <a:lnTo>
                  <a:pt x="152400" y="400050"/>
                </a:lnTo>
                <a:cubicBezTo>
                  <a:pt x="152400" y="401836"/>
                  <a:pt x="152400" y="403741"/>
                  <a:pt x="152519" y="405527"/>
                </a:cubicBezTo>
                <a:lnTo>
                  <a:pt x="80486" y="336947"/>
                </a:lnTo>
                <a:cubicBezTo>
                  <a:pt x="61436" y="318849"/>
                  <a:pt x="31313" y="319564"/>
                  <a:pt x="13097" y="338614"/>
                </a:cubicBezTo>
                <a:cubicBezTo>
                  <a:pt x="-5120" y="357664"/>
                  <a:pt x="-4286" y="387787"/>
                  <a:pt x="14764" y="406003"/>
                </a:cubicBezTo>
                <a:lnTo>
                  <a:pt x="148590" y="533400"/>
                </a:lnTo>
                <a:cubicBezTo>
                  <a:pt x="199906" y="582335"/>
                  <a:pt x="268129" y="609600"/>
                  <a:pt x="339090" y="609600"/>
                </a:cubicBezTo>
                <a:lnTo>
                  <a:pt x="361950" y="609600"/>
                </a:lnTo>
                <a:cubicBezTo>
                  <a:pt x="477679" y="609600"/>
                  <a:pt x="571500" y="515779"/>
                  <a:pt x="571500" y="400050"/>
                </a:cubicBezTo>
                <a:lnTo>
                  <a:pt x="571500" y="152400"/>
                </a:lnTo>
                <a:cubicBezTo>
                  <a:pt x="571500" y="131326"/>
                  <a:pt x="554474" y="114300"/>
                  <a:pt x="533400" y="114300"/>
                </a:cubicBezTo>
                <a:cubicBezTo>
                  <a:pt x="512326" y="114300"/>
                  <a:pt x="495300" y="131326"/>
                  <a:pt x="495300" y="152400"/>
                </a:cubicBezTo>
                <a:lnTo>
                  <a:pt x="495300" y="285750"/>
                </a:lnTo>
                <a:cubicBezTo>
                  <a:pt x="495300" y="296228"/>
                  <a:pt x="486728" y="304800"/>
                  <a:pt x="476250" y="304800"/>
                </a:cubicBezTo>
                <a:cubicBezTo>
                  <a:pt x="465773" y="304800"/>
                  <a:pt x="457200" y="296228"/>
                  <a:pt x="457200" y="285750"/>
                </a:cubicBezTo>
                <a:lnTo>
                  <a:pt x="457200" y="76200"/>
                </a:lnTo>
                <a:cubicBezTo>
                  <a:pt x="457200" y="55126"/>
                  <a:pt x="440174" y="38100"/>
                  <a:pt x="419100" y="38100"/>
                </a:cubicBezTo>
                <a:cubicBezTo>
                  <a:pt x="398026" y="38100"/>
                  <a:pt x="381000" y="55126"/>
                  <a:pt x="381000" y="76200"/>
                </a:cubicBezTo>
                <a:lnTo>
                  <a:pt x="381000" y="285750"/>
                </a:lnTo>
                <a:cubicBezTo>
                  <a:pt x="381000" y="296228"/>
                  <a:pt x="372428" y="304800"/>
                  <a:pt x="361950" y="304800"/>
                </a:cubicBezTo>
                <a:cubicBezTo>
                  <a:pt x="351472" y="304800"/>
                  <a:pt x="342900" y="296228"/>
                  <a:pt x="342900" y="285750"/>
                </a:cubicBezTo>
                <a:lnTo>
                  <a:pt x="342900" y="38100"/>
                </a:lnTo>
                <a:close/>
              </a:path>
            </a:pathLst>
          </a:custGeom>
          <a:solidFill>
            <a:srgbClr val="2A3A6D">
              <a:alpha val="85098"/>
            </a:srgbClr>
          </a:solidFill>
          <a:ln/>
        </p:spPr>
      </p:sp>
      <p:sp>
        <p:nvSpPr>
          <p:cNvPr id="9" name="Text 7"/>
          <p:cNvSpPr/>
          <p:nvPr/>
        </p:nvSpPr>
        <p:spPr>
          <a:xfrm>
            <a:off x="1591469" y="4597400"/>
            <a:ext cx="10160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Protein</a:t>
            </a:r>
            <a:endParaRPr lang="en-US" sz="1600" dirty="0"/>
          </a:p>
        </p:txBody>
      </p:sp>
      <p:sp>
        <p:nvSpPr>
          <p:cNvPr id="10" name="Text 8"/>
          <p:cNvSpPr/>
          <p:nvPr/>
        </p:nvSpPr>
        <p:spPr>
          <a:xfrm>
            <a:off x="457200" y="4953000"/>
            <a:ext cx="3289300" cy="508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Palm-sized piece of cooked chicken, fish, or lean meat.</a:t>
            </a:r>
            <a:endParaRPr lang="en-US" sz="1600" dirty="0"/>
          </a:p>
        </p:txBody>
      </p:sp>
      <p:sp>
        <p:nvSpPr>
          <p:cNvPr id="11" name="Shape 9"/>
          <p:cNvSpPr/>
          <p:nvPr/>
        </p:nvSpPr>
        <p:spPr>
          <a:xfrm>
            <a:off x="4250134" y="3022600"/>
            <a:ext cx="3695700" cy="2641600"/>
          </a:xfrm>
          <a:custGeom>
            <a:avLst/>
            <a:gdLst/>
            <a:ahLst/>
            <a:cxnLst/>
            <a:rect l="l" t="t" r="r" b="b"/>
            <a:pathLst>
              <a:path w="3695700" h="2641600">
                <a:moveTo>
                  <a:pt x="101596" y="0"/>
                </a:moveTo>
                <a:lnTo>
                  <a:pt x="3594104" y="0"/>
                </a:lnTo>
                <a:cubicBezTo>
                  <a:pt x="3650214" y="0"/>
                  <a:pt x="3695700" y="45486"/>
                  <a:pt x="3695700" y="101596"/>
                </a:cubicBezTo>
                <a:lnTo>
                  <a:pt x="3695700" y="2540004"/>
                </a:lnTo>
                <a:cubicBezTo>
                  <a:pt x="3695700" y="2596114"/>
                  <a:pt x="3650214" y="2641600"/>
                  <a:pt x="3594104" y="2641600"/>
                </a:cubicBezTo>
                <a:lnTo>
                  <a:pt x="101596" y="2641600"/>
                </a:lnTo>
                <a:cubicBezTo>
                  <a:pt x="45486" y="2641600"/>
                  <a:pt x="0" y="2596114"/>
                  <a:pt x="0" y="2540004"/>
                </a:cubicBezTo>
                <a:lnTo>
                  <a:pt x="0" y="101596"/>
                </a:lnTo>
                <a:cubicBezTo>
                  <a:pt x="0" y="45486"/>
                  <a:pt x="45486" y="0"/>
                  <a:pt x="101596" y="0"/>
                </a:cubicBezTo>
                <a:close/>
              </a:path>
            </a:pathLst>
          </a:custGeom>
          <a:solidFill>
            <a:srgbClr val="6981A4">
              <a:alpha val="10196"/>
            </a:srgbClr>
          </a:solidFill>
          <a:ln/>
        </p:spPr>
      </p:sp>
      <p:sp>
        <p:nvSpPr>
          <p:cNvPr id="12" name="Shape 10"/>
          <p:cNvSpPr/>
          <p:nvPr/>
        </p:nvSpPr>
        <p:spPr>
          <a:xfrm>
            <a:off x="5486202" y="3225800"/>
            <a:ext cx="1219200" cy="1219200"/>
          </a:xfrm>
          <a:custGeom>
            <a:avLst/>
            <a:gdLst/>
            <a:ahLst/>
            <a:cxnLst/>
            <a:rect l="l" t="t" r="r" b="b"/>
            <a:pathLst>
              <a:path w="1219200" h="1219200">
                <a:moveTo>
                  <a:pt x="609600" y="0"/>
                </a:moveTo>
                <a:lnTo>
                  <a:pt x="609600" y="0"/>
                </a:lnTo>
                <a:cubicBezTo>
                  <a:pt x="946047" y="0"/>
                  <a:pt x="1219200" y="273153"/>
                  <a:pt x="1219200" y="609600"/>
                </a:cubicBezTo>
                <a:lnTo>
                  <a:pt x="1219200" y="609600"/>
                </a:lnTo>
                <a:cubicBezTo>
                  <a:pt x="1219200" y="946047"/>
                  <a:pt x="946047" y="1219200"/>
                  <a:pt x="609600" y="1219200"/>
                </a:cubicBezTo>
                <a:lnTo>
                  <a:pt x="609600" y="1219200"/>
                </a:lnTo>
                <a:cubicBezTo>
                  <a:pt x="273153" y="1219200"/>
                  <a:pt x="0" y="946047"/>
                  <a:pt x="0" y="609600"/>
                </a:cubicBezTo>
                <a:lnTo>
                  <a:pt x="0" y="609600"/>
                </a:lnTo>
                <a:cubicBezTo>
                  <a:pt x="0" y="273153"/>
                  <a:pt x="273153" y="0"/>
                  <a:pt x="609600" y="0"/>
                </a:cubicBezTo>
                <a:close/>
              </a:path>
            </a:pathLst>
          </a:custGeom>
          <a:solidFill>
            <a:srgbClr val="6981A4">
              <a:alpha val="20000"/>
            </a:srgbClr>
          </a:solidFill>
          <a:ln/>
        </p:spPr>
      </p:sp>
      <p:sp>
        <p:nvSpPr>
          <p:cNvPr id="13" name="Shape 11"/>
          <p:cNvSpPr/>
          <p:nvPr/>
        </p:nvSpPr>
        <p:spPr>
          <a:xfrm>
            <a:off x="5867202" y="3530600"/>
            <a:ext cx="457200" cy="609600"/>
          </a:xfrm>
          <a:custGeom>
            <a:avLst/>
            <a:gdLst/>
            <a:ahLst/>
            <a:cxnLst/>
            <a:rect l="l" t="t" r="r" b="b"/>
            <a:pathLst>
              <a:path w="457200" h="609600">
                <a:moveTo>
                  <a:pt x="190500" y="0"/>
                </a:moveTo>
                <a:cubicBezTo>
                  <a:pt x="211574" y="0"/>
                  <a:pt x="228600" y="17026"/>
                  <a:pt x="228600" y="38100"/>
                </a:cubicBezTo>
                <a:lnTo>
                  <a:pt x="228600" y="171450"/>
                </a:lnTo>
                <a:lnTo>
                  <a:pt x="152400" y="171450"/>
                </a:lnTo>
                <a:lnTo>
                  <a:pt x="152400" y="38100"/>
                </a:lnTo>
                <a:cubicBezTo>
                  <a:pt x="152400" y="17026"/>
                  <a:pt x="169426" y="0"/>
                  <a:pt x="190500" y="0"/>
                </a:cubicBezTo>
                <a:close/>
                <a:moveTo>
                  <a:pt x="38100" y="76200"/>
                </a:moveTo>
                <a:cubicBezTo>
                  <a:pt x="38100" y="55126"/>
                  <a:pt x="55126" y="38100"/>
                  <a:pt x="76200" y="38100"/>
                </a:cubicBezTo>
                <a:cubicBezTo>
                  <a:pt x="97274" y="38100"/>
                  <a:pt x="114300" y="55126"/>
                  <a:pt x="114300" y="76200"/>
                </a:cubicBezTo>
                <a:lnTo>
                  <a:pt x="114300" y="171450"/>
                </a:lnTo>
                <a:lnTo>
                  <a:pt x="38100" y="171450"/>
                </a:lnTo>
                <a:lnTo>
                  <a:pt x="38100" y="76200"/>
                </a:lnTo>
                <a:close/>
                <a:moveTo>
                  <a:pt x="266700" y="76200"/>
                </a:moveTo>
                <a:cubicBezTo>
                  <a:pt x="266700" y="55126"/>
                  <a:pt x="283726" y="38100"/>
                  <a:pt x="304800" y="38100"/>
                </a:cubicBezTo>
                <a:cubicBezTo>
                  <a:pt x="325874" y="38100"/>
                  <a:pt x="342900" y="55126"/>
                  <a:pt x="342900" y="76200"/>
                </a:cubicBezTo>
                <a:lnTo>
                  <a:pt x="342900" y="190500"/>
                </a:lnTo>
                <a:cubicBezTo>
                  <a:pt x="342900" y="211574"/>
                  <a:pt x="325874" y="228600"/>
                  <a:pt x="304800" y="228600"/>
                </a:cubicBezTo>
                <a:cubicBezTo>
                  <a:pt x="283726" y="228600"/>
                  <a:pt x="266700" y="211574"/>
                  <a:pt x="266700" y="190500"/>
                </a:cubicBezTo>
                <a:lnTo>
                  <a:pt x="266700" y="76200"/>
                </a:lnTo>
                <a:close/>
                <a:moveTo>
                  <a:pt x="381000" y="152400"/>
                </a:moveTo>
                <a:cubicBezTo>
                  <a:pt x="381000" y="131326"/>
                  <a:pt x="398026" y="114300"/>
                  <a:pt x="419100" y="114300"/>
                </a:cubicBezTo>
                <a:cubicBezTo>
                  <a:pt x="440174" y="114300"/>
                  <a:pt x="457200" y="131326"/>
                  <a:pt x="457200" y="152400"/>
                </a:cubicBezTo>
                <a:lnTo>
                  <a:pt x="457200" y="228600"/>
                </a:lnTo>
                <a:cubicBezTo>
                  <a:pt x="457200" y="249674"/>
                  <a:pt x="440174" y="266700"/>
                  <a:pt x="419100" y="266700"/>
                </a:cubicBezTo>
                <a:cubicBezTo>
                  <a:pt x="398026" y="266700"/>
                  <a:pt x="381000" y="249674"/>
                  <a:pt x="381000" y="228600"/>
                </a:cubicBezTo>
                <a:lnTo>
                  <a:pt x="381000" y="152400"/>
                </a:lnTo>
                <a:close/>
                <a:moveTo>
                  <a:pt x="266700" y="257175"/>
                </a:moveTo>
                <a:lnTo>
                  <a:pt x="266700" y="256461"/>
                </a:lnTo>
                <a:cubicBezTo>
                  <a:pt x="277892" y="262890"/>
                  <a:pt x="290870" y="266700"/>
                  <a:pt x="304800" y="266700"/>
                </a:cubicBezTo>
                <a:cubicBezTo>
                  <a:pt x="320516" y="266700"/>
                  <a:pt x="335042" y="261937"/>
                  <a:pt x="347186" y="253841"/>
                </a:cubicBezTo>
                <a:cubicBezTo>
                  <a:pt x="357545" y="283488"/>
                  <a:pt x="385882" y="304800"/>
                  <a:pt x="419100" y="304800"/>
                </a:cubicBezTo>
                <a:cubicBezTo>
                  <a:pt x="433030" y="304800"/>
                  <a:pt x="446008" y="301109"/>
                  <a:pt x="457200" y="294561"/>
                </a:cubicBezTo>
                <a:lnTo>
                  <a:pt x="457200" y="304800"/>
                </a:lnTo>
                <a:cubicBezTo>
                  <a:pt x="457200" y="367070"/>
                  <a:pt x="427315" y="422434"/>
                  <a:pt x="381000" y="457200"/>
                </a:cubicBezTo>
                <a:lnTo>
                  <a:pt x="381000" y="571500"/>
                </a:lnTo>
                <a:cubicBezTo>
                  <a:pt x="381000" y="592574"/>
                  <a:pt x="363974" y="609600"/>
                  <a:pt x="342900" y="609600"/>
                </a:cubicBezTo>
                <a:lnTo>
                  <a:pt x="152400" y="609600"/>
                </a:lnTo>
                <a:cubicBezTo>
                  <a:pt x="131326" y="609600"/>
                  <a:pt x="114300" y="592574"/>
                  <a:pt x="114300" y="571500"/>
                </a:cubicBezTo>
                <a:lnTo>
                  <a:pt x="114300" y="478155"/>
                </a:lnTo>
                <a:cubicBezTo>
                  <a:pt x="93702" y="468749"/>
                  <a:pt x="74771" y="455771"/>
                  <a:pt x="58460" y="439460"/>
                </a:cubicBezTo>
                <a:lnTo>
                  <a:pt x="44648" y="425648"/>
                </a:lnTo>
                <a:cubicBezTo>
                  <a:pt x="16073" y="397073"/>
                  <a:pt x="0" y="358259"/>
                  <a:pt x="0" y="317897"/>
                </a:cubicBezTo>
                <a:lnTo>
                  <a:pt x="0" y="285750"/>
                </a:lnTo>
                <a:cubicBezTo>
                  <a:pt x="0" y="243721"/>
                  <a:pt x="34171" y="209550"/>
                  <a:pt x="76200" y="209550"/>
                </a:cubicBezTo>
                <a:lnTo>
                  <a:pt x="180975" y="209550"/>
                </a:lnTo>
                <a:cubicBezTo>
                  <a:pt x="207288" y="209550"/>
                  <a:pt x="228600" y="230862"/>
                  <a:pt x="228600" y="257175"/>
                </a:cubicBezTo>
                <a:cubicBezTo>
                  <a:pt x="228600" y="283488"/>
                  <a:pt x="207288" y="304800"/>
                  <a:pt x="180975" y="304800"/>
                </a:cubicBezTo>
                <a:lnTo>
                  <a:pt x="114300" y="304800"/>
                </a:lnTo>
                <a:cubicBezTo>
                  <a:pt x="103823" y="304800"/>
                  <a:pt x="95250" y="313373"/>
                  <a:pt x="95250" y="323850"/>
                </a:cubicBezTo>
                <a:cubicBezTo>
                  <a:pt x="95250" y="334328"/>
                  <a:pt x="103823" y="342900"/>
                  <a:pt x="114300" y="342900"/>
                </a:cubicBezTo>
                <a:lnTo>
                  <a:pt x="180975" y="342900"/>
                </a:lnTo>
                <a:cubicBezTo>
                  <a:pt x="228362" y="342900"/>
                  <a:pt x="266700" y="304562"/>
                  <a:pt x="266700" y="257175"/>
                </a:cubicBezTo>
                <a:close/>
              </a:path>
            </a:pathLst>
          </a:custGeom>
          <a:solidFill>
            <a:srgbClr val="6981A4"/>
          </a:solidFill>
          <a:ln/>
        </p:spPr>
      </p:sp>
      <p:sp>
        <p:nvSpPr>
          <p:cNvPr id="14" name="Text 12"/>
          <p:cNvSpPr/>
          <p:nvPr/>
        </p:nvSpPr>
        <p:spPr>
          <a:xfrm>
            <a:off x="5657453" y="4597400"/>
            <a:ext cx="8763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Carbs</a:t>
            </a:r>
            <a:endParaRPr lang="en-US" sz="1600" dirty="0"/>
          </a:p>
        </p:txBody>
      </p:sp>
      <p:sp>
        <p:nvSpPr>
          <p:cNvPr id="15" name="Text 13"/>
          <p:cNvSpPr/>
          <p:nvPr/>
        </p:nvSpPr>
        <p:spPr>
          <a:xfrm>
            <a:off x="4453334" y="4953000"/>
            <a:ext cx="3289300" cy="508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A cupped handful of cooked rice, pasta, or a small potato.</a:t>
            </a:r>
            <a:endParaRPr lang="en-US" sz="1600" dirty="0"/>
          </a:p>
        </p:txBody>
      </p:sp>
      <p:sp>
        <p:nvSpPr>
          <p:cNvPr id="16" name="Shape 14"/>
          <p:cNvSpPr/>
          <p:nvPr/>
        </p:nvSpPr>
        <p:spPr>
          <a:xfrm>
            <a:off x="8246467" y="3022600"/>
            <a:ext cx="3695700" cy="2641600"/>
          </a:xfrm>
          <a:custGeom>
            <a:avLst/>
            <a:gdLst/>
            <a:ahLst/>
            <a:cxnLst/>
            <a:rect l="l" t="t" r="r" b="b"/>
            <a:pathLst>
              <a:path w="3695700" h="2641600">
                <a:moveTo>
                  <a:pt x="101596" y="0"/>
                </a:moveTo>
                <a:lnTo>
                  <a:pt x="3594104" y="0"/>
                </a:lnTo>
                <a:cubicBezTo>
                  <a:pt x="3650214" y="0"/>
                  <a:pt x="3695700" y="45486"/>
                  <a:pt x="3695700" y="101596"/>
                </a:cubicBezTo>
                <a:lnTo>
                  <a:pt x="3695700" y="2540004"/>
                </a:lnTo>
                <a:cubicBezTo>
                  <a:pt x="3695700" y="2596114"/>
                  <a:pt x="3650214" y="2641600"/>
                  <a:pt x="3594104" y="2641600"/>
                </a:cubicBezTo>
                <a:lnTo>
                  <a:pt x="101596" y="2641600"/>
                </a:lnTo>
                <a:cubicBezTo>
                  <a:pt x="45486" y="2641600"/>
                  <a:pt x="0" y="2596114"/>
                  <a:pt x="0" y="2540004"/>
                </a:cubicBezTo>
                <a:lnTo>
                  <a:pt x="0" y="101596"/>
                </a:lnTo>
                <a:cubicBezTo>
                  <a:pt x="0" y="45486"/>
                  <a:pt x="45486" y="0"/>
                  <a:pt x="101596" y="0"/>
                </a:cubicBezTo>
                <a:close/>
              </a:path>
            </a:pathLst>
          </a:custGeom>
          <a:solidFill>
            <a:srgbClr val="FCCA45">
              <a:alpha val="20000"/>
            </a:srgbClr>
          </a:solidFill>
          <a:ln/>
        </p:spPr>
      </p:sp>
      <p:sp>
        <p:nvSpPr>
          <p:cNvPr id="17" name="Shape 15"/>
          <p:cNvSpPr/>
          <p:nvPr/>
        </p:nvSpPr>
        <p:spPr>
          <a:xfrm>
            <a:off x="9482534" y="3225800"/>
            <a:ext cx="1219200" cy="1219200"/>
          </a:xfrm>
          <a:custGeom>
            <a:avLst/>
            <a:gdLst/>
            <a:ahLst/>
            <a:cxnLst/>
            <a:rect l="l" t="t" r="r" b="b"/>
            <a:pathLst>
              <a:path w="1219200" h="1219200">
                <a:moveTo>
                  <a:pt x="609600" y="0"/>
                </a:moveTo>
                <a:lnTo>
                  <a:pt x="609600" y="0"/>
                </a:lnTo>
                <a:cubicBezTo>
                  <a:pt x="946047" y="0"/>
                  <a:pt x="1219200" y="273153"/>
                  <a:pt x="1219200" y="609600"/>
                </a:cubicBezTo>
                <a:lnTo>
                  <a:pt x="1219200" y="609600"/>
                </a:lnTo>
                <a:cubicBezTo>
                  <a:pt x="1219200" y="946047"/>
                  <a:pt x="946047" y="1219200"/>
                  <a:pt x="609600" y="1219200"/>
                </a:cubicBezTo>
                <a:lnTo>
                  <a:pt x="609600" y="1219200"/>
                </a:lnTo>
                <a:cubicBezTo>
                  <a:pt x="273153" y="1219200"/>
                  <a:pt x="0" y="946047"/>
                  <a:pt x="0" y="609600"/>
                </a:cubicBezTo>
                <a:lnTo>
                  <a:pt x="0" y="609600"/>
                </a:lnTo>
                <a:cubicBezTo>
                  <a:pt x="0" y="273153"/>
                  <a:pt x="273153" y="0"/>
                  <a:pt x="609600" y="0"/>
                </a:cubicBezTo>
                <a:close/>
              </a:path>
            </a:pathLst>
          </a:custGeom>
          <a:solidFill>
            <a:srgbClr val="FCCA45">
              <a:alpha val="30196"/>
            </a:srgbClr>
          </a:solidFill>
          <a:ln/>
        </p:spPr>
      </p:sp>
      <p:sp>
        <p:nvSpPr>
          <p:cNvPr id="18" name="Shape 16"/>
          <p:cNvSpPr/>
          <p:nvPr/>
        </p:nvSpPr>
        <p:spPr>
          <a:xfrm>
            <a:off x="9787334" y="3530600"/>
            <a:ext cx="609600" cy="609600"/>
          </a:xfrm>
          <a:custGeom>
            <a:avLst/>
            <a:gdLst/>
            <a:ahLst/>
            <a:cxnLst/>
            <a:rect l="l" t="t" r="r" b="b"/>
            <a:pathLst>
              <a:path w="609600" h="609600">
                <a:moveTo>
                  <a:pt x="95250" y="190500"/>
                </a:moveTo>
                <a:cubicBezTo>
                  <a:pt x="116324" y="190500"/>
                  <a:pt x="133350" y="207526"/>
                  <a:pt x="133350" y="228600"/>
                </a:cubicBezTo>
                <a:lnTo>
                  <a:pt x="133350" y="533400"/>
                </a:lnTo>
                <a:cubicBezTo>
                  <a:pt x="133350" y="554474"/>
                  <a:pt x="116324" y="571500"/>
                  <a:pt x="95250" y="571500"/>
                </a:cubicBezTo>
                <a:lnTo>
                  <a:pt x="38100" y="571500"/>
                </a:lnTo>
                <a:cubicBezTo>
                  <a:pt x="17026" y="571500"/>
                  <a:pt x="0" y="554474"/>
                  <a:pt x="0" y="533400"/>
                </a:cubicBezTo>
                <a:lnTo>
                  <a:pt x="0" y="228600"/>
                </a:lnTo>
                <a:cubicBezTo>
                  <a:pt x="0" y="207526"/>
                  <a:pt x="17026" y="190500"/>
                  <a:pt x="38100" y="190500"/>
                </a:cubicBezTo>
                <a:lnTo>
                  <a:pt x="95250" y="190500"/>
                </a:lnTo>
                <a:close/>
                <a:moveTo>
                  <a:pt x="322183" y="19050"/>
                </a:moveTo>
                <a:cubicBezTo>
                  <a:pt x="354687" y="19050"/>
                  <a:pt x="381000" y="45363"/>
                  <a:pt x="381000" y="77867"/>
                </a:cubicBezTo>
                <a:lnTo>
                  <a:pt x="381000" y="82868"/>
                </a:lnTo>
                <a:cubicBezTo>
                  <a:pt x="381000" y="90964"/>
                  <a:pt x="379452" y="99060"/>
                  <a:pt x="376476" y="106561"/>
                </a:cubicBezTo>
                <a:lnTo>
                  <a:pt x="342900" y="190500"/>
                </a:lnTo>
                <a:lnTo>
                  <a:pt x="533400" y="190500"/>
                </a:lnTo>
                <a:cubicBezTo>
                  <a:pt x="564952" y="190500"/>
                  <a:pt x="590550" y="216098"/>
                  <a:pt x="590550" y="247650"/>
                </a:cubicBezTo>
                <a:cubicBezTo>
                  <a:pt x="590550" y="271105"/>
                  <a:pt x="576382" y="291227"/>
                  <a:pt x="556141" y="300038"/>
                </a:cubicBezTo>
                <a:cubicBezTo>
                  <a:pt x="576382" y="308848"/>
                  <a:pt x="590550" y="328970"/>
                  <a:pt x="590550" y="352425"/>
                </a:cubicBezTo>
                <a:cubicBezTo>
                  <a:pt x="590550" y="380286"/>
                  <a:pt x="570548" y="403503"/>
                  <a:pt x="544116" y="408503"/>
                </a:cubicBezTo>
                <a:cubicBezTo>
                  <a:pt x="549354" y="417195"/>
                  <a:pt x="552450" y="427315"/>
                  <a:pt x="552450" y="438150"/>
                </a:cubicBezTo>
                <a:cubicBezTo>
                  <a:pt x="552450" y="464582"/>
                  <a:pt x="534591" y="486728"/>
                  <a:pt x="510302" y="493276"/>
                </a:cubicBezTo>
                <a:cubicBezTo>
                  <a:pt x="512921" y="499824"/>
                  <a:pt x="514350" y="506968"/>
                  <a:pt x="514350" y="514350"/>
                </a:cubicBezTo>
                <a:cubicBezTo>
                  <a:pt x="514350" y="545902"/>
                  <a:pt x="488752" y="571500"/>
                  <a:pt x="457200" y="571500"/>
                </a:cubicBezTo>
                <a:lnTo>
                  <a:pt x="352544" y="571500"/>
                </a:lnTo>
                <a:cubicBezTo>
                  <a:pt x="309324" y="571500"/>
                  <a:pt x="267295" y="556736"/>
                  <a:pt x="233601" y="529709"/>
                </a:cubicBezTo>
                <a:lnTo>
                  <a:pt x="219075" y="518160"/>
                </a:lnTo>
                <a:cubicBezTo>
                  <a:pt x="200978" y="503753"/>
                  <a:pt x="190500" y="481846"/>
                  <a:pt x="190500" y="458629"/>
                </a:cubicBezTo>
                <a:lnTo>
                  <a:pt x="190500" y="236458"/>
                </a:lnTo>
                <a:cubicBezTo>
                  <a:pt x="190500" y="218718"/>
                  <a:pt x="194667" y="201216"/>
                  <a:pt x="202525" y="185380"/>
                </a:cubicBezTo>
                <a:lnTo>
                  <a:pt x="269438" y="51554"/>
                </a:lnTo>
                <a:cubicBezTo>
                  <a:pt x="279440" y="31671"/>
                  <a:pt x="299799" y="19050"/>
                  <a:pt x="322183" y="19050"/>
                </a:cubicBezTo>
                <a:close/>
              </a:path>
            </a:pathLst>
          </a:custGeom>
          <a:solidFill>
            <a:srgbClr val="FCCA45"/>
          </a:solidFill>
          <a:ln/>
        </p:spPr>
      </p:sp>
      <p:sp>
        <p:nvSpPr>
          <p:cNvPr id="19" name="Text 17"/>
          <p:cNvSpPr/>
          <p:nvPr/>
        </p:nvSpPr>
        <p:spPr>
          <a:xfrm>
            <a:off x="9742686" y="4597400"/>
            <a:ext cx="698500" cy="355600"/>
          </a:xfrm>
          <a:prstGeom prst="rect">
            <a:avLst/>
          </a:prstGeom>
          <a:noFill/>
          <a:ln/>
        </p:spPr>
        <p:txBody>
          <a:bodyPr wrap="square" lIns="0" tIns="0" rIns="0" bIns="0" rtlCol="0" anchor="ctr"/>
          <a:lstStyle/>
          <a:p>
            <a:pPr algn="ctr">
              <a:lnSpc>
                <a:spcPct val="130000"/>
              </a:lnSpc>
            </a:pPr>
            <a:r>
              <a:rPr lang="en-US" sz="1800" b="1" dirty="0">
                <a:solidFill>
                  <a:srgbClr val="253159"/>
                </a:solidFill>
                <a:latin typeface="MiSans" pitchFamily="34" charset="0"/>
                <a:ea typeface="MiSans" pitchFamily="34" charset="-122"/>
                <a:cs typeface="MiSans" pitchFamily="34" charset="-120"/>
              </a:rPr>
              <a:t>Fats</a:t>
            </a:r>
            <a:endParaRPr lang="en-US" sz="1600" dirty="0"/>
          </a:p>
        </p:txBody>
      </p:sp>
      <p:sp>
        <p:nvSpPr>
          <p:cNvPr id="20" name="Text 18"/>
          <p:cNvSpPr/>
          <p:nvPr/>
        </p:nvSpPr>
        <p:spPr>
          <a:xfrm>
            <a:off x="8449667" y="4953000"/>
            <a:ext cx="3289300" cy="508000"/>
          </a:xfrm>
          <a:prstGeom prst="rect">
            <a:avLst/>
          </a:prstGeom>
          <a:noFill/>
          <a:ln/>
        </p:spPr>
        <p:txBody>
          <a:bodyPr wrap="square" lIns="0" tIns="0" rIns="0" bIns="0" rtlCol="0" anchor="ctr"/>
          <a:lstStyle/>
          <a:p>
            <a:pPr algn="ctr">
              <a:lnSpc>
                <a:spcPct val="120000"/>
              </a:lnSpc>
            </a:pPr>
            <a:r>
              <a:rPr lang="en-US" sz="1400" dirty="0">
                <a:solidFill>
                  <a:srgbClr val="253159"/>
                </a:solidFill>
                <a:latin typeface="MiSans" pitchFamily="34" charset="0"/>
                <a:ea typeface="MiSans" pitchFamily="34" charset="-122"/>
                <a:cs typeface="MiSans" pitchFamily="34" charset="-120"/>
              </a:rPr>
              <a:t>A thumb-sized portion of cheese, nuts, or 1 tsp of oil.</a:t>
            </a:r>
            <a:endParaRPr lang="en-US" sz="1600" dirty="0"/>
          </a:p>
        </p:txBody>
      </p:sp>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0" y="1447800"/>
            <a:ext cx="5994400" cy="508000"/>
          </a:xfrm>
          <a:prstGeom prst="rect">
            <a:avLst/>
          </a:prstGeom>
          <a:noFill/>
          <a:ln/>
        </p:spPr>
        <p:txBody>
          <a:bodyPr wrap="square" lIns="0" tIns="0" rIns="0" bIns="0" rtlCol="0" anchor="ctr"/>
          <a:lstStyle/>
          <a:p>
            <a:pP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Track Your Journey</a:t>
            </a:r>
            <a:endParaRPr lang="en-US" sz="1600" dirty="0"/>
          </a:p>
        </p:txBody>
      </p:sp>
      <p:sp>
        <p:nvSpPr>
          <p:cNvPr id="5" name="Text 3"/>
          <p:cNvSpPr/>
          <p:nvPr/>
        </p:nvSpPr>
        <p:spPr>
          <a:xfrm>
            <a:off x="254000" y="2159000"/>
            <a:ext cx="5537200" cy="9144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A simple weekly diary is a powerful tool. It builds self-awareness, reveals patterns, and helps you make informed adjustments.</a:t>
            </a:r>
            <a:endParaRPr lang="en-US" sz="1600" dirty="0"/>
          </a:p>
        </p:txBody>
      </p:sp>
      <p:sp>
        <p:nvSpPr>
          <p:cNvPr id="6" name="Shape 4"/>
          <p:cNvSpPr/>
          <p:nvPr/>
        </p:nvSpPr>
        <p:spPr>
          <a:xfrm>
            <a:off x="330200" y="3302000"/>
            <a:ext cx="254000" cy="254000"/>
          </a:xfrm>
          <a:custGeom>
            <a:avLst/>
            <a:gdLst/>
            <a:ahLst/>
            <a:cxnLst/>
            <a:rect l="l" t="t" r="r" b="b"/>
            <a:pathLst>
              <a:path w="254000" h="254000">
                <a:moveTo>
                  <a:pt x="127000" y="254000"/>
                </a:moveTo>
                <a:cubicBezTo>
                  <a:pt x="197093" y="254000"/>
                  <a:pt x="254000" y="197093"/>
                  <a:pt x="254000" y="127000"/>
                </a:cubicBezTo>
                <a:cubicBezTo>
                  <a:pt x="254000" y="56907"/>
                  <a:pt x="197093" y="0"/>
                  <a:pt x="127000" y="0"/>
                </a:cubicBezTo>
                <a:cubicBezTo>
                  <a:pt x="56907" y="0"/>
                  <a:pt x="0" y="56907"/>
                  <a:pt x="0" y="127000"/>
                </a:cubicBezTo>
                <a:cubicBezTo>
                  <a:pt x="0" y="197093"/>
                  <a:pt x="56907" y="254000"/>
                  <a:pt x="127000" y="254000"/>
                </a:cubicBezTo>
                <a:close/>
                <a:moveTo>
                  <a:pt x="168870" y="105519"/>
                </a:moveTo>
                <a:lnTo>
                  <a:pt x="129183" y="169019"/>
                </a:lnTo>
                <a:cubicBezTo>
                  <a:pt x="127099" y="172343"/>
                  <a:pt x="123527" y="174427"/>
                  <a:pt x="119608" y="174625"/>
                </a:cubicBezTo>
                <a:cubicBezTo>
                  <a:pt x="115689" y="174823"/>
                  <a:pt x="111919" y="173038"/>
                  <a:pt x="109587" y="169863"/>
                </a:cubicBezTo>
                <a:lnTo>
                  <a:pt x="85775" y="138113"/>
                </a:lnTo>
                <a:cubicBezTo>
                  <a:pt x="81806" y="132854"/>
                  <a:pt x="82897" y="125413"/>
                  <a:pt x="88156" y="121444"/>
                </a:cubicBezTo>
                <a:cubicBezTo>
                  <a:pt x="93414" y="117475"/>
                  <a:pt x="100856" y="118566"/>
                  <a:pt x="104825" y="123825"/>
                </a:cubicBezTo>
                <a:lnTo>
                  <a:pt x="118219" y="141684"/>
                </a:lnTo>
                <a:lnTo>
                  <a:pt x="148679" y="92918"/>
                </a:lnTo>
                <a:cubicBezTo>
                  <a:pt x="152152" y="87362"/>
                  <a:pt x="159494" y="85626"/>
                  <a:pt x="165100" y="89148"/>
                </a:cubicBezTo>
                <a:cubicBezTo>
                  <a:pt x="170706" y="92670"/>
                  <a:pt x="172393" y="99963"/>
                  <a:pt x="168870" y="105569"/>
                </a:cubicBezTo>
                <a:close/>
              </a:path>
            </a:pathLst>
          </a:custGeom>
          <a:solidFill>
            <a:srgbClr val="FCCA45"/>
          </a:solidFill>
          <a:ln/>
        </p:spPr>
      </p:sp>
      <p:sp>
        <p:nvSpPr>
          <p:cNvPr id="7" name="Text 5"/>
          <p:cNvSpPr/>
          <p:nvPr/>
        </p:nvSpPr>
        <p:spPr>
          <a:xfrm>
            <a:off x="812800" y="3276600"/>
            <a:ext cx="2806700" cy="3048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Meal Times &amp; Hunger Levels</a:t>
            </a:r>
            <a:endParaRPr lang="en-US" sz="1600" dirty="0"/>
          </a:p>
        </p:txBody>
      </p:sp>
      <p:sp>
        <p:nvSpPr>
          <p:cNvPr id="8" name="Shape 6"/>
          <p:cNvSpPr/>
          <p:nvPr/>
        </p:nvSpPr>
        <p:spPr>
          <a:xfrm>
            <a:off x="330200" y="3759200"/>
            <a:ext cx="254000" cy="254000"/>
          </a:xfrm>
          <a:custGeom>
            <a:avLst/>
            <a:gdLst/>
            <a:ahLst/>
            <a:cxnLst/>
            <a:rect l="l" t="t" r="r" b="b"/>
            <a:pathLst>
              <a:path w="254000" h="254000">
                <a:moveTo>
                  <a:pt x="127000" y="254000"/>
                </a:moveTo>
                <a:cubicBezTo>
                  <a:pt x="197093" y="254000"/>
                  <a:pt x="254000" y="197093"/>
                  <a:pt x="254000" y="127000"/>
                </a:cubicBezTo>
                <a:cubicBezTo>
                  <a:pt x="254000" y="56907"/>
                  <a:pt x="197093" y="0"/>
                  <a:pt x="127000" y="0"/>
                </a:cubicBezTo>
                <a:cubicBezTo>
                  <a:pt x="56907" y="0"/>
                  <a:pt x="0" y="56907"/>
                  <a:pt x="0" y="127000"/>
                </a:cubicBezTo>
                <a:cubicBezTo>
                  <a:pt x="0" y="197093"/>
                  <a:pt x="56907" y="254000"/>
                  <a:pt x="127000" y="254000"/>
                </a:cubicBezTo>
                <a:close/>
                <a:moveTo>
                  <a:pt x="168870" y="105519"/>
                </a:moveTo>
                <a:lnTo>
                  <a:pt x="129183" y="169019"/>
                </a:lnTo>
                <a:cubicBezTo>
                  <a:pt x="127099" y="172343"/>
                  <a:pt x="123527" y="174427"/>
                  <a:pt x="119608" y="174625"/>
                </a:cubicBezTo>
                <a:cubicBezTo>
                  <a:pt x="115689" y="174823"/>
                  <a:pt x="111919" y="173038"/>
                  <a:pt x="109587" y="169863"/>
                </a:cubicBezTo>
                <a:lnTo>
                  <a:pt x="85775" y="138113"/>
                </a:lnTo>
                <a:cubicBezTo>
                  <a:pt x="81806" y="132854"/>
                  <a:pt x="82897" y="125413"/>
                  <a:pt x="88156" y="121444"/>
                </a:cubicBezTo>
                <a:cubicBezTo>
                  <a:pt x="93414" y="117475"/>
                  <a:pt x="100856" y="118566"/>
                  <a:pt x="104825" y="123825"/>
                </a:cubicBezTo>
                <a:lnTo>
                  <a:pt x="118219" y="141684"/>
                </a:lnTo>
                <a:lnTo>
                  <a:pt x="148679" y="92918"/>
                </a:lnTo>
                <a:cubicBezTo>
                  <a:pt x="152152" y="87362"/>
                  <a:pt x="159494" y="85626"/>
                  <a:pt x="165100" y="89148"/>
                </a:cubicBezTo>
                <a:cubicBezTo>
                  <a:pt x="170706" y="92670"/>
                  <a:pt x="172393" y="99963"/>
                  <a:pt x="168870" y="105569"/>
                </a:cubicBezTo>
                <a:close/>
              </a:path>
            </a:pathLst>
          </a:custGeom>
          <a:solidFill>
            <a:srgbClr val="FCCA45"/>
          </a:solidFill>
          <a:ln/>
        </p:spPr>
      </p:sp>
      <p:sp>
        <p:nvSpPr>
          <p:cNvPr id="9" name="Text 7"/>
          <p:cNvSpPr/>
          <p:nvPr/>
        </p:nvSpPr>
        <p:spPr>
          <a:xfrm>
            <a:off x="812800" y="3733800"/>
            <a:ext cx="1765300" cy="3048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Daily Fluid Intake</a:t>
            </a:r>
            <a:endParaRPr lang="en-US" sz="1600" dirty="0"/>
          </a:p>
        </p:txBody>
      </p:sp>
      <p:sp>
        <p:nvSpPr>
          <p:cNvPr id="10" name="Shape 8"/>
          <p:cNvSpPr/>
          <p:nvPr/>
        </p:nvSpPr>
        <p:spPr>
          <a:xfrm>
            <a:off x="330200" y="4216400"/>
            <a:ext cx="254000" cy="254000"/>
          </a:xfrm>
          <a:custGeom>
            <a:avLst/>
            <a:gdLst/>
            <a:ahLst/>
            <a:cxnLst/>
            <a:rect l="l" t="t" r="r" b="b"/>
            <a:pathLst>
              <a:path w="254000" h="254000">
                <a:moveTo>
                  <a:pt x="127000" y="254000"/>
                </a:moveTo>
                <a:cubicBezTo>
                  <a:pt x="197093" y="254000"/>
                  <a:pt x="254000" y="197093"/>
                  <a:pt x="254000" y="127000"/>
                </a:cubicBezTo>
                <a:cubicBezTo>
                  <a:pt x="254000" y="56907"/>
                  <a:pt x="197093" y="0"/>
                  <a:pt x="127000" y="0"/>
                </a:cubicBezTo>
                <a:cubicBezTo>
                  <a:pt x="56907" y="0"/>
                  <a:pt x="0" y="56907"/>
                  <a:pt x="0" y="127000"/>
                </a:cubicBezTo>
                <a:cubicBezTo>
                  <a:pt x="0" y="197093"/>
                  <a:pt x="56907" y="254000"/>
                  <a:pt x="127000" y="254000"/>
                </a:cubicBezTo>
                <a:close/>
                <a:moveTo>
                  <a:pt x="168870" y="105519"/>
                </a:moveTo>
                <a:lnTo>
                  <a:pt x="129183" y="169019"/>
                </a:lnTo>
                <a:cubicBezTo>
                  <a:pt x="127099" y="172343"/>
                  <a:pt x="123527" y="174427"/>
                  <a:pt x="119608" y="174625"/>
                </a:cubicBezTo>
                <a:cubicBezTo>
                  <a:pt x="115689" y="174823"/>
                  <a:pt x="111919" y="173038"/>
                  <a:pt x="109587" y="169863"/>
                </a:cubicBezTo>
                <a:lnTo>
                  <a:pt x="85775" y="138113"/>
                </a:lnTo>
                <a:cubicBezTo>
                  <a:pt x="81806" y="132854"/>
                  <a:pt x="82897" y="125413"/>
                  <a:pt x="88156" y="121444"/>
                </a:cubicBezTo>
                <a:cubicBezTo>
                  <a:pt x="93414" y="117475"/>
                  <a:pt x="100856" y="118566"/>
                  <a:pt x="104825" y="123825"/>
                </a:cubicBezTo>
                <a:lnTo>
                  <a:pt x="118219" y="141684"/>
                </a:lnTo>
                <a:lnTo>
                  <a:pt x="148679" y="92918"/>
                </a:lnTo>
                <a:cubicBezTo>
                  <a:pt x="152152" y="87362"/>
                  <a:pt x="159494" y="85626"/>
                  <a:pt x="165100" y="89148"/>
                </a:cubicBezTo>
                <a:cubicBezTo>
                  <a:pt x="170706" y="92670"/>
                  <a:pt x="172393" y="99963"/>
                  <a:pt x="168870" y="105569"/>
                </a:cubicBezTo>
                <a:close/>
              </a:path>
            </a:pathLst>
          </a:custGeom>
          <a:solidFill>
            <a:srgbClr val="FCCA45"/>
          </a:solidFill>
          <a:ln/>
        </p:spPr>
      </p:sp>
      <p:sp>
        <p:nvSpPr>
          <p:cNvPr id="11" name="Text 9"/>
          <p:cNvSpPr/>
          <p:nvPr/>
        </p:nvSpPr>
        <p:spPr>
          <a:xfrm>
            <a:off x="812800" y="4191000"/>
            <a:ext cx="2362200" cy="3048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Weight Trend (2x/week)</a:t>
            </a:r>
            <a:endParaRPr lang="en-US" sz="1600" dirty="0"/>
          </a:p>
        </p:txBody>
      </p:sp>
      <p:sp>
        <p:nvSpPr>
          <p:cNvPr id="12" name="Shape 10"/>
          <p:cNvSpPr/>
          <p:nvPr/>
        </p:nvSpPr>
        <p:spPr>
          <a:xfrm>
            <a:off x="330200" y="4673600"/>
            <a:ext cx="254000" cy="254000"/>
          </a:xfrm>
          <a:custGeom>
            <a:avLst/>
            <a:gdLst/>
            <a:ahLst/>
            <a:cxnLst/>
            <a:rect l="l" t="t" r="r" b="b"/>
            <a:pathLst>
              <a:path w="254000" h="254000">
                <a:moveTo>
                  <a:pt x="127000" y="254000"/>
                </a:moveTo>
                <a:cubicBezTo>
                  <a:pt x="197093" y="254000"/>
                  <a:pt x="254000" y="197093"/>
                  <a:pt x="254000" y="127000"/>
                </a:cubicBezTo>
                <a:cubicBezTo>
                  <a:pt x="254000" y="56907"/>
                  <a:pt x="197093" y="0"/>
                  <a:pt x="127000" y="0"/>
                </a:cubicBezTo>
                <a:cubicBezTo>
                  <a:pt x="56907" y="0"/>
                  <a:pt x="0" y="56907"/>
                  <a:pt x="0" y="127000"/>
                </a:cubicBezTo>
                <a:cubicBezTo>
                  <a:pt x="0" y="197093"/>
                  <a:pt x="56907" y="254000"/>
                  <a:pt x="127000" y="254000"/>
                </a:cubicBezTo>
                <a:close/>
                <a:moveTo>
                  <a:pt x="168870" y="105519"/>
                </a:moveTo>
                <a:lnTo>
                  <a:pt x="129183" y="169019"/>
                </a:lnTo>
                <a:cubicBezTo>
                  <a:pt x="127099" y="172343"/>
                  <a:pt x="123527" y="174427"/>
                  <a:pt x="119608" y="174625"/>
                </a:cubicBezTo>
                <a:cubicBezTo>
                  <a:pt x="115689" y="174823"/>
                  <a:pt x="111919" y="173038"/>
                  <a:pt x="109587" y="169863"/>
                </a:cubicBezTo>
                <a:lnTo>
                  <a:pt x="85775" y="138113"/>
                </a:lnTo>
                <a:cubicBezTo>
                  <a:pt x="81806" y="132854"/>
                  <a:pt x="82897" y="125413"/>
                  <a:pt x="88156" y="121444"/>
                </a:cubicBezTo>
                <a:cubicBezTo>
                  <a:pt x="93414" y="117475"/>
                  <a:pt x="100856" y="118566"/>
                  <a:pt x="104825" y="123825"/>
                </a:cubicBezTo>
                <a:lnTo>
                  <a:pt x="118219" y="141684"/>
                </a:lnTo>
                <a:lnTo>
                  <a:pt x="148679" y="92918"/>
                </a:lnTo>
                <a:cubicBezTo>
                  <a:pt x="152152" y="87362"/>
                  <a:pt x="159494" y="85626"/>
                  <a:pt x="165100" y="89148"/>
                </a:cubicBezTo>
                <a:cubicBezTo>
                  <a:pt x="170706" y="92670"/>
                  <a:pt x="172393" y="99963"/>
                  <a:pt x="168870" y="105569"/>
                </a:cubicBezTo>
                <a:close/>
              </a:path>
            </a:pathLst>
          </a:custGeom>
          <a:solidFill>
            <a:srgbClr val="FCCA45"/>
          </a:solidFill>
          <a:ln/>
        </p:spPr>
      </p:sp>
      <p:sp>
        <p:nvSpPr>
          <p:cNvPr id="13" name="Text 11"/>
          <p:cNvSpPr/>
          <p:nvPr/>
        </p:nvSpPr>
        <p:spPr>
          <a:xfrm>
            <a:off x="812800" y="4648200"/>
            <a:ext cx="2794000" cy="3048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Notes on Challenges &amp; Wins</a:t>
            </a:r>
            <a:endParaRPr lang="en-US" sz="1600" dirty="0"/>
          </a:p>
        </p:txBody>
      </p:sp>
      <p:sp>
        <p:nvSpPr>
          <p:cNvPr id="14" name="Text 12"/>
          <p:cNvSpPr/>
          <p:nvPr/>
        </p:nvSpPr>
        <p:spPr>
          <a:xfrm>
            <a:off x="254000" y="5156200"/>
            <a:ext cx="5715000" cy="254000"/>
          </a:xfrm>
          <a:prstGeom prst="rect">
            <a:avLst/>
          </a:prstGeom>
          <a:noFill/>
          <a:ln/>
        </p:spPr>
        <p:txBody>
          <a:bodyPr wrap="square" lIns="0" tIns="0" rIns="0" bIns="0" rtlCol="0" anchor="ctr"/>
          <a:lstStyle/>
          <a:p>
            <a:pPr>
              <a:lnSpc>
                <a:spcPct val="120000"/>
              </a:lnSpc>
            </a:pPr>
            <a:r>
              <a:rPr lang="en-US" sz="1400" b="1" dirty="0">
                <a:solidFill>
                  <a:srgbClr val="6981A4"/>
                </a:solidFill>
                <a:latin typeface="MiSans" pitchFamily="34" charset="0"/>
                <a:ea typeface="MiSans" pitchFamily="34" charset="-122"/>
                <a:cs typeface="MiSans" pitchFamily="34" charset="-120"/>
              </a:rPr>
              <a:t>Review weekly to identify high-risk moments and plan strategies.</a:t>
            </a:r>
            <a:endParaRPr lang="en-US" sz="1600" dirty="0"/>
          </a:p>
        </p:txBody>
      </p:sp>
      <p:pic>
        <p:nvPicPr>
          <p:cNvPr id="15" name="Image 0" descr="https://kimi-web-img.moonshot.cn/img/c0.wallpaperflare.com/6ef9f4fa7f1a64e88aee6acb0cf25ddd3cfa3134.jpg"/>
          <p:cNvPicPr>
            <a:picLocks noChangeAspect="1"/>
          </p:cNvPicPr>
          <p:nvPr/>
        </p:nvPicPr>
        <p:blipFill>
          <a:blip r:embed="rId3"/>
          <a:srcRect l="7322" r="7322"/>
          <a:stretch/>
        </p:blipFill>
        <p:spPr>
          <a:xfrm>
            <a:off x="6096000" y="1206500"/>
            <a:ext cx="5842000" cy="4445000"/>
          </a:xfrm>
          <a:prstGeom prst="roundRect">
            <a:avLst>
              <a:gd name="adj" fmla="val 3429"/>
            </a:avLst>
          </a:prstGeom>
        </p:spPr>
      </p:pic>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 y="457200"/>
            <a:ext cx="12141200" cy="508000"/>
          </a:xfrm>
          <a:prstGeom prst="rect">
            <a:avLst/>
          </a:prstGeom>
          <a:noFill/>
          <a:ln/>
        </p:spPr>
        <p:txBody>
          <a:bodyPr wrap="square" lIns="0" tIns="0" rIns="0" bIns="0" rtlCol="0" anchor="ctr"/>
          <a:lstStyle/>
          <a:p>
            <a:pPr algn="ct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Stalled Progress? Run This Checklist.</a:t>
            </a:r>
            <a:endParaRPr lang="en-US" sz="1600" dirty="0"/>
          </a:p>
        </p:txBody>
      </p:sp>
      <p:sp>
        <p:nvSpPr>
          <p:cNvPr id="5" name="Text 3"/>
          <p:cNvSpPr/>
          <p:nvPr/>
        </p:nvSpPr>
        <p:spPr>
          <a:xfrm>
            <a:off x="1219200" y="1270000"/>
            <a:ext cx="9753600" cy="609600"/>
          </a:xfrm>
          <a:prstGeom prst="rect">
            <a:avLst/>
          </a:prstGeom>
          <a:noFill/>
          <a:ln/>
        </p:spPr>
        <p:txBody>
          <a:bodyPr wrap="square" lIns="0" tIns="0" rIns="0" bIns="0" rtlCol="0" anchor="ctr"/>
          <a:lstStyle/>
          <a:p>
            <a:pPr algn="ctr">
              <a:lnSpc>
                <a:spcPct val="130000"/>
              </a:lnSpc>
            </a:pPr>
            <a:r>
              <a:rPr lang="en-US" sz="1600" dirty="0">
                <a:solidFill>
                  <a:srgbClr val="253159"/>
                </a:solidFill>
                <a:latin typeface="MiSans" pitchFamily="34" charset="0"/>
                <a:ea typeface="MiSans" pitchFamily="34" charset="-122"/>
                <a:cs typeface="MiSans" pitchFamily="34" charset="-120"/>
              </a:rPr>
              <a:t>Weight loss plateaus are normal. Use this systematic approach to identify the cause and get back on track without resorting to drastic measures.</a:t>
            </a:r>
            <a:endParaRPr lang="en-US" sz="1600" dirty="0"/>
          </a:p>
        </p:txBody>
      </p:sp>
      <p:sp>
        <p:nvSpPr>
          <p:cNvPr id="6" name="Shape 4"/>
          <p:cNvSpPr/>
          <p:nvPr/>
        </p:nvSpPr>
        <p:spPr>
          <a:xfrm>
            <a:off x="254000" y="2286000"/>
            <a:ext cx="11684000" cy="914400"/>
          </a:xfrm>
          <a:custGeom>
            <a:avLst/>
            <a:gdLst/>
            <a:ahLst/>
            <a:cxnLst/>
            <a:rect l="l" t="t" r="r" b="b"/>
            <a:pathLst>
              <a:path w="11684000" h="914400">
                <a:moveTo>
                  <a:pt x="101599" y="0"/>
                </a:moveTo>
                <a:lnTo>
                  <a:pt x="11582401" y="0"/>
                </a:lnTo>
                <a:cubicBezTo>
                  <a:pt x="11638513" y="0"/>
                  <a:pt x="11684000" y="45487"/>
                  <a:pt x="11684000" y="101599"/>
                </a:cubicBezTo>
                <a:lnTo>
                  <a:pt x="11684000" y="812801"/>
                </a:lnTo>
                <a:cubicBezTo>
                  <a:pt x="11684000" y="868913"/>
                  <a:pt x="11638513" y="914400"/>
                  <a:pt x="11582401" y="914400"/>
                </a:cubicBezTo>
                <a:lnTo>
                  <a:pt x="101599" y="914400"/>
                </a:lnTo>
                <a:cubicBezTo>
                  <a:pt x="45487" y="914400"/>
                  <a:pt x="0" y="868913"/>
                  <a:pt x="0" y="812801"/>
                </a:cubicBezTo>
                <a:lnTo>
                  <a:pt x="0" y="101599"/>
                </a:lnTo>
                <a:cubicBezTo>
                  <a:pt x="0" y="45525"/>
                  <a:pt x="45525" y="0"/>
                  <a:pt x="101599" y="0"/>
                </a:cubicBezTo>
                <a:close/>
              </a:path>
            </a:pathLst>
          </a:custGeom>
          <a:solidFill>
            <a:srgbClr val="2A3A6D">
              <a:alpha val="8627"/>
            </a:srgbClr>
          </a:solidFill>
          <a:ln/>
        </p:spPr>
      </p:sp>
      <p:sp>
        <p:nvSpPr>
          <p:cNvPr id="7" name="Shape 5"/>
          <p:cNvSpPr/>
          <p:nvPr/>
        </p:nvSpPr>
        <p:spPr>
          <a:xfrm>
            <a:off x="406400" y="2438400"/>
            <a:ext cx="609600" cy="609600"/>
          </a:xfrm>
          <a:custGeom>
            <a:avLst/>
            <a:gdLst/>
            <a:ahLst/>
            <a:cxnLst/>
            <a:rect l="l" t="t" r="r" b="b"/>
            <a:pathLst>
              <a:path w="609600" h="609600">
                <a:moveTo>
                  <a:pt x="304800" y="0"/>
                </a:moveTo>
                <a:lnTo>
                  <a:pt x="304800" y="0"/>
                </a:lnTo>
                <a:cubicBezTo>
                  <a:pt x="473024" y="0"/>
                  <a:pt x="609600" y="136576"/>
                  <a:pt x="609600" y="304800"/>
                </a:cubicBezTo>
                <a:lnTo>
                  <a:pt x="609600" y="304800"/>
                </a:lnTo>
                <a:cubicBezTo>
                  <a:pt x="609600" y="473024"/>
                  <a:pt x="473024" y="609600"/>
                  <a:pt x="304800" y="609600"/>
                </a:cubicBezTo>
                <a:lnTo>
                  <a:pt x="304800" y="609600"/>
                </a:lnTo>
                <a:cubicBezTo>
                  <a:pt x="136576" y="609600"/>
                  <a:pt x="0" y="473024"/>
                  <a:pt x="0" y="304800"/>
                </a:cubicBezTo>
                <a:lnTo>
                  <a:pt x="0" y="304800"/>
                </a:lnTo>
                <a:cubicBezTo>
                  <a:pt x="0" y="136576"/>
                  <a:pt x="136576" y="0"/>
                  <a:pt x="304800" y="0"/>
                </a:cubicBezTo>
                <a:close/>
              </a:path>
            </a:pathLst>
          </a:custGeom>
          <a:solidFill>
            <a:srgbClr val="2A3A6D">
              <a:alpha val="85098"/>
            </a:srgbClr>
          </a:solidFill>
          <a:ln/>
        </p:spPr>
      </p:sp>
      <p:sp>
        <p:nvSpPr>
          <p:cNvPr id="8" name="Text 6"/>
          <p:cNvSpPr/>
          <p:nvPr/>
        </p:nvSpPr>
        <p:spPr>
          <a:xfrm>
            <a:off x="254000" y="2438400"/>
            <a:ext cx="914400" cy="609600"/>
          </a:xfrm>
          <a:prstGeom prst="rect">
            <a:avLst/>
          </a:prstGeom>
          <a:noFill/>
          <a:ln/>
        </p:spPr>
        <p:txBody>
          <a:bodyPr wrap="square" lIns="0" tIns="0" rIns="0" bIns="0" rtlCol="0" anchor="ctr"/>
          <a:lstStyle/>
          <a:p>
            <a:pPr algn="ctr">
              <a:lnSpc>
                <a:spcPct val="110000"/>
              </a:lnSpc>
            </a:pPr>
            <a:r>
              <a:rPr lang="en-US" sz="2400" b="1" dirty="0">
                <a:solidFill>
                  <a:srgbClr val="FFFFFF"/>
                </a:solidFill>
                <a:latin typeface="Noto Sans SC" pitchFamily="34" charset="0"/>
                <a:ea typeface="Noto Sans SC" pitchFamily="34" charset="-122"/>
                <a:cs typeface="Noto Sans SC" pitchFamily="34" charset="-120"/>
              </a:rPr>
              <a:t>1</a:t>
            </a:r>
            <a:endParaRPr lang="en-US" sz="1600" dirty="0"/>
          </a:p>
        </p:txBody>
      </p:sp>
      <p:sp>
        <p:nvSpPr>
          <p:cNvPr id="9" name="Text 7"/>
          <p:cNvSpPr/>
          <p:nvPr/>
        </p:nvSpPr>
        <p:spPr>
          <a:xfrm>
            <a:off x="1219200" y="2463800"/>
            <a:ext cx="54610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Verify Calorie Totals</a:t>
            </a:r>
            <a:endParaRPr lang="en-US" sz="1600" dirty="0"/>
          </a:p>
        </p:txBody>
      </p:sp>
      <p:sp>
        <p:nvSpPr>
          <p:cNvPr id="10" name="Text 8"/>
          <p:cNvSpPr/>
          <p:nvPr/>
        </p:nvSpPr>
        <p:spPr>
          <a:xfrm>
            <a:off x="1219200" y="2768600"/>
            <a:ext cx="5435600" cy="254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Are you accurately tracking everything? Portion sizes creeping up?</a:t>
            </a:r>
            <a:endParaRPr lang="en-US" sz="1600" dirty="0"/>
          </a:p>
        </p:txBody>
      </p:sp>
      <p:sp>
        <p:nvSpPr>
          <p:cNvPr id="11" name="Shape 9"/>
          <p:cNvSpPr/>
          <p:nvPr/>
        </p:nvSpPr>
        <p:spPr>
          <a:xfrm>
            <a:off x="254000" y="3352800"/>
            <a:ext cx="11684000" cy="914400"/>
          </a:xfrm>
          <a:custGeom>
            <a:avLst/>
            <a:gdLst/>
            <a:ahLst/>
            <a:cxnLst/>
            <a:rect l="l" t="t" r="r" b="b"/>
            <a:pathLst>
              <a:path w="11684000" h="914400">
                <a:moveTo>
                  <a:pt x="101599" y="0"/>
                </a:moveTo>
                <a:lnTo>
                  <a:pt x="11582401" y="0"/>
                </a:lnTo>
                <a:cubicBezTo>
                  <a:pt x="11638513" y="0"/>
                  <a:pt x="11684000" y="45487"/>
                  <a:pt x="11684000" y="101599"/>
                </a:cubicBezTo>
                <a:lnTo>
                  <a:pt x="11684000" y="812801"/>
                </a:lnTo>
                <a:cubicBezTo>
                  <a:pt x="11684000" y="868913"/>
                  <a:pt x="11638513" y="914400"/>
                  <a:pt x="11582401" y="914400"/>
                </a:cubicBezTo>
                <a:lnTo>
                  <a:pt x="101599" y="914400"/>
                </a:lnTo>
                <a:cubicBezTo>
                  <a:pt x="45487" y="914400"/>
                  <a:pt x="0" y="868913"/>
                  <a:pt x="0" y="812801"/>
                </a:cubicBezTo>
                <a:lnTo>
                  <a:pt x="0" y="101599"/>
                </a:lnTo>
                <a:cubicBezTo>
                  <a:pt x="0" y="45525"/>
                  <a:pt x="45525" y="0"/>
                  <a:pt x="101599" y="0"/>
                </a:cubicBezTo>
                <a:close/>
              </a:path>
            </a:pathLst>
          </a:custGeom>
          <a:solidFill>
            <a:srgbClr val="6981A4">
              <a:alpha val="10196"/>
            </a:srgbClr>
          </a:solidFill>
          <a:ln/>
        </p:spPr>
      </p:sp>
      <p:sp>
        <p:nvSpPr>
          <p:cNvPr id="12" name="Shape 10"/>
          <p:cNvSpPr/>
          <p:nvPr/>
        </p:nvSpPr>
        <p:spPr>
          <a:xfrm>
            <a:off x="406400" y="3505200"/>
            <a:ext cx="609600" cy="609600"/>
          </a:xfrm>
          <a:custGeom>
            <a:avLst/>
            <a:gdLst/>
            <a:ahLst/>
            <a:cxnLst/>
            <a:rect l="l" t="t" r="r" b="b"/>
            <a:pathLst>
              <a:path w="609600" h="609600">
                <a:moveTo>
                  <a:pt x="304800" y="0"/>
                </a:moveTo>
                <a:lnTo>
                  <a:pt x="304800" y="0"/>
                </a:lnTo>
                <a:cubicBezTo>
                  <a:pt x="473024" y="0"/>
                  <a:pt x="609600" y="136576"/>
                  <a:pt x="609600" y="304800"/>
                </a:cubicBezTo>
                <a:lnTo>
                  <a:pt x="609600" y="304800"/>
                </a:lnTo>
                <a:cubicBezTo>
                  <a:pt x="609600" y="473024"/>
                  <a:pt x="473024" y="609600"/>
                  <a:pt x="304800" y="609600"/>
                </a:cubicBezTo>
                <a:lnTo>
                  <a:pt x="304800" y="609600"/>
                </a:lnTo>
                <a:cubicBezTo>
                  <a:pt x="136576" y="609600"/>
                  <a:pt x="0" y="473024"/>
                  <a:pt x="0" y="304800"/>
                </a:cubicBezTo>
                <a:lnTo>
                  <a:pt x="0" y="304800"/>
                </a:lnTo>
                <a:cubicBezTo>
                  <a:pt x="0" y="136576"/>
                  <a:pt x="136576" y="0"/>
                  <a:pt x="304800" y="0"/>
                </a:cubicBezTo>
                <a:close/>
              </a:path>
            </a:pathLst>
          </a:custGeom>
          <a:solidFill>
            <a:srgbClr val="6981A4"/>
          </a:solidFill>
          <a:ln/>
        </p:spPr>
      </p:sp>
      <p:sp>
        <p:nvSpPr>
          <p:cNvPr id="13" name="Text 11"/>
          <p:cNvSpPr/>
          <p:nvPr/>
        </p:nvSpPr>
        <p:spPr>
          <a:xfrm>
            <a:off x="254000" y="3505200"/>
            <a:ext cx="914400" cy="609600"/>
          </a:xfrm>
          <a:prstGeom prst="rect">
            <a:avLst/>
          </a:prstGeom>
          <a:noFill/>
          <a:ln/>
        </p:spPr>
        <p:txBody>
          <a:bodyPr wrap="square" lIns="0" tIns="0" rIns="0" bIns="0" rtlCol="0" anchor="ctr"/>
          <a:lstStyle/>
          <a:p>
            <a:pPr algn="ctr">
              <a:lnSpc>
                <a:spcPct val="110000"/>
              </a:lnSpc>
            </a:pPr>
            <a:r>
              <a:rPr lang="en-US" sz="2400" b="1" dirty="0">
                <a:solidFill>
                  <a:srgbClr val="FFFFFF"/>
                </a:solidFill>
                <a:latin typeface="Noto Sans SC" pitchFamily="34" charset="0"/>
                <a:ea typeface="Noto Sans SC" pitchFamily="34" charset="-122"/>
                <a:cs typeface="Noto Sans SC" pitchFamily="34" charset="-120"/>
              </a:rPr>
              <a:t>2</a:t>
            </a:r>
            <a:endParaRPr lang="en-US" sz="1600" dirty="0"/>
          </a:p>
        </p:txBody>
      </p:sp>
      <p:sp>
        <p:nvSpPr>
          <p:cNvPr id="14" name="Text 12"/>
          <p:cNvSpPr/>
          <p:nvPr/>
        </p:nvSpPr>
        <p:spPr>
          <a:xfrm>
            <a:off x="1219200" y="3530600"/>
            <a:ext cx="50673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Tighten Fat Grams</a:t>
            </a:r>
            <a:endParaRPr lang="en-US" sz="1600" dirty="0"/>
          </a:p>
        </p:txBody>
      </p:sp>
      <p:sp>
        <p:nvSpPr>
          <p:cNvPr id="15" name="Text 13"/>
          <p:cNvSpPr/>
          <p:nvPr/>
        </p:nvSpPr>
        <p:spPr>
          <a:xfrm>
            <a:off x="1219200" y="3835400"/>
            <a:ext cx="5041900" cy="254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Reduce added oils, dressings, and high-fat snacks by 10-15g.</a:t>
            </a:r>
            <a:endParaRPr lang="en-US" sz="1600" dirty="0"/>
          </a:p>
        </p:txBody>
      </p:sp>
      <p:sp>
        <p:nvSpPr>
          <p:cNvPr id="16" name="Shape 14"/>
          <p:cNvSpPr/>
          <p:nvPr/>
        </p:nvSpPr>
        <p:spPr>
          <a:xfrm>
            <a:off x="254000" y="4419600"/>
            <a:ext cx="11684000" cy="914400"/>
          </a:xfrm>
          <a:custGeom>
            <a:avLst/>
            <a:gdLst/>
            <a:ahLst/>
            <a:cxnLst/>
            <a:rect l="l" t="t" r="r" b="b"/>
            <a:pathLst>
              <a:path w="11684000" h="914400">
                <a:moveTo>
                  <a:pt x="101599" y="0"/>
                </a:moveTo>
                <a:lnTo>
                  <a:pt x="11582401" y="0"/>
                </a:lnTo>
                <a:cubicBezTo>
                  <a:pt x="11638513" y="0"/>
                  <a:pt x="11684000" y="45487"/>
                  <a:pt x="11684000" y="101599"/>
                </a:cubicBezTo>
                <a:lnTo>
                  <a:pt x="11684000" y="812801"/>
                </a:lnTo>
                <a:cubicBezTo>
                  <a:pt x="11684000" y="868913"/>
                  <a:pt x="11638513" y="914400"/>
                  <a:pt x="11582401" y="914400"/>
                </a:cubicBezTo>
                <a:lnTo>
                  <a:pt x="101599" y="914400"/>
                </a:lnTo>
                <a:cubicBezTo>
                  <a:pt x="45487" y="914400"/>
                  <a:pt x="0" y="868913"/>
                  <a:pt x="0" y="812801"/>
                </a:cubicBezTo>
                <a:lnTo>
                  <a:pt x="0" y="101599"/>
                </a:lnTo>
                <a:cubicBezTo>
                  <a:pt x="0" y="45525"/>
                  <a:pt x="45525" y="0"/>
                  <a:pt x="101599" y="0"/>
                </a:cubicBezTo>
                <a:close/>
              </a:path>
            </a:pathLst>
          </a:custGeom>
          <a:solidFill>
            <a:srgbClr val="FCCA45">
              <a:alpha val="20000"/>
            </a:srgbClr>
          </a:solidFill>
          <a:ln/>
        </p:spPr>
      </p:sp>
      <p:sp>
        <p:nvSpPr>
          <p:cNvPr id="17" name="Shape 15"/>
          <p:cNvSpPr/>
          <p:nvPr/>
        </p:nvSpPr>
        <p:spPr>
          <a:xfrm>
            <a:off x="406400" y="4572000"/>
            <a:ext cx="609600" cy="609600"/>
          </a:xfrm>
          <a:custGeom>
            <a:avLst/>
            <a:gdLst/>
            <a:ahLst/>
            <a:cxnLst/>
            <a:rect l="l" t="t" r="r" b="b"/>
            <a:pathLst>
              <a:path w="609600" h="609600">
                <a:moveTo>
                  <a:pt x="304800" y="0"/>
                </a:moveTo>
                <a:lnTo>
                  <a:pt x="304800" y="0"/>
                </a:lnTo>
                <a:cubicBezTo>
                  <a:pt x="473024" y="0"/>
                  <a:pt x="609600" y="136576"/>
                  <a:pt x="609600" y="304800"/>
                </a:cubicBezTo>
                <a:lnTo>
                  <a:pt x="609600" y="304800"/>
                </a:lnTo>
                <a:cubicBezTo>
                  <a:pt x="609600" y="473024"/>
                  <a:pt x="473024" y="609600"/>
                  <a:pt x="304800" y="609600"/>
                </a:cubicBezTo>
                <a:lnTo>
                  <a:pt x="304800" y="609600"/>
                </a:lnTo>
                <a:cubicBezTo>
                  <a:pt x="136576" y="609600"/>
                  <a:pt x="0" y="473024"/>
                  <a:pt x="0" y="304800"/>
                </a:cubicBezTo>
                <a:lnTo>
                  <a:pt x="0" y="304800"/>
                </a:lnTo>
                <a:cubicBezTo>
                  <a:pt x="0" y="136576"/>
                  <a:pt x="136576" y="0"/>
                  <a:pt x="304800" y="0"/>
                </a:cubicBezTo>
                <a:close/>
              </a:path>
            </a:pathLst>
          </a:custGeom>
          <a:solidFill>
            <a:srgbClr val="FCCA45"/>
          </a:solidFill>
          <a:ln/>
        </p:spPr>
      </p:sp>
      <p:sp>
        <p:nvSpPr>
          <p:cNvPr id="18" name="Text 16"/>
          <p:cNvSpPr/>
          <p:nvPr/>
        </p:nvSpPr>
        <p:spPr>
          <a:xfrm>
            <a:off x="254000" y="4572000"/>
            <a:ext cx="914400" cy="609600"/>
          </a:xfrm>
          <a:prstGeom prst="rect">
            <a:avLst/>
          </a:prstGeom>
          <a:noFill/>
          <a:ln/>
        </p:spPr>
        <p:txBody>
          <a:bodyPr wrap="square" lIns="0" tIns="0" rIns="0" bIns="0" rtlCol="0" anchor="ctr"/>
          <a:lstStyle/>
          <a:p>
            <a:pPr algn="ctr">
              <a:lnSpc>
                <a:spcPct val="110000"/>
              </a:lnSpc>
            </a:pPr>
            <a:r>
              <a:rPr lang="en-US" sz="2400" b="1" dirty="0">
                <a:solidFill>
                  <a:srgbClr val="253159"/>
                </a:solidFill>
                <a:latin typeface="Noto Sans SC" pitchFamily="34" charset="0"/>
                <a:ea typeface="Noto Sans SC" pitchFamily="34" charset="-122"/>
                <a:cs typeface="Noto Sans SC" pitchFamily="34" charset="-120"/>
              </a:rPr>
              <a:t>3</a:t>
            </a:r>
            <a:endParaRPr lang="en-US" sz="1600" dirty="0"/>
          </a:p>
        </p:txBody>
      </p:sp>
      <p:sp>
        <p:nvSpPr>
          <p:cNvPr id="19" name="Text 17"/>
          <p:cNvSpPr/>
          <p:nvPr/>
        </p:nvSpPr>
        <p:spPr>
          <a:xfrm>
            <a:off x="1219200" y="4597400"/>
            <a:ext cx="40513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Add 10 Mins Daily Walk</a:t>
            </a:r>
            <a:endParaRPr lang="en-US" sz="1600" dirty="0"/>
          </a:p>
        </p:txBody>
      </p:sp>
      <p:sp>
        <p:nvSpPr>
          <p:cNvPr id="20" name="Text 18"/>
          <p:cNvSpPr/>
          <p:nvPr/>
        </p:nvSpPr>
        <p:spPr>
          <a:xfrm>
            <a:off x="1219200" y="4902200"/>
            <a:ext cx="4025900" cy="254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A small increase in activity can reignite progress.</a:t>
            </a:r>
            <a:endParaRPr lang="en-US" sz="1600" dirty="0"/>
          </a:p>
        </p:txBody>
      </p:sp>
      <p:sp>
        <p:nvSpPr>
          <p:cNvPr id="21" name="Shape 19"/>
          <p:cNvSpPr/>
          <p:nvPr/>
        </p:nvSpPr>
        <p:spPr>
          <a:xfrm>
            <a:off x="254000" y="5486400"/>
            <a:ext cx="11684000" cy="914400"/>
          </a:xfrm>
          <a:custGeom>
            <a:avLst/>
            <a:gdLst/>
            <a:ahLst/>
            <a:cxnLst/>
            <a:rect l="l" t="t" r="r" b="b"/>
            <a:pathLst>
              <a:path w="11684000" h="914400">
                <a:moveTo>
                  <a:pt x="101599" y="0"/>
                </a:moveTo>
                <a:lnTo>
                  <a:pt x="11582401" y="0"/>
                </a:lnTo>
                <a:cubicBezTo>
                  <a:pt x="11638513" y="0"/>
                  <a:pt x="11684000" y="45487"/>
                  <a:pt x="11684000" y="101599"/>
                </a:cubicBezTo>
                <a:lnTo>
                  <a:pt x="11684000" y="812801"/>
                </a:lnTo>
                <a:cubicBezTo>
                  <a:pt x="11684000" y="868913"/>
                  <a:pt x="11638513" y="914400"/>
                  <a:pt x="11582401" y="914400"/>
                </a:cubicBezTo>
                <a:lnTo>
                  <a:pt x="101599" y="914400"/>
                </a:lnTo>
                <a:cubicBezTo>
                  <a:pt x="45487" y="914400"/>
                  <a:pt x="0" y="868913"/>
                  <a:pt x="0" y="812801"/>
                </a:cubicBezTo>
                <a:lnTo>
                  <a:pt x="0" y="101599"/>
                </a:lnTo>
                <a:cubicBezTo>
                  <a:pt x="0" y="45525"/>
                  <a:pt x="45525" y="0"/>
                  <a:pt x="101599" y="0"/>
                </a:cubicBezTo>
                <a:close/>
              </a:path>
            </a:pathLst>
          </a:custGeom>
          <a:solidFill>
            <a:srgbClr val="EE6172">
              <a:alpha val="10196"/>
            </a:srgbClr>
          </a:solidFill>
          <a:ln/>
        </p:spPr>
      </p:sp>
      <p:sp>
        <p:nvSpPr>
          <p:cNvPr id="22" name="Shape 20"/>
          <p:cNvSpPr/>
          <p:nvPr/>
        </p:nvSpPr>
        <p:spPr>
          <a:xfrm>
            <a:off x="406400" y="5638800"/>
            <a:ext cx="609600" cy="609600"/>
          </a:xfrm>
          <a:custGeom>
            <a:avLst/>
            <a:gdLst/>
            <a:ahLst/>
            <a:cxnLst/>
            <a:rect l="l" t="t" r="r" b="b"/>
            <a:pathLst>
              <a:path w="609600" h="609600">
                <a:moveTo>
                  <a:pt x="304800" y="0"/>
                </a:moveTo>
                <a:lnTo>
                  <a:pt x="304800" y="0"/>
                </a:lnTo>
                <a:cubicBezTo>
                  <a:pt x="473024" y="0"/>
                  <a:pt x="609600" y="136576"/>
                  <a:pt x="609600" y="304800"/>
                </a:cubicBezTo>
                <a:lnTo>
                  <a:pt x="609600" y="304800"/>
                </a:lnTo>
                <a:cubicBezTo>
                  <a:pt x="609600" y="473024"/>
                  <a:pt x="473024" y="609600"/>
                  <a:pt x="304800" y="609600"/>
                </a:cubicBezTo>
                <a:lnTo>
                  <a:pt x="304800" y="609600"/>
                </a:lnTo>
                <a:cubicBezTo>
                  <a:pt x="136576" y="609600"/>
                  <a:pt x="0" y="473024"/>
                  <a:pt x="0" y="304800"/>
                </a:cubicBezTo>
                <a:lnTo>
                  <a:pt x="0" y="304800"/>
                </a:lnTo>
                <a:cubicBezTo>
                  <a:pt x="0" y="136576"/>
                  <a:pt x="136576" y="0"/>
                  <a:pt x="304800" y="0"/>
                </a:cubicBezTo>
                <a:close/>
              </a:path>
            </a:pathLst>
          </a:custGeom>
          <a:solidFill>
            <a:srgbClr val="EE6172"/>
          </a:solidFill>
          <a:ln/>
        </p:spPr>
      </p:sp>
      <p:sp>
        <p:nvSpPr>
          <p:cNvPr id="23" name="Text 21"/>
          <p:cNvSpPr/>
          <p:nvPr/>
        </p:nvSpPr>
        <p:spPr>
          <a:xfrm>
            <a:off x="254000" y="5638800"/>
            <a:ext cx="914400" cy="609600"/>
          </a:xfrm>
          <a:prstGeom prst="rect">
            <a:avLst/>
          </a:prstGeom>
          <a:noFill/>
          <a:ln/>
        </p:spPr>
        <p:txBody>
          <a:bodyPr wrap="square" lIns="0" tIns="0" rIns="0" bIns="0" rtlCol="0" anchor="ctr"/>
          <a:lstStyle/>
          <a:p>
            <a:pPr algn="ctr">
              <a:lnSpc>
                <a:spcPct val="110000"/>
              </a:lnSpc>
            </a:pPr>
            <a:r>
              <a:rPr lang="en-US" sz="2400" b="1" dirty="0">
                <a:solidFill>
                  <a:srgbClr val="FFFFFF"/>
                </a:solidFill>
                <a:latin typeface="Noto Sans SC" pitchFamily="34" charset="0"/>
                <a:ea typeface="Noto Sans SC" pitchFamily="34" charset="-122"/>
                <a:cs typeface="Noto Sans SC" pitchFamily="34" charset="-120"/>
              </a:rPr>
              <a:t>4</a:t>
            </a:r>
            <a:endParaRPr lang="en-US" sz="1600" dirty="0"/>
          </a:p>
        </p:txBody>
      </p:sp>
      <p:sp>
        <p:nvSpPr>
          <p:cNvPr id="24" name="Text 22"/>
          <p:cNvSpPr/>
          <p:nvPr/>
        </p:nvSpPr>
        <p:spPr>
          <a:xfrm>
            <a:off x="1219200" y="5664200"/>
            <a:ext cx="48260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Review Sleep &amp; Stress</a:t>
            </a:r>
            <a:endParaRPr lang="en-US" sz="1600" dirty="0"/>
          </a:p>
        </p:txBody>
      </p:sp>
      <p:sp>
        <p:nvSpPr>
          <p:cNvPr id="25" name="Text 23"/>
          <p:cNvSpPr/>
          <p:nvPr/>
        </p:nvSpPr>
        <p:spPr>
          <a:xfrm>
            <a:off x="1219200" y="5969000"/>
            <a:ext cx="4800600" cy="254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Both can significantly impact hormones that control weight.</a:t>
            </a:r>
            <a:endParaRPr lang="en-US" sz="1600" dirty="0"/>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0" y="1092200"/>
            <a:ext cx="5994400" cy="508000"/>
          </a:xfrm>
          <a:prstGeom prst="rect">
            <a:avLst/>
          </a:prstGeom>
          <a:noFill/>
          <a:ln/>
        </p:spPr>
        <p:txBody>
          <a:bodyPr wrap="square" lIns="0" tIns="0" rIns="0" bIns="0" rtlCol="0" anchor="ctr"/>
          <a:lstStyle/>
          <a:p>
            <a:pP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The 48-Hour Reset</a:t>
            </a:r>
            <a:endParaRPr lang="en-US" sz="1600" dirty="0"/>
          </a:p>
        </p:txBody>
      </p:sp>
      <p:sp>
        <p:nvSpPr>
          <p:cNvPr id="5" name="Text 3"/>
          <p:cNvSpPr/>
          <p:nvPr/>
        </p:nvSpPr>
        <p:spPr>
          <a:xfrm>
            <a:off x="254000" y="1803400"/>
            <a:ext cx="5537200" cy="914400"/>
          </a:xfrm>
          <a:prstGeom prst="rect">
            <a:avLst/>
          </a:prstGeom>
          <a:noFill/>
          <a:ln/>
        </p:spPr>
        <p:txBody>
          <a:bodyPr wrap="square" lIns="0" tIns="0" rIns="0" bIns="0" rtlCol="0" anchor="ctr"/>
          <a:lstStyle/>
          <a:p>
            <a:pPr>
              <a:lnSpc>
                <a:spcPct val="130000"/>
              </a:lnSpc>
            </a:pPr>
            <a:r>
              <a:rPr lang="en-US" sz="1600" dirty="0">
                <a:solidFill>
                  <a:srgbClr val="253159"/>
                </a:solidFill>
                <a:latin typeface="MiSans" pitchFamily="34" charset="0"/>
                <a:ea typeface="MiSans" pitchFamily="34" charset="-122"/>
                <a:cs typeface="MiSans" pitchFamily="34" charset="-120"/>
              </a:rPr>
              <a:t>A lapse is not a collapse. Overeating happens. The key is to get back on track immediately with a structured plan, not guilt.</a:t>
            </a:r>
            <a:endParaRPr lang="en-US" sz="1600" dirty="0"/>
          </a:p>
        </p:txBody>
      </p:sp>
      <p:sp>
        <p:nvSpPr>
          <p:cNvPr id="6" name="Shape 4"/>
          <p:cNvSpPr/>
          <p:nvPr/>
        </p:nvSpPr>
        <p:spPr>
          <a:xfrm>
            <a:off x="304800" y="3073400"/>
            <a:ext cx="381000" cy="381000"/>
          </a:xfrm>
          <a:custGeom>
            <a:avLst/>
            <a:gdLst/>
            <a:ahLst/>
            <a:cxnLst/>
            <a:rect l="l" t="t" r="r" b="b"/>
            <a:pathLst>
              <a:path w="381000" h="381000">
                <a:moveTo>
                  <a:pt x="14734" y="355402"/>
                </a:moveTo>
                <a:cubicBezTo>
                  <a:pt x="23664" y="359122"/>
                  <a:pt x="33858" y="357039"/>
                  <a:pt x="40704" y="350267"/>
                </a:cubicBezTo>
                <a:lnTo>
                  <a:pt x="166688" y="224210"/>
                </a:lnTo>
                <a:lnTo>
                  <a:pt x="166688" y="333375"/>
                </a:lnTo>
                <a:cubicBezTo>
                  <a:pt x="166688" y="342974"/>
                  <a:pt x="172492" y="351681"/>
                  <a:pt x="181421" y="355402"/>
                </a:cubicBezTo>
                <a:cubicBezTo>
                  <a:pt x="190351" y="359122"/>
                  <a:pt x="200546" y="357039"/>
                  <a:pt x="207392" y="350267"/>
                </a:cubicBezTo>
                <a:lnTo>
                  <a:pt x="333375" y="224210"/>
                </a:lnTo>
                <a:lnTo>
                  <a:pt x="333375" y="333375"/>
                </a:lnTo>
                <a:cubicBezTo>
                  <a:pt x="333375" y="346546"/>
                  <a:pt x="344016" y="357188"/>
                  <a:pt x="357188" y="357188"/>
                </a:cubicBezTo>
                <a:cubicBezTo>
                  <a:pt x="370359" y="357188"/>
                  <a:pt x="381000" y="346546"/>
                  <a:pt x="381000" y="333375"/>
                </a:cubicBezTo>
                <a:lnTo>
                  <a:pt x="381000" y="47625"/>
                </a:lnTo>
                <a:cubicBezTo>
                  <a:pt x="381000" y="34454"/>
                  <a:pt x="370359" y="23812"/>
                  <a:pt x="357188" y="23812"/>
                </a:cubicBezTo>
                <a:cubicBezTo>
                  <a:pt x="344016" y="23812"/>
                  <a:pt x="333375" y="34454"/>
                  <a:pt x="333375" y="47625"/>
                </a:cubicBezTo>
                <a:lnTo>
                  <a:pt x="333375" y="156790"/>
                </a:lnTo>
                <a:lnTo>
                  <a:pt x="207318" y="30733"/>
                </a:lnTo>
                <a:cubicBezTo>
                  <a:pt x="200471" y="23887"/>
                  <a:pt x="190277" y="21878"/>
                  <a:pt x="181347" y="25598"/>
                </a:cubicBezTo>
                <a:cubicBezTo>
                  <a:pt x="172417" y="29319"/>
                  <a:pt x="166688" y="38026"/>
                  <a:pt x="166688" y="47625"/>
                </a:cubicBezTo>
                <a:lnTo>
                  <a:pt x="166688" y="156790"/>
                </a:lnTo>
                <a:lnTo>
                  <a:pt x="40630" y="30807"/>
                </a:lnTo>
                <a:cubicBezTo>
                  <a:pt x="33784" y="23961"/>
                  <a:pt x="23589" y="21952"/>
                  <a:pt x="14660" y="25673"/>
                </a:cubicBezTo>
                <a:cubicBezTo>
                  <a:pt x="5730" y="29394"/>
                  <a:pt x="0" y="38026"/>
                  <a:pt x="0" y="47625"/>
                </a:cubicBezTo>
                <a:lnTo>
                  <a:pt x="0" y="333375"/>
                </a:lnTo>
                <a:cubicBezTo>
                  <a:pt x="0" y="342974"/>
                  <a:pt x="5804" y="351681"/>
                  <a:pt x="14734" y="355402"/>
                </a:cubicBezTo>
                <a:close/>
              </a:path>
            </a:pathLst>
          </a:custGeom>
          <a:solidFill>
            <a:srgbClr val="FCCA45"/>
          </a:solidFill>
          <a:ln/>
        </p:spPr>
      </p:sp>
      <p:sp>
        <p:nvSpPr>
          <p:cNvPr id="7" name="Text 5"/>
          <p:cNvSpPr/>
          <p:nvPr/>
        </p:nvSpPr>
        <p:spPr>
          <a:xfrm>
            <a:off x="933450" y="3022600"/>
            <a:ext cx="5092700" cy="355600"/>
          </a:xfrm>
          <a:prstGeom prst="rect">
            <a:avLst/>
          </a:prstGeom>
          <a:noFill/>
          <a:ln/>
        </p:spPr>
        <p:txBody>
          <a:bodyPr wrap="square" lIns="0" tIns="0" rIns="0" bIns="0" rtlCol="0" anchor="ctr"/>
          <a:lstStyle/>
          <a:p>
            <a:pPr>
              <a:lnSpc>
                <a:spcPct val="130000"/>
              </a:lnSpc>
            </a:pPr>
            <a:r>
              <a:rPr lang="en-US" sz="1800" b="1" dirty="0">
                <a:solidFill>
                  <a:srgbClr val="253159"/>
                </a:solidFill>
                <a:latin typeface="MiSans" pitchFamily="34" charset="0"/>
                <a:ea typeface="MiSans" pitchFamily="34" charset="-122"/>
                <a:cs typeface="MiSans" pitchFamily="34" charset="-120"/>
              </a:rPr>
              <a:t>Return to 5 Meals</a:t>
            </a:r>
            <a:endParaRPr lang="en-US" sz="1600" dirty="0"/>
          </a:p>
        </p:txBody>
      </p:sp>
      <p:sp>
        <p:nvSpPr>
          <p:cNvPr id="8" name="Text 6"/>
          <p:cNvSpPr/>
          <p:nvPr/>
        </p:nvSpPr>
        <p:spPr>
          <a:xfrm>
            <a:off x="933450" y="3378200"/>
            <a:ext cx="4864100" cy="508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Immediately resume your structured eating plan. Do not skip meals to "compensate."</a:t>
            </a:r>
            <a:endParaRPr lang="en-US" sz="1600" dirty="0"/>
          </a:p>
        </p:txBody>
      </p:sp>
      <p:sp>
        <p:nvSpPr>
          <p:cNvPr id="9" name="Shape 7"/>
          <p:cNvSpPr/>
          <p:nvPr/>
        </p:nvSpPr>
        <p:spPr>
          <a:xfrm>
            <a:off x="383977" y="4140200"/>
            <a:ext cx="285750" cy="381000"/>
          </a:xfrm>
          <a:custGeom>
            <a:avLst/>
            <a:gdLst/>
            <a:ahLst/>
            <a:cxnLst/>
            <a:rect l="l" t="t" r="r" b="b"/>
            <a:pathLst>
              <a:path w="285750" h="381000">
                <a:moveTo>
                  <a:pt x="142875" y="381000"/>
                </a:moveTo>
                <a:cubicBezTo>
                  <a:pt x="63996" y="381000"/>
                  <a:pt x="0" y="317004"/>
                  <a:pt x="0" y="238125"/>
                </a:cubicBezTo>
                <a:cubicBezTo>
                  <a:pt x="0" y="170259"/>
                  <a:pt x="96887" y="34156"/>
                  <a:pt x="123974" y="-2604"/>
                </a:cubicBezTo>
                <a:cubicBezTo>
                  <a:pt x="128364" y="-8558"/>
                  <a:pt x="135285" y="-11906"/>
                  <a:pt x="142726" y="-11906"/>
                </a:cubicBezTo>
                <a:lnTo>
                  <a:pt x="143024" y="-11906"/>
                </a:lnTo>
                <a:cubicBezTo>
                  <a:pt x="150465" y="-11906"/>
                  <a:pt x="157386" y="-8558"/>
                  <a:pt x="161776" y="-2604"/>
                </a:cubicBezTo>
                <a:cubicBezTo>
                  <a:pt x="188863" y="34156"/>
                  <a:pt x="285750" y="170259"/>
                  <a:pt x="285750" y="238125"/>
                </a:cubicBezTo>
                <a:cubicBezTo>
                  <a:pt x="285750" y="317004"/>
                  <a:pt x="221754" y="381000"/>
                  <a:pt x="142875" y="381000"/>
                </a:cubicBezTo>
                <a:close/>
                <a:moveTo>
                  <a:pt x="83344" y="232172"/>
                </a:moveTo>
                <a:cubicBezTo>
                  <a:pt x="83344" y="222275"/>
                  <a:pt x="75381" y="214313"/>
                  <a:pt x="65484" y="214313"/>
                </a:cubicBezTo>
                <a:cubicBezTo>
                  <a:pt x="55587" y="214313"/>
                  <a:pt x="47625" y="222275"/>
                  <a:pt x="47625" y="232172"/>
                </a:cubicBezTo>
                <a:cubicBezTo>
                  <a:pt x="47625" y="288057"/>
                  <a:pt x="92943" y="333375"/>
                  <a:pt x="148828" y="333375"/>
                </a:cubicBezTo>
                <a:cubicBezTo>
                  <a:pt x="158725" y="333375"/>
                  <a:pt x="166688" y="325413"/>
                  <a:pt x="166688" y="315516"/>
                </a:cubicBezTo>
                <a:cubicBezTo>
                  <a:pt x="166688" y="305619"/>
                  <a:pt x="158725" y="297656"/>
                  <a:pt x="148828" y="297656"/>
                </a:cubicBezTo>
                <a:cubicBezTo>
                  <a:pt x="112663" y="297656"/>
                  <a:pt x="83344" y="268337"/>
                  <a:pt x="83344" y="232172"/>
                </a:cubicBezTo>
                <a:close/>
              </a:path>
            </a:pathLst>
          </a:custGeom>
          <a:solidFill>
            <a:srgbClr val="FCCA45"/>
          </a:solidFill>
          <a:ln/>
        </p:spPr>
      </p:sp>
      <p:sp>
        <p:nvSpPr>
          <p:cNvPr id="10" name="Text 8"/>
          <p:cNvSpPr/>
          <p:nvPr/>
        </p:nvSpPr>
        <p:spPr>
          <a:xfrm>
            <a:off x="996752" y="4089400"/>
            <a:ext cx="5029200" cy="355600"/>
          </a:xfrm>
          <a:prstGeom prst="rect">
            <a:avLst/>
          </a:prstGeom>
          <a:noFill/>
          <a:ln/>
        </p:spPr>
        <p:txBody>
          <a:bodyPr wrap="square" lIns="0" tIns="0" rIns="0" bIns="0" rtlCol="0" anchor="ctr"/>
          <a:lstStyle/>
          <a:p>
            <a:pPr>
              <a:lnSpc>
                <a:spcPct val="130000"/>
              </a:lnSpc>
            </a:pPr>
            <a:r>
              <a:rPr lang="en-US" sz="1800" b="1" dirty="0">
                <a:solidFill>
                  <a:srgbClr val="253159"/>
                </a:solidFill>
                <a:latin typeface="MiSans" pitchFamily="34" charset="0"/>
                <a:ea typeface="MiSans" pitchFamily="34" charset="-122"/>
                <a:cs typeface="MiSans" pitchFamily="34" charset="-120"/>
              </a:rPr>
              <a:t>Extra Water</a:t>
            </a:r>
            <a:endParaRPr lang="en-US" sz="1600" dirty="0"/>
          </a:p>
        </p:txBody>
      </p:sp>
      <p:sp>
        <p:nvSpPr>
          <p:cNvPr id="11" name="Text 9"/>
          <p:cNvSpPr/>
          <p:nvPr/>
        </p:nvSpPr>
        <p:spPr>
          <a:xfrm>
            <a:off x="996752" y="4445000"/>
            <a:ext cx="4800600" cy="508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Drink an extra 1-2 glasses of water to help with digestion and satiety.</a:t>
            </a:r>
            <a:endParaRPr lang="en-US" sz="1600" dirty="0"/>
          </a:p>
        </p:txBody>
      </p:sp>
      <p:sp>
        <p:nvSpPr>
          <p:cNvPr id="12" name="Shape 10"/>
          <p:cNvSpPr/>
          <p:nvPr/>
        </p:nvSpPr>
        <p:spPr>
          <a:xfrm>
            <a:off x="419100" y="5207000"/>
            <a:ext cx="285750" cy="381000"/>
          </a:xfrm>
          <a:custGeom>
            <a:avLst/>
            <a:gdLst/>
            <a:ahLst/>
            <a:cxnLst/>
            <a:rect l="l" t="t" r="r" b="b"/>
            <a:pathLst>
              <a:path w="285750" h="381000">
                <a:moveTo>
                  <a:pt x="142875" y="59531"/>
                </a:moveTo>
                <a:cubicBezTo>
                  <a:pt x="165874" y="59531"/>
                  <a:pt x="184547" y="40859"/>
                  <a:pt x="184547" y="17859"/>
                </a:cubicBezTo>
                <a:cubicBezTo>
                  <a:pt x="184547" y="-5140"/>
                  <a:pt x="165874" y="-23812"/>
                  <a:pt x="142875" y="-23812"/>
                </a:cubicBezTo>
                <a:cubicBezTo>
                  <a:pt x="119876" y="-23812"/>
                  <a:pt x="101203" y="-5140"/>
                  <a:pt x="101203" y="17859"/>
                </a:cubicBezTo>
                <a:cubicBezTo>
                  <a:pt x="101203" y="40859"/>
                  <a:pt x="119876" y="59531"/>
                  <a:pt x="142875" y="59531"/>
                </a:cubicBezTo>
                <a:close/>
                <a:moveTo>
                  <a:pt x="78432" y="169590"/>
                </a:moveTo>
                <a:lnTo>
                  <a:pt x="95250" y="152772"/>
                </a:lnTo>
                <a:lnTo>
                  <a:pt x="95250" y="204341"/>
                </a:lnTo>
                <a:cubicBezTo>
                  <a:pt x="95250" y="225177"/>
                  <a:pt x="104329" y="245046"/>
                  <a:pt x="120179" y="258589"/>
                </a:cubicBezTo>
                <a:lnTo>
                  <a:pt x="173310" y="304130"/>
                </a:lnTo>
                <a:cubicBezTo>
                  <a:pt x="177701" y="307925"/>
                  <a:pt x="180603" y="313134"/>
                  <a:pt x="181421" y="318864"/>
                </a:cubicBezTo>
                <a:lnTo>
                  <a:pt x="190798" y="384423"/>
                </a:lnTo>
                <a:cubicBezTo>
                  <a:pt x="192658" y="397446"/>
                  <a:pt x="204713" y="406524"/>
                  <a:pt x="217736" y="404664"/>
                </a:cubicBezTo>
                <a:cubicBezTo>
                  <a:pt x="230758" y="402803"/>
                  <a:pt x="239837" y="390748"/>
                  <a:pt x="237976" y="377726"/>
                </a:cubicBezTo>
                <a:lnTo>
                  <a:pt x="228600" y="312167"/>
                </a:lnTo>
                <a:cubicBezTo>
                  <a:pt x="226144" y="294977"/>
                  <a:pt x="217512" y="279350"/>
                  <a:pt x="204341" y="268039"/>
                </a:cubicBezTo>
                <a:lnTo>
                  <a:pt x="178668" y="246013"/>
                </a:lnTo>
                <a:lnTo>
                  <a:pt x="178668" y="160288"/>
                </a:lnTo>
                <a:lnTo>
                  <a:pt x="181496" y="163785"/>
                </a:lnTo>
                <a:cubicBezTo>
                  <a:pt x="195039" y="180752"/>
                  <a:pt x="215578" y="190574"/>
                  <a:pt x="237306" y="190574"/>
                </a:cubicBezTo>
                <a:lnTo>
                  <a:pt x="262012" y="190574"/>
                </a:lnTo>
                <a:cubicBezTo>
                  <a:pt x="275183" y="190574"/>
                  <a:pt x="285824" y="179933"/>
                  <a:pt x="285824" y="166762"/>
                </a:cubicBezTo>
                <a:cubicBezTo>
                  <a:pt x="285824" y="153591"/>
                  <a:pt x="275183" y="142949"/>
                  <a:pt x="262012" y="142949"/>
                </a:cubicBezTo>
                <a:lnTo>
                  <a:pt x="237306" y="142949"/>
                </a:lnTo>
                <a:cubicBezTo>
                  <a:pt x="230088" y="142949"/>
                  <a:pt x="223242" y="139675"/>
                  <a:pt x="218703" y="134020"/>
                </a:cubicBezTo>
                <a:lnTo>
                  <a:pt x="205383" y="117351"/>
                </a:lnTo>
                <a:cubicBezTo>
                  <a:pt x="188268" y="95920"/>
                  <a:pt x="162297" y="83418"/>
                  <a:pt x="134838" y="83418"/>
                </a:cubicBezTo>
                <a:cubicBezTo>
                  <a:pt x="110877" y="83418"/>
                  <a:pt x="87883" y="92943"/>
                  <a:pt x="70991" y="109910"/>
                </a:cubicBezTo>
                <a:lnTo>
                  <a:pt x="44723" y="135880"/>
                </a:lnTo>
                <a:cubicBezTo>
                  <a:pt x="31328" y="149275"/>
                  <a:pt x="23812" y="167432"/>
                  <a:pt x="23812" y="186407"/>
                </a:cubicBezTo>
                <a:lnTo>
                  <a:pt x="23812" y="214313"/>
                </a:lnTo>
                <a:cubicBezTo>
                  <a:pt x="23812" y="227484"/>
                  <a:pt x="34454" y="238125"/>
                  <a:pt x="47625" y="238125"/>
                </a:cubicBezTo>
                <a:cubicBezTo>
                  <a:pt x="60796" y="238125"/>
                  <a:pt x="71438" y="227484"/>
                  <a:pt x="71438" y="214313"/>
                </a:cubicBezTo>
                <a:lnTo>
                  <a:pt x="71438" y="186407"/>
                </a:lnTo>
                <a:cubicBezTo>
                  <a:pt x="71438" y="180082"/>
                  <a:pt x="73968" y="174054"/>
                  <a:pt x="78432" y="169590"/>
                </a:cubicBezTo>
                <a:close/>
                <a:moveTo>
                  <a:pt x="87660" y="303088"/>
                </a:moveTo>
                <a:cubicBezTo>
                  <a:pt x="86544" y="306958"/>
                  <a:pt x="84460" y="310530"/>
                  <a:pt x="81632" y="313358"/>
                </a:cubicBezTo>
                <a:lnTo>
                  <a:pt x="30807" y="364182"/>
                </a:lnTo>
                <a:cubicBezTo>
                  <a:pt x="21506" y="373484"/>
                  <a:pt x="21506" y="388590"/>
                  <a:pt x="30807" y="397892"/>
                </a:cubicBezTo>
                <a:cubicBezTo>
                  <a:pt x="40109" y="407194"/>
                  <a:pt x="55215" y="407194"/>
                  <a:pt x="64517" y="397892"/>
                </a:cubicBezTo>
                <a:lnTo>
                  <a:pt x="115342" y="347067"/>
                </a:lnTo>
                <a:cubicBezTo>
                  <a:pt x="123899" y="338510"/>
                  <a:pt x="130150" y="327868"/>
                  <a:pt x="133499" y="316185"/>
                </a:cubicBezTo>
                <a:lnTo>
                  <a:pt x="135136" y="310530"/>
                </a:lnTo>
                <a:lnTo>
                  <a:pt x="100905" y="281211"/>
                </a:lnTo>
                <a:cubicBezTo>
                  <a:pt x="99045" y="279574"/>
                  <a:pt x="97185" y="277937"/>
                  <a:pt x="95399" y="276151"/>
                </a:cubicBezTo>
                <a:lnTo>
                  <a:pt x="87660" y="303088"/>
                </a:lnTo>
                <a:close/>
              </a:path>
            </a:pathLst>
          </a:custGeom>
          <a:solidFill>
            <a:srgbClr val="FCCA45"/>
          </a:solidFill>
          <a:ln/>
        </p:spPr>
      </p:sp>
      <p:sp>
        <p:nvSpPr>
          <p:cNvPr id="13" name="Text 11"/>
          <p:cNvSpPr/>
          <p:nvPr/>
        </p:nvSpPr>
        <p:spPr>
          <a:xfrm>
            <a:off x="1066800" y="5156200"/>
            <a:ext cx="4889500" cy="355600"/>
          </a:xfrm>
          <a:prstGeom prst="rect">
            <a:avLst/>
          </a:prstGeom>
          <a:noFill/>
          <a:ln/>
        </p:spPr>
        <p:txBody>
          <a:bodyPr wrap="square" lIns="0" tIns="0" rIns="0" bIns="0" rtlCol="0" anchor="ctr"/>
          <a:lstStyle/>
          <a:p>
            <a:pPr>
              <a:lnSpc>
                <a:spcPct val="130000"/>
              </a:lnSpc>
            </a:pPr>
            <a:r>
              <a:rPr lang="en-US" sz="1800" b="1" dirty="0">
                <a:solidFill>
                  <a:srgbClr val="253159"/>
                </a:solidFill>
                <a:latin typeface="MiSans" pitchFamily="34" charset="0"/>
                <a:ea typeface="MiSans" pitchFamily="34" charset="-122"/>
                <a:cs typeface="MiSans" pitchFamily="34" charset="-120"/>
              </a:rPr>
              <a:t>Light Activity</a:t>
            </a:r>
            <a:endParaRPr lang="en-US" sz="1600" dirty="0"/>
          </a:p>
        </p:txBody>
      </p:sp>
      <p:sp>
        <p:nvSpPr>
          <p:cNvPr id="14" name="Text 12"/>
          <p:cNvSpPr/>
          <p:nvPr/>
        </p:nvSpPr>
        <p:spPr>
          <a:xfrm>
            <a:off x="1066800" y="5511800"/>
            <a:ext cx="4838700" cy="254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Go for a 20-30 minute walk to boost mood and metabolism.</a:t>
            </a:r>
            <a:endParaRPr lang="en-US" sz="1600" dirty="0"/>
          </a:p>
        </p:txBody>
      </p:sp>
      <p:pic>
        <p:nvPicPr>
          <p:cNvPr id="15" name="Image 0" descr="https://kimi-web-img.moonshot.cn/img/cdn.pixabay.com/0474bab99131a30427af957cd2933cf8eec2e1f4.jpg"/>
          <p:cNvPicPr>
            <a:picLocks noChangeAspect="1"/>
          </p:cNvPicPr>
          <p:nvPr/>
        </p:nvPicPr>
        <p:blipFill>
          <a:blip r:embed="rId3"/>
          <a:srcRect t="11957" b="11957"/>
          <a:stretch/>
        </p:blipFill>
        <p:spPr>
          <a:xfrm>
            <a:off x="6096000" y="1206500"/>
            <a:ext cx="5842000" cy="4445000"/>
          </a:xfrm>
          <a:prstGeom prst="roundRect">
            <a:avLst>
              <a:gd name="adj" fmla="val 3429"/>
            </a:avLst>
          </a:prstGeom>
        </p:spPr>
      </p:pic>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3F4F6"/>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DF3E9"/>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sp>
        <p:nvSpPr>
          <p:cNvPr id="4" name="Text 2"/>
          <p:cNvSpPr/>
          <p:nvPr/>
        </p:nvSpPr>
        <p:spPr>
          <a:xfrm>
            <a:off x="25400" y="838200"/>
            <a:ext cx="12141200" cy="508000"/>
          </a:xfrm>
          <a:prstGeom prst="rect">
            <a:avLst/>
          </a:prstGeom>
          <a:noFill/>
          <a:ln/>
        </p:spPr>
        <p:txBody>
          <a:bodyPr wrap="square" lIns="0" tIns="0" rIns="0" bIns="0" rtlCol="0" anchor="ctr"/>
          <a:lstStyle/>
          <a:p>
            <a:pPr algn="ctr">
              <a:lnSpc>
                <a:spcPct val="90000"/>
              </a:lnSpc>
            </a:pPr>
            <a:r>
              <a:rPr lang="en-US" sz="3600" b="1" dirty="0">
                <a:solidFill>
                  <a:srgbClr val="2A3A6D">
                    <a:alpha val="85000"/>
                  </a:srgbClr>
                </a:solidFill>
                <a:latin typeface="Noto Sans SC" pitchFamily="34" charset="0"/>
                <a:ea typeface="Noto Sans SC" pitchFamily="34" charset="-122"/>
                <a:cs typeface="Noto Sans SC" pitchFamily="34" charset="-120"/>
              </a:rPr>
              <a:t>Special Populations: Safety First</a:t>
            </a:r>
            <a:endParaRPr lang="en-US" sz="1600" dirty="0"/>
          </a:p>
        </p:txBody>
      </p:sp>
      <p:sp>
        <p:nvSpPr>
          <p:cNvPr id="5" name="Text 3"/>
          <p:cNvSpPr/>
          <p:nvPr/>
        </p:nvSpPr>
        <p:spPr>
          <a:xfrm>
            <a:off x="1219200" y="1651000"/>
            <a:ext cx="9753600" cy="609600"/>
          </a:xfrm>
          <a:prstGeom prst="rect">
            <a:avLst/>
          </a:prstGeom>
          <a:noFill/>
          <a:ln/>
        </p:spPr>
        <p:txBody>
          <a:bodyPr wrap="square" lIns="0" tIns="0" rIns="0" bIns="0" rtlCol="0" anchor="ctr"/>
          <a:lstStyle/>
          <a:p>
            <a:pPr algn="ctr">
              <a:lnSpc>
                <a:spcPct val="130000"/>
              </a:lnSpc>
            </a:pPr>
            <a:r>
              <a:rPr lang="en-US" sz="1600" dirty="0">
                <a:solidFill>
                  <a:srgbClr val="253159"/>
                </a:solidFill>
                <a:latin typeface="MiSans" pitchFamily="34" charset="0"/>
                <a:ea typeface="MiSans" pitchFamily="34" charset="-122"/>
                <a:cs typeface="MiSans" pitchFamily="34" charset="-120"/>
              </a:rPr>
              <a:t>This program is designed for generally healthy adults. Certain groups require special consideration and medical supervision.</a:t>
            </a:r>
            <a:endParaRPr lang="en-US" sz="1600" dirty="0"/>
          </a:p>
        </p:txBody>
      </p:sp>
      <p:sp>
        <p:nvSpPr>
          <p:cNvPr id="6" name="Shape 4"/>
          <p:cNvSpPr/>
          <p:nvPr/>
        </p:nvSpPr>
        <p:spPr>
          <a:xfrm>
            <a:off x="254000" y="2667000"/>
            <a:ext cx="5740400" cy="1219200"/>
          </a:xfrm>
          <a:custGeom>
            <a:avLst/>
            <a:gdLst/>
            <a:ahLst/>
            <a:cxnLst/>
            <a:rect l="l" t="t" r="r" b="b"/>
            <a:pathLst>
              <a:path w="5740400" h="1219200">
                <a:moveTo>
                  <a:pt x="101596" y="0"/>
                </a:moveTo>
                <a:lnTo>
                  <a:pt x="5638804" y="0"/>
                </a:lnTo>
                <a:cubicBezTo>
                  <a:pt x="5694914" y="0"/>
                  <a:pt x="5740400" y="45486"/>
                  <a:pt x="5740400" y="101596"/>
                </a:cubicBezTo>
                <a:lnTo>
                  <a:pt x="5740400" y="1117604"/>
                </a:lnTo>
                <a:cubicBezTo>
                  <a:pt x="5740400" y="1173714"/>
                  <a:pt x="5694914" y="1219200"/>
                  <a:pt x="5638804" y="1219200"/>
                </a:cubicBezTo>
                <a:lnTo>
                  <a:pt x="101596" y="1219200"/>
                </a:lnTo>
                <a:cubicBezTo>
                  <a:pt x="45486" y="1219200"/>
                  <a:pt x="0" y="1173714"/>
                  <a:pt x="0" y="1117604"/>
                </a:cubicBezTo>
                <a:lnTo>
                  <a:pt x="0" y="101596"/>
                </a:lnTo>
                <a:cubicBezTo>
                  <a:pt x="0" y="45486"/>
                  <a:pt x="45486" y="0"/>
                  <a:pt x="101596" y="0"/>
                </a:cubicBezTo>
                <a:close/>
              </a:path>
            </a:pathLst>
          </a:custGeom>
          <a:solidFill>
            <a:srgbClr val="2A3A6D">
              <a:alpha val="8627"/>
            </a:srgbClr>
          </a:solidFill>
          <a:ln/>
        </p:spPr>
      </p:sp>
      <p:sp>
        <p:nvSpPr>
          <p:cNvPr id="7" name="Shape 5"/>
          <p:cNvSpPr/>
          <p:nvPr/>
        </p:nvSpPr>
        <p:spPr>
          <a:xfrm>
            <a:off x="563166" y="3124200"/>
            <a:ext cx="228600" cy="304800"/>
          </a:xfrm>
          <a:custGeom>
            <a:avLst/>
            <a:gdLst/>
            <a:ahLst/>
            <a:cxnLst/>
            <a:rect l="l" t="t" r="r" b="b"/>
            <a:pathLst>
              <a:path w="228600" h="304800">
                <a:moveTo>
                  <a:pt x="71438" y="52388"/>
                </a:moveTo>
                <a:cubicBezTo>
                  <a:pt x="71438" y="28731"/>
                  <a:pt x="90644" y="9525"/>
                  <a:pt x="114300" y="9525"/>
                </a:cubicBezTo>
                <a:cubicBezTo>
                  <a:pt x="137956" y="9525"/>
                  <a:pt x="157163" y="28731"/>
                  <a:pt x="157163" y="52387"/>
                </a:cubicBezTo>
                <a:cubicBezTo>
                  <a:pt x="157163" y="76044"/>
                  <a:pt x="137956" y="95250"/>
                  <a:pt x="114300" y="95250"/>
                </a:cubicBezTo>
                <a:cubicBezTo>
                  <a:pt x="90644" y="95250"/>
                  <a:pt x="71438" y="76044"/>
                  <a:pt x="71438" y="52388"/>
                </a:cubicBezTo>
                <a:close/>
                <a:moveTo>
                  <a:pt x="4584" y="86023"/>
                </a:moveTo>
                <a:cubicBezTo>
                  <a:pt x="12323" y="75367"/>
                  <a:pt x="27206" y="73045"/>
                  <a:pt x="37862" y="80784"/>
                </a:cubicBezTo>
                <a:lnTo>
                  <a:pt x="59412" y="96441"/>
                </a:lnTo>
                <a:cubicBezTo>
                  <a:pt x="75367" y="108049"/>
                  <a:pt x="94595" y="114300"/>
                  <a:pt x="114300" y="114300"/>
                </a:cubicBezTo>
                <a:cubicBezTo>
                  <a:pt x="134005" y="114300"/>
                  <a:pt x="153233" y="108049"/>
                  <a:pt x="169188" y="96441"/>
                </a:cubicBezTo>
                <a:lnTo>
                  <a:pt x="190738" y="80724"/>
                </a:lnTo>
                <a:cubicBezTo>
                  <a:pt x="201394" y="72985"/>
                  <a:pt x="216277" y="75367"/>
                  <a:pt x="224016" y="85963"/>
                </a:cubicBezTo>
                <a:cubicBezTo>
                  <a:pt x="231755" y="96560"/>
                  <a:pt x="229374" y="111502"/>
                  <a:pt x="218777" y="119241"/>
                </a:cubicBezTo>
                <a:lnTo>
                  <a:pt x="197227" y="134957"/>
                </a:lnTo>
                <a:cubicBezTo>
                  <a:pt x="189131" y="140851"/>
                  <a:pt x="180499" y="145792"/>
                  <a:pt x="171450" y="149840"/>
                </a:cubicBezTo>
                <a:lnTo>
                  <a:pt x="171450" y="171450"/>
                </a:lnTo>
                <a:lnTo>
                  <a:pt x="57150" y="171450"/>
                </a:lnTo>
                <a:lnTo>
                  <a:pt x="57150" y="149840"/>
                </a:lnTo>
                <a:cubicBezTo>
                  <a:pt x="48101" y="145852"/>
                  <a:pt x="39469" y="140851"/>
                  <a:pt x="31373" y="134957"/>
                </a:cubicBezTo>
                <a:lnTo>
                  <a:pt x="9823" y="119241"/>
                </a:lnTo>
                <a:cubicBezTo>
                  <a:pt x="-833" y="111502"/>
                  <a:pt x="-3155" y="96619"/>
                  <a:pt x="4584" y="85963"/>
                </a:cubicBezTo>
                <a:close/>
                <a:moveTo>
                  <a:pt x="58043" y="196036"/>
                </a:moveTo>
                <a:lnTo>
                  <a:pt x="94119" y="227588"/>
                </a:lnTo>
                <a:lnTo>
                  <a:pt x="78641" y="249734"/>
                </a:lnTo>
                <a:lnTo>
                  <a:pt x="93107" y="264200"/>
                </a:lnTo>
                <a:cubicBezTo>
                  <a:pt x="102394" y="273487"/>
                  <a:pt x="102394" y="288548"/>
                  <a:pt x="93107" y="297894"/>
                </a:cubicBezTo>
                <a:cubicBezTo>
                  <a:pt x="83820" y="307241"/>
                  <a:pt x="68759" y="307181"/>
                  <a:pt x="59412" y="297894"/>
                </a:cubicBezTo>
                <a:lnTo>
                  <a:pt x="30837" y="269319"/>
                </a:lnTo>
                <a:cubicBezTo>
                  <a:pt x="22622" y="261104"/>
                  <a:pt x="21491" y="248245"/>
                  <a:pt x="28099" y="238780"/>
                </a:cubicBezTo>
                <a:lnTo>
                  <a:pt x="57983" y="196036"/>
                </a:lnTo>
                <a:close/>
                <a:moveTo>
                  <a:pt x="134541" y="227588"/>
                </a:moveTo>
                <a:lnTo>
                  <a:pt x="170617" y="196036"/>
                </a:lnTo>
                <a:lnTo>
                  <a:pt x="200501" y="238780"/>
                </a:lnTo>
                <a:cubicBezTo>
                  <a:pt x="207109" y="248245"/>
                  <a:pt x="205978" y="261104"/>
                  <a:pt x="197822" y="269260"/>
                </a:cubicBezTo>
                <a:lnTo>
                  <a:pt x="169247" y="297835"/>
                </a:lnTo>
                <a:cubicBezTo>
                  <a:pt x="159960" y="307122"/>
                  <a:pt x="144899" y="307122"/>
                  <a:pt x="135553" y="297835"/>
                </a:cubicBezTo>
                <a:cubicBezTo>
                  <a:pt x="126206" y="288548"/>
                  <a:pt x="126266" y="273487"/>
                  <a:pt x="135553" y="264140"/>
                </a:cubicBezTo>
                <a:lnTo>
                  <a:pt x="150019" y="249674"/>
                </a:lnTo>
                <a:lnTo>
                  <a:pt x="134541" y="227528"/>
                </a:lnTo>
                <a:close/>
              </a:path>
            </a:pathLst>
          </a:custGeom>
          <a:solidFill>
            <a:srgbClr val="2A3A6D">
              <a:alpha val="85098"/>
            </a:srgbClr>
          </a:solidFill>
          <a:ln/>
        </p:spPr>
      </p:sp>
      <p:sp>
        <p:nvSpPr>
          <p:cNvPr id="8" name="Text 6"/>
          <p:cNvSpPr/>
          <p:nvPr/>
        </p:nvSpPr>
        <p:spPr>
          <a:xfrm>
            <a:off x="1050330" y="2870200"/>
            <a:ext cx="49403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Adolescents</a:t>
            </a:r>
            <a:endParaRPr lang="en-US" sz="1600" dirty="0"/>
          </a:p>
        </p:txBody>
      </p:sp>
      <p:sp>
        <p:nvSpPr>
          <p:cNvPr id="9" name="Text 7"/>
          <p:cNvSpPr/>
          <p:nvPr/>
        </p:nvSpPr>
        <p:spPr>
          <a:xfrm>
            <a:off x="1050330" y="3175000"/>
            <a:ext cx="4737100" cy="508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Nutritional needs are different; focus on healthy habits, not restriction.</a:t>
            </a:r>
            <a:endParaRPr lang="en-US" sz="1600" dirty="0"/>
          </a:p>
        </p:txBody>
      </p:sp>
      <p:sp>
        <p:nvSpPr>
          <p:cNvPr id="10" name="Shape 8"/>
          <p:cNvSpPr/>
          <p:nvPr/>
        </p:nvSpPr>
        <p:spPr>
          <a:xfrm>
            <a:off x="6197600" y="2667000"/>
            <a:ext cx="5740400" cy="1219200"/>
          </a:xfrm>
          <a:custGeom>
            <a:avLst/>
            <a:gdLst/>
            <a:ahLst/>
            <a:cxnLst/>
            <a:rect l="l" t="t" r="r" b="b"/>
            <a:pathLst>
              <a:path w="5740400" h="1219200">
                <a:moveTo>
                  <a:pt x="101596" y="0"/>
                </a:moveTo>
                <a:lnTo>
                  <a:pt x="5638804" y="0"/>
                </a:lnTo>
                <a:cubicBezTo>
                  <a:pt x="5694914" y="0"/>
                  <a:pt x="5740400" y="45486"/>
                  <a:pt x="5740400" y="101596"/>
                </a:cubicBezTo>
                <a:lnTo>
                  <a:pt x="5740400" y="1117604"/>
                </a:lnTo>
                <a:cubicBezTo>
                  <a:pt x="5740400" y="1173714"/>
                  <a:pt x="5694914" y="1219200"/>
                  <a:pt x="5638804" y="1219200"/>
                </a:cubicBezTo>
                <a:lnTo>
                  <a:pt x="101596" y="1219200"/>
                </a:lnTo>
                <a:cubicBezTo>
                  <a:pt x="45486" y="1219200"/>
                  <a:pt x="0" y="1173714"/>
                  <a:pt x="0" y="1117604"/>
                </a:cubicBezTo>
                <a:lnTo>
                  <a:pt x="0" y="101596"/>
                </a:lnTo>
                <a:cubicBezTo>
                  <a:pt x="0" y="45486"/>
                  <a:pt x="45486" y="0"/>
                  <a:pt x="101596" y="0"/>
                </a:cubicBezTo>
                <a:close/>
              </a:path>
            </a:pathLst>
          </a:custGeom>
          <a:solidFill>
            <a:srgbClr val="6981A4">
              <a:alpha val="10196"/>
            </a:srgbClr>
          </a:solidFill>
          <a:ln/>
        </p:spPr>
      </p:sp>
      <p:sp>
        <p:nvSpPr>
          <p:cNvPr id="11" name="Shape 9"/>
          <p:cNvSpPr/>
          <p:nvPr/>
        </p:nvSpPr>
        <p:spPr>
          <a:xfrm>
            <a:off x="6431359" y="3124200"/>
            <a:ext cx="342900" cy="304800"/>
          </a:xfrm>
          <a:custGeom>
            <a:avLst/>
            <a:gdLst/>
            <a:ahLst/>
            <a:cxnLst/>
            <a:rect l="l" t="t" r="r" b="b"/>
            <a:pathLst>
              <a:path w="342900" h="304800">
                <a:moveTo>
                  <a:pt x="133350" y="4763"/>
                </a:moveTo>
                <a:cubicBezTo>
                  <a:pt x="172777" y="4763"/>
                  <a:pt x="204787" y="36773"/>
                  <a:pt x="204787" y="76200"/>
                </a:cubicBezTo>
                <a:cubicBezTo>
                  <a:pt x="204787" y="115627"/>
                  <a:pt x="172777" y="147638"/>
                  <a:pt x="133350" y="147638"/>
                </a:cubicBezTo>
                <a:cubicBezTo>
                  <a:pt x="93923" y="147638"/>
                  <a:pt x="61913" y="115627"/>
                  <a:pt x="61912" y="76200"/>
                </a:cubicBezTo>
                <a:cubicBezTo>
                  <a:pt x="61912" y="36773"/>
                  <a:pt x="93923" y="4763"/>
                  <a:pt x="133350" y="4763"/>
                </a:cubicBezTo>
                <a:close/>
                <a:moveTo>
                  <a:pt x="115669" y="180975"/>
                </a:moveTo>
                <a:lnTo>
                  <a:pt x="151031" y="180975"/>
                </a:lnTo>
                <a:cubicBezTo>
                  <a:pt x="153353" y="180975"/>
                  <a:pt x="155734" y="181035"/>
                  <a:pt x="158055" y="181213"/>
                </a:cubicBezTo>
                <a:cubicBezTo>
                  <a:pt x="148411" y="198001"/>
                  <a:pt x="142875" y="217408"/>
                  <a:pt x="142875" y="238125"/>
                </a:cubicBezTo>
                <a:cubicBezTo>
                  <a:pt x="142875" y="263009"/>
                  <a:pt x="150852" y="286048"/>
                  <a:pt x="164306" y="304800"/>
                </a:cubicBezTo>
                <a:lnTo>
                  <a:pt x="27206" y="304800"/>
                </a:lnTo>
                <a:cubicBezTo>
                  <a:pt x="17443" y="304800"/>
                  <a:pt x="9525" y="296882"/>
                  <a:pt x="9525" y="287119"/>
                </a:cubicBezTo>
                <a:cubicBezTo>
                  <a:pt x="9525" y="228481"/>
                  <a:pt x="57031" y="180975"/>
                  <a:pt x="115669" y="180975"/>
                </a:cubicBezTo>
                <a:close/>
                <a:moveTo>
                  <a:pt x="171450" y="238125"/>
                </a:moveTo>
                <a:cubicBezTo>
                  <a:pt x="171450" y="190812"/>
                  <a:pt x="209862" y="152400"/>
                  <a:pt x="257175" y="152400"/>
                </a:cubicBezTo>
                <a:cubicBezTo>
                  <a:pt x="304488" y="152400"/>
                  <a:pt x="342900" y="190812"/>
                  <a:pt x="342900" y="238125"/>
                </a:cubicBezTo>
                <a:cubicBezTo>
                  <a:pt x="342900" y="285438"/>
                  <a:pt x="304488" y="323850"/>
                  <a:pt x="257175" y="323850"/>
                </a:cubicBezTo>
                <a:cubicBezTo>
                  <a:pt x="209862" y="323850"/>
                  <a:pt x="171450" y="285438"/>
                  <a:pt x="171450" y="238125"/>
                </a:cubicBezTo>
                <a:close/>
                <a:moveTo>
                  <a:pt x="257175" y="190500"/>
                </a:moveTo>
                <a:cubicBezTo>
                  <a:pt x="251936" y="190500"/>
                  <a:pt x="247650" y="194786"/>
                  <a:pt x="247650" y="200025"/>
                </a:cubicBezTo>
                <a:lnTo>
                  <a:pt x="247650" y="238125"/>
                </a:lnTo>
                <a:cubicBezTo>
                  <a:pt x="247650" y="243364"/>
                  <a:pt x="251936" y="247650"/>
                  <a:pt x="257175" y="247650"/>
                </a:cubicBezTo>
                <a:lnTo>
                  <a:pt x="285750" y="247650"/>
                </a:lnTo>
                <a:cubicBezTo>
                  <a:pt x="290989" y="247650"/>
                  <a:pt x="295275" y="243364"/>
                  <a:pt x="295275" y="238125"/>
                </a:cubicBezTo>
                <a:cubicBezTo>
                  <a:pt x="295275" y="232886"/>
                  <a:pt x="290989" y="228600"/>
                  <a:pt x="285750" y="228600"/>
                </a:cubicBezTo>
                <a:lnTo>
                  <a:pt x="266700" y="228600"/>
                </a:lnTo>
                <a:lnTo>
                  <a:pt x="266700" y="200025"/>
                </a:lnTo>
                <a:cubicBezTo>
                  <a:pt x="266700" y="194786"/>
                  <a:pt x="262414" y="190500"/>
                  <a:pt x="257175" y="190500"/>
                </a:cubicBezTo>
                <a:close/>
              </a:path>
            </a:pathLst>
          </a:custGeom>
          <a:solidFill>
            <a:srgbClr val="6981A4"/>
          </a:solidFill>
          <a:ln/>
        </p:spPr>
      </p:sp>
      <p:sp>
        <p:nvSpPr>
          <p:cNvPr id="12" name="Text 10"/>
          <p:cNvSpPr/>
          <p:nvPr/>
        </p:nvSpPr>
        <p:spPr>
          <a:xfrm>
            <a:off x="6957219" y="2870200"/>
            <a:ext cx="49784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Seniors (55+)</a:t>
            </a:r>
            <a:endParaRPr lang="en-US" sz="1600" dirty="0"/>
          </a:p>
        </p:txBody>
      </p:sp>
      <p:sp>
        <p:nvSpPr>
          <p:cNvPr id="13" name="Text 11"/>
          <p:cNvSpPr/>
          <p:nvPr/>
        </p:nvSpPr>
        <p:spPr>
          <a:xfrm>
            <a:off x="6957219" y="3175000"/>
            <a:ext cx="4775200" cy="508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Muscle preservation is critical; protein needs may be higher. Monitor closely.</a:t>
            </a:r>
            <a:endParaRPr lang="en-US" sz="1600" dirty="0"/>
          </a:p>
        </p:txBody>
      </p:sp>
      <p:sp>
        <p:nvSpPr>
          <p:cNvPr id="14" name="Shape 12"/>
          <p:cNvSpPr/>
          <p:nvPr/>
        </p:nvSpPr>
        <p:spPr>
          <a:xfrm>
            <a:off x="254000" y="4089400"/>
            <a:ext cx="5740400" cy="1219200"/>
          </a:xfrm>
          <a:custGeom>
            <a:avLst/>
            <a:gdLst/>
            <a:ahLst/>
            <a:cxnLst/>
            <a:rect l="l" t="t" r="r" b="b"/>
            <a:pathLst>
              <a:path w="5740400" h="1219200">
                <a:moveTo>
                  <a:pt x="101596" y="0"/>
                </a:moveTo>
                <a:lnTo>
                  <a:pt x="5638804" y="0"/>
                </a:lnTo>
                <a:cubicBezTo>
                  <a:pt x="5694914" y="0"/>
                  <a:pt x="5740400" y="45486"/>
                  <a:pt x="5740400" y="101596"/>
                </a:cubicBezTo>
                <a:lnTo>
                  <a:pt x="5740400" y="1117604"/>
                </a:lnTo>
                <a:cubicBezTo>
                  <a:pt x="5740400" y="1173714"/>
                  <a:pt x="5694914" y="1219200"/>
                  <a:pt x="5638804" y="1219200"/>
                </a:cubicBezTo>
                <a:lnTo>
                  <a:pt x="101596" y="1219200"/>
                </a:lnTo>
                <a:cubicBezTo>
                  <a:pt x="45486" y="1219200"/>
                  <a:pt x="0" y="1173714"/>
                  <a:pt x="0" y="1117604"/>
                </a:cubicBezTo>
                <a:lnTo>
                  <a:pt x="0" y="101596"/>
                </a:lnTo>
                <a:cubicBezTo>
                  <a:pt x="0" y="45486"/>
                  <a:pt x="45486" y="0"/>
                  <a:pt x="101596" y="0"/>
                </a:cubicBezTo>
                <a:close/>
              </a:path>
            </a:pathLst>
          </a:custGeom>
          <a:solidFill>
            <a:srgbClr val="FCCA45">
              <a:alpha val="20000"/>
            </a:srgbClr>
          </a:solidFill>
          <a:ln/>
        </p:spPr>
      </p:sp>
      <p:sp>
        <p:nvSpPr>
          <p:cNvPr id="15" name="Shape 13"/>
          <p:cNvSpPr/>
          <p:nvPr/>
        </p:nvSpPr>
        <p:spPr>
          <a:xfrm>
            <a:off x="518319" y="4546600"/>
            <a:ext cx="304800" cy="304800"/>
          </a:xfrm>
          <a:custGeom>
            <a:avLst/>
            <a:gdLst/>
            <a:ahLst/>
            <a:cxnLst/>
            <a:rect l="l" t="t" r="r" b="b"/>
            <a:pathLst>
              <a:path w="304800" h="304800">
                <a:moveTo>
                  <a:pt x="38100" y="123825"/>
                </a:moveTo>
                <a:lnTo>
                  <a:pt x="38100" y="171450"/>
                </a:lnTo>
                <a:cubicBezTo>
                  <a:pt x="38100" y="203002"/>
                  <a:pt x="63698" y="228600"/>
                  <a:pt x="95250" y="228600"/>
                </a:cubicBezTo>
                <a:lnTo>
                  <a:pt x="209550" y="228600"/>
                </a:lnTo>
                <a:cubicBezTo>
                  <a:pt x="241102" y="228600"/>
                  <a:pt x="266700" y="203002"/>
                  <a:pt x="266700" y="171450"/>
                </a:cubicBezTo>
                <a:lnTo>
                  <a:pt x="266700" y="104775"/>
                </a:lnTo>
                <a:lnTo>
                  <a:pt x="290513" y="104775"/>
                </a:lnTo>
                <a:cubicBezTo>
                  <a:pt x="298430" y="104775"/>
                  <a:pt x="304800" y="98405"/>
                  <a:pt x="304800" y="90488"/>
                </a:cubicBezTo>
                <a:cubicBezTo>
                  <a:pt x="304800" y="82570"/>
                  <a:pt x="298430" y="76200"/>
                  <a:pt x="290513" y="76200"/>
                </a:cubicBezTo>
                <a:lnTo>
                  <a:pt x="252413" y="76200"/>
                </a:lnTo>
                <a:cubicBezTo>
                  <a:pt x="244495" y="76200"/>
                  <a:pt x="238125" y="82570"/>
                  <a:pt x="238125" y="90488"/>
                </a:cubicBezTo>
                <a:lnTo>
                  <a:pt x="238125" y="123825"/>
                </a:lnTo>
                <a:lnTo>
                  <a:pt x="38100" y="123825"/>
                </a:lnTo>
                <a:close/>
                <a:moveTo>
                  <a:pt x="38219" y="95250"/>
                </a:moveTo>
                <a:lnTo>
                  <a:pt x="171450" y="95250"/>
                </a:lnTo>
                <a:lnTo>
                  <a:pt x="171450" y="19050"/>
                </a:lnTo>
                <a:cubicBezTo>
                  <a:pt x="171450" y="8513"/>
                  <a:pt x="162937" y="0"/>
                  <a:pt x="152400" y="0"/>
                </a:cubicBezTo>
                <a:lnTo>
                  <a:pt x="138113" y="0"/>
                </a:lnTo>
                <a:cubicBezTo>
                  <a:pt x="84475" y="0"/>
                  <a:pt x="40719" y="42208"/>
                  <a:pt x="38219" y="95250"/>
                </a:cubicBezTo>
                <a:close/>
                <a:moveTo>
                  <a:pt x="95250" y="276225"/>
                </a:moveTo>
                <a:cubicBezTo>
                  <a:pt x="95250" y="260454"/>
                  <a:pt x="82446" y="247650"/>
                  <a:pt x="66675" y="247650"/>
                </a:cubicBezTo>
                <a:cubicBezTo>
                  <a:pt x="50904" y="247650"/>
                  <a:pt x="38100" y="260454"/>
                  <a:pt x="38100" y="276225"/>
                </a:cubicBezTo>
                <a:cubicBezTo>
                  <a:pt x="38100" y="291996"/>
                  <a:pt x="50904" y="304800"/>
                  <a:pt x="66675" y="304800"/>
                </a:cubicBezTo>
                <a:cubicBezTo>
                  <a:pt x="82446" y="304800"/>
                  <a:pt x="95250" y="291996"/>
                  <a:pt x="95250" y="276225"/>
                </a:cubicBezTo>
                <a:close/>
                <a:moveTo>
                  <a:pt x="266700" y="276225"/>
                </a:moveTo>
                <a:cubicBezTo>
                  <a:pt x="266700" y="260454"/>
                  <a:pt x="253896" y="247650"/>
                  <a:pt x="238125" y="247650"/>
                </a:cubicBezTo>
                <a:cubicBezTo>
                  <a:pt x="222354" y="247650"/>
                  <a:pt x="209550" y="260454"/>
                  <a:pt x="209550" y="276225"/>
                </a:cubicBezTo>
                <a:cubicBezTo>
                  <a:pt x="209550" y="291996"/>
                  <a:pt x="222354" y="304800"/>
                  <a:pt x="238125" y="304800"/>
                </a:cubicBezTo>
                <a:cubicBezTo>
                  <a:pt x="253896" y="304800"/>
                  <a:pt x="266700" y="291996"/>
                  <a:pt x="266700" y="276225"/>
                </a:cubicBezTo>
                <a:close/>
              </a:path>
            </a:pathLst>
          </a:custGeom>
          <a:solidFill>
            <a:srgbClr val="FCCA45"/>
          </a:solidFill>
          <a:ln/>
        </p:spPr>
      </p:sp>
      <p:sp>
        <p:nvSpPr>
          <p:cNvPr id="16" name="Text 14"/>
          <p:cNvSpPr/>
          <p:nvPr/>
        </p:nvSpPr>
        <p:spPr>
          <a:xfrm>
            <a:off x="1036836" y="4292600"/>
            <a:ext cx="49530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Pregnancy &amp; Breastfeeding</a:t>
            </a:r>
            <a:endParaRPr lang="en-US" sz="1600" dirty="0"/>
          </a:p>
        </p:txBody>
      </p:sp>
      <p:sp>
        <p:nvSpPr>
          <p:cNvPr id="17" name="Text 15"/>
          <p:cNvSpPr/>
          <p:nvPr/>
        </p:nvSpPr>
        <p:spPr>
          <a:xfrm>
            <a:off x="1036836" y="4597400"/>
            <a:ext cx="4749800" cy="508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Absolutely contraindicated. Nutritional needs are significantly increased.</a:t>
            </a:r>
            <a:endParaRPr lang="en-US" sz="1600" dirty="0"/>
          </a:p>
        </p:txBody>
      </p:sp>
      <p:sp>
        <p:nvSpPr>
          <p:cNvPr id="18" name="Shape 16"/>
          <p:cNvSpPr/>
          <p:nvPr/>
        </p:nvSpPr>
        <p:spPr>
          <a:xfrm>
            <a:off x="6197600" y="4089400"/>
            <a:ext cx="5740400" cy="1219200"/>
          </a:xfrm>
          <a:custGeom>
            <a:avLst/>
            <a:gdLst/>
            <a:ahLst/>
            <a:cxnLst/>
            <a:rect l="l" t="t" r="r" b="b"/>
            <a:pathLst>
              <a:path w="5740400" h="1219200">
                <a:moveTo>
                  <a:pt x="101596" y="0"/>
                </a:moveTo>
                <a:lnTo>
                  <a:pt x="5638804" y="0"/>
                </a:lnTo>
                <a:cubicBezTo>
                  <a:pt x="5694914" y="0"/>
                  <a:pt x="5740400" y="45486"/>
                  <a:pt x="5740400" y="101596"/>
                </a:cubicBezTo>
                <a:lnTo>
                  <a:pt x="5740400" y="1117604"/>
                </a:lnTo>
                <a:cubicBezTo>
                  <a:pt x="5740400" y="1173714"/>
                  <a:pt x="5694914" y="1219200"/>
                  <a:pt x="5638804" y="1219200"/>
                </a:cubicBezTo>
                <a:lnTo>
                  <a:pt x="101596" y="1219200"/>
                </a:lnTo>
                <a:cubicBezTo>
                  <a:pt x="45486" y="1219200"/>
                  <a:pt x="0" y="1173714"/>
                  <a:pt x="0" y="1117604"/>
                </a:cubicBezTo>
                <a:lnTo>
                  <a:pt x="0" y="101596"/>
                </a:lnTo>
                <a:cubicBezTo>
                  <a:pt x="0" y="45486"/>
                  <a:pt x="45486" y="0"/>
                  <a:pt x="101596" y="0"/>
                </a:cubicBezTo>
                <a:close/>
              </a:path>
            </a:pathLst>
          </a:custGeom>
          <a:solidFill>
            <a:srgbClr val="EE6172">
              <a:alpha val="10196"/>
            </a:srgbClr>
          </a:solidFill>
          <a:ln/>
        </p:spPr>
      </p:sp>
      <p:sp>
        <p:nvSpPr>
          <p:cNvPr id="19" name="Shape 17"/>
          <p:cNvSpPr/>
          <p:nvPr/>
        </p:nvSpPr>
        <p:spPr>
          <a:xfrm>
            <a:off x="6457355" y="4546600"/>
            <a:ext cx="304800" cy="304800"/>
          </a:xfrm>
          <a:custGeom>
            <a:avLst/>
            <a:gdLst/>
            <a:ahLst/>
            <a:cxnLst/>
            <a:rect l="l" t="t" r="r" b="b"/>
            <a:pathLst>
              <a:path w="304800" h="304800">
                <a:moveTo>
                  <a:pt x="38100" y="66675"/>
                </a:moveTo>
                <a:cubicBezTo>
                  <a:pt x="38100" y="50899"/>
                  <a:pt x="50899" y="38100"/>
                  <a:pt x="66675" y="38100"/>
                </a:cubicBezTo>
                <a:cubicBezTo>
                  <a:pt x="82451" y="38100"/>
                  <a:pt x="95250" y="50899"/>
                  <a:pt x="95250" y="66675"/>
                </a:cubicBezTo>
                <a:lnTo>
                  <a:pt x="95250" y="133350"/>
                </a:lnTo>
                <a:lnTo>
                  <a:pt x="38100" y="133350"/>
                </a:lnTo>
                <a:lnTo>
                  <a:pt x="38100" y="66675"/>
                </a:lnTo>
                <a:close/>
                <a:moveTo>
                  <a:pt x="104775" y="219075"/>
                </a:moveTo>
                <a:cubicBezTo>
                  <a:pt x="104775" y="190083"/>
                  <a:pt x="115550" y="163592"/>
                  <a:pt x="133350" y="143470"/>
                </a:cubicBezTo>
                <a:lnTo>
                  <a:pt x="133350" y="66675"/>
                </a:lnTo>
                <a:cubicBezTo>
                  <a:pt x="133350" y="29825"/>
                  <a:pt x="103525" y="0"/>
                  <a:pt x="66675" y="0"/>
                </a:cubicBezTo>
                <a:cubicBezTo>
                  <a:pt x="29825" y="0"/>
                  <a:pt x="0" y="29825"/>
                  <a:pt x="0" y="66675"/>
                </a:cubicBezTo>
                <a:lnTo>
                  <a:pt x="0" y="238125"/>
                </a:lnTo>
                <a:cubicBezTo>
                  <a:pt x="0" y="274975"/>
                  <a:pt x="29825" y="304800"/>
                  <a:pt x="66675" y="304800"/>
                </a:cubicBezTo>
                <a:cubicBezTo>
                  <a:pt x="88880" y="304800"/>
                  <a:pt x="108525" y="293965"/>
                  <a:pt x="120670" y="277237"/>
                </a:cubicBezTo>
                <a:cubicBezTo>
                  <a:pt x="110550" y="260211"/>
                  <a:pt x="104775" y="240328"/>
                  <a:pt x="104775" y="219075"/>
                </a:cubicBezTo>
                <a:close/>
                <a:moveTo>
                  <a:pt x="143292" y="259199"/>
                </a:moveTo>
                <a:cubicBezTo>
                  <a:pt x="146030" y="264378"/>
                  <a:pt x="152995" y="264974"/>
                  <a:pt x="157163" y="260806"/>
                </a:cubicBezTo>
                <a:lnTo>
                  <a:pt x="260806" y="157163"/>
                </a:lnTo>
                <a:cubicBezTo>
                  <a:pt x="264974" y="152995"/>
                  <a:pt x="264378" y="146030"/>
                  <a:pt x="259199" y="143292"/>
                </a:cubicBezTo>
                <a:cubicBezTo>
                  <a:pt x="247233" y="136922"/>
                  <a:pt x="233601" y="133350"/>
                  <a:pt x="219075" y="133350"/>
                </a:cubicBezTo>
                <a:cubicBezTo>
                  <a:pt x="171748" y="133350"/>
                  <a:pt x="133350" y="171748"/>
                  <a:pt x="133350" y="219075"/>
                </a:cubicBezTo>
                <a:cubicBezTo>
                  <a:pt x="133350" y="233541"/>
                  <a:pt x="136922" y="247233"/>
                  <a:pt x="143292" y="259199"/>
                </a:cubicBezTo>
                <a:close/>
                <a:moveTo>
                  <a:pt x="177344" y="280987"/>
                </a:moveTo>
                <a:cubicBezTo>
                  <a:pt x="173176" y="285155"/>
                  <a:pt x="173772" y="292120"/>
                  <a:pt x="178951" y="294858"/>
                </a:cubicBezTo>
                <a:cubicBezTo>
                  <a:pt x="190917" y="301228"/>
                  <a:pt x="204549" y="304800"/>
                  <a:pt x="219075" y="304800"/>
                </a:cubicBezTo>
                <a:cubicBezTo>
                  <a:pt x="266402" y="304800"/>
                  <a:pt x="304800" y="266402"/>
                  <a:pt x="304800" y="219075"/>
                </a:cubicBezTo>
                <a:cubicBezTo>
                  <a:pt x="304800" y="204609"/>
                  <a:pt x="301228" y="190917"/>
                  <a:pt x="294858" y="178951"/>
                </a:cubicBezTo>
                <a:cubicBezTo>
                  <a:pt x="292120" y="173772"/>
                  <a:pt x="285155" y="173176"/>
                  <a:pt x="280987" y="177344"/>
                </a:cubicBezTo>
                <a:lnTo>
                  <a:pt x="177344" y="280987"/>
                </a:lnTo>
                <a:close/>
              </a:path>
            </a:pathLst>
          </a:custGeom>
          <a:solidFill>
            <a:srgbClr val="EE6172"/>
          </a:solidFill>
          <a:ln/>
        </p:spPr>
      </p:sp>
      <p:sp>
        <p:nvSpPr>
          <p:cNvPr id="20" name="Text 18"/>
          <p:cNvSpPr/>
          <p:nvPr/>
        </p:nvSpPr>
        <p:spPr>
          <a:xfrm>
            <a:off x="6971308" y="4292600"/>
            <a:ext cx="4965700" cy="304800"/>
          </a:xfrm>
          <a:prstGeom prst="rect">
            <a:avLst/>
          </a:prstGeom>
          <a:noFill/>
          <a:ln/>
        </p:spPr>
        <p:txBody>
          <a:bodyPr wrap="square" lIns="0" tIns="0" rIns="0" bIns="0" rtlCol="0" anchor="ctr"/>
          <a:lstStyle/>
          <a:p>
            <a:pPr>
              <a:lnSpc>
                <a:spcPct val="130000"/>
              </a:lnSpc>
            </a:pPr>
            <a:r>
              <a:rPr lang="en-US" sz="1600" b="1" dirty="0">
                <a:solidFill>
                  <a:srgbClr val="253159"/>
                </a:solidFill>
                <a:latin typeface="MiSans" pitchFamily="34" charset="0"/>
                <a:ea typeface="MiSans" pitchFamily="34" charset="-122"/>
                <a:cs typeface="MiSans" pitchFamily="34" charset="-120"/>
              </a:rPr>
              <a:t>Medical Conditions &amp; Medications</a:t>
            </a:r>
            <a:endParaRPr lang="en-US" sz="1600" dirty="0"/>
          </a:p>
        </p:txBody>
      </p:sp>
      <p:sp>
        <p:nvSpPr>
          <p:cNvPr id="21" name="Text 19"/>
          <p:cNvSpPr/>
          <p:nvPr/>
        </p:nvSpPr>
        <p:spPr>
          <a:xfrm>
            <a:off x="6971308" y="4597400"/>
            <a:ext cx="4762500" cy="508000"/>
          </a:xfrm>
          <a:prstGeom prst="rect">
            <a:avLst/>
          </a:prstGeom>
          <a:noFill/>
          <a:ln/>
        </p:spPr>
        <p:txBody>
          <a:bodyPr wrap="square" lIns="0" tIns="0" rIns="0" bIns="0" rtlCol="0" anchor="ctr"/>
          <a:lstStyle/>
          <a:p>
            <a:pPr>
              <a:lnSpc>
                <a:spcPct val="120000"/>
              </a:lnSpc>
            </a:pPr>
            <a:r>
              <a:rPr lang="en-US" sz="1400" dirty="0">
                <a:solidFill>
                  <a:srgbClr val="253159"/>
                </a:solidFill>
                <a:latin typeface="MiSans" pitchFamily="34" charset="0"/>
                <a:ea typeface="MiSans" pitchFamily="34" charset="-122"/>
                <a:cs typeface="MiSans" pitchFamily="34" charset="-120"/>
              </a:rPr>
              <a:t>Hypertension, diabetes, etc. require a doctor's clearance and supervision.</a:t>
            </a:r>
            <a:endParaRPr lang="en-US" sz="1600" dirty="0"/>
          </a:p>
        </p:txBody>
      </p:sp>
      <p:sp>
        <p:nvSpPr>
          <p:cNvPr id="22" name="Text 20"/>
          <p:cNvSpPr/>
          <p:nvPr/>
        </p:nvSpPr>
        <p:spPr>
          <a:xfrm>
            <a:off x="152400" y="5715000"/>
            <a:ext cx="11887200" cy="304800"/>
          </a:xfrm>
          <a:prstGeom prst="rect">
            <a:avLst/>
          </a:prstGeom>
          <a:noFill/>
          <a:ln/>
        </p:spPr>
        <p:txBody>
          <a:bodyPr wrap="square" lIns="0" tIns="0" rIns="0" bIns="0" rtlCol="0" anchor="ctr"/>
          <a:lstStyle/>
          <a:p>
            <a:pPr algn="ctr">
              <a:lnSpc>
                <a:spcPct val="130000"/>
              </a:lnSpc>
            </a:pPr>
            <a:r>
              <a:rPr lang="en-US" sz="1600" b="1" dirty="0">
                <a:solidFill>
                  <a:srgbClr val="EE6172"/>
                </a:solidFill>
                <a:latin typeface="MiSans" pitchFamily="34" charset="0"/>
                <a:ea typeface="MiSans" pitchFamily="34" charset="-122"/>
                <a:cs typeface="MiSans" pitchFamily="34" charset="-120"/>
              </a:rPr>
              <a:t>When in doubt, refer to a registered dietitian or qualified medical professional.</a:t>
            </a:r>
            <a:endParaRPr lang="en-US" sz="1600" dirty="0"/>
          </a:p>
        </p:txBody>
      </p:sp>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123190"/>
            <a:ext cx="12192000" cy="7056755"/>
          </a:xfrm>
          <a:prstGeom prst="rect">
            <a:avLst/>
          </a:prstGeom>
          <a:solidFill>
            <a:srgbClr val="F1E5D5"/>
          </a:solidFill>
          <a:ln/>
        </p:spPr>
      </p:sp>
      <p:sp>
        <p:nvSpPr>
          <p:cNvPr id="3" name="Text 1"/>
          <p:cNvSpPr/>
          <p:nvPr/>
        </p:nvSpPr>
        <p:spPr>
          <a:xfrm>
            <a:off x="0" y="-123190"/>
            <a:ext cx="12192000" cy="7056755"/>
          </a:xfrm>
          <a:prstGeom prst="rect">
            <a:avLst/>
          </a:prstGeom>
          <a:noFill/>
          <a:ln/>
        </p:spPr>
        <p:txBody>
          <a:bodyPr wrap="square" lIns="45720" tIns="91440" rIns="91440" bIns="45720" rtlCol="0" anchor="ctr"/>
          <a:lstStyle/>
          <a:p>
            <a:pPr>
              <a:lnSpc>
                <a:spcPct val="100000"/>
              </a:lnSpc>
            </a:pPr>
            <a:endParaRPr lang="en-US" sz="1600" dirty="0"/>
          </a:p>
        </p:txBody>
      </p:sp>
      <p:pic>
        <p:nvPicPr>
          <p:cNvPr id="4" name="Image 0" descr="https://kimi-img.moonshot.cn/pub/slides/slides_tmpl/image/25-08-27-20:02:33-d2nf7m98bjvh7rlj07d0.png"/>
          <p:cNvPicPr>
            <a:picLocks noChangeAspect="1"/>
          </p:cNvPicPr>
          <p:nvPr/>
        </p:nvPicPr>
        <p:blipFill>
          <a:blip r:embed="rId3"/>
          <a:stretch>
            <a:fillRect/>
          </a:stretch>
        </p:blipFill>
        <p:spPr>
          <a:xfrm>
            <a:off x="5490845" y="3060065"/>
            <a:ext cx="4645025" cy="567055"/>
          </a:xfrm>
          <a:prstGeom prst="rect">
            <a:avLst/>
          </a:prstGeom>
        </p:spPr>
      </p:pic>
      <p:sp>
        <p:nvSpPr>
          <p:cNvPr id="5" name="Shape 2"/>
          <p:cNvSpPr/>
          <p:nvPr/>
        </p:nvSpPr>
        <p:spPr>
          <a:xfrm>
            <a:off x="1059815" y="361950"/>
            <a:ext cx="10026015" cy="5439410"/>
          </a:xfrm>
          <a:prstGeom prst="ellipse">
            <a:avLst/>
          </a:prstGeom>
          <a:solidFill>
            <a:srgbClr val="FFFFFF">
              <a:alpha val="0"/>
            </a:srgbClr>
          </a:solidFill>
          <a:ln w="53975">
            <a:solidFill>
              <a:srgbClr val="F87C98"/>
            </a:solidFill>
            <a:prstDash val="solid"/>
          </a:ln>
        </p:spPr>
      </p:sp>
      <p:sp>
        <p:nvSpPr>
          <p:cNvPr id="6" name="Text 3"/>
          <p:cNvSpPr/>
          <p:nvPr/>
        </p:nvSpPr>
        <p:spPr>
          <a:xfrm>
            <a:off x="1059815" y="361950"/>
            <a:ext cx="10026015" cy="5439410"/>
          </a:xfrm>
          <a:prstGeom prst="rect">
            <a:avLst/>
          </a:prstGeom>
          <a:noFill/>
          <a:ln/>
        </p:spPr>
        <p:txBody>
          <a:bodyPr wrap="square" lIns="45720" tIns="91440" rIns="91440" bIns="45720" rtlCol="0" anchor="ctr"/>
          <a:lstStyle/>
          <a:p>
            <a:pPr>
              <a:lnSpc>
                <a:spcPct val="100000"/>
              </a:lnSpc>
            </a:pPr>
            <a:endParaRPr lang="en-US" sz="1600" dirty="0"/>
          </a:p>
        </p:txBody>
      </p:sp>
      <p:sp>
        <p:nvSpPr>
          <p:cNvPr id="7" name="Shape 4"/>
          <p:cNvSpPr/>
          <p:nvPr/>
        </p:nvSpPr>
        <p:spPr>
          <a:xfrm>
            <a:off x="5158105" y="4269740"/>
            <a:ext cx="8011160" cy="3679825"/>
          </a:xfrm>
          <a:prstGeom prst="rect">
            <a:avLst/>
          </a:prstGeom>
          <a:solidFill>
            <a:srgbClr val="F1E5D5"/>
          </a:solidFill>
          <a:ln/>
        </p:spPr>
      </p:sp>
      <p:sp>
        <p:nvSpPr>
          <p:cNvPr id="8" name="Text 5"/>
          <p:cNvSpPr/>
          <p:nvPr/>
        </p:nvSpPr>
        <p:spPr>
          <a:xfrm>
            <a:off x="5158105" y="4269740"/>
            <a:ext cx="8011160" cy="3679825"/>
          </a:xfrm>
          <a:prstGeom prst="rect">
            <a:avLst/>
          </a:prstGeom>
          <a:noFill/>
          <a:ln/>
        </p:spPr>
        <p:txBody>
          <a:bodyPr wrap="square" lIns="45720" tIns="91440" rIns="91440" bIns="45720" rtlCol="0" anchor="ctr"/>
          <a:lstStyle/>
          <a:p>
            <a:pPr>
              <a:lnSpc>
                <a:spcPct val="100000"/>
              </a:lnSpc>
            </a:pPr>
            <a:endParaRPr lang="en-US" sz="1600" dirty="0"/>
          </a:p>
        </p:txBody>
      </p:sp>
      <p:pic>
        <p:nvPicPr>
          <p:cNvPr id="9" name="Image 1" descr="https://kimi-img.moonshot.cn/pub/slides/slides_tmpl/image/25-08-27-20:02:35-d2nf7mp8bjvh7rlj07eg.png"/>
          <p:cNvPicPr>
            <a:picLocks noChangeAspect="1"/>
          </p:cNvPicPr>
          <p:nvPr/>
        </p:nvPicPr>
        <p:blipFill>
          <a:blip r:embed="rId4"/>
          <a:srcRect l="14" r="14"/>
          <a:stretch/>
        </p:blipFill>
        <p:spPr>
          <a:xfrm>
            <a:off x="1905" y="1789430"/>
            <a:ext cx="8321675" cy="4664710"/>
          </a:xfrm>
          <a:prstGeom prst="rect">
            <a:avLst/>
          </a:prstGeom>
        </p:spPr>
      </p:pic>
      <p:sp>
        <p:nvSpPr>
          <p:cNvPr id="10" name="Text 6"/>
          <p:cNvSpPr/>
          <p:nvPr/>
        </p:nvSpPr>
        <p:spPr>
          <a:xfrm>
            <a:off x="7708265" y="5183505"/>
            <a:ext cx="2691765" cy="461665"/>
          </a:xfrm>
          <a:prstGeom prst="rect">
            <a:avLst/>
          </a:prstGeom>
          <a:noFill/>
          <a:ln/>
        </p:spPr>
        <p:txBody>
          <a:bodyPr wrap="square" lIns="91440" tIns="45720" rIns="91440" bIns="45720" rtlCol="0" anchor="t">
            <a:spAutoFit/>
          </a:bodyPr>
          <a:lstStyle/>
          <a:p>
            <a:pPr algn="r">
              <a:lnSpc>
                <a:spcPct val="100000"/>
              </a:lnSpc>
            </a:pPr>
            <a:r>
              <a:rPr lang="en-US" sz="2400" dirty="0">
                <a:solidFill>
                  <a:srgbClr val="000000"/>
                </a:solidFill>
                <a:latin typeface="MiSans" pitchFamily="34" charset="0"/>
                <a:ea typeface="MiSans" pitchFamily="34" charset="-122"/>
                <a:cs typeface="MiSans" pitchFamily="34" charset="-120"/>
              </a:rPr>
              <a:t>ScaLearn</a:t>
            </a:r>
            <a:endParaRPr lang="en-US" sz="1600" dirty="0"/>
          </a:p>
        </p:txBody>
      </p:sp>
      <p:sp>
        <p:nvSpPr>
          <p:cNvPr id="11" name="Text 7"/>
          <p:cNvSpPr/>
          <p:nvPr/>
        </p:nvSpPr>
        <p:spPr>
          <a:xfrm>
            <a:off x="6781165" y="5647690"/>
            <a:ext cx="3618865" cy="461665"/>
          </a:xfrm>
          <a:prstGeom prst="rect">
            <a:avLst/>
          </a:prstGeom>
          <a:noFill/>
          <a:ln/>
        </p:spPr>
        <p:txBody>
          <a:bodyPr wrap="square" lIns="91440" tIns="45720" rIns="91440" bIns="45720" rtlCol="0" anchor="t">
            <a:spAutoFit/>
          </a:bodyPr>
          <a:lstStyle/>
          <a:p>
            <a:pPr algn="r">
              <a:lnSpc>
                <a:spcPct val="100000"/>
              </a:lnSpc>
            </a:pPr>
            <a:r>
              <a:rPr lang="en-US" sz="2400" dirty="0">
                <a:solidFill>
                  <a:srgbClr val="000000"/>
                </a:solidFill>
                <a:latin typeface="MiSans" pitchFamily="34" charset="0"/>
                <a:ea typeface="MiSans" pitchFamily="34" charset="-122"/>
                <a:cs typeface="MiSans" pitchFamily="34" charset="-120"/>
              </a:rPr>
              <a:t>November 2025</a:t>
            </a:r>
            <a:endParaRPr lang="en-US" sz="1600" dirty="0"/>
          </a:p>
        </p:txBody>
      </p:sp>
      <p:sp>
        <p:nvSpPr>
          <p:cNvPr id="12" name="Text 8"/>
          <p:cNvSpPr/>
          <p:nvPr/>
        </p:nvSpPr>
        <p:spPr>
          <a:xfrm>
            <a:off x="5158105" y="2083435"/>
            <a:ext cx="4778375" cy="976630"/>
          </a:xfrm>
          <a:prstGeom prst="rect">
            <a:avLst/>
          </a:prstGeom>
          <a:noFill/>
          <a:ln/>
        </p:spPr>
        <p:txBody>
          <a:bodyPr wrap="square" lIns="91440" tIns="45720" rIns="91440" bIns="45720" rtlCol="0" anchor="t"/>
          <a:lstStyle/>
          <a:p>
            <a:pPr algn="r">
              <a:lnSpc>
                <a:spcPct val="100000"/>
              </a:lnSpc>
            </a:pPr>
            <a:r>
              <a:rPr lang="en-US" sz="6000" b="1" dirty="0">
                <a:solidFill>
                  <a:srgbClr val="000000"/>
                </a:solidFill>
                <a:latin typeface="MiSans" pitchFamily="34" charset="0"/>
                <a:ea typeface="MiSans" pitchFamily="34" charset="-122"/>
                <a:cs typeface="MiSans" pitchFamily="34" charset="-120"/>
              </a:rPr>
              <a:t>THANK YOU</a:t>
            </a:r>
            <a:endParaRPr lang="en-US" sz="1600" dirty="0"/>
          </a:p>
        </p:txBody>
      </p:sp>
    </p:spTree>
  </p:cSld>
  <p:clrMapOvr>
    <a:masterClrMapping/>
  </p:clrMapOvr>
  <p:transition>
    <p:fade/>
  </p:transition>
</p:sld>
</file>

<file path=ppt/theme/theme1.xml><?xml version="1.0" encoding="utf-8"?>
<a:theme xmlns:a="http://schemas.openxmlformats.org/drawingml/2006/main" name="Custom Theme">
  <a:themeElements>
    <a:clrScheme name="Custom">
      <a:dk1>
        <a:srgbClr val="000000"/>
      </a:dk1>
      <a:lt1>
        <a:srgbClr val="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TotalTime>
  <Words>1423</Words>
  <Application>Microsoft Office PowerPoint</Application>
  <PresentationFormat>Grand écran</PresentationFormat>
  <Paragraphs>224</Paragraphs>
  <Slides>26</Slides>
  <Notes>26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26</vt:i4>
      </vt:variant>
    </vt:vector>
  </HeadingPairs>
  <TitlesOfParts>
    <vt:vector size="30" baseType="lpstr">
      <vt:lpstr>MiSans</vt:lpstr>
      <vt:lpstr>Noto Sans SC</vt:lpstr>
      <vt:lpstr>Arial</vt:lpstr>
      <vt:lpstr>Custom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Moonshot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Smart Slimming Blueprint</dc:title>
  <dc:subject>Smart Slimming Blueprint</dc:subject>
  <dc:creator>Kimi</dc:creator>
  <cp:lastModifiedBy>ScaLearn</cp:lastModifiedBy>
  <cp:revision>2</cp:revision>
  <dcterms:created xsi:type="dcterms:W3CDTF">2025-11-10T11:12:49Z</dcterms:created>
  <dcterms:modified xsi:type="dcterms:W3CDTF">2025-11-10T11:20:05Z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IGC">
    <vt:lpwstr>{"Label":"Smart Slimming Blueprint","ContentProducer":"001191110108MACG2KBH8F10000","ProduceID":"d48s8psq5kvmpl4ih3fg","ReservedCode1":"","ContentPropagator":"001191110108MACG2KBH8F20000","PropagateID":"d48s8psq5kvmpl4ih3fg","ReservedCode2":""}</vt:lpwstr>
  </property>
</Properties>
</file>