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8" r:id="rId4"/>
    <p:sldId id="267" r:id="rId5"/>
    <p:sldId id="261" r:id="rId6"/>
    <p:sldId id="262" r:id="rId7"/>
    <p:sldId id="266" r:id="rId8"/>
    <p:sldId id="263" r:id="rId9"/>
    <p:sldId id="265" r:id="rId10"/>
    <p:sldId id="264" r:id="rId11"/>
  </p:sldIdLst>
  <p:sldSz cx="12192000" cy="6858000"/>
  <p:notesSz cx="6858000" cy="9144000"/>
  <p:defaultTextStyle>
    <a:defPPr rtl="0"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89" autoAdjust="0"/>
  </p:normalViewPr>
  <p:slideViewPr>
    <p:cSldViewPr snapToGrid="0">
      <p:cViewPr varScale="1">
        <p:scale>
          <a:sx n="62" d="100"/>
          <a:sy n="62" d="100"/>
        </p:scale>
        <p:origin x="828" y="5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5" d="100"/>
          <a:sy n="85" d="100"/>
        </p:scale>
        <p:origin x="387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handoutMaster" Target="handoutMasters/handoutMaster1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notesMaster" Target="notesMasters/notesMaster1.xml" /><Relationship Id="rId17" Type="http://schemas.openxmlformats.org/officeDocument/2006/relationships/tableStyles" Target="tableStyles.xml" /><Relationship Id="rId2" Type="http://schemas.openxmlformats.org/officeDocument/2006/relationships/slide" Target="slides/slide1.xml" /><Relationship Id="rId16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viewProps" Target="viewProp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presProps" Target="presProps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6DA56BA1-15DF-4424-B63A-F7A568BE3DAC}" type="datetime1">
              <a:rPr lang="pt-BR" smtClean="0"/>
              <a:t>18/05/2022</a:t>
            </a:fld>
            <a:endParaRPr lang="pt-BR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t-BR"/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1D13D6A-DFDD-4B27-9F53-83C0CD9331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t-BR" noProof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EF4300-2F0B-4D2E-B412-BBA6E716F56E}" type="datetime1">
              <a:rPr lang="pt-BR" smtClean="0"/>
              <a:pPr/>
              <a:t>18/05/2022</a:t>
            </a:fld>
            <a:endParaRPr lang="pt-BR" dirty="0"/>
          </a:p>
        </p:txBody>
      </p:sp>
      <p:sp>
        <p:nvSpPr>
          <p:cNvPr id="4" name="Espaço Reservado para Imagem do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t-BR" noProof="0"/>
          </a:p>
        </p:txBody>
      </p:sp>
      <p:sp>
        <p:nvSpPr>
          <p:cNvPr id="7" name="Espaço Reservado para o Número do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A1D7B6F-E65C-42E7-86A5-0A01C6C95227}" type="slidenum">
              <a:rPr lang="pt-BR" noProof="0" smtClean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 noProof="0" dirty="0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BA1D7B6F-E65C-42E7-86A5-0A01C6C95227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73989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noProof="0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A1D7B6F-E65C-42E7-86A5-0A01C6C95227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12317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noProof="0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A1D7B6F-E65C-42E7-86A5-0A01C6C95227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32332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noProof="0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A1D7B6F-E65C-42E7-86A5-0A01C6C95227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76034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A1D7B6F-E65C-42E7-86A5-0A01C6C95227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23499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noProof="0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A1D7B6F-E65C-42E7-86A5-0A01C6C95227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97546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noProof="0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A1D7B6F-E65C-42E7-86A5-0A01C6C95227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80749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noProof="0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A1D7B6F-E65C-42E7-86A5-0A01C6C95227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28467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noProof="0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A1D7B6F-E65C-42E7-86A5-0A01C6C95227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29262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noProof="0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A1D7B6F-E65C-42E7-86A5-0A01C6C95227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8840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3.png" 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3.png" 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4" Type="http://schemas.openxmlformats.org/officeDocument/2006/relationships/image" Target="../media/image3.png" 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o título com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Elemento gráfico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orma livre: Forma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40" name="Forma livre: Forma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41" name="Forma livre: Forma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6" name="Forma livre: Forma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7" name="Forma livre: Forma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9" name="Forma livre: Forma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6" name="Forma livre: Forma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7" name="Forma livre: Forma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8" name="Forma livre: Forma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9" name="Forma livre: Forma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0" name="Forma livre: Forma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1" name="Forma livre: Forma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2" name="Forma livre: Forma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3" name="Forma livre: Forma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5" name="Forma livre: Forma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3" name="Subtítulo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rtlCol="0"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pt-BR" noProof="0"/>
              <a:t>CLIQUE PARA EDITAR MESTRE</a:t>
            </a:r>
          </a:p>
        </p:txBody>
      </p:sp>
      <p:sp>
        <p:nvSpPr>
          <p:cNvPr id="42" name="Espaço Reservado para Imagem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rtlCol="0"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Título da</a:t>
            </a:r>
            <a:br>
              <a:rPr lang="pt-BR" noProof="0"/>
            </a:br>
            <a:r>
              <a:rPr lang="pt-BR" noProof="0"/>
              <a:t>Título</a:t>
            </a:r>
          </a:p>
        </p:txBody>
      </p:sp>
      <p:sp>
        <p:nvSpPr>
          <p:cNvPr id="45" name="Espaço Reservado para Texto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 rtlCol="0"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pt-BR" noProof="0"/>
              <a:t>MÊS</a:t>
            </a:r>
            <a:br>
              <a:rPr lang="pt-BR" noProof="0"/>
            </a:br>
            <a:r>
              <a:rPr lang="pt-BR" noProof="0"/>
              <a:t>20AA</a:t>
            </a:r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beçalho da seção com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Elemento gráfico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orma livre: Forma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13" name="Forma livre: Forma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14" name="Forma livre: Forma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grpSp>
        <p:nvGrpSpPr>
          <p:cNvPr id="31" name="Elemento gráfico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orma livre: Forma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3" name="Forma livre: Forma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25" name="Elemento gráfico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16" name="Espaço Reservado para Imagem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noProof="0" smtClean="0"/>
              <a:t>‹nº›</a:t>
            </a:fld>
            <a:endParaRPr lang="pt-BR" noProof="0"/>
          </a:p>
        </p:txBody>
      </p:sp>
      <p:sp>
        <p:nvSpPr>
          <p:cNvPr id="8" name="Elemento gráfico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 rtlCol="0"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Slide divisor</a:t>
            </a:r>
          </a:p>
        </p:txBody>
      </p:sp>
      <p:grpSp>
        <p:nvGrpSpPr>
          <p:cNvPr id="26" name="Elemento Gráfico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orma livre: Forma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8" name="Forma livre: Forma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9" name="Forma livre: Forma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0" name="Forma livre: Forma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de tex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Elemento Gráfico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orma livre: Forma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9" name="Forma livre: Forma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noProof="0" smtClean="0"/>
              <a:t>‹nº›</a:t>
            </a:fld>
            <a:endParaRPr lang="pt-BR" noProof="0"/>
          </a:p>
        </p:txBody>
      </p:sp>
      <p:sp>
        <p:nvSpPr>
          <p:cNvPr id="10" name="Elemento gráfico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11" name="Elemento gráfico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rtlCol="0"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Layout de texto 1</a:t>
            </a:r>
          </a:p>
        </p:txBody>
      </p:sp>
      <p:sp>
        <p:nvSpPr>
          <p:cNvPr id="17" name="Espaço Reservado para Texto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8990" y="3392622"/>
            <a:ext cx="3913188" cy="2249488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  <p:grpSp>
        <p:nvGrpSpPr>
          <p:cNvPr id="19" name="Elemento gráfico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orma livre: Forma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1" name="Forma livre: Forma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2" name="Forma livre: Forma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24" name="Espaço Reservado para Imagem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de Tex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Elemento Gráfico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orma livre: Forma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10" name="Forma livre: Forma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noProof="0" smtClean="0"/>
              <a:t>‹nº›</a:t>
            </a:fld>
            <a:endParaRPr lang="pt-BR" noProof="0"/>
          </a:p>
        </p:txBody>
      </p:sp>
      <p:grpSp>
        <p:nvGrpSpPr>
          <p:cNvPr id="13" name="Grupo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Elemento gráfico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12" name="Elemento gráfico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Layout de texto 2</a:t>
            </a:r>
          </a:p>
        </p:txBody>
      </p:sp>
      <p:sp>
        <p:nvSpPr>
          <p:cNvPr id="17" name="Espaço Reservado para Texto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18" name="Espaço Reservado para Texto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32841" y="3401290"/>
            <a:ext cx="4347933" cy="693295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  <p:sp>
        <p:nvSpPr>
          <p:cNvPr id="20" name="Espaço Reservado para Texto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32841" y="4200309"/>
            <a:ext cx="4347933" cy="1408743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  <p:grpSp>
        <p:nvGrpSpPr>
          <p:cNvPr id="22" name="Elemento gráfico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orma livre: Forma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4" name="Forma livre: Forma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5" name="Forma livre: Forma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27" name="Espaço Reservado para Imagem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is Conteúdos com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Elemento gráfico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orma livre: Forma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0" name="Forma livre: Forma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rtlCol="0"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t-BR" noProof="0"/>
              <a:t>Título da seção 1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030139" y="3248025"/>
            <a:ext cx="4573338" cy="2311872"/>
          </a:xfrm>
        </p:spPr>
        <p:txBody>
          <a:bodyPr rtlCol="0"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pt-BR" noProof="0"/>
              <a:t>Clique para editar o texto Mestre</a:t>
            </a:r>
          </a:p>
          <a:p>
            <a:pPr lvl="1" rtl="0"/>
            <a:r>
              <a:rPr lang="pt-BR" noProof="0"/>
              <a:t>Segundo nível</a:t>
            </a:r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9" name="Espaço Reservado para o Número do Slide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noProof="0" smtClean="0"/>
              <a:t>‹nº›</a:t>
            </a:fld>
            <a:endParaRPr lang="pt-BR" noProof="0"/>
          </a:p>
        </p:txBody>
      </p:sp>
      <p:sp>
        <p:nvSpPr>
          <p:cNvPr id="10" name="Elemento gráfico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11" name="Elemento gráfico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Comparação</a:t>
            </a:r>
          </a:p>
        </p:txBody>
      </p:sp>
      <p:sp>
        <p:nvSpPr>
          <p:cNvPr id="15" name="Espaço Reservado para Texto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rtlCol="0"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t-BR" noProof="0"/>
              <a:t>Título da seção 1</a:t>
            </a:r>
          </a:p>
        </p:txBody>
      </p:sp>
      <p:sp>
        <p:nvSpPr>
          <p:cNvPr id="16" name="Espaço Reservado para Conteúdo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6207363" y="3248025"/>
            <a:ext cx="5073411" cy="2311872"/>
          </a:xfrm>
        </p:spPr>
        <p:txBody>
          <a:bodyPr rtlCol="0"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pt-BR" noProof="0"/>
              <a:t>Clique para editar o texto Mestre</a:t>
            </a:r>
          </a:p>
          <a:p>
            <a:pPr lvl="1" rtl="0"/>
            <a:r>
              <a:rPr lang="pt-BR" noProof="0"/>
              <a:t>Segundo nível</a:t>
            </a:r>
          </a:p>
        </p:txBody>
      </p:sp>
      <p:sp>
        <p:nvSpPr>
          <p:cNvPr id="17" name="Espaço Reservado para Texto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22" name="Forma livre: Forma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3" name="Forma livre: Forma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Grá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Elemento gráfico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orma livre: Forma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13" name="Forma livre: Forma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noProof="0" smtClean="0"/>
              <a:t>‹nº›</a:t>
            </a:fld>
            <a:endParaRPr lang="pt-BR" noProof="0"/>
          </a:p>
        </p:txBody>
      </p:sp>
      <p:sp>
        <p:nvSpPr>
          <p:cNvPr id="6" name="Elemento gráfico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7" name="Elemento gráfico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Slide de gráfico</a:t>
            </a:r>
          </a:p>
        </p:txBody>
      </p:sp>
      <p:sp>
        <p:nvSpPr>
          <p:cNvPr id="10" name="Espaço Reservado para Texto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23" name="Espaço reservado para gráfico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 hasCustomPrompt="1"/>
          </p:nvPr>
        </p:nvSpPr>
        <p:spPr>
          <a:xfrm>
            <a:off x="5159375" y="1347788"/>
            <a:ext cx="6121400" cy="4090987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pt-BR" noProof="0"/>
              <a:t>Clique no ícone para adicionar o gráfico</a:t>
            </a:r>
          </a:p>
        </p:txBody>
      </p:sp>
      <p:sp>
        <p:nvSpPr>
          <p:cNvPr id="27" name="Forma livre: Forma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8" name="Forma livre: Forma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Elemento gráfico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orma livre: Forma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13" name="Forma livre: Forma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noProof="0" smtClean="0"/>
              <a:t>‹nº›</a:t>
            </a:fld>
            <a:endParaRPr lang="pt-BR" noProof="0"/>
          </a:p>
        </p:txBody>
      </p:sp>
      <p:sp>
        <p:nvSpPr>
          <p:cNvPr id="6" name="Elemento gráfico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7" name="Elemento gráfico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Slide de tabela</a:t>
            </a:r>
          </a:p>
        </p:txBody>
      </p:sp>
      <p:sp>
        <p:nvSpPr>
          <p:cNvPr id="10" name="Espaço Reservado para Texto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15" name="Espaço reservado para tabela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pt-BR" noProof="0"/>
              <a:t>Clique no ícone para adicionar tabela</a:t>
            </a:r>
          </a:p>
        </p:txBody>
      </p:sp>
      <p:sp>
        <p:nvSpPr>
          <p:cNvPr id="17" name="Forma livre: Forma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18" name="Forma livre: Forma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Elemento gráfico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orma livre: Forma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8" name="Forma livre: Forma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4" name="Espaço reservado para o número do slide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noProof="0" smtClean="0"/>
              <a:t>‹nº›</a:t>
            </a:fld>
            <a:endParaRPr lang="pt-BR" noProof="0"/>
          </a:p>
        </p:txBody>
      </p:sp>
      <p:grpSp>
        <p:nvGrpSpPr>
          <p:cNvPr id="9" name="Elemento gráfico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orma livre: Forma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11" name="Forma livre: Forma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13" name="Forma livre: Forma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16" name="Espaço reservado para texto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 rtl="0"/>
            <a:r>
              <a:rPr lang="pt-BR" noProof="0"/>
              <a:t>EDITAR ESTILOS DE TEXTO MESTRE</a:t>
            </a:r>
          </a:p>
        </p:txBody>
      </p:sp>
      <p:sp>
        <p:nvSpPr>
          <p:cNvPr id="20" name="Espaço Reservado para Imagem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25" name="Título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Foto grande</a:t>
            </a:r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íde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Elemento gráfico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orma livre: Forma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11" name="Forma livre: Forma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rtlCol="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r>
              <a:rPr lang="pt-BR" noProof="0"/>
              <a:t>CLIQUE PARA EDITAR O ESTILO DO TÍTULO PRINCIPAL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noProof="0" smtClean="0"/>
              <a:t>‹nº›</a:t>
            </a:fld>
            <a:endParaRPr lang="pt-BR" noProof="0"/>
          </a:p>
        </p:txBody>
      </p:sp>
      <p:sp>
        <p:nvSpPr>
          <p:cNvPr id="13" name="Espaço reservado para mídia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pt-BR" noProof="0"/>
              <a:t>Clique no ícone para adicionar mídia</a:t>
            </a:r>
          </a:p>
        </p:txBody>
      </p:sp>
      <p:sp>
        <p:nvSpPr>
          <p:cNvPr id="17" name="Forma livre: Forma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16" name="Forma livre: Forma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r>
              <a:rPr lang="pt-BR" noProof="0"/>
              <a:t> </a:t>
            </a:r>
          </a:p>
        </p:txBody>
      </p:sp>
      <p:sp>
        <p:nvSpPr>
          <p:cNvPr id="19" name="Forma livre: Forma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18" name="Forma livre: Forma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Agradecime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Elemento gráfico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orma livre: Forma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41" name="Forma livre: Forma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14" name="Forma livre: Forma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10" name="Forma livre: Forma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12" name="Forma livre: Forma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16" name="Forma livre: Forma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9" name="Forma livre: Forma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11" name="Forma livre: Forma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13" name="Forma livre: Forma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15" name="Forma livre: Forma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 rtlCol="0"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Obrigado!</a:t>
            </a:r>
          </a:p>
        </p:txBody>
      </p:sp>
      <p:grpSp>
        <p:nvGrpSpPr>
          <p:cNvPr id="23" name="Elemento Gráfico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orma livre: Forma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5" name="Forma livre: Forma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7" name="Forma livre: Forma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30" name="Espaço Reservado para Imagem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35" name="Espaço Reservado para Texto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 rot="720000">
            <a:off x="8526498" y="4052877"/>
            <a:ext cx="3689627" cy="642938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Elemento gráfico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orma livre: Forma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40" name="Forma livre: Forma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41" name="Forma livre: Forma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6" name="Forma livre: Forma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7" name="Forma livre: Forma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9" name="Forma livre: Forma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6" name="Forma livre: Forma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7" name="Forma livre: Forma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8" name="Forma livre: Forma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9" name="Forma livre: Forma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0" name="Forma livre: Forma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1" name="Forma livre: Forma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2" name="Forma livre: Forma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3" name="Forma livre: Forma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5" name="Forma livre: Forma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rtlCol="0"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Título da</a:t>
            </a:r>
            <a:br>
              <a:rPr lang="pt-BR" noProof="0"/>
            </a:br>
            <a:r>
              <a:rPr lang="pt-BR" noProof="0"/>
              <a:t>Título</a:t>
            </a:r>
          </a:p>
        </p:txBody>
      </p:sp>
      <p:sp>
        <p:nvSpPr>
          <p:cNvPr id="23" name="Subtítulo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rtlCol="0"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pt-BR" noProof="0"/>
              <a:t>CLIQUE PARA EDITAR O ESTILO DO SUBTÍTULO MESTRE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Elemento gráfico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orma livre: Forma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13" name="Forma livre: Forma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14" name="Forma livre: Forma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grpSp>
        <p:nvGrpSpPr>
          <p:cNvPr id="31" name="Elemento Gráfico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orma livre: Forma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3" name="Forma livre: Forma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25" name="Elemento gráfico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noProof="0" smtClean="0"/>
              <a:t>‹nº›</a:t>
            </a:fld>
            <a:endParaRPr lang="pt-BR" noProof="0"/>
          </a:p>
        </p:txBody>
      </p:sp>
      <p:sp>
        <p:nvSpPr>
          <p:cNvPr id="8" name="Elemento gráfico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 rtlCol="0"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Slide divisor</a:t>
            </a:r>
          </a:p>
        </p:txBody>
      </p:sp>
      <p:grpSp>
        <p:nvGrpSpPr>
          <p:cNvPr id="26" name="Elemento Gráfico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orma livre: Forma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8" name="Forma livre: Forma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9" name="Forma livre: Forma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0" name="Forma livre: Forma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21" name="Espaço Reservado para Texto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3961075" y="3345999"/>
            <a:ext cx="7319700" cy="1500187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Elemento gráfico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orma livre: Forma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3" name="Forma livre: Forma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25" name="Elemento gráfico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noProof="0" smtClean="0"/>
              <a:t>‹nº›</a:t>
            </a:fld>
            <a:endParaRPr lang="pt-BR" noProof="0"/>
          </a:p>
        </p:txBody>
      </p:sp>
      <p:sp>
        <p:nvSpPr>
          <p:cNvPr id="8" name="Elemento gráfico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grpSp>
        <p:nvGrpSpPr>
          <p:cNvPr id="26" name="Elemento gráfico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orma livre: Forma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8" name="Forma livre: Forma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9" name="Forma livre: Forma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0" name="Forma livre: Forma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7" name="Título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pt-BR" noProof="0"/>
              <a:t>Clique para editar o estilo de título Mestre</a:t>
            </a:r>
          </a:p>
        </p:txBody>
      </p:sp>
      <p:sp>
        <p:nvSpPr>
          <p:cNvPr id="22" name="Espaço Reservado para Conteúdo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11225" y="1825625"/>
            <a:ext cx="10442575" cy="4351338"/>
          </a:xfrm>
        </p:spPr>
        <p:txBody>
          <a:bodyPr rtlCol="0"/>
          <a:lstStyle/>
          <a:p>
            <a:pPr lvl="0" rtl="0"/>
            <a:r>
              <a:rPr lang="pt-BR" noProof="0"/>
              <a:t>Clique para editar o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is conteú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Elemento gráfico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orma livre: Forma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3" name="Forma livre: Forma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25" name="Elemento gráfico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noProof="0" smtClean="0"/>
              <a:t>‹nº›</a:t>
            </a:fld>
            <a:endParaRPr lang="pt-BR" noProof="0"/>
          </a:p>
        </p:txBody>
      </p:sp>
      <p:sp>
        <p:nvSpPr>
          <p:cNvPr id="8" name="Elemento gráfico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grpSp>
        <p:nvGrpSpPr>
          <p:cNvPr id="26" name="Elemento gráfico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orma livre: Forma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8" name="Forma livre: Forma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9" name="Forma livre: Forma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0" name="Forma livre: Forma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7" name="Título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pt-BR" noProof="0"/>
              <a:t>Clique para editar o estilo de título Mestre</a:t>
            </a:r>
          </a:p>
        </p:txBody>
      </p:sp>
      <p:sp>
        <p:nvSpPr>
          <p:cNvPr id="17" name="Espaço Reservado para Conteúdo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3976085"/>
          </a:xfrm>
        </p:spPr>
        <p:txBody>
          <a:bodyPr rtlCol="0"/>
          <a:lstStyle/>
          <a:p>
            <a:pPr lvl="0" rtl="0"/>
            <a:r>
              <a:rPr lang="pt-BR" noProof="0"/>
              <a:t>Clique para editar o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8" name="Espaço Reservado para Conteúdo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3976085"/>
          </a:xfrm>
        </p:spPr>
        <p:txBody>
          <a:bodyPr rtlCol="0"/>
          <a:lstStyle/>
          <a:p>
            <a:pPr lvl="0" rtl="0"/>
            <a:r>
              <a:rPr lang="pt-BR" noProof="0"/>
              <a:t>Clique para editar o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Elemento gráfico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orma livre: Forma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3" name="Forma livre: Forma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25" name="Elemento gráfico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noProof="0" smtClean="0"/>
              <a:t>‹nº›</a:t>
            </a:fld>
            <a:endParaRPr lang="pt-BR" noProof="0"/>
          </a:p>
        </p:txBody>
      </p:sp>
      <p:sp>
        <p:nvSpPr>
          <p:cNvPr id="8" name="Elemento gráfico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grpSp>
        <p:nvGrpSpPr>
          <p:cNvPr id="26" name="Elemento Gráfico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orma livre: Forma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8" name="Forma livre: Forma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9" name="Forma livre: Forma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0" name="Forma livre: Forma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7" name="Título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pt-BR" noProof="0"/>
              <a:t>Clique para editar o estilo de título Mestre</a:t>
            </a:r>
          </a:p>
        </p:txBody>
      </p:sp>
      <p:sp>
        <p:nvSpPr>
          <p:cNvPr id="17" name="Espaço Reservado para Texto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1942689"/>
            <a:ext cx="5157787" cy="562385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  <p:sp>
        <p:nvSpPr>
          <p:cNvPr id="18" name="Espaço Reservado para Conteúdo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638097"/>
            <a:ext cx="5157787" cy="3184634"/>
          </a:xfrm>
        </p:spPr>
        <p:txBody>
          <a:bodyPr rtlCol="0"/>
          <a:lstStyle/>
          <a:p>
            <a:pPr lvl="0" rtl="0"/>
            <a:r>
              <a:rPr lang="pt-BR" noProof="0"/>
              <a:t>Clique para editar o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9" name="Espaço Reservado para Texto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942689"/>
            <a:ext cx="5183188" cy="562385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  <p:sp>
        <p:nvSpPr>
          <p:cNvPr id="20" name="Espaço Reservado para Conteúdo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638097"/>
            <a:ext cx="5183188" cy="3184634"/>
          </a:xfrm>
        </p:spPr>
        <p:txBody>
          <a:bodyPr rtlCol="0"/>
          <a:lstStyle/>
          <a:p>
            <a:pPr lvl="0" rtl="0"/>
            <a:r>
              <a:rPr lang="pt-BR" noProof="0"/>
              <a:t>Clique para editar o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Elemento Gráfico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orma livre: Forma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13" name="Forma livre: Forma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noProof="0" smtClean="0"/>
              <a:t>‹nº›</a:t>
            </a:fld>
            <a:endParaRPr lang="pt-BR" noProof="0"/>
          </a:p>
        </p:txBody>
      </p:sp>
      <p:sp>
        <p:nvSpPr>
          <p:cNvPr id="6" name="Elemento gráfico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7" name="Elemento gráfico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7" name="Forma livre: Forma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8" name="Forma livre: Forma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16" name="Espaço Reservado para Conteúdo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0012" y="1347788"/>
            <a:ext cx="6172200" cy="4330539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pt-BR" noProof="0"/>
              <a:t>Clique para editar o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9" name="Espaço reservado para texto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rtlCol="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21227985">
            <a:off x="857494" y="721373"/>
            <a:ext cx="3918639" cy="1325563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para editar o estilo de título Mestre</a:t>
            </a:r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gráfico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Elemento Gráfico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orma livre: Forma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13" name="Forma livre: Forma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noProof="0" smtClean="0"/>
              <a:t>‹nº›</a:t>
            </a:fld>
            <a:endParaRPr lang="pt-BR" noProof="0"/>
          </a:p>
        </p:txBody>
      </p:sp>
      <p:sp>
        <p:nvSpPr>
          <p:cNvPr id="6" name="Elemento gráfico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7" name="Elemento gráfico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7" name="Forma livre: Forma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8" name="Forma livre: Forma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17" name="Espaço Reservado para Imagem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18" name="Espaço reservado para texto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rtlCol="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21228869">
            <a:off x="857652" y="725128"/>
            <a:ext cx="3833278" cy="1325563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para editar o estilo de título Mestre</a:t>
            </a:r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Elemento gráfico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orma livre: Forma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3" name="Forma livre: Forma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25" name="Elemento gráfico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noProof="0" smtClean="0"/>
              <a:t>‹nº›</a:t>
            </a:fld>
            <a:endParaRPr lang="pt-BR" noProof="0"/>
          </a:p>
        </p:txBody>
      </p:sp>
      <p:sp>
        <p:nvSpPr>
          <p:cNvPr id="8" name="Elemento gráfico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grpSp>
        <p:nvGrpSpPr>
          <p:cNvPr id="26" name="Elemento gráfico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orma livre: Forma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8" name="Forma livre: Forma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9" name="Forma livre: Forma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0" name="Forma livre: Forma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7" name="Título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pt-BR" noProof="0"/>
              <a:t>Clique para editar o estilo de título Mestre</a:t>
            </a:r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Elemento Gráfico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orma livre: Forma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3" name="Forma livre: Forma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25" name="Elemento gráfico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noProof="0" smtClean="0"/>
              <a:t>‹nº›</a:t>
            </a:fld>
            <a:endParaRPr lang="pt-BR" noProof="0"/>
          </a:p>
        </p:txBody>
      </p:sp>
      <p:sp>
        <p:nvSpPr>
          <p:cNvPr id="8" name="Elemento gráfico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grpSp>
        <p:nvGrpSpPr>
          <p:cNvPr id="26" name="Elemento Gráfico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orma livre: Forma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8" name="Forma livre: Forma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9" name="Forma livre: Forma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0" name="Forma livre: Forma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7" name="Título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pt-BR" noProof="0"/>
              <a:t>Clique para editar o estilo de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44441" y="2373246"/>
            <a:ext cx="9303119" cy="211150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2255265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Elemento gráfico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orma livre: Forma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3" name="Forma livre: Forma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noProof="0" smtClean="0"/>
              <a:t>‹nº›</a:t>
            </a:fld>
            <a:endParaRPr lang="pt-BR" noProof="0"/>
          </a:p>
        </p:txBody>
      </p:sp>
      <p:grpSp>
        <p:nvGrpSpPr>
          <p:cNvPr id="26" name="Elemento Gráfico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orma livre: Forma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8" name="Forma livre: Forma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29" name="Forma livre: Forma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sp>
          <p:nvSpPr>
            <p:cNvPr id="30" name="Forma livre: Forma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emento gráfico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3" name="Espaço Reservado para Texto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 rtlCol="0"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 rtl="0"/>
            <a:r>
              <a:rPr lang="pt-BR" noProof="0"/>
              <a:t>1</a:t>
            </a:r>
          </a:p>
        </p:txBody>
      </p:sp>
      <p:sp>
        <p:nvSpPr>
          <p:cNvPr id="26" name="Espaço Reservado para Texto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85863" y="2088090"/>
            <a:ext cx="3103110" cy="800100"/>
          </a:xfrm>
        </p:spPr>
        <p:txBody>
          <a:bodyPr rtlCol="0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  <p:sp>
        <p:nvSpPr>
          <p:cNvPr id="33" name="Espaço Reservado para Texto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 rtlCol="0"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 rtl="0"/>
            <a:r>
              <a:rPr lang="pt-BR" noProof="0"/>
              <a:t>2</a:t>
            </a:r>
          </a:p>
        </p:txBody>
      </p:sp>
      <p:sp>
        <p:nvSpPr>
          <p:cNvPr id="34" name="Espaço Reservado para Texto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49603" y="2088090"/>
            <a:ext cx="2243918" cy="800100"/>
          </a:xfrm>
        </p:spPr>
        <p:txBody>
          <a:bodyPr rtlCol="0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  <p:sp>
        <p:nvSpPr>
          <p:cNvPr id="37" name="Espaço Reservado para Texto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 rtlCol="0"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 rtl="0"/>
            <a:r>
              <a:rPr lang="pt-BR" noProof="0"/>
              <a:t>3</a:t>
            </a:r>
          </a:p>
        </p:txBody>
      </p:sp>
      <p:sp>
        <p:nvSpPr>
          <p:cNvPr id="38" name="Espaço Reservado para Texto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435716" y="2105869"/>
            <a:ext cx="2959116" cy="800100"/>
          </a:xfrm>
        </p:spPr>
        <p:txBody>
          <a:bodyPr rtlCol="0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  <p:sp>
        <p:nvSpPr>
          <p:cNvPr id="40" name="Espaço Reservado para Texto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91723" y="294357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  <p:sp>
        <p:nvSpPr>
          <p:cNvPr id="43" name="Espaço Reservado para Texto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590348" y="294357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  <p:sp>
        <p:nvSpPr>
          <p:cNvPr id="45" name="Espaço Reservado para Texto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794793" y="294357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  <p:sp>
        <p:nvSpPr>
          <p:cNvPr id="46" name="Espaço Reservado para Texto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876955" y="2942030"/>
            <a:ext cx="3517877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  <p:sp>
        <p:nvSpPr>
          <p:cNvPr id="48" name="Espaço Reservado para Texto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91722" y="5607548"/>
            <a:ext cx="3397251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  <p:sp>
        <p:nvSpPr>
          <p:cNvPr id="49" name="Espaço Reservado para Texto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794792" y="4909834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  <p:sp>
        <p:nvSpPr>
          <p:cNvPr id="50" name="Espaço Reservado para Texto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890713" y="4909834"/>
            <a:ext cx="2692939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 rtl="0"/>
            <a:r>
              <a:rPr lang="pt-BR" noProof="0"/>
              <a:t>Clique para editar o texto Mestre</a:t>
            </a:r>
          </a:p>
        </p:txBody>
      </p:sp>
      <p:sp>
        <p:nvSpPr>
          <p:cNvPr id="55" name="Espaço Reservado para Imagem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56" name="Espaço Reservado para Imagem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57" name="Espaço Reservado para Imagem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58" name="Espaço Reservado para Imagem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pt-BR" noProof="0"/>
              <a:t>Clique no ícone para adicionar uma imagem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Como usar este modelo</a:t>
            </a:r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slideLayout" Target="../slideLayouts/slideLayout18.xml" /><Relationship Id="rId3" Type="http://schemas.openxmlformats.org/officeDocument/2006/relationships/slideLayout" Target="../slideLayouts/slideLayout3.xml" /><Relationship Id="rId21" Type="http://schemas.openxmlformats.org/officeDocument/2006/relationships/slideLayout" Target="../slideLayouts/slideLayout21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20" Type="http://schemas.openxmlformats.org/officeDocument/2006/relationships/slideLayout" Target="../slideLayouts/slideLayout20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19" Type="http://schemas.openxmlformats.org/officeDocument/2006/relationships/slideLayout" Target="../slideLayouts/slideLayout19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Relationship Id="rId2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pt-BR" noProof="0"/>
              <a:t>Clique para editar o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pPr rtl="0"/>
            <a:r>
              <a:rPr lang="pt-BR" noProof="0"/>
              <a:t>DD.MM.20AA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pPr rtl="0"/>
            <a:r>
              <a:rPr lang="pt-BR" noProof="0"/>
              <a:t>ADICIONAR UM RODAPÉ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fld id="{98C0CDE5-970C-4CC4-BF43-0DA127E73E82}" type="slidenum">
              <a:rPr lang="pt-BR" noProof="0" smtClean="0"/>
              <a:pPr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71" r:id="rId19"/>
    <p:sldLayoutId id="2147483668" r:id="rId20"/>
    <p:sldLayoutId id="2147483660" r:id="rId2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74" userDrawn="1">
          <p15:clr>
            <a:srgbClr val="F26B43"/>
          </p15:clr>
        </p15:guide>
        <p15:guide id="4" pos="7106" userDrawn="1">
          <p15:clr>
            <a:srgbClr val="F26B43"/>
          </p15:clr>
        </p15:guide>
        <p15:guide id="5" orient="horz" pos="3748" userDrawn="1">
          <p15:clr>
            <a:srgbClr val="F26B43"/>
          </p15:clr>
        </p15:guide>
        <p15:guide id="6" pos="3250" userDrawn="1">
          <p15:clr>
            <a:srgbClr val="F26B43"/>
          </p15:clr>
        </p15:guide>
        <p15:guide id="7" pos="443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3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8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9.xml" /><Relationship Id="rId6" Type="http://schemas.openxmlformats.org/officeDocument/2006/relationships/image" Target="../media/image14.jpg" /><Relationship Id="rId5" Type="http://schemas.openxmlformats.org/officeDocument/2006/relationships/image" Target="../media/image13.jpeg" /><Relationship Id="rId4" Type="http://schemas.openxmlformats.org/officeDocument/2006/relationships/image" Target="../media/image12.jpe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19.xml" /><Relationship Id="rId4" Type="http://schemas.openxmlformats.org/officeDocument/2006/relationships/image" Target="../media/image16.png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10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>
            <a:noAutofit/>
          </a:bodyPr>
          <a:lstStyle/>
          <a:p>
            <a:pPr algn="ctr" rtl="0"/>
            <a:r>
              <a:rPr lang="pt-BR" sz="4400" dirty="0"/>
              <a:t>Projeto o que se compartilha se multiplica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algn="ctr" rtl="0"/>
            <a:r>
              <a:rPr lang="pt-BR" dirty="0"/>
              <a:t>Gestão de projetos</a:t>
            </a:r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7671E014-38A6-4604-84E2-0E92500FBC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pt-BR" dirty="0"/>
              <a:t>Maio</a:t>
            </a:r>
            <a:br>
              <a:rPr lang="pt-BR" dirty="0"/>
            </a:br>
            <a:r>
              <a:rPr lang="pt-BR" dirty="0"/>
              <a:t>2022</a:t>
            </a:r>
          </a:p>
        </p:txBody>
      </p:sp>
      <p:pic>
        <p:nvPicPr>
          <p:cNvPr id="9" name="Espaço Reservado para Imagem 8" descr="Crianças na Mesa Olhando para o Caderno">
            <a:extLst>
              <a:ext uri="{FF2B5EF4-FFF2-40B4-BE49-F238E27FC236}">
                <a16:creationId xmlns:a16="http://schemas.microsoft.com/office/drawing/2014/main" id="{F1EACC03-9DC7-4C77-9BAE-11CBF767B58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</p:spTree>
    <p:extLst>
      <p:ext uri="{BB962C8B-B14F-4D97-AF65-F5344CB8AC3E}">
        <p14:creationId xmlns:p14="http://schemas.microsoft.com/office/powerpoint/2010/main" val="3997746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1A9F9A-7914-429C-8B48-A81473A57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t-BR" dirty="0"/>
              <a:t>Nosso grupo</a:t>
            </a:r>
          </a:p>
        </p:txBody>
      </p:sp>
      <p:sp>
        <p:nvSpPr>
          <p:cNvPr id="9" name="Espaço Reservado para o Número do Slide 8">
            <a:extLst>
              <a:ext uri="{FF2B5EF4-FFF2-40B4-BE49-F238E27FC236}">
                <a16:creationId xmlns:a16="http://schemas.microsoft.com/office/drawing/2014/main" id="{F759139A-0794-42B5-84C4-5E9E21B10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smtClean="0"/>
              <a:pPr/>
              <a:t>2</a:t>
            </a:fld>
            <a:endParaRPr lang="pt-BR"/>
          </a:p>
        </p:txBody>
      </p:sp>
      <p:pic>
        <p:nvPicPr>
          <p:cNvPr id="22" name="Espaço Reservado para Imagem 21">
            <a:extLst>
              <a:ext uri="{FF2B5EF4-FFF2-40B4-BE49-F238E27FC236}">
                <a16:creationId xmlns:a16="http://schemas.microsoft.com/office/drawing/2014/main" id="{1C0A73EC-D4FC-3A4D-95C3-72FC725104E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t="3950" b="3950"/>
          <a:stretch>
            <a:fillRect/>
          </a:stretch>
        </p:blipFill>
        <p:spPr/>
      </p:pic>
      <p:sp>
        <p:nvSpPr>
          <p:cNvPr id="24" name="Espaço Reservado para Rodapé 1">
            <a:extLst>
              <a:ext uri="{FF2B5EF4-FFF2-40B4-BE49-F238E27FC236}">
                <a16:creationId xmlns:a16="http://schemas.microsoft.com/office/drawing/2014/main" id="{F3E27147-93DD-FD25-4DD1-6CE0500C2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1225" y="5945824"/>
            <a:ext cx="2755428" cy="365125"/>
          </a:xfrm>
        </p:spPr>
        <p:txBody>
          <a:bodyPr rtlCol="0"/>
          <a:lstStyle/>
          <a:p>
            <a:pPr rtl="0"/>
            <a:r>
              <a:rPr lang="pt-BR" dirty="0"/>
              <a:t>Anhanguera Educacional</a:t>
            </a:r>
          </a:p>
        </p:txBody>
      </p:sp>
    </p:spTree>
    <p:extLst>
      <p:ext uri="{BB962C8B-B14F-4D97-AF65-F5344CB8AC3E}">
        <p14:creationId xmlns:p14="http://schemas.microsoft.com/office/powerpoint/2010/main" val="2439947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433285" y="996516"/>
            <a:ext cx="4347580" cy="734415"/>
          </a:xfrm>
        </p:spPr>
        <p:txBody>
          <a:bodyPr rtlCol="0">
            <a:normAutofit/>
          </a:bodyPr>
          <a:lstStyle/>
          <a:p>
            <a:pPr algn="ctr" rtl="0"/>
            <a:r>
              <a:rPr lang="pt-BR" dirty="0"/>
              <a:t>A instituição</a:t>
            </a:r>
          </a:p>
        </p:txBody>
      </p:sp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6587D558-5792-4FF7-9111-65F4C874C6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algn="ctr" rtl="0"/>
            <a:r>
              <a:rPr lang="pt-BR" dirty="0"/>
              <a:t>Instituição beneficente Lar de Maria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FE58025A-9737-434D-AE90-0CC9E799028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>
            <a:normAutofit fontScale="92500" lnSpcReduction="20000"/>
          </a:bodyPr>
          <a:lstStyle/>
          <a:p>
            <a:pPr rtl="0"/>
            <a:r>
              <a:rPr lang="pt-BR" dirty="0"/>
              <a:t>O Lar de Maria tem 4 unidades, conhecemos a </a:t>
            </a:r>
            <a:r>
              <a:rPr lang="pt-BR"/>
              <a:t>sede localizada </a:t>
            </a:r>
            <a:r>
              <a:rPr lang="pt-BR" dirty="0"/>
              <a:t>em Santo André na Vila Scarpelli.</a:t>
            </a:r>
          </a:p>
          <a:p>
            <a:pPr rtl="0"/>
            <a:r>
              <a:rPr lang="pt-BR" dirty="0"/>
              <a:t>São cerca de 500 crianças !</a:t>
            </a:r>
          </a:p>
          <a:p>
            <a:r>
              <a:rPr lang="pt-BR" dirty="0"/>
              <a:t>(04 meses a 03 anos de idade – Modalidade Creche; 04 anos a 05 anos e 07 meses – Modalidade Pré-escola)</a:t>
            </a:r>
            <a:endParaRPr lang="pt-BR" b="1" i="0" dirty="0">
              <a:solidFill>
                <a:srgbClr val="002864"/>
              </a:solidFill>
              <a:effectLst/>
              <a:latin typeface="Raleway" pitchFamily="2" charset="0"/>
            </a:endParaRPr>
          </a:p>
          <a:p>
            <a:r>
              <a:rPr lang="pt-BR" dirty="0"/>
              <a:t>O início dos trabalhos da Instituição Beneficente “Lar de Maria” aconteceu de forma quase despretensiosa: em 11/03/1963</a:t>
            </a:r>
          </a:p>
          <a:p>
            <a:endParaRPr lang="pt-BR" dirty="0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576FC602-D83F-41B2-AE0B-E9BF4B9D7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1225" y="5945824"/>
            <a:ext cx="3099460" cy="365125"/>
          </a:xfrm>
        </p:spPr>
        <p:txBody>
          <a:bodyPr rtlCol="0"/>
          <a:lstStyle/>
          <a:p>
            <a:pPr rtl="0"/>
            <a:r>
              <a:rPr lang="pt-BR" dirty="0"/>
              <a:t>Anhanguera Educacional</a:t>
            </a:r>
          </a:p>
        </p:txBody>
      </p:sp>
      <p:sp>
        <p:nvSpPr>
          <p:cNvPr id="4" name="Espaço reservado para o número do slide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smtClean="0"/>
              <a:pPr/>
              <a:t>3</a:t>
            </a:fld>
            <a:endParaRPr lang="pt-BR" dirty="0"/>
          </a:p>
        </p:txBody>
      </p:sp>
      <p:pic>
        <p:nvPicPr>
          <p:cNvPr id="10" name="Espaço Reservado para Imagem 9">
            <a:extLst>
              <a:ext uri="{FF2B5EF4-FFF2-40B4-BE49-F238E27FC236}">
                <a16:creationId xmlns:a16="http://schemas.microsoft.com/office/drawing/2014/main" id="{E0FE479D-FC1C-D59E-46D3-DA7C3FDD4F56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l="21681" r="2168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71418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1A9F9A-7914-429C-8B48-A81473A57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rtl="0"/>
            <a:r>
              <a:rPr lang="pt-BR" dirty="0"/>
              <a:t>Entrada do local</a:t>
            </a:r>
          </a:p>
        </p:txBody>
      </p:sp>
      <p:sp>
        <p:nvSpPr>
          <p:cNvPr id="9" name="Espaço Reservado para o Número do Slide 8">
            <a:extLst>
              <a:ext uri="{FF2B5EF4-FFF2-40B4-BE49-F238E27FC236}">
                <a16:creationId xmlns:a16="http://schemas.microsoft.com/office/drawing/2014/main" id="{F759139A-0794-42B5-84C4-5E9E21B10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smtClean="0"/>
              <a:pPr rtl="0"/>
              <a:t>4</a:t>
            </a:fld>
            <a:endParaRPr lang="pt-BR"/>
          </a:p>
        </p:txBody>
      </p:sp>
      <p:sp>
        <p:nvSpPr>
          <p:cNvPr id="24" name="Espaço Reservado para Rodapé 1">
            <a:extLst>
              <a:ext uri="{FF2B5EF4-FFF2-40B4-BE49-F238E27FC236}">
                <a16:creationId xmlns:a16="http://schemas.microsoft.com/office/drawing/2014/main" id="{F3E27147-93DD-FD25-4DD1-6CE0500C2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1225" y="5945824"/>
            <a:ext cx="2755428" cy="365125"/>
          </a:xfrm>
        </p:spPr>
        <p:txBody>
          <a:bodyPr rtlCol="0"/>
          <a:lstStyle/>
          <a:p>
            <a:pPr rtl="0"/>
            <a:r>
              <a:rPr lang="pt-BR" dirty="0"/>
              <a:t>Anhanguera Educacional</a:t>
            </a:r>
          </a:p>
        </p:txBody>
      </p:sp>
      <p:pic>
        <p:nvPicPr>
          <p:cNvPr id="21" name="Espaço Reservado para Imagem 20">
            <a:extLst>
              <a:ext uri="{FF2B5EF4-FFF2-40B4-BE49-F238E27FC236}">
                <a16:creationId xmlns:a16="http://schemas.microsoft.com/office/drawing/2014/main" id="{6EEEA83B-7672-A44E-37C7-98825173DF6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24382" r="2438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162965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C2D9D162-C3F3-4DA6-ACF1-E33B89535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711127" y="842706"/>
            <a:ext cx="3960711" cy="1061509"/>
          </a:xfrm>
        </p:spPr>
        <p:txBody>
          <a:bodyPr rtlCol="0"/>
          <a:lstStyle/>
          <a:p>
            <a:pPr rtl="0"/>
            <a:r>
              <a:rPr lang="pt-BR" dirty="0"/>
              <a:t>Cronograma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47F58CBE-13EA-4F05-A482-DB6F4B95AC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8030" y="3314576"/>
            <a:ext cx="3328024" cy="1700784"/>
          </a:xfrm>
        </p:spPr>
        <p:txBody>
          <a:bodyPr tIns="180000" bIns="108000" rtlCol="0">
            <a:normAutofit/>
          </a:bodyPr>
          <a:lstStyle/>
          <a:p>
            <a:pPr algn="ctr" rtl="0"/>
            <a:r>
              <a:rPr lang="pt-BR" dirty="0"/>
              <a:t>Um pequeno resumo das datas que o nosso grupo seguiu para o andamento do projeto.</a:t>
            </a:r>
          </a:p>
        </p:txBody>
      </p:sp>
      <p:graphicFrame>
        <p:nvGraphicFramePr>
          <p:cNvPr id="7" name="Espaço Reservado para a Tabela 6" descr="tabela">
            <a:extLst>
              <a:ext uri="{FF2B5EF4-FFF2-40B4-BE49-F238E27FC236}">
                <a16:creationId xmlns:a16="http://schemas.microsoft.com/office/drawing/2014/main" id="{D83D9E27-1AC3-4FB1-9CE1-A4C5BB26FFF8}"/>
              </a:ext>
            </a:extLst>
          </p:cNvPr>
          <p:cNvGraphicFramePr>
            <a:graphicFrameLocks noGrp="1"/>
          </p:cNvGraphicFramePr>
          <p:nvPr>
            <p:ph type="tbl" sz="quarter" idx="13"/>
            <p:extLst>
              <p:ext uri="{D42A27DB-BD31-4B8C-83A1-F6EECF244321}">
                <p14:modId xmlns:p14="http://schemas.microsoft.com/office/powerpoint/2010/main" val="2396487165"/>
              </p:ext>
            </p:extLst>
          </p:nvPr>
        </p:nvGraphicFramePr>
        <p:xfrm>
          <a:off x="5159375" y="1161524"/>
          <a:ext cx="6122105" cy="3853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2401">
                  <a:extLst>
                    <a:ext uri="{9D8B030D-6E8A-4147-A177-3AD203B41FA5}">
                      <a16:colId xmlns:a16="http://schemas.microsoft.com/office/drawing/2014/main" val="1078058074"/>
                    </a:ext>
                  </a:extLst>
                </a:gridCol>
                <a:gridCol w="4129704">
                  <a:extLst>
                    <a:ext uri="{9D8B030D-6E8A-4147-A177-3AD203B41FA5}">
                      <a16:colId xmlns:a16="http://schemas.microsoft.com/office/drawing/2014/main" val="3420017166"/>
                    </a:ext>
                  </a:extLst>
                </a:gridCol>
              </a:tblGrid>
              <a:tr h="642306">
                <a:tc>
                  <a:txBody>
                    <a:bodyPr/>
                    <a:lstStyle/>
                    <a:p>
                      <a:pPr rtl="0"/>
                      <a:endParaRPr lang="pt-BR" sz="1200" b="1" noProof="0" dirty="0">
                        <a:latin typeface="+mj-lt"/>
                      </a:endParaRPr>
                    </a:p>
                  </a:txBody>
                  <a:tcPr marL="92013" marR="9201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1600" b="1" noProof="0" dirty="0">
                          <a:solidFill>
                            <a:schemeClr val="accent4"/>
                          </a:solidFill>
                          <a:latin typeface="+mj-lt"/>
                        </a:rPr>
                        <a:t>Categoria 1</a:t>
                      </a:r>
                    </a:p>
                  </a:txBody>
                  <a:tcPr marL="92013" marR="9201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2420211"/>
                  </a:ext>
                </a:extLst>
              </a:tr>
              <a:tr h="64230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pt-BR" sz="1600" b="1" i="0" kern="1200" noProof="0" dirty="0">
                          <a:solidFill>
                            <a:schemeClr val="accent4"/>
                          </a:solidFill>
                          <a:latin typeface="+mn-lt"/>
                          <a:ea typeface="+mn-ea"/>
                          <a:cs typeface="+mn-cs"/>
                        </a:rPr>
                        <a:t>04/03/2022</a:t>
                      </a:r>
                    </a:p>
                  </a:txBody>
                  <a:tcPr marL="92013" marR="92013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BR" sz="1600" i="0" kern="1200" noProof="0" dirty="0">
                          <a:solidFill>
                            <a:schemeClr val="accent4"/>
                          </a:solidFill>
                          <a:latin typeface="+mn-lt"/>
                          <a:ea typeface="+mn-ea"/>
                          <a:cs typeface="+mn-cs"/>
                        </a:rPr>
                        <a:t>Inicio do projeto, formação do grupo e decisão do tema.</a:t>
                      </a:r>
                    </a:p>
                  </a:txBody>
                  <a:tcPr marL="92013" marR="92013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9479917"/>
                  </a:ext>
                </a:extLst>
              </a:tr>
              <a:tr h="64230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pt-BR" sz="1600" b="1" i="0" kern="1200" noProof="0" dirty="0">
                          <a:solidFill>
                            <a:schemeClr val="accent4"/>
                          </a:solidFill>
                          <a:latin typeface="+mn-lt"/>
                          <a:ea typeface="+mn-ea"/>
                          <a:cs typeface="+mn-cs"/>
                        </a:rPr>
                        <a:t>14/03/2022</a:t>
                      </a:r>
                    </a:p>
                  </a:txBody>
                  <a:tcPr marL="92013" marR="9201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BR" sz="1600" i="0" kern="1200" noProof="0" dirty="0">
                          <a:solidFill>
                            <a:schemeClr val="accent4"/>
                          </a:solidFill>
                          <a:latin typeface="+mn-lt"/>
                          <a:ea typeface="+mn-ea"/>
                          <a:cs typeface="+mn-cs"/>
                        </a:rPr>
                        <a:t>Contato com a instituição para verificar quais os itens de maior necessidade..</a:t>
                      </a:r>
                    </a:p>
                  </a:txBody>
                  <a:tcPr marL="92013" marR="9201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2921562"/>
                  </a:ext>
                </a:extLst>
              </a:tr>
              <a:tr h="64230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pt-BR" sz="1600" b="1" i="0" kern="1200" noProof="0" dirty="0">
                          <a:solidFill>
                            <a:schemeClr val="accent4"/>
                          </a:solidFill>
                          <a:latin typeface="+mn-lt"/>
                          <a:ea typeface="+mn-ea"/>
                          <a:cs typeface="+mn-cs"/>
                        </a:rPr>
                        <a:t>15/03/2022</a:t>
                      </a:r>
                    </a:p>
                  </a:txBody>
                  <a:tcPr marL="92013" marR="9201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BR" sz="1600" i="0" kern="1200" noProof="0" dirty="0">
                          <a:solidFill>
                            <a:schemeClr val="accent4"/>
                          </a:solidFill>
                          <a:latin typeface="+mn-lt"/>
                          <a:ea typeface="+mn-ea"/>
                          <a:cs typeface="+mn-cs"/>
                        </a:rPr>
                        <a:t>Inicio da arrecadação de alimentos</a:t>
                      </a:r>
                    </a:p>
                  </a:txBody>
                  <a:tcPr marL="92013" marR="9201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0525708"/>
                  </a:ext>
                </a:extLst>
              </a:tr>
              <a:tr h="64230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pt-BR" sz="1600" b="1" i="0" kern="1200" noProof="0" dirty="0">
                          <a:solidFill>
                            <a:schemeClr val="accent4"/>
                          </a:solidFill>
                          <a:latin typeface="+mn-lt"/>
                          <a:ea typeface="+mn-ea"/>
                          <a:cs typeface="+mn-cs"/>
                        </a:rPr>
                        <a:t>09/05/2022</a:t>
                      </a:r>
                    </a:p>
                  </a:txBody>
                  <a:tcPr marL="92013" marR="9201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BR" sz="1600" b="1" i="0" kern="1200" noProof="0" dirty="0">
                          <a:solidFill>
                            <a:schemeClr val="accent4"/>
                          </a:solidFill>
                          <a:latin typeface="+mn-lt"/>
                          <a:ea typeface="+mn-ea"/>
                          <a:cs typeface="+mn-cs"/>
                        </a:rPr>
                        <a:t>Entrega dos alimentos e data para conhecer a instituição.</a:t>
                      </a:r>
                    </a:p>
                  </a:txBody>
                  <a:tcPr marL="92013" marR="9201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4068911"/>
                  </a:ext>
                </a:extLst>
              </a:tr>
              <a:tr h="64230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pt-BR" sz="1600" b="1" i="0" kern="1200" noProof="0" dirty="0">
                          <a:solidFill>
                            <a:schemeClr val="accent4"/>
                          </a:solidFill>
                          <a:latin typeface="+mn-lt"/>
                          <a:ea typeface="+mn-ea"/>
                          <a:cs typeface="+mn-cs"/>
                        </a:rPr>
                        <a:t>20/05/2022</a:t>
                      </a:r>
                    </a:p>
                  </a:txBody>
                  <a:tcPr marL="92013" marR="9201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BR" sz="1600" i="0" kern="1200" noProof="0" dirty="0">
                          <a:solidFill>
                            <a:schemeClr val="accent4"/>
                          </a:solidFill>
                          <a:latin typeface="+mn-lt"/>
                          <a:ea typeface="+mn-ea"/>
                          <a:cs typeface="+mn-cs"/>
                        </a:rPr>
                        <a:t>Finalização do projeto com a apresentação.</a:t>
                      </a:r>
                    </a:p>
                  </a:txBody>
                  <a:tcPr marL="92013" marR="9201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5263446"/>
                  </a:ext>
                </a:extLst>
              </a:tr>
            </a:tbl>
          </a:graphicData>
        </a:graphic>
      </p:graphicFrame>
      <p:sp>
        <p:nvSpPr>
          <p:cNvPr id="2" name="Espaço Reservado para Rodapé 1">
            <a:extLst>
              <a:ext uri="{FF2B5EF4-FFF2-40B4-BE49-F238E27FC236}">
                <a16:creationId xmlns:a16="http://schemas.microsoft.com/office/drawing/2014/main" id="{9E4DFBAD-6226-4D42-9E5F-E317F2B65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1225" y="5945824"/>
            <a:ext cx="2755428" cy="365125"/>
          </a:xfrm>
        </p:spPr>
        <p:txBody>
          <a:bodyPr rtlCol="0"/>
          <a:lstStyle/>
          <a:p>
            <a:pPr rtl="0"/>
            <a:r>
              <a:rPr lang="pt-BR" dirty="0"/>
              <a:t>Anhanguera Educacional</a:t>
            </a:r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id="{1B207A22-C237-4907-825A-3E28A7AE9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1844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pt-BR" dirty="0"/>
              <a:t>Apoiador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 rtlCol="0"/>
          <a:lstStyle/>
          <a:p>
            <a:pPr rtl="0"/>
            <a:r>
              <a:rPr lang="pt-BR" dirty="0"/>
              <a:t>  Separamos esse slide para agradecer o Marcos dono da empresa </a:t>
            </a:r>
            <a:r>
              <a:rPr lang="pt-BR" dirty="0" err="1"/>
              <a:t>Marisbel</a:t>
            </a:r>
            <a:r>
              <a:rPr lang="pt-BR" dirty="0"/>
              <a:t>.</a:t>
            </a:r>
            <a:br>
              <a:rPr lang="pt-BR" dirty="0"/>
            </a:br>
            <a:r>
              <a:rPr lang="pt-BR" dirty="0"/>
              <a:t>  Ele ficou sabendo do nosso projeto e também resolveu ajudar e contribuiu com chocolate para entregarmos para as crianças.</a:t>
            </a:r>
          </a:p>
        </p:txBody>
      </p:sp>
      <p:sp>
        <p:nvSpPr>
          <p:cNvPr id="2" name="Espaço Reservado para Rodapé 1">
            <a:extLst>
              <a:ext uri="{FF2B5EF4-FFF2-40B4-BE49-F238E27FC236}">
                <a16:creationId xmlns:a16="http://schemas.microsoft.com/office/drawing/2014/main" id="{A39B2A57-9893-4BCD-AA1A-122310BC6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1225" y="5945824"/>
            <a:ext cx="3055579" cy="365125"/>
          </a:xfrm>
        </p:spPr>
        <p:txBody>
          <a:bodyPr rtlCol="0"/>
          <a:lstStyle/>
          <a:p>
            <a:pPr rtl="0"/>
            <a:r>
              <a:rPr lang="pt-BR" dirty="0"/>
              <a:t>Anhanguera Educacional</a:t>
            </a:r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smtClean="0"/>
              <a:pPr rtl="0"/>
              <a:t>6</a:t>
            </a:fld>
            <a:endParaRPr lang="pt-BR"/>
          </a:p>
        </p:txBody>
      </p:sp>
      <p:pic>
        <p:nvPicPr>
          <p:cNvPr id="32" name="Espaço Reservado para Imagem 31">
            <a:extLst>
              <a:ext uri="{FF2B5EF4-FFF2-40B4-BE49-F238E27FC236}">
                <a16:creationId xmlns:a16="http://schemas.microsoft.com/office/drawing/2014/main" id="{1BF9EE1F-1D0E-FAAF-8CDD-E83D8BB1CCA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18330" b="1833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5325771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1A9F9A-7914-429C-8B48-A81473A57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t-BR" dirty="0"/>
              <a:t>Dia da entrega</a:t>
            </a:r>
          </a:p>
        </p:txBody>
      </p:sp>
      <p:sp>
        <p:nvSpPr>
          <p:cNvPr id="9" name="Espaço Reservado para o Número do Slide 8">
            <a:extLst>
              <a:ext uri="{FF2B5EF4-FFF2-40B4-BE49-F238E27FC236}">
                <a16:creationId xmlns:a16="http://schemas.microsoft.com/office/drawing/2014/main" id="{F759139A-0794-42B5-84C4-5E9E21B10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smtClean="0"/>
              <a:pPr rtl="0"/>
              <a:t>7</a:t>
            </a:fld>
            <a:endParaRPr lang="pt-BR"/>
          </a:p>
        </p:txBody>
      </p:sp>
      <p:sp>
        <p:nvSpPr>
          <p:cNvPr id="24" name="Espaço Reservado para Rodapé 1">
            <a:extLst>
              <a:ext uri="{FF2B5EF4-FFF2-40B4-BE49-F238E27FC236}">
                <a16:creationId xmlns:a16="http://schemas.microsoft.com/office/drawing/2014/main" id="{F3E27147-93DD-FD25-4DD1-6CE0500C2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1225" y="5945824"/>
            <a:ext cx="2755428" cy="365125"/>
          </a:xfrm>
        </p:spPr>
        <p:txBody>
          <a:bodyPr rtlCol="0"/>
          <a:lstStyle/>
          <a:p>
            <a:pPr rtl="0"/>
            <a:r>
              <a:rPr lang="pt-BR" dirty="0"/>
              <a:t>Anhanguera Educacional</a:t>
            </a:r>
          </a:p>
        </p:txBody>
      </p:sp>
      <p:pic>
        <p:nvPicPr>
          <p:cNvPr id="15" name="Espaço Reservado para Imagem 14">
            <a:extLst>
              <a:ext uri="{FF2B5EF4-FFF2-40B4-BE49-F238E27FC236}">
                <a16:creationId xmlns:a16="http://schemas.microsoft.com/office/drawing/2014/main" id="{BFB0563B-89B2-8EF1-BD77-0E8FC8D9549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t="6292" b="629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51946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45AB00-1C5C-4EB0-B93F-C03AB7A9B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ctr" rtl="0"/>
            <a:r>
              <a:rPr lang="pt-BR" dirty="0"/>
              <a:t>Data da entrega e visita</a:t>
            </a:r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1225" y="5945824"/>
            <a:ext cx="2737322" cy="365125"/>
          </a:xfrm>
        </p:spPr>
        <p:txBody>
          <a:bodyPr rtlCol="0"/>
          <a:lstStyle/>
          <a:p>
            <a:pPr rtl="0"/>
            <a:r>
              <a:rPr lang="pt-BR" dirty="0"/>
              <a:t>Anhanguera Educacional</a:t>
            </a:r>
          </a:p>
        </p:txBody>
      </p:sp>
      <p:sp>
        <p:nvSpPr>
          <p:cNvPr id="4" name="Espaço reservado para o número do slide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smtClean="0"/>
              <a:t>8</a:t>
            </a:fld>
            <a:endParaRPr lang="pt-BR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7EC2A6C8-5DD4-894E-1945-D0D88661AF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0248" y="456611"/>
            <a:ext cx="2170200" cy="482266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ADF7955-33F7-D91E-5E6F-6BB1B96F71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3120" y="452250"/>
            <a:ext cx="2346870" cy="234687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AE398D27-5619-FC12-CA52-D2361C80FE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8657" y="2935620"/>
            <a:ext cx="4992268" cy="224652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4B368D9B-57D6-097D-41B6-324C5A3A0B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36727" y="452250"/>
            <a:ext cx="3518546" cy="2346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966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E98DCA46-603B-4178-8707-30E192CE6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79410" y="408809"/>
            <a:ext cx="4391191" cy="1325563"/>
          </a:xfrm>
        </p:spPr>
        <p:txBody>
          <a:bodyPr rtlCol="0" anchor="t">
            <a:normAutofit/>
          </a:bodyPr>
          <a:lstStyle/>
          <a:p>
            <a:pPr algn="ctr" rtl="0"/>
            <a:r>
              <a:rPr lang="pt-BR" sz="3600" dirty="0"/>
              <a:t>Contatos e formas de doação.</a:t>
            </a:r>
          </a:p>
        </p:txBody>
      </p:sp>
      <p:sp>
        <p:nvSpPr>
          <p:cNvPr id="3" name="Espaço Reservado para o Número do Slide 2">
            <a:extLst>
              <a:ext uri="{FF2B5EF4-FFF2-40B4-BE49-F238E27FC236}">
                <a16:creationId xmlns:a16="http://schemas.microsoft.com/office/drawing/2014/main" id="{DBE29131-0256-478D-B4FF-734E0F94C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pt-BR" smtClean="0"/>
              <a:t>9</a:t>
            </a:fld>
            <a:endParaRPr lang="pt-BR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544FCD6C-4006-9445-2D78-FFC80AC2BF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228" y="3744308"/>
            <a:ext cx="7520684" cy="2384078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22C69341-2882-DC02-0ED1-EA07573090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7499" y="1737750"/>
            <a:ext cx="6979778" cy="2033439"/>
          </a:xfrm>
          <a:prstGeom prst="rect">
            <a:avLst/>
          </a:prstGeom>
        </p:spPr>
      </p:pic>
      <p:sp>
        <p:nvSpPr>
          <p:cNvPr id="13" name="Espaço Reservado para Rodapé 2">
            <a:extLst>
              <a:ext uri="{FF2B5EF4-FFF2-40B4-BE49-F238E27FC236}">
                <a16:creationId xmlns:a16="http://schemas.microsoft.com/office/drawing/2014/main" id="{7BDFA2CA-D402-C995-3D8D-EE3FC8478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1225" y="5945824"/>
            <a:ext cx="2737322" cy="365125"/>
          </a:xfrm>
        </p:spPr>
        <p:txBody>
          <a:bodyPr rtlCol="0"/>
          <a:lstStyle/>
          <a:p>
            <a:pPr rtl="0"/>
            <a:r>
              <a:rPr lang="pt-BR" dirty="0"/>
              <a:t>Anhanguera Educacional</a:t>
            </a:r>
          </a:p>
        </p:txBody>
      </p:sp>
    </p:spTree>
    <p:extLst>
      <p:ext uri="{BB962C8B-B14F-4D97-AF65-F5344CB8AC3E}">
        <p14:creationId xmlns:p14="http://schemas.microsoft.com/office/powerpoint/2010/main" val="59582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4AA4C6-BA7F-40BC-AD51-EFDDDBEA5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t-BR"/>
              <a:t>Obrigado!</a:t>
            </a:r>
          </a:p>
        </p:txBody>
      </p:sp>
      <p:pic>
        <p:nvPicPr>
          <p:cNvPr id="7" name="Espaço Reservado para Imagem 6" descr="Menino Carregando uma Mochila Vermelha">
            <a:extLst>
              <a:ext uri="{FF2B5EF4-FFF2-40B4-BE49-F238E27FC236}">
                <a16:creationId xmlns:a16="http://schemas.microsoft.com/office/drawing/2014/main" id="{10962572-14B4-44BB-89AB-9ADA56D6B40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l="17932" t="26156" r="14038" b="34430"/>
          <a:stretch/>
        </p:blipFill>
        <p:spPr>
          <a:xfrm>
            <a:off x="-1600" y="1096296"/>
            <a:ext cx="6052552" cy="5259842"/>
          </a:xfrm>
        </p:spPr>
      </p:pic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F155FC3B-DD33-4B9A-A5EB-A2301786CE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/>
          <a:p>
            <a:pPr algn="ctr" rtl="0"/>
            <a:r>
              <a:rPr lang="pt-BR" dirty="0"/>
              <a:t>Dúvidas ?</a:t>
            </a:r>
          </a:p>
        </p:txBody>
      </p:sp>
    </p:spTree>
    <p:extLst>
      <p:ext uri="{BB962C8B-B14F-4D97-AF65-F5344CB8AC3E}">
        <p14:creationId xmlns:p14="http://schemas.microsoft.com/office/powerpoint/2010/main" val="192333152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60958877_TF66931380_Win32" id="{99884AB3-29F5-4F3C-83F6-5BDBE5E052CF}" vid="{F8F9A07F-369A-4A12-B756-BD45FF249449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de ensino fundamental</Template>
  <TotalTime>104</TotalTime>
  <Words>253</Words>
  <Application>Microsoft Office PowerPoint</Application>
  <PresentationFormat>Widescreen</PresentationFormat>
  <Paragraphs>57</Paragraphs>
  <Slides>10</Slides>
  <Notes>10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Projeto o que se compartilha se multiplica</vt:lpstr>
      <vt:lpstr>Nosso grupo</vt:lpstr>
      <vt:lpstr>A instituição</vt:lpstr>
      <vt:lpstr>Entrada do local</vt:lpstr>
      <vt:lpstr>Cronograma</vt:lpstr>
      <vt:lpstr>Apoiador</vt:lpstr>
      <vt:lpstr>Dia da entrega</vt:lpstr>
      <vt:lpstr>Data da entrega e visita</vt:lpstr>
      <vt:lpstr>Contatos e formas de doação.</vt:lpstr>
      <vt:lpstr>Obrigado!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Projeto o que se compartilha se multiplica</dc:title>
  <dc:creator>Rodrigo Marcolin</dc:creator>
  <cp:lastModifiedBy>RODRIGO PAULO MARCOLIN</cp:lastModifiedBy>
  <cp:revision>2</cp:revision>
  <dcterms:created xsi:type="dcterms:W3CDTF">2022-05-18T02:54:41Z</dcterms:created>
  <dcterms:modified xsi:type="dcterms:W3CDTF">2022-05-18T12:28:34Z</dcterms:modified>
</cp:coreProperties>
</file>