
<file path=[Content_Types].xml><?xml version="1.0" encoding="utf-8"?>
<Types xmlns="http://schemas.openxmlformats.org/package/2006/content-types">
  <Default Extension="bin" ContentType="application/vnd.openxmlformats-officedocument.oleObject"/>
  <Default Extension="emf" ContentType="image/x-emf"/>
  <Default Extension="jpg" ContentType="image/jpeg"/>
  <Default Extension="m4a" ContentType="audi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saveSubsetFonts="1">
  <p:sldMasterIdLst>
    <p:sldMasterId id="2147483648" r:id="rId4"/>
  </p:sldMasterIdLst>
  <p:notesMasterIdLst>
    <p:notesMasterId r:id="rId12"/>
  </p:notesMasterIdLst>
  <p:handoutMasterIdLst>
    <p:handoutMasterId r:id="rId13"/>
  </p:handoutMasterIdLst>
  <p:sldIdLst>
    <p:sldId id="404" r:id="rId5"/>
    <p:sldId id="405" r:id="rId6"/>
    <p:sldId id="406" r:id="rId7"/>
    <p:sldId id="407" r:id="rId8"/>
    <p:sldId id="408" r:id="rId9"/>
    <p:sldId id="410" r:id="rId10"/>
    <p:sldId id="414" r:id="rId11"/>
  </p:sldIdLst>
  <p:sldSz cx="12192000" cy="6858000"/>
  <p:notesSz cx="7099300" cy="10234613"/>
  <p:custDataLst>
    <p:tags r:id="rId14"/>
  </p:custDataLst>
  <p:defaultTextStyle>
    <a:defPPr>
      <a:defRPr lang="en-US"/>
    </a:defPPr>
    <a:lvl1pPr algn="l" rtl="0" fontAlgn="base">
      <a:spcBef>
        <a:spcPct val="0"/>
      </a:spcBef>
      <a:spcAft>
        <a:spcPct val="0"/>
      </a:spcAft>
      <a:defRPr sz="1632" kern="1200">
        <a:solidFill>
          <a:schemeClr val="tx1"/>
        </a:solidFill>
        <a:latin typeface="Arial" charset="0"/>
        <a:ea typeface="+mn-ea"/>
        <a:cs typeface="+mn-cs"/>
      </a:defRPr>
    </a:lvl1pPr>
    <a:lvl2pPr marL="466454" algn="l" rtl="0" fontAlgn="base">
      <a:spcBef>
        <a:spcPct val="0"/>
      </a:spcBef>
      <a:spcAft>
        <a:spcPct val="0"/>
      </a:spcAft>
      <a:defRPr sz="1632" kern="1200">
        <a:solidFill>
          <a:schemeClr val="tx1"/>
        </a:solidFill>
        <a:latin typeface="Arial" charset="0"/>
        <a:ea typeface="+mn-ea"/>
        <a:cs typeface="+mn-cs"/>
      </a:defRPr>
    </a:lvl2pPr>
    <a:lvl3pPr marL="932909" algn="l" rtl="0" fontAlgn="base">
      <a:spcBef>
        <a:spcPct val="0"/>
      </a:spcBef>
      <a:spcAft>
        <a:spcPct val="0"/>
      </a:spcAft>
      <a:defRPr sz="1632" kern="1200">
        <a:solidFill>
          <a:schemeClr val="tx1"/>
        </a:solidFill>
        <a:latin typeface="Arial" charset="0"/>
        <a:ea typeface="+mn-ea"/>
        <a:cs typeface="+mn-cs"/>
      </a:defRPr>
    </a:lvl3pPr>
    <a:lvl4pPr marL="1399362" algn="l" rtl="0" fontAlgn="base">
      <a:spcBef>
        <a:spcPct val="0"/>
      </a:spcBef>
      <a:spcAft>
        <a:spcPct val="0"/>
      </a:spcAft>
      <a:defRPr sz="1632" kern="1200">
        <a:solidFill>
          <a:schemeClr val="tx1"/>
        </a:solidFill>
        <a:latin typeface="Arial" charset="0"/>
        <a:ea typeface="+mn-ea"/>
        <a:cs typeface="+mn-cs"/>
      </a:defRPr>
    </a:lvl4pPr>
    <a:lvl5pPr marL="1865817" algn="l" rtl="0" fontAlgn="base">
      <a:spcBef>
        <a:spcPct val="0"/>
      </a:spcBef>
      <a:spcAft>
        <a:spcPct val="0"/>
      </a:spcAft>
      <a:defRPr sz="1632" kern="1200">
        <a:solidFill>
          <a:schemeClr val="tx1"/>
        </a:solidFill>
        <a:latin typeface="Arial" charset="0"/>
        <a:ea typeface="+mn-ea"/>
        <a:cs typeface="+mn-cs"/>
      </a:defRPr>
    </a:lvl5pPr>
    <a:lvl6pPr marL="2332271" algn="l" defTabSz="932909" rtl="0" eaLnBrk="1" latinLnBrk="0" hangingPunct="1">
      <a:defRPr sz="1632" kern="1200">
        <a:solidFill>
          <a:schemeClr val="tx1"/>
        </a:solidFill>
        <a:latin typeface="Arial" charset="0"/>
        <a:ea typeface="+mn-ea"/>
        <a:cs typeface="+mn-cs"/>
      </a:defRPr>
    </a:lvl6pPr>
    <a:lvl7pPr marL="2798726" algn="l" defTabSz="932909" rtl="0" eaLnBrk="1" latinLnBrk="0" hangingPunct="1">
      <a:defRPr sz="1632" kern="1200">
        <a:solidFill>
          <a:schemeClr val="tx1"/>
        </a:solidFill>
        <a:latin typeface="Arial" charset="0"/>
        <a:ea typeface="+mn-ea"/>
        <a:cs typeface="+mn-cs"/>
      </a:defRPr>
    </a:lvl7pPr>
    <a:lvl8pPr marL="3265180" algn="l" defTabSz="932909" rtl="0" eaLnBrk="1" latinLnBrk="0" hangingPunct="1">
      <a:defRPr sz="1632" kern="1200">
        <a:solidFill>
          <a:schemeClr val="tx1"/>
        </a:solidFill>
        <a:latin typeface="Arial" charset="0"/>
        <a:ea typeface="+mn-ea"/>
        <a:cs typeface="+mn-cs"/>
      </a:defRPr>
    </a:lvl8pPr>
    <a:lvl9pPr marL="3731635" algn="l" defTabSz="932909" rtl="0" eaLnBrk="1" latinLnBrk="0" hangingPunct="1">
      <a:defRPr sz="1632"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4B4B4A"/>
    <a:srgbClr val="FFFFFF"/>
    <a:srgbClr val="A6A6A6"/>
    <a:srgbClr val="889BA7"/>
    <a:srgbClr val="939392"/>
    <a:srgbClr val="C9C9C8"/>
    <a:srgbClr val="66ADD0"/>
    <a:srgbClr val="0563BB"/>
    <a:srgbClr val="0354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24A929-AAF3-457E-AF32-64A3825BD48C}" v="11" dt="2024-04-23T02:55:15.5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90" autoAdjust="0"/>
    <p:restoredTop sz="80465" autoAdjust="0"/>
  </p:normalViewPr>
  <p:slideViewPr>
    <p:cSldViewPr snapToGrid="0" snapToObjects="1">
      <p:cViewPr varScale="1">
        <p:scale>
          <a:sx n="90" d="100"/>
          <a:sy n="90" d="100"/>
        </p:scale>
        <p:origin x="1398" y="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snapToObjects="1">
      <p:cViewPr varScale="1">
        <p:scale>
          <a:sx n="85" d="100"/>
          <a:sy n="85" d="100"/>
        </p:scale>
        <p:origin x="2346" y="108"/>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6"/>
    </mc:Choice>
    <mc:Fallback>
      <c:style val="6"/>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800" b="1" dirty="0">
                <a:solidFill>
                  <a:schemeClr val="tx1"/>
                </a:solidFill>
              </a:rPr>
              <a:t>TARGET</a:t>
            </a:r>
            <a:r>
              <a:rPr lang="en-US" sz="1800" b="1" baseline="0" dirty="0">
                <a:solidFill>
                  <a:schemeClr val="tx1"/>
                </a:solidFill>
              </a:rPr>
              <a:t> IMPROVEMENT FOR 2024</a:t>
            </a:r>
            <a:endParaRPr lang="en-US" sz="1800" b="1" dirty="0">
              <a:solidFill>
                <a:schemeClr val="tx1"/>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Sheet1!$F$30</c:f>
              <c:strCache>
                <c:ptCount val="1"/>
                <c:pt idx="0">
                  <c:v>2024</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Sheet1!$G$29:$H$29</c:f>
              <c:strCache>
                <c:ptCount val="2"/>
                <c:pt idx="0">
                  <c:v>BASELINE</c:v>
                </c:pt>
                <c:pt idx="1">
                  <c:v>TARGET</c:v>
                </c:pt>
              </c:strCache>
            </c:strRef>
          </c:cat>
          <c:val>
            <c:numRef>
              <c:f>Sheet1!$G$30:$H$30</c:f>
              <c:numCache>
                <c:formatCode>#,##0</c:formatCode>
                <c:ptCount val="2"/>
                <c:pt idx="0">
                  <c:v>204000</c:v>
                </c:pt>
                <c:pt idx="1">
                  <c:v>99000</c:v>
                </c:pt>
              </c:numCache>
            </c:numRef>
          </c:val>
          <c:extLst>
            <c:ext xmlns:c16="http://schemas.microsoft.com/office/drawing/2014/chart" uri="{C3380CC4-5D6E-409C-BE32-E72D297353CC}">
              <c16:uniqueId val="{00000000-AFA4-416A-8C12-D9C50B724231}"/>
            </c:ext>
          </c:extLst>
        </c:ser>
        <c:dLbls>
          <c:dLblPos val="outEnd"/>
          <c:showLegendKey val="0"/>
          <c:showVal val="1"/>
          <c:showCatName val="0"/>
          <c:showSerName val="0"/>
          <c:showPercent val="0"/>
          <c:showBubbleSize val="0"/>
        </c:dLbls>
        <c:gapWidth val="219"/>
        <c:overlap val="-27"/>
        <c:axId val="441105200"/>
        <c:axId val="441113520"/>
      </c:barChart>
      <c:catAx>
        <c:axId val="4411052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441113520"/>
        <c:crosses val="autoZero"/>
        <c:auto val="1"/>
        <c:lblAlgn val="ctr"/>
        <c:lblOffset val="100"/>
        <c:noMultiLvlLbl val="0"/>
      </c:catAx>
      <c:valAx>
        <c:axId val="44111352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4411052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dirty="0">
                <a:solidFill>
                  <a:schemeClr val="tx1"/>
                </a:solidFill>
              </a:rPr>
              <a:t>50424-Brocap</a:t>
            </a:r>
            <a:r>
              <a:rPr lang="en-US" baseline="0" dirty="0">
                <a:solidFill>
                  <a:schemeClr val="tx1"/>
                </a:solidFill>
              </a:rPr>
              <a:t> Final Test Yield vs Target Final Test Yield  </a:t>
            </a:r>
            <a:endParaRPr lang="en-US" dirty="0">
              <a:solidFill>
                <a:schemeClr val="tx1"/>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lineChart>
        <c:grouping val="standard"/>
        <c:varyColors val="0"/>
        <c:ser>
          <c:idx val="0"/>
          <c:order val="0"/>
          <c:tx>
            <c:strRef>
              <c:f>Sheet2!$H$16</c:f>
              <c:strCache>
                <c:ptCount val="1"/>
                <c:pt idx="0">
                  <c:v>Sum of Final Test Yield</c:v>
                </c:pt>
              </c:strCache>
            </c:strRef>
          </c:tx>
          <c:spPr>
            <a:ln w="28575" cap="rnd">
              <a:solidFill>
                <a:schemeClr val="accent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Sheet2!$G$17:$G$28</c:f>
              <c:strCache>
                <c:ptCount val="12"/>
                <c:pt idx="0">
                  <c:v>2023- January</c:v>
                </c:pt>
                <c:pt idx="1">
                  <c:v>2023-February</c:v>
                </c:pt>
                <c:pt idx="2">
                  <c:v>2023-March</c:v>
                </c:pt>
                <c:pt idx="3">
                  <c:v>2023- April</c:v>
                </c:pt>
                <c:pt idx="4">
                  <c:v>2023- May</c:v>
                </c:pt>
                <c:pt idx="5">
                  <c:v>2023-June</c:v>
                </c:pt>
                <c:pt idx="6">
                  <c:v>2023- July</c:v>
                </c:pt>
                <c:pt idx="7">
                  <c:v>2023- August</c:v>
                </c:pt>
                <c:pt idx="8">
                  <c:v>2023- September</c:v>
                </c:pt>
                <c:pt idx="9">
                  <c:v>2023- October</c:v>
                </c:pt>
                <c:pt idx="10">
                  <c:v>2023- November</c:v>
                </c:pt>
                <c:pt idx="11">
                  <c:v>2023- December</c:v>
                </c:pt>
              </c:strCache>
            </c:strRef>
          </c:cat>
          <c:val>
            <c:numRef>
              <c:f>Sheet2!$H$17:$H$28</c:f>
              <c:numCache>
                <c:formatCode>0.00%</c:formatCode>
                <c:ptCount val="12"/>
                <c:pt idx="0">
                  <c:v>0.98643561458575135</c:v>
                </c:pt>
                <c:pt idx="1">
                  <c:v>0.92411924119241196</c:v>
                </c:pt>
                <c:pt idx="2">
                  <c:v>0.97099200190999169</c:v>
                </c:pt>
                <c:pt idx="3">
                  <c:v>0.97611645257773405</c:v>
                </c:pt>
                <c:pt idx="4">
                  <c:v>0.94201750241463078</c:v>
                </c:pt>
                <c:pt idx="5">
                  <c:v>0.94834325321231927</c:v>
                </c:pt>
                <c:pt idx="6">
                  <c:v>0.937409606810648</c:v>
                </c:pt>
                <c:pt idx="7">
                  <c:v>0.96195904592561654</c:v>
                </c:pt>
                <c:pt idx="8">
                  <c:v>0.95565283997399175</c:v>
                </c:pt>
                <c:pt idx="9">
                  <c:v>0.96178862335461046</c:v>
                </c:pt>
                <c:pt idx="10">
                  <c:v>0.93905777501340126</c:v>
                </c:pt>
                <c:pt idx="11">
                  <c:v>0.95416699803625282</c:v>
                </c:pt>
              </c:numCache>
            </c:numRef>
          </c:val>
          <c:smooth val="0"/>
          <c:extLst>
            <c:ext xmlns:c16="http://schemas.microsoft.com/office/drawing/2014/chart" uri="{C3380CC4-5D6E-409C-BE32-E72D297353CC}">
              <c16:uniqueId val="{00000000-6CC1-44E8-AE9A-E35091FBBAA9}"/>
            </c:ext>
          </c:extLst>
        </c:ser>
        <c:ser>
          <c:idx val="1"/>
          <c:order val="1"/>
          <c:tx>
            <c:strRef>
              <c:f>Sheet2!$I$16</c:f>
              <c:strCache>
                <c:ptCount val="1"/>
                <c:pt idx="0">
                  <c:v>Target Final Test Yield</c:v>
                </c:pt>
              </c:strCache>
            </c:strRef>
          </c:tx>
          <c:spPr>
            <a:ln w="28575" cap="rnd">
              <a:solidFill>
                <a:schemeClr val="accent2"/>
              </a:solidFill>
              <a:round/>
            </a:ln>
            <a:effectLst/>
          </c:spPr>
          <c:marker>
            <c:symbol val="none"/>
          </c:marker>
          <c:dLbls>
            <c:dLbl>
              <c:idx val="0"/>
              <c:layout>
                <c:manualLayout>
                  <c:x val="-5.6942025969220815E-2"/>
                  <c:y val="4.4667249927091901E-3"/>
                </c:manualLayout>
              </c:layout>
              <c:tx>
                <c:rich>
                  <a:bodyPr rot="0" spcFirstLastPara="1" vertOverflow="ellipsis" vert="horz" wrap="square" lIns="38100" tIns="19050" rIns="38100" bIns="19050" anchor="ctr" anchorCtr="1">
                    <a:noAutofit/>
                  </a:bodyPr>
                  <a:lstStyle/>
                  <a:p>
                    <a:pPr>
                      <a:defRPr sz="900" b="0" i="0" u="none" strike="noStrike" kern="1200" baseline="0">
                        <a:solidFill>
                          <a:schemeClr val="tx1">
                            <a:lumMod val="75000"/>
                            <a:lumOff val="25000"/>
                          </a:schemeClr>
                        </a:solidFill>
                        <a:latin typeface="+mn-lt"/>
                        <a:ea typeface="+mn-ea"/>
                        <a:cs typeface="+mn-cs"/>
                      </a:defRPr>
                    </a:pPr>
                    <a:fld id="{8D472E7A-DA97-44B6-A2D2-7D83312DBE3D}" type="VALUE">
                      <a:rPr lang="en-US" sz="1050" b="1"/>
                      <a:pPr>
                        <a:defRPr/>
                      </a:pPr>
                      <a:t>[VALUE]</a:t>
                    </a:fld>
                    <a:endParaRPr lang="en-US"/>
                  </a:p>
                </c:rich>
              </c:tx>
              <c:spPr>
                <a:noFill/>
                <a:ln>
                  <a:noFill/>
                </a:ln>
                <a:effectLst/>
              </c:spPr>
              <c:txPr>
                <a:bodyPr rot="0" spcFirstLastPara="1" vertOverflow="ellipsis" vert="horz" wrap="square" lIns="38100" tIns="19050" rIns="38100" bIns="19050" anchor="ctr" anchorCtr="1">
                  <a:no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r"/>
              <c:showLegendKey val="0"/>
              <c:showVal val="1"/>
              <c:showCatName val="0"/>
              <c:showSerName val="0"/>
              <c:showPercent val="0"/>
              <c:showBubbleSize val="0"/>
              <c:extLst>
                <c:ext xmlns:c15="http://schemas.microsoft.com/office/drawing/2012/chart" uri="{CE6537A1-D6FC-4f65-9D91-7224C49458BB}">
                  <c15:layout>
                    <c:manualLayout>
                      <c:w val="4.4867899221848362E-2"/>
                      <c:h val="7.1066783318751811E-2"/>
                    </c:manualLayout>
                  </c15:layout>
                  <c15:dlblFieldTable/>
                  <c15:showDataLabelsRange val="0"/>
                </c:ext>
                <c:ext xmlns:c16="http://schemas.microsoft.com/office/drawing/2014/chart" uri="{C3380CC4-5D6E-409C-BE32-E72D297353CC}">
                  <c16:uniqueId val="{00000001-6CC1-44E8-AE9A-E35091FBBAA9}"/>
                </c:ext>
              </c:extLst>
            </c:dLbl>
            <c:dLbl>
              <c:idx val="1"/>
              <c:delete val="1"/>
              <c:extLst>
                <c:ext xmlns:c15="http://schemas.microsoft.com/office/drawing/2012/chart" uri="{CE6537A1-D6FC-4f65-9D91-7224C49458BB}"/>
                <c:ext xmlns:c16="http://schemas.microsoft.com/office/drawing/2014/chart" uri="{C3380CC4-5D6E-409C-BE32-E72D297353CC}">
                  <c16:uniqueId val="{00000002-6CC1-44E8-AE9A-E35091FBBAA9}"/>
                </c:ext>
              </c:extLst>
            </c:dLbl>
            <c:dLbl>
              <c:idx val="2"/>
              <c:delete val="1"/>
              <c:extLst>
                <c:ext xmlns:c15="http://schemas.microsoft.com/office/drawing/2012/chart" uri="{CE6537A1-D6FC-4f65-9D91-7224C49458BB}"/>
                <c:ext xmlns:c16="http://schemas.microsoft.com/office/drawing/2014/chart" uri="{C3380CC4-5D6E-409C-BE32-E72D297353CC}">
                  <c16:uniqueId val="{00000003-6CC1-44E8-AE9A-E35091FBBAA9}"/>
                </c:ext>
              </c:extLst>
            </c:dLbl>
            <c:dLbl>
              <c:idx val="3"/>
              <c:delete val="1"/>
              <c:extLst>
                <c:ext xmlns:c15="http://schemas.microsoft.com/office/drawing/2012/chart" uri="{CE6537A1-D6FC-4f65-9D91-7224C49458BB}"/>
                <c:ext xmlns:c16="http://schemas.microsoft.com/office/drawing/2014/chart" uri="{C3380CC4-5D6E-409C-BE32-E72D297353CC}">
                  <c16:uniqueId val="{00000004-6CC1-44E8-AE9A-E35091FBBAA9}"/>
                </c:ext>
              </c:extLst>
            </c:dLbl>
            <c:dLbl>
              <c:idx val="4"/>
              <c:delete val="1"/>
              <c:extLst>
                <c:ext xmlns:c15="http://schemas.microsoft.com/office/drawing/2012/chart" uri="{CE6537A1-D6FC-4f65-9D91-7224C49458BB}"/>
                <c:ext xmlns:c16="http://schemas.microsoft.com/office/drawing/2014/chart" uri="{C3380CC4-5D6E-409C-BE32-E72D297353CC}">
                  <c16:uniqueId val="{00000005-6CC1-44E8-AE9A-E35091FBBAA9}"/>
                </c:ext>
              </c:extLst>
            </c:dLbl>
            <c:dLbl>
              <c:idx val="5"/>
              <c:delete val="1"/>
              <c:extLst>
                <c:ext xmlns:c15="http://schemas.microsoft.com/office/drawing/2012/chart" uri="{CE6537A1-D6FC-4f65-9D91-7224C49458BB}"/>
                <c:ext xmlns:c16="http://schemas.microsoft.com/office/drawing/2014/chart" uri="{C3380CC4-5D6E-409C-BE32-E72D297353CC}">
                  <c16:uniqueId val="{00000006-6CC1-44E8-AE9A-E35091FBBAA9}"/>
                </c:ext>
              </c:extLst>
            </c:dLbl>
            <c:dLbl>
              <c:idx val="6"/>
              <c:delete val="1"/>
              <c:extLst>
                <c:ext xmlns:c15="http://schemas.microsoft.com/office/drawing/2012/chart" uri="{CE6537A1-D6FC-4f65-9D91-7224C49458BB}"/>
                <c:ext xmlns:c16="http://schemas.microsoft.com/office/drawing/2014/chart" uri="{C3380CC4-5D6E-409C-BE32-E72D297353CC}">
                  <c16:uniqueId val="{00000007-6CC1-44E8-AE9A-E35091FBBAA9}"/>
                </c:ext>
              </c:extLst>
            </c:dLbl>
            <c:dLbl>
              <c:idx val="7"/>
              <c:delete val="1"/>
              <c:extLst>
                <c:ext xmlns:c15="http://schemas.microsoft.com/office/drawing/2012/chart" uri="{CE6537A1-D6FC-4f65-9D91-7224C49458BB}"/>
                <c:ext xmlns:c16="http://schemas.microsoft.com/office/drawing/2014/chart" uri="{C3380CC4-5D6E-409C-BE32-E72D297353CC}">
                  <c16:uniqueId val="{00000008-6CC1-44E8-AE9A-E35091FBBAA9}"/>
                </c:ext>
              </c:extLst>
            </c:dLbl>
            <c:dLbl>
              <c:idx val="8"/>
              <c:delete val="1"/>
              <c:extLst>
                <c:ext xmlns:c15="http://schemas.microsoft.com/office/drawing/2012/chart" uri="{CE6537A1-D6FC-4f65-9D91-7224C49458BB}"/>
                <c:ext xmlns:c16="http://schemas.microsoft.com/office/drawing/2014/chart" uri="{C3380CC4-5D6E-409C-BE32-E72D297353CC}">
                  <c16:uniqueId val="{00000009-6CC1-44E8-AE9A-E35091FBBAA9}"/>
                </c:ext>
              </c:extLst>
            </c:dLbl>
            <c:dLbl>
              <c:idx val="9"/>
              <c:delete val="1"/>
              <c:extLst>
                <c:ext xmlns:c15="http://schemas.microsoft.com/office/drawing/2012/chart" uri="{CE6537A1-D6FC-4f65-9D91-7224C49458BB}"/>
                <c:ext xmlns:c16="http://schemas.microsoft.com/office/drawing/2014/chart" uri="{C3380CC4-5D6E-409C-BE32-E72D297353CC}">
                  <c16:uniqueId val="{0000000A-6CC1-44E8-AE9A-E35091FBBAA9}"/>
                </c:ext>
              </c:extLst>
            </c:dLbl>
            <c:dLbl>
              <c:idx val="10"/>
              <c:delete val="1"/>
              <c:extLst>
                <c:ext xmlns:c15="http://schemas.microsoft.com/office/drawing/2012/chart" uri="{CE6537A1-D6FC-4f65-9D91-7224C49458BB}"/>
                <c:ext xmlns:c16="http://schemas.microsoft.com/office/drawing/2014/chart" uri="{C3380CC4-5D6E-409C-BE32-E72D297353CC}">
                  <c16:uniqueId val="{0000000B-6CC1-44E8-AE9A-E35091FBBAA9}"/>
                </c:ext>
              </c:extLst>
            </c:dLbl>
            <c:dLbl>
              <c:idx val="11"/>
              <c:delete val="1"/>
              <c:extLst>
                <c:ext xmlns:c15="http://schemas.microsoft.com/office/drawing/2012/chart" uri="{CE6537A1-D6FC-4f65-9D91-7224C49458BB}"/>
                <c:ext xmlns:c16="http://schemas.microsoft.com/office/drawing/2014/chart" uri="{C3380CC4-5D6E-409C-BE32-E72D297353CC}">
                  <c16:uniqueId val="{0000000C-6CC1-44E8-AE9A-E35091FBBAA9}"/>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Sheet2!$G$17:$G$28</c:f>
              <c:strCache>
                <c:ptCount val="12"/>
                <c:pt idx="0">
                  <c:v>2023- January</c:v>
                </c:pt>
                <c:pt idx="1">
                  <c:v>2023-February</c:v>
                </c:pt>
                <c:pt idx="2">
                  <c:v>2023-March</c:v>
                </c:pt>
                <c:pt idx="3">
                  <c:v>2023- April</c:v>
                </c:pt>
                <c:pt idx="4">
                  <c:v>2023- May</c:v>
                </c:pt>
                <c:pt idx="5">
                  <c:v>2023-June</c:v>
                </c:pt>
                <c:pt idx="6">
                  <c:v>2023- July</c:v>
                </c:pt>
                <c:pt idx="7">
                  <c:v>2023- August</c:v>
                </c:pt>
                <c:pt idx="8">
                  <c:v>2023- September</c:v>
                </c:pt>
                <c:pt idx="9">
                  <c:v>2023- October</c:v>
                </c:pt>
                <c:pt idx="10">
                  <c:v>2023- November</c:v>
                </c:pt>
                <c:pt idx="11">
                  <c:v>2023- December</c:v>
                </c:pt>
              </c:strCache>
            </c:strRef>
          </c:cat>
          <c:val>
            <c:numRef>
              <c:f>Sheet2!$I$17:$I$28</c:f>
              <c:numCache>
                <c:formatCode>0%</c:formatCode>
                <c:ptCount val="12"/>
                <c:pt idx="0">
                  <c:v>0.96</c:v>
                </c:pt>
                <c:pt idx="1">
                  <c:v>0.96</c:v>
                </c:pt>
                <c:pt idx="2">
                  <c:v>0.96</c:v>
                </c:pt>
                <c:pt idx="3">
                  <c:v>0.96</c:v>
                </c:pt>
                <c:pt idx="4">
                  <c:v>0.96</c:v>
                </c:pt>
                <c:pt idx="5">
                  <c:v>0.96</c:v>
                </c:pt>
                <c:pt idx="6">
                  <c:v>0.96</c:v>
                </c:pt>
                <c:pt idx="7">
                  <c:v>0.96</c:v>
                </c:pt>
                <c:pt idx="8">
                  <c:v>0.96</c:v>
                </c:pt>
                <c:pt idx="9">
                  <c:v>0.96</c:v>
                </c:pt>
                <c:pt idx="10">
                  <c:v>0.96</c:v>
                </c:pt>
                <c:pt idx="11">
                  <c:v>0.96</c:v>
                </c:pt>
              </c:numCache>
            </c:numRef>
          </c:val>
          <c:smooth val="0"/>
          <c:extLst>
            <c:ext xmlns:c16="http://schemas.microsoft.com/office/drawing/2014/chart" uri="{C3380CC4-5D6E-409C-BE32-E72D297353CC}">
              <c16:uniqueId val="{0000000D-6CC1-44E8-AE9A-E35091FBBAA9}"/>
            </c:ext>
          </c:extLst>
        </c:ser>
        <c:dLbls>
          <c:dLblPos val="t"/>
          <c:showLegendKey val="0"/>
          <c:showVal val="1"/>
          <c:showCatName val="0"/>
          <c:showSerName val="0"/>
          <c:showPercent val="0"/>
          <c:showBubbleSize val="0"/>
        </c:dLbls>
        <c:smooth val="0"/>
        <c:axId val="1410568447"/>
        <c:axId val="1410562207"/>
      </c:lineChart>
      <c:catAx>
        <c:axId val="14105684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410562207"/>
        <c:crosses val="autoZero"/>
        <c:auto val="1"/>
        <c:lblAlgn val="ctr"/>
        <c:lblOffset val="100"/>
        <c:noMultiLvlLbl val="0"/>
      </c:catAx>
      <c:valAx>
        <c:axId val="1410562207"/>
        <c:scaling>
          <c:orientation val="minMax"/>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41056844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withinLinear" id="17">
  <a:schemeClr val="accent4"/>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915621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Rot="1" noChangeAspect="1" noChangeArrowheads="1" noTextEdit="1"/>
          </p:cNvSpPr>
          <p:nvPr>
            <p:ph type="sldImg" idx="2"/>
          </p:nvPr>
        </p:nvSpPr>
        <p:spPr bwMode="auto">
          <a:xfrm>
            <a:off x="250825" y="549275"/>
            <a:ext cx="6648450" cy="37401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3" name="Rectangle 3"/>
          <p:cNvSpPr>
            <a:spLocks noGrp="1" noChangeArrowheads="1"/>
          </p:cNvSpPr>
          <p:nvPr>
            <p:ph type="body" sz="quarter" idx="3"/>
          </p:nvPr>
        </p:nvSpPr>
        <p:spPr bwMode="auto">
          <a:xfrm>
            <a:off x="250719" y="4530541"/>
            <a:ext cx="6647971" cy="126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5127" name="Rectangle 7"/>
          <p:cNvSpPr>
            <a:spLocks noGrp="1" noChangeArrowheads="1"/>
          </p:cNvSpPr>
          <p:nvPr>
            <p:ph type="sldNum" sz="quarter" idx="5"/>
          </p:nvPr>
        </p:nvSpPr>
        <p:spPr bwMode="auto">
          <a:xfrm>
            <a:off x="6711139" y="9848208"/>
            <a:ext cx="187551"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b" anchorCtr="0" compatLnSpc="1">
            <a:prstTxWarp prst="textNoShape">
              <a:avLst/>
            </a:prstTxWarp>
            <a:spAutoFit/>
          </a:bodyPr>
          <a:lstStyle>
            <a:lvl1pPr algn="r">
              <a:defRPr sz="1200"/>
            </a:lvl1pPr>
          </a:lstStyle>
          <a:p>
            <a:pPr>
              <a:defRPr/>
            </a:pPr>
            <a:fld id="{3C3A632B-FBDE-46D4-BF6F-6D14421E6342}" type="slidenum">
              <a:rPr lang="en-US"/>
              <a:pPr>
                <a:defRPr/>
              </a:pPr>
              <a:t>‹#›</a:t>
            </a:fld>
            <a:endParaRPr lang="en-US" dirty="0"/>
          </a:p>
        </p:txBody>
      </p:sp>
      <p:sp>
        <p:nvSpPr>
          <p:cNvPr id="5128" name="doc id"/>
          <p:cNvSpPr>
            <a:spLocks noGrp="1" noChangeArrowheads="1"/>
          </p:cNvSpPr>
          <p:nvPr>
            <p:ph type="ftr" sz="quarter" idx="4"/>
          </p:nvPr>
        </p:nvSpPr>
        <p:spPr bwMode="auto">
          <a:xfrm>
            <a:off x="6898625" y="117994"/>
            <a:ext cx="65" cy="123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b" anchorCtr="0" compatLnSpc="1">
            <a:prstTxWarp prst="textNoShape">
              <a:avLst/>
            </a:prstTxWarp>
            <a:spAutoFit/>
          </a:bodyPr>
          <a:lstStyle>
            <a:lvl1pPr algn="r">
              <a:defRPr sz="800"/>
            </a:lvl1pPr>
          </a:lstStyle>
          <a:p>
            <a:pPr>
              <a:defRPr/>
            </a:pPr>
            <a:endParaRPr lang="en-US" dirty="0"/>
          </a:p>
        </p:txBody>
      </p:sp>
    </p:spTree>
    <p:extLst>
      <p:ext uri="{BB962C8B-B14F-4D97-AF65-F5344CB8AC3E}">
        <p14:creationId xmlns:p14="http://schemas.microsoft.com/office/powerpoint/2010/main" val="3303025599"/>
      </p:ext>
    </p:extLst>
  </p:cSld>
  <p:clrMap bg1="lt1" tx1="dk1" bg2="lt2" tx2="dk2" accent1="accent1" accent2="accent2" accent3="accent3" accent4="accent4" accent5="accent5" accent6="accent6" hlink="hlink" folHlink="folHlink"/>
  <p:hf hdr="0" ftr="0" dt="0"/>
  <p:notesStyle>
    <a:lvl1pPr algn="l" defTabSz="913473" rtl="0" eaLnBrk="0" fontAlgn="base" hangingPunct="0">
      <a:spcBef>
        <a:spcPct val="0"/>
      </a:spcBef>
      <a:spcAft>
        <a:spcPct val="0"/>
      </a:spcAft>
      <a:buClr>
        <a:schemeClr val="tx2"/>
      </a:buClr>
      <a:defRPr sz="1632" kern="1200">
        <a:solidFill>
          <a:schemeClr val="tx1"/>
        </a:solidFill>
        <a:latin typeface="Arial" charset="0"/>
        <a:ea typeface="+mn-ea"/>
        <a:cs typeface="+mn-cs"/>
      </a:defRPr>
    </a:lvl1pPr>
    <a:lvl2pPr marL="119853" indent="-118233" algn="l" defTabSz="913473" rtl="0" eaLnBrk="0" fontAlgn="base" hangingPunct="0">
      <a:spcBef>
        <a:spcPct val="0"/>
      </a:spcBef>
      <a:spcAft>
        <a:spcPct val="0"/>
      </a:spcAft>
      <a:buClr>
        <a:schemeClr val="tx2"/>
      </a:buClr>
      <a:buSzPct val="120000"/>
      <a:buFont typeface="Arial" charset="0"/>
      <a:buChar char="▪"/>
      <a:defRPr sz="1632" kern="1200">
        <a:solidFill>
          <a:schemeClr val="tx1"/>
        </a:solidFill>
        <a:latin typeface="Arial" charset="0"/>
        <a:ea typeface="+mn-ea"/>
        <a:cs typeface="+mn-cs"/>
      </a:defRPr>
    </a:lvl2pPr>
    <a:lvl3pPr marL="306111" indent="-184638" algn="l" defTabSz="913473" rtl="0" eaLnBrk="0" fontAlgn="base" hangingPunct="0">
      <a:spcBef>
        <a:spcPct val="0"/>
      </a:spcBef>
      <a:spcAft>
        <a:spcPct val="0"/>
      </a:spcAft>
      <a:buClr>
        <a:schemeClr val="tx2"/>
      </a:buClr>
      <a:buSzPct val="120000"/>
      <a:buFont typeface="Arial" charset="0"/>
      <a:buChar char="–"/>
      <a:defRPr sz="1632" kern="1200">
        <a:solidFill>
          <a:schemeClr val="tx1"/>
        </a:solidFill>
        <a:latin typeface="Arial" charset="0"/>
        <a:ea typeface="+mn-ea"/>
        <a:cs typeface="+mn-cs"/>
      </a:defRPr>
    </a:lvl3pPr>
    <a:lvl4pPr marL="435681" indent="-127951" algn="l" defTabSz="913473" rtl="0" eaLnBrk="0" fontAlgn="base" hangingPunct="0">
      <a:spcBef>
        <a:spcPct val="0"/>
      </a:spcBef>
      <a:spcAft>
        <a:spcPct val="0"/>
      </a:spcAft>
      <a:buClr>
        <a:schemeClr val="tx2"/>
      </a:buClr>
      <a:buFont typeface="Arial" charset="0"/>
      <a:buChar char="▫"/>
      <a:defRPr sz="1632" kern="1200">
        <a:solidFill>
          <a:schemeClr val="tx1"/>
        </a:solidFill>
        <a:latin typeface="Arial" charset="0"/>
        <a:ea typeface="+mn-ea"/>
        <a:cs typeface="+mn-cs"/>
      </a:defRPr>
    </a:lvl4pPr>
    <a:lvl5pPr marL="553914" indent="-116613" algn="l" defTabSz="913473" rtl="0" eaLnBrk="0" fontAlgn="base" hangingPunct="0">
      <a:spcBef>
        <a:spcPct val="0"/>
      </a:spcBef>
      <a:spcAft>
        <a:spcPct val="0"/>
      </a:spcAft>
      <a:buClr>
        <a:schemeClr val="tx2"/>
      </a:buClr>
      <a:buSzPct val="89000"/>
      <a:buFont typeface="Arial" charset="0"/>
      <a:buChar char="-"/>
      <a:defRPr sz="1632" kern="1200">
        <a:solidFill>
          <a:schemeClr val="tx1"/>
        </a:solidFill>
        <a:latin typeface="Arial" charset="0"/>
        <a:ea typeface="+mn-ea"/>
        <a:cs typeface="+mn-cs"/>
      </a:defRPr>
    </a:lvl5pPr>
    <a:lvl6pPr marL="2332271" algn="l" defTabSz="932909" rtl="0" eaLnBrk="1" latinLnBrk="0" hangingPunct="1">
      <a:defRPr sz="1224" kern="1200">
        <a:solidFill>
          <a:schemeClr val="tx1"/>
        </a:solidFill>
        <a:latin typeface="+mn-lt"/>
        <a:ea typeface="+mn-ea"/>
        <a:cs typeface="+mn-cs"/>
      </a:defRPr>
    </a:lvl6pPr>
    <a:lvl7pPr marL="2798726" algn="l" defTabSz="932909" rtl="0" eaLnBrk="1" latinLnBrk="0" hangingPunct="1">
      <a:defRPr sz="1224" kern="1200">
        <a:solidFill>
          <a:schemeClr val="tx1"/>
        </a:solidFill>
        <a:latin typeface="+mn-lt"/>
        <a:ea typeface="+mn-ea"/>
        <a:cs typeface="+mn-cs"/>
      </a:defRPr>
    </a:lvl7pPr>
    <a:lvl8pPr marL="3265180" algn="l" defTabSz="932909" rtl="0" eaLnBrk="1" latinLnBrk="0" hangingPunct="1">
      <a:defRPr sz="1224" kern="1200">
        <a:solidFill>
          <a:schemeClr val="tx1"/>
        </a:solidFill>
        <a:latin typeface="+mn-lt"/>
        <a:ea typeface="+mn-ea"/>
        <a:cs typeface="+mn-cs"/>
      </a:defRPr>
    </a:lvl8pPr>
    <a:lvl9pPr marL="3731635" algn="l" defTabSz="932909" rtl="0" eaLnBrk="1" latinLnBrk="0" hangingPunct="1">
      <a:defRPr sz="122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a:defRPr/>
            </a:pPr>
            <a:fld id="{3C3A632B-FBDE-46D4-BF6F-6D14421E6342}" type="slidenum">
              <a:rPr lang="en-US" smtClean="0"/>
              <a:pPr>
                <a:defRPr/>
              </a:pPr>
              <a:t>1</a:t>
            </a:fld>
            <a:endParaRPr lang="en-US" dirty="0"/>
          </a:p>
        </p:txBody>
      </p:sp>
    </p:spTree>
    <p:extLst>
      <p:ext uri="{BB962C8B-B14F-4D97-AF65-F5344CB8AC3E}">
        <p14:creationId xmlns:p14="http://schemas.microsoft.com/office/powerpoint/2010/main" val="960165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This phase entails precisely describing the problem or opportunity for improvement, establishing project objectives, and understanding customer requirements.</a:t>
            </a:r>
          </a:p>
        </p:txBody>
      </p:sp>
      <p:sp>
        <p:nvSpPr>
          <p:cNvPr id="4" name="Foliennummernplatzhalter 3"/>
          <p:cNvSpPr>
            <a:spLocks noGrp="1"/>
          </p:cNvSpPr>
          <p:nvPr>
            <p:ph type="sldNum" sz="quarter" idx="10"/>
          </p:nvPr>
        </p:nvSpPr>
        <p:spPr/>
        <p:txBody>
          <a:bodyPr/>
          <a:lstStyle/>
          <a:p>
            <a:fld id="{094618EB-3A2D-4455-84BB-8FAD01427394}" type="slidenum">
              <a:rPr lang="en-US" noProof="0" smtClean="0"/>
              <a:pPr/>
              <a:t>2</a:t>
            </a:fld>
            <a:endParaRPr lang="en-US" noProof="0" dirty="0"/>
          </a:p>
        </p:txBody>
      </p:sp>
    </p:spTree>
    <p:extLst>
      <p:ext uri="{BB962C8B-B14F-4D97-AF65-F5344CB8AC3E}">
        <p14:creationId xmlns:p14="http://schemas.microsoft.com/office/powerpoint/2010/main" val="1359597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t>Terminal Pins VDD3 and VDD3_DIG are two independent voltage regulators that are used to supply the digital and analog blocks with 3.3V.This refers to the voltage level present at the VDD3 pin and is crucial for proper trimming of the device. </a:t>
            </a:r>
          </a:p>
          <a:p>
            <a:pPr marL="285750" indent="-285750">
              <a:buFont typeface="Arial" panose="020B0604020202020204" pitchFamily="34" charset="0"/>
              <a:buChar char="•"/>
            </a:pPr>
            <a:r>
              <a:rPr lang="en-US" dirty="0"/>
              <a:t>An external capacitor is required to ensure stability of each </a:t>
            </a:r>
            <a:r>
              <a:rPr lang="en-US" dirty="0" err="1"/>
              <a:t>regulator.During</a:t>
            </a:r>
            <a:r>
              <a:rPr lang="en-US" dirty="0"/>
              <a:t> final testing, the voltage regulators were trimmed to 3.3 Volts to supply voltage VDD3 pins while maintaining a constant voltage.</a:t>
            </a:r>
            <a:br>
              <a:rPr lang="en-US" dirty="0"/>
            </a:br>
            <a:endParaRPr lang="en-US" dirty="0"/>
          </a:p>
          <a:p>
            <a:pPr marL="285750" indent="-2857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3C3A632B-FBDE-46D4-BF6F-6D14421E6342}" type="slidenum">
              <a:rPr lang="en-US" smtClean="0"/>
              <a:pPr>
                <a:defRPr/>
              </a:pPr>
              <a:t>3</a:t>
            </a:fld>
            <a:endParaRPr lang="en-US" dirty="0"/>
          </a:p>
        </p:txBody>
      </p:sp>
    </p:spTree>
    <p:extLst>
      <p:ext uri="{BB962C8B-B14F-4D97-AF65-F5344CB8AC3E}">
        <p14:creationId xmlns:p14="http://schemas.microsoft.com/office/powerpoint/2010/main" val="9824844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t>Business</a:t>
            </a:r>
            <a:r>
              <a:rPr lang="en-US" baseline="0" dirty="0"/>
              <a:t> Case</a:t>
            </a:r>
          </a:p>
          <a:p>
            <a:pPr marL="285750" indent="-285750">
              <a:buFont typeface="Arial" panose="020B0604020202020204" pitchFamily="34" charset="0"/>
              <a:buChar char="•"/>
            </a:pPr>
            <a:endParaRPr lang="en-US" baseline="0" dirty="0"/>
          </a:p>
          <a:p>
            <a:pPr marL="285750" indent="-285750">
              <a:buFont typeface="Arial" panose="020B0604020202020204" pitchFamily="34" charset="0"/>
              <a:buChar char="•"/>
            </a:pPr>
            <a:r>
              <a:rPr lang="en-US" dirty="0"/>
              <a:t>On the year 2023</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sz="1800" dirty="0">
                <a:latin typeface="Poppins" panose="00000500000000000000"/>
              </a:rPr>
              <a:t>It demonstrates that the VDD3_ACC_DIG regularly ranks as one of the top failing parameter in 50424-Brocap, resulting in a 4.10% yield loss on the first pass test. </a:t>
            </a:r>
          </a:p>
          <a:p>
            <a:pPr marL="285750" indent="-285750">
              <a:buFont typeface="Arial" panose="020B0604020202020204" pitchFamily="34" charset="0"/>
              <a:buChar char="•"/>
            </a:pPr>
            <a:endParaRPr lang="en-US" sz="1800" dirty="0">
              <a:latin typeface="Poppins" panose="00000500000000000000"/>
            </a:endParaRPr>
          </a:p>
          <a:p>
            <a:pPr marL="285750" marR="0" lvl="0" indent="-285750" algn="l" defTabSz="913473" rtl="0" eaLnBrk="0" fontAlgn="base" latinLnBrk="0" hangingPunct="0">
              <a:lnSpc>
                <a:spcPct val="100000"/>
              </a:lnSpc>
              <a:spcBef>
                <a:spcPct val="0"/>
              </a:spcBef>
              <a:spcAft>
                <a:spcPct val="0"/>
              </a:spcAft>
              <a:buClr>
                <a:schemeClr val="tx2"/>
              </a:buClr>
              <a:buSzTx/>
              <a:buFont typeface="Arial" panose="020B0604020202020204" pitchFamily="34" charset="0"/>
              <a:buChar char="•"/>
              <a:tabLst/>
              <a:defRPr/>
            </a:pPr>
            <a:r>
              <a:rPr lang="en-US" dirty="0"/>
              <a:t>Which result to </a:t>
            </a:r>
            <a:r>
              <a:rPr lang="en-US" sz="2000" b="1" i="1" dirty="0"/>
              <a:t>21,000 Euros </a:t>
            </a:r>
            <a:r>
              <a:rPr lang="en-US" dirty="0"/>
              <a:t>revenue lost</a:t>
            </a:r>
          </a:p>
          <a:p>
            <a:pPr marL="285750" indent="-285750">
              <a:buFont typeface="Arial" panose="020B0604020202020204" pitchFamily="34" charset="0"/>
              <a:buChar char="•"/>
            </a:pPr>
            <a:endParaRPr lang="en-US" dirty="0"/>
          </a:p>
          <a:p>
            <a:pPr marL="285750" marR="0" lvl="0" indent="-285750" algn="l" defTabSz="913473" rtl="0" eaLnBrk="0" fontAlgn="base" latinLnBrk="0" hangingPunct="0">
              <a:lnSpc>
                <a:spcPct val="100000"/>
              </a:lnSpc>
              <a:spcBef>
                <a:spcPct val="0"/>
              </a:spcBef>
              <a:spcAft>
                <a:spcPct val="0"/>
              </a:spcAft>
              <a:buClr>
                <a:schemeClr val="tx2"/>
              </a:buClr>
              <a:buSzTx/>
              <a:buFont typeface="Arial" panose="020B0604020202020204" pitchFamily="34" charset="0"/>
              <a:buChar char="•"/>
              <a:tabLst/>
              <a:defRPr/>
            </a:pPr>
            <a:r>
              <a:rPr lang="en-US" sz="1800" b="1" dirty="0"/>
              <a:t>For the  year 2024</a:t>
            </a:r>
            <a:endParaRPr lang="en-US" sz="1632" b="1" dirty="0"/>
          </a:p>
          <a:p>
            <a:pPr marL="285750" marR="0" lvl="0" indent="-285750" algn="l" defTabSz="913473" rtl="0" eaLnBrk="0" fontAlgn="base" latinLnBrk="0" hangingPunct="0">
              <a:lnSpc>
                <a:spcPct val="100000"/>
              </a:lnSpc>
              <a:spcBef>
                <a:spcPct val="0"/>
              </a:spcBef>
              <a:spcAft>
                <a:spcPct val="0"/>
              </a:spcAft>
              <a:buClr>
                <a:schemeClr val="tx2"/>
              </a:buClr>
              <a:buSzTx/>
              <a:buFont typeface="Arial" panose="020B0604020202020204" pitchFamily="34" charset="0"/>
              <a:buChar char="•"/>
              <a:tabLst/>
              <a:defRPr/>
            </a:pPr>
            <a:endParaRPr lang="en-US" sz="1632" b="1" dirty="0"/>
          </a:p>
          <a:p>
            <a:pPr marL="285750" marR="0" lvl="0" indent="-285750" algn="l" defTabSz="913473" rtl="0" eaLnBrk="0" fontAlgn="base" latinLnBrk="0" hangingPunct="0">
              <a:lnSpc>
                <a:spcPct val="100000"/>
              </a:lnSpc>
              <a:spcBef>
                <a:spcPct val="0"/>
              </a:spcBef>
              <a:spcAft>
                <a:spcPct val="0"/>
              </a:spcAft>
              <a:buClr>
                <a:schemeClr val="tx2"/>
              </a:buClr>
              <a:buSzTx/>
              <a:buFont typeface="Arial" panose="020B0604020202020204" pitchFamily="34" charset="0"/>
              <a:buChar char="•"/>
              <a:tabLst/>
              <a:defRPr/>
            </a:pPr>
            <a:r>
              <a:rPr lang="en-US" dirty="0"/>
              <a:t>The projected is volume for the whole year for 50424-Brocap</a:t>
            </a:r>
            <a:r>
              <a:rPr lang="en-US" baseline="0" dirty="0"/>
              <a:t> device</a:t>
            </a:r>
            <a:r>
              <a:rPr lang="en-US" dirty="0"/>
              <a:t> is  </a:t>
            </a:r>
            <a:r>
              <a:rPr lang="en-US" sz="2000" b="1" i="1" dirty="0"/>
              <a:t>4,971,436 units  </a:t>
            </a:r>
            <a:r>
              <a:rPr lang="en-US" sz="2000" b="1" dirty="0"/>
              <a:t> </a:t>
            </a:r>
          </a:p>
          <a:p>
            <a:pPr marL="285750" marR="0" lvl="0" indent="-285750" algn="l" defTabSz="913473" rtl="0" eaLnBrk="0" fontAlgn="base" latinLnBrk="0" hangingPunct="0">
              <a:lnSpc>
                <a:spcPct val="100000"/>
              </a:lnSpc>
              <a:spcBef>
                <a:spcPct val="0"/>
              </a:spcBef>
              <a:spcAft>
                <a:spcPct val="0"/>
              </a:spcAft>
              <a:buClr>
                <a:schemeClr val="tx2"/>
              </a:buClr>
              <a:buSzTx/>
              <a:buFont typeface="Arial" panose="020B0604020202020204" pitchFamily="34" charset="0"/>
              <a:buChar char="•"/>
              <a:tabLst/>
              <a:defRPr/>
            </a:pPr>
            <a:endParaRPr lang="en-US" b="1" dirty="0"/>
          </a:p>
          <a:p>
            <a:pPr marL="285750" marR="0" lvl="0" indent="-285750" algn="l" defTabSz="913473" rtl="0" eaLnBrk="0" fontAlgn="base" latinLnBrk="0" hangingPunct="0">
              <a:lnSpc>
                <a:spcPct val="100000"/>
              </a:lnSpc>
              <a:spcBef>
                <a:spcPct val="0"/>
              </a:spcBef>
              <a:spcAft>
                <a:spcPct val="0"/>
              </a:spcAft>
              <a:buClr>
                <a:schemeClr val="tx2"/>
              </a:buClr>
              <a:buSzTx/>
              <a:buFont typeface="Arial" panose="020B0604020202020204" pitchFamily="34" charset="0"/>
              <a:buChar char="•"/>
              <a:tabLst/>
              <a:defRPr/>
            </a:pPr>
            <a:r>
              <a:rPr lang="en-US" sz="1800" dirty="0"/>
              <a:t>This project</a:t>
            </a:r>
            <a:r>
              <a:rPr lang="en-US" sz="1800" baseline="0" dirty="0"/>
              <a:t> aims to reduced the failure rate from 4.10% or 204k units to 2.0% or 99k units that will result to 12k euros savings . </a:t>
            </a:r>
            <a:r>
              <a:rPr lang="en-US" sz="1800" dirty="0"/>
              <a:t>This initiative is both a strategic imperative for our company and a chance to strengthen our market position, as it aims to increase production output while enhancing overall final test yield. </a:t>
            </a:r>
          </a:p>
          <a:p>
            <a:pPr marL="285750" indent="-2857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3C3A632B-FBDE-46D4-BF6F-6D14421E6342}" type="slidenum">
              <a:rPr lang="en-US" smtClean="0"/>
              <a:pPr>
                <a:defRPr/>
              </a:pPr>
              <a:t>4</a:t>
            </a:fld>
            <a:endParaRPr lang="en-US" dirty="0"/>
          </a:p>
        </p:txBody>
      </p:sp>
    </p:spTree>
    <p:extLst>
      <p:ext uri="{BB962C8B-B14F-4D97-AF65-F5344CB8AC3E}">
        <p14:creationId xmlns:p14="http://schemas.microsoft.com/office/powerpoint/2010/main" val="3417575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t>Bar</a:t>
            </a:r>
            <a:r>
              <a:rPr lang="en-US" baseline="0" dirty="0"/>
              <a:t> graph shows the failure rate of all the lots that run on the year 2023 averaging 4.10% failure rate.</a:t>
            </a:r>
            <a:endParaRPr lang="en-US" dirty="0"/>
          </a:p>
        </p:txBody>
      </p:sp>
      <p:sp>
        <p:nvSpPr>
          <p:cNvPr id="4" name="Slide Number Placeholder 3"/>
          <p:cNvSpPr>
            <a:spLocks noGrp="1"/>
          </p:cNvSpPr>
          <p:nvPr>
            <p:ph type="sldNum" sz="quarter" idx="5"/>
          </p:nvPr>
        </p:nvSpPr>
        <p:spPr/>
        <p:txBody>
          <a:bodyPr/>
          <a:lstStyle/>
          <a:p>
            <a:fld id="{FB2DD911-2DD9-4189-AA13-393A1B7B30FD}" type="slidenum">
              <a:rPr lang="en-US" smtClean="0"/>
              <a:t>5</a:t>
            </a:fld>
            <a:endParaRPr lang="en-US"/>
          </a:p>
        </p:txBody>
      </p:sp>
    </p:spTree>
    <p:extLst>
      <p:ext uri="{BB962C8B-B14F-4D97-AF65-F5344CB8AC3E}">
        <p14:creationId xmlns:p14="http://schemas.microsoft.com/office/powerpoint/2010/main" val="3379086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t>Line</a:t>
            </a:r>
            <a:r>
              <a:rPr lang="en-US" baseline="0" dirty="0"/>
              <a:t> chart shows that the monthly Final Test yield for 2023 does not met the target FTY for production on 50424-Brocap.</a:t>
            </a:r>
          </a:p>
          <a:p>
            <a:pPr marL="285750" indent="-285750">
              <a:buFont typeface="Arial" panose="020B0604020202020204" pitchFamily="34" charset="0"/>
              <a:buChar char="•"/>
            </a:pPr>
            <a:endParaRPr lang="en-US" dirty="0"/>
          </a:p>
          <a:p>
            <a:pPr marL="285750" marR="0" lvl="0" indent="-285750" algn="l" defTabSz="913473" rtl="0" eaLnBrk="0" fontAlgn="base" latinLnBrk="0" hangingPunct="0">
              <a:lnSpc>
                <a:spcPct val="100000"/>
              </a:lnSpc>
              <a:spcBef>
                <a:spcPct val="0"/>
              </a:spcBef>
              <a:spcAft>
                <a:spcPct val="0"/>
              </a:spcAft>
              <a:buClr>
                <a:schemeClr val="tx2"/>
              </a:buClr>
              <a:buSzTx/>
              <a:buFont typeface="Arial" panose="020B0604020202020204" pitchFamily="34" charset="0"/>
              <a:buChar char="•"/>
              <a:tabLst/>
              <a:defRPr/>
            </a:pPr>
            <a:r>
              <a:rPr lang="en-US" b="1" dirty="0"/>
              <a:t>Final Test Yield does not met due to the over rejection on VDD3_ACC_DIG__ averaging 95.5% on the year 2023</a:t>
            </a:r>
          </a:p>
          <a:p>
            <a:pPr marL="285750" indent="-2857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B2DD911-2DD9-4189-AA13-393A1B7B30FD}" type="slidenum">
              <a:rPr lang="en-US" smtClean="0"/>
              <a:t>6</a:t>
            </a:fld>
            <a:endParaRPr lang="en-US"/>
          </a:p>
        </p:txBody>
      </p:sp>
    </p:spTree>
    <p:extLst>
      <p:ext uri="{BB962C8B-B14F-4D97-AF65-F5344CB8AC3E}">
        <p14:creationId xmlns:p14="http://schemas.microsoft.com/office/powerpoint/2010/main" val="2966323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800" b="1" dirty="0">
                <a:latin typeface="+mj-lt"/>
                <a:cs typeface="Mukta Medium" panose="020B0000000000000000" pitchFamily="34" charset="0"/>
              </a:rPr>
              <a:t>Project Sponsor</a:t>
            </a:r>
          </a:p>
          <a:p>
            <a:r>
              <a:rPr lang="en-US" sz="1800" b="1" dirty="0">
                <a:latin typeface="+mj-lt"/>
                <a:cs typeface="Mukta Medium" panose="020B0000000000000000" pitchFamily="34" charset="0"/>
              </a:rPr>
              <a:t>Peter Paul Carada</a:t>
            </a:r>
            <a:endParaRPr lang="en-IN" sz="1800" b="1" dirty="0">
              <a:latin typeface="+mj-lt"/>
              <a:cs typeface="Mukta Medium" panose="020B0000000000000000" pitchFamily="34" charset="0"/>
            </a:endParaRPr>
          </a:p>
          <a:p>
            <a:endParaRPr lang="en-US" dirty="0"/>
          </a:p>
          <a:p>
            <a:r>
              <a:rPr lang="en-US" sz="1800" b="1" dirty="0">
                <a:latin typeface="+mn-lt"/>
                <a:cs typeface="Mukta Medium" panose="020B0000000000000000" pitchFamily="34" charset="0"/>
              </a:rPr>
              <a:t>Test Product Engineering</a:t>
            </a:r>
          </a:p>
          <a:p>
            <a:r>
              <a:rPr lang="en-US" sz="1800" b="1" dirty="0">
                <a:latin typeface="+mn-lt"/>
                <a:cs typeface="Mukta Medium" panose="020B0000000000000000" pitchFamily="34" charset="0"/>
              </a:rPr>
              <a:t>Leader</a:t>
            </a:r>
          </a:p>
          <a:p>
            <a:r>
              <a:rPr lang="en-IN" sz="1800" b="1" dirty="0">
                <a:latin typeface="+mn-lt"/>
                <a:cs typeface="Mukta Medium" panose="020B0000000000000000" pitchFamily="34" charset="0"/>
              </a:rPr>
              <a:t>Joseph Josafat</a:t>
            </a:r>
          </a:p>
          <a:p>
            <a:endParaRPr lang="en-US" dirty="0"/>
          </a:p>
          <a:p>
            <a:r>
              <a:rPr lang="en-US" sz="1800" b="1" dirty="0">
                <a:latin typeface="+mj-lt"/>
                <a:cs typeface="Mukta Medium" panose="020B0000000000000000" pitchFamily="34" charset="0"/>
              </a:rPr>
              <a:t>Test Product Engineering</a:t>
            </a:r>
          </a:p>
          <a:p>
            <a:r>
              <a:rPr lang="en-US" sz="1800" b="1" dirty="0">
                <a:latin typeface="+mj-lt"/>
                <a:cs typeface="Mukta Medium" panose="020B0000000000000000" pitchFamily="34" charset="0"/>
              </a:rPr>
              <a:t>Member</a:t>
            </a:r>
            <a:endParaRPr lang="en-IN" sz="1800" b="1" dirty="0">
              <a:latin typeface="+mj-lt"/>
              <a:cs typeface="Mukta Medium" panose="020B0000000000000000" pitchFamily="34" charset="0"/>
            </a:endParaRPr>
          </a:p>
          <a:p>
            <a:r>
              <a:rPr lang="en-US" dirty="0"/>
              <a:t>Regie Denal</a:t>
            </a:r>
          </a:p>
          <a:p>
            <a:endParaRPr lang="en-US" dirty="0"/>
          </a:p>
          <a:p>
            <a:r>
              <a:rPr lang="en-US" sz="1800" b="1" dirty="0">
                <a:latin typeface="+mj-lt"/>
                <a:cs typeface="Mukta Medium" panose="020B0000000000000000" pitchFamily="34" charset="0"/>
              </a:rPr>
              <a:t>Test Development Engineering</a:t>
            </a:r>
          </a:p>
          <a:p>
            <a:r>
              <a:rPr lang="en-US" sz="1800" b="1" dirty="0">
                <a:latin typeface="+mj-lt"/>
                <a:cs typeface="Mukta Medium" panose="020B0000000000000000" pitchFamily="34" charset="0"/>
              </a:rPr>
              <a:t>Member</a:t>
            </a:r>
            <a:endParaRPr lang="en-IN" sz="1800" b="1" dirty="0">
              <a:latin typeface="+mj-lt"/>
              <a:cs typeface="Mukta Medium" panose="020B0000000000000000" pitchFamily="34" charset="0"/>
            </a:endParaRPr>
          </a:p>
          <a:p>
            <a:r>
              <a:rPr lang="en-US" dirty="0"/>
              <a:t>Diane Cristine Cabrera</a:t>
            </a:r>
          </a:p>
          <a:p>
            <a:endParaRPr lang="en-US" dirty="0"/>
          </a:p>
          <a:p>
            <a:r>
              <a:rPr lang="en-US" sz="1800" b="1" dirty="0">
                <a:latin typeface="+mj-lt"/>
                <a:cs typeface="Mukta Medium" panose="020B0000000000000000" pitchFamily="34" charset="0"/>
              </a:rPr>
              <a:t>Product Engineering</a:t>
            </a:r>
          </a:p>
          <a:p>
            <a:r>
              <a:rPr lang="en-US" sz="1800" b="1" dirty="0">
                <a:latin typeface="+mj-lt"/>
                <a:cs typeface="Mukta Medium" panose="020B0000000000000000" pitchFamily="34" charset="0"/>
              </a:rPr>
              <a:t>Member</a:t>
            </a:r>
            <a:endParaRPr lang="en-IN" sz="1800" b="1" dirty="0">
              <a:latin typeface="+mj-lt"/>
              <a:cs typeface="Mukta Medium" panose="020B0000000000000000" pitchFamily="34" charset="0"/>
            </a:endParaRPr>
          </a:p>
          <a:p>
            <a:r>
              <a:rPr lang="en-US" dirty="0"/>
              <a:t>Brenda </a:t>
            </a:r>
            <a:r>
              <a:rPr lang="en-US" dirty="0" err="1"/>
              <a:t>Ruba</a:t>
            </a:r>
            <a:endParaRPr lang="en-US" dirty="0"/>
          </a:p>
          <a:p>
            <a:endParaRPr lang="en-US" dirty="0"/>
          </a:p>
          <a:p>
            <a:r>
              <a:rPr lang="en-US" sz="1800" b="1" dirty="0">
                <a:latin typeface="+mj-lt"/>
                <a:cs typeface="Mukta Medium" panose="020B0000000000000000" pitchFamily="34" charset="0"/>
              </a:rPr>
              <a:t>Preventive Maintenance Engineering</a:t>
            </a:r>
          </a:p>
          <a:p>
            <a:r>
              <a:rPr lang="en-US" sz="1800" b="1" dirty="0">
                <a:latin typeface="+mj-lt"/>
                <a:cs typeface="Mukta Medium" panose="020B0000000000000000" pitchFamily="34" charset="0"/>
              </a:rPr>
              <a:t>Member</a:t>
            </a:r>
            <a:endParaRPr lang="en-IN" sz="1800" b="1" dirty="0">
              <a:latin typeface="+mj-lt"/>
              <a:cs typeface="Mukta Medium" panose="020B0000000000000000" pitchFamily="34" charset="0"/>
            </a:endParaRPr>
          </a:p>
          <a:p>
            <a:r>
              <a:rPr lang="en-US" dirty="0"/>
              <a:t>Richard Mercado</a:t>
            </a:r>
          </a:p>
        </p:txBody>
      </p:sp>
      <p:sp>
        <p:nvSpPr>
          <p:cNvPr id="4" name="Foliennummernplatzhalter 3"/>
          <p:cNvSpPr>
            <a:spLocks noGrp="1"/>
          </p:cNvSpPr>
          <p:nvPr>
            <p:ph type="sldNum" sz="quarter" idx="10"/>
          </p:nvPr>
        </p:nvSpPr>
        <p:spPr/>
        <p:txBody>
          <a:bodyPr/>
          <a:lstStyle/>
          <a:p>
            <a:fld id="{094618EB-3A2D-4455-84BB-8FAD01427394}" type="slidenum">
              <a:rPr lang="en-US" noProof="0" smtClean="0"/>
              <a:pPr/>
              <a:t>7</a:t>
            </a:fld>
            <a:endParaRPr lang="en-US" noProof="0" dirty="0"/>
          </a:p>
        </p:txBody>
      </p:sp>
    </p:spTree>
    <p:extLst>
      <p:ext uri="{BB962C8B-B14F-4D97-AF65-F5344CB8AC3E}">
        <p14:creationId xmlns:p14="http://schemas.microsoft.com/office/powerpoint/2010/main" val="4781855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Master" Target="../slideMasters/slideMaster1.xml"/><Relationship Id="rId7" Type="http://schemas.openxmlformats.org/officeDocument/2006/relationships/image" Target="../media/image5.png"/><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image" Target="../media/image4.emf"/><Relationship Id="rId5" Type="http://schemas.openxmlformats.org/officeDocument/2006/relationships/oleObject" Target="../embeddings/oleObject2.bin"/><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21.xml"/><Relationship Id="rId4" Type="http://schemas.openxmlformats.org/officeDocument/2006/relationships/image" Target="../media/image6.emf"/></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22.xml"/><Relationship Id="rId4" Type="http://schemas.openxmlformats.org/officeDocument/2006/relationships/image" Target="../media/image6.emf"/></Relationships>
</file>

<file path=ppt/slideLayouts/_rels/slideLayout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23.xml"/><Relationship Id="rId4" Type="http://schemas.openxmlformats.org/officeDocument/2006/relationships/image" Target="../media/image6.emf"/></Relationships>
</file>

<file path=ppt/slideLayouts/_rels/slideLayout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24.xml"/><Relationship Id="rId4" Type="http://schemas.openxmlformats.org/officeDocument/2006/relationships/image" Target="../media/image6.emf"/></Relationships>
</file>

<file path=ppt/slideLayouts/_rels/slideLayout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25.xml"/><Relationship Id="rId4" Type="http://schemas.openxmlformats.org/officeDocument/2006/relationships/image" Target="../media/image6.emf"/></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26.xml"/><Relationship Id="rId4" Type="http://schemas.openxmlformats.org/officeDocument/2006/relationships/image" Target="../media/image6.emf"/></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Master" Target="../slideMasters/slideMaster1.xml"/><Relationship Id="rId7" Type="http://schemas.openxmlformats.org/officeDocument/2006/relationships/image" Target="../media/image8.png"/><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image" Target="../media/image4.emf"/><Relationship Id="rId5" Type="http://schemas.openxmlformats.org/officeDocument/2006/relationships/oleObject" Target="../embeddings/oleObject2.bin"/><Relationship Id="rId4" Type="http://schemas.openxmlformats.org/officeDocument/2006/relationships/image" Target="../media/image7.jp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Master" Target="../slideMasters/slideMaster1.xml"/><Relationship Id="rId7" Type="http://schemas.openxmlformats.org/officeDocument/2006/relationships/image" Target="../media/image5.png"/><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image" Target="../media/image4.emf"/><Relationship Id="rId5" Type="http://schemas.openxmlformats.org/officeDocument/2006/relationships/oleObject" Target="../embeddings/oleObject2.bin"/><Relationship Id="rId4" Type="http://schemas.openxmlformats.org/officeDocument/2006/relationships/image" Target="../media/image7.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Globe">
    <p:spTree>
      <p:nvGrpSpPr>
        <p:cNvPr id="1" name=""/>
        <p:cNvGrpSpPr/>
        <p:nvPr/>
      </p:nvGrpSpPr>
      <p:grpSpPr>
        <a:xfrm>
          <a:off x="0" y="0"/>
          <a:ext cx="0" cy="0"/>
          <a:chOff x="0" y="0"/>
          <a:chExt cx="0" cy="0"/>
        </a:xfrm>
      </p:grpSpPr>
      <p:pic>
        <p:nvPicPr>
          <p:cNvPr id="14" name="Grafik 11">
            <a:extLst>
              <a:ext uri="{FF2B5EF4-FFF2-40B4-BE49-F238E27FC236}">
                <a16:creationId xmlns:a16="http://schemas.microsoft.com/office/drawing/2014/main" id="{496CF846-3C31-CB49-9AC0-AABD9458F89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3242"/>
            <a:ext cx="12192000" cy="6858000"/>
          </a:xfrm>
          <a:prstGeom prst="rect">
            <a:avLst/>
          </a:prstGeom>
        </p:spPr>
      </p:pic>
      <p:graphicFrame>
        <p:nvGraphicFramePr>
          <p:cNvPr id="3" name="Object 2" hidden="1"/>
          <p:cNvGraphicFramePr>
            <a:graphicFrameLocks noChangeAspect="1"/>
          </p:cNvGraphicFramePr>
          <p:nvPr userDrawn="1">
            <p:custDataLst>
              <p:tags r:id="rId1"/>
            </p:custDataLst>
          </p:nvPr>
        </p:nvGraphicFramePr>
        <p:xfrm>
          <a:off x="2162" y="1623"/>
          <a:ext cx="2159" cy="1619"/>
        </p:xfrm>
        <a:graphic>
          <a:graphicData uri="http://schemas.openxmlformats.org/presentationml/2006/ole">
            <mc:AlternateContent xmlns:mc="http://schemas.openxmlformats.org/markup-compatibility/2006">
              <mc:Choice xmlns:v="urn:schemas-microsoft-com:vml" Requires="v">
                <p:oleObj name="think-cell Slide" r:id="rId5" imgW="270" imgH="270" progId="TCLayout.ActiveDocument.1">
                  <p:embed/>
                </p:oleObj>
              </mc:Choice>
              <mc:Fallback>
                <p:oleObj name="think-cell Slide" r:id="rId5" imgW="270" imgH="270" progId="TCLayout.ActiveDocument.1">
                  <p:embed/>
                  <p:pic>
                    <p:nvPicPr>
                      <p:cNvPr id="3" name="Object 2" hidden="1"/>
                      <p:cNvPicPr/>
                      <p:nvPr/>
                    </p:nvPicPr>
                    <p:blipFill>
                      <a:blip r:embed="rId6"/>
                      <a:stretch>
                        <a:fillRect/>
                      </a:stretch>
                    </p:blipFill>
                    <p:spPr>
                      <a:xfrm>
                        <a:off x="2162" y="1623"/>
                        <a:ext cx="2159" cy="1619"/>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58BC3794-3DBD-4B4B-A77B-031751405A41}"/>
              </a:ext>
            </a:extLst>
          </p:cNvPr>
          <p:cNvSpPr/>
          <p:nvPr userDrawn="1">
            <p:custDataLst>
              <p:tags r:id="rId2"/>
            </p:custDataLst>
          </p:nvPr>
        </p:nvSpPr>
        <p:spPr>
          <a:xfrm>
            <a:off x="0" y="0"/>
            <a:ext cx="158750" cy="158750"/>
          </a:xfrm>
          <a:prstGeom prst="rect">
            <a:avLst/>
          </a:prstGeom>
          <a:solidFill>
            <a:schemeClr val="accent1"/>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numCol="1" spcCol="0" rtlCol="0" anchor="ctr" anchorCtr="0">
            <a:noAutofit/>
          </a:bodyPr>
          <a:lstStyle/>
          <a:p>
            <a:pPr marL="0" lvl="0" indent="0" algn="ctr"/>
            <a:endParaRPr lang="en-US" sz="3200" b="0" i="0" baseline="0" dirty="0">
              <a:solidFill>
                <a:schemeClr val="tx1"/>
              </a:solidFill>
              <a:latin typeface="Arial" panose="020B0604020202020204" pitchFamily="34" charset="0"/>
              <a:ea typeface="+mj-ea"/>
              <a:cs typeface="+mj-cs"/>
              <a:sym typeface="Arial" panose="020B0604020202020204" pitchFamily="34" charset="0"/>
            </a:endParaRPr>
          </a:p>
        </p:txBody>
      </p:sp>
      <p:sp>
        <p:nvSpPr>
          <p:cNvPr id="13314" name="Title"/>
          <p:cNvSpPr>
            <a:spLocks noGrp="1" noChangeArrowheads="1"/>
          </p:cNvSpPr>
          <p:nvPr userDrawn="1">
            <p:ph type="ctrTitle"/>
          </p:nvPr>
        </p:nvSpPr>
        <p:spPr bwMode="gray">
          <a:xfrm>
            <a:off x="551385" y="2579645"/>
            <a:ext cx="8509686" cy="677108"/>
          </a:xfrm>
          <a:prstGeom prst="rect">
            <a:avLst/>
          </a:prstGeom>
        </p:spPr>
        <p:txBody>
          <a:bodyPr anchor="t"/>
          <a:lstStyle>
            <a:lvl1pPr algn="l">
              <a:defRPr lang="x-none" sz="4400" b="0" baseline="0">
                <a:solidFill>
                  <a:schemeClr val="tx2"/>
                </a:solidFill>
                <a:latin typeface="+mj-lt"/>
                <a:ea typeface="+mj-ea"/>
              </a:defRPr>
            </a:lvl1pPr>
          </a:lstStyle>
          <a:p>
            <a:pPr lvl="0" latinLnBrk="0"/>
            <a:r>
              <a:rPr lang="en-US" noProof="0" dirty="0"/>
              <a:t>Click to edit Master title style</a:t>
            </a:r>
            <a:endParaRPr lang="x-none" noProof="0" dirty="0"/>
          </a:p>
        </p:txBody>
      </p:sp>
      <p:sp>
        <p:nvSpPr>
          <p:cNvPr id="13315" name="Subtitle"/>
          <p:cNvSpPr>
            <a:spLocks noGrp="1" noChangeArrowheads="1"/>
          </p:cNvSpPr>
          <p:nvPr userDrawn="1">
            <p:ph type="subTitle" idx="1"/>
          </p:nvPr>
        </p:nvSpPr>
        <p:spPr bwMode="gray">
          <a:xfrm>
            <a:off x="551385" y="3247840"/>
            <a:ext cx="8509686" cy="430887"/>
          </a:xfrm>
          <a:prstGeom prst="rect">
            <a:avLst/>
          </a:prstGeom>
        </p:spPr>
        <p:txBody>
          <a:bodyPr wrap="square">
            <a:spAutoFit/>
          </a:bodyPr>
          <a:lstStyle>
            <a:lvl1pPr algn="l">
              <a:defRPr lang="x-none" sz="2800" cap="none" baseline="0">
                <a:solidFill>
                  <a:schemeClr val="accent4"/>
                </a:solidFill>
                <a:latin typeface="+mn-lt"/>
                <a:ea typeface="+mn-ea"/>
              </a:defRPr>
            </a:lvl1pPr>
          </a:lstStyle>
          <a:p>
            <a:pPr lvl="0" latinLnBrk="0"/>
            <a:r>
              <a:rPr lang="en-US" noProof="0" dirty="0"/>
              <a:t>Click to edit Master subtitle style</a:t>
            </a:r>
            <a:endParaRPr lang="x-none" noProof="0" dirty="0"/>
          </a:p>
        </p:txBody>
      </p:sp>
      <p:sp>
        <p:nvSpPr>
          <p:cNvPr id="57" name="Document type" hidden="1"/>
          <p:cNvSpPr txBox="1">
            <a:spLocks noChangeArrowheads="1"/>
          </p:cNvSpPr>
          <p:nvPr userDrawn="1"/>
        </p:nvSpPr>
        <p:spPr bwMode="gray">
          <a:xfrm>
            <a:off x="595474" y="4947682"/>
            <a:ext cx="575522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lvl1pPr eaLnBrk="0" hangingPunct="0">
              <a:defRPr lang="x-none" sz="1600">
                <a:solidFill>
                  <a:schemeClr val="tx1"/>
                </a:solidFill>
                <a:latin typeface="Arial" charset="0"/>
              </a:defRPr>
            </a:lvl1pPr>
            <a:lvl2pPr marL="742950" indent="-285750" eaLnBrk="0" hangingPunct="0">
              <a:defRPr lang="x-none" sz="1600">
                <a:solidFill>
                  <a:schemeClr val="tx1"/>
                </a:solidFill>
                <a:latin typeface="Arial" charset="0"/>
              </a:defRPr>
            </a:lvl2pPr>
            <a:lvl3pPr marL="1143000" indent="-228600" eaLnBrk="0" hangingPunct="0">
              <a:defRPr lang="x-none" sz="1600">
                <a:solidFill>
                  <a:schemeClr val="tx1"/>
                </a:solidFill>
                <a:latin typeface="Arial" charset="0"/>
              </a:defRPr>
            </a:lvl3pPr>
            <a:lvl4pPr marL="1600200" indent="-228600" eaLnBrk="0" hangingPunct="0">
              <a:defRPr lang="x-none" sz="1600">
                <a:solidFill>
                  <a:schemeClr val="tx1"/>
                </a:solidFill>
                <a:latin typeface="Arial" charset="0"/>
              </a:defRPr>
            </a:lvl4pPr>
            <a:lvl5pPr marL="2057400" indent="-228600" eaLnBrk="0" hangingPunct="0">
              <a:defRPr lang="x-none" sz="1600">
                <a:solidFill>
                  <a:schemeClr val="tx1"/>
                </a:solidFill>
                <a:latin typeface="Arial" charset="0"/>
              </a:defRPr>
            </a:lvl5pPr>
            <a:lvl6pPr marL="2514600" indent="-228600" eaLnBrk="0" fontAlgn="base" hangingPunct="0">
              <a:spcBef>
                <a:spcPct val="0"/>
              </a:spcBef>
              <a:spcAft>
                <a:spcPct val="0"/>
              </a:spcAft>
              <a:defRPr lang="x-none" sz="1600">
                <a:solidFill>
                  <a:schemeClr val="tx1"/>
                </a:solidFill>
                <a:latin typeface="Arial" charset="0"/>
              </a:defRPr>
            </a:lvl6pPr>
            <a:lvl7pPr marL="2971800" indent="-228600" eaLnBrk="0" fontAlgn="base" hangingPunct="0">
              <a:spcBef>
                <a:spcPct val="0"/>
              </a:spcBef>
              <a:spcAft>
                <a:spcPct val="0"/>
              </a:spcAft>
              <a:defRPr lang="x-none" sz="1600">
                <a:solidFill>
                  <a:schemeClr val="tx1"/>
                </a:solidFill>
                <a:latin typeface="Arial" charset="0"/>
              </a:defRPr>
            </a:lvl7pPr>
            <a:lvl8pPr marL="3429000" indent="-228600" eaLnBrk="0" fontAlgn="base" hangingPunct="0">
              <a:spcBef>
                <a:spcPct val="0"/>
              </a:spcBef>
              <a:spcAft>
                <a:spcPct val="0"/>
              </a:spcAft>
              <a:defRPr lang="x-none" sz="1600">
                <a:solidFill>
                  <a:schemeClr val="tx1"/>
                </a:solidFill>
                <a:latin typeface="Arial" charset="0"/>
              </a:defRPr>
            </a:lvl8pPr>
            <a:lvl9pPr marL="3886200" indent="-228600" eaLnBrk="0" fontAlgn="base" hangingPunct="0">
              <a:spcBef>
                <a:spcPct val="0"/>
              </a:spcBef>
              <a:spcAft>
                <a:spcPct val="0"/>
              </a:spcAft>
              <a:defRPr lang="x-none" sz="1600">
                <a:solidFill>
                  <a:schemeClr val="tx1"/>
                </a:solidFill>
                <a:latin typeface="Arial" charset="0"/>
              </a:defRPr>
            </a:lvl9pPr>
          </a:lstStyle>
          <a:p>
            <a:pPr eaLnBrk="0" hangingPunct="1">
              <a:defRPr lang="x-none"/>
            </a:pPr>
            <a:r>
              <a:rPr lang="x-none" sz="1600" baseline="0" noProof="0" dirty="0">
                <a:solidFill>
                  <a:schemeClr val="accent6"/>
                </a:solidFill>
                <a:latin typeface="+mn-lt"/>
              </a:rPr>
              <a:t>Document type | Date</a:t>
            </a:r>
          </a:p>
        </p:txBody>
      </p:sp>
      <p:sp>
        <p:nvSpPr>
          <p:cNvPr id="20" name="Text Placeholder 6"/>
          <p:cNvSpPr>
            <a:spLocks noGrp="1"/>
          </p:cNvSpPr>
          <p:nvPr>
            <p:ph type="body" sz="quarter" idx="10" hasCustomPrompt="1"/>
          </p:nvPr>
        </p:nvSpPr>
        <p:spPr>
          <a:xfrm>
            <a:off x="9420436" y="5284395"/>
            <a:ext cx="2220179" cy="184666"/>
          </a:xfrm>
        </p:spPr>
        <p:txBody>
          <a:bodyPr/>
          <a:lstStyle>
            <a:lvl1pPr algn="r">
              <a:defRPr sz="1200">
                <a:solidFill>
                  <a:schemeClr val="tx2"/>
                </a:solidFill>
              </a:defRPr>
            </a:lvl1pPr>
          </a:lstStyle>
          <a:p>
            <a:pPr lvl="0"/>
            <a:r>
              <a:rPr lang="en-US" dirty="0"/>
              <a:t>mm/</a:t>
            </a:r>
            <a:r>
              <a:rPr lang="en-US" dirty="0" err="1"/>
              <a:t>yyyy</a:t>
            </a:r>
            <a:endParaRPr lang="en-US" dirty="0"/>
          </a:p>
        </p:txBody>
      </p:sp>
      <p:sp>
        <p:nvSpPr>
          <p:cNvPr id="10" name="Text Placeholder 6"/>
          <p:cNvSpPr>
            <a:spLocks noGrp="1"/>
          </p:cNvSpPr>
          <p:nvPr>
            <p:ph type="body" sz="quarter" idx="11" hasCustomPrompt="1"/>
          </p:nvPr>
        </p:nvSpPr>
        <p:spPr>
          <a:xfrm>
            <a:off x="551385" y="4867075"/>
            <a:ext cx="3992040" cy="307777"/>
          </a:xfrm>
        </p:spPr>
        <p:txBody>
          <a:bodyPr/>
          <a:lstStyle>
            <a:lvl1pPr algn="l">
              <a:defRPr sz="2000">
                <a:solidFill>
                  <a:schemeClr val="tx2"/>
                </a:solidFill>
              </a:defRPr>
            </a:lvl1pPr>
          </a:lstStyle>
          <a:p>
            <a:pPr lvl="0"/>
            <a:r>
              <a:rPr lang="en-US" dirty="0" err="1"/>
              <a:t>Firstname</a:t>
            </a:r>
            <a:r>
              <a:rPr lang="en-US" dirty="0"/>
              <a:t> </a:t>
            </a:r>
            <a:r>
              <a:rPr lang="en-US" dirty="0" err="1"/>
              <a:t>Lastname</a:t>
            </a:r>
            <a:endParaRPr lang="en-US" dirty="0"/>
          </a:p>
        </p:txBody>
      </p:sp>
      <p:sp>
        <p:nvSpPr>
          <p:cNvPr id="15" name="Text Placeholder 6"/>
          <p:cNvSpPr>
            <a:spLocks noGrp="1"/>
          </p:cNvSpPr>
          <p:nvPr>
            <p:ph type="body" sz="quarter" idx="12" hasCustomPrompt="1"/>
          </p:nvPr>
        </p:nvSpPr>
        <p:spPr>
          <a:xfrm>
            <a:off x="551385" y="5284395"/>
            <a:ext cx="3992040" cy="554430"/>
          </a:xfrm>
        </p:spPr>
        <p:txBody>
          <a:bodyPr/>
          <a:lstStyle>
            <a:lvl1pPr algn="l">
              <a:defRPr sz="1200" baseline="0">
                <a:solidFill>
                  <a:schemeClr val="tx2"/>
                </a:solidFill>
              </a:defRPr>
            </a:lvl1pPr>
          </a:lstStyle>
          <a:p>
            <a:pPr lvl="0"/>
            <a:r>
              <a:rPr lang="en-US" dirty="0"/>
              <a:t>Job Title, Legal Entity</a:t>
            </a:r>
          </a:p>
        </p:txBody>
      </p:sp>
      <p:pic>
        <p:nvPicPr>
          <p:cNvPr id="18" name="Picture 17"/>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51385" y="402799"/>
            <a:ext cx="1486967" cy="282852"/>
          </a:xfrm>
          <a:prstGeom prst="rect">
            <a:avLst/>
          </a:prstGeom>
        </p:spPr>
      </p:pic>
      <p:pic>
        <p:nvPicPr>
          <p:cNvPr id="19" name="Picture 18"/>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9450617" y="307900"/>
            <a:ext cx="2466894" cy="392892"/>
          </a:xfrm>
          <a:prstGeom prst="rect">
            <a:avLst/>
          </a:prstGeom>
        </p:spPr>
      </p:pic>
    </p:spTree>
    <p:extLst>
      <p:ext uri="{BB962C8B-B14F-4D97-AF65-F5344CB8AC3E}">
        <p14:creationId xmlns:p14="http://schemas.microsoft.com/office/powerpoint/2010/main" val="2825818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Subline"/>
          <p:cNvSpPr>
            <a:spLocks noGrp="1"/>
          </p:cNvSpPr>
          <p:nvPr>
            <p:ph type="body" sz="quarter" idx="11" hasCustomPrompt="1"/>
          </p:nvPr>
        </p:nvSpPr>
        <p:spPr>
          <a:xfrm>
            <a:off x="0" y="2338827"/>
            <a:ext cx="12192000" cy="292805"/>
          </a:xfrm>
          <a:prstGeom prst="rect">
            <a:avLst/>
          </a:prstGeom>
        </p:spPr>
        <p:txBody>
          <a:bodyPr lIns="0" tIns="0"/>
          <a:lstStyle>
            <a:lvl1pPr algn="ctr">
              <a:defRPr sz="1800" b="1" baseline="0">
                <a:solidFill>
                  <a:schemeClr val="tx2"/>
                </a:solidFill>
                <a:latin typeface="+mj-lt"/>
              </a:defRPr>
            </a:lvl1pPr>
          </a:lstStyle>
          <a:p>
            <a:pPr lvl="0"/>
            <a:r>
              <a:rPr lang="en-US" noProof="0" dirty="0"/>
              <a:t>Click to add subline</a:t>
            </a:r>
          </a:p>
        </p:txBody>
      </p:sp>
      <p:sp>
        <p:nvSpPr>
          <p:cNvPr id="5" name="Bodytext"/>
          <p:cNvSpPr>
            <a:spLocks noGrp="1"/>
          </p:cNvSpPr>
          <p:nvPr>
            <p:ph type="body" sz="quarter" idx="13" hasCustomPrompt="1"/>
          </p:nvPr>
        </p:nvSpPr>
        <p:spPr>
          <a:xfrm>
            <a:off x="3792000" y="3427200"/>
            <a:ext cx="4608000" cy="2092881"/>
          </a:xfrm>
        </p:spPr>
        <p:txBody>
          <a:bodyPr lIns="90000">
            <a:spAutoFit/>
          </a:bodyPr>
          <a:lstStyle>
            <a:lvl1pPr algn="ctr">
              <a:spcBef>
                <a:spcPts val="0"/>
              </a:spcBef>
              <a:spcAft>
                <a:spcPts val="1200"/>
              </a:spcAft>
              <a:defRPr sz="1800">
                <a:solidFill>
                  <a:schemeClr val="bg2">
                    <a:lumMod val="90000"/>
                  </a:schemeClr>
                </a:solidFill>
              </a:defRPr>
            </a:lvl1pPr>
            <a:lvl2pPr marL="0" indent="0" algn="ctr">
              <a:spcBef>
                <a:spcPts val="0"/>
              </a:spcBef>
              <a:spcAft>
                <a:spcPts val="1200"/>
              </a:spcAft>
              <a:buFontTx/>
              <a:buNone/>
              <a:defRPr sz="1800">
                <a:solidFill>
                  <a:schemeClr val="tx2"/>
                </a:solidFill>
              </a:defRPr>
            </a:lvl2pPr>
          </a:lstStyle>
          <a:p>
            <a:pPr lvl="1"/>
            <a:r>
              <a:rPr lang="en-US" dirty="0"/>
              <a:t>Topic #1</a:t>
            </a:r>
          </a:p>
          <a:p>
            <a:pPr lvl="1"/>
            <a:r>
              <a:rPr lang="en-US" dirty="0"/>
              <a:t>Topic #2</a:t>
            </a:r>
          </a:p>
          <a:p>
            <a:pPr lvl="1"/>
            <a:r>
              <a:rPr lang="en-US" dirty="0"/>
              <a:t>Topic #3</a:t>
            </a:r>
          </a:p>
          <a:p>
            <a:pPr lvl="1"/>
            <a:r>
              <a:rPr lang="en-US" dirty="0"/>
              <a:t>Topic #4</a:t>
            </a:r>
          </a:p>
          <a:p>
            <a:pPr lvl="1"/>
            <a:r>
              <a:rPr lang="en-US" dirty="0"/>
              <a:t>Topic #5</a:t>
            </a:r>
          </a:p>
        </p:txBody>
      </p:sp>
      <p:sp>
        <p:nvSpPr>
          <p:cNvPr id="6" name="Title 1"/>
          <p:cNvSpPr>
            <a:spLocks noGrp="1"/>
          </p:cNvSpPr>
          <p:nvPr>
            <p:ph type="title"/>
          </p:nvPr>
        </p:nvSpPr>
        <p:spPr>
          <a:xfrm>
            <a:off x="0" y="1773110"/>
            <a:ext cx="12192000" cy="507831"/>
          </a:xfrm>
        </p:spPr>
        <p:txBody>
          <a:bodyPr/>
          <a:lstStyle>
            <a:lvl1pPr algn="ctr">
              <a:defRPr sz="3200"/>
            </a:lvl1pPr>
          </a:lstStyle>
          <a:p>
            <a:r>
              <a:rPr lang="en-US" dirty="0"/>
              <a:t>Click to edit Master title style</a:t>
            </a:r>
          </a:p>
        </p:txBody>
      </p:sp>
    </p:spTree>
    <p:extLst>
      <p:ext uri="{BB962C8B-B14F-4D97-AF65-F5344CB8AC3E}">
        <p14:creationId xmlns:p14="http://schemas.microsoft.com/office/powerpoint/2010/main" val="216281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47" imgH="346" progId="TCLayout.ActiveDocument.1">
                  <p:embed/>
                </p:oleObj>
              </mc:Choice>
              <mc:Fallback>
                <p:oleObj name="think-cell Slide" r:id="rId3" imgW="347" imgH="346"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5" name="doc id" hidden="1"/>
          <p:cNvSpPr>
            <a:spLocks noChangeArrowheads="1"/>
          </p:cNvSpPr>
          <p:nvPr userDrawn="1"/>
        </p:nvSpPr>
        <p:spPr bwMode="gray">
          <a:xfrm flipH="1">
            <a:off x="10658003" y="51835"/>
            <a:ext cx="1231563" cy="94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r" defTabSz="1218026"/>
            <a:endParaRPr lang="x-none" sz="612" baseline="0" noProof="0" dirty="0">
              <a:solidFill>
                <a:schemeClr val="accent6"/>
              </a:solidFill>
              <a:latin typeface="+mn-lt"/>
              <a:ea typeface="+mn-ea"/>
            </a:endParaRPr>
          </a:p>
        </p:txBody>
      </p:sp>
      <p:sp>
        <p:nvSpPr>
          <p:cNvPr id="6" name="Picture Placeholder 3"/>
          <p:cNvSpPr>
            <a:spLocks noGrp="1"/>
          </p:cNvSpPr>
          <p:nvPr>
            <p:ph type="pic" sz="quarter" idx="10" hasCustomPrompt="1"/>
          </p:nvPr>
        </p:nvSpPr>
        <p:spPr>
          <a:xfrm>
            <a:off x="0" y="0"/>
            <a:ext cx="8159552" cy="6858000"/>
          </a:xfrm>
          <a:prstGeom prst="rect">
            <a:avLst/>
          </a:prstGeom>
        </p:spPr>
        <p:txBody>
          <a:bodyPr/>
          <a:lstStyle/>
          <a:p>
            <a:r>
              <a:rPr lang="en-US" dirty="0"/>
              <a:t>Click icon to add picture</a:t>
            </a:r>
          </a:p>
        </p:txBody>
      </p:sp>
      <p:sp>
        <p:nvSpPr>
          <p:cNvPr id="7" name="Text Placeholder 13"/>
          <p:cNvSpPr>
            <a:spLocks noGrp="1"/>
          </p:cNvSpPr>
          <p:nvPr>
            <p:ph type="body" sz="quarter" idx="11" hasCustomPrompt="1"/>
          </p:nvPr>
        </p:nvSpPr>
        <p:spPr>
          <a:xfrm>
            <a:off x="8759825" y="1628775"/>
            <a:ext cx="2841625" cy="3890963"/>
          </a:xfrm>
          <a:prstGeom prst="rect">
            <a:avLst/>
          </a:prstGeom>
        </p:spPr>
        <p:txBody>
          <a:bodyPr anchor="ctr"/>
          <a:lstStyle>
            <a:lvl1pPr algn="ctr">
              <a:defRPr sz="1800" b="1"/>
            </a:lvl1pPr>
            <a:lvl2pPr>
              <a:defRPr sz="1800" b="1"/>
            </a:lvl2pPr>
            <a:lvl3pPr>
              <a:defRPr sz="1800" b="1"/>
            </a:lvl3pPr>
            <a:lvl4pPr>
              <a:defRPr sz="1800" b="1"/>
            </a:lvl4pPr>
            <a:lvl5pPr>
              <a:defRPr sz="1800" b="1"/>
            </a:lvl5pPr>
          </a:lstStyle>
          <a:p>
            <a:pPr lvl="0"/>
            <a:r>
              <a:rPr lang="en-US" dirty="0"/>
              <a:t>Add a chapter</a:t>
            </a:r>
          </a:p>
        </p:txBody>
      </p:sp>
    </p:spTree>
    <p:extLst>
      <p:ext uri="{BB962C8B-B14F-4D97-AF65-F5344CB8AC3E}">
        <p14:creationId xmlns:p14="http://schemas.microsoft.com/office/powerpoint/2010/main" val="1305840919"/>
      </p:ext>
    </p:extLst>
  </p:cSld>
  <p:clrMapOvr>
    <a:masterClrMapping/>
  </p:clrMapOvr>
  <p:extLst>
    <p:ext uri="{DCECCB84-F9BA-43D5-87BE-67443E8EF086}">
      <p15:sldGuideLst xmlns:p15="http://schemas.microsoft.com/office/powerpoint/2012/main">
        <p15:guide id="1" pos="7489">
          <p15:clr>
            <a:srgbClr val="F26B43"/>
          </p15:clr>
        </p15:guide>
        <p15:guide id="2" pos="101">
          <p15:clr>
            <a:srgbClr val="F26B43"/>
          </p15:clr>
        </p15:guide>
        <p15:guide id="3" orient="horz" pos="701">
          <p15:clr>
            <a:srgbClr val="F26B43"/>
          </p15:clr>
        </p15:guide>
        <p15:guide id="4" orient="horz" pos="399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Blank">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extLst>
              <p:ext uri="{D42A27DB-BD31-4B8C-83A1-F6EECF244321}">
                <p14:modId xmlns:p14="http://schemas.microsoft.com/office/powerpoint/2010/main" val="992537778"/>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47" imgH="346" progId="TCLayout.ActiveDocument.1">
                  <p:embed/>
                </p:oleObj>
              </mc:Choice>
              <mc:Fallback>
                <p:oleObj name="think-cell Slide" r:id="rId3" imgW="347" imgH="346"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2" name="2. Slide Title"/>
          <p:cNvSpPr>
            <a:spLocks noGrp="1"/>
          </p:cNvSpPr>
          <p:nvPr>
            <p:ph type="title" hasCustomPrompt="1"/>
          </p:nvPr>
        </p:nvSpPr>
        <p:spPr bwMode="gray">
          <a:xfrm>
            <a:off x="600073" y="234866"/>
            <a:ext cx="9039227" cy="488164"/>
          </a:xfrm>
        </p:spPr>
        <p:txBody>
          <a:bodyPr/>
          <a:lstStyle>
            <a:lvl1pPr>
              <a:defRPr/>
            </a:lvl1pPr>
          </a:lstStyle>
          <a:p>
            <a:r>
              <a:rPr lang="en-US" dirty="0"/>
              <a:t>Click to add Headline</a:t>
            </a:r>
            <a:endParaRPr lang="x-none" dirty="0"/>
          </a:p>
        </p:txBody>
      </p:sp>
      <p:sp>
        <p:nvSpPr>
          <p:cNvPr id="5" name="doc id" hidden="1"/>
          <p:cNvSpPr>
            <a:spLocks noChangeArrowheads="1"/>
          </p:cNvSpPr>
          <p:nvPr userDrawn="1"/>
        </p:nvSpPr>
        <p:spPr bwMode="gray">
          <a:xfrm flipH="1">
            <a:off x="10658003" y="51835"/>
            <a:ext cx="1231563" cy="94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r" defTabSz="1218026"/>
            <a:endParaRPr lang="x-none" sz="612" baseline="0" noProof="0" dirty="0">
              <a:solidFill>
                <a:schemeClr val="accent6"/>
              </a:solidFill>
              <a:latin typeface="+mn-lt"/>
              <a:ea typeface="+mn-ea"/>
            </a:endParaRPr>
          </a:p>
        </p:txBody>
      </p:sp>
      <p:sp>
        <p:nvSpPr>
          <p:cNvPr id="9" name="Text Placeholder 7"/>
          <p:cNvSpPr>
            <a:spLocks noGrp="1"/>
          </p:cNvSpPr>
          <p:nvPr>
            <p:ph type="body" sz="quarter" idx="10" hasCustomPrompt="1"/>
          </p:nvPr>
        </p:nvSpPr>
        <p:spPr>
          <a:xfrm>
            <a:off x="600073" y="728856"/>
            <a:ext cx="9039227" cy="246221"/>
          </a:xfrm>
        </p:spPr>
        <p:txBody>
          <a:bodyPr/>
          <a:lstStyle>
            <a:lvl1pPr>
              <a:defRPr baseline="0">
                <a:solidFill>
                  <a:schemeClr val="accent4"/>
                </a:solidFill>
              </a:defRPr>
            </a:lvl1pPr>
          </a:lstStyle>
          <a:p>
            <a:pPr lvl="0"/>
            <a:r>
              <a:rPr lang="en-US" dirty="0"/>
              <a:t>Click to add Subline</a:t>
            </a:r>
          </a:p>
        </p:txBody>
      </p:sp>
      <p:sp>
        <p:nvSpPr>
          <p:cNvPr id="10" name="Bodytext"/>
          <p:cNvSpPr>
            <a:spLocks noGrp="1"/>
          </p:cNvSpPr>
          <p:nvPr>
            <p:ph sz="quarter" idx="14" hasCustomPrompt="1"/>
          </p:nvPr>
        </p:nvSpPr>
        <p:spPr>
          <a:xfrm>
            <a:off x="600072" y="1194894"/>
            <a:ext cx="10991853" cy="5184306"/>
          </a:xfrm>
        </p:spPr>
        <p:txBody>
          <a:bodyPr>
            <a:noAutofit/>
          </a:bodyPr>
          <a:lstStyle>
            <a:lvl2pPr>
              <a:defRPr/>
            </a:lvl2pPr>
          </a:lstStyle>
          <a:p>
            <a:pPr lvl="0"/>
            <a:r>
              <a:rPr lang="en-US" dirty="0"/>
              <a:t>Click to edit Master text styles</a:t>
            </a:r>
          </a:p>
        </p:txBody>
      </p:sp>
    </p:spTree>
    <p:extLst>
      <p:ext uri="{BB962C8B-B14F-4D97-AF65-F5344CB8AC3E}">
        <p14:creationId xmlns:p14="http://schemas.microsoft.com/office/powerpoint/2010/main" val="1806393017"/>
      </p:ext>
    </p:extLst>
  </p:cSld>
  <p:clrMapOvr>
    <a:masterClrMapping/>
  </p:clrMapOvr>
  <p:extLst>
    <p:ext uri="{DCECCB84-F9BA-43D5-87BE-67443E8EF086}">
      <p15:sldGuideLst xmlns:p15="http://schemas.microsoft.com/office/powerpoint/2012/main">
        <p15:guide id="1" pos="7489" userDrawn="1">
          <p15:clr>
            <a:srgbClr val="F26B43"/>
          </p15:clr>
        </p15:guide>
        <p15:guide id="2" pos="101" userDrawn="1">
          <p15:clr>
            <a:srgbClr val="F26B43"/>
          </p15:clr>
        </p15:guide>
        <p15:guide id="3" orient="horz" pos="701" userDrawn="1">
          <p15:clr>
            <a:srgbClr val="F26B43"/>
          </p15:clr>
        </p15:guide>
        <p15:guide id="4" orient="horz" pos="3991"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pictures / 2 contents">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47" imgH="346" progId="TCLayout.ActiveDocument.1">
                  <p:embed/>
                </p:oleObj>
              </mc:Choice>
              <mc:Fallback>
                <p:oleObj name="think-cell Slide" r:id="rId3" imgW="347" imgH="346"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5" name="doc id" hidden="1"/>
          <p:cNvSpPr>
            <a:spLocks noChangeArrowheads="1"/>
          </p:cNvSpPr>
          <p:nvPr userDrawn="1"/>
        </p:nvSpPr>
        <p:spPr bwMode="gray">
          <a:xfrm flipH="1">
            <a:off x="10658003" y="51835"/>
            <a:ext cx="1231563" cy="94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r" defTabSz="1218026"/>
            <a:endParaRPr lang="x-none" sz="612" baseline="0" noProof="0" dirty="0">
              <a:solidFill>
                <a:schemeClr val="accent6"/>
              </a:solidFill>
              <a:latin typeface="+mn-lt"/>
              <a:ea typeface="+mn-ea"/>
            </a:endParaRPr>
          </a:p>
        </p:txBody>
      </p:sp>
      <p:sp>
        <p:nvSpPr>
          <p:cNvPr id="9" name="Text Placeholder 13"/>
          <p:cNvSpPr>
            <a:spLocks noGrp="1"/>
          </p:cNvSpPr>
          <p:nvPr>
            <p:ph type="body" sz="quarter" idx="16" hasCustomPrompt="1"/>
          </p:nvPr>
        </p:nvSpPr>
        <p:spPr>
          <a:xfrm>
            <a:off x="3266534" y="3860746"/>
            <a:ext cx="8325391" cy="2521004"/>
          </a:xfrm>
          <a:prstGeom prst="rect">
            <a:avLst/>
          </a:prstGeom>
          <a:noFill/>
        </p:spPr>
        <p:txBody>
          <a:bodyPr lIns="0">
            <a:noAutofit/>
          </a:bodyPr>
          <a:lstStyle>
            <a:lvl1pPr>
              <a:defRPr sz="1600"/>
            </a:lvl1pPr>
            <a:lvl2pPr>
              <a:defRPr sz="1600"/>
            </a:lvl2pPr>
            <a:lvl3pPr>
              <a:defRPr sz="1600"/>
            </a:lvl3pPr>
            <a:lvl4pPr>
              <a:defRPr sz="1600"/>
            </a:lvl4pPr>
            <a:lvl5pPr>
              <a:spcBef>
                <a:spcPts val="360"/>
              </a:spcBef>
              <a:defRPr sz="1600"/>
            </a:lvl5pPr>
          </a:lstStyle>
          <a:p>
            <a:pPr lvl="0"/>
            <a:r>
              <a:rPr lang="en-US" dirty="0"/>
              <a:t>Click to add text</a:t>
            </a:r>
          </a:p>
        </p:txBody>
      </p:sp>
      <p:sp>
        <p:nvSpPr>
          <p:cNvPr id="13" name="Bodytext"/>
          <p:cNvSpPr>
            <a:spLocks noGrp="1"/>
          </p:cNvSpPr>
          <p:nvPr>
            <p:ph type="body" sz="quarter" idx="13" hasCustomPrompt="1"/>
          </p:nvPr>
        </p:nvSpPr>
        <p:spPr>
          <a:xfrm>
            <a:off x="3266534" y="1194896"/>
            <a:ext cx="8325391" cy="2521003"/>
          </a:xfrm>
          <a:prstGeom prst="rect">
            <a:avLst/>
          </a:prstGeom>
          <a:noFill/>
        </p:spPr>
        <p:txBody>
          <a:bodyPr lIns="0">
            <a:noAutofit/>
          </a:bodyPr>
          <a:lstStyle>
            <a:lvl1pPr>
              <a:defRPr sz="1600">
                <a:latin typeface="+mn-lt"/>
              </a:defRPr>
            </a:lvl1pPr>
            <a:lvl2pPr>
              <a:defRPr sz="1600">
                <a:latin typeface="+mn-lt"/>
              </a:defRPr>
            </a:lvl2pPr>
            <a:lvl3pPr>
              <a:defRPr sz="1600">
                <a:latin typeface="+mn-lt"/>
              </a:defRPr>
            </a:lvl3pPr>
            <a:lvl4pPr>
              <a:defRPr sz="1600">
                <a:latin typeface="+mn-lt"/>
              </a:defRPr>
            </a:lvl4pPr>
            <a:lvl5pPr>
              <a:spcBef>
                <a:spcPts val="360"/>
              </a:spcBef>
              <a:defRPr sz="1600">
                <a:latin typeface="+mn-lt"/>
              </a:defRPr>
            </a:lvl5pPr>
            <a:lvl6pPr>
              <a:defRPr>
                <a:latin typeface="+mn-lt"/>
              </a:defRPr>
            </a:lvl6pPr>
          </a:lstStyle>
          <a:p>
            <a:pPr lvl="0"/>
            <a:r>
              <a:rPr lang="en-US" dirty="0"/>
              <a:t>Click to add text</a:t>
            </a:r>
          </a:p>
        </p:txBody>
      </p:sp>
      <p:sp>
        <p:nvSpPr>
          <p:cNvPr id="16" name="Picture Placeholder 16"/>
          <p:cNvSpPr>
            <a:spLocks noGrp="1"/>
          </p:cNvSpPr>
          <p:nvPr>
            <p:ph type="pic" sz="quarter" idx="15" hasCustomPrompt="1"/>
          </p:nvPr>
        </p:nvSpPr>
        <p:spPr>
          <a:xfrm>
            <a:off x="600073" y="1194894"/>
            <a:ext cx="2519362" cy="2521005"/>
          </a:xfrm>
          <a:prstGeom prst="rect">
            <a:avLst/>
          </a:prstGeom>
        </p:spPr>
        <p:txBody>
          <a:bodyPr/>
          <a:lstStyle>
            <a:lvl1pPr>
              <a:defRPr/>
            </a:lvl1pPr>
          </a:lstStyle>
          <a:p>
            <a:r>
              <a:rPr lang="en-US" dirty="0"/>
              <a:t>Click icon to add picture</a:t>
            </a:r>
          </a:p>
        </p:txBody>
      </p:sp>
      <p:sp>
        <p:nvSpPr>
          <p:cNvPr id="17" name="Picture Placeholder 16"/>
          <p:cNvSpPr>
            <a:spLocks noGrp="1"/>
          </p:cNvSpPr>
          <p:nvPr>
            <p:ph type="pic" sz="quarter" idx="17" hasCustomPrompt="1"/>
          </p:nvPr>
        </p:nvSpPr>
        <p:spPr>
          <a:xfrm>
            <a:off x="600073" y="3860745"/>
            <a:ext cx="2519362" cy="2521004"/>
          </a:xfrm>
          <a:prstGeom prst="rect">
            <a:avLst/>
          </a:prstGeom>
        </p:spPr>
        <p:txBody>
          <a:bodyPr/>
          <a:lstStyle/>
          <a:p>
            <a:r>
              <a:rPr lang="en-US" dirty="0"/>
              <a:t>Click icon to add picture</a:t>
            </a:r>
          </a:p>
        </p:txBody>
      </p:sp>
      <p:sp>
        <p:nvSpPr>
          <p:cNvPr id="21" name="Text Placeholder 7"/>
          <p:cNvSpPr>
            <a:spLocks noGrp="1"/>
          </p:cNvSpPr>
          <p:nvPr>
            <p:ph type="body" sz="quarter" idx="10" hasCustomPrompt="1"/>
          </p:nvPr>
        </p:nvSpPr>
        <p:spPr>
          <a:xfrm>
            <a:off x="600073" y="728856"/>
            <a:ext cx="9039227" cy="246221"/>
          </a:xfrm>
        </p:spPr>
        <p:txBody>
          <a:bodyPr/>
          <a:lstStyle>
            <a:lvl1pPr>
              <a:defRPr baseline="0">
                <a:solidFill>
                  <a:schemeClr val="accent4"/>
                </a:solidFill>
              </a:defRPr>
            </a:lvl1pPr>
          </a:lstStyle>
          <a:p>
            <a:pPr lvl="0"/>
            <a:r>
              <a:rPr lang="en-US" dirty="0"/>
              <a:t>Click to add Subline</a:t>
            </a:r>
          </a:p>
        </p:txBody>
      </p:sp>
      <p:sp>
        <p:nvSpPr>
          <p:cNvPr id="22" name="2. Slide Title"/>
          <p:cNvSpPr>
            <a:spLocks noGrp="1"/>
          </p:cNvSpPr>
          <p:nvPr>
            <p:ph type="title" hasCustomPrompt="1"/>
          </p:nvPr>
        </p:nvSpPr>
        <p:spPr bwMode="gray">
          <a:xfrm>
            <a:off x="600073" y="234866"/>
            <a:ext cx="9039227" cy="488164"/>
          </a:xfrm>
        </p:spPr>
        <p:txBody>
          <a:bodyPr/>
          <a:lstStyle>
            <a:lvl1pPr>
              <a:defRPr/>
            </a:lvl1pPr>
          </a:lstStyle>
          <a:p>
            <a:r>
              <a:rPr lang="en-US" dirty="0"/>
              <a:t>Click to add Headline</a:t>
            </a:r>
            <a:endParaRPr lang="x-none" dirty="0"/>
          </a:p>
        </p:txBody>
      </p:sp>
    </p:spTree>
    <p:extLst>
      <p:ext uri="{BB962C8B-B14F-4D97-AF65-F5344CB8AC3E}">
        <p14:creationId xmlns:p14="http://schemas.microsoft.com/office/powerpoint/2010/main" val="1489897256"/>
      </p:ext>
    </p:extLst>
  </p:cSld>
  <p:clrMapOvr>
    <a:masterClrMapping/>
  </p:clrMapOvr>
  <p:extLst>
    <p:ext uri="{DCECCB84-F9BA-43D5-87BE-67443E8EF086}">
      <p15:sldGuideLst xmlns:p15="http://schemas.microsoft.com/office/powerpoint/2012/main">
        <p15:guide id="1" pos="7489">
          <p15:clr>
            <a:srgbClr val="F26B43"/>
          </p15:clr>
        </p15:guide>
        <p15:guide id="2" pos="101">
          <p15:clr>
            <a:srgbClr val="F26B43"/>
          </p15:clr>
        </p15:guide>
        <p15:guide id="3" orient="horz" pos="701">
          <p15:clr>
            <a:srgbClr val="F26B43"/>
          </p15:clr>
        </p15:guide>
        <p15:guide id="4" orient="horz" pos="3991">
          <p15:clr>
            <a:srgbClr val="F26B43"/>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pictures / 1 content">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47" imgH="346" progId="TCLayout.ActiveDocument.1">
                  <p:embed/>
                </p:oleObj>
              </mc:Choice>
              <mc:Fallback>
                <p:oleObj name="think-cell Slide" r:id="rId3" imgW="347" imgH="346"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5" name="doc id" hidden="1"/>
          <p:cNvSpPr>
            <a:spLocks noChangeArrowheads="1"/>
          </p:cNvSpPr>
          <p:nvPr userDrawn="1"/>
        </p:nvSpPr>
        <p:spPr bwMode="gray">
          <a:xfrm flipH="1">
            <a:off x="10658003" y="51835"/>
            <a:ext cx="1231563" cy="94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r" defTabSz="1218026"/>
            <a:endParaRPr lang="x-none" sz="612" baseline="0" noProof="0" dirty="0">
              <a:solidFill>
                <a:schemeClr val="accent6"/>
              </a:solidFill>
              <a:latin typeface="+mn-lt"/>
              <a:ea typeface="+mn-ea"/>
            </a:endParaRPr>
          </a:p>
        </p:txBody>
      </p:sp>
      <p:sp>
        <p:nvSpPr>
          <p:cNvPr id="7" name="Picture Placeholder 16"/>
          <p:cNvSpPr>
            <a:spLocks noGrp="1"/>
          </p:cNvSpPr>
          <p:nvPr>
            <p:ph type="pic" sz="quarter" idx="15" hasCustomPrompt="1"/>
          </p:nvPr>
        </p:nvSpPr>
        <p:spPr>
          <a:xfrm>
            <a:off x="600073" y="1194894"/>
            <a:ext cx="2519362" cy="2521003"/>
          </a:xfrm>
          <a:prstGeom prst="rect">
            <a:avLst/>
          </a:prstGeom>
        </p:spPr>
        <p:txBody>
          <a:bodyPr/>
          <a:lstStyle>
            <a:lvl1pPr>
              <a:defRPr/>
            </a:lvl1pPr>
          </a:lstStyle>
          <a:p>
            <a:r>
              <a:rPr lang="en-US" dirty="0"/>
              <a:t>Click icon to add picture</a:t>
            </a:r>
          </a:p>
        </p:txBody>
      </p:sp>
      <p:sp>
        <p:nvSpPr>
          <p:cNvPr id="11" name="Picture Placeholder 16"/>
          <p:cNvSpPr>
            <a:spLocks noGrp="1"/>
          </p:cNvSpPr>
          <p:nvPr>
            <p:ph type="pic" sz="quarter" idx="17" hasCustomPrompt="1"/>
          </p:nvPr>
        </p:nvSpPr>
        <p:spPr>
          <a:xfrm>
            <a:off x="600073" y="3860745"/>
            <a:ext cx="2519362" cy="2521003"/>
          </a:xfrm>
          <a:prstGeom prst="rect">
            <a:avLst/>
          </a:prstGeom>
        </p:spPr>
        <p:txBody>
          <a:bodyPr/>
          <a:lstStyle/>
          <a:p>
            <a:r>
              <a:rPr lang="en-US" dirty="0"/>
              <a:t>Click icon to add picture</a:t>
            </a:r>
          </a:p>
        </p:txBody>
      </p:sp>
      <p:sp>
        <p:nvSpPr>
          <p:cNvPr id="13" name="Bodytext"/>
          <p:cNvSpPr>
            <a:spLocks noGrp="1"/>
          </p:cNvSpPr>
          <p:nvPr>
            <p:ph type="body" sz="quarter" idx="18" hasCustomPrompt="1"/>
          </p:nvPr>
        </p:nvSpPr>
        <p:spPr>
          <a:xfrm>
            <a:off x="3266534" y="1194895"/>
            <a:ext cx="8325391" cy="5186854"/>
          </a:xfrm>
          <a:prstGeom prst="rect">
            <a:avLst/>
          </a:prstGeom>
          <a:noFill/>
        </p:spPr>
        <p:txBody>
          <a:bodyPr lIns="0">
            <a:noAutofit/>
          </a:bodyPr>
          <a:lstStyle>
            <a:lvl1pPr>
              <a:defRPr sz="1600"/>
            </a:lvl1pPr>
            <a:lvl2pPr>
              <a:defRPr sz="1600"/>
            </a:lvl2pPr>
            <a:lvl3pPr>
              <a:defRPr sz="1600"/>
            </a:lvl3pPr>
            <a:lvl4pPr>
              <a:defRPr sz="1600"/>
            </a:lvl4pPr>
            <a:lvl5pPr>
              <a:defRPr sz="1600"/>
            </a:lvl5pPr>
          </a:lstStyle>
          <a:p>
            <a:pPr lvl="0"/>
            <a:r>
              <a:rPr lang="en-US" dirty="0"/>
              <a:t>Click to add text</a:t>
            </a:r>
          </a:p>
        </p:txBody>
      </p:sp>
      <p:sp>
        <p:nvSpPr>
          <p:cNvPr id="17" name="2. Slide Title"/>
          <p:cNvSpPr>
            <a:spLocks noGrp="1"/>
          </p:cNvSpPr>
          <p:nvPr>
            <p:ph type="title" hasCustomPrompt="1"/>
          </p:nvPr>
        </p:nvSpPr>
        <p:spPr bwMode="gray">
          <a:xfrm>
            <a:off x="600073" y="234866"/>
            <a:ext cx="9039227" cy="488164"/>
          </a:xfrm>
        </p:spPr>
        <p:txBody>
          <a:bodyPr/>
          <a:lstStyle>
            <a:lvl1pPr>
              <a:defRPr/>
            </a:lvl1pPr>
          </a:lstStyle>
          <a:p>
            <a:r>
              <a:rPr lang="en-US" dirty="0"/>
              <a:t>Click to add Headline</a:t>
            </a:r>
            <a:endParaRPr lang="x-none" dirty="0"/>
          </a:p>
        </p:txBody>
      </p:sp>
      <p:sp>
        <p:nvSpPr>
          <p:cNvPr id="18" name="Text Placeholder 7"/>
          <p:cNvSpPr>
            <a:spLocks noGrp="1"/>
          </p:cNvSpPr>
          <p:nvPr>
            <p:ph type="body" sz="quarter" idx="10" hasCustomPrompt="1"/>
          </p:nvPr>
        </p:nvSpPr>
        <p:spPr>
          <a:xfrm>
            <a:off x="600073" y="728856"/>
            <a:ext cx="9039227" cy="246221"/>
          </a:xfrm>
        </p:spPr>
        <p:txBody>
          <a:bodyPr/>
          <a:lstStyle>
            <a:lvl1pPr>
              <a:defRPr baseline="0">
                <a:solidFill>
                  <a:schemeClr val="accent4"/>
                </a:solidFill>
              </a:defRPr>
            </a:lvl1pPr>
          </a:lstStyle>
          <a:p>
            <a:pPr lvl="0"/>
            <a:r>
              <a:rPr lang="en-US" dirty="0"/>
              <a:t>Click to add Subline</a:t>
            </a:r>
          </a:p>
        </p:txBody>
      </p:sp>
    </p:spTree>
    <p:extLst>
      <p:ext uri="{BB962C8B-B14F-4D97-AF65-F5344CB8AC3E}">
        <p14:creationId xmlns:p14="http://schemas.microsoft.com/office/powerpoint/2010/main" val="46899857"/>
      </p:ext>
    </p:extLst>
  </p:cSld>
  <p:clrMapOvr>
    <a:masterClrMapping/>
  </p:clrMapOvr>
  <p:extLst>
    <p:ext uri="{DCECCB84-F9BA-43D5-87BE-67443E8EF086}">
      <p15:sldGuideLst xmlns:p15="http://schemas.microsoft.com/office/powerpoint/2012/main">
        <p15:guide id="1" pos="7489">
          <p15:clr>
            <a:srgbClr val="F26B43"/>
          </p15:clr>
        </p15:guide>
        <p15:guide id="2" pos="101">
          <p15:clr>
            <a:srgbClr val="F26B43"/>
          </p15:clr>
        </p15:guide>
        <p15:guide id="3" orient="horz" pos="701">
          <p15:clr>
            <a:srgbClr val="F26B43"/>
          </p15:clr>
        </p15:guide>
        <p15:guide id="4" orient="horz" pos="3991">
          <p15:clr>
            <a:srgbClr val="F26B43"/>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 pictures / 3 texts">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47" imgH="346" progId="TCLayout.ActiveDocument.1">
                  <p:embed/>
                </p:oleObj>
              </mc:Choice>
              <mc:Fallback>
                <p:oleObj name="think-cell Slide" r:id="rId3" imgW="347" imgH="346"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5" name="doc id" hidden="1"/>
          <p:cNvSpPr>
            <a:spLocks noChangeArrowheads="1"/>
          </p:cNvSpPr>
          <p:nvPr userDrawn="1"/>
        </p:nvSpPr>
        <p:spPr bwMode="gray">
          <a:xfrm flipH="1">
            <a:off x="10658003" y="51835"/>
            <a:ext cx="1231563" cy="94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r" defTabSz="1218026"/>
            <a:endParaRPr lang="x-none" sz="612" baseline="0" noProof="0" dirty="0">
              <a:solidFill>
                <a:schemeClr val="accent6"/>
              </a:solidFill>
              <a:latin typeface="+mn-lt"/>
              <a:ea typeface="+mn-ea"/>
            </a:endParaRPr>
          </a:p>
        </p:txBody>
      </p:sp>
      <p:sp>
        <p:nvSpPr>
          <p:cNvPr id="8" name="Picture Placeholder 16"/>
          <p:cNvSpPr>
            <a:spLocks noGrp="1"/>
          </p:cNvSpPr>
          <p:nvPr>
            <p:ph type="pic" sz="quarter" idx="19" hasCustomPrompt="1"/>
          </p:nvPr>
        </p:nvSpPr>
        <p:spPr>
          <a:xfrm>
            <a:off x="600073" y="1194298"/>
            <a:ext cx="3420000" cy="2521602"/>
          </a:xfrm>
          <a:prstGeom prst="rect">
            <a:avLst/>
          </a:prstGeom>
        </p:spPr>
        <p:txBody>
          <a:bodyPr/>
          <a:lstStyle/>
          <a:p>
            <a:r>
              <a:rPr lang="en-US" dirty="0"/>
              <a:t>Click icon to add picture</a:t>
            </a:r>
          </a:p>
        </p:txBody>
      </p:sp>
      <p:sp>
        <p:nvSpPr>
          <p:cNvPr id="9" name="Bodytext"/>
          <p:cNvSpPr>
            <a:spLocks noGrp="1"/>
          </p:cNvSpPr>
          <p:nvPr>
            <p:ph type="body" sz="quarter" idx="16" hasCustomPrompt="1"/>
          </p:nvPr>
        </p:nvSpPr>
        <p:spPr>
          <a:xfrm>
            <a:off x="600073" y="3861291"/>
            <a:ext cx="3420000" cy="2521004"/>
          </a:xfrm>
          <a:prstGeom prst="rect">
            <a:avLst/>
          </a:prstGeom>
          <a:noFill/>
        </p:spPr>
        <p:txBody>
          <a:bodyPr lIns="0">
            <a:noAutofit/>
          </a:bodyPr>
          <a:lstStyle>
            <a:lvl1pPr>
              <a:defRPr sz="1600"/>
            </a:lvl1pPr>
            <a:lvl2pPr>
              <a:defRPr sz="1600"/>
            </a:lvl2pPr>
            <a:lvl3pPr>
              <a:defRPr sz="1600"/>
            </a:lvl3pPr>
            <a:lvl4pPr>
              <a:defRPr sz="1600"/>
            </a:lvl4pPr>
            <a:lvl5pPr>
              <a:spcBef>
                <a:spcPts val="360"/>
              </a:spcBef>
              <a:defRPr sz="1600"/>
            </a:lvl5pPr>
          </a:lstStyle>
          <a:p>
            <a:pPr lvl="0"/>
            <a:r>
              <a:rPr lang="en-US" dirty="0"/>
              <a:t>Click to add text</a:t>
            </a:r>
          </a:p>
        </p:txBody>
      </p:sp>
      <p:sp>
        <p:nvSpPr>
          <p:cNvPr id="12" name="Picture Placeholder 16"/>
          <p:cNvSpPr>
            <a:spLocks noGrp="1"/>
          </p:cNvSpPr>
          <p:nvPr>
            <p:ph type="pic" sz="quarter" idx="20" hasCustomPrompt="1"/>
          </p:nvPr>
        </p:nvSpPr>
        <p:spPr>
          <a:xfrm>
            <a:off x="8171924" y="1194298"/>
            <a:ext cx="3420000" cy="2521602"/>
          </a:xfrm>
          <a:prstGeom prst="rect">
            <a:avLst/>
          </a:prstGeom>
        </p:spPr>
        <p:txBody>
          <a:bodyPr/>
          <a:lstStyle/>
          <a:p>
            <a:r>
              <a:rPr lang="en-US" dirty="0"/>
              <a:t>Click icon to add picture</a:t>
            </a:r>
          </a:p>
        </p:txBody>
      </p:sp>
      <p:sp>
        <p:nvSpPr>
          <p:cNvPr id="14" name="Text Placeholder 13"/>
          <p:cNvSpPr>
            <a:spLocks noGrp="1"/>
          </p:cNvSpPr>
          <p:nvPr>
            <p:ph type="body" sz="quarter" idx="21" hasCustomPrompt="1"/>
          </p:nvPr>
        </p:nvSpPr>
        <p:spPr>
          <a:xfrm>
            <a:off x="4385997" y="3860745"/>
            <a:ext cx="3420001" cy="2521004"/>
          </a:xfrm>
          <a:prstGeom prst="rect">
            <a:avLst/>
          </a:prstGeom>
          <a:noFill/>
        </p:spPr>
        <p:txBody>
          <a:bodyPr lIns="0">
            <a:noAutofit/>
          </a:bodyPr>
          <a:lstStyle>
            <a:lvl1pPr>
              <a:defRPr sz="1600"/>
            </a:lvl1pPr>
            <a:lvl2pPr>
              <a:defRPr sz="1600"/>
            </a:lvl2pPr>
            <a:lvl3pPr>
              <a:defRPr sz="1600"/>
            </a:lvl3pPr>
            <a:lvl4pPr>
              <a:defRPr sz="1600"/>
            </a:lvl4pPr>
            <a:lvl5pPr>
              <a:spcBef>
                <a:spcPts val="360"/>
              </a:spcBef>
              <a:defRPr sz="1600"/>
            </a:lvl5pPr>
          </a:lstStyle>
          <a:p>
            <a:pPr lvl="0"/>
            <a:r>
              <a:rPr lang="en-US" dirty="0"/>
              <a:t>Click to add text</a:t>
            </a:r>
          </a:p>
        </p:txBody>
      </p:sp>
      <p:sp>
        <p:nvSpPr>
          <p:cNvPr id="15" name="Text Placeholder 13"/>
          <p:cNvSpPr>
            <a:spLocks noGrp="1"/>
          </p:cNvSpPr>
          <p:nvPr>
            <p:ph type="body" sz="quarter" idx="22" hasCustomPrompt="1"/>
          </p:nvPr>
        </p:nvSpPr>
        <p:spPr>
          <a:xfrm>
            <a:off x="8171924" y="3861291"/>
            <a:ext cx="3420002" cy="2521004"/>
          </a:xfrm>
          <a:prstGeom prst="rect">
            <a:avLst/>
          </a:prstGeom>
          <a:noFill/>
        </p:spPr>
        <p:txBody>
          <a:bodyPr lIns="0">
            <a:noAutofit/>
          </a:bodyPr>
          <a:lstStyle>
            <a:lvl1pPr>
              <a:defRPr sz="1600"/>
            </a:lvl1pPr>
            <a:lvl2pPr>
              <a:defRPr sz="1600"/>
            </a:lvl2pPr>
            <a:lvl3pPr>
              <a:defRPr sz="1600"/>
            </a:lvl3pPr>
            <a:lvl4pPr>
              <a:defRPr sz="1600"/>
            </a:lvl4pPr>
            <a:lvl5pPr>
              <a:spcBef>
                <a:spcPts val="360"/>
              </a:spcBef>
              <a:defRPr sz="1600"/>
            </a:lvl5pPr>
          </a:lstStyle>
          <a:p>
            <a:pPr lvl="0"/>
            <a:r>
              <a:rPr lang="en-US" dirty="0"/>
              <a:t>Click to add text</a:t>
            </a:r>
          </a:p>
        </p:txBody>
      </p:sp>
      <p:sp>
        <p:nvSpPr>
          <p:cNvPr id="16" name="Picture Placeholder 16"/>
          <p:cNvSpPr>
            <a:spLocks noGrp="1"/>
          </p:cNvSpPr>
          <p:nvPr>
            <p:ph type="pic" sz="quarter" idx="23" hasCustomPrompt="1"/>
          </p:nvPr>
        </p:nvSpPr>
        <p:spPr>
          <a:xfrm>
            <a:off x="4385998" y="1194298"/>
            <a:ext cx="3420000" cy="2521602"/>
          </a:xfrm>
          <a:prstGeom prst="rect">
            <a:avLst/>
          </a:prstGeom>
        </p:spPr>
        <p:txBody>
          <a:bodyPr/>
          <a:lstStyle/>
          <a:p>
            <a:r>
              <a:rPr lang="en-US" dirty="0"/>
              <a:t>Click icon to add picture</a:t>
            </a:r>
          </a:p>
        </p:txBody>
      </p:sp>
      <p:sp>
        <p:nvSpPr>
          <p:cNvPr id="22" name="Text Placeholder 7"/>
          <p:cNvSpPr>
            <a:spLocks noGrp="1"/>
          </p:cNvSpPr>
          <p:nvPr>
            <p:ph type="body" sz="quarter" idx="10" hasCustomPrompt="1"/>
          </p:nvPr>
        </p:nvSpPr>
        <p:spPr>
          <a:xfrm>
            <a:off x="600073" y="728856"/>
            <a:ext cx="9039227" cy="246221"/>
          </a:xfrm>
        </p:spPr>
        <p:txBody>
          <a:bodyPr/>
          <a:lstStyle>
            <a:lvl1pPr>
              <a:defRPr baseline="0">
                <a:solidFill>
                  <a:schemeClr val="accent4"/>
                </a:solidFill>
              </a:defRPr>
            </a:lvl1pPr>
          </a:lstStyle>
          <a:p>
            <a:pPr lvl="0"/>
            <a:r>
              <a:rPr lang="en-US" dirty="0"/>
              <a:t>Click to add Subline</a:t>
            </a:r>
          </a:p>
        </p:txBody>
      </p:sp>
      <p:sp>
        <p:nvSpPr>
          <p:cNvPr id="23" name="2. Slide Title"/>
          <p:cNvSpPr>
            <a:spLocks noGrp="1"/>
          </p:cNvSpPr>
          <p:nvPr>
            <p:ph type="title" hasCustomPrompt="1"/>
          </p:nvPr>
        </p:nvSpPr>
        <p:spPr bwMode="gray">
          <a:xfrm>
            <a:off x="600073" y="234866"/>
            <a:ext cx="9039227" cy="488164"/>
          </a:xfrm>
        </p:spPr>
        <p:txBody>
          <a:bodyPr/>
          <a:lstStyle>
            <a:lvl1pPr>
              <a:defRPr/>
            </a:lvl1pPr>
          </a:lstStyle>
          <a:p>
            <a:r>
              <a:rPr lang="en-US" dirty="0"/>
              <a:t>Click to add Headline</a:t>
            </a:r>
            <a:endParaRPr lang="x-none" dirty="0"/>
          </a:p>
        </p:txBody>
      </p:sp>
    </p:spTree>
    <p:extLst>
      <p:ext uri="{BB962C8B-B14F-4D97-AF65-F5344CB8AC3E}">
        <p14:creationId xmlns:p14="http://schemas.microsoft.com/office/powerpoint/2010/main" val="385705771"/>
      </p:ext>
    </p:extLst>
  </p:cSld>
  <p:clrMapOvr>
    <a:masterClrMapping/>
  </p:clrMapOvr>
  <p:extLst>
    <p:ext uri="{DCECCB84-F9BA-43D5-87BE-67443E8EF086}">
      <p15:sldGuideLst xmlns:p15="http://schemas.microsoft.com/office/powerpoint/2012/main">
        <p15:guide id="1" pos="7489">
          <p15:clr>
            <a:srgbClr val="F26B43"/>
          </p15:clr>
        </p15:guide>
        <p15:guide id="2" pos="101">
          <p15:clr>
            <a:srgbClr val="F26B43"/>
          </p15:clr>
        </p15:guide>
        <p15:guide id="3" orient="horz" pos="701">
          <p15:clr>
            <a:srgbClr val="F26B43"/>
          </p15:clr>
        </p15:guide>
        <p15:guide id="4" orient="horz" pos="3991">
          <p15:clr>
            <a:srgbClr val="F26B43"/>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 contents">
    <p:spTree>
      <p:nvGrpSpPr>
        <p:cNvPr id="1" name=""/>
        <p:cNvGrpSpPr/>
        <p:nvPr/>
      </p:nvGrpSpPr>
      <p:grpSpPr>
        <a:xfrm>
          <a:off x="0" y="0"/>
          <a:ext cx="0" cy="0"/>
          <a:chOff x="0" y="0"/>
          <a:chExt cx="0" cy="0"/>
        </a:xfrm>
      </p:grpSpPr>
      <p:graphicFrame>
        <p:nvGraphicFramePr>
          <p:cNvPr id="3" name="Object 2" hidden="1"/>
          <p:cNvGraphicFramePr>
            <a:graphicFrameLocks noChangeAspect="1"/>
          </p:cNvGraphicFramePr>
          <p:nvPr userDrawn="1">
            <p:custDataLst>
              <p:tags r:id="rId1"/>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47" imgH="346" progId="TCLayout.ActiveDocument.1">
                  <p:embed/>
                </p:oleObj>
              </mc:Choice>
              <mc:Fallback>
                <p:oleObj name="think-cell Slide" r:id="rId3" imgW="347" imgH="346" progId="TCLayout.ActiveDocument.1">
                  <p:embed/>
                  <p:pic>
                    <p:nvPicPr>
                      <p:cNvPr id="3" name="Object 2" hidden="1"/>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5" name="doc id" hidden="1"/>
          <p:cNvSpPr>
            <a:spLocks noChangeArrowheads="1"/>
          </p:cNvSpPr>
          <p:nvPr userDrawn="1"/>
        </p:nvSpPr>
        <p:spPr bwMode="gray">
          <a:xfrm flipH="1">
            <a:off x="10658003" y="51835"/>
            <a:ext cx="1231563" cy="94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r" defTabSz="1218026"/>
            <a:endParaRPr lang="x-none" sz="612" baseline="0" noProof="0" dirty="0">
              <a:solidFill>
                <a:schemeClr val="accent6"/>
              </a:solidFill>
              <a:latin typeface="+mn-lt"/>
              <a:ea typeface="+mn-ea"/>
            </a:endParaRPr>
          </a:p>
        </p:txBody>
      </p:sp>
      <p:sp>
        <p:nvSpPr>
          <p:cNvPr id="6" name="Bodytext"/>
          <p:cNvSpPr>
            <a:spLocks noGrp="1"/>
          </p:cNvSpPr>
          <p:nvPr>
            <p:ph sz="quarter" idx="19" hasCustomPrompt="1"/>
          </p:nvPr>
        </p:nvSpPr>
        <p:spPr>
          <a:xfrm>
            <a:off x="600073" y="1194894"/>
            <a:ext cx="5423919" cy="5186856"/>
          </a:xfrm>
          <a:prstGeom prst="rect">
            <a:avLst/>
          </a:prstGeom>
        </p:spPr>
        <p:txBody>
          <a:bodyPr lIns="0">
            <a:noAutofit/>
          </a:bodyPr>
          <a:lstStyle>
            <a:lvl1pPr>
              <a:defRPr/>
            </a:lvl1pPr>
          </a:lstStyle>
          <a:p>
            <a:pPr lvl="0"/>
            <a:r>
              <a:rPr lang="en-US" dirty="0"/>
              <a:t>Click to edit Master text styles</a:t>
            </a:r>
          </a:p>
        </p:txBody>
      </p:sp>
      <p:sp>
        <p:nvSpPr>
          <p:cNvPr id="7" name="Content Placeholder 4"/>
          <p:cNvSpPr>
            <a:spLocks noGrp="1"/>
          </p:cNvSpPr>
          <p:nvPr>
            <p:ph sz="quarter" idx="20" hasCustomPrompt="1"/>
          </p:nvPr>
        </p:nvSpPr>
        <p:spPr>
          <a:xfrm>
            <a:off x="6156880" y="1194894"/>
            <a:ext cx="5435045" cy="5186856"/>
          </a:xfrm>
          <a:prstGeom prst="rect">
            <a:avLst/>
          </a:prstGeom>
        </p:spPr>
        <p:txBody>
          <a:bodyPr lIns="0">
            <a:noAutofit/>
          </a:bodyPr>
          <a:lstStyle>
            <a:lvl1pPr>
              <a:defRPr/>
            </a:lvl1pPr>
          </a:lstStyle>
          <a:p>
            <a:pPr lvl="0"/>
            <a:r>
              <a:rPr lang="en-US" dirty="0"/>
              <a:t>Click to edit Master text styles</a:t>
            </a:r>
          </a:p>
        </p:txBody>
      </p:sp>
      <p:sp>
        <p:nvSpPr>
          <p:cNvPr id="13" name="2. Slide Title"/>
          <p:cNvSpPr>
            <a:spLocks noGrp="1"/>
          </p:cNvSpPr>
          <p:nvPr>
            <p:ph type="title" hasCustomPrompt="1"/>
          </p:nvPr>
        </p:nvSpPr>
        <p:spPr bwMode="gray">
          <a:xfrm>
            <a:off x="600073" y="234866"/>
            <a:ext cx="9039227" cy="488164"/>
          </a:xfrm>
        </p:spPr>
        <p:txBody>
          <a:bodyPr/>
          <a:lstStyle>
            <a:lvl1pPr>
              <a:defRPr/>
            </a:lvl1pPr>
          </a:lstStyle>
          <a:p>
            <a:r>
              <a:rPr lang="en-US" dirty="0"/>
              <a:t>Click to add Headline</a:t>
            </a:r>
            <a:endParaRPr lang="x-none" dirty="0"/>
          </a:p>
        </p:txBody>
      </p:sp>
      <p:sp>
        <p:nvSpPr>
          <p:cNvPr id="14" name="Text Placeholder 7"/>
          <p:cNvSpPr>
            <a:spLocks noGrp="1"/>
          </p:cNvSpPr>
          <p:nvPr>
            <p:ph type="body" sz="quarter" idx="10" hasCustomPrompt="1"/>
          </p:nvPr>
        </p:nvSpPr>
        <p:spPr>
          <a:xfrm>
            <a:off x="600073" y="728856"/>
            <a:ext cx="9039227" cy="246221"/>
          </a:xfrm>
        </p:spPr>
        <p:txBody>
          <a:bodyPr/>
          <a:lstStyle>
            <a:lvl1pPr>
              <a:defRPr baseline="0">
                <a:solidFill>
                  <a:schemeClr val="accent4"/>
                </a:solidFill>
              </a:defRPr>
            </a:lvl1pPr>
          </a:lstStyle>
          <a:p>
            <a:pPr lvl="0"/>
            <a:r>
              <a:rPr lang="en-US" dirty="0"/>
              <a:t>Click to add Subline</a:t>
            </a:r>
          </a:p>
        </p:txBody>
      </p:sp>
    </p:spTree>
    <p:extLst>
      <p:ext uri="{BB962C8B-B14F-4D97-AF65-F5344CB8AC3E}">
        <p14:creationId xmlns:p14="http://schemas.microsoft.com/office/powerpoint/2010/main" val="2785518211"/>
      </p:ext>
    </p:extLst>
  </p:cSld>
  <p:clrMapOvr>
    <a:masterClrMapping/>
  </p:clrMapOvr>
  <p:extLst>
    <p:ext uri="{DCECCB84-F9BA-43D5-87BE-67443E8EF086}">
      <p15:sldGuideLst xmlns:p15="http://schemas.microsoft.com/office/powerpoint/2012/main">
        <p15:guide id="1" pos="7489">
          <p15:clr>
            <a:srgbClr val="F26B43"/>
          </p15:clr>
        </p15:guide>
        <p15:guide id="2" pos="101">
          <p15:clr>
            <a:srgbClr val="F26B43"/>
          </p15:clr>
        </p15:guide>
        <p15:guide id="3" orient="horz" pos="701">
          <p15:clr>
            <a:srgbClr val="F26B43"/>
          </p15:clr>
        </p15:guide>
        <p15:guide id="4" orient="horz" pos="3991">
          <p15:clr>
            <a:srgbClr val="F26B43"/>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Closing Slide">
    <p:spTree>
      <p:nvGrpSpPr>
        <p:cNvPr id="1" name=""/>
        <p:cNvGrpSpPr/>
        <p:nvPr/>
      </p:nvGrpSpPr>
      <p:grpSpPr>
        <a:xfrm>
          <a:off x="0" y="0"/>
          <a:ext cx="0" cy="0"/>
          <a:chOff x="0" y="0"/>
          <a:chExt cx="0" cy="0"/>
        </a:xfrm>
      </p:grpSpPr>
      <p:pic>
        <p:nvPicPr>
          <p:cNvPr id="9" name="Grafik 11">
            <a:extLst>
              <a:ext uri="{FF2B5EF4-FFF2-40B4-BE49-F238E27FC236}">
                <a16:creationId xmlns:a16="http://schemas.microsoft.com/office/drawing/2014/main" id="{BA48C2C7-6056-4949-B388-3AA145AB984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3" name="Object 2" hidden="1"/>
          <p:cNvGraphicFramePr>
            <a:graphicFrameLocks noChangeAspect="1"/>
          </p:cNvGraphicFramePr>
          <p:nvPr userDrawn="1">
            <p:custDataLst>
              <p:tags r:id="rId1"/>
            </p:custDataLst>
          </p:nvPr>
        </p:nvGraphicFramePr>
        <p:xfrm>
          <a:off x="2162" y="1623"/>
          <a:ext cx="2159" cy="1619"/>
        </p:xfrm>
        <a:graphic>
          <a:graphicData uri="http://schemas.openxmlformats.org/presentationml/2006/ole">
            <mc:AlternateContent xmlns:mc="http://schemas.openxmlformats.org/markup-compatibility/2006">
              <mc:Choice xmlns:v="urn:schemas-microsoft-com:vml" Requires="v">
                <p:oleObj name="think-cell Slide" r:id="rId5" imgW="270" imgH="270" progId="TCLayout.ActiveDocument.1">
                  <p:embed/>
                </p:oleObj>
              </mc:Choice>
              <mc:Fallback>
                <p:oleObj name="think-cell Slide" r:id="rId5" imgW="270" imgH="270" progId="TCLayout.ActiveDocument.1">
                  <p:embed/>
                  <p:pic>
                    <p:nvPicPr>
                      <p:cNvPr id="3" name="Object 2" hidden="1"/>
                      <p:cNvPicPr/>
                      <p:nvPr/>
                    </p:nvPicPr>
                    <p:blipFill>
                      <a:blip r:embed="rId6"/>
                      <a:stretch>
                        <a:fillRect/>
                      </a:stretch>
                    </p:blipFill>
                    <p:spPr>
                      <a:xfrm>
                        <a:off x="2162" y="1623"/>
                        <a:ext cx="2159" cy="1619"/>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58BC3794-3DBD-4B4B-A77B-031751405A41}"/>
              </a:ext>
            </a:extLst>
          </p:cNvPr>
          <p:cNvSpPr/>
          <p:nvPr userDrawn="1">
            <p:custDataLst>
              <p:tags r:id="rId2"/>
            </p:custDataLst>
          </p:nvPr>
        </p:nvSpPr>
        <p:spPr>
          <a:xfrm>
            <a:off x="0" y="0"/>
            <a:ext cx="158750" cy="158750"/>
          </a:xfrm>
          <a:prstGeom prst="rect">
            <a:avLst/>
          </a:prstGeom>
          <a:solidFill>
            <a:schemeClr val="accent1"/>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numCol="1" spcCol="0" rtlCol="0" anchor="ctr" anchorCtr="0">
            <a:noAutofit/>
          </a:bodyPr>
          <a:lstStyle/>
          <a:p>
            <a:pPr marL="0" lvl="0" indent="0" algn="ctr"/>
            <a:endParaRPr lang="en-US" sz="3200" b="0" i="0" baseline="0" dirty="0">
              <a:solidFill>
                <a:schemeClr val="tx1"/>
              </a:solidFill>
              <a:latin typeface="Arial" panose="020B0604020202020204" pitchFamily="34" charset="0"/>
              <a:ea typeface="+mj-ea"/>
              <a:cs typeface="+mj-cs"/>
              <a:sym typeface="Arial" panose="020B0604020202020204" pitchFamily="34" charset="0"/>
            </a:endParaRPr>
          </a:p>
        </p:txBody>
      </p:sp>
      <p:sp>
        <p:nvSpPr>
          <p:cNvPr id="57" name="Document type" hidden="1"/>
          <p:cNvSpPr txBox="1">
            <a:spLocks noChangeArrowheads="1"/>
          </p:cNvSpPr>
          <p:nvPr userDrawn="1"/>
        </p:nvSpPr>
        <p:spPr bwMode="gray">
          <a:xfrm>
            <a:off x="595474" y="4947682"/>
            <a:ext cx="575522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lvl1pPr eaLnBrk="0" hangingPunct="0">
              <a:defRPr lang="x-none" sz="1600">
                <a:solidFill>
                  <a:schemeClr val="tx1"/>
                </a:solidFill>
                <a:latin typeface="Arial" charset="0"/>
              </a:defRPr>
            </a:lvl1pPr>
            <a:lvl2pPr marL="742950" indent="-285750" eaLnBrk="0" hangingPunct="0">
              <a:defRPr lang="x-none" sz="1600">
                <a:solidFill>
                  <a:schemeClr val="tx1"/>
                </a:solidFill>
                <a:latin typeface="Arial" charset="0"/>
              </a:defRPr>
            </a:lvl2pPr>
            <a:lvl3pPr marL="1143000" indent="-228600" eaLnBrk="0" hangingPunct="0">
              <a:defRPr lang="x-none" sz="1600">
                <a:solidFill>
                  <a:schemeClr val="tx1"/>
                </a:solidFill>
                <a:latin typeface="Arial" charset="0"/>
              </a:defRPr>
            </a:lvl3pPr>
            <a:lvl4pPr marL="1600200" indent="-228600" eaLnBrk="0" hangingPunct="0">
              <a:defRPr lang="x-none" sz="1600">
                <a:solidFill>
                  <a:schemeClr val="tx1"/>
                </a:solidFill>
                <a:latin typeface="Arial" charset="0"/>
              </a:defRPr>
            </a:lvl4pPr>
            <a:lvl5pPr marL="2057400" indent="-228600" eaLnBrk="0" hangingPunct="0">
              <a:defRPr lang="x-none" sz="1600">
                <a:solidFill>
                  <a:schemeClr val="tx1"/>
                </a:solidFill>
                <a:latin typeface="Arial" charset="0"/>
              </a:defRPr>
            </a:lvl5pPr>
            <a:lvl6pPr marL="2514600" indent="-228600" eaLnBrk="0" fontAlgn="base" hangingPunct="0">
              <a:spcBef>
                <a:spcPct val="0"/>
              </a:spcBef>
              <a:spcAft>
                <a:spcPct val="0"/>
              </a:spcAft>
              <a:defRPr lang="x-none" sz="1600">
                <a:solidFill>
                  <a:schemeClr val="tx1"/>
                </a:solidFill>
                <a:latin typeface="Arial" charset="0"/>
              </a:defRPr>
            </a:lvl6pPr>
            <a:lvl7pPr marL="2971800" indent="-228600" eaLnBrk="0" fontAlgn="base" hangingPunct="0">
              <a:spcBef>
                <a:spcPct val="0"/>
              </a:spcBef>
              <a:spcAft>
                <a:spcPct val="0"/>
              </a:spcAft>
              <a:defRPr lang="x-none" sz="1600">
                <a:solidFill>
                  <a:schemeClr val="tx1"/>
                </a:solidFill>
                <a:latin typeface="Arial" charset="0"/>
              </a:defRPr>
            </a:lvl7pPr>
            <a:lvl8pPr marL="3429000" indent="-228600" eaLnBrk="0" fontAlgn="base" hangingPunct="0">
              <a:spcBef>
                <a:spcPct val="0"/>
              </a:spcBef>
              <a:spcAft>
                <a:spcPct val="0"/>
              </a:spcAft>
              <a:defRPr lang="x-none" sz="1600">
                <a:solidFill>
                  <a:schemeClr val="tx1"/>
                </a:solidFill>
                <a:latin typeface="Arial" charset="0"/>
              </a:defRPr>
            </a:lvl8pPr>
            <a:lvl9pPr marL="3886200" indent="-228600" eaLnBrk="0" fontAlgn="base" hangingPunct="0">
              <a:spcBef>
                <a:spcPct val="0"/>
              </a:spcBef>
              <a:spcAft>
                <a:spcPct val="0"/>
              </a:spcAft>
              <a:defRPr lang="x-none" sz="1600">
                <a:solidFill>
                  <a:schemeClr val="tx1"/>
                </a:solidFill>
                <a:latin typeface="Arial" charset="0"/>
              </a:defRPr>
            </a:lvl9pPr>
          </a:lstStyle>
          <a:p>
            <a:pPr eaLnBrk="0" hangingPunct="1">
              <a:defRPr lang="x-none"/>
            </a:pPr>
            <a:r>
              <a:rPr lang="x-none" sz="1600" baseline="0" noProof="0" dirty="0">
                <a:solidFill>
                  <a:schemeClr val="accent6"/>
                </a:solidFill>
                <a:latin typeface="+mn-lt"/>
              </a:rPr>
              <a:t>Document type | Date</a:t>
            </a:r>
          </a:p>
        </p:txBody>
      </p:sp>
      <p:sp>
        <p:nvSpPr>
          <p:cNvPr id="22" name="Text Placeholder 6"/>
          <p:cNvSpPr>
            <a:spLocks noGrp="1"/>
          </p:cNvSpPr>
          <p:nvPr>
            <p:ph type="body" sz="quarter" idx="10" hasCustomPrompt="1"/>
          </p:nvPr>
        </p:nvSpPr>
        <p:spPr>
          <a:xfrm>
            <a:off x="9420436" y="5284395"/>
            <a:ext cx="2220179" cy="184666"/>
          </a:xfrm>
        </p:spPr>
        <p:txBody>
          <a:bodyPr/>
          <a:lstStyle>
            <a:lvl1pPr algn="r">
              <a:defRPr sz="1200">
                <a:solidFill>
                  <a:schemeClr val="tx2"/>
                </a:solidFill>
              </a:defRPr>
            </a:lvl1pPr>
          </a:lstStyle>
          <a:p>
            <a:pPr lvl="0"/>
            <a:r>
              <a:rPr lang="en-US" dirty="0"/>
              <a:t>mm/</a:t>
            </a:r>
            <a:r>
              <a:rPr lang="en-US" dirty="0" err="1"/>
              <a:t>yyyy</a:t>
            </a:r>
            <a:endParaRPr lang="en-US" dirty="0"/>
          </a:p>
        </p:txBody>
      </p:sp>
      <p:sp>
        <p:nvSpPr>
          <p:cNvPr id="23" name="Text Placeholder 6"/>
          <p:cNvSpPr>
            <a:spLocks noGrp="1"/>
          </p:cNvSpPr>
          <p:nvPr>
            <p:ph type="body" sz="quarter" idx="11" hasCustomPrompt="1"/>
          </p:nvPr>
        </p:nvSpPr>
        <p:spPr>
          <a:xfrm>
            <a:off x="551385" y="4867075"/>
            <a:ext cx="3992040" cy="307777"/>
          </a:xfrm>
        </p:spPr>
        <p:txBody>
          <a:bodyPr/>
          <a:lstStyle>
            <a:lvl1pPr algn="l">
              <a:defRPr sz="2000">
                <a:solidFill>
                  <a:schemeClr val="tx2"/>
                </a:solidFill>
              </a:defRPr>
            </a:lvl1pPr>
          </a:lstStyle>
          <a:p>
            <a:pPr lvl="0"/>
            <a:r>
              <a:rPr lang="en-US" dirty="0" err="1"/>
              <a:t>Firstname</a:t>
            </a:r>
            <a:r>
              <a:rPr lang="en-US" dirty="0"/>
              <a:t> </a:t>
            </a:r>
            <a:r>
              <a:rPr lang="en-US" dirty="0" err="1"/>
              <a:t>Lastname</a:t>
            </a:r>
            <a:endParaRPr lang="en-US" dirty="0"/>
          </a:p>
        </p:txBody>
      </p:sp>
      <p:sp>
        <p:nvSpPr>
          <p:cNvPr id="24" name="Text Placeholder 6"/>
          <p:cNvSpPr>
            <a:spLocks noGrp="1"/>
          </p:cNvSpPr>
          <p:nvPr>
            <p:ph type="body" sz="quarter" idx="12" hasCustomPrompt="1"/>
          </p:nvPr>
        </p:nvSpPr>
        <p:spPr>
          <a:xfrm>
            <a:off x="551385" y="5284395"/>
            <a:ext cx="3992040" cy="554430"/>
          </a:xfrm>
        </p:spPr>
        <p:txBody>
          <a:bodyPr/>
          <a:lstStyle>
            <a:lvl1pPr algn="l">
              <a:defRPr sz="1200" baseline="0">
                <a:solidFill>
                  <a:schemeClr val="tx2"/>
                </a:solidFill>
              </a:defRPr>
            </a:lvl1pPr>
          </a:lstStyle>
          <a:p>
            <a:pPr lvl="0"/>
            <a:r>
              <a:rPr lang="en-US" dirty="0"/>
              <a:t>Job Title, Legal Entity</a:t>
            </a:r>
          </a:p>
        </p:txBody>
      </p:sp>
      <p:sp>
        <p:nvSpPr>
          <p:cNvPr id="12" name="TextBox 11"/>
          <p:cNvSpPr txBox="1"/>
          <p:nvPr userDrawn="1"/>
        </p:nvSpPr>
        <p:spPr>
          <a:xfrm>
            <a:off x="475183" y="6024646"/>
            <a:ext cx="11297717" cy="430887"/>
          </a:xfrm>
          <a:prstGeom prst="rect">
            <a:avLst/>
          </a:prstGeom>
          <a:noFill/>
        </p:spPr>
        <p:txBody>
          <a:bodyPr wrap="square" rtlCol="0">
            <a:spAutoFit/>
          </a:bodyPr>
          <a:lstStyle/>
          <a:p>
            <a:r>
              <a:rPr lang="en-US" sz="1090" b="1" i="0" kern="1200" dirty="0">
                <a:solidFill>
                  <a:schemeClr val="tx2"/>
                </a:solidFill>
                <a:effectLst/>
                <a:latin typeface="Arial" charset="0"/>
                <a:ea typeface="+mn-ea"/>
                <a:cs typeface="+mn-cs"/>
              </a:rPr>
              <a:t>Please note: </a:t>
            </a:r>
            <a:r>
              <a:rPr lang="en-US" sz="1090" i="0" kern="1200" dirty="0">
                <a:solidFill>
                  <a:schemeClr val="tx2"/>
                </a:solidFill>
                <a:effectLst/>
                <a:latin typeface="Arial" charset="0"/>
                <a:ea typeface="+mn-ea"/>
                <a:cs typeface="+mn-cs"/>
              </a:rPr>
              <a:t>The ams brand is owned by ams AG, the OSRAM brand is owned by OSRAM GmbH. ams group and OSRAM group are in the process of integration. The combination of the ams and OSRAM brand is not representing a new brand. This is a visual symbol of the two companies coming together, representing the aspiration of our future joined group.</a:t>
            </a:r>
          </a:p>
        </p:txBody>
      </p:sp>
      <p:pic>
        <p:nvPicPr>
          <p:cNvPr id="4" name="Picture 3"/>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326269" y="2664878"/>
            <a:ext cx="9595543" cy="1528243"/>
          </a:xfrm>
          <a:prstGeom prst="rect">
            <a:avLst/>
          </a:prstGeom>
        </p:spPr>
      </p:pic>
      <p:pic>
        <p:nvPicPr>
          <p:cNvPr id="13" name="Picture 12"/>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551385" y="402799"/>
            <a:ext cx="1486967" cy="282852"/>
          </a:xfrm>
          <a:prstGeom prst="rect">
            <a:avLst/>
          </a:prstGeom>
        </p:spPr>
      </p:pic>
    </p:spTree>
    <p:extLst>
      <p:ext uri="{BB962C8B-B14F-4D97-AF65-F5344CB8AC3E}">
        <p14:creationId xmlns:p14="http://schemas.microsoft.com/office/powerpoint/2010/main" val="274662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Slide 2">
    <p:spTree>
      <p:nvGrpSpPr>
        <p:cNvPr id="1" name=""/>
        <p:cNvGrpSpPr/>
        <p:nvPr/>
      </p:nvGrpSpPr>
      <p:grpSpPr>
        <a:xfrm>
          <a:off x="0" y="0"/>
          <a:ext cx="0" cy="0"/>
          <a:chOff x="0" y="0"/>
          <a:chExt cx="0" cy="0"/>
        </a:xfrm>
      </p:grpSpPr>
      <p:pic>
        <p:nvPicPr>
          <p:cNvPr id="9" name="Grafik 11">
            <a:extLst>
              <a:ext uri="{FF2B5EF4-FFF2-40B4-BE49-F238E27FC236}">
                <a16:creationId xmlns:a16="http://schemas.microsoft.com/office/drawing/2014/main" id="{BA48C2C7-6056-4949-B388-3AA145AB984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3" name="Object 2" hidden="1"/>
          <p:cNvGraphicFramePr>
            <a:graphicFrameLocks noChangeAspect="1"/>
          </p:cNvGraphicFramePr>
          <p:nvPr userDrawn="1">
            <p:custDataLst>
              <p:tags r:id="rId1"/>
            </p:custDataLst>
          </p:nvPr>
        </p:nvGraphicFramePr>
        <p:xfrm>
          <a:off x="2162" y="1623"/>
          <a:ext cx="2159" cy="1619"/>
        </p:xfrm>
        <a:graphic>
          <a:graphicData uri="http://schemas.openxmlformats.org/presentationml/2006/ole">
            <mc:AlternateContent xmlns:mc="http://schemas.openxmlformats.org/markup-compatibility/2006">
              <mc:Choice xmlns:v="urn:schemas-microsoft-com:vml" Requires="v">
                <p:oleObj name="think-cell Slide" r:id="rId5" imgW="270" imgH="270" progId="TCLayout.ActiveDocument.1">
                  <p:embed/>
                </p:oleObj>
              </mc:Choice>
              <mc:Fallback>
                <p:oleObj name="think-cell Slide" r:id="rId5" imgW="270" imgH="270" progId="TCLayout.ActiveDocument.1">
                  <p:embed/>
                  <p:pic>
                    <p:nvPicPr>
                      <p:cNvPr id="3" name="Object 2" hidden="1"/>
                      <p:cNvPicPr/>
                      <p:nvPr/>
                    </p:nvPicPr>
                    <p:blipFill>
                      <a:blip r:embed="rId6"/>
                      <a:stretch>
                        <a:fillRect/>
                      </a:stretch>
                    </p:blipFill>
                    <p:spPr>
                      <a:xfrm>
                        <a:off x="2162" y="1623"/>
                        <a:ext cx="2159" cy="1619"/>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58BC3794-3DBD-4B4B-A77B-031751405A41}"/>
              </a:ext>
            </a:extLst>
          </p:cNvPr>
          <p:cNvSpPr/>
          <p:nvPr userDrawn="1">
            <p:custDataLst>
              <p:tags r:id="rId2"/>
            </p:custDataLst>
          </p:nvPr>
        </p:nvSpPr>
        <p:spPr>
          <a:xfrm>
            <a:off x="0" y="0"/>
            <a:ext cx="158750" cy="158750"/>
          </a:xfrm>
          <a:prstGeom prst="rect">
            <a:avLst/>
          </a:prstGeom>
          <a:solidFill>
            <a:schemeClr val="accent1"/>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numCol="1" spcCol="0" rtlCol="0" anchor="ctr" anchorCtr="0">
            <a:noAutofit/>
          </a:bodyPr>
          <a:lstStyle/>
          <a:p>
            <a:pPr marL="0" lvl="0" indent="0" algn="ctr"/>
            <a:endParaRPr lang="en-US" sz="3200" b="0" i="0" baseline="0" dirty="0">
              <a:solidFill>
                <a:schemeClr val="tx1"/>
              </a:solidFill>
              <a:latin typeface="Arial" panose="020B0604020202020204" pitchFamily="34" charset="0"/>
              <a:ea typeface="+mj-ea"/>
              <a:cs typeface="+mj-cs"/>
              <a:sym typeface="Arial" panose="020B0604020202020204" pitchFamily="34" charset="0"/>
            </a:endParaRPr>
          </a:p>
        </p:txBody>
      </p:sp>
      <p:sp>
        <p:nvSpPr>
          <p:cNvPr id="57" name="Document type" hidden="1"/>
          <p:cNvSpPr txBox="1">
            <a:spLocks noChangeArrowheads="1"/>
          </p:cNvSpPr>
          <p:nvPr userDrawn="1"/>
        </p:nvSpPr>
        <p:spPr bwMode="gray">
          <a:xfrm>
            <a:off x="595474" y="4947682"/>
            <a:ext cx="575522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lvl1pPr eaLnBrk="0" hangingPunct="0">
              <a:defRPr lang="x-none" sz="1600">
                <a:solidFill>
                  <a:schemeClr val="tx1"/>
                </a:solidFill>
                <a:latin typeface="Arial" charset="0"/>
              </a:defRPr>
            </a:lvl1pPr>
            <a:lvl2pPr marL="742950" indent="-285750" eaLnBrk="0" hangingPunct="0">
              <a:defRPr lang="x-none" sz="1600">
                <a:solidFill>
                  <a:schemeClr val="tx1"/>
                </a:solidFill>
                <a:latin typeface="Arial" charset="0"/>
              </a:defRPr>
            </a:lvl2pPr>
            <a:lvl3pPr marL="1143000" indent="-228600" eaLnBrk="0" hangingPunct="0">
              <a:defRPr lang="x-none" sz="1600">
                <a:solidFill>
                  <a:schemeClr val="tx1"/>
                </a:solidFill>
                <a:latin typeface="Arial" charset="0"/>
              </a:defRPr>
            </a:lvl3pPr>
            <a:lvl4pPr marL="1600200" indent="-228600" eaLnBrk="0" hangingPunct="0">
              <a:defRPr lang="x-none" sz="1600">
                <a:solidFill>
                  <a:schemeClr val="tx1"/>
                </a:solidFill>
                <a:latin typeface="Arial" charset="0"/>
              </a:defRPr>
            </a:lvl4pPr>
            <a:lvl5pPr marL="2057400" indent="-228600" eaLnBrk="0" hangingPunct="0">
              <a:defRPr lang="x-none" sz="1600">
                <a:solidFill>
                  <a:schemeClr val="tx1"/>
                </a:solidFill>
                <a:latin typeface="Arial" charset="0"/>
              </a:defRPr>
            </a:lvl5pPr>
            <a:lvl6pPr marL="2514600" indent="-228600" eaLnBrk="0" fontAlgn="base" hangingPunct="0">
              <a:spcBef>
                <a:spcPct val="0"/>
              </a:spcBef>
              <a:spcAft>
                <a:spcPct val="0"/>
              </a:spcAft>
              <a:defRPr lang="x-none" sz="1600">
                <a:solidFill>
                  <a:schemeClr val="tx1"/>
                </a:solidFill>
                <a:latin typeface="Arial" charset="0"/>
              </a:defRPr>
            </a:lvl6pPr>
            <a:lvl7pPr marL="2971800" indent="-228600" eaLnBrk="0" fontAlgn="base" hangingPunct="0">
              <a:spcBef>
                <a:spcPct val="0"/>
              </a:spcBef>
              <a:spcAft>
                <a:spcPct val="0"/>
              </a:spcAft>
              <a:defRPr lang="x-none" sz="1600">
                <a:solidFill>
                  <a:schemeClr val="tx1"/>
                </a:solidFill>
                <a:latin typeface="Arial" charset="0"/>
              </a:defRPr>
            </a:lvl7pPr>
            <a:lvl8pPr marL="3429000" indent="-228600" eaLnBrk="0" fontAlgn="base" hangingPunct="0">
              <a:spcBef>
                <a:spcPct val="0"/>
              </a:spcBef>
              <a:spcAft>
                <a:spcPct val="0"/>
              </a:spcAft>
              <a:defRPr lang="x-none" sz="1600">
                <a:solidFill>
                  <a:schemeClr val="tx1"/>
                </a:solidFill>
                <a:latin typeface="Arial" charset="0"/>
              </a:defRPr>
            </a:lvl8pPr>
            <a:lvl9pPr marL="3886200" indent="-228600" eaLnBrk="0" fontAlgn="base" hangingPunct="0">
              <a:spcBef>
                <a:spcPct val="0"/>
              </a:spcBef>
              <a:spcAft>
                <a:spcPct val="0"/>
              </a:spcAft>
              <a:defRPr lang="x-none" sz="1600">
                <a:solidFill>
                  <a:schemeClr val="tx1"/>
                </a:solidFill>
                <a:latin typeface="Arial" charset="0"/>
              </a:defRPr>
            </a:lvl9pPr>
          </a:lstStyle>
          <a:p>
            <a:pPr eaLnBrk="0" hangingPunct="1">
              <a:defRPr lang="x-none"/>
            </a:pPr>
            <a:r>
              <a:rPr lang="x-none" sz="1600" baseline="0" noProof="0" dirty="0">
                <a:solidFill>
                  <a:schemeClr val="accent6"/>
                </a:solidFill>
                <a:latin typeface="+mn-lt"/>
              </a:rPr>
              <a:t>Document type | Date</a:t>
            </a:r>
          </a:p>
        </p:txBody>
      </p:sp>
      <p:sp>
        <p:nvSpPr>
          <p:cNvPr id="8" name="TextBox 7"/>
          <p:cNvSpPr txBox="1"/>
          <p:nvPr userDrawn="1"/>
        </p:nvSpPr>
        <p:spPr>
          <a:xfrm>
            <a:off x="2907956" y="2865113"/>
            <a:ext cx="6376088" cy="1015663"/>
          </a:xfrm>
          <a:prstGeom prst="rect">
            <a:avLst/>
          </a:prstGeom>
          <a:noFill/>
        </p:spPr>
        <p:txBody>
          <a:bodyPr wrap="square" rtlCol="0">
            <a:spAutoFit/>
          </a:bodyPr>
          <a:lstStyle/>
          <a:p>
            <a:pPr algn="ctr"/>
            <a:r>
              <a:rPr lang="en-US" sz="6000" b="1" i="0" kern="1200" dirty="0">
                <a:solidFill>
                  <a:schemeClr val="tx2"/>
                </a:solidFill>
                <a:effectLst/>
                <a:latin typeface="Arial" charset="0"/>
                <a:ea typeface="+mn-ea"/>
                <a:cs typeface="+mn-cs"/>
              </a:rPr>
              <a:t>Thank</a:t>
            </a:r>
            <a:r>
              <a:rPr lang="en-US" sz="6000" b="1" i="0" kern="1200" baseline="0" dirty="0">
                <a:solidFill>
                  <a:schemeClr val="tx2"/>
                </a:solidFill>
                <a:effectLst/>
                <a:latin typeface="Arial" charset="0"/>
                <a:ea typeface="+mn-ea"/>
                <a:cs typeface="+mn-cs"/>
              </a:rPr>
              <a:t> you!</a:t>
            </a:r>
            <a:endParaRPr lang="en-US" sz="6000" b="1" i="0" kern="1200" dirty="0">
              <a:solidFill>
                <a:schemeClr val="tx2"/>
              </a:solidFill>
              <a:effectLst/>
              <a:latin typeface="Arial" charset="0"/>
              <a:ea typeface="+mn-ea"/>
              <a:cs typeface="+mn-cs"/>
            </a:endParaRPr>
          </a:p>
        </p:txBody>
      </p:sp>
      <p:pic>
        <p:nvPicPr>
          <p:cNvPr id="15" name="Picture 14"/>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51385" y="402799"/>
            <a:ext cx="1486967" cy="282852"/>
          </a:xfrm>
          <a:prstGeom prst="rect">
            <a:avLst/>
          </a:prstGeom>
        </p:spPr>
      </p:pic>
      <p:pic>
        <p:nvPicPr>
          <p:cNvPr id="16" name="Picture 15"/>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9450617" y="307900"/>
            <a:ext cx="2466894" cy="392892"/>
          </a:xfrm>
          <a:prstGeom prst="rect">
            <a:avLst/>
          </a:prstGeom>
        </p:spPr>
      </p:pic>
    </p:spTree>
    <p:extLst>
      <p:ext uri="{BB962C8B-B14F-4D97-AF65-F5344CB8AC3E}">
        <p14:creationId xmlns:p14="http://schemas.microsoft.com/office/powerpoint/2010/main" val="1494673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 Content">
    <p:spTree>
      <p:nvGrpSpPr>
        <p:cNvPr id="1" name=""/>
        <p:cNvGrpSpPr/>
        <p:nvPr/>
      </p:nvGrpSpPr>
      <p:grpSpPr>
        <a:xfrm>
          <a:off x="0" y="0"/>
          <a:ext cx="0" cy="0"/>
          <a:chOff x="0" y="0"/>
          <a:chExt cx="0" cy="0"/>
        </a:xfrm>
      </p:grpSpPr>
      <p:sp>
        <p:nvSpPr>
          <p:cNvPr id="5" name="Subline"/>
          <p:cNvSpPr>
            <a:spLocks noGrp="1"/>
          </p:cNvSpPr>
          <p:nvPr>
            <p:ph type="body" sz="quarter" idx="11" hasCustomPrompt="1"/>
          </p:nvPr>
        </p:nvSpPr>
        <p:spPr>
          <a:xfrm>
            <a:off x="576263" y="942751"/>
            <a:ext cx="9336162" cy="322085"/>
          </a:xfrm>
          <a:prstGeom prst="rect">
            <a:avLst/>
          </a:prstGeom>
        </p:spPr>
        <p:txBody>
          <a:bodyPr lIns="0" tIns="0"/>
          <a:lstStyle>
            <a:lvl1pPr>
              <a:defRPr sz="1800" b="1" baseline="0">
                <a:solidFill>
                  <a:schemeClr val="tx2"/>
                </a:solidFill>
                <a:latin typeface="+mj-lt"/>
              </a:defRPr>
            </a:lvl1pPr>
          </a:lstStyle>
          <a:p>
            <a:pPr lvl="0"/>
            <a:r>
              <a:rPr lang="en-US" noProof="0" dirty="0"/>
              <a:t>Click to add subline</a:t>
            </a:r>
          </a:p>
        </p:txBody>
      </p:sp>
      <p:sp>
        <p:nvSpPr>
          <p:cNvPr id="8" name="Headline"/>
          <p:cNvSpPr>
            <a:spLocks noGrp="1"/>
          </p:cNvSpPr>
          <p:nvPr>
            <p:ph type="title" hasCustomPrompt="1"/>
          </p:nvPr>
        </p:nvSpPr>
        <p:spPr/>
        <p:txBody>
          <a:bodyPr/>
          <a:lstStyle/>
          <a:p>
            <a:r>
              <a:rPr lang="en-US" dirty="0"/>
              <a:t>Click to edit Master title style</a:t>
            </a:r>
          </a:p>
        </p:txBody>
      </p:sp>
      <p:sp>
        <p:nvSpPr>
          <p:cNvPr id="9" name="Foliennummernplatzhalter 8"/>
          <p:cNvSpPr>
            <a:spLocks noGrp="1"/>
          </p:cNvSpPr>
          <p:nvPr>
            <p:ph type="sldNum" sz="quarter" idx="13"/>
          </p:nvPr>
        </p:nvSpPr>
        <p:spPr/>
        <p:txBody>
          <a:bodyPr/>
          <a:lstStyle/>
          <a:p>
            <a:pPr>
              <a:defRPr/>
            </a:pPr>
            <a:endParaRPr lang="en-US" sz="800" noProof="1">
              <a:solidFill>
                <a:srgbClr val="46555F"/>
              </a:solidFill>
            </a:endParaRPr>
          </a:p>
        </p:txBody>
      </p:sp>
      <p:sp>
        <p:nvSpPr>
          <p:cNvPr id="3" name="Bodytext"/>
          <p:cNvSpPr>
            <a:spLocks noGrp="1"/>
          </p:cNvSpPr>
          <p:nvPr>
            <p:ph sz="quarter" idx="14" hasCustomPrompt="1"/>
          </p:nvPr>
        </p:nvSpPr>
        <p:spPr>
          <a:xfrm>
            <a:off x="576263" y="1555200"/>
            <a:ext cx="11026800" cy="4824000"/>
          </a:xfrm>
        </p:spPr>
        <p:txBody>
          <a:bodyPr/>
          <a:lstStyle>
            <a:lvl2pPr>
              <a:defRPr/>
            </a:lvl2pPr>
          </a:lstStyle>
          <a:p>
            <a:pPr lvl="0"/>
            <a:r>
              <a:rPr lang="en-US" dirty="0"/>
              <a:t>Click to edit Master text styles</a:t>
            </a:r>
          </a:p>
        </p:txBody>
      </p:sp>
    </p:spTree>
    <p:extLst>
      <p:ext uri="{BB962C8B-B14F-4D97-AF65-F5344CB8AC3E}">
        <p14:creationId xmlns:p14="http://schemas.microsoft.com/office/powerpoint/2010/main" val="3773901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xt and picture">
    <p:spTree>
      <p:nvGrpSpPr>
        <p:cNvPr id="1" name=""/>
        <p:cNvGrpSpPr/>
        <p:nvPr/>
      </p:nvGrpSpPr>
      <p:grpSpPr>
        <a:xfrm>
          <a:off x="0" y="0"/>
          <a:ext cx="0" cy="0"/>
          <a:chOff x="0" y="0"/>
          <a:chExt cx="0" cy="0"/>
        </a:xfrm>
      </p:grpSpPr>
      <p:sp>
        <p:nvSpPr>
          <p:cNvPr id="6" name="Date Placeholder 5" hidden="1">
            <a:extLst>
              <a:ext uri="{FF2B5EF4-FFF2-40B4-BE49-F238E27FC236}">
                <a16:creationId xmlns:a16="http://schemas.microsoft.com/office/drawing/2014/main" id="{BC8FE318-906F-4EA5-9B25-B9CA26679122}"/>
              </a:ext>
            </a:extLst>
          </p:cNvPr>
          <p:cNvSpPr>
            <a:spLocks noGrp="1"/>
          </p:cNvSpPr>
          <p:nvPr>
            <p:ph type="dt" sz="half" idx="15"/>
          </p:nvPr>
        </p:nvSpPr>
        <p:spPr/>
        <p:txBody>
          <a:bodyPr/>
          <a:lstStyle/>
          <a:p>
            <a:endParaRPr lang="en-GB" dirty="0"/>
          </a:p>
        </p:txBody>
      </p:sp>
    </p:spTree>
    <p:extLst>
      <p:ext uri="{BB962C8B-B14F-4D97-AF65-F5344CB8AC3E}">
        <p14:creationId xmlns:p14="http://schemas.microsoft.com/office/powerpoint/2010/main" val="360855242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theme" Target="../theme/theme1.xml"/><Relationship Id="rId18" Type="http://schemas.openxmlformats.org/officeDocument/2006/relationships/tags" Target="../tags/tag6.xml"/><Relationship Id="rId26" Type="http://schemas.openxmlformats.org/officeDocument/2006/relationships/tags" Target="../tags/tag14.xml"/><Relationship Id="rId3" Type="http://schemas.openxmlformats.org/officeDocument/2006/relationships/slideLayout" Target="../slideLayouts/slideLayout3.xml"/><Relationship Id="rId21" Type="http://schemas.openxmlformats.org/officeDocument/2006/relationships/tags" Target="../tags/tag9.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5.xml"/><Relationship Id="rId25" Type="http://schemas.openxmlformats.org/officeDocument/2006/relationships/tags" Target="../tags/tag13.xml"/><Relationship Id="rId33"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tags" Target="../tags/tag4.xml"/><Relationship Id="rId20" Type="http://schemas.openxmlformats.org/officeDocument/2006/relationships/tags" Target="../tags/tag8.xml"/><Relationship Id="rId29" Type="http://schemas.openxmlformats.org/officeDocument/2006/relationships/tags" Target="../tags/tag17.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12.xml"/><Relationship Id="rId32" Type="http://schemas.openxmlformats.org/officeDocument/2006/relationships/image" Target="../media/image1.emf"/><Relationship Id="rId5" Type="http://schemas.openxmlformats.org/officeDocument/2006/relationships/slideLayout" Target="../slideLayouts/slideLayout5.xml"/><Relationship Id="rId15" Type="http://schemas.openxmlformats.org/officeDocument/2006/relationships/tags" Target="../tags/tag3.xml"/><Relationship Id="rId23" Type="http://schemas.openxmlformats.org/officeDocument/2006/relationships/tags" Target="../tags/tag11.xml"/><Relationship Id="rId28" Type="http://schemas.openxmlformats.org/officeDocument/2006/relationships/tags" Target="../tags/tag16.xml"/><Relationship Id="rId10" Type="http://schemas.openxmlformats.org/officeDocument/2006/relationships/slideLayout" Target="../slideLayouts/slideLayout10.xml"/><Relationship Id="rId19" Type="http://schemas.openxmlformats.org/officeDocument/2006/relationships/tags" Target="../tags/tag7.xml"/><Relationship Id="rId31" Type="http://schemas.openxmlformats.org/officeDocument/2006/relationships/oleObject" Target="../embeddings/oleObject1.bin"/><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 Id="rId22" Type="http://schemas.openxmlformats.org/officeDocument/2006/relationships/tags" Target="../tags/tag10.xml"/><Relationship Id="rId27" Type="http://schemas.openxmlformats.org/officeDocument/2006/relationships/tags" Target="../tags/tag15.xml"/><Relationship Id="rId30" Type="http://schemas.openxmlformats.org/officeDocument/2006/relationships/tags" Target="../tags/tag18.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4"/>
            </p:custDataLst>
            <p:extLst>
              <p:ext uri="{D42A27DB-BD31-4B8C-83A1-F6EECF244321}">
                <p14:modId xmlns:p14="http://schemas.microsoft.com/office/powerpoint/2010/main" val="865033568"/>
              </p:ext>
            </p:extLst>
          </p:nvPr>
        </p:nvGraphicFramePr>
        <p:xfrm>
          <a:off x="0" y="1"/>
          <a:ext cx="215979" cy="161975"/>
        </p:xfrm>
        <a:graphic>
          <a:graphicData uri="http://schemas.openxmlformats.org/presentationml/2006/ole">
            <mc:AlternateContent xmlns:mc="http://schemas.openxmlformats.org/markup-compatibility/2006">
              <mc:Choice xmlns:v="urn:schemas-microsoft-com:vml" Requires="v">
                <p:oleObj name="think-cell Slide" r:id="rId31" imgW="270" imgH="270" progId="TCLayout.ActiveDocument.1">
                  <p:embed/>
                </p:oleObj>
              </mc:Choice>
              <mc:Fallback>
                <p:oleObj name="think-cell Slide" r:id="rId31" imgW="270" imgH="270" progId="TCLayout.ActiveDocument.1">
                  <p:embed/>
                  <p:pic>
                    <p:nvPicPr>
                      <p:cNvPr id="2" name="Object 1" hidden="1"/>
                      <p:cNvPicPr/>
                      <p:nvPr/>
                    </p:nvPicPr>
                    <p:blipFill>
                      <a:blip r:embed="rId32"/>
                      <a:stretch>
                        <a:fillRect/>
                      </a:stretch>
                    </p:blipFill>
                    <p:spPr>
                      <a:xfrm>
                        <a:off x="0" y="1"/>
                        <a:ext cx="215979" cy="161975"/>
                      </a:xfrm>
                      <a:prstGeom prst="rect">
                        <a:avLst/>
                      </a:prstGeom>
                    </p:spPr>
                  </p:pic>
                </p:oleObj>
              </mc:Fallback>
            </mc:AlternateContent>
          </a:graphicData>
        </a:graphic>
      </p:graphicFrame>
      <p:sp>
        <p:nvSpPr>
          <p:cNvPr id="6" name="Rectangle 5" hidden="1"/>
          <p:cNvSpPr/>
          <p:nvPr userDrawn="1">
            <p:custDataLst>
              <p:tags r:id="rId15"/>
            </p:custDataLst>
          </p:nvPr>
        </p:nvSpPr>
        <p:spPr bwMode="auto">
          <a:xfrm>
            <a:off x="0" y="1"/>
            <a:ext cx="215979" cy="161975"/>
          </a:xfrm>
          <a:prstGeom prst="rect">
            <a:avLst/>
          </a:prstGeom>
          <a:solidFill>
            <a:schemeClr val="bg2"/>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lvl="0" indent="0" algn="ctr">
              <a:lnSpc>
                <a:spcPct val="100000"/>
              </a:lnSpc>
              <a:spcBef>
                <a:spcPct val="0"/>
              </a:spcBef>
              <a:spcAft>
                <a:spcPct val="0"/>
              </a:spcAft>
              <a:buFontTx/>
              <a:buNone/>
            </a:pPr>
            <a:endParaRPr lang="x-none" sz="2176" b="0" i="0" baseline="0" dirty="0">
              <a:solidFill>
                <a:schemeClr val="tx1"/>
              </a:solidFill>
              <a:latin typeface="Arial" panose="020B0604020202020204" pitchFamily="34" charset="0"/>
              <a:ea typeface="+mn-ea"/>
              <a:cs typeface="+mn-cs"/>
              <a:sym typeface="Arial" panose="020B0604020202020204" pitchFamily="34" charset="0"/>
            </a:endParaRPr>
          </a:p>
        </p:txBody>
      </p:sp>
      <p:sp>
        <p:nvSpPr>
          <p:cNvPr id="19" name="Title Placeholder 2"/>
          <p:cNvSpPr>
            <a:spLocks noGrp="1" noChangeArrowheads="1"/>
          </p:cNvSpPr>
          <p:nvPr>
            <p:ph type="title"/>
          </p:nvPr>
        </p:nvSpPr>
        <p:spPr bwMode="gray">
          <a:xfrm>
            <a:off x="603250" y="234866"/>
            <a:ext cx="9026525"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p>
            <a:pPr lvl="0" latinLnBrk="0"/>
            <a:endParaRPr lang="x-none" noProof="0" dirty="0"/>
          </a:p>
        </p:txBody>
      </p:sp>
      <p:sp>
        <p:nvSpPr>
          <p:cNvPr id="10" name="1. On-page tracker" hidden="1"/>
          <p:cNvSpPr>
            <a:spLocks noChangeArrowheads="1"/>
          </p:cNvSpPr>
          <p:nvPr userDrawn="1"/>
        </p:nvSpPr>
        <p:spPr bwMode="gray">
          <a:xfrm>
            <a:off x="233258" y="77303"/>
            <a:ext cx="490519" cy="123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r>
              <a:rPr lang="x-none" sz="800" cap="all" baseline="0" noProof="0" dirty="0">
                <a:solidFill>
                  <a:schemeClr val="accent6"/>
                </a:solidFill>
                <a:latin typeface="+mn-lt"/>
                <a:ea typeface="+mn-ea"/>
              </a:rPr>
              <a:t>TRACKER</a:t>
            </a:r>
          </a:p>
        </p:txBody>
      </p:sp>
      <p:sp>
        <p:nvSpPr>
          <p:cNvPr id="11" name="3. Unit of measure" hidden="1"/>
          <p:cNvSpPr txBox="1">
            <a:spLocks noChangeArrowheads="1"/>
          </p:cNvSpPr>
          <p:nvPr userDrawn="1"/>
        </p:nvSpPr>
        <p:spPr bwMode="gray">
          <a:xfrm>
            <a:off x="233258" y="556168"/>
            <a:ext cx="10351235"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defTabSz="895350">
              <a:defRPr lang="x-none" sz="2400">
                <a:solidFill>
                  <a:schemeClr val="tx1"/>
                </a:solidFill>
                <a:latin typeface="Arial" charset="0"/>
              </a:defRPr>
            </a:lvl1pPr>
            <a:lvl2pPr marL="447675" defTabSz="895350">
              <a:defRPr lang="x-none" sz="2400">
                <a:solidFill>
                  <a:schemeClr val="tx1"/>
                </a:solidFill>
                <a:latin typeface="Arial" charset="0"/>
              </a:defRPr>
            </a:lvl2pPr>
            <a:lvl3pPr marL="895350" defTabSz="895350">
              <a:defRPr lang="x-none" sz="2400">
                <a:solidFill>
                  <a:schemeClr val="tx1"/>
                </a:solidFill>
                <a:latin typeface="Arial" charset="0"/>
              </a:defRPr>
            </a:lvl3pPr>
            <a:lvl4pPr marL="1344613" defTabSz="895350">
              <a:defRPr lang="x-none" sz="2400">
                <a:solidFill>
                  <a:schemeClr val="tx1"/>
                </a:solidFill>
                <a:latin typeface="Arial" charset="0"/>
              </a:defRPr>
            </a:lvl4pPr>
            <a:lvl5pPr marL="1792288" defTabSz="895350">
              <a:defRPr lang="x-none" sz="2400">
                <a:solidFill>
                  <a:schemeClr val="tx1"/>
                </a:solidFill>
                <a:latin typeface="Arial" charset="0"/>
              </a:defRPr>
            </a:lvl5pPr>
            <a:lvl6pPr marL="2249488" defTabSz="895350" fontAlgn="base">
              <a:spcBef>
                <a:spcPct val="0"/>
              </a:spcBef>
              <a:spcAft>
                <a:spcPct val="0"/>
              </a:spcAft>
              <a:defRPr lang="x-none" sz="2400">
                <a:solidFill>
                  <a:schemeClr val="tx1"/>
                </a:solidFill>
                <a:latin typeface="Arial" charset="0"/>
              </a:defRPr>
            </a:lvl6pPr>
            <a:lvl7pPr marL="2706688" defTabSz="895350" fontAlgn="base">
              <a:spcBef>
                <a:spcPct val="0"/>
              </a:spcBef>
              <a:spcAft>
                <a:spcPct val="0"/>
              </a:spcAft>
              <a:defRPr lang="x-none" sz="2400">
                <a:solidFill>
                  <a:schemeClr val="tx1"/>
                </a:solidFill>
                <a:latin typeface="Arial" charset="0"/>
              </a:defRPr>
            </a:lvl7pPr>
            <a:lvl8pPr marL="3163888" defTabSz="895350" fontAlgn="base">
              <a:spcBef>
                <a:spcPct val="0"/>
              </a:spcBef>
              <a:spcAft>
                <a:spcPct val="0"/>
              </a:spcAft>
              <a:defRPr lang="x-none" sz="2400">
                <a:solidFill>
                  <a:schemeClr val="tx1"/>
                </a:solidFill>
                <a:latin typeface="Arial" charset="0"/>
              </a:defRPr>
            </a:lvl8pPr>
            <a:lvl9pPr marL="3621088" defTabSz="895350" fontAlgn="base">
              <a:spcBef>
                <a:spcPct val="0"/>
              </a:spcBef>
              <a:spcAft>
                <a:spcPct val="0"/>
              </a:spcAft>
              <a:defRPr lang="x-none" sz="2400">
                <a:solidFill>
                  <a:schemeClr val="tx1"/>
                </a:solidFill>
                <a:latin typeface="Arial" charset="0"/>
              </a:defRPr>
            </a:lvl9pPr>
          </a:lstStyle>
          <a:p>
            <a:pPr>
              <a:defRPr lang="x-none"/>
            </a:pPr>
            <a:r>
              <a:rPr lang="x-none" sz="1600" baseline="0" noProof="0" dirty="0">
                <a:solidFill>
                  <a:schemeClr val="accent6"/>
                </a:solidFill>
                <a:latin typeface="+mn-lt"/>
                <a:ea typeface="+mn-ea"/>
              </a:rPr>
              <a:t>Unit of measure</a:t>
            </a:r>
          </a:p>
        </p:txBody>
      </p:sp>
      <p:sp>
        <p:nvSpPr>
          <p:cNvPr id="13" name="4. Footnote" hidden="1"/>
          <p:cNvSpPr txBox="1">
            <a:spLocks noChangeArrowheads="1"/>
          </p:cNvSpPr>
          <p:nvPr/>
        </p:nvSpPr>
        <p:spPr bwMode="gray">
          <a:xfrm>
            <a:off x="233258" y="6437237"/>
            <a:ext cx="11725484" cy="123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lvl1pPr marL="104775" indent="-104775" defTabSz="895350">
              <a:defRPr lang="x-none" sz="2400">
                <a:solidFill>
                  <a:schemeClr val="tx1"/>
                </a:solidFill>
                <a:latin typeface="Arial" charset="0"/>
              </a:defRPr>
            </a:lvl1pPr>
            <a:lvl2pPr marL="1031875" defTabSz="895350">
              <a:defRPr lang="x-none" sz="2400">
                <a:solidFill>
                  <a:schemeClr val="tx1"/>
                </a:solidFill>
                <a:latin typeface="Arial" charset="0"/>
              </a:defRPr>
            </a:lvl2pPr>
            <a:lvl3pPr marL="1217613" defTabSz="895350">
              <a:defRPr lang="x-none" sz="2400">
                <a:solidFill>
                  <a:schemeClr val="tx1"/>
                </a:solidFill>
                <a:latin typeface="Arial" charset="0"/>
              </a:defRPr>
            </a:lvl3pPr>
            <a:lvl4pPr marL="1404938" defTabSz="895350">
              <a:defRPr lang="x-none" sz="2400">
                <a:solidFill>
                  <a:schemeClr val="tx1"/>
                </a:solidFill>
                <a:latin typeface="Arial" charset="0"/>
              </a:defRPr>
            </a:lvl4pPr>
            <a:lvl5pPr marL="1792288" defTabSz="895350">
              <a:defRPr lang="x-none" sz="2400">
                <a:solidFill>
                  <a:schemeClr val="tx1"/>
                </a:solidFill>
                <a:latin typeface="Arial" charset="0"/>
              </a:defRPr>
            </a:lvl5pPr>
            <a:lvl6pPr marL="2249488" defTabSz="895350" fontAlgn="base">
              <a:spcBef>
                <a:spcPct val="0"/>
              </a:spcBef>
              <a:spcAft>
                <a:spcPct val="0"/>
              </a:spcAft>
              <a:defRPr lang="x-none" sz="2400">
                <a:solidFill>
                  <a:schemeClr val="tx1"/>
                </a:solidFill>
                <a:latin typeface="Arial" charset="0"/>
              </a:defRPr>
            </a:lvl6pPr>
            <a:lvl7pPr marL="2706688" defTabSz="895350" fontAlgn="base">
              <a:spcBef>
                <a:spcPct val="0"/>
              </a:spcBef>
              <a:spcAft>
                <a:spcPct val="0"/>
              </a:spcAft>
              <a:defRPr lang="x-none" sz="2400">
                <a:solidFill>
                  <a:schemeClr val="tx1"/>
                </a:solidFill>
                <a:latin typeface="Arial" charset="0"/>
              </a:defRPr>
            </a:lvl7pPr>
            <a:lvl8pPr marL="3163888" defTabSz="895350" fontAlgn="base">
              <a:spcBef>
                <a:spcPct val="0"/>
              </a:spcBef>
              <a:spcAft>
                <a:spcPct val="0"/>
              </a:spcAft>
              <a:defRPr lang="x-none" sz="2400">
                <a:solidFill>
                  <a:schemeClr val="tx1"/>
                </a:solidFill>
                <a:latin typeface="Arial" charset="0"/>
              </a:defRPr>
            </a:lvl8pPr>
            <a:lvl9pPr marL="3621088" defTabSz="895350" fontAlgn="base">
              <a:spcBef>
                <a:spcPct val="0"/>
              </a:spcBef>
              <a:spcAft>
                <a:spcPct val="0"/>
              </a:spcAft>
              <a:defRPr lang="x-none" sz="2400">
                <a:solidFill>
                  <a:schemeClr val="tx1"/>
                </a:solidFill>
                <a:latin typeface="Arial" charset="0"/>
              </a:defRPr>
            </a:lvl9pPr>
          </a:lstStyle>
          <a:p>
            <a:pPr marL="84138" indent="-84138">
              <a:defRPr lang="x-none"/>
            </a:pPr>
            <a:r>
              <a:rPr lang="x-none" sz="800" baseline="0" noProof="0" dirty="0">
                <a:solidFill>
                  <a:schemeClr val="accent6"/>
                </a:solidFill>
                <a:latin typeface="+mn-lt"/>
                <a:ea typeface="+mn-ea"/>
              </a:rPr>
              <a:t>1 Footnote</a:t>
            </a:r>
          </a:p>
        </p:txBody>
      </p:sp>
      <p:sp>
        <p:nvSpPr>
          <p:cNvPr id="14" name="5. Source" hidden="1"/>
          <p:cNvSpPr>
            <a:spLocks noChangeArrowheads="1"/>
          </p:cNvSpPr>
          <p:nvPr/>
        </p:nvSpPr>
        <p:spPr bwMode="gray">
          <a:xfrm>
            <a:off x="233258" y="6641718"/>
            <a:ext cx="10682015" cy="123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b">
            <a:spAutoFit/>
          </a:bodyPr>
          <a:lstStyle/>
          <a:p>
            <a:pPr marL="519113" indent="-519113" defTabSz="1218026">
              <a:tabLst/>
            </a:pPr>
            <a:r>
              <a:rPr lang="x-none" sz="800" baseline="0" noProof="0" dirty="0">
                <a:solidFill>
                  <a:schemeClr val="accent6"/>
                </a:solidFill>
                <a:latin typeface="+mn-lt"/>
                <a:ea typeface="+mn-ea"/>
              </a:rPr>
              <a:t>SOURCE : Source</a:t>
            </a:r>
            <a:endParaRPr lang="en-US" sz="800" baseline="0" noProof="0" dirty="0">
              <a:solidFill>
                <a:schemeClr val="accent6"/>
              </a:solidFill>
              <a:latin typeface="+mn-lt"/>
              <a:ea typeface="+mn-ea"/>
            </a:endParaRPr>
          </a:p>
        </p:txBody>
      </p:sp>
      <p:sp>
        <p:nvSpPr>
          <p:cNvPr id="3" name="Text Placeholder 2"/>
          <p:cNvSpPr>
            <a:spLocks noGrp="1"/>
          </p:cNvSpPr>
          <p:nvPr userDrawn="1">
            <p:ph type="body" idx="1"/>
          </p:nvPr>
        </p:nvSpPr>
        <p:spPr bwMode="gray">
          <a:xfrm>
            <a:off x="2371626" y="2615195"/>
            <a:ext cx="5801188" cy="1231106"/>
          </a:xfrm>
          <a:prstGeom prst="rect">
            <a:avLst/>
          </a:prstGeom>
        </p:spPr>
        <p:txBody>
          <a:bodyPr vert="horz" wrap="square" lIns="0" tIns="0" rIns="0" bIns="0" rtlCol="0">
            <a:spAutoFit/>
          </a:bodyPr>
          <a:lstStyle/>
          <a:p>
            <a:pPr lvl="0" latinLnBrk="0"/>
            <a:r>
              <a:rPr lang="en-US"/>
              <a:t>Click to edit Master text styles</a:t>
            </a:r>
          </a:p>
          <a:p>
            <a:pPr lvl="1" latinLnBrk="0"/>
            <a:r>
              <a:rPr lang="en-US"/>
              <a:t>Second level</a:t>
            </a:r>
          </a:p>
          <a:p>
            <a:pPr lvl="2" latinLnBrk="0"/>
            <a:r>
              <a:rPr lang="en-US"/>
              <a:t>Third level</a:t>
            </a:r>
          </a:p>
          <a:p>
            <a:pPr lvl="3" latinLnBrk="0"/>
            <a:r>
              <a:rPr lang="en-US"/>
              <a:t>Fourth level</a:t>
            </a:r>
          </a:p>
          <a:p>
            <a:pPr lvl="4" latinLnBrk="0"/>
            <a:r>
              <a:rPr lang="en-US"/>
              <a:t>Fifth level</a:t>
            </a:r>
            <a:endParaRPr lang="x-none" dirty="0"/>
          </a:p>
        </p:txBody>
      </p:sp>
      <p:grpSp>
        <p:nvGrpSpPr>
          <p:cNvPr id="15" name="ACET" hidden="1"/>
          <p:cNvGrpSpPr>
            <a:grpSpLocks/>
          </p:cNvGrpSpPr>
          <p:nvPr userDrawn="1"/>
        </p:nvGrpSpPr>
        <p:grpSpPr bwMode="gray">
          <a:xfrm>
            <a:off x="2371623" y="1915581"/>
            <a:ext cx="5801188" cy="510221"/>
            <a:chOff x="915" y="715"/>
            <a:chExt cx="2686" cy="315"/>
          </a:xfrm>
        </p:grpSpPr>
        <p:cxnSp>
          <p:nvCxnSpPr>
            <p:cNvPr id="16" name="AutoShape 249"/>
            <p:cNvCxnSpPr>
              <a:cxnSpLocks noChangeShapeType="1"/>
              <a:stCxn id="18" idx="4"/>
              <a:endCxn id="18" idx="6"/>
            </p:cNvCxnSpPr>
            <p:nvPr/>
          </p:nvCxnSpPr>
          <p:spPr bwMode="gray">
            <a:xfrm>
              <a:off x="915" y="1030"/>
              <a:ext cx="2686" cy="0"/>
            </a:xfrm>
            <a:prstGeom prst="straightConnector1">
              <a:avLst/>
            </a:prstGeom>
            <a:noFill/>
            <a:ln w="9525">
              <a:solidFill>
                <a:schemeClr val="accent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AutoShape 250"/>
            <p:cNvSpPr>
              <a:spLocks noChangeArrowheads="1"/>
            </p:cNvSpPr>
            <p:nvPr/>
          </p:nvSpPr>
          <p:spPr bwMode="gray">
            <a:xfrm>
              <a:off x="915" y="715"/>
              <a:ext cx="2686" cy="315"/>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18288" anchor="b">
              <a:spAutoFit/>
            </a:bodyPr>
            <a:lstStyle/>
            <a:p>
              <a:r>
                <a:rPr lang="x-none" sz="1600" b="1" baseline="0" noProof="0" dirty="0">
                  <a:latin typeface="+mn-lt"/>
                  <a:ea typeface="+mn-ea"/>
                </a:rPr>
                <a:t>Title</a:t>
              </a:r>
            </a:p>
            <a:p>
              <a:r>
                <a:rPr lang="x-none" sz="1600" baseline="0" noProof="0" dirty="0">
                  <a:solidFill>
                    <a:schemeClr val="accent6"/>
                  </a:solidFill>
                  <a:latin typeface="+mn-lt"/>
                  <a:ea typeface="+mn-ea"/>
                </a:rPr>
                <a:t>Unit of measure</a:t>
              </a:r>
            </a:p>
          </p:txBody>
        </p:sp>
      </p:grpSp>
      <p:sp>
        <p:nvSpPr>
          <p:cNvPr id="61" name="Slide Number"/>
          <p:cNvSpPr txBox="1">
            <a:spLocks/>
          </p:cNvSpPr>
          <p:nvPr userDrawn="1"/>
        </p:nvSpPr>
        <p:spPr bwMode="gray">
          <a:xfrm>
            <a:off x="11469048" y="6533387"/>
            <a:ext cx="125034" cy="123111"/>
          </a:xfrm>
          <a:prstGeom prst="rect">
            <a:avLst/>
          </a:prstGeom>
        </p:spPr>
        <p:txBody>
          <a:bodyPr vert="horz" wrap="none" lIns="0" tIns="0" rIns="0" bIns="0" rtlCol="0" anchor="ctr">
            <a:spAutoFit/>
          </a:bodyPr>
          <a:lstStyle>
            <a:defPPr>
              <a:defRPr lang="x-none"/>
            </a:defPPr>
            <a:lvl1pPr>
              <a:defRPr lang="x-none" sz="1000" baseline="0">
                <a:latin typeface="+mn-lt"/>
              </a:defRPr>
            </a:lvl1pPr>
          </a:lstStyle>
          <a:p>
            <a:pPr lvl="0" algn="r"/>
            <a:fld id="{42C328C1-A84F-4A39-A664-DBA00541A8C6}" type="slidenum">
              <a:rPr lang="x-none" sz="800" baseline="0" smtClean="0">
                <a:solidFill>
                  <a:schemeClr val="accent6"/>
                </a:solidFill>
              </a:rPr>
              <a:pPr lvl="0" algn="r"/>
              <a:t>‹#›</a:t>
            </a:fld>
            <a:endParaRPr lang="x-none" sz="800" baseline="0" dirty="0">
              <a:solidFill>
                <a:schemeClr val="accent6"/>
              </a:solidFill>
            </a:endParaRPr>
          </a:p>
        </p:txBody>
      </p:sp>
      <p:grpSp>
        <p:nvGrpSpPr>
          <p:cNvPr id="59" name="LegendBoxes" hidden="1"/>
          <p:cNvGrpSpPr>
            <a:grpSpLocks/>
          </p:cNvGrpSpPr>
          <p:nvPr userDrawn="1"/>
        </p:nvGrpSpPr>
        <p:grpSpPr bwMode="auto">
          <a:xfrm>
            <a:off x="11195154" y="459274"/>
            <a:ext cx="763588" cy="996951"/>
            <a:chOff x="4936" y="176"/>
            <a:chExt cx="481" cy="628"/>
          </a:xfrm>
        </p:grpSpPr>
        <p:sp>
          <p:nvSpPr>
            <p:cNvPr id="102" name="Legend1"/>
            <p:cNvSpPr>
              <a:spLocks noChangeArrowheads="1"/>
            </p:cNvSpPr>
            <p:nvPr/>
          </p:nvSpPr>
          <p:spPr bwMode="auto">
            <a:xfrm>
              <a:off x="5096" y="176"/>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a:latin typeface="+mn-lt"/>
                </a:rPr>
                <a:t>Legend</a:t>
              </a:r>
            </a:p>
          </p:txBody>
        </p:sp>
        <p:sp>
          <p:nvSpPr>
            <p:cNvPr id="103" name="LegendRectangle1"/>
            <p:cNvSpPr>
              <a:spLocks noChangeArrowheads="1"/>
            </p:cNvSpPr>
            <p:nvPr/>
          </p:nvSpPr>
          <p:spPr bwMode="auto">
            <a:xfrm>
              <a:off x="4936" y="183"/>
              <a:ext cx="104" cy="101"/>
            </a:xfrm>
            <a:prstGeom prst="rect">
              <a:avLst/>
            </a:prstGeom>
            <a:solidFill>
              <a:schemeClr val="accent1"/>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sp>
          <p:nvSpPr>
            <p:cNvPr id="104" name="Legend2"/>
            <p:cNvSpPr>
              <a:spLocks noChangeArrowheads="1"/>
            </p:cNvSpPr>
            <p:nvPr/>
          </p:nvSpPr>
          <p:spPr bwMode="auto">
            <a:xfrm>
              <a:off x="5096" y="346"/>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a:latin typeface="+mn-lt"/>
                </a:rPr>
                <a:t>Legend</a:t>
              </a:r>
            </a:p>
          </p:txBody>
        </p:sp>
        <p:sp>
          <p:nvSpPr>
            <p:cNvPr id="105" name="LegendRectangle2"/>
            <p:cNvSpPr>
              <a:spLocks noChangeArrowheads="1"/>
            </p:cNvSpPr>
            <p:nvPr/>
          </p:nvSpPr>
          <p:spPr bwMode="auto">
            <a:xfrm>
              <a:off x="4936" y="353"/>
              <a:ext cx="104" cy="101"/>
            </a:xfrm>
            <a:prstGeom prst="rect">
              <a:avLst/>
            </a:prstGeom>
            <a:solidFill>
              <a:schemeClr val="accent2"/>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sp>
          <p:nvSpPr>
            <p:cNvPr id="106" name="Legend3"/>
            <p:cNvSpPr>
              <a:spLocks noChangeArrowheads="1"/>
            </p:cNvSpPr>
            <p:nvPr/>
          </p:nvSpPr>
          <p:spPr bwMode="auto">
            <a:xfrm>
              <a:off x="5096" y="517"/>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a:latin typeface="+mn-lt"/>
                </a:rPr>
                <a:t>Legend</a:t>
              </a:r>
            </a:p>
          </p:txBody>
        </p:sp>
        <p:sp>
          <p:nvSpPr>
            <p:cNvPr id="107" name="LegendRectangle3"/>
            <p:cNvSpPr>
              <a:spLocks noChangeArrowheads="1"/>
            </p:cNvSpPr>
            <p:nvPr/>
          </p:nvSpPr>
          <p:spPr bwMode="auto">
            <a:xfrm>
              <a:off x="4936" y="524"/>
              <a:ext cx="104" cy="101"/>
            </a:xfrm>
            <a:prstGeom prst="rect">
              <a:avLst/>
            </a:prstGeom>
            <a:solidFill>
              <a:schemeClr va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sp>
          <p:nvSpPr>
            <p:cNvPr id="108" name="Legend4"/>
            <p:cNvSpPr>
              <a:spLocks noChangeArrowheads="1"/>
            </p:cNvSpPr>
            <p:nvPr/>
          </p:nvSpPr>
          <p:spPr bwMode="auto">
            <a:xfrm>
              <a:off x="5096" y="688"/>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a:latin typeface="+mn-lt"/>
                </a:rPr>
                <a:t>Legend</a:t>
              </a:r>
            </a:p>
          </p:txBody>
        </p:sp>
        <p:sp>
          <p:nvSpPr>
            <p:cNvPr id="109" name="LegendRectangle4"/>
            <p:cNvSpPr>
              <a:spLocks noChangeArrowheads="1"/>
            </p:cNvSpPr>
            <p:nvPr/>
          </p:nvSpPr>
          <p:spPr bwMode="auto">
            <a:xfrm>
              <a:off x="4936" y="695"/>
              <a:ext cx="104" cy="101"/>
            </a:xfrm>
            <a:prstGeom prst="rect">
              <a:avLst/>
            </a:prstGeom>
            <a:solidFill>
              <a:schemeClr val="folHlink"/>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grpSp>
      <p:grpSp>
        <p:nvGrpSpPr>
          <p:cNvPr id="110" name="LegendLines" hidden="1"/>
          <p:cNvGrpSpPr>
            <a:grpSpLocks/>
          </p:cNvGrpSpPr>
          <p:nvPr userDrawn="1"/>
        </p:nvGrpSpPr>
        <p:grpSpPr bwMode="auto">
          <a:xfrm>
            <a:off x="10887179" y="459274"/>
            <a:ext cx="1071563" cy="730251"/>
            <a:chOff x="4750" y="176"/>
            <a:chExt cx="675" cy="460"/>
          </a:xfrm>
        </p:grpSpPr>
        <p:sp>
          <p:nvSpPr>
            <p:cNvPr id="111" name="LineLegend1"/>
            <p:cNvSpPr>
              <a:spLocks noChangeShapeType="1"/>
            </p:cNvSpPr>
            <p:nvPr/>
          </p:nvSpPr>
          <p:spPr bwMode="auto">
            <a:xfrm>
              <a:off x="4750" y="233"/>
              <a:ext cx="288" cy="0"/>
            </a:xfrm>
            <a:prstGeom prst="line">
              <a:avLst/>
            </a:prstGeom>
            <a:noFill/>
            <a:ln w="28575">
              <a:solidFill>
                <a:schemeClr val="accent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200">
                <a:latin typeface="+mn-lt"/>
              </a:endParaRPr>
            </a:p>
          </p:txBody>
        </p:sp>
        <p:sp>
          <p:nvSpPr>
            <p:cNvPr id="112" name="LineLegend2"/>
            <p:cNvSpPr>
              <a:spLocks noChangeShapeType="1"/>
            </p:cNvSpPr>
            <p:nvPr/>
          </p:nvSpPr>
          <p:spPr bwMode="auto">
            <a:xfrm>
              <a:off x="4750" y="402"/>
              <a:ext cx="288" cy="0"/>
            </a:xfrm>
            <a:prstGeom prst="line">
              <a:avLst/>
            </a:prstGeom>
            <a:noFill/>
            <a:ln w="28575">
              <a:solidFill>
                <a:schemeClr val="accent3"/>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200">
                <a:latin typeface="+mn-lt"/>
              </a:endParaRPr>
            </a:p>
          </p:txBody>
        </p:sp>
        <p:sp>
          <p:nvSpPr>
            <p:cNvPr id="113" name="LineLegend3"/>
            <p:cNvSpPr>
              <a:spLocks noChangeShapeType="1"/>
            </p:cNvSpPr>
            <p:nvPr/>
          </p:nvSpPr>
          <p:spPr bwMode="auto">
            <a:xfrm>
              <a:off x="4750" y="577"/>
              <a:ext cx="288" cy="0"/>
            </a:xfrm>
            <a:prstGeom prst="line">
              <a:avLst/>
            </a:prstGeom>
            <a:noFill/>
            <a:ln w="28575">
              <a:solidFill>
                <a:schemeClr val="accent3"/>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200">
                <a:latin typeface="+mn-lt"/>
              </a:endParaRPr>
            </a:p>
          </p:txBody>
        </p:sp>
        <p:sp>
          <p:nvSpPr>
            <p:cNvPr id="114" name="Legend1"/>
            <p:cNvSpPr>
              <a:spLocks noChangeArrowheads="1"/>
            </p:cNvSpPr>
            <p:nvPr/>
          </p:nvSpPr>
          <p:spPr bwMode="auto">
            <a:xfrm>
              <a:off x="5104" y="176"/>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a:latin typeface="+mn-lt"/>
                </a:rPr>
                <a:t>Legend</a:t>
              </a:r>
            </a:p>
          </p:txBody>
        </p:sp>
        <p:sp>
          <p:nvSpPr>
            <p:cNvPr id="115" name="Legend2"/>
            <p:cNvSpPr>
              <a:spLocks noChangeArrowheads="1"/>
            </p:cNvSpPr>
            <p:nvPr/>
          </p:nvSpPr>
          <p:spPr bwMode="auto">
            <a:xfrm>
              <a:off x="5104" y="344"/>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a:latin typeface="+mn-lt"/>
                </a:rPr>
                <a:t>Legend</a:t>
              </a:r>
            </a:p>
          </p:txBody>
        </p:sp>
        <p:sp>
          <p:nvSpPr>
            <p:cNvPr id="116" name="Legend3"/>
            <p:cNvSpPr>
              <a:spLocks noChangeArrowheads="1"/>
            </p:cNvSpPr>
            <p:nvPr/>
          </p:nvSpPr>
          <p:spPr bwMode="auto">
            <a:xfrm>
              <a:off x="5104" y="520"/>
              <a:ext cx="321"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a:latin typeface="+mn-lt"/>
                </a:rPr>
                <a:t>Legend</a:t>
              </a:r>
            </a:p>
          </p:txBody>
        </p:sp>
      </p:grpSp>
      <p:grpSp>
        <p:nvGrpSpPr>
          <p:cNvPr id="117" name="Sticker" hidden="1"/>
          <p:cNvGrpSpPr/>
          <p:nvPr userDrawn="1"/>
        </p:nvGrpSpPr>
        <p:grpSpPr bwMode="auto">
          <a:xfrm>
            <a:off x="11233736" y="459274"/>
            <a:ext cx="725006" cy="150811"/>
            <a:chOff x="8015769" y="285750"/>
            <a:chExt cx="725006" cy="150811"/>
          </a:xfrm>
        </p:grpSpPr>
        <p:sp>
          <p:nvSpPr>
            <p:cNvPr id="118" name="StickerRectangle"/>
            <p:cNvSpPr>
              <a:spLocks noChangeArrowheads="1"/>
            </p:cNvSpPr>
            <p:nvPr/>
          </p:nvSpPr>
          <p:spPr bwMode="auto">
            <a:xfrm>
              <a:off x="8015769" y="285750"/>
              <a:ext cx="725006" cy="150811"/>
            </a:xfrm>
            <a:prstGeom prst="leftRightArrow">
              <a:avLst>
                <a:gd name="adj1" fmla="val 100000"/>
                <a:gd name="adj2" fmla="val 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32" tIns="0" rIns="0" bIns="27432">
              <a:spAutoFit/>
            </a:bodyPr>
            <a:lstStyle/>
            <a:p>
              <a:pPr algn="r" defTabSz="895350">
                <a:buClr>
                  <a:schemeClr val="tx2"/>
                </a:buClr>
              </a:pPr>
              <a:r>
                <a:rPr lang="en-US" sz="800" baseline="0" dirty="0">
                  <a:solidFill>
                    <a:srgbClr val="808080"/>
                  </a:solidFill>
                  <a:latin typeface="+mn-lt"/>
                </a:rPr>
                <a:t>PRELIMINARY</a:t>
              </a:r>
            </a:p>
          </p:txBody>
        </p:sp>
        <p:cxnSp>
          <p:nvCxnSpPr>
            <p:cNvPr id="119" name="AutoShape 31"/>
            <p:cNvCxnSpPr>
              <a:cxnSpLocks noChangeShapeType="1"/>
              <a:stCxn id="118" idx="2"/>
              <a:endCxn id="118" idx="4"/>
            </p:cNvCxnSpPr>
            <p:nvPr/>
          </p:nvCxnSpPr>
          <p:spPr bwMode="auto">
            <a:xfrm>
              <a:off x="8015769" y="285750"/>
              <a:ext cx="0" cy="150811"/>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120" name="AutoShape 32"/>
            <p:cNvCxnSpPr>
              <a:cxnSpLocks noChangeShapeType="1"/>
              <a:stCxn id="118" idx="4"/>
              <a:endCxn id="118" idx="6"/>
            </p:cNvCxnSpPr>
            <p:nvPr/>
          </p:nvCxnSpPr>
          <p:spPr bwMode="auto">
            <a:xfrm>
              <a:off x="8015769" y="436561"/>
              <a:ext cx="725006" cy="0"/>
            </a:xfrm>
            <a:prstGeom prst="straightConnector1">
              <a:avLst/>
            </a:prstGeom>
            <a:noFill/>
            <a:ln w="25400">
              <a:solidFill>
                <a:srgbClr val="808080"/>
              </a:solidFill>
              <a:round/>
              <a:headEnd/>
              <a:tailEnd/>
            </a:ln>
            <a:extLst>
              <a:ext uri="{909E8E84-426E-40DD-AFC4-6F175D3DCCD1}">
                <a14:hiddenFill xmlns:a14="http://schemas.microsoft.com/office/drawing/2010/main">
                  <a:noFill/>
                </a14:hiddenFill>
              </a:ext>
            </a:extLst>
          </p:spPr>
        </p:cxnSp>
      </p:grpSp>
      <p:grpSp>
        <p:nvGrpSpPr>
          <p:cNvPr id="121" name="LegendMoons" hidden="1"/>
          <p:cNvGrpSpPr/>
          <p:nvPr userDrawn="1"/>
        </p:nvGrpSpPr>
        <p:grpSpPr bwMode="auto">
          <a:xfrm>
            <a:off x="11128312" y="459274"/>
            <a:ext cx="830430" cy="1306516"/>
            <a:chOff x="6655594" y="273840"/>
            <a:chExt cx="830430" cy="1306516"/>
          </a:xfrm>
        </p:grpSpPr>
        <p:grpSp>
          <p:nvGrpSpPr>
            <p:cNvPr id="122" name="MoonLegend1"/>
            <p:cNvGrpSpPr>
              <a:grpSpLocks noChangeAspect="1"/>
            </p:cNvGrpSpPr>
            <p:nvPr>
              <p:custDataLst>
                <p:tags r:id="rId16"/>
              </p:custDataLst>
            </p:nvPr>
          </p:nvGrpSpPr>
          <p:grpSpPr bwMode="auto">
            <a:xfrm>
              <a:off x="6655594" y="273840"/>
              <a:ext cx="209550" cy="209551"/>
              <a:chOff x="4533" y="183"/>
              <a:chExt cx="144" cy="144"/>
            </a:xfrm>
          </p:grpSpPr>
          <p:sp>
            <p:nvSpPr>
              <p:cNvPr id="140" name="Oval 38"/>
              <p:cNvSpPr>
                <a:spLocks noChangeAspect="1" noChangeArrowheads="1"/>
              </p:cNvSpPr>
              <p:nvPr>
                <p:custDataLst>
                  <p:tags r:id="rId29"/>
                </p:custDataLst>
              </p:nvPr>
            </p:nvSpPr>
            <p:spPr bwMode="auto">
              <a:xfrm>
                <a:off x="4533" y="183"/>
                <a:ext cx="144" cy="144"/>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sp>
            <p:nvSpPr>
              <p:cNvPr id="141" name="Arc 39"/>
              <p:cNvSpPr>
                <a:spLocks noChangeAspect="1"/>
              </p:cNvSpPr>
              <p:nvPr>
                <p:custDataLst>
                  <p:tags r:id="rId30"/>
                </p:custDataLst>
              </p:nvPr>
            </p:nvSpPr>
            <p:spPr bwMode="auto">
              <a:xfrm>
                <a:off x="4533" y="183"/>
                <a:ext cx="144" cy="144"/>
              </a:xfrm>
              <a:prstGeom prst="arc">
                <a:avLst>
                  <a:gd name="adj1" fmla="val 16200000"/>
                  <a:gd name="adj2" fmla="val 54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grpSp>
        <p:grpSp>
          <p:nvGrpSpPr>
            <p:cNvPr id="123" name="MoonLegend2"/>
            <p:cNvGrpSpPr>
              <a:grpSpLocks noChangeAspect="1"/>
            </p:cNvGrpSpPr>
            <p:nvPr>
              <p:custDataLst>
                <p:tags r:id="rId17"/>
              </p:custDataLst>
            </p:nvPr>
          </p:nvGrpSpPr>
          <p:grpSpPr bwMode="auto">
            <a:xfrm>
              <a:off x="6655594" y="548081"/>
              <a:ext cx="209550" cy="209551"/>
              <a:chOff x="1694" y="2044"/>
              <a:chExt cx="160" cy="160"/>
            </a:xfrm>
          </p:grpSpPr>
          <p:sp>
            <p:nvSpPr>
              <p:cNvPr id="138" name="Oval 41"/>
              <p:cNvSpPr>
                <a:spLocks noChangeAspect="1" noChangeArrowheads="1"/>
              </p:cNvSpPr>
              <p:nvPr>
                <p:custDataLst>
                  <p:tags r:id="rId27"/>
                </p:custDataLst>
              </p:nvPr>
            </p:nvSpPr>
            <p:spPr bwMode="auto">
              <a:xfrm>
                <a:off x="1694" y="2044"/>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sp>
            <p:nvSpPr>
              <p:cNvPr id="139" name="Arc 42"/>
              <p:cNvSpPr>
                <a:spLocks noChangeAspect="1"/>
              </p:cNvSpPr>
              <p:nvPr>
                <p:custDataLst>
                  <p:tags r:id="rId28"/>
                </p:custDataLst>
              </p:nvPr>
            </p:nvSpPr>
            <p:spPr bwMode="auto">
              <a:xfrm>
                <a:off x="1694" y="2044"/>
                <a:ext cx="160" cy="160"/>
              </a:xfrm>
              <a:prstGeom prst="arc">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grpSp>
        <p:grpSp>
          <p:nvGrpSpPr>
            <p:cNvPr id="124" name="MoonLegend4"/>
            <p:cNvGrpSpPr>
              <a:grpSpLocks noChangeAspect="1"/>
            </p:cNvGrpSpPr>
            <p:nvPr>
              <p:custDataLst>
                <p:tags r:id="rId18"/>
              </p:custDataLst>
            </p:nvPr>
          </p:nvGrpSpPr>
          <p:grpSpPr bwMode="auto">
            <a:xfrm>
              <a:off x="6655594" y="1096563"/>
              <a:ext cx="209550" cy="209551"/>
              <a:chOff x="4495" y="1198"/>
              <a:chExt cx="160" cy="160"/>
            </a:xfrm>
          </p:grpSpPr>
          <p:sp>
            <p:nvSpPr>
              <p:cNvPr id="136" name="Oval 47"/>
              <p:cNvSpPr>
                <a:spLocks noChangeAspect="1" noChangeArrowheads="1"/>
              </p:cNvSpPr>
              <p:nvPr>
                <p:custDataLst>
                  <p:tags r:id="rId25"/>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sp>
            <p:nvSpPr>
              <p:cNvPr id="137" name="Arc 48"/>
              <p:cNvSpPr>
                <a:spLocks noChangeAspect="1"/>
              </p:cNvSpPr>
              <p:nvPr>
                <p:custDataLst>
                  <p:tags r:id="rId26"/>
                </p:custDataLst>
              </p:nvPr>
            </p:nvSpPr>
            <p:spPr bwMode="auto">
              <a:xfrm>
                <a:off x="4495" y="1198"/>
                <a:ext cx="160" cy="160"/>
              </a:xfrm>
              <a:prstGeom prst="arc">
                <a:avLst>
                  <a:gd name="adj1" fmla="val 16200000"/>
                  <a:gd name="adj2" fmla="val 108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grpSp>
        <p:grpSp>
          <p:nvGrpSpPr>
            <p:cNvPr id="125" name="MoonLegend5"/>
            <p:cNvGrpSpPr>
              <a:grpSpLocks noChangeAspect="1"/>
            </p:cNvGrpSpPr>
            <p:nvPr>
              <p:custDataLst>
                <p:tags r:id="rId19"/>
              </p:custDataLst>
            </p:nvPr>
          </p:nvGrpSpPr>
          <p:grpSpPr bwMode="auto">
            <a:xfrm>
              <a:off x="6655594" y="1370805"/>
              <a:ext cx="209550" cy="209551"/>
              <a:chOff x="4495" y="1440"/>
              <a:chExt cx="160" cy="160"/>
            </a:xfrm>
          </p:grpSpPr>
          <p:sp>
            <p:nvSpPr>
              <p:cNvPr id="134" name="Oval 50"/>
              <p:cNvSpPr>
                <a:spLocks noChangeAspect="1" noChangeArrowheads="1"/>
              </p:cNvSpPr>
              <p:nvPr>
                <p:custDataLst>
                  <p:tags r:id="rId23"/>
                </p:custDataLst>
              </p:nvPr>
            </p:nvSpPr>
            <p:spPr bwMode="auto">
              <a:xfrm>
                <a:off x="4495" y="1440"/>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sp>
            <p:nvSpPr>
              <p:cNvPr id="135" name="Oval 51"/>
              <p:cNvSpPr>
                <a:spLocks noChangeAspect="1" noChangeArrowheads="1"/>
              </p:cNvSpPr>
              <p:nvPr>
                <p:custDataLst>
                  <p:tags r:id="rId24"/>
                </p:custDataLst>
              </p:nvPr>
            </p:nvSpPr>
            <p:spPr bwMode="auto">
              <a:xfrm>
                <a:off x="4495" y="1440"/>
                <a:ext cx="160" cy="160"/>
              </a:xfrm>
              <a:prstGeom prst="arc">
                <a:avLst>
                  <a:gd name="adj1" fmla="val 16200000"/>
                  <a:gd name="adj2" fmla="val 162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grpSp>
        <p:sp>
          <p:nvSpPr>
            <p:cNvPr id="126" name="Legend1"/>
            <p:cNvSpPr>
              <a:spLocks noChangeArrowheads="1"/>
            </p:cNvSpPr>
            <p:nvPr/>
          </p:nvSpPr>
          <p:spPr bwMode="auto">
            <a:xfrm>
              <a:off x="6976269" y="286540"/>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dirty="0">
                  <a:latin typeface="+mn-lt"/>
                </a:rPr>
                <a:t>Legend</a:t>
              </a:r>
            </a:p>
          </p:txBody>
        </p:sp>
        <p:sp>
          <p:nvSpPr>
            <p:cNvPr id="127" name="Legend2"/>
            <p:cNvSpPr>
              <a:spLocks noChangeArrowheads="1"/>
            </p:cNvSpPr>
            <p:nvPr/>
          </p:nvSpPr>
          <p:spPr bwMode="auto">
            <a:xfrm>
              <a:off x="6976269" y="561178"/>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dirty="0">
                  <a:latin typeface="+mn-lt"/>
                </a:rPr>
                <a:t>Legend</a:t>
              </a:r>
            </a:p>
          </p:txBody>
        </p:sp>
        <p:sp>
          <p:nvSpPr>
            <p:cNvPr id="128" name="Legend3"/>
            <p:cNvSpPr>
              <a:spLocks noChangeArrowheads="1"/>
            </p:cNvSpPr>
            <p:nvPr/>
          </p:nvSpPr>
          <p:spPr bwMode="auto">
            <a:xfrm>
              <a:off x="6976269" y="835817"/>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dirty="0">
                  <a:latin typeface="+mn-lt"/>
                </a:rPr>
                <a:t>Legend</a:t>
              </a:r>
            </a:p>
          </p:txBody>
        </p:sp>
        <p:sp>
          <p:nvSpPr>
            <p:cNvPr id="129" name="Legend4"/>
            <p:cNvSpPr>
              <a:spLocks noChangeArrowheads="1"/>
            </p:cNvSpPr>
            <p:nvPr/>
          </p:nvSpPr>
          <p:spPr bwMode="auto">
            <a:xfrm>
              <a:off x="6976269" y="1107280"/>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a:latin typeface="+mn-lt"/>
                </a:rPr>
                <a:t>Legend</a:t>
              </a:r>
            </a:p>
          </p:txBody>
        </p:sp>
        <p:sp>
          <p:nvSpPr>
            <p:cNvPr id="130" name="Legend5"/>
            <p:cNvSpPr>
              <a:spLocks noChangeArrowheads="1"/>
            </p:cNvSpPr>
            <p:nvPr/>
          </p:nvSpPr>
          <p:spPr bwMode="auto">
            <a:xfrm>
              <a:off x="6976269" y="1383505"/>
              <a:ext cx="50975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defTabSz="895350">
                <a:buClr>
                  <a:schemeClr val="tx2"/>
                </a:buClr>
              </a:pPr>
              <a:r>
                <a:rPr lang="en-US" sz="1200" dirty="0">
                  <a:latin typeface="+mn-lt"/>
                </a:rPr>
                <a:t>Legend</a:t>
              </a:r>
            </a:p>
          </p:txBody>
        </p:sp>
        <p:grpSp>
          <p:nvGrpSpPr>
            <p:cNvPr id="131" name="MoonLegend3"/>
            <p:cNvGrpSpPr>
              <a:grpSpLocks noChangeAspect="1"/>
            </p:cNvGrpSpPr>
            <p:nvPr>
              <p:custDataLst>
                <p:tags r:id="rId20"/>
              </p:custDataLst>
            </p:nvPr>
          </p:nvGrpSpPr>
          <p:grpSpPr bwMode="auto">
            <a:xfrm>
              <a:off x="6655594" y="822322"/>
              <a:ext cx="209550" cy="209551"/>
              <a:chOff x="4495" y="1198"/>
              <a:chExt cx="160" cy="160"/>
            </a:xfrm>
          </p:grpSpPr>
          <p:sp>
            <p:nvSpPr>
              <p:cNvPr id="132" name="Oval 47"/>
              <p:cNvSpPr>
                <a:spLocks noChangeAspect="1" noChangeArrowheads="1"/>
              </p:cNvSpPr>
              <p:nvPr>
                <p:custDataLst>
                  <p:tags r:id="rId21"/>
                </p:custDataLst>
              </p:nvPr>
            </p:nvSpPr>
            <p:spPr bwMode="auto">
              <a:xfrm>
                <a:off x="4495" y="1198"/>
                <a:ext cx="160" cy="160"/>
              </a:xfrm>
              <a:prstGeom prst="ellipse">
                <a:avLst/>
              </a:prstGeom>
              <a:solidFill>
                <a:schemeClr val="accent1"/>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sp>
            <p:nvSpPr>
              <p:cNvPr id="133" name="Arc 48"/>
              <p:cNvSpPr>
                <a:spLocks noChangeAspect="1"/>
              </p:cNvSpPr>
              <p:nvPr>
                <p:custDataLst>
                  <p:tags r:id="rId22"/>
                </p:custDataLst>
              </p:nvPr>
            </p:nvSpPr>
            <p:spPr bwMode="auto">
              <a:xfrm>
                <a:off x="4495" y="1198"/>
                <a:ext cx="160" cy="160"/>
              </a:xfrm>
              <a:prstGeom prst="arc">
                <a:avLst>
                  <a:gd name="adj1" fmla="val 16200000"/>
                  <a:gd name="adj2" fmla="val 5400000"/>
                </a:avLst>
              </a:prstGeom>
              <a:solidFill>
                <a:schemeClr val="folHlink"/>
              </a:solidFill>
              <a:ln w="9525">
                <a:solidFill>
                  <a:schemeClr val="accent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200">
                  <a:latin typeface="+mn-lt"/>
                </a:endParaRPr>
              </a:p>
            </p:txBody>
          </p:sp>
        </p:grpSp>
      </p:grpSp>
      <p:sp>
        <p:nvSpPr>
          <p:cNvPr id="62" name="Footer Placeholder 3">
            <a:extLst>
              <a:ext uri="{FF2B5EF4-FFF2-40B4-BE49-F238E27FC236}">
                <a16:creationId xmlns:a16="http://schemas.microsoft.com/office/drawing/2014/main" id="{A8F49F5E-9982-43A1-8D7F-891468469D59}"/>
              </a:ext>
            </a:extLst>
          </p:cNvPr>
          <p:cNvSpPr txBox="1">
            <a:spLocks/>
          </p:cNvSpPr>
          <p:nvPr userDrawn="1"/>
        </p:nvSpPr>
        <p:spPr>
          <a:xfrm>
            <a:off x="10550565" y="6534624"/>
            <a:ext cx="859211" cy="123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b">
            <a:spAutoFit/>
          </a:bodyPr>
          <a:lstStyle>
            <a:defPPr>
              <a:defRPr lang="en-US"/>
            </a:defPPr>
            <a:lvl1pPr marL="519113" indent="-519113" defTabSz="1218026">
              <a:tabLst/>
              <a:defRPr sz="800" baseline="0">
                <a:solidFill>
                  <a:schemeClr val="accent6"/>
                </a:solidFill>
                <a:latin typeface="+mn-lt"/>
              </a:defRPr>
            </a:lvl1pPr>
            <a:lvl2pPr marL="466454" algn="l" rtl="0" fontAlgn="base">
              <a:spcBef>
                <a:spcPct val="0"/>
              </a:spcBef>
              <a:spcAft>
                <a:spcPct val="0"/>
              </a:spcAft>
              <a:defRPr sz="1632" kern="1200">
                <a:solidFill>
                  <a:schemeClr val="tx1"/>
                </a:solidFill>
                <a:latin typeface="Arial" charset="0"/>
                <a:ea typeface="+mn-ea"/>
                <a:cs typeface="+mn-cs"/>
              </a:defRPr>
            </a:lvl2pPr>
            <a:lvl3pPr marL="932909" algn="l" rtl="0" fontAlgn="base">
              <a:spcBef>
                <a:spcPct val="0"/>
              </a:spcBef>
              <a:spcAft>
                <a:spcPct val="0"/>
              </a:spcAft>
              <a:defRPr sz="1632" kern="1200">
                <a:solidFill>
                  <a:schemeClr val="tx1"/>
                </a:solidFill>
                <a:latin typeface="Arial" charset="0"/>
                <a:ea typeface="+mn-ea"/>
                <a:cs typeface="+mn-cs"/>
              </a:defRPr>
            </a:lvl3pPr>
            <a:lvl4pPr marL="1399362" algn="l" rtl="0" fontAlgn="base">
              <a:spcBef>
                <a:spcPct val="0"/>
              </a:spcBef>
              <a:spcAft>
                <a:spcPct val="0"/>
              </a:spcAft>
              <a:defRPr sz="1632" kern="1200">
                <a:solidFill>
                  <a:schemeClr val="tx1"/>
                </a:solidFill>
                <a:latin typeface="Arial" charset="0"/>
                <a:ea typeface="+mn-ea"/>
                <a:cs typeface="+mn-cs"/>
              </a:defRPr>
            </a:lvl4pPr>
            <a:lvl5pPr marL="1865817" algn="l" rtl="0" fontAlgn="base">
              <a:spcBef>
                <a:spcPct val="0"/>
              </a:spcBef>
              <a:spcAft>
                <a:spcPct val="0"/>
              </a:spcAft>
              <a:defRPr sz="1632" kern="1200">
                <a:solidFill>
                  <a:schemeClr val="tx1"/>
                </a:solidFill>
                <a:latin typeface="Arial" charset="0"/>
                <a:ea typeface="+mn-ea"/>
                <a:cs typeface="+mn-cs"/>
              </a:defRPr>
            </a:lvl5pPr>
            <a:lvl6pPr marL="2332271" algn="l" defTabSz="932909" rtl="0" eaLnBrk="1" latinLnBrk="0" hangingPunct="1">
              <a:defRPr sz="1632" kern="1200">
                <a:solidFill>
                  <a:schemeClr val="tx1"/>
                </a:solidFill>
                <a:latin typeface="Arial" charset="0"/>
                <a:ea typeface="+mn-ea"/>
                <a:cs typeface="+mn-cs"/>
              </a:defRPr>
            </a:lvl6pPr>
            <a:lvl7pPr marL="2798726" algn="l" defTabSz="932909" rtl="0" eaLnBrk="1" latinLnBrk="0" hangingPunct="1">
              <a:defRPr sz="1632" kern="1200">
                <a:solidFill>
                  <a:schemeClr val="tx1"/>
                </a:solidFill>
                <a:latin typeface="Arial" charset="0"/>
                <a:ea typeface="+mn-ea"/>
                <a:cs typeface="+mn-cs"/>
              </a:defRPr>
            </a:lvl7pPr>
            <a:lvl8pPr marL="3265180" algn="l" defTabSz="932909" rtl="0" eaLnBrk="1" latinLnBrk="0" hangingPunct="1">
              <a:defRPr sz="1632" kern="1200">
                <a:solidFill>
                  <a:schemeClr val="tx1"/>
                </a:solidFill>
                <a:latin typeface="Arial" charset="0"/>
                <a:ea typeface="+mn-ea"/>
                <a:cs typeface="+mn-cs"/>
              </a:defRPr>
            </a:lvl8pPr>
            <a:lvl9pPr marL="3731635" algn="l" defTabSz="932909" rtl="0" eaLnBrk="1" latinLnBrk="0" hangingPunct="1">
              <a:defRPr sz="1632" kern="1200">
                <a:solidFill>
                  <a:schemeClr val="tx1"/>
                </a:solidFill>
                <a:latin typeface="Arial" charset="0"/>
                <a:ea typeface="+mn-ea"/>
                <a:cs typeface="+mn-cs"/>
              </a:defRPr>
            </a:lvl9pPr>
          </a:lstStyle>
          <a:p>
            <a:pPr lvl="0" algn="r"/>
            <a:r>
              <a:rPr lang="en-US" dirty="0"/>
              <a:t>Strictly confidential</a:t>
            </a:r>
          </a:p>
        </p:txBody>
      </p:sp>
      <p:pic>
        <p:nvPicPr>
          <p:cNvPr id="64" name="Picture 63"/>
          <p:cNvPicPr>
            <a:picLocks noChangeAspect="1"/>
          </p:cNvPicPr>
          <p:nvPr userDrawn="1"/>
        </p:nvPicPr>
        <p:blipFill>
          <a:blip r:embed="rId33" cstate="print">
            <a:extLst>
              <a:ext uri="{28A0092B-C50C-407E-A947-70E740481C1C}">
                <a14:useLocalDpi xmlns:a14="http://schemas.microsoft.com/office/drawing/2010/main" val="0"/>
              </a:ext>
            </a:extLst>
          </a:blip>
          <a:stretch>
            <a:fillRect/>
          </a:stretch>
        </p:blipFill>
        <p:spPr>
          <a:xfrm>
            <a:off x="9450617" y="307900"/>
            <a:ext cx="2466894" cy="392892"/>
          </a:xfrm>
          <a:prstGeom prst="rect">
            <a:avLst/>
          </a:prstGeom>
        </p:spPr>
      </p:pic>
    </p:spTree>
  </p:cSld>
  <p:clrMap bg1="lt1" tx1="dk1" bg2="lt2" tx2="dk2" accent1="accent1" accent2="accent2" accent3="accent3" accent4="accent4" accent5="accent5" accent6="accent6" hlink="hlink" folHlink="folHlink"/>
  <p:sldLayoutIdLst>
    <p:sldLayoutId id="2147483666" r:id="rId1"/>
    <p:sldLayoutId id="2147483674" r:id="rId2"/>
    <p:sldLayoutId id="2147483668" r:id="rId3"/>
    <p:sldLayoutId id="2147483664" r:id="rId4"/>
    <p:sldLayoutId id="2147483670" r:id="rId5"/>
    <p:sldLayoutId id="2147483671" r:id="rId6"/>
    <p:sldLayoutId id="2147483672" r:id="rId7"/>
    <p:sldLayoutId id="2147483673" r:id="rId8"/>
    <p:sldLayoutId id="2147483675" r:id="rId9"/>
    <p:sldLayoutId id="2147483676" r:id="rId10"/>
    <p:sldLayoutId id="2147483679" r:id="rId11"/>
    <p:sldLayoutId id="2147483680" r:id="rId12"/>
  </p:sldLayoutIdLst>
  <p:hf hdr="0" ftr="0" dt="0"/>
  <p:txStyles>
    <p:titleStyle>
      <a:lvl1pPr algn="l" defTabSz="1218026" rtl="0" eaLnBrk="1" fontAlgn="base" hangingPunct="1">
        <a:spcBef>
          <a:spcPct val="0"/>
        </a:spcBef>
        <a:spcAft>
          <a:spcPct val="0"/>
        </a:spcAft>
        <a:tabLst>
          <a:tab pos="367135" algn="l"/>
        </a:tabLst>
        <a:defRPr lang="x-none" sz="3200" b="0" baseline="0">
          <a:solidFill>
            <a:schemeClr val="tx2"/>
          </a:solidFill>
          <a:latin typeface="+mj-lt"/>
          <a:ea typeface="+mj-ea"/>
          <a:cs typeface="+mj-cs"/>
        </a:defRPr>
      </a:lvl1pPr>
      <a:lvl2pPr algn="l" defTabSz="1218026" rtl="0" eaLnBrk="1" fontAlgn="base" hangingPunct="1">
        <a:spcBef>
          <a:spcPct val="0"/>
        </a:spcBef>
        <a:spcAft>
          <a:spcPct val="0"/>
        </a:spcAft>
        <a:defRPr lang="x-none" sz="2584" b="1">
          <a:solidFill>
            <a:schemeClr val="tx2"/>
          </a:solidFill>
          <a:latin typeface="Arial" charset="0"/>
        </a:defRPr>
      </a:lvl2pPr>
      <a:lvl3pPr algn="l" defTabSz="1218026" rtl="0" eaLnBrk="1" fontAlgn="base" hangingPunct="1">
        <a:spcBef>
          <a:spcPct val="0"/>
        </a:spcBef>
        <a:spcAft>
          <a:spcPct val="0"/>
        </a:spcAft>
        <a:defRPr lang="x-none" sz="2584" b="1">
          <a:solidFill>
            <a:schemeClr val="tx2"/>
          </a:solidFill>
          <a:latin typeface="Arial" charset="0"/>
        </a:defRPr>
      </a:lvl3pPr>
      <a:lvl4pPr algn="l" defTabSz="1218026" rtl="0" eaLnBrk="1" fontAlgn="base" hangingPunct="1">
        <a:spcBef>
          <a:spcPct val="0"/>
        </a:spcBef>
        <a:spcAft>
          <a:spcPct val="0"/>
        </a:spcAft>
        <a:defRPr lang="x-none" sz="2584" b="1">
          <a:solidFill>
            <a:schemeClr val="tx2"/>
          </a:solidFill>
          <a:latin typeface="Arial" charset="0"/>
        </a:defRPr>
      </a:lvl4pPr>
      <a:lvl5pPr algn="l" defTabSz="1218026" rtl="0" eaLnBrk="1" fontAlgn="base" hangingPunct="1">
        <a:spcBef>
          <a:spcPct val="0"/>
        </a:spcBef>
        <a:spcAft>
          <a:spcPct val="0"/>
        </a:spcAft>
        <a:defRPr lang="x-none" sz="2584" b="1">
          <a:solidFill>
            <a:schemeClr val="tx2"/>
          </a:solidFill>
          <a:latin typeface="Arial" charset="0"/>
        </a:defRPr>
      </a:lvl5pPr>
      <a:lvl6pPr marL="621970" algn="l" defTabSz="1218026" rtl="0" eaLnBrk="1" fontAlgn="base" hangingPunct="1">
        <a:spcBef>
          <a:spcPct val="0"/>
        </a:spcBef>
        <a:spcAft>
          <a:spcPct val="0"/>
        </a:spcAft>
        <a:defRPr lang="x-none" sz="2584" b="1">
          <a:solidFill>
            <a:schemeClr val="tx2"/>
          </a:solidFill>
          <a:latin typeface="Arial" charset="0"/>
        </a:defRPr>
      </a:lvl6pPr>
      <a:lvl7pPr marL="1243941" algn="l" defTabSz="1218026" rtl="0" eaLnBrk="1" fontAlgn="base" hangingPunct="1">
        <a:spcBef>
          <a:spcPct val="0"/>
        </a:spcBef>
        <a:spcAft>
          <a:spcPct val="0"/>
        </a:spcAft>
        <a:defRPr lang="x-none" sz="2584" b="1">
          <a:solidFill>
            <a:schemeClr val="tx2"/>
          </a:solidFill>
          <a:latin typeface="Arial" charset="0"/>
        </a:defRPr>
      </a:lvl7pPr>
      <a:lvl8pPr marL="1865909" algn="l" defTabSz="1218026" rtl="0" eaLnBrk="1" fontAlgn="base" hangingPunct="1">
        <a:spcBef>
          <a:spcPct val="0"/>
        </a:spcBef>
        <a:spcAft>
          <a:spcPct val="0"/>
        </a:spcAft>
        <a:defRPr lang="x-none" sz="2584" b="1">
          <a:solidFill>
            <a:schemeClr val="tx2"/>
          </a:solidFill>
          <a:latin typeface="Arial" charset="0"/>
        </a:defRPr>
      </a:lvl8pPr>
      <a:lvl9pPr marL="2487880" algn="l" defTabSz="1218026" rtl="0" eaLnBrk="1" fontAlgn="base" hangingPunct="1">
        <a:spcBef>
          <a:spcPct val="0"/>
        </a:spcBef>
        <a:spcAft>
          <a:spcPct val="0"/>
        </a:spcAft>
        <a:defRPr lang="x-none" sz="2584" b="1">
          <a:solidFill>
            <a:schemeClr val="tx2"/>
          </a:solidFill>
          <a:latin typeface="Arial" charset="0"/>
        </a:defRPr>
      </a:lvl9pPr>
    </p:titleStyle>
    <p:bodyStyle>
      <a:lvl1pPr marL="0" indent="0" algn="l" defTabSz="1218026" rtl="0" eaLnBrk="1" fontAlgn="base" hangingPunct="1">
        <a:spcBef>
          <a:spcPct val="0"/>
        </a:spcBef>
        <a:spcAft>
          <a:spcPct val="0"/>
        </a:spcAft>
        <a:buClr>
          <a:schemeClr val="tx2"/>
        </a:buClr>
        <a:buSzPct val="100000"/>
        <a:defRPr lang="x-none" sz="1600" baseline="0">
          <a:solidFill>
            <a:schemeClr val="tx1"/>
          </a:solidFill>
          <a:latin typeface="+mn-lt"/>
          <a:ea typeface="+mn-ea"/>
          <a:cs typeface="+mn-cs"/>
        </a:defRPr>
      </a:lvl1pPr>
      <a:lvl2pPr marL="192024" indent="-192024" algn="l" defTabSz="1218026" rtl="0" eaLnBrk="1" fontAlgn="base" hangingPunct="1">
        <a:spcBef>
          <a:spcPct val="0"/>
        </a:spcBef>
        <a:spcAft>
          <a:spcPct val="0"/>
        </a:spcAft>
        <a:buClr>
          <a:schemeClr val="tx2"/>
        </a:buClr>
        <a:buSzPct val="125000"/>
        <a:buFont typeface="Arial" panose="020B0604020202020204" pitchFamily="34" charset="0"/>
        <a:buChar char="•"/>
        <a:defRPr lang="x-none" sz="1600" baseline="0">
          <a:solidFill>
            <a:schemeClr val="tx1"/>
          </a:solidFill>
          <a:latin typeface="+mn-lt"/>
        </a:defRPr>
      </a:lvl2pPr>
      <a:lvl3pPr marL="457200" indent="-265176" algn="l" defTabSz="1218026" rtl="0" eaLnBrk="1" fontAlgn="base" hangingPunct="1">
        <a:spcBef>
          <a:spcPct val="0"/>
        </a:spcBef>
        <a:spcAft>
          <a:spcPct val="0"/>
        </a:spcAft>
        <a:buClr>
          <a:schemeClr val="tx2"/>
        </a:buClr>
        <a:buSzPct val="120000"/>
        <a:buFont typeface="Arial" charset="0"/>
        <a:buChar char="–"/>
        <a:defRPr lang="x-none" sz="1600" baseline="0">
          <a:solidFill>
            <a:schemeClr val="tx1"/>
          </a:solidFill>
          <a:latin typeface="+mn-lt"/>
        </a:defRPr>
      </a:lvl3pPr>
      <a:lvl4pPr marL="612648" indent="-155448" algn="l" defTabSz="1218026" rtl="0" eaLnBrk="1" fontAlgn="base" hangingPunct="1">
        <a:spcBef>
          <a:spcPct val="0"/>
        </a:spcBef>
        <a:spcAft>
          <a:spcPct val="0"/>
        </a:spcAft>
        <a:buClr>
          <a:schemeClr val="tx2"/>
        </a:buClr>
        <a:buSzPct val="100000"/>
        <a:buFont typeface="Arial" panose="020B0604020202020204" pitchFamily="34" charset="0"/>
        <a:buChar char="•"/>
        <a:defRPr lang="x-none" sz="1600" baseline="0">
          <a:solidFill>
            <a:schemeClr val="tx1"/>
          </a:solidFill>
          <a:latin typeface="+mn-lt"/>
        </a:defRPr>
      </a:lvl4pPr>
      <a:lvl5pPr marL="749808" indent="-128016" algn="l" defTabSz="1218026" rtl="0" eaLnBrk="1" fontAlgn="base" hangingPunct="1">
        <a:spcBef>
          <a:spcPct val="0"/>
        </a:spcBef>
        <a:spcAft>
          <a:spcPct val="0"/>
        </a:spcAft>
        <a:buClr>
          <a:schemeClr val="tx2"/>
        </a:buClr>
        <a:buSzPct val="89000"/>
        <a:buFont typeface="Arial" charset="0"/>
        <a:buChar char="-"/>
        <a:defRPr lang="x-none" sz="1600" baseline="0">
          <a:solidFill>
            <a:schemeClr val="tx1"/>
          </a:solidFill>
          <a:latin typeface="+mn-lt"/>
        </a:defRPr>
      </a:lvl5pPr>
      <a:lvl6pPr marL="1020030" indent="-177089" algn="l" defTabSz="1218026" rtl="0" eaLnBrk="1" fontAlgn="base" hangingPunct="1">
        <a:spcBef>
          <a:spcPct val="0"/>
        </a:spcBef>
        <a:spcAft>
          <a:spcPct val="0"/>
        </a:spcAft>
        <a:buClr>
          <a:schemeClr val="tx2"/>
        </a:buClr>
        <a:buSzPct val="89000"/>
        <a:buFont typeface="Arial" charset="0"/>
        <a:buChar char="-"/>
        <a:defRPr lang="x-none" sz="2176" baseline="0">
          <a:solidFill>
            <a:schemeClr val="tx1"/>
          </a:solidFill>
          <a:latin typeface="+mn-lt"/>
        </a:defRPr>
      </a:lvl6pPr>
      <a:lvl7pPr marL="1020030" indent="-177089" algn="l" defTabSz="1218026" rtl="0" eaLnBrk="1" fontAlgn="base" hangingPunct="1">
        <a:spcBef>
          <a:spcPct val="0"/>
        </a:spcBef>
        <a:spcAft>
          <a:spcPct val="0"/>
        </a:spcAft>
        <a:buClr>
          <a:schemeClr val="tx2"/>
        </a:buClr>
        <a:buSzPct val="89000"/>
        <a:buFont typeface="Arial" charset="0"/>
        <a:buChar char="-"/>
        <a:defRPr lang="x-none" sz="2176" baseline="0">
          <a:solidFill>
            <a:schemeClr val="tx1"/>
          </a:solidFill>
          <a:latin typeface="+mn-lt"/>
        </a:defRPr>
      </a:lvl7pPr>
      <a:lvl8pPr marL="1020030" indent="-177089" algn="l" defTabSz="1218026" rtl="0" eaLnBrk="1" fontAlgn="base" hangingPunct="1">
        <a:spcBef>
          <a:spcPct val="0"/>
        </a:spcBef>
        <a:spcAft>
          <a:spcPct val="0"/>
        </a:spcAft>
        <a:buClr>
          <a:schemeClr val="tx2"/>
        </a:buClr>
        <a:buSzPct val="89000"/>
        <a:buFont typeface="Arial" charset="0"/>
        <a:buChar char="-"/>
        <a:defRPr lang="x-none" sz="2176" baseline="0">
          <a:solidFill>
            <a:schemeClr val="tx1"/>
          </a:solidFill>
          <a:latin typeface="+mn-lt"/>
        </a:defRPr>
      </a:lvl8pPr>
      <a:lvl9pPr marL="1020030" indent="-177089" algn="l" defTabSz="1218026" rtl="0" eaLnBrk="1" fontAlgn="base" hangingPunct="1">
        <a:spcBef>
          <a:spcPct val="0"/>
        </a:spcBef>
        <a:spcAft>
          <a:spcPct val="0"/>
        </a:spcAft>
        <a:buClr>
          <a:schemeClr val="tx2"/>
        </a:buClr>
        <a:buSzPct val="89000"/>
        <a:buFont typeface="Arial" charset="0"/>
        <a:buChar char="-"/>
        <a:defRPr lang="x-none" sz="2176" baseline="0">
          <a:solidFill>
            <a:schemeClr val="tx1"/>
          </a:solidFill>
          <a:latin typeface="+mn-lt"/>
        </a:defRPr>
      </a:lvl9pPr>
    </p:bodyStyle>
    <p:otherStyle>
      <a:defPPr>
        <a:defRPr lang="x-none"/>
      </a:defPPr>
      <a:lvl1pPr marL="0" algn="l" defTabSz="1243941" rtl="0" eaLnBrk="1" latinLnBrk="0" hangingPunct="1">
        <a:defRPr lang="x-none" sz="2448" kern="1200">
          <a:solidFill>
            <a:schemeClr val="tx1"/>
          </a:solidFill>
          <a:latin typeface="+mn-lt"/>
          <a:ea typeface="+mn-ea"/>
          <a:cs typeface="+mn-cs"/>
        </a:defRPr>
      </a:lvl1pPr>
      <a:lvl2pPr marL="621970" algn="l" defTabSz="1243941" rtl="0" eaLnBrk="1" latinLnBrk="0" hangingPunct="1">
        <a:defRPr lang="x-none" sz="2448" kern="1200">
          <a:solidFill>
            <a:schemeClr val="tx1"/>
          </a:solidFill>
          <a:latin typeface="+mn-lt"/>
          <a:ea typeface="+mn-ea"/>
          <a:cs typeface="+mn-cs"/>
        </a:defRPr>
      </a:lvl2pPr>
      <a:lvl3pPr marL="1243941" algn="l" defTabSz="1243941" rtl="0" eaLnBrk="1" latinLnBrk="0" hangingPunct="1">
        <a:defRPr lang="x-none" sz="2448" kern="1200">
          <a:solidFill>
            <a:schemeClr val="tx1"/>
          </a:solidFill>
          <a:latin typeface="+mn-lt"/>
          <a:ea typeface="+mn-ea"/>
          <a:cs typeface="+mn-cs"/>
        </a:defRPr>
      </a:lvl3pPr>
      <a:lvl4pPr marL="1865909" algn="l" defTabSz="1243941" rtl="0" eaLnBrk="1" latinLnBrk="0" hangingPunct="1">
        <a:defRPr lang="x-none" sz="2448" kern="1200">
          <a:solidFill>
            <a:schemeClr val="tx1"/>
          </a:solidFill>
          <a:latin typeface="+mn-lt"/>
          <a:ea typeface="+mn-ea"/>
          <a:cs typeface="+mn-cs"/>
        </a:defRPr>
      </a:lvl4pPr>
      <a:lvl5pPr marL="2487880" algn="l" defTabSz="1243941" rtl="0" eaLnBrk="1" latinLnBrk="0" hangingPunct="1">
        <a:defRPr lang="x-none" sz="2448" kern="1200">
          <a:solidFill>
            <a:schemeClr val="tx1"/>
          </a:solidFill>
          <a:latin typeface="+mn-lt"/>
          <a:ea typeface="+mn-ea"/>
          <a:cs typeface="+mn-cs"/>
        </a:defRPr>
      </a:lvl5pPr>
      <a:lvl6pPr marL="3109850" algn="l" defTabSz="1243941" rtl="0" eaLnBrk="1" latinLnBrk="0" hangingPunct="1">
        <a:defRPr lang="x-none" sz="2448" kern="1200">
          <a:solidFill>
            <a:schemeClr val="tx1"/>
          </a:solidFill>
          <a:latin typeface="+mn-lt"/>
          <a:ea typeface="+mn-ea"/>
          <a:cs typeface="+mn-cs"/>
        </a:defRPr>
      </a:lvl6pPr>
      <a:lvl7pPr marL="3731821" algn="l" defTabSz="1243941" rtl="0" eaLnBrk="1" latinLnBrk="0" hangingPunct="1">
        <a:defRPr lang="x-none" sz="2448" kern="1200">
          <a:solidFill>
            <a:schemeClr val="tx1"/>
          </a:solidFill>
          <a:latin typeface="+mn-lt"/>
          <a:ea typeface="+mn-ea"/>
          <a:cs typeface="+mn-cs"/>
        </a:defRPr>
      </a:lvl7pPr>
      <a:lvl8pPr marL="4353790" algn="l" defTabSz="1243941" rtl="0" eaLnBrk="1" latinLnBrk="0" hangingPunct="1">
        <a:defRPr lang="x-none" sz="2448" kern="1200">
          <a:solidFill>
            <a:schemeClr val="tx1"/>
          </a:solidFill>
          <a:latin typeface="+mn-lt"/>
          <a:ea typeface="+mn-ea"/>
          <a:cs typeface="+mn-cs"/>
        </a:defRPr>
      </a:lvl8pPr>
      <a:lvl9pPr marL="4975761" algn="l" defTabSz="1243941" rtl="0" eaLnBrk="1" latinLnBrk="0" hangingPunct="1">
        <a:defRPr lang="x-none" sz="244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chart" Target="../charts/chart1.xml"/><Relationship Id="rId5" Type="http://schemas.openxmlformats.org/officeDocument/2006/relationships/image" Target="../media/image10.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7668" y="2389145"/>
            <a:ext cx="11934332" cy="2031325"/>
          </a:xfrm>
        </p:spPr>
        <p:txBody>
          <a:bodyPr/>
          <a:lstStyle/>
          <a:p>
            <a:r>
              <a:rPr lang="en-US" b="1" dirty="0"/>
              <a:t>Project </a:t>
            </a:r>
            <a:r>
              <a:rPr lang="en-US" sz="2800" b="1" dirty="0"/>
              <a:t>: </a:t>
            </a:r>
            <a:r>
              <a:rPr lang="en-US" sz="3600" b="1" dirty="0"/>
              <a:t>Reduction of VDD3_ACC_DIG Failure Rate</a:t>
            </a:r>
            <a:br>
              <a:rPr lang="en-US" b="1" dirty="0"/>
            </a:br>
            <a:r>
              <a:rPr lang="en-US" b="1" dirty="0"/>
              <a:t>DMAIC </a:t>
            </a:r>
            <a:r>
              <a:rPr lang="de-DE" b="1" dirty="0"/>
              <a:t>- </a:t>
            </a:r>
            <a:r>
              <a:rPr lang="en-US" b="1" dirty="0"/>
              <a:t>Story Board</a:t>
            </a:r>
            <a:br>
              <a:rPr lang="en-US" b="1" dirty="0"/>
            </a:br>
            <a:endParaRPr lang="en-US" dirty="0"/>
          </a:p>
        </p:txBody>
      </p:sp>
      <p:sp>
        <p:nvSpPr>
          <p:cNvPr id="3" name="Subtitle 2"/>
          <p:cNvSpPr>
            <a:spLocks noGrp="1"/>
          </p:cNvSpPr>
          <p:nvPr>
            <p:ph type="subTitle" idx="1"/>
          </p:nvPr>
        </p:nvSpPr>
        <p:spPr>
          <a:xfrm>
            <a:off x="257668" y="4564702"/>
            <a:ext cx="8509686" cy="430887"/>
          </a:xfrm>
        </p:spPr>
        <p:txBody>
          <a:bodyPr/>
          <a:lstStyle/>
          <a:p>
            <a:r>
              <a:rPr lang="en-US" dirty="0"/>
              <a:t>Ams Calamba</a:t>
            </a:r>
          </a:p>
        </p:txBody>
      </p:sp>
      <p:sp>
        <p:nvSpPr>
          <p:cNvPr id="5" name="Text Placeholder 3"/>
          <p:cNvSpPr>
            <a:spLocks noGrp="1"/>
          </p:cNvSpPr>
          <p:nvPr>
            <p:ph type="body" sz="quarter" idx="10"/>
          </p:nvPr>
        </p:nvSpPr>
        <p:spPr>
          <a:xfrm>
            <a:off x="257668" y="5246793"/>
            <a:ext cx="2185719" cy="369332"/>
          </a:xfrm>
        </p:spPr>
        <p:txBody>
          <a:bodyPr/>
          <a:lstStyle/>
          <a:p>
            <a:pPr algn="l"/>
            <a:r>
              <a:rPr lang="en-US" b="1" dirty="0"/>
              <a:t>Joseph B. Josafat</a:t>
            </a:r>
          </a:p>
          <a:p>
            <a:pPr algn="l"/>
            <a:r>
              <a:rPr lang="en-US" b="1" dirty="0"/>
              <a:t>Test Product Engineer</a:t>
            </a:r>
          </a:p>
        </p:txBody>
      </p:sp>
    </p:spTree>
    <p:extLst>
      <p:ext uri="{BB962C8B-B14F-4D97-AF65-F5344CB8AC3E}">
        <p14:creationId xmlns:p14="http://schemas.microsoft.com/office/powerpoint/2010/main" val="409507875"/>
      </p:ext>
    </p:extLst>
  </p:cSld>
  <p:clrMapOvr>
    <a:masterClrMapping/>
  </p:clrMapOvr>
  <mc:AlternateContent xmlns:mc="http://schemas.openxmlformats.org/markup-compatibility/2006" xmlns:p14="http://schemas.microsoft.com/office/powerpoint/2010/main">
    <mc:Choice Requires="p14">
      <p:transition spd="slow" p14:dur="2000" advTm="5750"/>
    </mc:Choice>
    <mc:Fallback xmlns="">
      <p:transition spd="slow" advTm="57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1"/>
          </p:nvPr>
        </p:nvSpPr>
        <p:spPr/>
        <p:txBody>
          <a:bodyPr/>
          <a:lstStyle/>
          <a:p>
            <a:r>
              <a:rPr lang="de-DE" dirty="0" err="1"/>
              <a:t>Define</a:t>
            </a:r>
            <a:r>
              <a:rPr lang="de-DE" dirty="0"/>
              <a:t> Phase</a:t>
            </a:r>
          </a:p>
        </p:txBody>
      </p:sp>
      <p:sp>
        <p:nvSpPr>
          <p:cNvPr id="2" name="Titel 1"/>
          <p:cNvSpPr>
            <a:spLocks noGrp="1"/>
          </p:cNvSpPr>
          <p:nvPr>
            <p:ph type="title"/>
          </p:nvPr>
        </p:nvSpPr>
        <p:spPr>
          <a:xfrm>
            <a:off x="576263" y="261914"/>
            <a:ext cx="9026525" cy="492443"/>
          </a:xfrm>
        </p:spPr>
        <p:txBody>
          <a:bodyPr/>
          <a:lstStyle/>
          <a:p>
            <a:r>
              <a:rPr lang="en-GB" dirty="0"/>
              <a:t>Project “</a:t>
            </a:r>
            <a:r>
              <a:rPr lang="en-US" sz="2800" b="1" dirty="0"/>
              <a:t>Reduction of VDD3_ACC_DIG Failure Rate</a:t>
            </a:r>
            <a:r>
              <a:rPr lang="en-GB" dirty="0"/>
              <a:t>“</a:t>
            </a:r>
          </a:p>
        </p:txBody>
      </p:sp>
      <p:sp>
        <p:nvSpPr>
          <p:cNvPr id="6" name="Pentagon 8"/>
          <p:cNvSpPr>
            <a:spLocks noChangeAspect="1"/>
          </p:cNvSpPr>
          <p:nvPr/>
        </p:nvSpPr>
        <p:spPr>
          <a:xfrm>
            <a:off x="8688288" y="2564904"/>
            <a:ext cx="2404860" cy="1080000"/>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dirty="0"/>
              <a:t>       Control</a:t>
            </a:r>
          </a:p>
        </p:txBody>
      </p:sp>
      <p:sp>
        <p:nvSpPr>
          <p:cNvPr id="7" name="Pentagon 7"/>
          <p:cNvSpPr>
            <a:spLocks noChangeAspect="1"/>
          </p:cNvSpPr>
          <p:nvPr/>
        </p:nvSpPr>
        <p:spPr>
          <a:xfrm>
            <a:off x="6816080" y="2564904"/>
            <a:ext cx="2404860" cy="1080000"/>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dirty="0"/>
              <a:t>        Improve</a:t>
            </a:r>
          </a:p>
        </p:txBody>
      </p:sp>
      <p:sp>
        <p:nvSpPr>
          <p:cNvPr id="8" name="Pentagon 6"/>
          <p:cNvSpPr>
            <a:spLocks noChangeAspect="1"/>
          </p:cNvSpPr>
          <p:nvPr/>
        </p:nvSpPr>
        <p:spPr>
          <a:xfrm>
            <a:off x="4943872" y="2568075"/>
            <a:ext cx="2404860" cy="1080000"/>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dirty="0"/>
              <a:t>      Analyze</a:t>
            </a:r>
          </a:p>
        </p:txBody>
      </p:sp>
      <p:sp>
        <p:nvSpPr>
          <p:cNvPr id="9" name="Pentagon 5"/>
          <p:cNvSpPr>
            <a:spLocks noChangeAspect="1"/>
          </p:cNvSpPr>
          <p:nvPr/>
        </p:nvSpPr>
        <p:spPr>
          <a:xfrm>
            <a:off x="3071664" y="2564904"/>
            <a:ext cx="2404860" cy="1080000"/>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dirty="0"/>
              <a:t>        Measure</a:t>
            </a:r>
          </a:p>
        </p:txBody>
      </p:sp>
      <p:sp>
        <p:nvSpPr>
          <p:cNvPr id="10" name="Pentagon 4"/>
          <p:cNvSpPr>
            <a:spLocks noChangeAspect="1"/>
          </p:cNvSpPr>
          <p:nvPr/>
        </p:nvSpPr>
        <p:spPr>
          <a:xfrm>
            <a:off x="1199456" y="2568075"/>
            <a:ext cx="2404860" cy="1080000"/>
          </a:xfrm>
          <a:prstGeom prst="homePlate">
            <a:avLst/>
          </a:prstGeom>
          <a:solidFill>
            <a:srgbClr val="00B0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dirty="0"/>
              <a:t>Define</a:t>
            </a:r>
          </a:p>
        </p:txBody>
      </p:sp>
    </p:spTree>
    <p:extLst>
      <p:ext uri="{BB962C8B-B14F-4D97-AF65-F5344CB8AC3E}">
        <p14:creationId xmlns:p14="http://schemas.microsoft.com/office/powerpoint/2010/main" val="2811383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576263" y="942751"/>
            <a:ext cx="9336162" cy="276999"/>
          </a:xfrm>
        </p:spPr>
        <p:txBody>
          <a:bodyPr/>
          <a:lstStyle/>
          <a:p>
            <a:r>
              <a:rPr lang="en-US" dirty="0">
                <a:solidFill>
                  <a:schemeClr val="accent2"/>
                </a:solidFill>
              </a:rPr>
              <a:t>A brief overview of the VDD3_ACC_DIG__ test parameter</a:t>
            </a:r>
          </a:p>
        </p:txBody>
      </p:sp>
      <p:sp>
        <p:nvSpPr>
          <p:cNvPr id="4" name="Slide Number Placeholder 3"/>
          <p:cNvSpPr>
            <a:spLocks noGrp="1"/>
          </p:cNvSpPr>
          <p:nvPr>
            <p:ph type="sldNum" sz="quarter" idx="13"/>
          </p:nvPr>
        </p:nvSpPr>
        <p:spPr/>
        <p:txBody>
          <a:bodyPr/>
          <a:lstStyle/>
          <a:p>
            <a:pPr>
              <a:defRPr/>
            </a:pPr>
            <a:endParaRPr lang="en-US" sz="800" noProof="1">
              <a:solidFill>
                <a:srgbClr val="46555F"/>
              </a:solidFill>
            </a:endParaRPr>
          </a:p>
        </p:txBody>
      </p:sp>
      <p:sp>
        <p:nvSpPr>
          <p:cNvPr id="6" name="Titel 1"/>
          <p:cNvSpPr>
            <a:spLocks noGrp="1"/>
          </p:cNvSpPr>
          <p:nvPr>
            <p:ph type="title"/>
          </p:nvPr>
        </p:nvSpPr>
        <p:spPr>
          <a:xfrm>
            <a:off x="576263" y="261914"/>
            <a:ext cx="9026525" cy="492443"/>
          </a:xfrm>
        </p:spPr>
        <p:txBody>
          <a:bodyPr/>
          <a:lstStyle/>
          <a:p>
            <a:r>
              <a:rPr lang="en-GB" dirty="0"/>
              <a:t>Project “</a:t>
            </a:r>
            <a:r>
              <a:rPr lang="en-US" sz="2800" b="1" dirty="0"/>
              <a:t>Reduction of VDD3_ACC_DIG Failure Rate</a:t>
            </a:r>
            <a:r>
              <a:rPr lang="en-GB" dirty="0"/>
              <a:t>“</a:t>
            </a:r>
          </a:p>
        </p:txBody>
      </p:sp>
      <p:pic>
        <p:nvPicPr>
          <p:cNvPr id="8" name="Picture 7"/>
          <p:cNvPicPr>
            <a:picLocks noChangeAspect="1"/>
          </p:cNvPicPr>
          <p:nvPr/>
        </p:nvPicPr>
        <p:blipFill>
          <a:blip r:embed="rId3"/>
          <a:stretch>
            <a:fillRect/>
          </a:stretch>
        </p:blipFill>
        <p:spPr>
          <a:xfrm>
            <a:off x="6420171" y="2044460"/>
            <a:ext cx="4935605" cy="2870709"/>
          </a:xfrm>
          <a:prstGeom prst="rect">
            <a:avLst/>
          </a:prstGeom>
        </p:spPr>
      </p:pic>
      <p:sp>
        <p:nvSpPr>
          <p:cNvPr id="9" name="TextBox 8"/>
          <p:cNvSpPr txBox="1"/>
          <p:nvPr/>
        </p:nvSpPr>
        <p:spPr>
          <a:xfrm>
            <a:off x="690330" y="1790570"/>
            <a:ext cx="5296619" cy="3859711"/>
          </a:xfrm>
          <a:prstGeom prst="rect">
            <a:avLst/>
          </a:prstGeom>
          <a:noFill/>
        </p:spPr>
        <p:txBody>
          <a:bodyPr wrap="square" rtlCol="0">
            <a:spAutoFit/>
          </a:bodyPr>
          <a:lstStyle/>
          <a:p>
            <a:r>
              <a:rPr lang="en-US" dirty="0"/>
              <a:t>Terminal Pins VDD3 and VDD3_DIG are two independent voltage regulators that are used to supply the digital and analog blocks with 3.3V.</a:t>
            </a:r>
          </a:p>
          <a:p>
            <a:endParaRPr lang="en-US" dirty="0"/>
          </a:p>
          <a:p>
            <a:r>
              <a:rPr lang="en-US" dirty="0"/>
              <a:t>This refers to the voltage level present at the VDD3 pin and is crucial for proper trimming of the device.</a:t>
            </a:r>
          </a:p>
          <a:p>
            <a:endParaRPr lang="en-US" dirty="0"/>
          </a:p>
          <a:p>
            <a:r>
              <a:rPr lang="en-US" dirty="0"/>
              <a:t>An external capacitor is required to ensure stability of each regulator.</a:t>
            </a:r>
          </a:p>
          <a:p>
            <a:endParaRPr lang="en-US" dirty="0"/>
          </a:p>
          <a:p>
            <a:r>
              <a:rPr lang="en-US" dirty="0"/>
              <a:t>During final testing, the voltage regulators were trimmed to 3.3 Volts to supply voltage VDD3 pins while maintaining a constant voltage.</a:t>
            </a:r>
            <a:br>
              <a:rPr lang="en-US" dirty="0"/>
            </a:br>
            <a:br>
              <a:rPr lang="en-US" dirty="0"/>
            </a:br>
            <a:endParaRPr lang="en-US" dirty="0"/>
          </a:p>
        </p:txBody>
      </p:sp>
      <p:sp>
        <p:nvSpPr>
          <p:cNvPr id="3" name="TextBox 2"/>
          <p:cNvSpPr txBox="1"/>
          <p:nvPr/>
        </p:nvSpPr>
        <p:spPr>
          <a:xfrm>
            <a:off x="7219950" y="4076700"/>
            <a:ext cx="600075" cy="752475"/>
          </a:xfrm>
          <a:prstGeom prst="rect">
            <a:avLst/>
          </a:prstGeom>
          <a:noFill/>
        </p:spPr>
        <p:txBody>
          <a:bodyPr wrap="square" rtlCol="0">
            <a:spAutoFit/>
          </a:bodyPr>
          <a:lstStyle/>
          <a:p>
            <a:endParaRPr lang="en-US" dirty="0"/>
          </a:p>
        </p:txBody>
      </p:sp>
      <p:sp>
        <p:nvSpPr>
          <p:cNvPr id="5" name="Oval 4"/>
          <p:cNvSpPr/>
          <p:nvPr/>
        </p:nvSpPr>
        <p:spPr>
          <a:xfrm>
            <a:off x="6524626" y="3990705"/>
            <a:ext cx="1990724" cy="838469"/>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solidFill>
            </a:endParaRPr>
          </a:p>
        </p:txBody>
      </p:sp>
    </p:spTree>
    <p:extLst>
      <p:ext uri="{BB962C8B-B14F-4D97-AF65-F5344CB8AC3E}">
        <p14:creationId xmlns:p14="http://schemas.microsoft.com/office/powerpoint/2010/main" val="4206914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5325" y="767960"/>
            <a:ext cx="3657600" cy="646331"/>
          </a:xfrm>
          <a:prstGeom prst="rect">
            <a:avLst/>
          </a:prstGeom>
        </p:spPr>
        <p:txBody>
          <a:bodyPr wrap="square">
            <a:spAutoFit/>
          </a:bodyPr>
          <a:lstStyle/>
          <a:p>
            <a:r>
              <a:rPr lang="en-US" sz="3600" dirty="0"/>
              <a:t>Business Case</a:t>
            </a:r>
          </a:p>
        </p:txBody>
      </p:sp>
      <p:sp>
        <p:nvSpPr>
          <p:cNvPr id="15" name="Titel 1"/>
          <p:cNvSpPr>
            <a:spLocks noGrp="1"/>
          </p:cNvSpPr>
          <p:nvPr>
            <p:ph type="title"/>
          </p:nvPr>
        </p:nvSpPr>
        <p:spPr>
          <a:xfrm>
            <a:off x="576263" y="261914"/>
            <a:ext cx="9026525" cy="492443"/>
          </a:xfrm>
        </p:spPr>
        <p:txBody>
          <a:bodyPr/>
          <a:lstStyle/>
          <a:p>
            <a:r>
              <a:rPr lang="en-GB" dirty="0"/>
              <a:t>Project “</a:t>
            </a:r>
            <a:r>
              <a:rPr lang="en-US" sz="2800" b="1" dirty="0"/>
              <a:t>Reduction of VDD3_ACC_DIG Failure Rate</a:t>
            </a:r>
            <a:r>
              <a:rPr lang="en-GB" dirty="0"/>
              <a:t>“</a:t>
            </a:r>
          </a:p>
        </p:txBody>
      </p:sp>
      <p:sp>
        <p:nvSpPr>
          <p:cNvPr id="30" name="TextBox 29"/>
          <p:cNvSpPr txBox="1"/>
          <p:nvPr/>
        </p:nvSpPr>
        <p:spPr>
          <a:xfrm>
            <a:off x="576263" y="1503110"/>
            <a:ext cx="3319462" cy="400110"/>
          </a:xfrm>
          <a:prstGeom prst="rect">
            <a:avLst/>
          </a:prstGeom>
          <a:noFill/>
        </p:spPr>
        <p:txBody>
          <a:bodyPr wrap="square" rtlCol="0">
            <a:spAutoFit/>
          </a:bodyPr>
          <a:lstStyle/>
          <a:p>
            <a:r>
              <a:rPr lang="en-US" sz="2000" b="1" dirty="0"/>
              <a:t>On the  year 2023:</a:t>
            </a:r>
          </a:p>
        </p:txBody>
      </p:sp>
      <p:pic>
        <p:nvPicPr>
          <p:cNvPr id="31" name="Picture 30"/>
          <p:cNvPicPr>
            <a:picLocks noChangeAspect="1"/>
          </p:cNvPicPr>
          <p:nvPr/>
        </p:nvPicPr>
        <p:blipFill>
          <a:blip r:embed="rId5"/>
          <a:stretch>
            <a:fillRect/>
          </a:stretch>
        </p:blipFill>
        <p:spPr>
          <a:xfrm>
            <a:off x="845342" y="1903220"/>
            <a:ext cx="3724275" cy="2336369"/>
          </a:xfrm>
          <a:prstGeom prst="rect">
            <a:avLst/>
          </a:prstGeom>
        </p:spPr>
      </p:pic>
      <p:sp>
        <p:nvSpPr>
          <p:cNvPr id="32" name="Explosion 2 31"/>
          <p:cNvSpPr/>
          <p:nvPr/>
        </p:nvSpPr>
        <p:spPr>
          <a:xfrm>
            <a:off x="2612230" y="2364598"/>
            <a:ext cx="752475" cy="390525"/>
          </a:xfrm>
          <a:prstGeom prst="irregularSeal2">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solidFill>
            </a:endParaRPr>
          </a:p>
        </p:txBody>
      </p:sp>
      <p:sp>
        <p:nvSpPr>
          <p:cNvPr id="33" name="TextBox 32"/>
          <p:cNvSpPr txBox="1"/>
          <p:nvPr/>
        </p:nvSpPr>
        <p:spPr>
          <a:xfrm>
            <a:off x="203196" y="4330552"/>
            <a:ext cx="5729288" cy="651269"/>
          </a:xfrm>
          <a:prstGeom prst="rect">
            <a:avLst/>
          </a:prstGeom>
          <a:noFill/>
        </p:spPr>
        <p:txBody>
          <a:bodyPr wrap="square" rtlCol="0">
            <a:spAutoFit/>
          </a:bodyPr>
          <a:lstStyle/>
          <a:p>
            <a:pPr algn="ctr"/>
            <a:r>
              <a:rPr lang="en-US" sz="2000" b="1" dirty="0"/>
              <a:t>4.1% </a:t>
            </a:r>
            <a:r>
              <a:rPr lang="en-US" dirty="0"/>
              <a:t>of the total volume for 2023  or </a:t>
            </a:r>
            <a:r>
              <a:rPr lang="en-US" sz="2000" b="1" dirty="0"/>
              <a:t>171, 000 units </a:t>
            </a:r>
            <a:r>
              <a:rPr lang="en-US" dirty="0"/>
              <a:t>were scrapped due to this failure</a:t>
            </a:r>
          </a:p>
        </p:txBody>
      </p:sp>
      <p:sp>
        <p:nvSpPr>
          <p:cNvPr id="34" name="TextBox 33"/>
          <p:cNvSpPr txBox="1"/>
          <p:nvPr/>
        </p:nvSpPr>
        <p:spPr>
          <a:xfrm>
            <a:off x="400842" y="5388452"/>
            <a:ext cx="4748213" cy="400110"/>
          </a:xfrm>
          <a:prstGeom prst="rect">
            <a:avLst/>
          </a:prstGeom>
          <a:noFill/>
        </p:spPr>
        <p:txBody>
          <a:bodyPr wrap="square" rtlCol="0">
            <a:spAutoFit/>
          </a:bodyPr>
          <a:lstStyle/>
          <a:p>
            <a:pPr algn="ctr"/>
            <a:r>
              <a:rPr lang="en-US" dirty="0"/>
              <a:t>Which result to </a:t>
            </a:r>
            <a:r>
              <a:rPr lang="en-US" sz="2000" b="1" i="1" dirty="0"/>
              <a:t>21,000 Euros </a:t>
            </a:r>
            <a:r>
              <a:rPr lang="en-US" dirty="0"/>
              <a:t>revenue lost</a:t>
            </a:r>
          </a:p>
        </p:txBody>
      </p:sp>
      <p:sp>
        <p:nvSpPr>
          <p:cNvPr id="35" name="TextBox 34"/>
          <p:cNvSpPr txBox="1"/>
          <p:nvPr/>
        </p:nvSpPr>
        <p:spPr>
          <a:xfrm>
            <a:off x="7339012" y="1493899"/>
            <a:ext cx="3319462" cy="400110"/>
          </a:xfrm>
          <a:prstGeom prst="rect">
            <a:avLst/>
          </a:prstGeom>
          <a:noFill/>
        </p:spPr>
        <p:txBody>
          <a:bodyPr wrap="square" rtlCol="0">
            <a:spAutoFit/>
          </a:bodyPr>
          <a:lstStyle/>
          <a:p>
            <a:pPr algn="ctr"/>
            <a:r>
              <a:rPr lang="en-US" sz="2000" b="1" dirty="0"/>
              <a:t>For the  year 2024</a:t>
            </a:r>
            <a:r>
              <a:rPr lang="en-US" b="1" dirty="0"/>
              <a:t>:</a:t>
            </a:r>
          </a:p>
        </p:txBody>
      </p:sp>
      <p:sp>
        <p:nvSpPr>
          <p:cNvPr id="36" name="TextBox 35"/>
          <p:cNvSpPr txBox="1"/>
          <p:nvPr/>
        </p:nvSpPr>
        <p:spPr>
          <a:xfrm>
            <a:off x="6860378" y="2104754"/>
            <a:ext cx="4705351" cy="400110"/>
          </a:xfrm>
          <a:prstGeom prst="rect">
            <a:avLst/>
          </a:prstGeom>
          <a:noFill/>
        </p:spPr>
        <p:txBody>
          <a:bodyPr wrap="square" rtlCol="0">
            <a:spAutoFit/>
          </a:bodyPr>
          <a:lstStyle/>
          <a:p>
            <a:r>
              <a:rPr lang="en-US" dirty="0"/>
              <a:t>The projected is volume is  </a:t>
            </a:r>
            <a:r>
              <a:rPr lang="en-US" sz="2000" b="1" i="1" dirty="0"/>
              <a:t>4,971,436 units  </a:t>
            </a:r>
            <a:r>
              <a:rPr lang="en-US" sz="2000" b="1" dirty="0"/>
              <a:t> </a:t>
            </a:r>
          </a:p>
        </p:txBody>
      </p:sp>
      <p:sp>
        <p:nvSpPr>
          <p:cNvPr id="37" name="TextBox 36"/>
          <p:cNvSpPr txBox="1"/>
          <p:nvPr/>
        </p:nvSpPr>
        <p:spPr>
          <a:xfrm>
            <a:off x="6860378" y="4594376"/>
            <a:ext cx="5191125" cy="651269"/>
          </a:xfrm>
          <a:prstGeom prst="rect">
            <a:avLst/>
          </a:prstGeom>
          <a:noFill/>
        </p:spPr>
        <p:txBody>
          <a:bodyPr wrap="square" rtlCol="0">
            <a:spAutoFit/>
          </a:bodyPr>
          <a:lstStyle/>
          <a:p>
            <a:r>
              <a:rPr lang="en-US" dirty="0"/>
              <a:t>Project aims to reduce the scrapped units into half from </a:t>
            </a:r>
            <a:r>
              <a:rPr lang="en-US" sz="2000" b="1" dirty="0"/>
              <a:t>204,000 units </a:t>
            </a:r>
            <a:r>
              <a:rPr lang="en-US" dirty="0"/>
              <a:t>to </a:t>
            </a:r>
            <a:r>
              <a:rPr lang="en-US" sz="2000" b="1" dirty="0"/>
              <a:t>99,000 units</a:t>
            </a:r>
          </a:p>
        </p:txBody>
      </p:sp>
      <p:sp>
        <p:nvSpPr>
          <p:cNvPr id="38" name="TextBox 37"/>
          <p:cNvSpPr txBox="1"/>
          <p:nvPr/>
        </p:nvSpPr>
        <p:spPr>
          <a:xfrm>
            <a:off x="6950865" y="5521810"/>
            <a:ext cx="4748213" cy="400110"/>
          </a:xfrm>
          <a:prstGeom prst="rect">
            <a:avLst/>
          </a:prstGeom>
          <a:noFill/>
        </p:spPr>
        <p:txBody>
          <a:bodyPr wrap="square" rtlCol="0">
            <a:spAutoFit/>
          </a:bodyPr>
          <a:lstStyle/>
          <a:p>
            <a:pPr algn="ctr"/>
            <a:r>
              <a:rPr lang="en-US" dirty="0"/>
              <a:t>Which result to </a:t>
            </a:r>
            <a:r>
              <a:rPr lang="en-US" sz="2000" b="1" i="1" dirty="0"/>
              <a:t>12,000 Euros </a:t>
            </a:r>
            <a:r>
              <a:rPr lang="en-US" dirty="0"/>
              <a:t>Cost savings</a:t>
            </a:r>
          </a:p>
        </p:txBody>
      </p:sp>
      <p:sp>
        <p:nvSpPr>
          <p:cNvPr id="39" name="Rounded Rectangle 38"/>
          <p:cNvSpPr/>
          <p:nvPr/>
        </p:nvSpPr>
        <p:spPr>
          <a:xfrm>
            <a:off x="6924518" y="5394130"/>
            <a:ext cx="4929188" cy="676275"/>
          </a:xfrm>
          <a:prstGeom prst="roundRect">
            <a:avLst/>
          </a:prstGeom>
          <a:no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solidFill>
            </a:endParaRPr>
          </a:p>
        </p:txBody>
      </p:sp>
      <p:graphicFrame>
        <p:nvGraphicFramePr>
          <p:cNvPr id="14" name="Chart 13"/>
          <p:cNvGraphicFramePr>
            <a:graphicFrameLocks/>
          </p:cNvGraphicFramePr>
          <p:nvPr>
            <p:extLst>
              <p:ext uri="{D42A27DB-BD31-4B8C-83A1-F6EECF244321}">
                <p14:modId xmlns:p14="http://schemas.microsoft.com/office/powerpoint/2010/main" val="1573272871"/>
              </p:ext>
            </p:extLst>
          </p:nvPr>
        </p:nvGraphicFramePr>
        <p:xfrm>
          <a:off x="6727030" y="2486350"/>
          <a:ext cx="4543425" cy="1878981"/>
        </p:xfrm>
        <a:graphic>
          <a:graphicData uri="http://schemas.openxmlformats.org/drawingml/2006/chart">
            <c:chart xmlns:c="http://schemas.openxmlformats.org/drawingml/2006/chart" xmlns:r="http://schemas.openxmlformats.org/officeDocument/2006/relationships" r:id="rId6"/>
          </a:graphicData>
        </a:graphic>
      </p:graphicFrame>
      <p:sp>
        <p:nvSpPr>
          <p:cNvPr id="2" name="Right Arrow 1"/>
          <p:cNvSpPr/>
          <p:nvPr/>
        </p:nvSpPr>
        <p:spPr>
          <a:xfrm rot="996275">
            <a:off x="8961630" y="3518276"/>
            <a:ext cx="502846" cy="312570"/>
          </a:xfrm>
          <a:prstGeom prst="rightArrow">
            <a:avLst/>
          </a:prstGeom>
          <a:solidFill>
            <a:srgbClr val="FF6600"/>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solidFill>
            </a:endParaRPr>
          </a:p>
        </p:txBody>
      </p:sp>
      <p:sp>
        <p:nvSpPr>
          <p:cNvPr id="4" name="TextBox 3"/>
          <p:cNvSpPr txBox="1"/>
          <p:nvPr/>
        </p:nvSpPr>
        <p:spPr>
          <a:xfrm>
            <a:off x="7680716" y="4250884"/>
            <a:ext cx="3288510" cy="343492"/>
          </a:xfrm>
          <a:prstGeom prst="rect">
            <a:avLst/>
          </a:prstGeom>
          <a:noFill/>
        </p:spPr>
        <p:txBody>
          <a:bodyPr wrap="square" rtlCol="0">
            <a:spAutoFit/>
          </a:bodyPr>
          <a:lstStyle/>
          <a:p>
            <a:pPr algn="ctr"/>
            <a:r>
              <a:rPr lang="en-US" b="1" dirty="0"/>
              <a:t>4.10%	 to	 2.00%</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5742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1000"/>
                                        <p:tgtEl>
                                          <p:spTgt spid="33"/>
                                        </p:tgtEl>
                                      </p:cBhvr>
                                    </p:animEffect>
                                    <p:anim calcmode="lin" valueType="num">
                                      <p:cBhvr>
                                        <p:cTn id="31" dur="1000" fill="hold"/>
                                        <p:tgtEl>
                                          <p:spTgt spid="33"/>
                                        </p:tgtEl>
                                        <p:attrNameLst>
                                          <p:attrName>ppt_x</p:attrName>
                                        </p:attrNameLst>
                                      </p:cBhvr>
                                      <p:tavLst>
                                        <p:tav tm="0">
                                          <p:val>
                                            <p:strVal val="#ppt_x"/>
                                          </p:val>
                                        </p:tav>
                                        <p:tav tm="100000">
                                          <p:val>
                                            <p:strVal val="#ppt_x"/>
                                          </p:val>
                                        </p:tav>
                                      </p:tavLst>
                                    </p:anim>
                                    <p:anim calcmode="lin" valueType="num">
                                      <p:cBhvr>
                                        <p:cTn id="32"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1000"/>
                                        <p:tgtEl>
                                          <p:spTgt spid="34"/>
                                        </p:tgtEl>
                                      </p:cBhvr>
                                    </p:animEffect>
                                    <p:anim calcmode="lin" valueType="num">
                                      <p:cBhvr>
                                        <p:cTn id="38" dur="1000" fill="hold"/>
                                        <p:tgtEl>
                                          <p:spTgt spid="34"/>
                                        </p:tgtEl>
                                        <p:attrNameLst>
                                          <p:attrName>ppt_x</p:attrName>
                                        </p:attrNameLst>
                                      </p:cBhvr>
                                      <p:tavLst>
                                        <p:tav tm="0">
                                          <p:val>
                                            <p:strVal val="#ppt_x"/>
                                          </p:val>
                                        </p:tav>
                                        <p:tav tm="100000">
                                          <p:val>
                                            <p:strVal val="#ppt_x"/>
                                          </p:val>
                                        </p:tav>
                                      </p:tavLst>
                                    </p:anim>
                                    <p:anim calcmode="lin" valueType="num">
                                      <p:cBhvr>
                                        <p:cTn id="3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500"/>
                                        <p:tgtEl>
                                          <p:spTgt spid="35"/>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1000"/>
                                        <p:tgtEl>
                                          <p:spTgt spid="36"/>
                                        </p:tgtEl>
                                      </p:cBhvr>
                                    </p:animEffect>
                                    <p:anim calcmode="lin" valueType="num">
                                      <p:cBhvr>
                                        <p:cTn id="50" dur="1000" fill="hold"/>
                                        <p:tgtEl>
                                          <p:spTgt spid="36"/>
                                        </p:tgtEl>
                                        <p:attrNameLst>
                                          <p:attrName>ppt_x</p:attrName>
                                        </p:attrNameLst>
                                      </p:cBhvr>
                                      <p:tavLst>
                                        <p:tav tm="0">
                                          <p:val>
                                            <p:strVal val="#ppt_x"/>
                                          </p:val>
                                        </p:tav>
                                        <p:tav tm="100000">
                                          <p:val>
                                            <p:strVal val="#ppt_x"/>
                                          </p:val>
                                        </p:tav>
                                      </p:tavLst>
                                    </p:anim>
                                    <p:anim calcmode="lin" valueType="num">
                                      <p:cBhvr>
                                        <p:cTn id="51"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grpId="0" nodeType="click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barn(inVertical)">
                                      <p:cBhvr>
                                        <p:cTn id="63" dur="500"/>
                                        <p:tgtEl>
                                          <p:spTgt spid="2"/>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fade">
                                      <p:cBhvr>
                                        <p:cTn id="68" dur="500"/>
                                        <p:tgtEl>
                                          <p:spTgt spid="4"/>
                                        </p:tgtEl>
                                      </p:cBhvr>
                                    </p:animEffect>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1000"/>
                                        <p:tgtEl>
                                          <p:spTgt spid="37"/>
                                        </p:tgtEl>
                                      </p:cBhvr>
                                    </p:animEffect>
                                    <p:anim calcmode="lin" valueType="num">
                                      <p:cBhvr>
                                        <p:cTn id="74" dur="1000" fill="hold"/>
                                        <p:tgtEl>
                                          <p:spTgt spid="37"/>
                                        </p:tgtEl>
                                        <p:attrNameLst>
                                          <p:attrName>ppt_x</p:attrName>
                                        </p:attrNameLst>
                                      </p:cBhvr>
                                      <p:tavLst>
                                        <p:tav tm="0">
                                          <p:val>
                                            <p:strVal val="#ppt_x"/>
                                          </p:val>
                                        </p:tav>
                                        <p:tav tm="100000">
                                          <p:val>
                                            <p:strVal val="#ppt_x"/>
                                          </p:val>
                                        </p:tav>
                                      </p:tavLst>
                                    </p:anim>
                                    <p:anim calcmode="lin" valueType="num">
                                      <p:cBhvr>
                                        <p:cTn id="75"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1000"/>
                                        <p:tgtEl>
                                          <p:spTgt spid="38"/>
                                        </p:tgtEl>
                                      </p:cBhvr>
                                    </p:animEffect>
                                    <p:anim calcmode="lin" valueType="num">
                                      <p:cBhvr>
                                        <p:cTn id="81" dur="1000" fill="hold"/>
                                        <p:tgtEl>
                                          <p:spTgt spid="38"/>
                                        </p:tgtEl>
                                        <p:attrNameLst>
                                          <p:attrName>ppt_x</p:attrName>
                                        </p:attrNameLst>
                                      </p:cBhvr>
                                      <p:tavLst>
                                        <p:tav tm="0">
                                          <p:val>
                                            <p:strVal val="#ppt_x"/>
                                          </p:val>
                                        </p:tav>
                                        <p:tav tm="100000">
                                          <p:val>
                                            <p:strVal val="#ppt_x"/>
                                          </p:val>
                                        </p:tav>
                                      </p:tavLst>
                                    </p:anim>
                                    <p:anim calcmode="lin" valueType="num">
                                      <p:cBhvr>
                                        <p:cTn id="82"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1" presetClass="entr" presetSubtype="1" fill="hold" grpId="0" nodeType="click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wheel(1)">
                                      <p:cBhvr>
                                        <p:cTn id="87"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88" fill="hold" display="0">
                  <p:stCondLst>
                    <p:cond delay="indefinite"/>
                  </p:stCondLst>
                  <p:endCondLst>
                    <p:cond evt="onStopAudio" delay="0">
                      <p:tgtEl>
                        <p:sldTgt/>
                      </p:tgtEl>
                    </p:cond>
                  </p:endCondLst>
                </p:cTn>
                <p:tgtEl>
                  <p:spTgt spid="5"/>
                </p:tgtEl>
              </p:cMediaNode>
            </p:audio>
          </p:childTnLst>
        </p:cTn>
      </p:par>
    </p:tnLst>
    <p:bldLst>
      <p:bldP spid="3" grpId="0"/>
      <p:bldP spid="30" grpId="0"/>
      <p:bldP spid="32" grpId="0" animBg="1"/>
      <p:bldP spid="33" grpId="0"/>
      <p:bldP spid="34" grpId="0"/>
      <p:bldP spid="35" grpId="0"/>
      <p:bldP spid="36" grpId="0"/>
      <p:bldP spid="37" grpId="0"/>
      <p:bldP spid="38" grpId="0"/>
      <p:bldP spid="39" grpId="0" animBg="1"/>
      <p:bldGraphic spid="14" grpId="0">
        <p:bldAsOne/>
      </p:bldGraphic>
      <p:bldP spid="2"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a:extLst>
              <a:ext uri="{FF2B5EF4-FFF2-40B4-BE49-F238E27FC236}">
                <a16:creationId xmlns:a16="http://schemas.microsoft.com/office/drawing/2014/main" id="{45059943-6EEC-438E-8972-53A06C5716AC}"/>
              </a:ext>
            </a:extLst>
          </p:cNvPr>
          <p:cNvSpPr txBox="1">
            <a:spLocks/>
          </p:cNvSpPr>
          <p:nvPr/>
        </p:nvSpPr>
        <p:spPr>
          <a:xfrm>
            <a:off x="448483" y="0"/>
            <a:ext cx="8971741" cy="766685"/>
          </a:xfrm>
          <a:prstGeom prst="rect">
            <a:avLst/>
          </a:prstGeom>
        </p:spPr>
        <p:txBody>
          <a:bodyPr vert="horz" wrap="square" lIns="0" tIns="0" rIns="0" bIns="0" rtlCol="0" anchor="t" anchorCtr="0">
            <a:spAutoFit/>
          </a:bodyPr>
          <a:lstStyle>
            <a:lvl1pPr algn="l" defTabSz="914400" rtl="0" eaLnBrk="1" latinLnBrk="0" hangingPunct="1">
              <a:lnSpc>
                <a:spcPct val="90000"/>
              </a:lnSpc>
              <a:spcBef>
                <a:spcPct val="0"/>
              </a:spcBef>
              <a:buNone/>
              <a:defRPr sz="3100" b="0" kern="1200" cap="none" baseline="0">
                <a:solidFill>
                  <a:schemeClr val="tx2"/>
                </a:solidFill>
                <a:latin typeface="+mj-lt"/>
                <a:ea typeface="+mj-ea"/>
                <a:cs typeface="+mj-cs"/>
              </a:defRPr>
            </a:lvl1pPr>
          </a:lstStyle>
          <a:p>
            <a:pPr>
              <a:lnSpc>
                <a:spcPts val="6990"/>
              </a:lnSpc>
              <a:defRPr/>
            </a:pPr>
            <a:r>
              <a:rPr lang="en-US" sz="3200" b="1" dirty="0">
                <a:solidFill>
                  <a:schemeClr val="tx1"/>
                </a:solidFill>
                <a:ea typeface="+mn-ea"/>
                <a:cs typeface="Poppins" panose="00000500000000000000" pitchFamily="2" charset="0"/>
              </a:rPr>
              <a:t>DEFINE: Supporting Data for Project Charter</a:t>
            </a:r>
          </a:p>
        </p:txBody>
      </p:sp>
      <p:pic>
        <p:nvPicPr>
          <p:cNvPr id="4" name="Picture 3">
            <a:extLst>
              <a:ext uri="{FF2B5EF4-FFF2-40B4-BE49-F238E27FC236}">
                <a16:creationId xmlns:a16="http://schemas.microsoft.com/office/drawing/2014/main" id="{3A594319-C08E-A0AA-56B5-944197F95A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76005" y="6069405"/>
            <a:ext cx="2020932" cy="519590"/>
          </a:xfrm>
          <a:prstGeom prst="rect">
            <a:avLst/>
          </a:prstGeom>
        </p:spPr>
      </p:pic>
      <p:sp>
        <p:nvSpPr>
          <p:cNvPr id="2" name="Pentagon 4">
            <a:extLst>
              <a:ext uri="{FF2B5EF4-FFF2-40B4-BE49-F238E27FC236}">
                <a16:creationId xmlns:a16="http://schemas.microsoft.com/office/drawing/2014/main" id="{976D7E67-326A-963E-328D-7492AE593201}"/>
              </a:ext>
            </a:extLst>
          </p:cNvPr>
          <p:cNvSpPr/>
          <p:nvPr/>
        </p:nvSpPr>
        <p:spPr>
          <a:xfrm>
            <a:off x="7057818"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Control</a:t>
            </a:r>
          </a:p>
        </p:txBody>
      </p:sp>
      <p:sp>
        <p:nvSpPr>
          <p:cNvPr id="3" name="Pentagon 5">
            <a:extLst>
              <a:ext uri="{FF2B5EF4-FFF2-40B4-BE49-F238E27FC236}">
                <a16:creationId xmlns:a16="http://schemas.microsoft.com/office/drawing/2014/main" id="{9CCAE4D7-B3A1-4EAD-E1DF-D0F93526BD12}"/>
              </a:ext>
            </a:extLst>
          </p:cNvPr>
          <p:cNvSpPr/>
          <p:nvPr/>
        </p:nvSpPr>
        <p:spPr>
          <a:xfrm>
            <a:off x="6371122"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Improve</a:t>
            </a:r>
          </a:p>
        </p:txBody>
      </p:sp>
      <p:sp>
        <p:nvSpPr>
          <p:cNvPr id="5" name="Pentagon 6">
            <a:extLst>
              <a:ext uri="{FF2B5EF4-FFF2-40B4-BE49-F238E27FC236}">
                <a16:creationId xmlns:a16="http://schemas.microsoft.com/office/drawing/2014/main" id="{AD7B8FBA-B530-F9B8-AEAD-5A4CB3DB6162}"/>
              </a:ext>
            </a:extLst>
          </p:cNvPr>
          <p:cNvSpPr/>
          <p:nvPr/>
        </p:nvSpPr>
        <p:spPr>
          <a:xfrm>
            <a:off x="5676808"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a:t>
            </a:r>
            <a:r>
              <a:rPr lang="en-US" sz="800" dirty="0" err="1"/>
              <a:t>Analyse</a:t>
            </a:r>
            <a:endParaRPr lang="en-US" sz="800" dirty="0"/>
          </a:p>
        </p:txBody>
      </p:sp>
      <p:sp>
        <p:nvSpPr>
          <p:cNvPr id="8" name="Pentagon 7">
            <a:extLst>
              <a:ext uri="{FF2B5EF4-FFF2-40B4-BE49-F238E27FC236}">
                <a16:creationId xmlns:a16="http://schemas.microsoft.com/office/drawing/2014/main" id="{8049C563-359B-067D-4EFE-6C7A61D67661}"/>
              </a:ext>
            </a:extLst>
          </p:cNvPr>
          <p:cNvSpPr/>
          <p:nvPr/>
        </p:nvSpPr>
        <p:spPr>
          <a:xfrm>
            <a:off x="4990114"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Measure</a:t>
            </a:r>
          </a:p>
        </p:txBody>
      </p:sp>
      <p:sp>
        <p:nvSpPr>
          <p:cNvPr id="9" name="Pentagon 8">
            <a:extLst>
              <a:ext uri="{FF2B5EF4-FFF2-40B4-BE49-F238E27FC236}">
                <a16:creationId xmlns:a16="http://schemas.microsoft.com/office/drawing/2014/main" id="{06418106-B8D8-EB60-BCB5-FE3DE91490E3}"/>
              </a:ext>
            </a:extLst>
          </p:cNvPr>
          <p:cNvSpPr/>
          <p:nvPr/>
        </p:nvSpPr>
        <p:spPr>
          <a:xfrm>
            <a:off x="4295800" y="6126721"/>
            <a:ext cx="887622" cy="254607"/>
          </a:xfrm>
          <a:prstGeom prst="homePlate">
            <a:avLst/>
          </a:prstGeom>
          <a:solidFill>
            <a:srgbClr val="00B0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Define</a:t>
            </a:r>
          </a:p>
        </p:txBody>
      </p:sp>
      <p:sp>
        <p:nvSpPr>
          <p:cNvPr id="13" name="TextBox 12"/>
          <p:cNvSpPr txBox="1"/>
          <p:nvPr/>
        </p:nvSpPr>
        <p:spPr>
          <a:xfrm>
            <a:off x="448483" y="787699"/>
            <a:ext cx="5336771" cy="276999"/>
          </a:xfrm>
          <a:prstGeom prst="rect">
            <a:avLst/>
          </a:prstGeom>
          <a:noFill/>
        </p:spPr>
        <p:txBody>
          <a:bodyPr wrap="square" rtlCol="0">
            <a:spAutoFit/>
          </a:bodyPr>
          <a:lstStyle/>
          <a:p>
            <a:pPr algn="ctr"/>
            <a:r>
              <a:rPr lang="en-US" sz="1200" b="1" i="1" dirty="0">
                <a:solidFill>
                  <a:srgbClr val="00B050"/>
                </a:solidFill>
              </a:rPr>
              <a:t>VDD3_ACC_DIG__ rejection rate per lot for the year 2023</a:t>
            </a:r>
          </a:p>
        </p:txBody>
      </p:sp>
      <p:pic>
        <p:nvPicPr>
          <p:cNvPr id="12" name="Picture 11"/>
          <p:cNvPicPr>
            <a:picLocks noChangeAspect="1"/>
          </p:cNvPicPr>
          <p:nvPr/>
        </p:nvPicPr>
        <p:blipFill>
          <a:blip r:embed="rId4"/>
          <a:stretch>
            <a:fillRect/>
          </a:stretch>
        </p:blipFill>
        <p:spPr>
          <a:xfrm>
            <a:off x="1628775" y="1197320"/>
            <a:ext cx="9124950" cy="4872085"/>
          </a:xfrm>
          <a:prstGeom prst="rect">
            <a:avLst/>
          </a:prstGeom>
        </p:spPr>
      </p:pic>
      <p:sp>
        <p:nvSpPr>
          <p:cNvPr id="17" name="TextBox 16"/>
          <p:cNvSpPr txBox="1"/>
          <p:nvPr/>
        </p:nvSpPr>
        <p:spPr>
          <a:xfrm>
            <a:off x="749472" y="4973370"/>
            <a:ext cx="1188722" cy="553998"/>
          </a:xfrm>
          <a:prstGeom prst="rect">
            <a:avLst/>
          </a:prstGeom>
          <a:noFill/>
        </p:spPr>
        <p:txBody>
          <a:bodyPr wrap="square" rtlCol="0">
            <a:spAutoFit/>
          </a:bodyPr>
          <a:lstStyle/>
          <a:p>
            <a:pPr algn="ctr"/>
            <a:r>
              <a:rPr lang="en-US" sz="1000" b="1" dirty="0">
                <a:solidFill>
                  <a:srgbClr val="FF0000"/>
                </a:solidFill>
              </a:rPr>
              <a:t>Average rejection rate 4.10%</a:t>
            </a:r>
          </a:p>
        </p:txBody>
      </p:sp>
    </p:spTree>
    <p:extLst>
      <p:ext uri="{BB962C8B-B14F-4D97-AF65-F5344CB8AC3E}">
        <p14:creationId xmlns:p14="http://schemas.microsoft.com/office/powerpoint/2010/main" val="52220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a:extLst>
              <a:ext uri="{FF2B5EF4-FFF2-40B4-BE49-F238E27FC236}">
                <a16:creationId xmlns:a16="http://schemas.microsoft.com/office/drawing/2014/main" id="{45059943-6EEC-438E-8972-53A06C5716AC}"/>
              </a:ext>
            </a:extLst>
          </p:cNvPr>
          <p:cNvSpPr txBox="1">
            <a:spLocks/>
          </p:cNvSpPr>
          <p:nvPr/>
        </p:nvSpPr>
        <p:spPr>
          <a:xfrm>
            <a:off x="448483" y="0"/>
            <a:ext cx="8971741" cy="766685"/>
          </a:xfrm>
          <a:prstGeom prst="rect">
            <a:avLst/>
          </a:prstGeom>
        </p:spPr>
        <p:txBody>
          <a:bodyPr vert="horz" wrap="square" lIns="0" tIns="0" rIns="0" bIns="0" rtlCol="0" anchor="t" anchorCtr="0">
            <a:spAutoFit/>
          </a:bodyPr>
          <a:lstStyle>
            <a:lvl1pPr algn="l" defTabSz="914400" rtl="0" eaLnBrk="1" latinLnBrk="0" hangingPunct="1">
              <a:lnSpc>
                <a:spcPct val="90000"/>
              </a:lnSpc>
              <a:spcBef>
                <a:spcPct val="0"/>
              </a:spcBef>
              <a:buNone/>
              <a:defRPr sz="3100" b="0" kern="1200" cap="none" baseline="0">
                <a:solidFill>
                  <a:schemeClr val="tx2"/>
                </a:solidFill>
                <a:latin typeface="+mj-lt"/>
                <a:ea typeface="+mj-ea"/>
                <a:cs typeface="+mj-cs"/>
              </a:defRPr>
            </a:lvl1pPr>
          </a:lstStyle>
          <a:p>
            <a:pPr>
              <a:lnSpc>
                <a:spcPts val="6990"/>
              </a:lnSpc>
              <a:defRPr/>
            </a:pPr>
            <a:r>
              <a:rPr lang="en-US" sz="3200" b="1" dirty="0">
                <a:solidFill>
                  <a:schemeClr val="tx1"/>
                </a:solidFill>
                <a:ea typeface="+mn-ea"/>
                <a:cs typeface="Poppins" panose="00000500000000000000" pitchFamily="2" charset="0"/>
              </a:rPr>
              <a:t>DEFINE: Supporting Data for Project Charter</a:t>
            </a:r>
          </a:p>
        </p:txBody>
      </p:sp>
      <p:pic>
        <p:nvPicPr>
          <p:cNvPr id="4" name="Picture 3">
            <a:extLst>
              <a:ext uri="{FF2B5EF4-FFF2-40B4-BE49-F238E27FC236}">
                <a16:creationId xmlns:a16="http://schemas.microsoft.com/office/drawing/2014/main" id="{3A594319-C08E-A0AA-56B5-944197F95A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76005" y="6069405"/>
            <a:ext cx="2020932" cy="519590"/>
          </a:xfrm>
          <a:prstGeom prst="rect">
            <a:avLst/>
          </a:prstGeom>
        </p:spPr>
      </p:pic>
      <p:sp>
        <p:nvSpPr>
          <p:cNvPr id="2" name="Pentagon 4">
            <a:extLst>
              <a:ext uri="{FF2B5EF4-FFF2-40B4-BE49-F238E27FC236}">
                <a16:creationId xmlns:a16="http://schemas.microsoft.com/office/drawing/2014/main" id="{976D7E67-326A-963E-328D-7492AE593201}"/>
              </a:ext>
            </a:extLst>
          </p:cNvPr>
          <p:cNvSpPr/>
          <p:nvPr/>
        </p:nvSpPr>
        <p:spPr>
          <a:xfrm>
            <a:off x="7057818"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Control</a:t>
            </a:r>
          </a:p>
        </p:txBody>
      </p:sp>
      <p:sp>
        <p:nvSpPr>
          <p:cNvPr id="3" name="Pentagon 5">
            <a:extLst>
              <a:ext uri="{FF2B5EF4-FFF2-40B4-BE49-F238E27FC236}">
                <a16:creationId xmlns:a16="http://schemas.microsoft.com/office/drawing/2014/main" id="{9CCAE4D7-B3A1-4EAD-E1DF-D0F93526BD12}"/>
              </a:ext>
            </a:extLst>
          </p:cNvPr>
          <p:cNvSpPr/>
          <p:nvPr/>
        </p:nvSpPr>
        <p:spPr>
          <a:xfrm>
            <a:off x="6371122"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Improve</a:t>
            </a:r>
          </a:p>
        </p:txBody>
      </p:sp>
      <p:sp>
        <p:nvSpPr>
          <p:cNvPr id="5" name="Pentagon 6">
            <a:extLst>
              <a:ext uri="{FF2B5EF4-FFF2-40B4-BE49-F238E27FC236}">
                <a16:creationId xmlns:a16="http://schemas.microsoft.com/office/drawing/2014/main" id="{AD7B8FBA-B530-F9B8-AEAD-5A4CB3DB6162}"/>
              </a:ext>
            </a:extLst>
          </p:cNvPr>
          <p:cNvSpPr/>
          <p:nvPr/>
        </p:nvSpPr>
        <p:spPr>
          <a:xfrm>
            <a:off x="5676808"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a:t>
            </a:r>
            <a:r>
              <a:rPr lang="en-US" sz="800" dirty="0" err="1"/>
              <a:t>Analyse</a:t>
            </a:r>
            <a:endParaRPr lang="en-US" sz="800" dirty="0"/>
          </a:p>
        </p:txBody>
      </p:sp>
      <p:sp>
        <p:nvSpPr>
          <p:cNvPr id="8" name="Pentagon 7">
            <a:extLst>
              <a:ext uri="{FF2B5EF4-FFF2-40B4-BE49-F238E27FC236}">
                <a16:creationId xmlns:a16="http://schemas.microsoft.com/office/drawing/2014/main" id="{8049C563-359B-067D-4EFE-6C7A61D67661}"/>
              </a:ext>
            </a:extLst>
          </p:cNvPr>
          <p:cNvSpPr/>
          <p:nvPr/>
        </p:nvSpPr>
        <p:spPr>
          <a:xfrm>
            <a:off x="4990114"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Measure</a:t>
            </a:r>
          </a:p>
        </p:txBody>
      </p:sp>
      <p:sp>
        <p:nvSpPr>
          <p:cNvPr id="9" name="Pentagon 8">
            <a:extLst>
              <a:ext uri="{FF2B5EF4-FFF2-40B4-BE49-F238E27FC236}">
                <a16:creationId xmlns:a16="http://schemas.microsoft.com/office/drawing/2014/main" id="{06418106-B8D8-EB60-BCB5-FE3DE91490E3}"/>
              </a:ext>
            </a:extLst>
          </p:cNvPr>
          <p:cNvSpPr/>
          <p:nvPr/>
        </p:nvSpPr>
        <p:spPr>
          <a:xfrm>
            <a:off x="4295800" y="6126721"/>
            <a:ext cx="887622" cy="254607"/>
          </a:xfrm>
          <a:prstGeom prst="homePlate">
            <a:avLst/>
          </a:prstGeom>
          <a:solidFill>
            <a:srgbClr val="00B0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Define</a:t>
            </a:r>
          </a:p>
        </p:txBody>
      </p:sp>
      <p:graphicFrame>
        <p:nvGraphicFramePr>
          <p:cNvPr id="12" name="Chart 11"/>
          <p:cNvGraphicFramePr>
            <a:graphicFrameLocks/>
          </p:cNvGraphicFramePr>
          <p:nvPr>
            <p:extLst>
              <p:ext uri="{D42A27DB-BD31-4B8C-83A1-F6EECF244321}">
                <p14:modId xmlns:p14="http://schemas.microsoft.com/office/powerpoint/2010/main" val="3586062892"/>
              </p:ext>
            </p:extLst>
          </p:nvPr>
        </p:nvGraphicFramePr>
        <p:xfrm>
          <a:off x="723901" y="1333501"/>
          <a:ext cx="10525124" cy="4305298"/>
        </p:xfrm>
        <a:graphic>
          <a:graphicData uri="http://schemas.openxmlformats.org/drawingml/2006/chart">
            <c:chart xmlns:c="http://schemas.openxmlformats.org/drawingml/2006/chart" xmlns:r="http://schemas.openxmlformats.org/officeDocument/2006/relationships" r:id="rId4"/>
          </a:graphicData>
        </a:graphic>
      </p:graphicFrame>
      <p:sp>
        <p:nvSpPr>
          <p:cNvPr id="10" name="TextBox 9"/>
          <p:cNvSpPr txBox="1"/>
          <p:nvPr/>
        </p:nvSpPr>
        <p:spPr>
          <a:xfrm>
            <a:off x="7258745" y="3868742"/>
            <a:ext cx="4390330" cy="845809"/>
          </a:xfrm>
          <a:prstGeom prst="rect">
            <a:avLst/>
          </a:prstGeom>
          <a:noFill/>
        </p:spPr>
        <p:txBody>
          <a:bodyPr wrap="square" rtlCol="0">
            <a:spAutoFit/>
          </a:bodyPr>
          <a:lstStyle/>
          <a:p>
            <a:pPr algn="ctr"/>
            <a:r>
              <a:rPr lang="en-US" b="1" dirty="0"/>
              <a:t>Final Test Yield does not met due to the over rejection on VDD3_ACC_DIG__ averaging 95.5% on the year 2023</a:t>
            </a:r>
          </a:p>
        </p:txBody>
      </p:sp>
    </p:spTree>
    <p:extLst>
      <p:ext uri="{BB962C8B-B14F-4D97-AF65-F5344CB8AC3E}">
        <p14:creationId xmlns:p14="http://schemas.microsoft.com/office/powerpoint/2010/main" val="3157935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1"/>
          </p:nvPr>
        </p:nvSpPr>
        <p:spPr/>
        <p:txBody>
          <a:bodyPr/>
          <a:lstStyle/>
          <a:p>
            <a:r>
              <a:rPr lang="de-DE" dirty="0"/>
              <a:t>Project Team</a:t>
            </a:r>
          </a:p>
        </p:txBody>
      </p:sp>
      <p:sp>
        <p:nvSpPr>
          <p:cNvPr id="11" name="Pentagon 4"/>
          <p:cNvSpPr/>
          <p:nvPr/>
        </p:nvSpPr>
        <p:spPr>
          <a:xfrm>
            <a:off x="7057818"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Control</a:t>
            </a:r>
          </a:p>
        </p:txBody>
      </p:sp>
      <p:sp>
        <p:nvSpPr>
          <p:cNvPr id="12" name="Pentagon 5"/>
          <p:cNvSpPr/>
          <p:nvPr/>
        </p:nvSpPr>
        <p:spPr>
          <a:xfrm>
            <a:off x="6371122"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Improve</a:t>
            </a:r>
          </a:p>
        </p:txBody>
      </p:sp>
      <p:sp>
        <p:nvSpPr>
          <p:cNvPr id="13" name="Pentagon 6"/>
          <p:cNvSpPr/>
          <p:nvPr/>
        </p:nvSpPr>
        <p:spPr>
          <a:xfrm>
            <a:off x="5676808"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a:t>
            </a:r>
            <a:r>
              <a:rPr lang="en-US" sz="800" dirty="0" err="1"/>
              <a:t>Analyse</a:t>
            </a:r>
            <a:endParaRPr lang="en-US" sz="800" dirty="0"/>
          </a:p>
        </p:txBody>
      </p:sp>
      <p:sp>
        <p:nvSpPr>
          <p:cNvPr id="14" name="Pentagon 7"/>
          <p:cNvSpPr/>
          <p:nvPr/>
        </p:nvSpPr>
        <p:spPr>
          <a:xfrm>
            <a:off x="4990114" y="6126721"/>
            <a:ext cx="887622" cy="254607"/>
          </a:xfrm>
          <a:prstGeom prst="homePlate">
            <a:avLst/>
          </a:prstGeom>
          <a:solidFill>
            <a:schemeClr val="tx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800" dirty="0"/>
              <a:t>       Measure</a:t>
            </a:r>
          </a:p>
        </p:txBody>
      </p:sp>
      <p:sp>
        <p:nvSpPr>
          <p:cNvPr id="15" name="Pentagon 8"/>
          <p:cNvSpPr/>
          <p:nvPr/>
        </p:nvSpPr>
        <p:spPr>
          <a:xfrm>
            <a:off x="4295800" y="6126721"/>
            <a:ext cx="887622" cy="254607"/>
          </a:xfrm>
          <a:prstGeom prst="homePlate">
            <a:avLst/>
          </a:prstGeom>
          <a:solidFill>
            <a:srgbClr val="00B0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Define</a:t>
            </a:r>
          </a:p>
        </p:txBody>
      </p:sp>
      <p:sp>
        <p:nvSpPr>
          <p:cNvPr id="10" name="Titel 1"/>
          <p:cNvSpPr>
            <a:spLocks noGrp="1"/>
          </p:cNvSpPr>
          <p:nvPr>
            <p:ph type="title"/>
          </p:nvPr>
        </p:nvSpPr>
        <p:spPr>
          <a:xfrm>
            <a:off x="576263" y="276916"/>
            <a:ext cx="9026525" cy="492443"/>
          </a:xfrm>
        </p:spPr>
        <p:txBody>
          <a:bodyPr/>
          <a:lstStyle/>
          <a:p>
            <a:r>
              <a:rPr lang="en-GB" dirty="0"/>
              <a:t>Project “</a:t>
            </a:r>
            <a:r>
              <a:rPr lang="en-US" sz="2800" b="1" dirty="0"/>
              <a:t>Reduction of VDD3_ACC_DIG Failure Rate</a:t>
            </a:r>
            <a:r>
              <a:rPr lang="en-GB" dirty="0"/>
              <a:t>“</a:t>
            </a:r>
          </a:p>
        </p:txBody>
      </p:sp>
      <p:pic>
        <p:nvPicPr>
          <p:cNvPr id="21" name="Picture 20"/>
          <p:cNvPicPr>
            <a:picLocks noChangeAspect="1"/>
          </p:cNvPicPr>
          <p:nvPr/>
        </p:nvPicPr>
        <p:blipFill>
          <a:blip r:embed="rId3"/>
          <a:stretch>
            <a:fillRect/>
          </a:stretch>
        </p:blipFill>
        <p:spPr>
          <a:xfrm>
            <a:off x="4242274" y="2492194"/>
            <a:ext cx="1636013" cy="652904"/>
          </a:xfrm>
          <a:prstGeom prst="rect">
            <a:avLst/>
          </a:prstGeom>
        </p:spPr>
      </p:pic>
      <p:pic>
        <p:nvPicPr>
          <p:cNvPr id="23" name="Picture 22"/>
          <p:cNvPicPr>
            <a:picLocks noChangeAspect="1"/>
          </p:cNvPicPr>
          <p:nvPr/>
        </p:nvPicPr>
        <p:blipFill>
          <a:blip r:embed="rId4"/>
          <a:stretch>
            <a:fillRect/>
          </a:stretch>
        </p:blipFill>
        <p:spPr>
          <a:xfrm>
            <a:off x="396833" y="3834817"/>
            <a:ext cx="1631991" cy="630932"/>
          </a:xfrm>
          <a:prstGeom prst="rect">
            <a:avLst/>
          </a:prstGeom>
        </p:spPr>
      </p:pic>
      <p:pic>
        <p:nvPicPr>
          <p:cNvPr id="24" name="Picture 23"/>
          <p:cNvPicPr>
            <a:picLocks noChangeAspect="1"/>
          </p:cNvPicPr>
          <p:nvPr/>
        </p:nvPicPr>
        <p:blipFill>
          <a:blip r:embed="rId5"/>
          <a:stretch>
            <a:fillRect/>
          </a:stretch>
        </p:blipFill>
        <p:spPr>
          <a:xfrm>
            <a:off x="3235552" y="3855793"/>
            <a:ext cx="1824728" cy="611814"/>
          </a:xfrm>
          <a:prstGeom prst="rect">
            <a:avLst/>
          </a:prstGeom>
        </p:spPr>
      </p:pic>
      <p:pic>
        <p:nvPicPr>
          <p:cNvPr id="25" name="Picture 24"/>
          <p:cNvPicPr>
            <a:picLocks noChangeAspect="1"/>
          </p:cNvPicPr>
          <p:nvPr/>
        </p:nvPicPr>
        <p:blipFill>
          <a:blip r:embed="rId6"/>
          <a:stretch>
            <a:fillRect/>
          </a:stretch>
        </p:blipFill>
        <p:spPr>
          <a:xfrm>
            <a:off x="5925229" y="3863495"/>
            <a:ext cx="1851643" cy="596409"/>
          </a:xfrm>
          <a:prstGeom prst="rect">
            <a:avLst/>
          </a:prstGeom>
        </p:spPr>
      </p:pic>
      <p:pic>
        <p:nvPicPr>
          <p:cNvPr id="26" name="Picture 25"/>
          <p:cNvPicPr>
            <a:picLocks noChangeAspect="1"/>
          </p:cNvPicPr>
          <p:nvPr/>
        </p:nvPicPr>
        <p:blipFill>
          <a:blip r:embed="rId7"/>
          <a:stretch>
            <a:fillRect/>
          </a:stretch>
        </p:blipFill>
        <p:spPr>
          <a:xfrm>
            <a:off x="8641821" y="3812845"/>
            <a:ext cx="1617421" cy="652904"/>
          </a:xfrm>
          <a:prstGeom prst="rect">
            <a:avLst/>
          </a:prstGeom>
        </p:spPr>
      </p:pic>
      <p:sp>
        <p:nvSpPr>
          <p:cNvPr id="29" name="TextBox 28">
            <a:extLst>
              <a:ext uri="{FF2B5EF4-FFF2-40B4-BE49-F238E27FC236}">
                <a16:creationId xmlns:a16="http://schemas.microsoft.com/office/drawing/2014/main" id="{488F156A-0D15-12E0-FC34-0C0D70B0D7FC}"/>
              </a:ext>
            </a:extLst>
          </p:cNvPr>
          <p:cNvSpPr txBox="1"/>
          <p:nvPr/>
        </p:nvSpPr>
        <p:spPr>
          <a:xfrm>
            <a:off x="3250167" y="4625170"/>
            <a:ext cx="2431884" cy="461665"/>
          </a:xfrm>
          <a:prstGeom prst="rect">
            <a:avLst/>
          </a:prstGeom>
          <a:noFill/>
        </p:spPr>
        <p:txBody>
          <a:bodyPr wrap="none" rtlCol="0">
            <a:spAutoFit/>
          </a:bodyPr>
          <a:lstStyle/>
          <a:p>
            <a:r>
              <a:rPr lang="en-US" sz="1200" b="1" dirty="0">
                <a:latin typeface="+mj-lt"/>
                <a:cs typeface="Mukta Medium" panose="020B0000000000000000" pitchFamily="34" charset="0"/>
              </a:rPr>
              <a:t>Test Development Engineering</a:t>
            </a:r>
          </a:p>
          <a:p>
            <a:r>
              <a:rPr lang="en-US" sz="1200" b="1" dirty="0">
                <a:latin typeface="+mj-lt"/>
                <a:cs typeface="Mukta Medium" panose="020B0000000000000000" pitchFamily="34" charset="0"/>
              </a:rPr>
              <a:t>Member</a:t>
            </a:r>
            <a:endParaRPr lang="en-IN" sz="1200" b="1" dirty="0">
              <a:latin typeface="+mj-lt"/>
              <a:cs typeface="Mukta Medium" panose="020B0000000000000000" pitchFamily="34" charset="0"/>
            </a:endParaRPr>
          </a:p>
        </p:txBody>
      </p:sp>
      <p:sp>
        <p:nvSpPr>
          <p:cNvPr id="30" name="TextBox 29">
            <a:extLst>
              <a:ext uri="{FF2B5EF4-FFF2-40B4-BE49-F238E27FC236}">
                <a16:creationId xmlns:a16="http://schemas.microsoft.com/office/drawing/2014/main" id="{488F156A-0D15-12E0-FC34-0C0D70B0D7FC}"/>
              </a:ext>
            </a:extLst>
          </p:cNvPr>
          <p:cNvSpPr txBox="1"/>
          <p:nvPr/>
        </p:nvSpPr>
        <p:spPr>
          <a:xfrm>
            <a:off x="349759" y="4644510"/>
            <a:ext cx="2164841" cy="461665"/>
          </a:xfrm>
          <a:prstGeom prst="rect">
            <a:avLst/>
          </a:prstGeom>
          <a:noFill/>
        </p:spPr>
        <p:txBody>
          <a:bodyPr wrap="square" rtlCol="0">
            <a:spAutoFit/>
          </a:bodyPr>
          <a:lstStyle/>
          <a:p>
            <a:r>
              <a:rPr lang="en-US" sz="1200" b="1" dirty="0">
                <a:latin typeface="+mj-lt"/>
                <a:cs typeface="Mukta Medium" panose="020B0000000000000000" pitchFamily="34" charset="0"/>
              </a:rPr>
              <a:t>Test Product Engineering</a:t>
            </a:r>
          </a:p>
          <a:p>
            <a:r>
              <a:rPr lang="en-US" sz="1200" b="1" dirty="0">
                <a:latin typeface="+mj-lt"/>
                <a:cs typeface="Mukta Medium" panose="020B0000000000000000" pitchFamily="34" charset="0"/>
              </a:rPr>
              <a:t>Member</a:t>
            </a:r>
            <a:endParaRPr lang="en-IN" sz="1200" b="1" dirty="0">
              <a:latin typeface="+mj-lt"/>
              <a:cs typeface="Mukta Medium" panose="020B0000000000000000" pitchFamily="34" charset="0"/>
            </a:endParaRPr>
          </a:p>
        </p:txBody>
      </p:sp>
      <p:sp>
        <p:nvSpPr>
          <p:cNvPr id="31" name="TextBox 30">
            <a:extLst>
              <a:ext uri="{FF2B5EF4-FFF2-40B4-BE49-F238E27FC236}">
                <a16:creationId xmlns:a16="http://schemas.microsoft.com/office/drawing/2014/main" id="{488F156A-0D15-12E0-FC34-0C0D70B0D7FC}"/>
              </a:ext>
            </a:extLst>
          </p:cNvPr>
          <p:cNvSpPr txBox="1"/>
          <p:nvPr/>
        </p:nvSpPr>
        <p:spPr>
          <a:xfrm>
            <a:off x="5962498" y="4609143"/>
            <a:ext cx="2105177" cy="461665"/>
          </a:xfrm>
          <a:prstGeom prst="rect">
            <a:avLst/>
          </a:prstGeom>
          <a:noFill/>
        </p:spPr>
        <p:txBody>
          <a:bodyPr wrap="square" rtlCol="0">
            <a:spAutoFit/>
          </a:bodyPr>
          <a:lstStyle/>
          <a:p>
            <a:r>
              <a:rPr lang="en-US" sz="1200" b="1" dirty="0">
                <a:latin typeface="+mj-lt"/>
                <a:cs typeface="Mukta Medium" panose="020B0000000000000000" pitchFamily="34" charset="0"/>
              </a:rPr>
              <a:t>Product Engineering</a:t>
            </a:r>
          </a:p>
          <a:p>
            <a:r>
              <a:rPr lang="en-US" sz="1200" b="1" dirty="0">
                <a:latin typeface="+mj-lt"/>
                <a:cs typeface="Mukta Medium" panose="020B0000000000000000" pitchFamily="34" charset="0"/>
              </a:rPr>
              <a:t>Member</a:t>
            </a:r>
            <a:endParaRPr lang="en-IN" sz="1200" b="1" dirty="0">
              <a:latin typeface="+mj-lt"/>
              <a:cs typeface="Mukta Medium" panose="020B0000000000000000" pitchFamily="34" charset="0"/>
            </a:endParaRPr>
          </a:p>
        </p:txBody>
      </p:sp>
      <p:sp>
        <p:nvSpPr>
          <p:cNvPr id="32" name="TextBox 31">
            <a:extLst>
              <a:ext uri="{FF2B5EF4-FFF2-40B4-BE49-F238E27FC236}">
                <a16:creationId xmlns:a16="http://schemas.microsoft.com/office/drawing/2014/main" id="{488F156A-0D15-12E0-FC34-0C0D70B0D7FC}"/>
              </a:ext>
            </a:extLst>
          </p:cNvPr>
          <p:cNvSpPr txBox="1"/>
          <p:nvPr/>
        </p:nvSpPr>
        <p:spPr>
          <a:xfrm>
            <a:off x="8396833" y="4644510"/>
            <a:ext cx="2406428" cy="400110"/>
          </a:xfrm>
          <a:prstGeom prst="rect">
            <a:avLst/>
          </a:prstGeom>
          <a:noFill/>
        </p:spPr>
        <p:txBody>
          <a:bodyPr wrap="none" rtlCol="0">
            <a:spAutoFit/>
          </a:bodyPr>
          <a:lstStyle/>
          <a:p>
            <a:r>
              <a:rPr lang="en-US" sz="1000" b="1" dirty="0">
                <a:latin typeface="+mj-lt"/>
                <a:cs typeface="Mukta Medium" panose="020B0000000000000000" pitchFamily="34" charset="0"/>
              </a:rPr>
              <a:t>Preventive Maintenance Engineering</a:t>
            </a:r>
          </a:p>
          <a:p>
            <a:r>
              <a:rPr lang="en-US" sz="1000" b="1" dirty="0">
                <a:latin typeface="+mj-lt"/>
                <a:cs typeface="Mukta Medium" panose="020B0000000000000000" pitchFamily="34" charset="0"/>
              </a:rPr>
              <a:t>Member</a:t>
            </a:r>
            <a:endParaRPr lang="en-IN" sz="1000" b="1" dirty="0">
              <a:latin typeface="+mj-lt"/>
              <a:cs typeface="Mukta Medium" panose="020B0000000000000000" pitchFamily="34" charset="0"/>
            </a:endParaRPr>
          </a:p>
        </p:txBody>
      </p:sp>
      <p:sp>
        <p:nvSpPr>
          <p:cNvPr id="33" name="TextBox 32">
            <a:extLst>
              <a:ext uri="{FF2B5EF4-FFF2-40B4-BE49-F238E27FC236}">
                <a16:creationId xmlns:a16="http://schemas.microsoft.com/office/drawing/2014/main" id="{488F156A-0D15-12E0-FC34-0C0D70B0D7FC}"/>
              </a:ext>
            </a:extLst>
          </p:cNvPr>
          <p:cNvSpPr txBox="1"/>
          <p:nvPr/>
        </p:nvSpPr>
        <p:spPr>
          <a:xfrm>
            <a:off x="4112420" y="3135654"/>
            <a:ext cx="2048766" cy="646331"/>
          </a:xfrm>
          <a:prstGeom prst="rect">
            <a:avLst/>
          </a:prstGeom>
          <a:noFill/>
        </p:spPr>
        <p:txBody>
          <a:bodyPr wrap="none" rtlCol="0">
            <a:spAutoFit/>
          </a:bodyPr>
          <a:lstStyle/>
          <a:p>
            <a:r>
              <a:rPr lang="en-US" sz="1200" b="1" dirty="0">
                <a:latin typeface="+mn-lt"/>
                <a:cs typeface="Mukta Medium" panose="020B0000000000000000" pitchFamily="34" charset="0"/>
              </a:rPr>
              <a:t>Test Product Engineering</a:t>
            </a:r>
          </a:p>
          <a:p>
            <a:r>
              <a:rPr lang="en-US" sz="1200" b="1" dirty="0">
                <a:latin typeface="+mn-lt"/>
                <a:cs typeface="Mukta Medium" panose="020B0000000000000000" pitchFamily="34" charset="0"/>
              </a:rPr>
              <a:t>Leader</a:t>
            </a:r>
          </a:p>
          <a:p>
            <a:r>
              <a:rPr lang="en-IN" sz="1200" b="1" dirty="0">
                <a:latin typeface="+mn-lt"/>
                <a:cs typeface="Mukta Medium" panose="020B0000000000000000" pitchFamily="34" charset="0"/>
              </a:rPr>
              <a:t>Joseph Josafat</a:t>
            </a:r>
          </a:p>
        </p:txBody>
      </p:sp>
      <p:pic>
        <p:nvPicPr>
          <p:cNvPr id="38" name="Picture 37"/>
          <p:cNvPicPr>
            <a:picLocks noChangeAspect="1"/>
          </p:cNvPicPr>
          <p:nvPr/>
        </p:nvPicPr>
        <p:blipFill>
          <a:blip r:embed="rId8"/>
          <a:stretch>
            <a:fillRect/>
          </a:stretch>
        </p:blipFill>
        <p:spPr>
          <a:xfrm>
            <a:off x="2263557" y="1188447"/>
            <a:ext cx="1878841" cy="734836"/>
          </a:xfrm>
          <a:prstGeom prst="rect">
            <a:avLst/>
          </a:prstGeom>
        </p:spPr>
      </p:pic>
      <p:sp>
        <p:nvSpPr>
          <p:cNvPr id="39" name="TextBox 38">
            <a:extLst>
              <a:ext uri="{FF2B5EF4-FFF2-40B4-BE49-F238E27FC236}">
                <a16:creationId xmlns:a16="http://schemas.microsoft.com/office/drawing/2014/main" id="{488F156A-0D15-12E0-FC34-0C0D70B0D7FC}"/>
              </a:ext>
            </a:extLst>
          </p:cNvPr>
          <p:cNvSpPr txBox="1"/>
          <p:nvPr/>
        </p:nvSpPr>
        <p:spPr>
          <a:xfrm>
            <a:off x="2093632" y="2002064"/>
            <a:ext cx="2048766" cy="461665"/>
          </a:xfrm>
          <a:prstGeom prst="rect">
            <a:avLst/>
          </a:prstGeom>
          <a:noFill/>
        </p:spPr>
        <p:txBody>
          <a:bodyPr wrap="square" rtlCol="0">
            <a:spAutoFit/>
          </a:bodyPr>
          <a:lstStyle/>
          <a:p>
            <a:r>
              <a:rPr lang="en-US" sz="1200" b="1" dirty="0">
                <a:latin typeface="+mj-lt"/>
                <a:cs typeface="Mukta Medium" panose="020B0000000000000000" pitchFamily="34" charset="0"/>
              </a:rPr>
              <a:t>Project Sponsor</a:t>
            </a:r>
          </a:p>
          <a:p>
            <a:r>
              <a:rPr lang="en-US" sz="1200" b="1" dirty="0">
                <a:latin typeface="+mj-lt"/>
                <a:cs typeface="Mukta Medium" panose="020B0000000000000000" pitchFamily="34" charset="0"/>
              </a:rPr>
              <a:t>Peter Paul Carada</a:t>
            </a:r>
            <a:endParaRPr lang="en-IN" sz="1200" b="1" dirty="0">
              <a:latin typeface="+mj-lt"/>
              <a:cs typeface="Mukta Medium" panose="020B0000000000000000" pitchFamily="34" charset="0"/>
            </a:endParaRPr>
          </a:p>
        </p:txBody>
      </p:sp>
    </p:spTree>
    <p:extLst>
      <p:ext uri="{BB962C8B-B14F-4D97-AF65-F5344CB8AC3E}">
        <p14:creationId xmlns:p14="http://schemas.microsoft.com/office/powerpoint/2010/main" val="290582180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S" val="1,2"/>
  <p:tag name="THINKCELLPRESENTATIONDONOTDELETE" val="&lt;?xml version=&quot;1.0&quot; encoding=&quot;UTF-16&quot; standalone=&quot;yes&quot;?&gt;&lt;root reqver=&quot;23045&quot;&gt;&lt;version val=&quot;24121&quot;/&gt;&lt;CPresentation id=&quot;1&quot;&gt;&lt;m_precDefaultNumber&gt;&lt;m_bNumberIsYear val=&quot;1&quot;/&gt;&lt;m_chMinusSymbol&gt;-&lt;/m_chMinusSymbol&gt;&lt;m_chDecimalSymbol17909&gt;.&lt;/m_chDecimalSymbol17909&gt;&lt;m_nGroupingDigits17909 val=&quot;3&quot;/&gt;&lt;m_chGroupingSymbol17909&gt;,&lt;/m_chGroupingSymbol17909&gt;&lt;m_yearfmt&gt;&lt;begin val=&quot;0&quot;/&gt;&lt;end val=&quot;4&quot;/&gt;&lt;/m_yearfmt&gt;&lt;/m_precDefaultNumber&gt;&lt;m_precDefaultPercent&gt;&lt;m_bNumberIsYear val=&quot;1&quot;/&gt;&lt;m_chMinusSymbol&gt;-&lt;/m_chMinusSymbol&gt;&lt;m_nDecimalDigits17909 val=&quot;0&quot;/&gt;&lt;m_chDecimalSymbol17909&gt;.&lt;/m_chDecimalSymbol17909&gt;&lt;m_nGroupingDigits17909 val=&quot;3&quot;/&gt;&lt;m_chGroupingSymbol17909&gt;,&lt;/m_chGroupingSymbol17909&gt;&lt;m_strSuffix17909&gt;%&lt;/m_strSuffix17909&gt;&lt;m_yearfmt&gt;&lt;begin val=&quot;0&quot;/&gt;&lt;end val=&quot;4&quot;/&gt;&lt;/m_yearfmt&gt;&lt;/m_precDefaultPercent&gt;&lt;m_precDefaultDate&gt;&lt;m_bNumberIsYear val=&quot;0&quot;/&gt;&lt;m_strFormatTime&gt;%d-%1-%Y&lt;/m_strFormatTime&gt;&lt;m_yearfmt&gt;&lt;begin val=&quot;0&quot;/&gt;&lt;end val=&quot;0&quot;/&gt;&lt;/m_yearfmt&gt;&lt;/m_precDefaultDate&gt;&lt;m_precDefaultYear&gt;&lt;m_bNumberIsYear val=&quot;0&quot;/&gt;&lt;m_strFormatTime&gt;%Y&lt;/m_strFormatTime&gt;&lt;m_yearfmt&gt;&lt;begin val=&quot;0&quot;/&gt;&lt;end val=&quot;0&quot;/&gt;&lt;/m_yearfmt&gt;&lt;/m_precDefaultYear&gt;&lt;m_precDefaultQuarter&gt;&lt;m_bNumberIsYear val=&quot;0&quot;/&gt;&lt;m_strFormatTime&gt;Q%5&lt;/m_strFormatTime&gt;&lt;m_yearfmt&gt;&lt;begin val=&quot;0&quot;/&gt;&lt;end val=&quot;4&quot;/&gt;&lt;/m_yearfmt&gt;&lt;/m_precDefaultQuarter&gt;&lt;m_precDefaultMonth&gt;&lt;m_bNumberIsYear val=&quot;0&quot;/&gt;&lt;m_strFormatTime&gt;%1&lt;/m_strFormatTime&gt;&lt;m_yearfmt&gt;&lt;begin val=&quot;0&quot;/&gt;&lt;end val=&quot;4&quot;/&gt;&lt;/m_yearfmt&gt;&lt;/m_precDefaultMonth&gt;&lt;m_precDefaultWeek&gt;&lt;m_bNumberIsYear val=&quot;0&quot;/&gt;&lt;m_strFormatTime&gt;%4&lt;/m_strFormatTime&gt;&lt;m_yearfmt&gt;&lt;begin val=&quot;0&quot;/&gt;&lt;end val=&quot;4&quot;/&gt;&lt;/m_yearfmt&gt;&lt;/m_precDefaultWeek&gt;&lt;m_precDefaultDay&gt;&lt;m_bNumberIsYear val=&quot;0&quot;/&gt;&lt;m_strFormatTime&gt;%d&lt;/m_strFormatTime&gt;&lt;m_yearfmt&gt;&lt;begin val=&quot;0&quot;/&gt;&lt;end val=&quot;4&quot;/&gt;&lt;/m_yearfmt&gt;&lt;/m_precDefaultDay&gt;&lt;m_mruColor&gt;&lt;m_vecMRU length=&quot;4&quot;&gt;&lt;elem m_fUsage=&quot;2.30048999999999990000E+000&quot;&gt;&lt;m_msothmcolidx val=&quot;0&quot;/&gt;&lt;m_rgb r=&quot;66&quot; g=&quot;66&quot; b=&quot;66&quot;/&gt;&lt;m_nBrightness val=&quot;0&quot;/&gt;&lt;/elem&gt;&lt;elem m_fUsage=&quot;1.00000000000000000000E+000&quot;&gt;&lt;m_msothmcolidx val=&quot;0&quot;/&gt;&lt;m_rgb r=&quot;F2&quot; g=&quot;7F&quot; b=&quot;00&quot;/&gt;&lt;m_nBrightness val=&quot;0&quot;/&gt;&lt;/elem&gt;&lt;elem m_fUsage=&quot;7.29000000000000090000E-001&quot;&gt;&lt;m_msothmcolidx val=&quot;0&quot;/&gt;&lt;m_rgb r=&quot;CD&quot; g=&quot;20&quot; b=&quot;2C&quot;/&gt;&lt;m_nBrightness val=&quot;0&quot;/&gt;&lt;/elem&gt;&lt;elem m_fUsage=&quot;6.56100000000000130000E-001&quot;&gt;&lt;m_msothmcolidx val=&quot;0&quot;/&gt;&lt;m_rgb r=&quot;A3&quot; g=&quot;B3&quot; b=&quot;00&quot;/&gt;&lt;m_nBrightness val=&quot;0&quot;/&gt;&lt;/elem&gt;&lt;/m_vecMRU&gt;&lt;/m_mruColor&gt;&lt;m_eweekdayFirstOfWeek val=&quot;2&quot;/&gt;&lt;m_eweekdayFirstOfWorkweek val=&quot;2&quot;/&gt;&lt;m_eweekdayFirstOfWeekend val=&quot;7&quot;/&gt;&lt;/CPresentation&gt;&lt;/root&gt;"/>
  <p:tag name="TPVERSION" val="5"/>
  <p:tag name="TPFULLVERSION" val="5.3.2.24"/>
  <p:tag name="PPTVERSION" val="14"/>
  <p:tag name="TPOS" val="2"/>
  <p:tag name="APLORISREVISION" val="14"/>
  <p:tag name="ACCENT" val="4"/>
  <p:tag name="LINE" val="2"/>
  <p:tag name="ISNEWSLIDENUMBER" val="False"/>
  <p:tag name="PREVIOUSNAME" val="C:\Users\Balaji Alluru\Desktop\BASE\Base Template 13.33x7.5.potx"/>
  <p:tag name="TEMPLATECREATED" val="2019-11-13 04:08 PM"/>
  <p:tag name="TEMPLATELASTEDITED" val="2020-01-20 04:26 PM"/>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dUVaNioeQEy1srSxzx_jYw"/>
</p:tagLst>
</file>

<file path=ppt/tags/tag4.xml><?xml version="1.0" encoding="utf-8"?>
<p:tagLst xmlns:a="http://schemas.openxmlformats.org/drawingml/2006/main" xmlns:r="http://schemas.openxmlformats.org/officeDocument/2006/relationships" xmlns:p="http://schemas.openxmlformats.org/presentationml/2006/main">
  <p:tag name="NAME" val="Moon"/>
</p:tagLst>
</file>

<file path=ppt/tags/tag5.xml><?xml version="1.0" encoding="utf-8"?>
<p:tagLst xmlns:a="http://schemas.openxmlformats.org/drawingml/2006/main" xmlns:r="http://schemas.openxmlformats.org/officeDocument/2006/relationships" xmlns:p="http://schemas.openxmlformats.org/presentationml/2006/main">
  <p:tag name="NAME" val="Moon"/>
</p:tagLst>
</file>

<file path=ppt/tags/tag6.xml><?xml version="1.0" encoding="utf-8"?>
<p:tagLst xmlns:a="http://schemas.openxmlformats.org/drawingml/2006/main" xmlns:r="http://schemas.openxmlformats.org/officeDocument/2006/relationships" xmlns:p="http://schemas.openxmlformats.org/presentationml/2006/main">
  <p:tag name="NAME" val="Moon"/>
</p:tagLst>
</file>

<file path=ppt/tags/tag7.xml><?xml version="1.0" encoding="utf-8"?>
<p:tagLst xmlns:a="http://schemas.openxmlformats.org/drawingml/2006/main" xmlns:r="http://schemas.openxmlformats.org/officeDocument/2006/relationships" xmlns:p="http://schemas.openxmlformats.org/presentationml/2006/main">
  <p:tag name="NAME" val="Moon"/>
</p:tagLst>
</file>

<file path=ppt/tags/tag8.xml><?xml version="1.0" encoding="utf-8"?>
<p:tagLst xmlns:a="http://schemas.openxmlformats.org/drawingml/2006/main" xmlns:r="http://schemas.openxmlformats.org/officeDocument/2006/relationships" xmlns:p="http://schemas.openxmlformats.org/presentationml/2006/main">
  <p:tag name="NAME" val="Moon"/>
</p:tagLst>
</file>

<file path=ppt/tags/tag9.xml><?xml version="1.0" encoding="utf-8"?>
<p:tagLst xmlns:a="http://schemas.openxmlformats.org/drawingml/2006/main" xmlns:r="http://schemas.openxmlformats.org/officeDocument/2006/relationships" xmlns:p="http://schemas.openxmlformats.org/presentationml/2006/main">
  <p:tag name="NAME" val="MoonShape"/>
  <p:tag name="ANGLE" val="3"/>
</p:tagLst>
</file>

<file path=ppt/tags/tag10.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1.xml><?xml version="1.0" encoding="utf-8"?>
<p:tagLst xmlns:a="http://schemas.openxmlformats.org/drawingml/2006/main" xmlns:r="http://schemas.openxmlformats.org/officeDocument/2006/relationships" xmlns:p="http://schemas.openxmlformats.org/presentationml/2006/main">
  <p:tag name="NAME" val="MoonShape"/>
  <p:tag name="ANGLE" val="5"/>
</p:tagLst>
</file>

<file path=ppt/tags/tag12.xml><?xml version="1.0" encoding="utf-8"?>
<p:tagLst xmlns:a="http://schemas.openxmlformats.org/drawingml/2006/main" xmlns:r="http://schemas.openxmlformats.org/officeDocument/2006/relationships" xmlns:p="http://schemas.openxmlformats.org/presentationml/2006/main">
  <p:tag name="NAME" val="MoonHalfShape"/>
  <p:tag name="ANGLE" val="5"/>
</p:tagLst>
</file>

<file path=ppt/tags/tag13.xml><?xml version="1.0" encoding="utf-8"?>
<p:tagLst xmlns:a="http://schemas.openxmlformats.org/drawingml/2006/main" xmlns:r="http://schemas.openxmlformats.org/officeDocument/2006/relationships" xmlns:p="http://schemas.openxmlformats.org/presentationml/2006/main">
  <p:tag name="NAME" val="MoonShape"/>
  <p:tag name="ANGLE" val="4"/>
</p:tagLst>
</file>

<file path=ppt/tags/tag14.xml><?xml version="1.0" encoding="utf-8"?>
<p:tagLst xmlns:a="http://schemas.openxmlformats.org/drawingml/2006/main" xmlns:r="http://schemas.openxmlformats.org/officeDocument/2006/relationships" xmlns:p="http://schemas.openxmlformats.org/presentationml/2006/main">
  <p:tag name="NAME" val="MoonHalfShape"/>
  <p:tag name="ANGLE" val="4"/>
</p:tagLst>
</file>

<file path=ppt/tags/tag15.xml><?xml version="1.0" encoding="utf-8"?>
<p:tagLst xmlns:a="http://schemas.openxmlformats.org/drawingml/2006/main" xmlns:r="http://schemas.openxmlformats.org/officeDocument/2006/relationships" xmlns:p="http://schemas.openxmlformats.org/presentationml/2006/main">
  <p:tag name="NAME" val="MoonShape"/>
  <p:tag name="ANGLE" val="2"/>
</p:tagLst>
</file>

<file path=ppt/tags/tag16.xml><?xml version="1.0" encoding="utf-8"?>
<p:tagLst xmlns:a="http://schemas.openxmlformats.org/drawingml/2006/main" xmlns:r="http://schemas.openxmlformats.org/officeDocument/2006/relationships" xmlns:p="http://schemas.openxmlformats.org/presentationml/2006/main">
  <p:tag name="NAME" val="MoonHalfShape"/>
  <p:tag name="ANGLE" val="2"/>
</p:tagLst>
</file>

<file path=ppt/tags/tag17.xml><?xml version="1.0" encoding="utf-8"?>
<p:tagLst xmlns:a="http://schemas.openxmlformats.org/drawingml/2006/main" xmlns:r="http://schemas.openxmlformats.org/officeDocument/2006/relationships" xmlns:p="http://schemas.openxmlformats.org/presentationml/2006/main">
  <p:tag name="NAME" val="MoonShape"/>
  <p:tag name="ANGLE" val="1"/>
</p:tagLst>
</file>

<file path=ppt/tags/tag18.xml><?xml version="1.0" encoding="utf-8"?>
<p:tagLst xmlns:a="http://schemas.openxmlformats.org/drawingml/2006/main" xmlns:r="http://schemas.openxmlformats.org/officeDocument/2006/relationships" xmlns:p="http://schemas.openxmlformats.org/presentationml/2006/main">
  <p:tag name="NAME" val="MoonHalfShape"/>
  <p:tag name="ANGLE" val="1"/>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N32pUYI53hNLrChHNekEPQ"/>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N32pUYI53hNLrChHNekEPQ"/>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N32pUYI53hNLrChHNekEPQ"/>
</p:tagLst>
</file>

<file path=ppt/theme/theme1.xml><?xml version="1.0" encoding="utf-8"?>
<a:theme xmlns:a="http://schemas.openxmlformats.org/drawingml/2006/main" name="Project OPAL">
  <a:themeElements>
    <a:clrScheme name="ams OSRAM Transitional Design">
      <a:dk1>
        <a:srgbClr val="4B4B4A"/>
      </a:dk1>
      <a:lt1>
        <a:srgbClr val="FFFFFF"/>
      </a:lt1>
      <a:dk2>
        <a:srgbClr val="46555F"/>
      </a:dk2>
      <a:lt2>
        <a:srgbClr val="FFFFFF"/>
      </a:lt2>
      <a:accent1>
        <a:srgbClr val="C9C9C8"/>
      </a:accent1>
      <a:accent2>
        <a:srgbClr val="FF6600"/>
      </a:accent2>
      <a:accent3>
        <a:srgbClr val="66ADD0"/>
      </a:accent3>
      <a:accent4>
        <a:srgbClr val="0075B0"/>
      </a:accent4>
      <a:accent5>
        <a:srgbClr val="F0461C"/>
      </a:accent5>
      <a:accent6>
        <a:srgbClr val="939392"/>
      </a:accent6>
      <a:hlink>
        <a:srgbClr val="0075B0"/>
      </a:hlink>
      <a:folHlink>
        <a:srgbClr val="F0461C"/>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9525">
          <a:solidFill>
            <a:schemeClr val="accent6"/>
          </a:solidFill>
        </a:ln>
      </a:spPr>
      <a:bodyPr rtlCol="0" anchor="ctr"/>
      <a:lstStyle>
        <a:defPPr algn="ctr">
          <a:defRPr sz="160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6"/>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raClrScheme>
      <a:clrScheme name="Current">
        <a:dk1>
          <a:srgbClr val="000000"/>
        </a:dk1>
        <a:lt1>
          <a:srgbClr val="FFFFFF"/>
        </a:lt1>
        <a:dk2>
          <a:srgbClr val="46555F"/>
        </a:dk2>
        <a:lt2>
          <a:srgbClr val="FFFFFF"/>
        </a:lt2>
        <a:accent1>
          <a:srgbClr val="D4D6DA"/>
        </a:accent1>
        <a:accent2>
          <a:srgbClr val="FABE00"/>
        </a:accent2>
        <a:accent3>
          <a:srgbClr val="0ABAC7"/>
        </a:accent3>
        <a:accent4>
          <a:srgbClr val="0075B0"/>
        </a:accent4>
        <a:accent5>
          <a:srgbClr val="F0461C"/>
        </a:accent5>
        <a:accent6>
          <a:srgbClr val="808080"/>
        </a:accent6>
        <a:hlink>
          <a:srgbClr val="46555F"/>
        </a:hlink>
        <a:folHlink>
          <a:srgbClr val="0075B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VI0913_CF_V5.potx" id="{2A9E6D44-22DA-43C2-B701-A03A36AA6C52}" vid="{62279141-E87E-421D-AA63-87C27A2C5567}"/>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000000"/>
      </a:lt2>
      <a:accent1>
        <a:srgbClr val="FFFFFF"/>
      </a:accent1>
      <a:accent2>
        <a:srgbClr val="D0D0D0"/>
      </a:accent2>
      <a:accent3>
        <a:srgbClr val="FFFFFF"/>
      </a:accent3>
      <a:accent4>
        <a:srgbClr val="000000"/>
      </a:accent4>
      <a:accent5>
        <a:srgbClr val="FFFFFF"/>
      </a:accent5>
      <a:accent6>
        <a:srgbClr val="BCBCBC"/>
      </a:accent6>
      <a:hlink>
        <a:srgbClr val="909090"/>
      </a:hlink>
      <a:folHlink>
        <a:srgbClr val="0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E593F2890B0DF049ADF430713DD76A78" ma:contentTypeVersion="4" ma:contentTypeDescription="Ein neues Dokument erstellen." ma:contentTypeScope="" ma:versionID="b8350269e665931f3397dea32e6dc2e2">
  <xsd:schema xmlns:xsd="http://www.w3.org/2001/XMLSchema" xmlns:xs="http://www.w3.org/2001/XMLSchema" xmlns:p="http://schemas.microsoft.com/office/2006/metadata/properties" xmlns:ns2="b9de9a62-6c8d-4d81-80c2-179775e9a506" xmlns:ns3="f2f0bef7-2542-4b8a-ba35-7f2873fc6818" targetNamespace="http://schemas.microsoft.com/office/2006/metadata/properties" ma:root="true" ma:fieldsID="8164099b5dfa2cfee69aae1da36c46b6" ns2:_="" ns3:_="">
    <xsd:import namespace="b9de9a62-6c8d-4d81-80c2-179775e9a506"/>
    <xsd:import namespace="f2f0bef7-2542-4b8a-ba35-7f2873fc681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e9a62-6c8d-4d81-80c2-179775e9a50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2f0bef7-2542-4b8a-ba35-7f2873fc6818" elementFormDefault="qualified">
    <xsd:import namespace="http://schemas.microsoft.com/office/2006/documentManagement/types"/>
    <xsd:import namespace="http://schemas.microsoft.com/office/infopath/2007/PartnerControls"/>
    <xsd:element name="SharedWithUsers" ma:index="10"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Freigegeben für -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DAFDE3A-C9E2-4532-A01E-7F7826D363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de9a62-6c8d-4d81-80c2-179775e9a506"/>
    <ds:schemaRef ds:uri="f2f0bef7-2542-4b8a-ba35-7f2873fc68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08AC152-6756-412A-989C-5F4CA28FC000}">
  <ds:schemaRefs>
    <ds:schemaRef ds:uri="http://www.w3.org/XML/1998/namespace"/>
    <ds:schemaRef ds:uri="http://schemas.microsoft.com/office/2006/documentManagement/types"/>
    <ds:schemaRef ds:uri="http://purl.org/dc/dcmitype/"/>
    <ds:schemaRef ds:uri="http://schemas.microsoft.com/office/2006/metadata/properties"/>
    <ds:schemaRef ds:uri="http://purl.org/dc/elements/1.1/"/>
    <ds:schemaRef ds:uri="http://schemas.openxmlformats.org/package/2006/metadata/core-properties"/>
    <ds:schemaRef ds:uri="http://purl.org/dc/terms/"/>
    <ds:schemaRef ds:uri="f2f0bef7-2542-4b8a-ba35-7f2873fc6818"/>
    <ds:schemaRef ds:uri="http://schemas.microsoft.com/office/infopath/2007/PartnerControls"/>
    <ds:schemaRef ds:uri="b9de9a62-6c8d-4d81-80c2-179775e9a506"/>
  </ds:schemaRefs>
</ds:datastoreItem>
</file>

<file path=customXml/itemProps3.xml><?xml version="1.0" encoding="utf-8"?>
<ds:datastoreItem xmlns:ds="http://schemas.openxmlformats.org/officeDocument/2006/customXml" ds:itemID="{9E1998FA-CB6E-40E6-9FBE-7B38C85EE8C7}">
  <ds:schemaRefs>
    <ds:schemaRef ds:uri="http://schemas.microsoft.com/sharepoint/v3/contenttype/forms"/>
  </ds:schemaRefs>
</ds:datastoreItem>
</file>

<file path=docMetadata/LabelInfo.xml><?xml version="1.0" encoding="utf-8"?>
<clbl:labelList xmlns:clbl="http://schemas.microsoft.com/office/2020/mipLabelMetadata">
  <clbl:label id="{f9dda1df-3fca-45c7-91be-5629a3733338}" enabled="1" method="Standard" siteId="{ec1ca250-c234-4d56-a76b-7dfb9eee0c46}" removed="0"/>
</clbl:labelList>
</file>

<file path=docProps/app.xml><?xml version="1.0" encoding="utf-8"?>
<Properties xmlns="http://schemas.openxmlformats.org/officeDocument/2006/extended-properties" xmlns:vt="http://schemas.openxmlformats.org/officeDocument/2006/docPropsVTypes">
  <Template>VI0913_CF_V5</Template>
  <TotalTime>0</TotalTime>
  <Words>724</Words>
  <Application>Microsoft Office PowerPoint</Application>
  <PresentationFormat>Widescreen</PresentationFormat>
  <Paragraphs>117</Paragraphs>
  <Slides>7</Slides>
  <Notes>7</Notes>
  <HiddenSlides>0</HiddenSlides>
  <MMClips>1</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7</vt:i4>
      </vt:variant>
    </vt:vector>
  </HeadingPairs>
  <TitlesOfParts>
    <vt:vector size="11" baseType="lpstr">
      <vt:lpstr>Arial</vt:lpstr>
      <vt:lpstr>Poppins</vt:lpstr>
      <vt:lpstr>Project OPAL</vt:lpstr>
      <vt:lpstr>think-cell Slide</vt:lpstr>
      <vt:lpstr>Project : Reduction of VDD3_ACC_DIG Failure Rate DMAIC - Story Board </vt:lpstr>
      <vt:lpstr>Project “Reduction of VDD3_ACC_DIG Failure Rate“</vt:lpstr>
      <vt:lpstr>Project “Reduction of VDD3_ACC_DIG Failure Rate“</vt:lpstr>
      <vt:lpstr>Project “Reduction of VDD3_ACC_DIG Failure Rate“</vt:lpstr>
      <vt:lpstr>PowerPoint Presentation</vt:lpstr>
      <vt:lpstr>PowerPoint Presentation</vt:lpstr>
      <vt:lpstr>Project “Reduction of VDD3_ACC_DIG Failure Rate“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
  <cp:lastModifiedBy/>
  <cp:revision>24</cp:revision>
  <cp:lastPrinted>2015-09-09T11:04:28Z</cp:lastPrinted>
  <dcterms:created xsi:type="dcterms:W3CDTF">2020-01-22T19:50:28Z</dcterms:created>
  <dcterms:modified xsi:type="dcterms:W3CDTF">2024-07-02T05:15:18Z</dcterms:modified>
  <cp:category/>
  <cp:contentStatus/>
  <dc:language/>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Created">
    <vt:lpwstr>2019-11-13 04:08 PM</vt:lpwstr>
  </property>
  <property fmtid="{D5CDD505-2E9C-101B-9397-08002B2CF9AE}" pid="3" name="TemplateLastEdited">
    <vt:lpwstr>2020-01-20 04:26 PM</vt:lpwstr>
  </property>
  <property fmtid="{D5CDD505-2E9C-101B-9397-08002B2CF9AE}" pid="4" name="ContentTypeId">
    <vt:lpwstr>0x010100E593F2890B0DF049ADF430713DD76A78</vt:lpwstr>
  </property>
</Properties>
</file>