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63" r:id="rId2"/>
    <p:sldId id="262" r:id="rId3"/>
    <p:sldId id="257" r:id="rId4"/>
    <p:sldId id="258" r:id="rId5"/>
    <p:sldId id="259" r:id="rId6"/>
    <p:sldId id="260" r:id="rId7"/>
    <p:sldId id="261" r:id="rId8"/>
    <p:sldId id="264" r:id="rId9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7CC153-AC68-48B4-81E3-92BA1876D708}" type="datetimeFigureOut">
              <a:rPr lang="id-ID" smtClean="0"/>
              <a:pPr/>
              <a:t>07/04/2022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271023-9E8F-46E1-A769-24660F3793DC}" type="slidenum">
              <a:rPr lang="id-ID" smtClean="0"/>
              <a:pPr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271023-9E8F-46E1-A769-24660F3793DC}" type="slidenum">
              <a:rPr lang="id-ID" smtClean="0"/>
              <a:pPr/>
              <a:t>7</a:t>
            </a:fld>
            <a:endParaRPr lang="id-ID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FCFEF479-6B83-4050-936F-B55E073E8CBE}" type="datetimeFigureOut">
              <a:rPr lang="id-ID" smtClean="0"/>
              <a:pPr/>
              <a:t>07/04/2022</a:t>
            </a:fld>
            <a:endParaRPr lang="id-ID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id-ID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E3B23E0A-EDEE-4DA0-A9F2-D28D838686EB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CFEF479-6B83-4050-936F-B55E073E8CBE}" type="datetimeFigureOut">
              <a:rPr lang="id-ID" smtClean="0"/>
              <a:pPr/>
              <a:t>07/04/2022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3B23E0A-EDEE-4DA0-A9F2-D28D838686EB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FCFEF479-6B83-4050-936F-B55E073E8CBE}" type="datetimeFigureOut">
              <a:rPr lang="id-ID" smtClean="0"/>
              <a:pPr/>
              <a:t>07/04/2022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E3B23E0A-EDEE-4DA0-A9F2-D28D838686EB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CFEF479-6B83-4050-936F-B55E073E8CBE}" type="datetimeFigureOut">
              <a:rPr lang="id-ID" smtClean="0"/>
              <a:pPr/>
              <a:t>07/04/2022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3B23E0A-EDEE-4DA0-A9F2-D28D838686EB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CFEF479-6B83-4050-936F-B55E073E8CBE}" type="datetimeFigureOut">
              <a:rPr lang="id-ID" smtClean="0"/>
              <a:pPr/>
              <a:t>07/04/2022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3B23E0A-EDEE-4DA0-A9F2-D28D838686EB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CFEF479-6B83-4050-936F-B55E073E8CBE}" type="datetimeFigureOut">
              <a:rPr lang="id-ID" smtClean="0"/>
              <a:pPr/>
              <a:t>07/04/2022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3B23E0A-EDEE-4DA0-A9F2-D28D838686EB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FCFEF479-6B83-4050-936F-B55E073E8CBE}" type="datetimeFigureOut">
              <a:rPr lang="id-ID" smtClean="0"/>
              <a:pPr/>
              <a:t>07/04/2022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3B23E0A-EDEE-4DA0-A9F2-D28D838686EB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CFEF479-6B83-4050-936F-B55E073E8CBE}" type="datetimeFigureOut">
              <a:rPr lang="id-ID" smtClean="0"/>
              <a:pPr/>
              <a:t>07/04/2022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3B23E0A-EDEE-4DA0-A9F2-D28D838686EB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CFEF479-6B83-4050-936F-B55E073E8CBE}" type="datetimeFigureOut">
              <a:rPr lang="id-ID" smtClean="0"/>
              <a:pPr/>
              <a:t>07/04/2022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3B23E0A-EDEE-4DA0-A9F2-D28D838686EB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CFEF479-6B83-4050-936F-B55E073E8CBE}" type="datetimeFigureOut">
              <a:rPr lang="id-ID" smtClean="0"/>
              <a:pPr/>
              <a:t>07/04/2022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3B23E0A-EDEE-4DA0-A9F2-D28D838686EB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FCFEF479-6B83-4050-936F-B55E073E8CBE}" type="datetimeFigureOut">
              <a:rPr lang="id-ID" smtClean="0"/>
              <a:pPr/>
              <a:t>07/04/2022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3B23E0A-EDEE-4DA0-A9F2-D28D838686EB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FCFEF479-6B83-4050-936F-B55E073E8CBE}" type="datetimeFigureOut">
              <a:rPr lang="id-ID" smtClean="0"/>
              <a:pPr/>
              <a:t>07/04/2022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id-ID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E3B23E0A-EDEE-4DA0-A9F2-D28D838686EB}" type="slidenum">
              <a:rPr lang="id-ID" smtClean="0"/>
              <a:pPr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sz="3200" dirty="0" smtClean="0"/>
              <a:t>EKO WINDARTO </a:t>
            </a:r>
            <a:br>
              <a:rPr lang="id-ID" sz="3200" dirty="0" smtClean="0"/>
            </a:br>
            <a:r>
              <a:rPr lang="id-ID" sz="3200" dirty="0" smtClean="0"/>
              <a:t>NDH. 11</a:t>
            </a:r>
            <a:endParaRPr lang="id-ID" sz="32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d-ID" dirty="0" smtClean="0"/>
              <a:t>TUGAS INDIVIDU </a:t>
            </a:r>
            <a:r>
              <a:rPr lang="id-ID" dirty="0" smtClean="0"/>
              <a:t>PKA  </a:t>
            </a:r>
            <a:r>
              <a:rPr lang="id-ID" dirty="0" smtClean="0"/>
              <a:t>ANGKATAN VII/2022</a:t>
            </a:r>
            <a:endParaRPr lang="id-ID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28596" y="1285860"/>
            <a:ext cx="7239000" cy="1143000"/>
          </a:xfrm>
          <a:solidFill>
            <a:schemeClr val="tx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id-ID" sz="3200" dirty="0" smtClean="0"/>
              <a:t>VISI MISI KABUPATEN TOJO UNA- UNA</a:t>
            </a:r>
            <a:br>
              <a:rPr lang="id-ID" sz="3200" dirty="0" smtClean="0"/>
            </a:br>
            <a:r>
              <a:rPr lang="id-ID" sz="3200" dirty="0" smtClean="0"/>
              <a:t>2021-2026</a:t>
            </a:r>
            <a:endParaRPr lang="id-ID" sz="3200" dirty="0"/>
          </a:p>
        </p:txBody>
      </p:sp>
      <p:sp>
        <p:nvSpPr>
          <p:cNvPr id="5" name="Subtitle 2"/>
          <p:cNvSpPr>
            <a:spLocks noGrp="1"/>
          </p:cNvSpPr>
          <p:nvPr>
            <p:ph idx="1"/>
          </p:nvPr>
        </p:nvSpPr>
        <p:spPr>
          <a:xfrm>
            <a:off x="500034" y="2786059"/>
            <a:ext cx="7329510" cy="1643074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pPr>
              <a:buNone/>
            </a:pPr>
            <a:r>
              <a:rPr lang="id-ID" i="1" dirty="0" smtClean="0"/>
              <a:t>“Terwujudnya Kabupaten Tojo Una Una yang Tangguh Maju dan Sejahtera”</a:t>
            </a:r>
            <a:endParaRPr lang="id-ID" i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50000"/>
            </a:schemeClr>
          </a:solidFill>
        </p:spPr>
        <p:txBody>
          <a:bodyPr>
            <a:noAutofit/>
          </a:bodyPr>
          <a:lstStyle/>
          <a:p>
            <a:r>
              <a:rPr lang="id-ID" sz="3600" dirty="0" smtClean="0"/>
              <a:t>MISI KABUPATEN TOJO UNA UNA</a:t>
            </a:r>
            <a:br>
              <a:rPr lang="id-ID" sz="3600" dirty="0" smtClean="0"/>
            </a:br>
            <a:r>
              <a:rPr lang="id-ID" sz="3600" dirty="0" smtClean="0"/>
              <a:t>2021-2026</a:t>
            </a:r>
            <a:endParaRPr lang="id-ID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757742" cy="4543443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 fontScale="92500" lnSpcReduction="10000"/>
          </a:bodyPr>
          <a:lstStyle/>
          <a:p>
            <a:pPr>
              <a:lnSpc>
                <a:spcPct val="170000"/>
              </a:lnSpc>
            </a:pPr>
            <a:r>
              <a:rPr lang="id-ID" sz="3600" dirty="0" smtClean="0"/>
              <a:t>Tangguh</a:t>
            </a:r>
          </a:p>
          <a:p>
            <a:pPr>
              <a:lnSpc>
                <a:spcPct val="170000"/>
              </a:lnSpc>
            </a:pPr>
            <a:r>
              <a:rPr lang="id-ID" sz="3600" dirty="0" smtClean="0"/>
              <a:t>Maju </a:t>
            </a:r>
          </a:p>
          <a:p>
            <a:pPr>
              <a:lnSpc>
                <a:spcPct val="170000"/>
              </a:lnSpc>
            </a:pPr>
            <a:r>
              <a:rPr lang="id-ID" sz="3600" dirty="0" smtClean="0"/>
              <a:t>Sejahtera</a:t>
            </a:r>
          </a:p>
          <a:p>
            <a:pPr>
              <a:lnSpc>
                <a:spcPct val="170000"/>
              </a:lnSpc>
            </a:pPr>
            <a:r>
              <a:rPr lang="id-ID" sz="3600" dirty="0" smtClean="0"/>
              <a:t>Berdaya saing, dan ;</a:t>
            </a:r>
          </a:p>
          <a:p>
            <a:pPr>
              <a:lnSpc>
                <a:spcPct val="170000"/>
              </a:lnSpc>
            </a:pPr>
            <a:r>
              <a:rPr lang="id-ID" sz="3600" dirty="0" smtClean="0"/>
              <a:t>Smart</a:t>
            </a:r>
          </a:p>
          <a:p>
            <a:pPr>
              <a:buNone/>
            </a:pPr>
            <a:endParaRPr lang="id-ID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d-ID" sz="3200" dirty="0" smtClean="0"/>
              <a:t>RENSTRA OPD</a:t>
            </a:r>
            <a:br>
              <a:rPr lang="id-ID" sz="3200" dirty="0" smtClean="0"/>
            </a:br>
            <a:r>
              <a:rPr lang="id-ID" sz="3200" dirty="0" smtClean="0"/>
              <a:t>(SETDA KAB TOJO UNA UNA 2021-2026)</a:t>
            </a:r>
            <a:endParaRPr lang="id-ID" sz="3200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214281" y="1609725"/>
          <a:ext cx="8501123" cy="2621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6373"/>
                <a:gridCol w="1692257"/>
                <a:gridCol w="1324375"/>
                <a:gridCol w="2105044"/>
                <a:gridCol w="1643074"/>
              </a:tblGrid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lang="id-ID" sz="1600" dirty="0" smtClean="0"/>
                        <a:t>TUJUAN</a:t>
                      </a:r>
                      <a:endParaRPr lang="id-ID" sz="1600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id-ID" sz="1600" dirty="0" smtClean="0"/>
                        <a:t>SASARAN</a:t>
                      </a:r>
                      <a:endParaRPr lang="id-ID" sz="1600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id-ID" sz="1600" dirty="0" smtClean="0"/>
                        <a:t>INDIKATOR</a:t>
                      </a:r>
                      <a:r>
                        <a:rPr lang="id-ID" sz="1600" baseline="0" dirty="0" smtClean="0"/>
                        <a:t> SASARAN</a:t>
                      </a:r>
                      <a:endParaRPr lang="id-ID" sz="1600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id-ID" sz="1600" dirty="0" smtClean="0"/>
                        <a:t>PROGRAM/KEGIATAN</a:t>
                      </a:r>
                      <a:endParaRPr lang="id-ID" sz="1600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id-ID" sz="1600" dirty="0" smtClean="0"/>
                        <a:t>INDIKATOR</a:t>
                      </a:r>
                      <a:r>
                        <a:rPr lang="id-ID" sz="1600" baseline="0" dirty="0" smtClean="0"/>
                        <a:t> PROGRAM</a:t>
                      </a:r>
                      <a:r>
                        <a:rPr lang="id-ID" sz="1600" baseline="0" dirty="0" smtClean="0"/>
                        <a:t>/</a:t>
                      </a:r>
                    </a:p>
                    <a:p>
                      <a:pPr algn="just"/>
                      <a:r>
                        <a:rPr lang="id-ID" sz="1600" baseline="0" dirty="0" smtClean="0"/>
                        <a:t>KEGIATAN</a:t>
                      </a:r>
                      <a:endParaRPr lang="id-ID" sz="1600" dirty="0"/>
                    </a:p>
                  </a:txBody>
                  <a:tcPr marL="80433" marR="80433"/>
                </a:tc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lang="id-ID" sz="1600" dirty="0" smtClean="0"/>
                        <a:t>Meningkatnya kualitas kinerja</a:t>
                      </a:r>
                      <a:r>
                        <a:rPr lang="id-ID" sz="1600" baseline="0" dirty="0" smtClean="0"/>
                        <a:t> pemerintah daerah</a:t>
                      </a:r>
                      <a:endParaRPr lang="id-ID" sz="1600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id-ID" sz="1600" dirty="0" smtClean="0"/>
                        <a:t>Meningkatnya kualitas kinerja pelayanan Publik</a:t>
                      </a:r>
                      <a:endParaRPr lang="id-ID" sz="1600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id-ID" sz="1600" dirty="0" smtClean="0"/>
                        <a:t>Indeks kepuasan pelayanan publik</a:t>
                      </a:r>
                      <a:endParaRPr lang="id-ID" sz="1600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id-ID" sz="1600" dirty="0" smtClean="0"/>
                        <a:t>Penunjang</a:t>
                      </a:r>
                      <a:r>
                        <a:rPr lang="id-ID" sz="1600" baseline="0" dirty="0" smtClean="0"/>
                        <a:t> urusan pemerintahan daerah/Penataan Organisasi</a:t>
                      </a:r>
                      <a:endParaRPr lang="id-ID" sz="1600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id-ID" sz="1600" dirty="0" smtClean="0"/>
                        <a:t>Indeks reformasi</a:t>
                      </a:r>
                      <a:r>
                        <a:rPr lang="id-ID" sz="1600" baseline="0" dirty="0" smtClean="0"/>
                        <a:t> Birokrasi/</a:t>
                      </a:r>
                    </a:p>
                    <a:p>
                      <a:pPr algn="just"/>
                      <a:r>
                        <a:rPr lang="id-ID" sz="1600" baseline="0" dirty="0" smtClean="0"/>
                        <a:t>capaian </a:t>
                      </a:r>
                      <a:r>
                        <a:rPr lang="id-ID" sz="1600" baseline="0" dirty="0" smtClean="0"/>
                        <a:t>OPD </a:t>
                      </a:r>
                      <a:r>
                        <a:rPr lang="id-ID" sz="1600" baseline="0" dirty="0" smtClean="0"/>
                        <a:t>yang menyusun LKJ tepat waktu</a:t>
                      </a:r>
                      <a:endParaRPr lang="id-ID" sz="1600" dirty="0"/>
                    </a:p>
                  </a:txBody>
                  <a:tcPr marL="80433" marR="80433"/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id-ID" sz="3600" dirty="0" smtClean="0"/>
              <a:t>INDIKATOR KINERJA UTAMA </a:t>
            </a:r>
            <a:br>
              <a:rPr lang="id-ID" sz="3600" dirty="0" smtClean="0"/>
            </a:br>
            <a:r>
              <a:rPr lang="id-ID" sz="3600" dirty="0" smtClean="0"/>
              <a:t>(IKU) </a:t>
            </a:r>
            <a:endParaRPr lang="id-ID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4348" y="2143116"/>
            <a:ext cx="7758138" cy="2828932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txBody>
          <a:bodyPr/>
          <a:lstStyle/>
          <a:p>
            <a:pPr>
              <a:buFont typeface="Wingdings" pitchFamily="2" charset="2"/>
              <a:buChar char="q"/>
            </a:pPr>
            <a:r>
              <a:rPr lang="id-ID" dirty="0" smtClean="0"/>
              <a:t> </a:t>
            </a:r>
            <a:r>
              <a:rPr lang="id-ID" sz="3200" dirty="0" smtClean="0"/>
              <a:t>NILAI SAKIP </a:t>
            </a:r>
          </a:p>
          <a:p>
            <a:pPr>
              <a:buFont typeface="Wingdings" pitchFamily="2" charset="2"/>
              <a:buChar char="q"/>
            </a:pPr>
            <a:r>
              <a:rPr lang="id-ID" sz="3200" dirty="0" smtClean="0"/>
              <a:t> NILAI LPPD</a:t>
            </a:r>
          </a:p>
          <a:p>
            <a:pPr>
              <a:buFont typeface="Wingdings" pitchFamily="2" charset="2"/>
              <a:buChar char="q"/>
            </a:pPr>
            <a:r>
              <a:rPr lang="id-ID" sz="3200" dirty="0" smtClean="0"/>
              <a:t> INDEKS KEPUASAN PELAYANAN PUBLIK</a:t>
            </a:r>
          </a:p>
          <a:p>
            <a:pPr>
              <a:buFont typeface="Wingdings" pitchFamily="2" charset="2"/>
              <a:buChar char="q"/>
            </a:pPr>
            <a:r>
              <a:rPr lang="id-ID" sz="3200" dirty="0" smtClean="0"/>
              <a:t> INDEKS REFORMASI BIROKRASI</a:t>
            </a:r>
            <a:endParaRPr lang="id-ID" sz="3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sz="3600" dirty="0" smtClean="0"/>
              <a:t>TUGAS &amp; FUNGSI </a:t>
            </a:r>
            <a:br>
              <a:rPr lang="id-ID" sz="3600" dirty="0" smtClean="0"/>
            </a:br>
            <a:r>
              <a:rPr lang="id-ID" sz="3600" dirty="0" smtClean="0"/>
              <a:t>(Bagian Organisasi</a:t>
            </a:r>
            <a:r>
              <a:rPr lang="id-ID" dirty="0" smtClean="0"/>
              <a:t>)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id-ID" sz="2800" dirty="0" smtClean="0"/>
              <a:t>Penyiapan rumusan kebijakan daerah di bidang Kelembagaan &amp; anjab, Yanlik, Tata laksana serta Kinerja RB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id-ID" sz="2800" dirty="0" smtClean="0"/>
              <a:t>Penyiapan bahan pengordinasian tugas PD di bidang Kelembagaan &amp; anjab, Yanlik &amp; tata laksana, serta kinerja &amp; RB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id-ID" sz="2800" dirty="0" smtClean="0"/>
              <a:t>Penyiapan bahan pemantauan dan evaluasi pelaksanaan kebijakan daerah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id-ID" sz="2800" dirty="0" smtClean="0"/>
              <a:t>Pelaksanaan fungsi lain yang diberikan oleh Assisten Administrasi umum terkait dengan tugasnya.</a:t>
            </a:r>
          </a:p>
          <a:p>
            <a:pPr marL="514350" indent="-514350">
              <a:buFont typeface="+mj-lt"/>
              <a:buAutoNum type="arabicPeriod"/>
            </a:pPr>
            <a:endParaRPr lang="id-ID" dirty="0" smtClean="0"/>
          </a:p>
          <a:p>
            <a:pPr marL="514350" indent="-514350">
              <a:buFont typeface="+mj-lt"/>
              <a:buAutoNum type="arabicPeriod"/>
            </a:pPr>
            <a:endParaRPr lang="id-ID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928694"/>
          </a:xfrm>
        </p:spPr>
        <p:txBody>
          <a:bodyPr>
            <a:normAutofit/>
          </a:bodyPr>
          <a:lstStyle/>
          <a:p>
            <a:r>
              <a:rPr lang="id-ID" sz="2800" dirty="0" smtClean="0"/>
              <a:t>IDENTIFIKASI MASALAH </a:t>
            </a:r>
            <a:br>
              <a:rPr lang="id-ID" sz="2800" dirty="0" smtClean="0"/>
            </a:br>
            <a:r>
              <a:rPr lang="id-ID" sz="2800" dirty="0" smtClean="0"/>
              <a:t>TERKAIT TUGAS FUNGSI</a:t>
            </a:r>
            <a:endParaRPr lang="id-ID" sz="28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500034" y="1142984"/>
          <a:ext cx="8229600" cy="54292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92803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URAIAN</a:t>
                      </a:r>
                      <a:r>
                        <a:rPr lang="id-ID" baseline="0" dirty="0" smtClean="0"/>
                        <a:t> TUGAS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PERMASALAHAN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PENYEBAB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DAMPAK</a:t>
                      </a:r>
                      <a:endParaRPr lang="id-ID" dirty="0"/>
                    </a:p>
                  </a:txBody>
                  <a:tcPr/>
                </a:tc>
              </a:tr>
              <a:tr h="1678828">
                <a:tc>
                  <a:txBody>
                    <a:bodyPr/>
                    <a:lstStyle/>
                    <a:p>
                      <a:pPr algn="just"/>
                      <a:r>
                        <a:rPr lang="id-ID" sz="1400" dirty="0" smtClean="0"/>
                        <a:t>Penyiapan bahan perumusan kebijakan daerah</a:t>
                      </a:r>
                      <a:r>
                        <a:rPr lang="id-ID" sz="1400" baseline="0" dirty="0" smtClean="0"/>
                        <a:t> di bidang kelembagaan dan anjab, Yanlik dan tata laksana serta Kinerja dan RB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Kurangnya</a:t>
                      </a:r>
                      <a:r>
                        <a:rPr lang="id-ID" sz="1400" baseline="0" dirty="0" smtClean="0"/>
                        <a:t> SDM 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sz="1400" dirty="0"/>
                    </a:p>
                  </a:txBody>
                  <a:tcPr/>
                </a:tc>
              </a:tr>
              <a:tr h="1678828">
                <a:tc>
                  <a:txBody>
                    <a:bodyPr/>
                    <a:lstStyle/>
                    <a:p>
                      <a:pPr algn="just"/>
                      <a:r>
                        <a:rPr lang="id-ID" sz="1400" dirty="0" smtClean="0"/>
                        <a:t>Penyiapan bahan pengoordinasian</a:t>
                      </a:r>
                      <a:r>
                        <a:rPr lang="id-ID" sz="1400" baseline="0" dirty="0" smtClean="0"/>
                        <a:t> pelaksanaan tugas PD di bidang kelembagaan dan anjab, yanlik dan tata laksana serta kinerja dan RB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sz="1400" dirty="0"/>
                    </a:p>
                  </a:txBody>
                  <a:tcPr/>
                </a:tc>
              </a:tr>
              <a:tr h="1678828">
                <a:tc>
                  <a:txBody>
                    <a:bodyPr/>
                    <a:lstStyle/>
                    <a:p>
                      <a:pPr algn="just"/>
                      <a:r>
                        <a:rPr lang="id-ID" sz="1400" dirty="0" smtClean="0"/>
                        <a:t>Penyiapan bahan</a:t>
                      </a:r>
                      <a:r>
                        <a:rPr lang="id-ID" sz="1400" baseline="0" dirty="0" smtClean="0"/>
                        <a:t> pemantauan dan evaluasi pelaksanaan kebijakan daerah di bidang kelembagaan dan anjab, yanlik dan Kinerja RB 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sz="1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id-ID" dirty="0" smtClean="0">
                <a:latin typeface="Bahnschrift" pitchFamily="34" charset="0"/>
              </a:rPr>
              <a:t>Solusi operasional</a:t>
            </a:r>
            <a:endParaRPr lang="id-ID" dirty="0">
              <a:latin typeface="Bahnschrif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id-ID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306</TotalTime>
  <Words>228</Words>
  <Application>Microsoft Office PowerPoint</Application>
  <PresentationFormat>On-screen Show (4:3)</PresentationFormat>
  <Paragraphs>44</Paragraphs>
  <Slides>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Opulent</vt:lpstr>
      <vt:lpstr>EKO WINDARTO  NDH. 11</vt:lpstr>
      <vt:lpstr>VISI MISI KABUPATEN TOJO UNA- UNA 2021-2026</vt:lpstr>
      <vt:lpstr>MISI KABUPATEN TOJO UNA UNA 2021-2026</vt:lpstr>
      <vt:lpstr>RENSTRA OPD (SETDA KAB TOJO UNA UNA 2021-2026)</vt:lpstr>
      <vt:lpstr>INDIKATOR KINERJA UTAMA  (IKU) </vt:lpstr>
      <vt:lpstr>TUGAS &amp; FUNGSI  (Bagian Organisasi)</vt:lpstr>
      <vt:lpstr>IDENTIFIKASI MASALAH  TERKAIT TUGAS FUNGSI</vt:lpstr>
      <vt:lpstr>Solusi operasional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VISI MISI KABUPATEN TOJO UNA- UNA 2021-2026</dc:title>
  <dc:creator>tes</dc:creator>
  <cp:lastModifiedBy>tes</cp:lastModifiedBy>
  <cp:revision>34</cp:revision>
  <dcterms:created xsi:type="dcterms:W3CDTF">2022-04-07T01:46:56Z</dcterms:created>
  <dcterms:modified xsi:type="dcterms:W3CDTF">2022-04-07T14:43:08Z</dcterms:modified>
</cp:coreProperties>
</file>