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1248766ba47_0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1248766ba47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248766ba47_0_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248766ba47_0_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248766ba47_0_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1248766ba47_0_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248766ba47_0_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1248766ba47_0_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275" y="0"/>
            <a:ext cx="9144000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1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3075" y="0"/>
            <a:ext cx="914399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