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4156" r:id="rId4"/>
    <p:sldMasterId id="2147484184" r:id="rId5"/>
  </p:sldMasterIdLst>
  <p:notesMasterIdLst>
    <p:notesMasterId r:id="rId49"/>
  </p:notesMasterIdLst>
  <p:handoutMasterIdLst>
    <p:handoutMasterId r:id="rId50"/>
  </p:handoutMasterIdLst>
  <p:sldIdLst>
    <p:sldId id="2147470521" r:id="rId6"/>
    <p:sldId id="2147476291" r:id="rId7"/>
    <p:sldId id="2147476377" r:id="rId8"/>
    <p:sldId id="2147476402" r:id="rId9"/>
    <p:sldId id="2147476403" r:id="rId10"/>
    <p:sldId id="2147476378" r:id="rId11"/>
    <p:sldId id="2147476404" r:id="rId12"/>
    <p:sldId id="2147476405" r:id="rId13"/>
    <p:sldId id="2147476406" r:id="rId14"/>
    <p:sldId id="2147476447" r:id="rId15"/>
    <p:sldId id="2147476408" r:id="rId16"/>
    <p:sldId id="2147476440" r:id="rId17"/>
    <p:sldId id="2147476410" r:id="rId18"/>
    <p:sldId id="2147476441" r:id="rId19"/>
    <p:sldId id="2147476412" r:id="rId20"/>
    <p:sldId id="2147476442" r:id="rId21"/>
    <p:sldId id="2147476414" r:id="rId22"/>
    <p:sldId id="2147476443" r:id="rId23"/>
    <p:sldId id="2147476434" r:id="rId24"/>
    <p:sldId id="2147476444" r:id="rId25"/>
    <p:sldId id="2147476438" r:id="rId26"/>
    <p:sldId id="2147476445" r:id="rId27"/>
    <p:sldId id="2147476416" r:id="rId28"/>
    <p:sldId id="2147476446" r:id="rId29"/>
    <p:sldId id="2147476379" r:id="rId30"/>
    <p:sldId id="2147476448" r:id="rId31"/>
    <p:sldId id="2147476419" r:id="rId32"/>
    <p:sldId id="2147476420" r:id="rId33"/>
    <p:sldId id="2147476421" r:id="rId34"/>
    <p:sldId id="2147476422" r:id="rId35"/>
    <p:sldId id="2147476423" r:id="rId36"/>
    <p:sldId id="2147476424" r:id="rId37"/>
    <p:sldId id="2147476425" r:id="rId38"/>
    <p:sldId id="2147476426" r:id="rId39"/>
    <p:sldId id="2147476380" r:id="rId40"/>
    <p:sldId id="2147476427" r:id="rId41"/>
    <p:sldId id="2147476428" r:id="rId42"/>
    <p:sldId id="2147476429" r:id="rId43"/>
    <p:sldId id="2147476430" r:id="rId44"/>
    <p:sldId id="2147476431" r:id="rId45"/>
    <p:sldId id="2147476432" r:id="rId46"/>
    <p:sldId id="2147476433" r:id="rId47"/>
    <p:sldId id="2147476348" r:id="rId48"/>
  </p:sldIdLst>
  <p:sldSz cx="12192000" cy="6858000"/>
  <p:notesSz cx="6735763" cy="9866313"/>
  <p:defaultTextStyle>
    <a:defPPr>
      <a:defRPr lang="ja-JP"/>
    </a:defPPr>
    <a:lvl1pPr algn="l" rtl="0" fontAlgn="base">
      <a:spcBef>
        <a:spcPct val="0"/>
      </a:spcBef>
      <a:spcAft>
        <a:spcPct val="0"/>
      </a:spcAft>
      <a:defRPr kumimoji="1" kern="1200">
        <a:solidFill>
          <a:schemeClr val="tx1"/>
        </a:solidFill>
        <a:latin typeface="Arial" charset="0"/>
        <a:ea typeface="Arial" pitchFamily="50" charset="-128"/>
        <a:cs typeface="Arial"/>
      </a:defRPr>
    </a:lvl1pPr>
    <a:lvl2pPr marL="457200" algn="l" rtl="0" fontAlgn="base">
      <a:spcBef>
        <a:spcPct val="0"/>
      </a:spcBef>
      <a:spcAft>
        <a:spcPct val="0"/>
      </a:spcAft>
      <a:defRPr kumimoji="1" kern="1200">
        <a:solidFill>
          <a:schemeClr val="tx1"/>
        </a:solidFill>
        <a:latin typeface="Arial" charset="0"/>
        <a:ea typeface="Arial" pitchFamily="50" charset="-128"/>
        <a:cs typeface="Arial"/>
      </a:defRPr>
    </a:lvl2pPr>
    <a:lvl3pPr marL="914400" algn="l" rtl="0" fontAlgn="base">
      <a:spcBef>
        <a:spcPct val="0"/>
      </a:spcBef>
      <a:spcAft>
        <a:spcPct val="0"/>
      </a:spcAft>
      <a:defRPr kumimoji="1" kern="1200">
        <a:solidFill>
          <a:schemeClr val="tx1"/>
        </a:solidFill>
        <a:latin typeface="Arial" charset="0"/>
        <a:ea typeface="Arial" pitchFamily="50" charset="-128"/>
        <a:cs typeface="Arial"/>
      </a:defRPr>
    </a:lvl3pPr>
    <a:lvl4pPr marL="1371600" algn="l" rtl="0" fontAlgn="base">
      <a:spcBef>
        <a:spcPct val="0"/>
      </a:spcBef>
      <a:spcAft>
        <a:spcPct val="0"/>
      </a:spcAft>
      <a:defRPr kumimoji="1" kern="1200">
        <a:solidFill>
          <a:schemeClr val="tx1"/>
        </a:solidFill>
        <a:latin typeface="Arial" charset="0"/>
        <a:ea typeface="Arial" pitchFamily="50" charset="-128"/>
        <a:cs typeface="Arial"/>
      </a:defRPr>
    </a:lvl4pPr>
    <a:lvl5pPr marL="1828800" algn="l" rtl="0" fontAlgn="base">
      <a:spcBef>
        <a:spcPct val="0"/>
      </a:spcBef>
      <a:spcAft>
        <a:spcPct val="0"/>
      </a:spcAft>
      <a:defRPr kumimoji="1" kern="1200">
        <a:solidFill>
          <a:schemeClr val="tx1"/>
        </a:solidFill>
        <a:latin typeface="Arial" charset="0"/>
        <a:ea typeface="Arial" pitchFamily="50" charset="-128"/>
        <a:cs typeface="Arial"/>
      </a:defRPr>
    </a:lvl5pPr>
    <a:lvl6pPr marL="2286000" algn="l" defTabSz="914400" rtl="0" eaLnBrk="1" latinLnBrk="0" hangingPunct="1">
      <a:defRPr kumimoji="1" kern="1200">
        <a:solidFill>
          <a:schemeClr val="tx1"/>
        </a:solidFill>
        <a:latin typeface="Arial" charset="0"/>
        <a:ea typeface="Arial" pitchFamily="50" charset="-128"/>
        <a:cs typeface="Arial"/>
      </a:defRPr>
    </a:lvl6pPr>
    <a:lvl7pPr marL="2743200" algn="l" defTabSz="914400" rtl="0" eaLnBrk="1" latinLnBrk="0" hangingPunct="1">
      <a:defRPr kumimoji="1" kern="1200">
        <a:solidFill>
          <a:schemeClr val="tx1"/>
        </a:solidFill>
        <a:latin typeface="Arial" charset="0"/>
        <a:ea typeface="Arial" pitchFamily="50" charset="-128"/>
        <a:cs typeface="Arial"/>
      </a:defRPr>
    </a:lvl7pPr>
    <a:lvl8pPr marL="3200400" algn="l" defTabSz="914400" rtl="0" eaLnBrk="1" latinLnBrk="0" hangingPunct="1">
      <a:defRPr kumimoji="1" kern="1200">
        <a:solidFill>
          <a:schemeClr val="tx1"/>
        </a:solidFill>
        <a:latin typeface="Arial" charset="0"/>
        <a:ea typeface="Arial" pitchFamily="50" charset="-128"/>
        <a:cs typeface="Arial"/>
      </a:defRPr>
    </a:lvl8pPr>
    <a:lvl9pPr marL="3657600" algn="l" defTabSz="914400" rtl="0" eaLnBrk="1" latinLnBrk="0" hangingPunct="1">
      <a:defRPr kumimoji="1" kern="1200">
        <a:solidFill>
          <a:schemeClr val="tx1"/>
        </a:solidFill>
        <a:latin typeface="Arial" charset="0"/>
        <a:ea typeface="Arial" pitchFamily="50" charset="-128"/>
        <a:cs typeface="Arial"/>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07">
          <p15:clr>
            <a:srgbClr val="A4A3A4"/>
          </p15:clr>
        </p15:guide>
        <p15:guide id="2" pos="212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4B0"/>
    <a:srgbClr val="F7FAF0"/>
    <a:srgbClr val="E5CF27"/>
    <a:srgbClr val="E7E223"/>
    <a:srgbClr val="6CB744"/>
    <a:srgbClr val="AF2127"/>
    <a:srgbClr val="A5A5A5"/>
    <a:srgbClr val="7F1F25"/>
    <a:srgbClr val="113064"/>
    <a:srgbClr val="16377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中間スタイル 3 - アクセント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中間スタイル 3 - アクセント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344D84-9AFB-497E-A393-DC336BA19D2E}" styleName="中間スタイル 3 - アクセント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中間スタイル 3 - アクセント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スタイル (中間)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中間スタイル 2 - アクセント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C2FFA5D-87B4-456A-9821-1D502468CF0F}" styleName="テーマ スタイル 1 - アクセント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8FB837D-C827-4EFA-A057-4D05807E0F7C}" styleName="テーマ スタイル 1 - アクセント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9C7853C-536D-4A76-A0AE-DD22124D55A5}" styleName="テーマ スタイル 1 - アクセント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スタイルなし、表のグリッド線あり">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8D230F3-CF80-4859-8CE7-A43EE81993B5}" styleName="淡色スタイル 1 - アクセント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544" autoAdjust="0"/>
    <p:restoredTop sz="67659" autoAdjust="0"/>
  </p:normalViewPr>
  <p:slideViewPr>
    <p:cSldViewPr>
      <p:cViewPr varScale="1">
        <p:scale>
          <a:sx n="42" d="100"/>
          <a:sy n="42" d="100"/>
        </p:scale>
        <p:origin x="1032" y="4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4952"/>
    </p:cViewPr>
  </p:sorterViewPr>
  <p:notesViewPr>
    <p:cSldViewPr>
      <p:cViewPr varScale="1">
        <p:scale>
          <a:sx n="46" d="100"/>
          <a:sy n="46" d="100"/>
        </p:scale>
        <p:origin x="2958" y="36"/>
      </p:cViewPr>
      <p:guideLst>
        <p:guide orient="horz" pos="3107"/>
        <p:guide pos="2121"/>
      </p:guideLst>
    </p:cSldViewPr>
  </p:notes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18831" cy="493316"/>
          </a:xfrm>
          <a:prstGeom prst="rect">
            <a:avLst/>
          </a:prstGeom>
        </p:spPr>
        <p:txBody>
          <a:bodyPr vert="horz" lIns="91440" tIns="45720" rIns="91440" bIns="45720" rtlCol="0"/>
          <a:lstStyle>
            <a:lvl1pPr algn="l">
              <a:defRPr sz="1200"/>
            </a:lvl1pPr>
          </a:lstStyle>
          <a:p>
            <a:endParaRPr kumimoji="1" lang="ja-JP" altLang="en-US" dirty="0"/>
          </a:p>
        </p:txBody>
      </p:sp>
      <p:sp>
        <p:nvSpPr>
          <p:cNvPr id="3" name="日付プレースホルダー 2"/>
          <p:cNvSpPr>
            <a:spLocks noGrp="1"/>
          </p:cNvSpPr>
          <p:nvPr>
            <p:ph type="dt" sz="quarter" idx="1"/>
          </p:nvPr>
        </p:nvSpPr>
        <p:spPr>
          <a:xfrm>
            <a:off x="3815373" y="0"/>
            <a:ext cx="2918831" cy="493316"/>
          </a:xfrm>
          <a:prstGeom prst="rect">
            <a:avLst/>
          </a:prstGeom>
        </p:spPr>
        <p:txBody>
          <a:bodyPr vert="horz" lIns="91440" tIns="45720" rIns="91440" bIns="45720" rtlCol="0"/>
          <a:lstStyle>
            <a:lvl1pPr algn="r">
              <a:defRPr sz="1200"/>
            </a:lvl1pPr>
          </a:lstStyle>
          <a:p>
            <a:fld id="{53034F8B-3E11-4F99-9121-8C412D1A9C2F}" type="datetimeFigureOut">
              <a:rPr kumimoji="1" lang="ja-JP" altLang="en-US" smtClean="0"/>
              <a:t>2024/1/15</a:t>
            </a:fld>
            <a:endParaRPr kumimoji="1" lang="ja-JP" altLang="en-US" dirty="0"/>
          </a:p>
        </p:txBody>
      </p:sp>
      <p:sp>
        <p:nvSpPr>
          <p:cNvPr id="4" name="フッター プレースホルダー 3"/>
          <p:cNvSpPr>
            <a:spLocks noGrp="1"/>
          </p:cNvSpPr>
          <p:nvPr>
            <p:ph type="ftr" sz="quarter" idx="2"/>
          </p:nvPr>
        </p:nvSpPr>
        <p:spPr>
          <a:xfrm>
            <a:off x="0" y="9371285"/>
            <a:ext cx="2918831" cy="493316"/>
          </a:xfrm>
          <a:prstGeom prst="rect">
            <a:avLst/>
          </a:prstGeom>
        </p:spPr>
        <p:txBody>
          <a:bodyPr vert="horz" lIns="91440" tIns="45720" rIns="91440" bIns="45720" rtlCol="0" anchor="b"/>
          <a:lstStyle>
            <a:lvl1pPr algn="l">
              <a:defRPr sz="1200"/>
            </a:lvl1pPr>
          </a:lstStyle>
          <a:p>
            <a:endParaRPr kumimoji="1" lang="ja-JP" altLang="en-US" dirty="0"/>
          </a:p>
        </p:txBody>
      </p:sp>
      <p:sp>
        <p:nvSpPr>
          <p:cNvPr id="5" name="スライド番号プレースホルダー 4"/>
          <p:cNvSpPr>
            <a:spLocks noGrp="1"/>
          </p:cNvSpPr>
          <p:nvPr>
            <p:ph type="sldNum" sz="quarter" idx="3"/>
          </p:nvPr>
        </p:nvSpPr>
        <p:spPr>
          <a:xfrm>
            <a:off x="3815373" y="9371285"/>
            <a:ext cx="2918831" cy="493316"/>
          </a:xfrm>
          <a:prstGeom prst="rect">
            <a:avLst/>
          </a:prstGeom>
        </p:spPr>
        <p:txBody>
          <a:bodyPr vert="horz" lIns="91440" tIns="45720" rIns="91440" bIns="45720" rtlCol="0" anchor="b"/>
          <a:lstStyle>
            <a:lvl1pPr algn="r">
              <a:defRPr sz="1200"/>
            </a:lvl1pPr>
          </a:lstStyle>
          <a:p>
            <a:fld id="{609883E6-3E4E-4D62-8FBE-C47FEEC180E5}" type="slidenum">
              <a:rPr kumimoji="1" lang="ja-JP" altLang="en-US" smtClean="0"/>
              <a:t>‹#›</a:t>
            </a:fld>
            <a:endParaRPr kumimoji="1" lang="ja-JP" altLang="en-US" dirty="0"/>
          </a:p>
        </p:txBody>
      </p:sp>
    </p:spTree>
    <p:extLst>
      <p:ext uri="{BB962C8B-B14F-4D97-AF65-F5344CB8AC3E}">
        <p14:creationId xmlns:p14="http://schemas.microsoft.com/office/powerpoint/2010/main" val="257414640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日付プレースホルダ 2"/>
          <p:cNvSpPr>
            <a:spLocks noGrp="1"/>
          </p:cNvSpPr>
          <p:nvPr>
            <p:ph type="dt" idx="1"/>
          </p:nvPr>
        </p:nvSpPr>
        <p:spPr>
          <a:xfrm>
            <a:off x="3815373" y="0"/>
            <a:ext cx="2918831" cy="493316"/>
          </a:xfrm>
          <a:prstGeom prst="rect">
            <a:avLst/>
          </a:prstGeom>
        </p:spPr>
        <p:txBody>
          <a:bodyPr vert="horz" lIns="91440" tIns="45720" rIns="91440" bIns="45720" rtlCol="0"/>
          <a:lstStyle>
            <a:lvl1pPr algn="r" fontAlgn="auto">
              <a:spcBef>
                <a:spcPts val="0"/>
              </a:spcBef>
              <a:spcAft>
                <a:spcPts val="0"/>
              </a:spcAft>
              <a:defRPr sz="1200">
                <a:latin typeface="Arial"/>
                <a:ea typeface="Arial"/>
              </a:defRPr>
            </a:lvl1pPr>
          </a:lstStyle>
          <a:p>
            <a:pPr>
              <a:defRPr/>
            </a:pPr>
            <a:fld id="{69737650-3764-49DF-B96D-4D692040CE55}" type="datetimeFigureOut">
              <a:rPr lang="ja-JP" altLang="en-US"/>
              <a:pPr>
                <a:defRPr/>
              </a:pPr>
              <a:t>2024/1/15</a:t>
            </a:fld>
            <a:endParaRPr lang="ja-JP" altLang="en-US" dirty="0"/>
          </a:p>
        </p:txBody>
      </p:sp>
      <p:sp>
        <p:nvSpPr>
          <p:cNvPr id="5" name="ノート プレースホルダ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7" name="スライド番号プレースホルダ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fontAlgn="auto">
              <a:spcBef>
                <a:spcPts val="0"/>
              </a:spcBef>
              <a:spcAft>
                <a:spcPts val="0"/>
              </a:spcAft>
              <a:defRPr sz="1200">
                <a:latin typeface="Arial"/>
                <a:ea typeface="Arial"/>
              </a:defRPr>
            </a:lvl1pPr>
          </a:lstStyle>
          <a:p>
            <a:pPr>
              <a:defRPr/>
            </a:pPr>
            <a:fld id="{10F77E9D-CB1F-4426-86BC-8DC459AF034D}" type="slidenum">
              <a:rPr lang="ja-JP" altLang="en-US"/>
              <a:pPr>
                <a:defRPr/>
              </a:pPr>
              <a:t>‹#›</a:t>
            </a:fld>
            <a:endParaRPr lang="ja-JP" altLang="en-US" dirty="0"/>
          </a:p>
        </p:txBody>
      </p:sp>
      <p:sp>
        <p:nvSpPr>
          <p:cNvPr id="8" name="フッター プレースホルダー 7">
            <a:extLst>
              <a:ext uri="{FF2B5EF4-FFF2-40B4-BE49-F238E27FC236}">
                <a16:creationId xmlns:a16="http://schemas.microsoft.com/office/drawing/2014/main" id="{923670F8-17B7-421E-8B05-CFA6BF433CCB}"/>
              </a:ext>
            </a:extLst>
          </p:cNvPr>
          <p:cNvSpPr>
            <a:spLocks noGrp="1"/>
          </p:cNvSpPr>
          <p:nvPr>
            <p:ph type="ftr" sz="quarter" idx="4"/>
          </p:nvPr>
        </p:nvSpPr>
        <p:spPr>
          <a:xfrm>
            <a:off x="0" y="9371013"/>
            <a:ext cx="2919413" cy="495300"/>
          </a:xfrm>
          <a:prstGeom prst="rect">
            <a:avLst/>
          </a:prstGeom>
        </p:spPr>
        <p:txBody>
          <a:bodyPr vert="horz" lIns="91440" tIns="45720" rIns="91440" bIns="45720" rtlCol="0" anchor="b"/>
          <a:lstStyle>
            <a:lvl1pPr algn="l">
              <a:defRPr sz="1200"/>
            </a:lvl1pPr>
          </a:lstStyle>
          <a:p>
            <a:endParaRPr kumimoji="1" lang="ja-JP" altLang="en-US"/>
          </a:p>
        </p:txBody>
      </p:sp>
      <p:sp>
        <p:nvSpPr>
          <p:cNvPr id="9" name="スライド イメージ プレースホルダー 8">
            <a:extLst>
              <a:ext uri="{FF2B5EF4-FFF2-40B4-BE49-F238E27FC236}">
                <a16:creationId xmlns:a16="http://schemas.microsoft.com/office/drawing/2014/main" id="{7C25BFF7-73AF-4478-AA19-31A860F3EA25}"/>
              </a:ext>
            </a:extLst>
          </p:cNvPr>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ja-JP" altLang="en-US"/>
          </a:p>
        </p:txBody>
      </p:sp>
      <p:sp>
        <p:nvSpPr>
          <p:cNvPr id="10" name="ヘッダー プレースホルダー 9">
            <a:extLst>
              <a:ext uri="{FF2B5EF4-FFF2-40B4-BE49-F238E27FC236}">
                <a16:creationId xmlns:a16="http://schemas.microsoft.com/office/drawing/2014/main" id="{A833600E-C79B-46F6-BD6B-B936BB5E49C5}"/>
              </a:ext>
            </a:extLst>
          </p:cNvPr>
          <p:cNvSpPr>
            <a:spLocks noGrp="1"/>
          </p:cNvSpPr>
          <p:nvPr>
            <p:ph type="hdr" sz="quarter"/>
          </p:nvPr>
        </p:nvSpPr>
        <p:spPr>
          <a:xfrm>
            <a:off x="0" y="0"/>
            <a:ext cx="2919413" cy="495300"/>
          </a:xfrm>
          <a:prstGeom prst="rect">
            <a:avLst/>
          </a:prstGeom>
        </p:spPr>
        <p:txBody>
          <a:bodyPr vert="horz" lIns="91440" tIns="45720" rIns="91440" bIns="45720" rtlCol="0"/>
          <a:lstStyle>
            <a:lvl1pPr algn="l">
              <a:defRPr sz="1200"/>
            </a:lvl1pPr>
          </a:lstStyle>
          <a:p>
            <a:endParaRPr kumimoji="1" lang="ja-JP" altLang="en-US"/>
          </a:p>
        </p:txBody>
      </p:sp>
    </p:spTree>
    <p:extLst>
      <p:ext uri="{BB962C8B-B14F-4D97-AF65-F5344CB8AC3E}">
        <p14:creationId xmlns:p14="http://schemas.microsoft.com/office/powerpoint/2010/main" val="333839195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kumimoji="1" sz="1200" kern="1200">
        <a:solidFill>
          <a:schemeClr val="tx1"/>
        </a:solidFill>
        <a:latin typeface="Arial"/>
        <a:ea typeface="Arial"/>
        <a:cs typeface="Arial"/>
      </a:defRPr>
    </a:lvl1pPr>
    <a:lvl2pPr marL="457200" algn="l" rtl="0" eaLnBrk="0" fontAlgn="base" hangingPunct="0">
      <a:spcBef>
        <a:spcPct val="30000"/>
      </a:spcBef>
      <a:spcAft>
        <a:spcPct val="0"/>
      </a:spcAft>
      <a:defRPr kumimoji="1" sz="1200" kern="1200">
        <a:solidFill>
          <a:schemeClr val="tx1"/>
        </a:solidFill>
        <a:latin typeface="Arial"/>
        <a:ea typeface="Arial"/>
        <a:cs typeface="Arial"/>
      </a:defRPr>
    </a:lvl2pPr>
    <a:lvl3pPr marL="914400" algn="l" rtl="0" eaLnBrk="0" fontAlgn="base" hangingPunct="0">
      <a:spcBef>
        <a:spcPct val="30000"/>
      </a:spcBef>
      <a:spcAft>
        <a:spcPct val="0"/>
      </a:spcAft>
      <a:defRPr kumimoji="1" sz="1200" kern="1200">
        <a:solidFill>
          <a:schemeClr val="tx1"/>
        </a:solidFill>
        <a:latin typeface="Arial"/>
        <a:ea typeface="Arial"/>
        <a:cs typeface="Arial"/>
      </a:defRPr>
    </a:lvl3pPr>
    <a:lvl4pPr marL="1371600" algn="l" rtl="0" eaLnBrk="0" fontAlgn="base" hangingPunct="0">
      <a:spcBef>
        <a:spcPct val="30000"/>
      </a:spcBef>
      <a:spcAft>
        <a:spcPct val="0"/>
      </a:spcAft>
      <a:defRPr kumimoji="1" sz="1200" kern="1200">
        <a:solidFill>
          <a:schemeClr val="tx1"/>
        </a:solidFill>
        <a:latin typeface="Arial"/>
        <a:ea typeface="Arial"/>
        <a:cs typeface="Arial"/>
      </a:defRPr>
    </a:lvl4pPr>
    <a:lvl5pPr marL="1828800" algn="l" rtl="0" eaLnBrk="0" fontAlgn="base" hangingPunct="0">
      <a:spcBef>
        <a:spcPct val="30000"/>
      </a:spcBef>
      <a:spcAft>
        <a:spcPct val="0"/>
      </a:spcAft>
      <a:defRPr kumimoji="1" sz="1200" kern="1200">
        <a:solidFill>
          <a:schemeClr val="tx1"/>
        </a:solidFill>
        <a:latin typeface="Arial"/>
        <a:ea typeface="Arial"/>
        <a:cs typeface="Arial"/>
      </a:defRPr>
    </a:lvl5pPr>
    <a:lvl6pPr marL="2286000" algn="l" defTabSz="914400" rtl="0" eaLnBrk="1" latinLnBrk="0" hangingPunct="1">
      <a:defRPr kumimoji="1" sz="1200" kern="1200">
        <a:solidFill>
          <a:schemeClr val="tx1"/>
        </a:solidFill>
        <a:latin typeface="Arial"/>
        <a:ea typeface="Arial"/>
        <a:cs typeface="Arial"/>
      </a:defRPr>
    </a:lvl6pPr>
    <a:lvl7pPr marL="2743200" algn="l" defTabSz="914400" rtl="0" eaLnBrk="1" latinLnBrk="0" hangingPunct="1">
      <a:defRPr kumimoji="1" sz="1200" kern="1200">
        <a:solidFill>
          <a:schemeClr val="tx1"/>
        </a:solidFill>
        <a:latin typeface="Arial"/>
        <a:ea typeface="Arial"/>
        <a:cs typeface="Arial"/>
      </a:defRPr>
    </a:lvl7pPr>
    <a:lvl8pPr marL="3200400" algn="l" defTabSz="914400" rtl="0" eaLnBrk="1" latinLnBrk="0" hangingPunct="1">
      <a:defRPr kumimoji="1" sz="1200" kern="1200">
        <a:solidFill>
          <a:schemeClr val="tx1"/>
        </a:solidFill>
        <a:latin typeface="Arial"/>
        <a:ea typeface="Arial"/>
        <a:cs typeface="Arial"/>
      </a:defRPr>
    </a:lvl8pPr>
    <a:lvl9pPr marL="3657600" algn="l" defTabSz="914400" rtl="0" eaLnBrk="1" latinLnBrk="0" hangingPunct="1">
      <a:defRPr kumimoji="1" sz="1200" kern="1200">
        <a:solidFill>
          <a:schemeClr val="tx1"/>
        </a:solidFill>
        <a:latin typeface="Arial"/>
        <a:ea typeface="Arial"/>
        <a:cs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err="1"/>
              <a:t>Selamat</a:t>
            </a:r>
            <a:r>
              <a:rPr kumimoji="1" lang="en-US" altLang="ja-JP" dirty="0"/>
              <a:t> </a:t>
            </a:r>
            <a:r>
              <a:rPr kumimoji="1" lang="en-US" altLang="ja-JP" dirty="0" err="1"/>
              <a:t>datang</a:t>
            </a:r>
            <a:r>
              <a:rPr kumimoji="1" lang="en-US" altLang="ja-JP" dirty="0"/>
              <a:t> </a:t>
            </a:r>
            <a:r>
              <a:rPr kumimoji="1" lang="en-US" altLang="ja-JP" dirty="0" err="1"/>
              <a:t>bapak</a:t>
            </a:r>
            <a:r>
              <a:rPr kumimoji="1" lang="en-US" altLang="ja-JP" dirty="0"/>
              <a:t> </a:t>
            </a:r>
            <a:r>
              <a:rPr kumimoji="1" lang="en-US" altLang="ja-JP" dirty="0" err="1"/>
              <a:t>ibu</a:t>
            </a:r>
            <a:r>
              <a:rPr kumimoji="1" lang="en-US" altLang="ja-JP" dirty="0"/>
              <a:t> </a:t>
            </a:r>
            <a:r>
              <a:rPr kumimoji="1" lang="en-US" altLang="ja-JP" dirty="0" err="1"/>
              <a:t>sekalian</a:t>
            </a:r>
            <a:r>
              <a:rPr kumimoji="1" lang="en-US" altLang="ja-JP" dirty="0"/>
              <a:t>. </a:t>
            </a:r>
            <a:r>
              <a:rPr kumimoji="1" lang="en-US" altLang="ja-JP" dirty="0" err="1"/>
              <a:t>Terima</a:t>
            </a:r>
            <a:r>
              <a:rPr kumimoji="1" lang="en-US" altLang="ja-JP" dirty="0"/>
              <a:t> </a:t>
            </a:r>
            <a:r>
              <a:rPr kumimoji="1" lang="en-US" altLang="ja-JP" dirty="0" err="1"/>
              <a:t>kasih</a:t>
            </a:r>
            <a:r>
              <a:rPr kumimoji="1" lang="en-US" altLang="ja-JP" dirty="0"/>
              <a:t> </a:t>
            </a:r>
            <a:r>
              <a:rPr kumimoji="1" lang="en-US" altLang="ja-JP" dirty="0" err="1"/>
              <a:t>atas</a:t>
            </a:r>
            <a:r>
              <a:rPr kumimoji="1" lang="en-US" altLang="ja-JP" dirty="0"/>
              <a:t> </a:t>
            </a:r>
            <a:r>
              <a:rPr kumimoji="1" lang="en-US" altLang="ja-JP" dirty="0" err="1"/>
              <a:t>waktunya</a:t>
            </a:r>
            <a:r>
              <a:rPr kumimoji="1" lang="en-US" altLang="ja-JP" dirty="0"/>
              <a:t> </a:t>
            </a:r>
            <a:r>
              <a:rPr kumimoji="1" lang="en-US" altLang="ja-JP" dirty="0" err="1"/>
              <a:t>untuk</a:t>
            </a:r>
            <a:r>
              <a:rPr kumimoji="1" lang="en-US" altLang="ja-JP" dirty="0"/>
              <a:t> </a:t>
            </a:r>
            <a:r>
              <a:rPr kumimoji="1" lang="en-US" altLang="ja-JP" dirty="0" err="1"/>
              <a:t>mengikuti</a:t>
            </a:r>
            <a:r>
              <a:rPr kumimoji="1" lang="en-US" altLang="ja-JP" dirty="0"/>
              <a:t> Training </a:t>
            </a:r>
            <a:r>
              <a:rPr kumimoji="1" lang="en-US" altLang="ja-JP" dirty="0" err="1"/>
              <a:t>Promosi</a:t>
            </a:r>
            <a:r>
              <a:rPr kumimoji="1" lang="en-US" altLang="ja-JP" dirty="0"/>
              <a:t> </a:t>
            </a:r>
            <a:r>
              <a:rPr kumimoji="1" lang="en-US" altLang="ja-JP" dirty="0" err="1"/>
              <a:t>Kepatuhan</a:t>
            </a:r>
            <a:r>
              <a:rPr kumimoji="1" lang="en-US" altLang="ja-JP" dirty="0"/>
              <a:t> </a:t>
            </a:r>
            <a:r>
              <a:rPr kumimoji="1" lang="en-US" altLang="ja-JP" dirty="0" err="1"/>
              <a:t>terhadap</a:t>
            </a:r>
            <a:r>
              <a:rPr kumimoji="1" lang="en-US" altLang="ja-JP" dirty="0"/>
              <a:t> Hukum dan </a:t>
            </a:r>
            <a:r>
              <a:rPr kumimoji="1" lang="en-US" altLang="ja-JP" dirty="0" err="1"/>
              <a:t>Peraturan</a:t>
            </a:r>
            <a:r>
              <a:rPr kumimoji="1" lang="en-US" altLang="ja-JP" dirty="0"/>
              <a:t> </a:t>
            </a:r>
            <a:r>
              <a:rPr kumimoji="1" lang="en-US" altLang="ja-JP" dirty="0" err="1"/>
              <a:t>lingkungan</a:t>
            </a:r>
            <a:r>
              <a:rPr kumimoji="1" lang="en-US" altLang="ja-JP" dirty="0"/>
              <a:t> di PT HCMI.</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0</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2682186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ノート プレースホルダー 2"/>
          <p:cNvSpPr>
            <a:spLocks noGrp="1"/>
          </p:cNvSpPr>
          <p:nvPr>
            <p:ph type="body" idx="1"/>
          </p:nvPr>
        </p:nvSpPr>
        <p:spPr>
          <a:xfrm>
            <a:off x="710407" y="4861442"/>
            <a:ext cx="5799278" cy="4605576"/>
          </a:xfrm>
        </p:spPr>
        <p:txBody>
          <a:bodyPr/>
          <a:lstStyle/>
          <a:p>
            <a:pPr>
              <a:lnSpc>
                <a:spcPts val="1253"/>
              </a:lnSpc>
            </a:pPr>
            <a:r>
              <a:rPr lang="en-US" altLang="ja-JP" sz="1300" kern="100" dirty="0" err="1">
                <a:cs typeface="Times New Roman" panose="02020603050405020304" pitchFamily="18" charset="0"/>
              </a:rPr>
              <a:t>Berikut</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ini</a:t>
            </a:r>
            <a:r>
              <a:rPr lang="en-US" altLang="ja-JP" sz="1300" kern="100" dirty="0">
                <a:cs typeface="Times New Roman" panose="02020603050405020304" pitchFamily="18" charset="0"/>
              </a:rPr>
              <a:t> daftar </a:t>
            </a:r>
            <a:r>
              <a:rPr lang="en-US" altLang="ja-JP" sz="1300" kern="100" dirty="0" err="1">
                <a:cs typeface="Times New Roman" panose="02020603050405020304" pitchFamily="18" charset="0"/>
              </a:rPr>
              <a:t>isi</a:t>
            </a:r>
            <a:r>
              <a:rPr lang="en-US" altLang="ja-JP" sz="1300" kern="100" dirty="0">
                <a:cs typeface="Times New Roman" panose="02020603050405020304" pitchFamily="18" charset="0"/>
              </a:rPr>
              <a:t> training </a:t>
            </a:r>
            <a:r>
              <a:rPr lang="en-US" altLang="ja-JP" sz="1300" kern="100" dirty="0" err="1">
                <a:cs typeface="Times New Roman" panose="02020603050405020304" pitchFamily="18" charset="0"/>
              </a:rPr>
              <a:t>hari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ini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Dimulai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dari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latar</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belakang</a:t>
            </a:r>
            <a:r>
              <a:rPr lang="en-US" altLang="ja-JP" sz="1300" kern="100" dirty="0">
                <a:cs typeface="Times New Roman" panose="02020603050405020304" pitchFamily="18" charset="0"/>
              </a:rPr>
              <a:t> dan </a:t>
            </a:r>
            <a:r>
              <a:rPr lang="en-US" altLang="ja-JP" sz="1300" kern="100" dirty="0" err="1">
                <a:cs typeface="Times New Roman" panose="02020603050405020304" pitchFamily="18" charset="0"/>
              </a:rPr>
              <a:t>tujuan</a:t>
            </a:r>
            <a:r>
              <a:rPr lang="en-US" altLang="ja-JP" sz="1300" kern="100" dirty="0">
                <a:cs typeface="Times New Roman" panose="02020603050405020304" pitchFamily="18" charset="0"/>
              </a:rPr>
              <a:t> training </a:t>
            </a:r>
            <a:r>
              <a:rPr lang="en-US" altLang="ja-JP" sz="1300" kern="100" dirty="0" err="1">
                <a:cs typeface="Times New Roman" panose="02020603050405020304" pitchFamily="18" charset="0"/>
              </a:rPr>
              <a:t>kemudian</a:t>
            </a:r>
            <a:r>
              <a:rPr lang="en-US" altLang="ja-JP" sz="1300" kern="100" dirty="0">
                <a:cs typeface="Times New Roman" panose="02020603050405020304" pitchFamily="18" charset="0"/>
              </a:rPr>
              <a:t> Dasar </a:t>
            </a:r>
            <a:r>
              <a:rPr lang="en-US" altLang="ja-JP" sz="1300" kern="100" dirty="0" err="1">
                <a:cs typeface="Times New Roman" panose="02020603050405020304" pitchFamily="18" charset="0"/>
              </a:rPr>
              <a:t>hukum</a:t>
            </a:r>
            <a:r>
              <a:rPr lang="en-US" altLang="ja-JP" sz="1300" kern="100" dirty="0">
                <a:cs typeface="Times New Roman" panose="02020603050405020304" pitchFamily="18" charset="0"/>
              </a:rPr>
              <a:t> dan </a:t>
            </a:r>
            <a:r>
              <a:rPr lang="en-US" altLang="ja-JP" sz="1300" kern="100" dirty="0" err="1">
                <a:cs typeface="Times New Roman" panose="02020603050405020304" pitchFamily="18" charset="0"/>
              </a:rPr>
              <a:t>peraturan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lingkungan</a:t>
            </a:r>
            <a:r>
              <a:rPr lang="en-US" altLang="ja-JP" sz="1300" kern="100" dirty="0">
                <a:cs typeface="Times New Roman" panose="02020603050405020304" pitchFamily="18" charset="0"/>
              </a:rPr>
              <a:t> yang </a:t>
            </a:r>
            <a:r>
              <a:rPr lang="en-US" altLang="ja-JP" sz="1300" kern="100" dirty="0" err="1">
                <a:cs typeface="Times New Roman" panose="02020603050405020304" pitchFamily="18" charset="0"/>
              </a:rPr>
              <a:t>diperlukan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untuk</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operasi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bisnis</a:t>
            </a:r>
            <a:r>
              <a:rPr lang="en-US" altLang="ja-JP" sz="1300" kern="100" dirty="0">
                <a:cs typeface="Times New Roman" panose="02020603050405020304" pitchFamily="18" charset="0"/>
              </a:rPr>
              <a:t> dan </a:t>
            </a:r>
            <a:r>
              <a:rPr lang="en-US" altLang="ja-JP" sz="1300" kern="100" dirty="0" err="1">
                <a:cs typeface="Times New Roman" panose="02020603050405020304" pitchFamily="18" charset="0"/>
              </a:rPr>
              <a:t>contoh</a:t>
            </a:r>
            <a:r>
              <a:rPr lang="en-US" altLang="ja-JP" sz="1300" kern="100" dirty="0">
                <a:cs typeface="Times New Roman" panose="02020603050405020304" pitchFamily="18" charset="0"/>
              </a:rPr>
              <a:t> yang </a:t>
            </a:r>
            <a:r>
              <a:rPr lang="en-US" altLang="ja-JP" sz="1300" kern="100" dirty="0" err="1">
                <a:cs typeface="Times New Roman" panose="02020603050405020304" pitchFamily="18" charset="0"/>
              </a:rPr>
              <a:t>diterapkan</a:t>
            </a:r>
            <a:r>
              <a:rPr lang="en-US" altLang="ja-JP" sz="1300" kern="100" dirty="0">
                <a:cs typeface="Times New Roman" panose="02020603050405020304" pitchFamily="18" charset="0"/>
              </a:rPr>
              <a:t> di Indonesia. </a:t>
            </a:r>
            <a:r>
              <a:rPr lang="en-US" altLang="ja-JP" sz="1300" kern="100" dirty="0" err="1">
                <a:cs typeface="Times New Roman" panose="02020603050405020304" pitchFamily="18" charset="0"/>
              </a:rPr>
              <a:t>Kemudian</a:t>
            </a:r>
            <a:r>
              <a:rPr lang="en-US" altLang="ja-JP" sz="1300" kern="100" dirty="0">
                <a:cs typeface="Times New Roman" panose="02020603050405020304" pitchFamily="18" charset="0"/>
              </a:rPr>
              <a:t> kami </a:t>
            </a:r>
            <a:r>
              <a:rPr lang="en-US" altLang="ja-JP" sz="1300" kern="100" dirty="0" err="1">
                <a:cs typeface="Times New Roman" panose="02020603050405020304" pitchFamily="18" charset="0"/>
              </a:rPr>
              <a:t>akan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menjelaskan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studi</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kasus</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pelanggaran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hukum</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lingkungan</a:t>
            </a:r>
            <a:r>
              <a:rPr lang="en-US" altLang="ja-JP" sz="1300" kern="100" dirty="0">
                <a:cs typeface="Times New Roman" panose="02020603050405020304" pitchFamily="18" charset="0"/>
              </a:rPr>
              <a:t> yang </a:t>
            </a:r>
            <a:r>
              <a:rPr lang="en-US" altLang="ja-JP" sz="1300" kern="100" dirty="0" err="1">
                <a:cs typeface="Times New Roman" panose="02020603050405020304" pitchFamily="18" charset="0"/>
              </a:rPr>
              <a:t>pernah</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terjadi</a:t>
            </a:r>
            <a:r>
              <a:rPr lang="en-US" altLang="ja-JP" sz="1300" kern="100" dirty="0">
                <a:cs typeface="Times New Roman" panose="02020603050405020304" pitchFamily="18" charset="0"/>
              </a:rPr>
              <a:t> dan </a:t>
            </a:r>
            <a:r>
              <a:rPr lang="en-US" altLang="ja-JP" sz="1300" kern="100" dirty="0" err="1">
                <a:cs typeface="Times New Roman" panose="02020603050405020304" pitchFamily="18" charset="0"/>
              </a:rPr>
              <a:t>terakhir</a:t>
            </a:r>
            <a:r>
              <a:rPr lang="en-US" altLang="ja-JP" sz="1300" kern="100" dirty="0">
                <a:cs typeface="Times New Roman" panose="02020603050405020304" pitchFamily="18" charset="0"/>
              </a:rPr>
              <a:t> kami </a:t>
            </a:r>
            <a:r>
              <a:rPr lang="en-US" altLang="ja-JP" sz="1300" kern="100" dirty="0" err="1">
                <a:cs typeface="Times New Roman" panose="02020603050405020304" pitchFamily="18" charset="0"/>
              </a:rPr>
              <a:t>akan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menjelaskan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bagaimana</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mencegah</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pelanggaran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hukum</a:t>
            </a:r>
            <a:r>
              <a:rPr lang="en-US" altLang="ja-JP" sz="1300" kern="100" dirty="0">
                <a:cs typeface="Times New Roman" panose="02020603050405020304" pitchFamily="18" charset="0"/>
              </a:rPr>
              <a:t> dan </a:t>
            </a:r>
            <a:r>
              <a:rPr lang="en-US" altLang="ja-JP" sz="1300" kern="100" dirty="0" err="1">
                <a:cs typeface="Times New Roman" panose="02020603050405020304" pitchFamily="18" charset="0"/>
              </a:rPr>
              <a:t>peraturan</a:t>
            </a:r>
            <a:r>
              <a:rPr lang="en-US" altLang="ja-JP" sz="1300" kern="100" dirty="0">
                <a:cs typeface="Times New Roman" panose="02020603050405020304" pitchFamily="18" charset="0"/>
              </a:rPr>
              <a:t> </a:t>
            </a:r>
            <a:r>
              <a:rPr lang="en-US" altLang="ja-JP" sz="1300" kern="100" dirty="0" err="1">
                <a:cs typeface="Times New Roman" panose="02020603050405020304" pitchFamily="18" charset="0"/>
              </a:rPr>
              <a:t>lingkungan</a:t>
            </a:r>
            <a:endParaRPr lang="ja-JP" altLang="ja-JP" sz="1300" kern="100" dirty="0">
              <a:cs typeface="Times New Roman" panose="02020603050405020304" pitchFamily="18" charset="0"/>
            </a:endParaRPr>
          </a:p>
        </p:txBody>
      </p:sp>
      <p:sp>
        <p:nvSpPr>
          <p:cNvPr id="4" name="スライド番号プレースホルダー 3"/>
          <p:cNvSpPr>
            <a:spLocks noGrp="1"/>
          </p:cNvSpPr>
          <p:nvPr>
            <p:ph type="sldNum" sz="quarter" idx="5"/>
          </p:nvPr>
        </p:nvSpPr>
        <p:spPr>
          <a:xfrm>
            <a:off x="4023991" y="9721109"/>
            <a:ext cx="3078428" cy="511731"/>
          </a:xfrm>
          <a:prstGeom prst="rect">
            <a:avLst/>
          </a:prstGeom>
        </p:spPr>
        <p:txBody>
          <a:bodyPr/>
          <a:lstStyle/>
          <a:p>
            <a:pPr marL="0" marR="0" lvl="0" indent="0" algn="r" defTabSz="954908"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a:ln>
                  <a:noFill/>
                </a:ln>
                <a:solidFill>
                  <a:prstClr val="black"/>
                </a:solidFill>
                <a:effectLst/>
                <a:uLnTx/>
                <a:uFillTx/>
              </a:rPr>
              <a:pPr marL="0" marR="0" lvl="0" indent="0" algn="r" defTabSz="954908" rtl="0" eaLnBrk="1" fontAlgn="auto" latinLnBrk="0" hangingPunct="1">
                <a:lnSpc>
                  <a:spcPct val="100000"/>
                </a:lnSpc>
                <a:spcBef>
                  <a:spcPts val="0"/>
                </a:spcBef>
                <a:spcAft>
                  <a:spcPts val="0"/>
                </a:spcAft>
                <a:buClrTx/>
                <a:buSzTx/>
                <a:buFontTx/>
                <a:buNone/>
                <a:tabLst/>
                <a:defRPr/>
              </a:pPr>
              <a:t>1</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
        <p:nvSpPr>
          <p:cNvPr id="7" name="スライド イメージ プレースホルダー 6">
            <a:extLst>
              <a:ext uri="{FF2B5EF4-FFF2-40B4-BE49-F238E27FC236}">
                <a16:creationId xmlns:a16="http://schemas.microsoft.com/office/drawing/2014/main" id="{3319FC7E-AA17-4137-9D6B-CBE80F60F21D}"/>
              </a:ext>
            </a:extLst>
          </p:cNvPr>
          <p:cNvSpPr>
            <a:spLocks noGrp="1" noRot="1" noChangeAspect="1"/>
          </p:cNvSpPr>
          <p:nvPr>
            <p:ph type="sldImg"/>
          </p:nvPr>
        </p:nvSpPr>
        <p:spPr>
          <a:xfrm>
            <a:off x="139700" y="766763"/>
            <a:ext cx="6824663" cy="3838575"/>
          </a:xfrm>
        </p:spPr>
      </p:sp>
    </p:spTree>
    <p:extLst>
      <p:ext uri="{BB962C8B-B14F-4D97-AF65-F5344CB8AC3E}">
        <p14:creationId xmlns:p14="http://schemas.microsoft.com/office/powerpoint/2010/main" val="5262583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ノート プレースホルダー 2"/>
          <p:cNvSpPr>
            <a:spLocks noGrp="1"/>
          </p:cNvSpPr>
          <p:nvPr>
            <p:ph type="body" idx="1"/>
          </p:nvPr>
        </p:nvSpPr>
        <p:spPr>
          <a:xfrm>
            <a:off x="710407" y="4861442"/>
            <a:ext cx="5799278" cy="4605576"/>
          </a:xfrm>
        </p:spPr>
        <p:txBody>
          <a:bodyPr/>
          <a:lstStyle/>
          <a:p>
            <a:pPr>
              <a:lnSpc>
                <a:spcPts val="1253"/>
              </a:lnSpc>
            </a:pPr>
            <a:r>
              <a:rPr lang="ja-JP" altLang="en-US" sz="1300" kern="100" dirty="0"/>
              <a:t>　</a:t>
            </a:r>
            <a:r>
              <a:rPr lang="en-US" altLang="ja-JP" sz="1300" kern="100" dirty="0" err="1"/>
              <a:t>baik</a:t>
            </a:r>
            <a:r>
              <a:rPr lang="en-US" altLang="ja-JP" sz="1300" kern="100" dirty="0"/>
              <a:t> </a:t>
            </a:r>
            <a:r>
              <a:rPr lang="en-US" altLang="ja-JP" sz="1300" kern="100" dirty="0" err="1"/>
              <a:t>kita</a:t>
            </a:r>
            <a:r>
              <a:rPr lang="en-US" altLang="ja-JP" sz="1300" kern="100" dirty="0"/>
              <a:t> </a:t>
            </a:r>
            <a:r>
              <a:rPr lang="en-US" altLang="ja-JP" sz="1300" kern="100" dirty="0" err="1"/>
              <a:t>mulai</a:t>
            </a:r>
            <a:r>
              <a:rPr lang="en-US" altLang="ja-JP" sz="1300" kern="100" dirty="0"/>
              <a:t> </a:t>
            </a:r>
            <a:r>
              <a:rPr lang="en-US" altLang="ja-JP" sz="1300" kern="100" dirty="0" err="1"/>
              <a:t>dengan</a:t>
            </a:r>
            <a:r>
              <a:rPr lang="en-US" altLang="ja-JP" sz="1300" kern="100" dirty="0"/>
              <a:t> </a:t>
            </a:r>
            <a:r>
              <a:rPr lang="en-US" altLang="ja-JP" sz="1300" kern="100" dirty="0" err="1"/>
              <a:t>latar</a:t>
            </a:r>
            <a:r>
              <a:rPr lang="en-US" altLang="ja-JP" sz="1300" kern="100" dirty="0"/>
              <a:t> </a:t>
            </a:r>
            <a:r>
              <a:rPr lang="en-US" altLang="ja-JP" sz="1300" kern="100" dirty="0" err="1"/>
              <a:t>belakang</a:t>
            </a:r>
            <a:r>
              <a:rPr lang="en-US" altLang="ja-JP" sz="1300" kern="100" dirty="0"/>
              <a:t> dan </a:t>
            </a:r>
            <a:r>
              <a:rPr lang="en-US" altLang="ja-JP" sz="1300" kern="100" dirty="0" err="1"/>
              <a:t>tujuan</a:t>
            </a:r>
            <a:r>
              <a:rPr lang="en-US" altLang="ja-JP" sz="1300" kern="100" dirty="0"/>
              <a:t> training </a:t>
            </a:r>
            <a:r>
              <a:rPr lang="en-US" altLang="ja-JP" sz="1300" kern="100" dirty="0" err="1"/>
              <a:t>ini</a:t>
            </a:r>
            <a:endParaRPr lang="ja-JP" altLang="ja-JP" sz="1300" kern="100" dirty="0">
              <a:cs typeface="Times New Roman" panose="02020603050405020304" pitchFamily="18" charset="0"/>
            </a:endParaRPr>
          </a:p>
        </p:txBody>
      </p:sp>
      <p:sp>
        <p:nvSpPr>
          <p:cNvPr id="4" name="スライド番号プレースホルダー 3"/>
          <p:cNvSpPr>
            <a:spLocks noGrp="1"/>
          </p:cNvSpPr>
          <p:nvPr>
            <p:ph type="sldNum" sz="quarter" idx="5"/>
          </p:nvPr>
        </p:nvSpPr>
        <p:spPr>
          <a:xfrm>
            <a:off x="4023991" y="9721109"/>
            <a:ext cx="3078428" cy="511731"/>
          </a:xfrm>
          <a:prstGeom prst="rect">
            <a:avLst/>
          </a:prstGeom>
        </p:spPr>
        <p:txBody>
          <a:bodyPr/>
          <a:lstStyle/>
          <a:p>
            <a:pPr marL="0" marR="0" lvl="0" indent="0" algn="r" defTabSz="954908"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a:ln>
                  <a:noFill/>
                </a:ln>
                <a:solidFill>
                  <a:prstClr val="black"/>
                </a:solidFill>
                <a:effectLst/>
                <a:uLnTx/>
                <a:uFillTx/>
              </a:rPr>
              <a:pPr marL="0" marR="0" lvl="0" indent="0" algn="r" defTabSz="954908" rtl="0" eaLnBrk="1" fontAlgn="auto" latinLnBrk="0" hangingPunct="1">
                <a:lnSpc>
                  <a:spcPct val="100000"/>
                </a:lnSpc>
                <a:spcBef>
                  <a:spcPts val="0"/>
                </a:spcBef>
                <a:spcAft>
                  <a:spcPts val="0"/>
                </a:spcAft>
                <a:buClrTx/>
                <a:buSzTx/>
                <a:buFontTx/>
                <a:buNone/>
                <a:tabLst/>
                <a:defRPr/>
              </a:pPr>
              <a:t>2</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
        <p:nvSpPr>
          <p:cNvPr id="7" name="スライド イメージ プレースホルダー 6">
            <a:extLst>
              <a:ext uri="{FF2B5EF4-FFF2-40B4-BE49-F238E27FC236}">
                <a16:creationId xmlns:a16="http://schemas.microsoft.com/office/drawing/2014/main" id="{3319FC7E-AA17-4137-9D6B-CBE80F60F21D}"/>
              </a:ext>
            </a:extLst>
          </p:cNvPr>
          <p:cNvSpPr>
            <a:spLocks noGrp="1" noRot="1" noChangeAspect="1"/>
          </p:cNvSpPr>
          <p:nvPr>
            <p:ph type="sldImg"/>
          </p:nvPr>
        </p:nvSpPr>
        <p:spPr>
          <a:xfrm>
            <a:off x="139700" y="766763"/>
            <a:ext cx="6824663" cy="3838575"/>
          </a:xfrm>
        </p:spPr>
      </p:sp>
    </p:spTree>
    <p:extLst>
      <p:ext uri="{BB962C8B-B14F-4D97-AF65-F5344CB8AC3E}">
        <p14:creationId xmlns:p14="http://schemas.microsoft.com/office/powerpoint/2010/main" val="5299716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lnSpcReduction="10000"/>
          </a:bodyPr>
          <a:lstStyle/>
          <a:p>
            <a:endParaRPr kumimoji="1" lang="ja-JP" altLang="en-US" dirty="0"/>
          </a:p>
          <a:p>
            <a:r>
              <a:rPr kumimoji="1" lang="id" altLang="ja-JP" dirty="0"/>
              <a:t>Pada 1990-an, masalah lingkungan tumbuh di seluruh dunia, dan ada banyak gerakan yang berkaitan dengan pengelolaan lingkungan, seperti ISO14001.</a:t>
            </a:r>
          </a:p>
          <a:p>
            <a:r>
              <a:rPr kumimoji="1" lang="id" altLang="ja-JP" dirty="0"/>
              <a:t>Pada tahun 2000-an, tuntutan ini menjadi lebih menuntut, dan pemerintah menjadi lebih ketat dalam undang-undang dan peraturan lingkungan mereka. Lingkungan adalah item manajemen penting yang terkait dengan manajemen perusahaan.</a:t>
            </a:r>
          </a:p>
          <a:p>
            <a:r>
              <a:rPr kumimoji="1" lang="id" altLang="ja-JP" dirty="0"/>
              <a:t>Selain itu, CO2 dan plastik, yang sebelumnya telah dibuang tanpa batasan, juga telah merusak lingkungan. Ini telah menyebabkan dimulainya langkah-langkah pengaturan.</a:t>
            </a:r>
          </a:p>
          <a:p>
            <a:r>
              <a:rPr kumimoji="1" lang="id" altLang="ja-JP" dirty="0"/>
              <a:t>Mematuhi undang-undang dan peraturan lingkungan yang semakin ketat di seluruh dunia ini merupakan hal mendasar bagi manajemen perusahaan. Pelanggaran hukum dan peraturan lingkungan tidak hanya mengakibatkan lokasi bisnis yang relevan tetapi juga dalam pengurangan citra dan hilangnya nilai perusahaan HCM Group secara keseluruhan.</a:t>
            </a:r>
          </a:p>
          <a:p>
            <a:r>
              <a:rPr kumimoji="1" lang="id" altLang="ja-JP" dirty="0"/>
              <a:t>Oleh karena itu, HCM Group telah memutuskan untuk memastikan kepatuhan menyeluruh terhadap undang-undang dan peraturan lingkungan tidak hanya di pabrik dan bisnis besar, tetapi juga di kantor penjualan dengan beberapa karyawan.</a:t>
            </a:r>
          </a:p>
          <a:p>
            <a:r>
              <a:rPr kumimoji="1" lang="id" altLang="ja-JP" dirty="0"/>
              <a:t>Audit lingkungan tahunan Hitachi Construction Machinery sejak tahun 2020 telah menghasilkan tren penurunan pelanggaran hukum.</a:t>
            </a:r>
          </a:p>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10F77E9D-CB1F-4426-86BC-8DC459AF034D}" type="slidenum">
              <a:rPr lang="ja-JP" altLang="en-US" smtClean="0"/>
              <a:pPr>
                <a:defRPr/>
              </a:pPr>
              <a:t>3</a:t>
            </a:fld>
            <a:endParaRPr lang="ja-JP" altLang="en-US"/>
          </a:p>
        </p:txBody>
      </p:sp>
    </p:spTree>
    <p:extLst>
      <p:ext uri="{BB962C8B-B14F-4D97-AF65-F5344CB8AC3E}">
        <p14:creationId xmlns:p14="http://schemas.microsoft.com/office/powerpoint/2010/main" val="571779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Tujuan dari pelatihan kepatuhan ini adalah untuk meningkatkan rasa kepatuhan terhadap undang-undang dan peraturan lingkungan di tingkat personel yang bertanggung jawab, untuk memastikan bahwa personel yang bertanggung jawab di lokasi berbagi pengetahuan lingkungan dari pemula dan tingkat menengah hukum dan peraturan lingkungan, dan untuk melatih personel yang merupakan inti dari praktik kepatuhan hukum dan peraturan lingkungan dari masing-masing divisi.</a:t>
            </a:r>
          </a:p>
          <a:p>
            <a:r>
              <a:rPr kumimoji="1" lang="id" altLang="ja-JP" dirty="0"/>
              <a:t>Dalam studi ini, kita akan belajar tentang garis besar kepatuhan terhadap hukum lingkungan, contoh pelanggaran, dan metode manajemen untuk mencegah pelanggaran hukum dan peraturan.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4237057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ノート プレースホルダー 2"/>
          <p:cNvSpPr>
            <a:spLocks noGrp="1"/>
          </p:cNvSpPr>
          <p:nvPr>
            <p:ph type="body" idx="1"/>
          </p:nvPr>
        </p:nvSpPr>
        <p:spPr>
          <a:xfrm>
            <a:off x="710407" y="4861442"/>
            <a:ext cx="5799278" cy="4605576"/>
          </a:xfrm>
        </p:spPr>
        <p:txBody>
          <a:bodyPr/>
          <a:lstStyle/>
          <a:p>
            <a:pPr>
              <a:lnSpc>
                <a:spcPts val="1253"/>
              </a:lnSpc>
            </a:pPr>
            <a:r>
              <a:rPr lang="ja-JP" altLang="en-US" sz="1300" kern="100" dirty="0"/>
              <a:t>　</a:t>
            </a:r>
            <a:r>
              <a:rPr lang="en-US" altLang="ja-JP" sz="1300" kern="100" dirty="0"/>
              <a:t>Ok </a:t>
            </a:r>
            <a:r>
              <a:rPr lang="en-US" altLang="ja-JP" sz="1300" kern="100" dirty="0" err="1"/>
              <a:t>kita</a:t>
            </a:r>
            <a:r>
              <a:rPr lang="en-US" altLang="ja-JP" sz="1300" kern="100" dirty="0"/>
              <a:t> </a:t>
            </a:r>
            <a:r>
              <a:rPr lang="en-US" altLang="ja-JP" sz="1300" kern="100" dirty="0" err="1"/>
              <a:t>akan</a:t>
            </a:r>
            <a:r>
              <a:rPr lang="en-US" altLang="ja-JP" sz="1300" kern="100" dirty="0"/>
              <a:t> </a:t>
            </a:r>
            <a:r>
              <a:rPr lang="en-US" altLang="ja-JP" sz="1300" kern="100" dirty="0" err="1"/>
              <a:t>mulai</a:t>
            </a:r>
            <a:r>
              <a:rPr lang="en-US" altLang="ja-JP" sz="1300" kern="100" dirty="0"/>
              <a:t> </a:t>
            </a:r>
            <a:r>
              <a:rPr lang="en-US" altLang="ja-JP" sz="1300" kern="100" dirty="0" err="1"/>
              <a:t>dari</a:t>
            </a:r>
            <a:r>
              <a:rPr lang="en-US" altLang="ja-JP" sz="1300" kern="100" dirty="0"/>
              <a:t> </a:t>
            </a:r>
            <a:r>
              <a:rPr lang="en-US" altLang="ja-JP" sz="1300" kern="100" dirty="0" err="1"/>
              <a:t>dasar</a:t>
            </a:r>
            <a:r>
              <a:rPr lang="en-US" altLang="ja-JP" sz="1300" kern="100" dirty="0"/>
              <a:t> </a:t>
            </a:r>
            <a:r>
              <a:rPr lang="en-US" altLang="ja-JP" sz="1300" kern="100" dirty="0" err="1"/>
              <a:t>hukum</a:t>
            </a:r>
            <a:r>
              <a:rPr lang="en-US" altLang="ja-JP" sz="1300" kern="100" dirty="0"/>
              <a:t> </a:t>
            </a:r>
            <a:r>
              <a:rPr lang="en-US" altLang="ja-JP" sz="1300" kern="100" dirty="0" err="1"/>
              <a:t>lingkungan</a:t>
            </a:r>
            <a:r>
              <a:rPr lang="en-US" altLang="ja-JP" sz="1300" kern="100" dirty="0"/>
              <a:t> dan </a:t>
            </a:r>
            <a:r>
              <a:rPr lang="en-US" altLang="ja-JP" sz="1300" kern="100" dirty="0" err="1"/>
              <a:t>peraturan</a:t>
            </a:r>
            <a:r>
              <a:rPr lang="en-US" altLang="ja-JP" sz="1300" kern="100" dirty="0"/>
              <a:t> yang </a:t>
            </a:r>
            <a:r>
              <a:rPr lang="en-US" altLang="ja-JP" sz="1300" kern="100" dirty="0" err="1"/>
              <a:t>diperlukan</a:t>
            </a:r>
            <a:r>
              <a:rPr lang="en-US" altLang="ja-JP" sz="1300" kern="100" dirty="0"/>
              <a:t> </a:t>
            </a:r>
            <a:r>
              <a:rPr lang="en-US" altLang="ja-JP" sz="1300" kern="100" dirty="0" err="1"/>
              <a:t>untuk</a:t>
            </a:r>
            <a:r>
              <a:rPr lang="en-US" altLang="ja-JP" sz="1300" kern="100" dirty="0"/>
              <a:t> </a:t>
            </a:r>
            <a:r>
              <a:rPr lang="en-US" altLang="ja-JP" sz="1300" kern="100" dirty="0" err="1"/>
              <a:t>operasi</a:t>
            </a:r>
            <a:r>
              <a:rPr lang="en-US" altLang="ja-JP" sz="1300" kern="100" dirty="0"/>
              <a:t> </a:t>
            </a:r>
            <a:r>
              <a:rPr lang="en-US" altLang="ja-JP" sz="1300" kern="100" dirty="0" err="1"/>
              <a:t>bisnis</a:t>
            </a:r>
            <a:r>
              <a:rPr lang="en-US" altLang="ja-JP" sz="1300" kern="100" dirty="0"/>
              <a:t> di Perusahaan</a:t>
            </a:r>
            <a:endParaRPr lang="ja-JP" altLang="ja-JP" sz="1300" kern="100" dirty="0">
              <a:cs typeface="Times New Roman" panose="02020603050405020304" pitchFamily="18" charset="0"/>
            </a:endParaRPr>
          </a:p>
        </p:txBody>
      </p:sp>
      <p:sp>
        <p:nvSpPr>
          <p:cNvPr id="4" name="スライド番号プレースホルダー 3"/>
          <p:cNvSpPr>
            <a:spLocks noGrp="1"/>
          </p:cNvSpPr>
          <p:nvPr>
            <p:ph type="sldNum" sz="quarter" idx="5"/>
          </p:nvPr>
        </p:nvSpPr>
        <p:spPr>
          <a:xfrm>
            <a:off x="4023991" y="9721109"/>
            <a:ext cx="3078428" cy="511731"/>
          </a:xfrm>
          <a:prstGeom prst="rect">
            <a:avLst/>
          </a:prstGeom>
        </p:spPr>
        <p:txBody>
          <a:bodyPr/>
          <a:lstStyle/>
          <a:p>
            <a:pPr marL="0" marR="0" lvl="0" indent="0" algn="r" defTabSz="954908"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a:ln>
                  <a:noFill/>
                </a:ln>
                <a:solidFill>
                  <a:prstClr val="black"/>
                </a:solidFill>
                <a:effectLst/>
                <a:uLnTx/>
                <a:uFillTx/>
              </a:rPr>
              <a:pPr marL="0" marR="0" lvl="0" indent="0" algn="r" defTabSz="954908" rtl="0" eaLnBrk="1" fontAlgn="auto" latinLnBrk="0" hangingPunct="1">
                <a:lnSpc>
                  <a:spcPct val="100000"/>
                </a:lnSpc>
                <a:spcBef>
                  <a:spcPts val="0"/>
                </a:spcBef>
                <a:spcAft>
                  <a:spcPts val="0"/>
                </a:spcAft>
                <a:buClrTx/>
                <a:buSzTx/>
                <a:buFontTx/>
                <a:buNone/>
                <a:tabLst/>
                <a:defRPr/>
              </a:pPr>
              <a:t>5</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
        <p:nvSpPr>
          <p:cNvPr id="7" name="スライド イメージ プレースホルダー 6">
            <a:extLst>
              <a:ext uri="{FF2B5EF4-FFF2-40B4-BE49-F238E27FC236}">
                <a16:creationId xmlns:a16="http://schemas.microsoft.com/office/drawing/2014/main" id="{3319FC7E-AA17-4137-9D6B-CBE80F60F21D}"/>
              </a:ext>
            </a:extLst>
          </p:cNvPr>
          <p:cNvSpPr>
            <a:spLocks noGrp="1" noRot="1" noChangeAspect="1"/>
          </p:cNvSpPr>
          <p:nvPr>
            <p:ph type="sldImg"/>
          </p:nvPr>
        </p:nvSpPr>
        <p:spPr>
          <a:xfrm>
            <a:off x="139700" y="766763"/>
            <a:ext cx="6824663" cy="3838575"/>
          </a:xfrm>
        </p:spPr>
      </p:sp>
    </p:spTree>
    <p:extLst>
      <p:ext uri="{BB962C8B-B14F-4D97-AF65-F5344CB8AC3E}">
        <p14:creationId xmlns:p14="http://schemas.microsoft.com/office/powerpoint/2010/main" val="529971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Seperti HCM Group, industri produksi dan penjualan mesin tunduk pada sejumlah peraturan lingkungan mulai dari pengadaan hingga manufaktur, kegiatan penjualan, layanan, Pengangkutan, dan pembuangan.</a:t>
            </a:r>
          </a:p>
          <a:p>
            <a:r>
              <a:rPr kumimoji="1" lang="id" altLang="ja-JP" dirty="0"/>
              <a:t>Perusahaan diharuskan untuk menjalankan bisnis sesuai dengan persyaratan ini. Namun, orang yang bertanggung jawab atas kepatuhan adalah "orang yang memasang dan mengganti peralatan," "orang yang mengoperasikan dan memproduksi peralatan," "orang yang menjual dan memperbaiki barang," dan "orang yang melakukan Pengangkutan dan pengiriman," yaitu, karyawan kami.</a:t>
            </a:r>
          </a:p>
          <a:p>
            <a:r>
              <a:rPr kumimoji="1" lang="id" altLang="ja-JP" dirty="0"/>
              <a:t>Hukum dan peraturan lingkungan sejalan dengan pengetahuan umum umum. Namun, untuk mencegah ketidakpatuhan dan mencegah standar terpadu menjadi individu, kami telah menetapkan aturan untuk operasi dan pekerjaan di setiap perusahaan, lokasi bisnis, dan departemen.</a:t>
            </a:r>
          </a:p>
          <a:p>
            <a:r>
              <a:rPr kumimoji="1" lang="id" altLang="ja-JP" dirty="0"/>
              <a:t>Kegagalan untuk mengikuti aturan dan prosedur ini dapat menyebabkan pelanggaran hukum dan peraturan, yang dapat menyebabkan tanggung jawab "penanggung jawab" serta tanggung jawab atasan atau perusahaannya.</a:t>
            </a:r>
          </a:p>
          <a:p>
            <a:r>
              <a:rPr kumimoji="1" lang="id" altLang="ja-JP" dirty="0"/>
              <a:t>Selain itu, keluhan dan kegagalan lingkungan dapat secara serius menghambat operasi perusahaan bahkan jika mereka tidak melanggar hukum dan peraturan.</a:t>
            </a:r>
          </a:p>
          <a:p>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9188418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Ada tiga hukuman untuk undang-undang dan peraturan lingkungan. Hukuman administratif adalah dampak langsung terhadap manajemen bisnis, seperti penangguhan pabrik dan perintah untuk mengembalikan status quo sebagai tindakan administratif. Biaya yang berlebihan adalah beberapa 0,1 juta, tetapi biaya mematikan pabrik dan mengumpulkan polutan adalah dampak besar.</a:t>
            </a:r>
          </a:p>
          <a:p>
            <a:r>
              <a:rPr kumimoji="1" lang="id" altLang="ja-JP" dirty="0"/>
              <a:t>Hukuman pidana adalah hukuman yang dapat langsung dikenakan pada penanggung jawab peralatan atau penanggung jawab mesin. Selain denda, hukuman perbudakan juga dapat dikenakan. Selain itu, supervisor atau perusahaan yang mengeluarkan perintah dapat diperiksa keterlibatannya dan dikenakan hukuman.</a:t>
            </a:r>
          </a:p>
          <a:p>
            <a:r>
              <a:rPr kumimoji="1" lang="id" altLang="ja-JP" dirty="0"/>
              <a:t>Hukuman perdata Kompensasi kerusakan yang disebabkan oleh pelanggaran dan menimbulkan biaya besar untuk perbaikan. Bahkan jika hukuman pidana tidak dikenakan, Anda akan bertanggung jawab untuk mengkompensasi kerusakan.</a:t>
            </a:r>
          </a:p>
          <a:p>
            <a:r>
              <a:rPr kumimoji="1" lang="id" altLang="ja-JP" dirty="0"/>
              <a:t>Penting untuk diingat bahwa pelanggaran hukum dan peraturan dapat menyebabkan kerusakan serius tidak hanya pada hukuman tersebut tetapi juga pada manajemen, reputasi, dan produk yang tercantum dalam tabel. Dalam kasus terburuk, manajemen perusahaan yang sedang berlangsung akan menjadi tidak mungkin.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5539344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HCM Group disebut kegagalan lingkungan ketika masalah lingkungan muncul.</a:t>
            </a:r>
          </a:p>
          <a:p>
            <a:r>
              <a:rPr kumimoji="1" lang="id" altLang="ja-JP" dirty="0"/>
              <a:t>Dalam HCM Sec., kegagalan lingkungan dibagi menjadi empat bagian seperti yang ditunjukkan pada tabel.</a:t>
            </a:r>
          </a:p>
          <a:p>
            <a:r>
              <a:rPr kumimoji="1" lang="id" altLang="ja-JP" dirty="0"/>
              <a:t>Kegagalan di dalam dan di luar adalah kebocoran, kebisingan mendadak, dan bau yang terjadi di pabrik produksi dan pabrik layanan. Respons langsung tidak menyebabkan kerusakan seperti polusi. Kali ini, saya akan belajar tentang pelanggaran hukum dan klaim eksternal yang dikelilingi oleh bingkai biru.</a:t>
            </a:r>
          </a:p>
          <a:p>
            <a:r>
              <a:rPr kumimoji="1" lang="id" altLang="ja-JP" dirty="0"/>
              <a:t>Klaim eksternal sering diajukan oleh penduduk di sekitarnya, tetapi begitu klaim diajukan, klaim yang sama dapat terjadi berkali-kali. Bahkan jika standar dipatuhi, perlu untuk menanggapi klaim dengan tulus, dan untuk melaporkan dan berbagi informasi di dalam perusahaan.</a:t>
            </a:r>
          </a:p>
          <a:p>
            <a:r>
              <a:rPr kumimoji="1" lang="id" altLang="ja-JP" dirty="0"/>
              <a:t>Berbagai undang-undang dan peraturan lingkungan beragam.</a:t>
            </a:r>
          </a:p>
          <a:p>
            <a:r>
              <a:rPr kumimoji="1" lang="id" altLang="ja-JP" dirty="0"/>
              <a:t>Selanjutnya, saya akan menjelaskan garis besar hukum dan hukuman yang akan diperiksa oleh penanggung jawab situs.</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6528535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lnSpcReduction="10000"/>
          </a:bodyPr>
          <a:lstStyle/>
          <a:p>
            <a:endParaRPr kumimoji="1" lang="ja-JP" altLang="en-US" dirty="0"/>
          </a:p>
          <a:p>
            <a:r>
              <a:rPr kumimoji="1" lang="id" altLang="en-US" dirty="0"/>
              <a:t>Dengan memiliki "peralatan" yang ditetapkan oleh undang-undang dan peraturan lingkungan, penanggung jawab memiliki "kewajiban" untuk mengelolanya sesuai dengan hukum.</a:t>
            </a:r>
          </a:p>
          <a:p>
            <a:r>
              <a:rPr kumimoji="1" lang="id" altLang="en-US" dirty="0"/>
              <a:t>Juga, bahkan jika Anda tidak bertanggung jawab atas peralatan, tindakan yang terjadi selama pekerjaan Anda, seperti membuang sampah, menyiram air limbah, dan membuat kebisingan, mungkin juga ilegal.</a:t>
            </a:r>
          </a:p>
          <a:p>
            <a:r>
              <a:rPr kumimoji="1" lang="id" altLang="en-US" dirty="0"/>
              <a:t>Di sini kami akan menjelaskan secara singkat jenis-jenis kewajiban dan hukuman yang dikenakan oleh undang-undang lingkungan yang khas kepada Anda.</a:t>
            </a:r>
            <a:endParaRPr kumimoji="1" lang="en-US" altLang="ja-JP" dirty="0"/>
          </a:p>
          <a:p>
            <a:r>
              <a:rPr kumimoji="1" lang="id" altLang="ja-JP" dirty="0"/>
              <a:t>10 hingga 21 berisi informasi tentang hukum dan hukuman Jepang, tetapi saya yakin negara Anda memiliki undang-undang dan peraturan lingkungan yang sama atau serupa untuk setiap kasus.</a:t>
            </a:r>
            <a:endParaRPr kumimoji="1" lang="en-US" altLang="ja-JP" dirty="0"/>
          </a:p>
          <a:p>
            <a:r>
              <a:rPr kumimoji="1" lang="id" altLang="en-US" dirty="0"/>
              <a:t>Harap jalankan bisnis Anda sesuai dengan hukum dan peraturan negara Anda.</a:t>
            </a:r>
          </a:p>
          <a:p>
            <a:endParaRPr kumimoji="1" lang="ja-JP" altLang="en-US" dirty="0"/>
          </a:p>
          <a:p>
            <a:r>
              <a:rPr kumimoji="1" lang="id" altLang="en-US" dirty="0"/>
              <a:t>Saya menjelaskan bahwa ada "hukuman administratif", "hukuman pidana", dan "hukuman perdata" sebagai hukuman, tetapi penerapan hukuman dapat dibagi menjadi hukuman langsung dan hukuman tidak langsung. Selanjutnya, ada ketentuan hukuman ganda yang mengenakan hukuman tidak hanya pada penanggung jawab tetapi juga pada perusahaan.</a:t>
            </a:r>
            <a:endParaRPr kumimoji="1" lang="en-US" altLang="ja-JP" dirty="0"/>
          </a:p>
          <a:p>
            <a:r>
              <a:rPr kumimoji="1" lang="id" altLang="en-US" dirty="0"/>
              <a:t>Kami akan menjelaskan undang-undang dan peraturan lingkungan yang khas dari perspektif ini.</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latin typeface="Calibri"/>
                <a:ea typeface="ＭＳ Ｐゴシック" panose="020B0600070205080204"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749122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Pertama-tama, kami bertanggung jawab atas lingkungan di pabrik dan kantor kami. Penanggung jawab ini haruslah penanggung jawab atau penanggung jawab yang memenuhi syarat sesuai dengan fasilitas dan skala yang dipasang oleh pabrik.</a:t>
            </a:r>
          </a:p>
          <a:p>
            <a:r>
              <a:rPr kumimoji="1" lang="id" altLang="ja-JP" dirty="0"/>
              <a:t>Tidak hanya ketika memasang peralatan baru, tetapi juga ketika ada perubahan atau penambahan, perlu untuk mengajukan pemberitahuan perubahan.</a:t>
            </a:r>
            <a:endParaRPr kumimoji="1" lang="en-US" altLang="ja-JP" dirty="0"/>
          </a:p>
          <a:p>
            <a:r>
              <a:rPr kumimoji="1" lang="en-US" altLang="ja-JP" dirty="0"/>
              <a:t>Di </a:t>
            </a:r>
            <a:r>
              <a:rPr kumimoji="1" lang="en-US" altLang="ja-JP" dirty="0" err="1"/>
              <a:t>indonesia</a:t>
            </a:r>
            <a:r>
              <a:rPr kumimoji="1" lang="en-US" altLang="ja-JP" dirty="0"/>
              <a:t> </a:t>
            </a:r>
            <a:r>
              <a:rPr kumimoji="1" lang="en-US" altLang="ja-JP" dirty="0" err="1"/>
              <a:t>setiap</a:t>
            </a:r>
            <a:r>
              <a:rPr kumimoji="1" lang="en-US" altLang="ja-JP" dirty="0"/>
              <a:t> </a:t>
            </a:r>
            <a:r>
              <a:rPr kumimoji="1" lang="en-US" altLang="ja-JP" dirty="0" err="1"/>
              <a:t>penanggung</a:t>
            </a:r>
            <a:r>
              <a:rPr kumimoji="1" lang="en-US" altLang="ja-JP" dirty="0"/>
              <a:t> </a:t>
            </a:r>
            <a:r>
              <a:rPr kumimoji="1" lang="en-US" altLang="ja-JP" dirty="0" err="1"/>
              <a:t>jawab</a:t>
            </a:r>
            <a:r>
              <a:rPr kumimoji="1" lang="en-US" altLang="ja-JP" dirty="0"/>
              <a:t> </a:t>
            </a:r>
            <a:r>
              <a:rPr kumimoji="1" lang="en-US" altLang="ja-JP" dirty="0" err="1"/>
              <a:t>fasilitas</a:t>
            </a:r>
            <a:r>
              <a:rPr kumimoji="1" lang="en-US" altLang="ja-JP" dirty="0"/>
              <a:t> </a:t>
            </a:r>
            <a:r>
              <a:rPr kumimoji="1" lang="en-US" altLang="ja-JP" dirty="0" err="1"/>
              <a:t>lingkungan</a:t>
            </a:r>
            <a:r>
              <a:rPr kumimoji="1" lang="en-US" altLang="ja-JP" dirty="0"/>
              <a:t> </a:t>
            </a:r>
            <a:r>
              <a:rPr kumimoji="1" lang="en-US" altLang="ja-JP" dirty="0" err="1"/>
              <a:t>harus</a:t>
            </a:r>
            <a:r>
              <a:rPr kumimoji="1" lang="en-US" altLang="ja-JP" dirty="0"/>
              <a:t> </a:t>
            </a:r>
            <a:r>
              <a:rPr kumimoji="1" lang="en-US" altLang="ja-JP" dirty="0" err="1"/>
              <a:t>sudah</a:t>
            </a:r>
            <a:r>
              <a:rPr kumimoji="1" lang="en-US" altLang="ja-JP" dirty="0"/>
              <a:t> </a:t>
            </a:r>
            <a:r>
              <a:rPr kumimoji="1" lang="en-US" altLang="ja-JP" dirty="0" err="1"/>
              <a:t>memiliki</a:t>
            </a:r>
            <a:r>
              <a:rPr kumimoji="1" lang="en-US" altLang="ja-JP" dirty="0"/>
              <a:t> </a:t>
            </a:r>
            <a:r>
              <a:rPr kumimoji="1" lang="en-US" altLang="ja-JP" dirty="0" err="1"/>
              <a:t>sertifikat</a:t>
            </a:r>
            <a:r>
              <a:rPr kumimoji="1" lang="en-US" altLang="ja-JP" dirty="0"/>
              <a:t> </a:t>
            </a:r>
            <a:r>
              <a:rPr kumimoji="1" lang="en-US" altLang="ja-JP" dirty="0" err="1"/>
              <a:t>kompetensi</a:t>
            </a:r>
            <a:r>
              <a:rPr kumimoji="1" lang="en-US" altLang="ja-JP" dirty="0"/>
              <a:t> </a:t>
            </a:r>
            <a:r>
              <a:rPr kumimoji="1" lang="en-US" altLang="ja-JP" dirty="0" err="1"/>
              <a:t>dari</a:t>
            </a:r>
            <a:r>
              <a:rPr kumimoji="1" lang="en-US" altLang="ja-JP" dirty="0"/>
              <a:t> BNSP </a:t>
            </a:r>
            <a:r>
              <a:rPr kumimoji="1" lang="en-US" altLang="ja-JP" dirty="0" err="1"/>
              <a:t>atau</a:t>
            </a:r>
            <a:r>
              <a:rPr kumimoji="1" lang="en-US" altLang="ja-JP" dirty="0"/>
              <a:t> Badan Nasional </a:t>
            </a:r>
            <a:r>
              <a:rPr kumimoji="1" lang="en-US" altLang="ja-JP" dirty="0" err="1"/>
              <a:t>Sertifikasi</a:t>
            </a:r>
            <a:r>
              <a:rPr kumimoji="1" lang="en-US" altLang="ja-JP" dirty="0"/>
              <a:t> </a:t>
            </a:r>
            <a:r>
              <a:rPr kumimoji="1" lang="en-US" altLang="ja-JP" dirty="0" err="1"/>
              <a:t>Profesi</a:t>
            </a:r>
            <a:r>
              <a:rPr kumimoji="1" lang="en-US" altLang="ja-JP" dirty="0"/>
              <a:t>.</a:t>
            </a:r>
          </a:p>
          <a:p>
            <a:r>
              <a:rPr kumimoji="1" lang="en-US" altLang="ja-JP" dirty="0"/>
              <a:t>Dan </a:t>
            </a:r>
            <a:r>
              <a:rPr kumimoji="1" lang="en-US" altLang="ja-JP" dirty="0" err="1"/>
              <a:t>sertifikat</a:t>
            </a:r>
            <a:r>
              <a:rPr kumimoji="1" lang="en-US" altLang="ja-JP" dirty="0"/>
              <a:t> </a:t>
            </a:r>
            <a:r>
              <a:rPr kumimoji="1" lang="en-US" altLang="ja-JP" dirty="0" err="1"/>
              <a:t>ini</a:t>
            </a:r>
            <a:r>
              <a:rPr kumimoji="1" lang="en-US" altLang="ja-JP" dirty="0"/>
              <a:t> </a:t>
            </a:r>
            <a:r>
              <a:rPr kumimoji="1" lang="en-US" altLang="ja-JP" dirty="0" err="1"/>
              <a:t>wajib</a:t>
            </a:r>
            <a:r>
              <a:rPr kumimoji="1" lang="en-US" altLang="ja-JP" dirty="0"/>
              <a:t> </a:t>
            </a:r>
            <a:r>
              <a:rPr kumimoji="1" lang="en-US" altLang="ja-JP" dirty="0" err="1"/>
              <a:t>dilaporkan</a:t>
            </a:r>
            <a:r>
              <a:rPr kumimoji="1" lang="en-US" altLang="ja-JP" dirty="0"/>
              <a:t> </a:t>
            </a:r>
            <a:r>
              <a:rPr kumimoji="1" lang="en-US" altLang="ja-JP" dirty="0" err="1"/>
              <a:t>dalam</a:t>
            </a:r>
            <a:r>
              <a:rPr kumimoji="1" lang="en-US" altLang="ja-JP" dirty="0"/>
              <a:t> </a:t>
            </a:r>
            <a:r>
              <a:rPr kumimoji="1" lang="en-US" altLang="ja-JP" dirty="0" err="1"/>
              <a:t>laporan</a:t>
            </a:r>
            <a:r>
              <a:rPr kumimoji="1" lang="en-US" altLang="ja-JP" dirty="0"/>
              <a:t> online </a:t>
            </a:r>
            <a:r>
              <a:rPr kumimoji="1" lang="en-US" altLang="ja-JP" dirty="0" err="1"/>
              <a:t>ke</a:t>
            </a:r>
            <a:r>
              <a:rPr kumimoji="1" lang="en-US" altLang="ja-JP" dirty="0"/>
              <a:t> Kementerian </a:t>
            </a:r>
            <a:r>
              <a:rPr kumimoji="1" lang="en-US" altLang="ja-JP" dirty="0" err="1"/>
              <a:t>Lingkungan</a:t>
            </a:r>
            <a:r>
              <a:rPr kumimoji="1" lang="en-US" altLang="ja-JP" dirty="0"/>
              <a:t> </a:t>
            </a:r>
            <a:r>
              <a:rPr kumimoji="1" lang="en-US" altLang="ja-JP" dirty="0" err="1"/>
              <a:t>Hidup</a:t>
            </a:r>
            <a:r>
              <a:rPr kumimoji="1" lang="en-US" altLang="ja-JP" dirty="0"/>
              <a:t> dan </a:t>
            </a:r>
            <a:r>
              <a:rPr kumimoji="1" lang="en-US" altLang="ja-JP" dirty="0" err="1"/>
              <a:t>Kehutanan</a:t>
            </a:r>
            <a:r>
              <a:rPr kumimoji="1" lang="en-US" altLang="ja-JP" dirty="0"/>
              <a:t> </a:t>
            </a:r>
            <a:r>
              <a:rPr kumimoji="1" lang="en-US" altLang="ja-JP" dirty="0" err="1"/>
              <a:t>Republik</a:t>
            </a:r>
            <a:r>
              <a:rPr kumimoji="1" lang="en-US" altLang="ja-JP" dirty="0"/>
              <a:t> Indonesia</a:t>
            </a:r>
            <a:endParaRPr kumimoji="1" lang="id" altLang="ja-JP" dirty="0"/>
          </a:p>
          <a:p>
            <a:endParaRPr kumimoji="1" lang="en-US" altLang="ja-JP" dirty="0"/>
          </a:p>
          <a:p>
            <a:r>
              <a:rPr kumimoji="1" lang="id" altLang="ja-JP" dirty="0"/>
              <a:t>Energi bukanlah kategori "polusi" konvensional, sehingga mudah diabaikan. Namun, konservasi energi dan penghematan CO2 dikelola oleh pemerintah masing-masing negara.</a:t>
            </a:r>
          </a:p>
          <a:p>
            <a:r>
              <a:rPr kumimoji="1" lang="id" altLang="ja-JP" dirty="0"/>
              <a:t>Pemeliharaan, inspeksi, manajemen, dan pelaporan harian fasilitas produksi mematuhi undang-undang ini.</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42423104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lnSpcReduction="10000"/>
          </a:bodyPr>
          <a:lstStyle/>
          <a:p>
            <a:endParaRPr kumimoji="1" lang="ja-JP" altLang="en-US" dirty="0"/>
          </a:p>
          <a:p>
            <a:r>
              <a:rPr kumimoji="1" lang="id" altLang="ja-JP" dirty="0"/>
              <a:t>Tindakan yang diwajibkan secara hukum dari penanggung jawab adalah kewajiban untuk memberi tahu manajer sebelum dan sesudah pemasangan peralatan. Di sini, biru adalah tindakan yang diperlukan secara hukum sebelum pemasangan, dan oranye adalah tindakan setelah operasi.</a:t>
            </a:r>
          </a:p>
          <a:p>
            <a:r>
              <a:rPr kumimoji="1" lang="id" altLang="ja-JP" dirty="0"/>
              <a:t>Kegagalan untuk mengirimkan laporan dapat mengakibatkan penalti dan dapat mengakibatkan penutupan pabrik.</a:t>
            </a:r>
            <a:endParaRPr kumimoji="1" lang="en-US" altLang="ja-JP" dirty="0"/>
          </a:p>
          <a:p>
            <a:endParaRPr kumimoji="1" lang="en-US" altLang="ja-JP" dirty="0"/>
          </a:p>
          <a:p>
            <a:r>
              <a:rPr kumimoji="1" lang="en-US" altLang="ja-JP" dirty="0"/>
              <a:t>Dinas </a:t>
            </a:r>
            <a:r>
              <a:rPr kumimoji="1" lang="en-US" altLang="ja-JP" dirty="0" err="1"/>
              <a:t>Lingkungan</a:t>
            </a:r>
            <a:r>
              <a:rPr kumimoji="1" lang="en-US" altLang="ja-JP" dirty="0"/>
              <a:t> </a:t>
            </a:r>
            <a:r>
              <a:rPr kumimoji="1" lang="en-US" altLang="ja-JP" dirty="0" err="1"/>
              <a:t>Hidup</a:t>
            </a:r>
            <a:r>
              <a:rPr kumimoji="1" lang="en-US" altLang="ja-JP" dirty="0"/>
              <a:t> di </a:t>
            </a:r>
            <a:r>
              <a:rPr kumimoji="1" lang="en-US" altLang="ja-JP" dirty="0" err="1"/>
              <a:t>seluruh</a:t>
            </a:r>
            <a:r>
              <a:rPr kumimoji="1" lang="en-US" altLang="ja-JP" dirty="0"/>
              <a:t> </a:t>
            </a:r>
            <a:r>
              <a:rPr kumimoji="1" lang="en-US" altLang="ja-JP" dirty="0" err="1"/>
              <a:t>indonesia</a:t>
            </a:r>
            <a:r>
              <a:rPr kumimoji="1" lang="en-US" altLang="ja-JP" dirty="0"/>
              <a:t> </a:t>
            </a:r>
            <a:r>
              <a:rPr kumimoji="1" lang="en-US" altLang="ja-JP" dirty="0" err="1"/>
              <a:t>memiliki</a:t>
            </a:r>
            <a:r>
              <a:rPr kumimoji="1" lang="en-US" altLang="ja-JP" dirty="0"/>
              <a:t> </a:t>
            </a:r>
            <a:r>
              <a:rPr kumimoji="1" lang="en-US" altLang="ja-JP" dirty="0" err="1"/>
              <a:t>seksi</a:t>
            </a:r>
            <a:r>
              <a:rPr kumimoji="1" lang="en-US" altLang="ja-JP" dirty="0"/>
              <a:t> </a:t>
            </a:r>
            <a:r>
              <a:rPr kumimoji="1" lang="en-US" altLang="ja-JP" dirty="0" err="1"/>
              <a:t>khusus</a:t>
            </a:r>
            <a:r>
              <a:rPr kumimoji="1" lang="en-US" altLang="ja-JP" dirty="0"/>
              <a:t> </a:t>
            </a:r>
            <a:r>
              <a:rPr kumimoji="1" lang="en-US" altLang="ja-JP" dirty="0" err="1"/>
              <a:t>untuk</a:t>
            </a:r>
            <a:r>
              <a:rPr kumimoji="1" lang="en-US" altLang="ja-JP" dirty="0"/>
              <a:t> </a:t>
            </a:r>
            <a:r>
              <a:rPr kumimoji="1" lang="en-US" altLang="ja-JP" dirty="0" err="1"/>
              <a:t>pelanggaran</a:t>
            </a:r>
            <a:r>
              <a:rPr kumimoji="1" lang="en-US" altLang="ja-JP" dirty="0"/>
              <a:t> </a:t>
            </a:r>
            <a:r>
              <a:rPr kumimoji="1" lang="en-US" altLang="ja-JP" dirty="0" err="1"/>
              <a:t>peraturan</a:t>
            </a:r>
            <a:r>
              <a:rPr kumimoji="1" lang="en-US" altLang="ja-JP" dirty="0"/>
              <a:t> </a:t>
            </a:r>
            <a:r>
              <a:rPr kumimoji="1" lang="en-US" altLang="ja-JP" dirty="0" err="1"/>
              <a:t>lingkungan</a:t>
            </a:r>
            <a:r>
              <a:rPr kumimoji="1" lang="en-US" altLang="ja-JP" dirty="0"/>
              <a:t> </a:t>
            </a:r>
            <a:r>
              <a:rPr kumimoji="1" lang="en-US" altLang="ja-JP" dirty="0" err="1"/>
              <a:t>yaitu</a:t>
            </a:r>
            <a:r>
              <a:rPr kumimoji="1" lang="en-US" altLang="ja-JP" dirty="0"/>
              <a:t> GAKUM </a:t>
            </a:r>
            <a:r>
              <a:rPr kumimoji="1" lang="en-US" altLang="ja-JP" dirty="0" err="1"/>
              <a:t>atau</a:t>
            </a:r>
            <a:r>
              <a:rPr kumimoji="1" lang="en-US" altLang="ja-JP" dirty="0"/>
              <a:t> </a:t>
            </a:r>
            <a:r>
              <a:rPr kumimoji="1" lang="en-US" altLang="ja-JP" dirty="0" err="1"/>
              <a:t>Penegak</a:t>
            </a:r>
            <a:r>
              <a:rPr kumimoji="1" lang="en-US" altLang="ja-JP" dirty="0"/>
              <a:t> Hukum </a:t>
            </a:r>
            <a:r>
              <a:rPr kumimoji="1" lang="en-US" altLang="ja-JP" dirty="0" err="1"/>
              <a:t>dimana</a:t>
            </a:r>
            <a:r>
              <a:rPr kumimoji="1" lang="en-US" altLang="ja-JP" dirty="0"/>
              <a:t> </a:t>
            </a:r>
            <a:r>
              <a:rPr kumimoji="1" lang="en-US" altLang="ja-JP" dirty="0" err="1"/>
              <a:t>jika</a:t>
            </a:r>
            <a:r>
              <a:rPr kumimoji="1" lang="en-US" altLang="ja-JP" dirty="0"/>
              <a:t> </a:t>
            </a:r>
            <a:r>
              <a:rPr kumimoji="1" lang="en-US" altLang="ja-JP" dirty="0" err="1"/>
              <a:t>ada</a:t>
            </a:r>
            <a:r>
              <a:rPr kumimoji="1" lang="en-US" altLang="ja-JP" dirty="0"/>
              <a:t> </a:t>
            </a:r>
            <a:r>
              <a:rPr kumimoji="1" lang="en-US" altLang="ja-JP" dirty="0" err="1"/>
              <a:t>pelanggaran</a:t>
            </a:r>
            <a:r>
              <a:rPr kumimoji="1" lang="en-US" altLang="ja-JP" dirty="0"/>
              <a:t> </a:t>
            </a:r>
            <a:r>
              <a:rPr kumimoji="1" lang="en-US" altLang="ja-JP" dirty="0" err="1"/>
              <a:t>dari</a:t>
            </a:r>
            <a:r>
              <a:rPr kumimoji="1" lang="en-US" altLang="ja-JP" dirty="0"/>
              <a:t> Perusahaan </a:t>
            </a:r>
            <a:r>
              <a:rPr kumimoji="1" lang="en-US" altLang="ja-JP" dirty="0" err="1"/>
              <a:t>maka</a:t>
            </a:r>
            <a:r>
              <a:rPr kumimoji="1" lang="en-US" altLang="ja-JP" dirty="0"/>
              <a:t> </a:t>
            </a:r>
            <a:r>
              <a:rPr kumimoji="1" lang="en-US" altLang="ja-JP" dirty="0" err="1"/>
              <a:t>akan</a:t>
            </a:r>
            <a:r>
              <a:rPr kumimoji="1" lang="en-US" altLang="ja-JP" dirty="0"/>
              <a:t> </a:t>
            </a:r>
            <a:r>
              <a:rPr kumimoji="1" lang="en-US" altLang="ja-JP" dirty="0" err="1"/>
              <a:t>bekerja</a:t>
            </a:r>
            <a:r>
              <a:rPr kumimoji="1" lang="en-US" altLang="ja-JP" dirty="0"/>
              <a:t> </a:t>
            </a:r>
            <a:r>
              <a:rPr kumimoji="1" lang="en-US" altLang="ja-JP" dirty="0" err="1"/>
              <a:t>sama</a:t>
            </a:r>
            <a:r>
              <a:rPr kumimoji="1" lang="en-US" altLang="ja-JP" dirty="0"/>
              <a:t> </a:t>
            </a:r>
            <a:r>
              <a:rPr kumimoji="1" lang="en-US" altLang="ja-JP" dirty="0" err="1"/>
              <a:t>dengan</a:t>
            </a:r>
            <a:r>
              <a:rPr kumimoji="1" lang="en-US" altLang="ja-JP" dirty="0"/>
              <a:t> </a:t>
            </a:r>
            <a:r>
              <a:rPr kumimoji="1" lang="en-US" altLang="ja-JP" dirty="0" err="1"/>
              <a:t>pihak</a:t>
            </a:r>
            <a:r>
              <a:rPr kumimoji="1" lang="en-US" altLang="ja-JP" dirty="0"/>
              <a:t> </a:t>
            </a:r>
            <a:r>
              <a:rPr kumimoji="1" lang="en-US" altLang="ja-JP" dirty="0" err="1"/>
              <a:t>kepolisian</a:t>
            </a:r>
            <a:r>
              <a:rPr kumimoji="1" lang="en-US" altLang="ja-JP" dirty="0"/>
              <a:t> </a:t>
            </a:r>
            <a:r>
              <a:rPr kumimoji="1" lang="en-US" altLang="ja-JP" dirty="0" err="1"/>
              <a:t>yaitu</a:t>
            </a:r>
            <a:r>
              <a:rPr kumimoji="1" lang="en-US" altLang="ja-JP" dirty="0"/>
              <a:t> </a:t>
            </a:r>
            <a:r>
              <a:rPr kumimoji="1" lang="en-US" altLang="ja-JP" dirty="0" err="1"/>
              <a:t>bagian</a:t>
            </a:r>
            <a:r>
              <a:rPr kumimoji="1" lang="en-US" altLang="ja-JP" dirty="0"/>
              <a:t> </a:t>
            </a:r>
            <a:r>
              <a:rPr kumimoji="1" lang="en-US" altLang="ja-JP" dirty="0" err="1"/>
              <a:t>Krimsus</a:t>
            </a:r>
            <a:r>
              <a:rPr kumimoji="1" lang="en-US" altLang="ja-JP" dirty="0"/>
              <a:t> </a:t>
            </a:r>
            <a:r>
              <a:rPr kumimoji="1" lang="en-US" altLang="ja-JP" dirty="0" err="1"/>
              <a:t>atau</a:t>
            </a:r>
            <a:r>
              <a:rPr kumimoji="1" lang="en-US" altLang="ja-JP" dirty="0"/>
              <a:t> </a:t>
            </a:r>
            <a:r>
              <a:rPr kumimoji="1" lang="en-US" altLang="ja-JP" dirty="0" err="1"/>
              <a:t>Kriminal</a:t>
            </a:r>
            <a:r>
              <a:rPr kumimoji="1" lang="en-US" altLang="ja-JP" dirty="0"/>
              <a:t> </a:t>
            </a:r>
            <a:r>
              <a:rPr kumimoji="1" lang="en-US" altLang="ja-JP" dirty="0" err="1"/>
              <a:t>Khusus</a:t>
            </a:r>
            <a:r>
              <a:rPr kumimoji="1" lang="en-US" altLang="ja-JP" dirty="0"/>
              <a:t> </a:t>
            </a:r>
            <a:r>
              <a:rPr kumimoji="1" lang="en-US" altLang="ja-JP" dirty="0" err="1"/>
              <a:t>untuk</a:t>
            </a:r>
            <a:r>
              <a:rPr kumimoji="1" lang="en-US" altLang="ja-JP" dirty="0"/>
              <a:t> </a:t>
            </a:r>
            <a:r>
              <a:rPr kumimoji="1" lang="en-US" altLang="ja-JP" dirty="0" err="1"/>
              <a:t>memanggil</a:t>
            </a:r>
            <a:r>
              <a:rPr kumimoji="1" lang="en-US" altLang="ja-JP" dirty="0"/>
              <a:t> dan </a:t>
            </a:r>
            <a:r>
              <a:rPr kumimoji="1" lang="en-US" altLang="ja-JP" dirty="0" err="1"/>
              <a:t>interogasi</a:t>
            </a:r>
            <a:r>
              <a:rPr kumimoji="1" lang="en-US" altLang="ja-JP" dirty="0"/>
              <a:t> </a:t>
            </a:r>
            <a:r>
              <a:rPr kumimoji="1" lang="en-US" altLang="ja-JP" dirty="0" err="1"/>
              <a:t>dalam</a:t>
            </a:r>
            <a:r>
              <a:rPr kumimoji="1" lang="en-US" altLang="ja-JP" dirty="0"/>
              <a:t> </a:t>
            </a:r>
            <a:r>
              <a:rPr kumimoji="1" lang="en-US" altLang="ja-JP" dirty="0" err="1"/>
              <a:t>rangka</a:t>
            </a:r>
            <a:r>
              <a:rPr kumimoji="1" lang="en-US" altLang="ja-JP" dirty="0"/>
              <a:t> </a:t>
            </a:r>
            <a:r>
              <a:rPr kumimoji="1" lang="en-US" altLang="ja-JP" dirty="0" err="1"/>
              <a:t>mengumpulkan</a:t>
            </a:r>
            <a:r>
              <a:rPr kumimoji="1" lang="en-US" altLang="ja-JP" dirty="0"/>
              <a:t> </a:t>
            </a:r>
            <a:r>
              <a:rPr kumimoji="1" lang="en-US" altLang="ja-JP" dirty="0" err="1"/>
              <a:t>bukti</a:t>
            </a:r>
            <a:r>
              <a:rPr kumimoji="1" lang="en-US" altLang="ja-JP" dirty="0"/>
              <a:t> </a:t>
            </a:r>
            <a:r>
              <a:rPr kumimoji="1" lang="en-US" altLang="ja-JP" dirty="0" err="1"/>
              <a:t>pelanggaran</a:t>
            </a:r>
            <a:r>
              <a:rPr kumimoji="1" lang="en-US" altLang="ja-JP" dirty="0"/>
              <a:t> dan </a:t>
            </a:r>
            <a:r>
              <a:rPr kumimoji="1" lang="en-US" altLang="ja-JP" dirty="0" err="1"/>
              <a:t>selanjutnya</a:t>
            </a:r>
            <a:r>
              <a:rPr kumimoji="1" lang="en-US" altLang="ja-JP" dirty="0"/>
              <a:t> </a:t>
            </a:r>
            <a:r>
              <a:rPr kumimoji="1" lang="en-US" altLang="ja-JP" dirty="0" err="1"/>
              <a:t>diserahkan</a:t>
            </a:r>
            <a:r>
              <a:rPr kumimoji="1" lang="en-US" altLang="ja-JP" dirty="0"/>
              <a:t> </a:t>
            </a:r>
            <a:r>
              <a:rPr kumimoji="1" lang="en-US" altLang="ja-JP" dirty="0" err="1"/>
              <a:t>ke</a:t>
            </a:r>
            <a:r>
              <a:rPr kumimoji="1" lang="en-US" altLang="ja-JP" dirty="0"/>
              <a:t> </a:t>
            </a:r>
            <a:r>
              <a:rPr kumimoji="1" lang="en-US" altLang="ja-JP" dirty="0" err="1"/>
              <a:t>Pengadilan</a:t>
            </a:r>
            <a:r>
              <a:rPr kumimoji="1" lang="en-US" altLang="ja-JP" dirty="0"/>
              <a:t>.</a:t>
            </a:r>
            <a:endParaRPr kumimoji="1" lang="id" altLang="ja-JP" dirty="0"/>
          </a:p>
          <a:p>
            <a:endParaRPr kumimoji="1" lang="en-US" altLang="ja-JP" dirty="0"/>
          </a:p>
          <a:p>
            <a:r>
              <a:rPr kumimoji="1" lang="id" altLang="ja-JP" dirty="0"/>
              <a:t>Di Jepang, pemerintah nasional telah menetapkan target pengurangan energi, dan jika target ini tidak dapat diamati, pemerintah nasional akan mengauditnya. Jika kegiatan tidak dilakukan sesuai dengan hukum, perintah perbaikan dikeluarkan dan nama perusahaan diumumkan. "Penggunaan listrik dan bahan bakar yang tidak direncanakan bukanlah alasan yang baik untuk membayar di rumah" tetapi merupakan pelanggaran hukum dan peraturan.</a:t>
            </a:r>
          </a:p>
          <a:p>
            <a:r>
              <a:rPr kumimoji="1" lang="id" altLang="ja-JP" dirty="0"/>
              <a:t>Undang-undang ini mengharuskan semua perangkat yang menggunakan energi dikelola dengan tepat, tetapi juga bermanfaat bagi perusahaan.</a:t>
            </a:r>
          </a:p>
          <a:p>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8414697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Berikutnya adalah Hukum Udara dan Air.</a:t>
            </a:r>
          </a:p>
          <a:p>
            <a:r>
              <a:rPr kumimoji="1" lang="id" altLang="ja-JP" dirty="0"/>
              <a:t>Fasilitas yang berkaitan dengan udara dan air yang tunduk pada pembatasan hukum disebut fasilitas khusus.</a:t>
            </a:r>
          </a:p>
          <a:p>
            <a:r>
              <a:rPr kumimoji="1" lang="id" altLang="ja-JP" dirty="0"/>
              <a:t>Ini termasuk boiler dan </a:t>
            </a:r>
            <a:r>
              <a:rPr kumimoji="1" lang="en-US" altLang="ja-JP" dirty="0"/>
              <a:t>painting</a:t>
            </a:r>
            <a:r>
              <a:rPr kumimoji="1" lang="id" altLang="ja-JP" dirty="0"/>
              <a:t>, dan peralatan </a:t>
            </a:r>
            <a:r>
              <a:rPr kumimoji="1" lang="en-US" altLang="ja-JP" dirty="0"/>
              <a:t>painting</a:t>
            </a:r>
            <a:r>
              <a:rPr kumimoji="1" lang="id" altLang="ja-JP" dirty="0"/>
              <a:t> dan perangkat perawatan permukaan di air, mesin pembersih, dan septic tank.</a:t>
            </a:r>
          </a:p>
          <a:p>
            <a:r>
              <a:rPr kumimoji="1" lang="id" altLang="ja-JP" dirty="0"/>
              <a:t>Izin diperlukan untuk pemasangan dan pengoperasian fasilitas tertentu.</a:t>
            </a:r>
            <a:endParaRPr kumimoji="1" lang="en-US" altLang="ja-JP" dirty="0"/>
          </a:p>
          <a:p>
            <a:endParaRPr kumimoji="1" lang="en-US" altLang="ja-JP" dirty="0"/>
          </a:p>
          <a:p>
            <a:r>
              <a:rPr kumimoji="1" lang="en-US" altLang="ja-JP" dirty="0"/>
              <a:t>Di </a:t>
            </a:r>
            <a:r>
              <a:rPr kumimoji="1" lang="en-US" altLang="ja-JP" dirty="0" err="1"/>
              <a:t>indonesia</a:t>
            </a:r>
            <a:r>
              <a:rPr kumimoji="1" lang="en-US" altLang="ja-JP" dirty="0"/>
              <a:t> </a:t>
            </a:r>
            <a:r>
              <a:rPr kumimoji="1" lang="en-US" altLang="ja-JP" dirty="0" err="1"/>
              <a:t>untuk</a:t>
            </a:r>
            <a:r>
              <a:rPr kumimoji="1" lang="en-US" altLang="ja-JP" dirty="0"/>
              <a:t> </a:t>
            </a:r>
            <a:r>
              <a:rPr kumimoji="1" lang="en-US" altLang="ja-JP" dirty="0" err="1"/>
              <a:t>cerobong</a:t>
            </a:r>
            <a:r>
              <a:rPr kumimoji="1" lang="en-US" altLang="ja-JP" dirty="0"/>
              <a:t> </a:t>
            </a:r>
            <a:r>
              <a:rPr kumimoji="1" lang="en-US" altLang="ja-JP" dirty="0" err="1"/>
              <a:t>wajib</a:t>
            </a:r>
            <a:r>
              <a:rPr kumimoji="1" lang="en-US" altLang="ja-JP" dirty="0"/>
              <a:t> </a:t>
            </a:r>
            <a:r>
              <a:rPr kumimoji="1" lang="en-US" altLang="ja-JP" dirty="0" err="1"/>
              <a:t>memiliki</a:t>
            </a:r>
            <a:r>
              <a:rPr kumimoji="1" lang="en-US" altLang="ja-JP" dirty="0"/>
              <a:t> </a:t>
            </a:r>
            <a:r>
              <a:rPr kumimoji="1" lang="en-US" altLang="ja-JP" dirty="0" err="1"/>
              <a:t>lubang</a:t>
            </a:r>
            <a:r>
              <a:rPr kumimoji="1" lang="en-US" altLang="ja-JP" dirty="0"/>
              <a:t> sampling, platform dan </a:t>
            </a:r>
            <a:r>
              <a:rPr kumimoji="1" lang="en-US" altLang="ja-JP" dirty="0" err="1"/>
              <a:t>akses</a:t>
            </a:r>
            <a:r>
              <a:rPr kumimoji="1" lang="en-US" altLang="ja-JP" dirty="0"/>
              <a:t> </a:t>
            </a:r>
            <a:r>
              <a:rPr kumimoji="1" lang="en-US" altLang="ja-JP" dirty="0" err="1"/>
              <a:t>tangga</a:t>
            </a:r>
            <a:r>
              <a:rPr kumimoji="1" lang="en-US" altLang="ja-JP" dirty="0"/>
              <a:t>. </a:t>
            </a:r>
            <a:r>
              <a:rPr kumimoji="1" lang="en-US" altLang="ja-JP" dirty="0" err="1"/>
              <a:t>Pengujian</a:t>
            </a:r>
            <a:r>
              <a:rPr kumimoji="1" lang="en-US" altLang="ja-JP" dirty="0"/>
              <a:t> </a:t>
            </a:r>
            <a:r>
              <a:rPr kumimoji="1" lang="en-US" altLang="ja-JP" dirty="0" err="1"/>
              <a:t>cerobong</a:t>
            </a:r>
            <a:r>
              <a:rPr kumimoji="1" lang="en-US" altLang="ja-JP" dirty="0"/>
              <a:t> </a:t>
            </a:r>
            <a:r>
              <a:rPr kumimoji="1" lang="en-US" altLang="ja-JP" dirty="0" err="1"/>
              <a:t>dilakukan</a:t>
            </a:r>
            <a:r>
              <a:rPr kumimoji="1" lang="en-US" altLang="ja-JP" dirty="0"/>
              <a:t> minimal 6 </a:t>
            </a:r>
            <a:r>
              <a:rPr kumimoji="1" lang="en-US" altLang="ja-JP" dirty="0" err="1"/>
              <a:t>bulan</a:t>
            </a:r>
            <a:r>
              <a:rPr kumimoji="1" lang="en-US" altLang="ja-JP" dirty="0"/>
              <a:t> </a:t>
            </a:r>
            <a:r>
              <a:rPr kumimoji="1" lang="en-US" altLang="ja-JP" dirty="0" err="1"/>
              <a:t>sekali</a:t>
            </a:r>
            <a:r>
              <a:rPr kumimoji="1" lang="en-US" altLang="ja-JP" dirty="0"/>
              <a:t>.</a:t>
            </a:r>
          </a:p>
          <a:p>
            <a:r>
              <a:rPr kumimoji="1" lang="en-US" altLang="ja-JP" dirty="0" err="1"/>
              <a:t>Untuk</a:t>
            </a:r>
            <a:r>
              <a:rPr kumimoji="1" lang="en-US" altLang="ja-JP" dirty="0"/>
              <a:t> </a:t>
            </a:r>
            <a:r>
              <a:rPr kumimoji="1" lang="en-US" altLang="ja-JP" dirty="0" err="1"/>
              <a:t>fasilitas</a:t>
            </a:r>
            <a:r>
              <a:rPr kumimoji="1" lang="en-US" altLang="ja-JP" dirty="0"/>
              <a:t> </a:t>
            </a:r>
            <a:r>
              <a:rPr kumimoji="1" lang="en-US" altLang="ja-JP" dirty="0" err="1"/>
              <a:t>pengolahan</a:t>
            </a:r>
            <a:r>
              <a:rPr kumimoji="1" lang="en-US" altLang="ja-JP" dirty="0"/>
              <a:t> air </a:t>
            </a:r>
            <a:r>
              <a:rPr kumimoji="1" lang="en-US" altLang="ja-JP" dirty="0" err="1"/>
              <a:t>limbah</a:t>
            </a:r>
            <a:r>
              <a:rPr kumimoji="1" lang="en-US" altLang="ja-JP" dirty="0"/>
              <a:t> </a:t>
            </a:r>
            <a:r>
              <a:rPr kumimoji="1" lang="en-US" altLang="ja-JP" dirty="0" err="1"/>
              <a:t>harus</a:t>
            </a:r>
            <a:r>
              <a:rPr kumimoji="1" lang="en-US" altLang="ja-JP" dirty="0"/>
              <a:t> </a:t>
            </a:r>
            <a:r>
              <a:rPr kumimoji="1" lang="en-US" altLang="ja-JP" dirty="0" err="1"/>
              <a:t>memiliki</a:t>
            </a:r>
            <a:r>
              <a:rPr kumimoji="1" lang="en-US" altLang="ja-JP" dirty="0"/>
              <a:t> </a:t>
            </a:r>
            <a:r>
              <a:rPr kumimoji="1" lang="en-US" altLang="ja-JP" dirty="0" err="1"/>
              <a:t>persetujuan</a:t>
            </a:r>
            <a:r>
              <a:rPr kumimoji="1" lang="en-US" altLang="ja-JP" dirty="0"/>
              <a:t> teknis, </a:t>
            </a:r>
            <a:r>
              <a:rPr kumimoji="1" lang="en-US" altLang="ja-JP" dirty="0" err="1"/>
              <a:t>surat</a:t>
            </a:r>
            <a:r>
              <a:rPr kumimoji="1" lang="en-US" altLang="ja-JP" dirty="0"/>
              <a:t> lain </a:t>
            </a:r>
            <a:r>
              <a:rPr kumimoji="1" lang="en-US" altLang="ja-JP" dirty="0" err="1"/>
              <a:t>operasi</a:t>
            </a:r>
            <a:r>
              <a:rPr kumimoji="1" lang="en-US" altLang="ja-JP" dirty="0"/>
              <a:t> dan </a:t>
            </a:r>
            <a:r>
              <a:rPr kumimoji="1" lang="en-US" altLang="ja-JP" dirty="0" err="1"/>
              <a:t>pengujian</a:t>
            </a:r>
            <a:r>
              <a:rPr kumimoji="1" lang="en-US" altLang="ja-JP" dirty="0"/>
              <a:t> </a:t>
            </a:r>
            <a:r>
              <a:rPr kumimoji="1" lang="en-US" altLang="ja-JP" dirty="0" err="1"/>
              <a:t>dilakukan</a:t>
            </a:r>
            <a:r>
              <a:rPr kumimoji="1" lang="en-US" altLang="ja-JP" dirty="0"/>
              <a:t> </a:t>
            </a:r>
            <a:r>
              <a:rPr kumimoji="1" lang="en-US" altLang="ja-JP" dirty="0" err="1"/>
              <a:t>harian</a:t>
            </a:r>
            <a:r>
              <a:rPr kumimoji="1" lang="en-US" altLang="ja-JP" dirty="0"/>
              <a:t>, </a:t>
            </a:r>
            <a:r>
              <a:rPr kumimoji="1" lang="en-US" altLang="ja-JP" dirty="0" err="1"/>
              <a:t>bulanan</a:t>
            </a:r>
            <a:r>
              <a:rPr kumimoji="1" lang="en-US" altLang="ja-JP" dirty="0"/>
              <a:t> dan per 6 </a:t>
            </a:r>
            <a:r>
              <a:rPr kumimoji="1" lang="en-US" altLang="ja-JP" dirty="0" err="1"/>
              <a:t>bulan</a:t>
            </a:r>
            <a:r>
              <a:rPr kumimoji="1" lang="en-US" altLang="ja-JP" dirty="0"/>
              <a:t>.</a:t>
            </a:r>
            <a:endParaRPr kumimoji="1" lang="id"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2551057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Personil yang bertanggung jawab atas fasilitas tertentu diminta untuk mengkonfirmasi dan melaporkan bahwa emisi dan kualitas air berada dalam batas dan untuk Inspeksi Preventif fasilitas untuk operasi yang baik.</a:t>
            </a:r>
          </a:p>
          <a:p>
            <a:r>
              <a:rPr kumimoji="1" lang="id" altLang="ja-JP" dirty="0"/>
              <a:t>Tindakan yang diwajibkan secara hukum dari penanggung jawab di setiap fasilitas adalah seperti yang ditunjukkan pada gambar di bawah ini, tetapi tindakan yang harus diambil dan nilai peraturan akan berubah tergantung pada fasilitas.</a:t>
            </a:r>
          </a:p>
          <a:p>
            <a:r>
              <a:rPr kumimoji="1" lang="id" altLang="ja-JP" dirty="0"/>
              <a:t>Kegagalan untuk melakukannya dapat menyebabkan denda dan penjara, serta kemungkinan penutupan pabrik.</a:t>
            </a:r>
          </a:p>
          <a:p>
            <a:endParaRPr kumimoji="1" lang="en-US" altLang="ja-JP" dirty="0"/>
          </a:p>
          <a:p>
            <a:r>
              <a:rPr kumimoji="1" lang="id" altLang="ja-JP" dirty="0"/>
              <a:t>Karena tidak mungkin untuk memulihkan udara atau air yang tercemar setelah dilepaskan, hukuman dikenakan hukuman langsung dan kegagalan lingkungan.</a:t>
            </a:r>
            <a:endParaRPr kumimoji="1" lang="en-US" altLang="ja-JP" dirty="0"/>
          </a:p>
          <a:p>
            <a:r>
              <a:rPr kumimoji="1" lang="en-US" altLang="ja-JP" dirty="0"/>
              <a:t>Di Indonesia </a:t>
            </a:r>
            <a:r>
              <a:rPr kumimoji="1" lang="en-US" altLang="ja-JP" dirty="0" err="1"/>
              <a:t>dimulai</a:t>
            </a:r>
            <a:r>
              <a:rPr kumimoji="1" lang="en-US" altLang="ja-JP" dirty="0"/>
              <a:t> </a:t>
            </a:r>
            <a:r>
              <a:rPr kumimoji="1" lang="en-US" altLang="ja-JP" dirty="0" err="1"/>
              <a:t>dengan</a:t>
            </a:r>
            <a:r>
              <a:rPr kumimoji="1" lang="en-US" altLang="ja-JP" dirty="0"/>
              <a:t> </a:t>
            </a:r>
            <a:r>
              <a:rPr kumimoji="1" lang="en-US" altLang="ja-JP" dirty="0" err="1"/>
              <a:t>tahapan</a:t>
            </a:r>
            <a:r>
              <a:rPr kumimoji="1" lang="en-US" altLang="ja-JP" dirty="0"/>
              <a:t> </a:t>
            </a:r>
            <a:r>
              <a:rPr kumimoji="1" lang="en-US" altLang="ja-JP" dirty="0" err="1"/>
              <a:t>Sanksi</a:t>
            </a:r>
            <a:r>
              <a:rPr kumimoji="1" lang="en-US" altLang="ja-JP" dirty="0"/>
              <a:t> 1 </a:t>
            </a:r>
            <a:r>
              <a:rPr kumimoji="1" lang="en-US" altLang="ja-JP" dirty="0" err="1"/>
              <a:t>teguran</a:t>
            </a:r>
            <a:r>
              <a:rPr kumimoji="1" lang="en-US" altLang="ja-JP" dirty="0"/>
              <a:t>,  </a:t>
            </a:r>
            <a:r>
              <a:rPr kumimoji="1" lang="en-US" altLang="ja-JP" dirty="0" err="1"/>
              <a:t>sanksi</a:t>
            </a:r>
            <a:r>
              <a:rPr kumimoji="1" lang="en-US" altLang="ja-JP" dirty="0"/>
              <a:t> 2 </a:t>
            </a:r>
            <a:r>
              <a:rPr kumimoji="1" lang="en-US" altLang="ja-JP" dirty="0" err="1"/>
              <a:t>sanksi</a:t>
            </a:r>
            <a:r>
              <a:rPr kumimoji="1" lang="en-US" altLang="ja-JP" dirty="0"/>
              <a:t> </a:t>
            </a:r>
            <a:r>
              <a:rPr kumimoji="1" lang="en-US" altLang="ja-JP" dirty="0" err="1"/>
              <a:t>administrasi</a:t>
            </a:r>
            <a:r>
              <a:rPr kumimoji="1" lang="en-US" altLang="ja-JP" dirty="0"/>
              <a:t> dan </a:t>
            </a:r>
            <a:r>
              <a:rPr kumimoji="1" lang="en-US" altLang="ja-JP" dirty="0" err="1"/>
              <a:t>Sanksi</a:t>
            </a:r>
            <a:r>
              <a:rPr kumimoji="1" lang="en-US" altLang="ja-JP" dirty="0"/>
              <a:t> 3 </a:t>
            </a:r>
            <a:r>
              <a:rPr kumimoji="1" lang="en-US" altLang="ja-JP" dirty="0" err="1"/>
              <a:t>berupa</a:t>
            </a:r>
            <a:r>
              <a:rPr kumimoji="1" lang="en-US" altLang="ja-JP" dirty="0"/>
              <a:t> </a:t>
            </a:r>
            <a:r>
              <a:rPr kumimoji="1" lang="en-US" altLang="ja-JP" dirty="0" err="1"/>
              <a:t>hukuman</a:t>
            </a:r>
            <a:r>
              <a:rPr kumimoji="1" lang="en-US" altLang="ja-JP" dirty="0"/>
              <a:t> </a:t>
            </a:r>
            <a:r>
              <a:rPr kumimoji="1" lang="en-US" altLang="ja-JP" dirty="0" err="1"/>
              <a:t>penjara</a:t>
            </a:r>
            <a:r>
              <a:rPr kumimoji="1" lang="en-US" altLang="ja-JP" dirty="0"/>
              <a:t>. </a:t>
            </a:r>
            <a:r>
              <a:rPr kumimoji="1" lang="en-US" altLang="ja-JP" dirty="0" err="1"/>
              <a:t>Ini</a:t>
            </a:r>
            <a:r>
              <a:rPr kumimoji="1" lang="en-US" altLang="ja-JP" dirty="0"/>
              <a:t> </a:t>
            </a:r>
            <a:r>
              <a:rPr kumimoji="1" lang="en-US" altLang="ja-JP" dirty="0" err="1"/>
              <a:t>ditentukan</a:t>
            </a:r>
            <a:r>
              <a:rPr kumimoji="1" lang="en-US" altLang="ja-JP" dirty="0"/>
              <a:t> </a:t>
            </a:r>
            <a:r>
              <a:rPr kumimoji="1" lang="en-US" altLang="ja-JP" dirty="0" err="1"/>
              <a:t>dari</a:t>
            </a:r>
            <a:r>
              <a:rPr kumimoji="1" lang="en-US" altLang="ja-JP" dirty="0"/>
              <a:t> </a:t>
            </a:r>
            <a:r>
              <a:rPr kumimoji="1" lang="en-US" altLang="ja-JP" dirty="0" err="1"/>
              <a:t>hasil</a:t>
            </a:r>
            <a:r>
              <a:rPr kumimoji="1" lang="en-US" altLang="ja-JP" dirty="0"/>
              <a:t> </a:t>
            </a:r>
            <a:r>
              <a:rPr kumimoji="1" lang="en-US" altLang="ja-JP" dirty="0" err="1"/>
              <a:t>penyelidikan</a:t>
            </a:r>
            <a:r>
              <a:rPr kumimoji="1" lang="en-US" altLang="ja-JP" dirty="0"/>
              <a:t> </a:t>
            </a:r>
            <a:r>
              <a:rPr kumimoji="1" lang="en-US" altLang="ja-JP" dirty="0" err="1"/>
              <a:t>pihak</a:t>
            </a:r>
            <a:r>
              <a:rPr kumimoji="1" lang="en-US" altLang="ja-JP" dirty="0"/>
              <a:t> </a:t>
            </a:r>
            <a:r>
              <a:rPr kumimoji="1" lang="en-US" altLang="ja-JP" dirty="0" err="1"/>
              <a:t>Gakum</a:t>
            </a:r>
            <a:r>
              <a:rPr kumimoji="1" lang="en-US" altLang="ja-JP" dirty="0"/>
              <a:t> dan </a:t>
            </a:r>
            <a:r>
              <a:rPr kumimoji="1" lang="en-US" altLang="ja-JP" dirty="0" err="1"/>
              <a:t>Kepolisian</a:t>
            </a:r>
            <a:r>
              <a:rPr kumimoji="1" lang="en-US" altLang="ja-JP" dirty="0"/>
              <a:t> </a:t>
            </a:r>
            <a:endParaRPr kumimoji="1" lang="id"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1557513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Berikutnya adalah Hukum Limbah dan Zat Kimia.</a:t>
            </a:r>
          </a:p>
          <a:p>
            <a:r>
              <a:rPr kumimoji="1" lang="id" altLang="ja-JP" dirty="0"/>
              <a:t>Limbah adalah yang paling mungkin melanggar hukum dan peraturan, dan undang-undang memberikan peraturan terperinci seperti kontrak, sertifikat lisensi, Manifes, dan metode pemisahan dan pengelolaan limbah.</a:t>
            </a:r>
            <a:endParaRPr kumimoji="1" lang="en-US" altLang="ja-JP" dirty="0"/>
          </a:p>
          <a:p>
            <a:r>
              <a:rPr kumimoji="1" lang="en-US" altLang="ja-JP" dirty="0"/>
              <a:t>Di </a:t>
            </a:r>
            <a:r>
              <a:rPr kumimoji="1" lang="en-US" altLang="ja-JP" dirty="0" err="1"/>
              <a:t>indonesia</a:t>
            </a:r>
            <a:r>
              <a:rPr kumimoji="1" lang="en-US" altLang="ja-JP" dirty="0"/>
              <a:t> </a:t>
            </a:r>
            <a:r>
              <a:rPr kumimoji="1" lang="en-US" altLang="ja-JP" dirty="0" err="1"/>
              <a:t>untuk</a:t>
            </a:r>
            <a:r>
              <a:rPr kumimoji="1" lang="en-US" altLang="ja-JP" dirty="0"/>
              <a:t> </a:t>
            </a:r>
            <a:r>
              <a:rPr kumimoji="1" lang="en-US" altLang="ja-JP" dirty="0" err="1"/>
              <a:t>limbah</a:t>
            </a:r>
            <a:r>
              <a:rPr kumimoji="1" lang="en-US" altLang="ja-JP" dirty="0"/>
              <a:t> </a:t>
            </a:r>
            <a:r>
              <a:rPr kumimoji="1" lang="en-US" altLang="ja-JP" dirty="0" err="1"/>
              <a:t>wajib</a:t>
            </a:r>
            <a:r>
              <a:rPr kumimoji="1" lang="en-US" altLang="ja-JP" dirty="0"/>
              <a:t> </a:t>
            </a:r>
            <a:r>
              <a:rPr kumimoji="1" lang="en-US" altLang="ja-JP" dirty="0" err="1"/>
              <a:t>memiliki</a:t>
            </a:r>
            <a:r>
              <a:rPr kumimoji="1" lang="en-US" altLang="ja-JP" dirty="0"/>
              <a:t> </a:t>
            </a:r>
            <a:r>
              <a:rPr kumimoji="1" lang="en-US" altLang="ja-JP" dirty="0" err="1"/>
              <a:t>izin</a:t>
            </a:r>
            <a:r>
              <a:rPr kumimoji="1" lang="en-US" altLang="ja-JP" dirty="0"/>
              <a:t> TPS, </a:t>
            </a:r>
            <a:r>
              <a:rPr kumimoji="1" lang="en-US" altLang="ja-JP" dirty="0" err="1"/>
              <a:t>membuat</a:t>
            </a:r>
            <a:r>
              <a:rPr kumimoji="1" lang="en-US" altLang="ja-JP" dirty="0"/>
              <a:t> </a:t>
            </a:r>
            <a:r>
              <a:rPr kumimoji="1" lang="en-US" altLang="ja-JP" dirty="0" err="1"/>
              <a:t>laporan</a:t>
            </a:r>
            <a:r>
              <a:rPr kumimoji="1" lang="en-US" altLang="ja-JP" dirty="0"/>
              <a:t> </a:t>
            </a:r>
            <a:r>
              <a:rPr kumimoji="1" lang="en-US" altLang="ja-JP" dirty="0" err="1"/>
              <a:t>neraca</a:t>
            </a:r>
            <a:r>
              <a:rPr kumimoji="1" lang="en-US" altLang="ja-JP" dirty="0"/>
              <a:t> </a:t>
            </a:r>
            <a:r>
              <a:rPr kumimoji="1" lang="en-US" altLang="ja-JP" dirty="0" err="1"/>
              <a:t>limbah</a:t>
            </a:r>
            <a:r>
              <a:rPr kumimoji="1" lang="en-US" altLang="ja-JP" dirty="0"/>
              <a:t> </a:t>
            </a:r>
            <a:r>
              <a:rPr kumimoji="1" lang="en-US" altLang="ja-JP" dirty="0" err="1"/>
              <a:t>secara</a:t>
            </a:r>
            <a:r>
              <a:rPr kumimoji="1" lang="en-US" altLang="ja-JP" dirty="0"/>
              <a:t> online dan </a:t>
            </a:r>
            <a:r>
              <a:rPr kumimoji="1" lang="en-US" altLang="ja-JP" dirty="0" err="1"/>
              <a:t>melengkapi</a:t>
            </a:r>
            <a:r>
              <a:rPr kumimoji="1" lang="en-US" altLang="ja-JP" dirty="0"/>
              <a:t> </a:t>
            </a:r>
            <a:r>
              <a:rPr kumimoji="1" lang="en-US" altLang="ja-JP" dirty="0" err="1"/>
              <a:t>surat</a:t>
            </a:r>
            <a:r>
              <a:rPr kumimoji="1" lang="en-US" altLang="ja-JP" dirty="0"/>
              <a:t> </a:t>
            </a:r>
            <a:r>
              <a:rPr kumimoji="1" lang="en-US" altLang="ja-JP" dirty="0" err="1"/>
              <a:t>pengawasan</a:t>
            </a:r>
            <a:r>
              <a:rPr kumimoji="1" lang="en-US" altLang="ja-JP" dirty="0"/>
              <a:t> </a:t>
            </a:r>
            <a:r>
              <a:rPr kumimoji="1" lang="en-US" altLang="ja-JP" dirty="0" err="1"/>
              <a:t>pengangkutan</a:t>
            </a:r>
            <a:r>
              <a:rPr kumimoji="1" lang="en-US" altLang="ja-JP" dirty="0"/>
              <a:t> </a:t>
            </a:r>
            <a:r>
              <a:rPr kumimoji="1" lang="en-US" altLang="ja-JP" dirty="0" err="1"/>
              <a:t>dari</a:t>
            </a:r>
            <a:r>
              <a:rPr kumimoji="1" lang="en-US" altLang="ja-JP" dirty="0"/>
              <a:t> </a:t>
            </a:r>
            <a:r>
              <a:rPr kumimoji="1" lang="en-US" altLang="ja-JP" dirty="0" err="1"/>
              <a:t>Kendaraan</a:t>
            </a:r>
            <a:r>
              <a:rPr kumimoji="1" lang="en-US" altLang="ja-JP" dirty="0"/>
              <a:t> yang </a:t>
            </a:r>
            <a:r>
              <a:rPr kumimoji="1" lang="en-US" altLang="ja-JP" dirty="0" err="1"/>
              <a:t>digunakan</a:t>
            </a:r>
            <a:r>
              <a:rPr kumimoji="1" lang="en-US" altLang="ja-JP" dirty="0"/>
              <a:t> </a:t>
            </a:r>
            <a:r>
              <a:rPr kumimoji="1" lang="en-US" altLang="ja-JP" dirty="0" err="1"/>
              <a:t>untuk</a:t>
            </a:r>
            <a:r>
              <a:rPr kumimoji="1" lang="en-US" altLang="ja-JP" dirty="0"/>
              <a:t> </a:t>
            </a:r>
            <a:r>
              <a:rPr kumimoji="1" lang="en-US" altLang="ja-JP" dirty="0" err="1"/>
              <a:t>mengangkut</a:t>
            </a:r>
            <a:r>
              <a:rPr kumimoji="1" lang="en-US" altLang="ja-JP" dirty="0"/>
              <a:t> </a:t>
            </a:r>
            <a:r>
              <a:rPr kumimoji="1" lang="en-US" altLang="ja-JP" dirty="0" err="1"/>
              <a:t>limbah</a:t>
            </a:r>
            <a:r>
              <a:rPr kumimoji="1" lang="en-US" altLang="ja-JP" dirty="0"/>
              <a:t>.</a:t>
            </a:r>
          </a:p>
          <a:p>
            <a:endParaRPr kumimoji="1" lang="en-US" altLang="ja-JP" dirty="0"/>
          </a:p>
          <a:p>
            <a:r>
              <a:rPr kumimoji="1" lang="id" altLang="ja-JP" dirty="0"/>
              <a:t>Zat kimia harus ditangani dengan hati-hati, dan ada semakin banyak peraturan keselamatan dan kesehatan.</a:t>
            </a:r>
          </a:p>
          <a:p>
            <a:r>
              <a:rPr kumimoji="1" lang="id" altLang="ja-JP" dirty="0"/>
              <a:t>Tidak hanya undang-undang lingkungan seperti UU PRTR, tetapi juga peraturan seperti UU Keselamatan Kerja dan UU Pertahanan Kebakaran harus diperhatikan saat menyimpan dan menggunakan cat dan bahan bakar.</a:t>
            </a:r>
          </a:p>
          <a:p>
            <a:r>
              <a:rPr kumimoji="1" lang="en-US" altLang="ja-JP" dirty="0"/>
              <a:t>Di </a:t>
            </a:r>
            <a:r>
              <a:rPr kumimoji="1" lang="en-US" altLang="ja-JP" dirty="0" err="1"/>
              <a:t>indonesia</a:t>
            </a:r>
            <a:r>
              <a:rPr kumimoji="1" lang="en-US" altLang="ja-JP" dirty="0"/>
              <a:t> </a:t>
            </a:r>
            <a:r>
              <a:rPr lang="en-US" altLang="en-US" dirty="0" err="1"/>
              <a:t>Pemenuhan</a:t>
            </a:r>
            <a:r>
              <a:rPr lang="en-US" altLang="en-US" dirty="0"/>
              <a:t> </a:t>
            </a:r>
            <a:r>
              <a:rPr lang="en-US" altLang="en-US" dirty="0" err="1"/>
              <a:t>dokumen</a:t>
            </a:r>
            <a:r>
              <a:rPr lang="en-US" altLang="en-US" dirty="0"/>
              <a:t> MSDS dan </a:t>
            </a:r>
            <a:r>
              <a:rPr lang="en-US" altLang="en-US" dirty="0" err="1"/>
              <a:t>implementasinya</a:t>
            </a:r>
            <a:r>
              <a:rPr lang="en-US" altLang="en-US" dirty="0"/>
              <a:t> </a:t>
            </a:r>
            <a:r>
              <a:rPr lang="en-US" altLang="en-US" dirty="0" err="1"/>
              <a:t>sepeti</a:t>
            </a:r>
            <a:r>
              <a:rPr lang="en-US" altLang="en-US" dirty="0"/>
              <a:t> spill kit, grounding, </a:t>
            </a:r>
            <a:r>
              <a:rPr lang="en-US" altLang="en-US" dirty="0" err="1"/>
              <a:t>Pengukuran</a:t>
            </a:r>
            <a:r>
              <a:rPr lang="en-US" altLang="en-US" dirty="0"/>
              <a:t> </a:t>
            </a:r>
            <a:r>
              <a:rPr lang="en-US" altLang="en-US" dirty="0" err="1"/>
              <a:t>berkala</a:t>
            </a:r>
            <a:r>
              <a:rPr lang="en-US" altLang="en-US" dirty="0"/>
              <a:t> </a:t>
            </a:r>
            <a:r>
              <a:rPr lang="en-US" altLang="en-US" dirty="0" err="1"/>
              <a:t>setiap</a:t>
            </a:r>
            <a:r>
              <a:rPr lang="en-US" altLang="en-US" dirty="0"/>
              <a:t> 6 </a:t>
            </a:r>
            <a:r>
              <a:rPr lang="en-US" altLang="en-US" dirty="0" err="1"/>
              <a:t>bulan</a:t>
            </a:r>
            <a:r>
              <a:rPr lang="en-US" altLang="en-US" dirty="0"/>
              <a:t> </a:t>
            </a:r>
            <a:r>
              <a:rPr lang="en-US" altLang="en-US" dirty="0" err="1"/>
              <a:t>untuk</a:t>
            </a:r>
            <a:r>
              <a:rPr lang="en-US" altLang="en-US" dirty="0"/>
              <a:t> gas VOC (Benzene, Toluene, Xylene) </a:t>
            </a:r>
            <a:r>
              <a:rPr lang="en-US" altLang="en-US" dirty="0" err="1"/>
              <a:t>dari</a:t>
            </a:r>
            <a:r>
              <a:rPr lang="en-US" altLang="en-US" dirty="0"/>
              <a:t> </a:t>
            </a:r>
            <a:r>
              <a:rPr lang="en-US" altLang="en-US" dirty="0" err="1"/>
              <a:t>pemakaian</a:t>
            </a:r>
            <a:r>
              <a:rPr lang="en-US" altLang="en-US" dirty="0"/>
              <a:t> cat dan thinner</a:t>
            </a:r>
            <a:endParaRPr lang="id" altLang="en-US"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28129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Kami bertanggung jawab atas limbah industri bahkan jika kontraktor yang memintanya melakukan tindakan ilegal. Oleh karena itu, penanggung jawab tidak hanya harus secara teratur meninjau kontrak dan status manajemen, tetapi juga memperhatikan metode pembuangan dan metode manajemen kontraktor.</a:t>
            </a:r>
          </a:p>
          <a:p>
            <a:r>
              <a:rPr kumimoji="1" lang="id" altLang="ja-JP" dirty="0"/>
              <a:t>Hukuman untuk pembuangan ilegal sangat berat, dan manajemen perusahaan mungkin cenderung mengingat biaya untuk kembali ke keadaan saat ini.</a:t>
            </a:r>
          </a:p>
          <a:p>
            <a:endParaRPr kumimoji="1" lang="en-US" altLang="ja-JP" dirty="0"/>
          </a:p>
          <a:p>
            <a:r>
              <a:rPr kumimoji="1" lang="id" altLang="ja-JP" dirty="0"/>
              <a:t>Tindakan yang diperlukan dari manajer zat kimia adalah seperti yang ditunjukkan pada gambar di bawah ini. Kegagalan untuk melakukannya dapat menimbulkan ancaman serius bagi kesehatan dan keselamatan penduduk dan karyawan setempat.</a:t>
            </a:r>
          </a:p>
          <a:p>
            <a:r>
              <a:rPr kumimoji="1" lang="id" altLang="ja-JP" dirty="0"/>
              <a:t>Selain hukuman dan denda, polusi tanah menyebabkan biaya yang sangat besar, seperti pemulihan situasi saat ini dan pembentukan sistem manajemen setelahnya.</a:t>
            </a:r>
          </a:p>
          <a:p>
            <a:pPr marL="0" marR="0" lvl="0" indent="0" algn="l" defTabSz="914400" rtl="0" eaLnBrk="0" fontAlgn="base" latinLnBrk="0" hangingPunct="0">
              <a:lnSpc>
                <a:spcPct val="100000"/>
              </a:lnSpc>
              <a:spcBef>
                <a:spcPct val="30000"/>
              </a:spcBef>
              <a:spcAft>
                <a:spcPct val="0"/>
              </a:spcAft>
              <a:buClrTx/>
              <a:buSzTx/>
              <a:buFontTx/>
              <a:buNone/>
              <a:tabLst/>
              <a:defRPr/>
            </a:pPr>
            <a:r>
              <a:rPr kumimoji="1" lang="en-US" altLang="ja-JP" dirty="0"/>
              <a:t>Di Indonesia </a:t>
            </a:r>
            <a:r>
              <a:rPr kumimoji="1" lang="en-US" altLang="ja-JP" dirty="0" err="1"/>
              <a:t>dimulai</a:t>
            </a:r>
            <a:r>
              <a:rPr kumimoji="1" lang="en-US" altLang="ja-JP" dirty="0"/>
              <a:t> </a:t>
            </a:r>
            <a:r>
              <a:rPr kumimoji="1" lang="en-US" altLang="ja-JP" dirty="0" err="1"/>
              <a:t>dengan</a:t>
            </a:r>
            <a:r>
              <a:rPr kumimoji="1" lang="en-US" altLang="ja-JP" dirty="0"/>
              <a:t> </a:t>
            </a:r>
            <a:r>
              <a:rPr kumimoji="1" lang="en-US" altLang="ja-JP" dirty="0" err="1"/>
              <a:t>tahapan</a:t>
            </a:r>
            <a:r>
              <a:rPr kumimoji="1" lang="en-US" altLang="ja-JP" dirty="0"/>
              <a:t> </a:t>
            </a:r>
            <a:r>
              <a:rPr kumimoji="1" lang="en-US" altLang="ja-JP" dirty="0" err="1"/>
              <a:t>Sanksi</a:t>
            </a:r>
            <a:r>
              <a:rPr kumimoji="1" lang="en-US" altLang="ja-JP" dirty="0"/>
              <a:t> 1 </a:t>
            </a:r>
            <a:r>
              <a:rPr kumimoji="1" lang="en-US" altLang="ja-JP" dirty="0" err="1"/>
              <a:t>teguran</a:t>
            </a:r>
            <a:r>
              <a:rPr kumimoji="1" lang="en-US" altLang="ja-JP" dirty="0"/>
              <a:t>,  </a:t>
            </a:r>
            <a:r>
              <a:rPr kumimoji="1" lang="en-US" altLang="ja-JP" dirty="0" err="1"/>
              <a:t>sanksi</a:t>
            </a:r>
            <a:r>
              <a:rPr kumimoji="1" lang="en-US" altLang="ja-JP" dirty="0"/>
              <a:t> 2 </a:t>
            </a:r>
            <a:r>
              <a:rPr kumimoji="1" lang="en-US" altLang="ja-JP" dirty="0" err="1"/>
              <a:t>sanksi</a:t>
            </a:r>
            <a:r>
              <a:rPr kumimoji="1" lang="en-US" altLang="ja-JP" dirty="0"/>
              <a:t> </a:t>
            </a:r>
            <a:r>
              <a:rPr kumimoji="1" lang="en-US" altLang="ja-JP" dirty="0" err="1"/>
              <a:t>administrasi</a:t>
            </a:r>
            <a:r>
              <a:rPr kumimoji="1" lang="en-US" altLang="ja-JP" dirty="0"/>
              <a:t> dan </a:t>
            </a:r>
            <a:r>
              <a:rPr kumimoji="1" lang="en-US" altLang="ja-JP" dirty="0" err="1"/>
              <a:t>Sanksi</a:t>
            </a:r>
            <a:r>
              <a:rPr kumimoji="1" lang="en-US" altLang="ja-JP" dirty="0"/>
              <a:t> 3 </a:t>
            </a:r>
            <a:r>
              <a:rPr kumimoji="1" lang="en-US" altLang="ja-JP" dirty="0" err="1"/>
              <a:t>berupa</a:t>
            </a:r>
            <a:r>
              <a:rPr kumimoji="1" lang="en-US" altLang="ja-JP" dirty="0"/>
              <a:t> </a:t>
            </a:r>
            <a:r>
              <a:rPr kumimoji="1" lang="en-US" altLang="ja-JP" dirty="0" err="1"/>
              <a:t>hukuman</a:t>
            </a:r>
            <a:r>
              <a:rPr kumimoji="1" lang="en-US" altLang="ja-JP" dirty="0"/>
              <a:t> </a:t>
            </a:r>
            <a:r>
              <a:rPr kumimoji="1" lang="en-US" altLang="ja-JP" dirty="0" err="1"/>
              <a:t>penjara</a:t>
            </a:r>
            <a:r>
              <a:rPr kumimoji="1" lang="en-US" altLang="ja-JP" dirty="0"/>
              <a:t>. </a:t>
            </a:r>
            <a:r>
              <a:rPr kumimoji="1" lang="en-US" altLang="ja-JP" dirty="0" err="1"/>
              <a:t>Ini</a:t>
            </a:r>
            <a:r>
              <a:rPr kumimoji="1" lang="en-US" altLang="ja-JP" dirty="0"/>
              <a:t> </a:t>
            </a:r>
            <a:r>
              <a:rPr kumimoji="1" lang="en-US" altLang="ja-JP" dirty="0" err="1"/>
              <a:t>ditentukan</a:t>
            </a:r>
            <a:r>
              <a:rPr kumimoji="1" lang="en-US" altLang="ja-JP" dirty="0"/>
              <a:t> </a:t>
            </a:r>
            <a:r>
              <a:rPr kumimoji="1" lang="en-US" altLang="ja-JP" dirty="0" err="1"/>
              <a:t>dari</a:t>
            </a:r>
            <a:r>
              <a:rPr kumimoji="1" lang="en-US" altLang="ja-JP" dirty="0"/>
              <a:t> </a:t>
            </a:r>
            <a:r>
              <a:rPr kumimoji="1" lang="en-US" altLang="ja-JP" dirty="0" err="1"/>
              <a:t>hasil</a:t>
            </a:r>
            <a:r>
              <a:rPr kumimoji="1" lang="en-US" altLang="ja-JP" dirty="0"/>
              <a:t> </a:t>
            </a:r>
            <a:r>
              <a:rPr kumimoji="1" lang="en-US" altLang="ja-JP" dirty="0" err="1"/>
              <a:t>penyelidikan</a:t>
            </a:r>
            <a:r>
              <a:rPr kumimoji="1" lang="en-US" altLang="ja-JP" dirty="0"/>
              <a:t> </a:t>
            </a:r>
            <a:r>
              <a:rPr kumimoji="1" lang="en-US" altLang="ja-JP" dirty="0" err="1"/>
              <a:t>pihak</a:t>
            </a:r>
            <a:r>
              <a:rPr kumimoji="1" lang="en-US" altLang="ja-JP" dirty="0"/>
              <a:t> </a:t>
            </a:r>
            <a:r>
              <a:rPr kumimoji="1" lang="en-US" altLang="ja-JP" dirty="0" err="1"/>
              <a:t>Gakum</a:t>
            </a:r>
            <a:r>
              <a:rPr kumimoji="1" lang="en-US" altLang="ja-JP" dirty="0"/>
              <a:t> dan </a:t>
            </a:r>
            <a:r>
              <a:rPr kumimoji="1" lang="en-US" altLang="ja-JP" dirty="0" err="1"/>
              <a:t>Kepolisian</a:t>
            </a:r>
            <a:r>
              <a:rPr kumimoji="1" lang="en-US" altLang="ja-JP" dirty="0"/>
              <a:t> </a:t>
            </a:r>
            <a:endParaRPr kumimoji="1" lang="id"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852134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Berikutnya adalah getaran, kebisingan, dan bau.</a:t>
            </a:r>
          </a:p>
          <a:p>
            <a:r>
              <a:rPr kumimoji="1" lang="id" altLang="ja-JP" dirty="0"/>
              <a:t>Getaran, kebisingan, dan bau adalah barang yang menjadi keluhan dari penduduk setempat meskipun memenuhi standar hukum.</a:t>
            </a:r>
          </a:p>
          <a:p>
            <a:r>
              <a:rPr kumimoji="1" lang="id" altLang="ja-JP" dirty="0"/>
              <a:t>Undang-undang dan peraturan ini menentukan fasilitas yang akan dicakup, tetapi fasilitas lain mungkin dikeluhkan oleh, misalnya, getaran dan kebisingan pada saat inspeksi atau pengiriman excavator.</a:t>
            </a:r>
          </a:p>
          <a:p>
            <a:r>
              <a:rPr kumimoji="1" lang="id" altLang="ja-JP" dirty="0"/>
              <a:t>Bau cukup sensorik dan bervariasi dari satu orang ke orang lain, jadi kami juga menggunakan tes sensorik saat melakukan Inspeksi Diri.</a:t>
            </a:r>
          </a:p>
          <a:p>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167777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Fasilitas yang terkena getaran atau kebisingan atau bau mungkin memerlukan aplikasi sebelumnya, tetapi pengukuran tidak diperlukan.</a:t>
            </a:r>
          </a:p>
          <a:p>
            <a:r>
              <a:rPr kumimoji="1" lang="id" altLang="ja-JP" dirty="0"/>
              <a:t>Namun, jika terjadi keluhan, pengukuran sukarela harus dilakukan secara berkala untuk menentukan apakah fasilitas perusahaan adalah penyebab keluhan atau tidak.</a:t>
            </a:r>
          </a:p>
          <a:p>
            <a:r>
              <a:rPr kumimoji="1" lang="id" altLang="ja-JP" dirty="0"/>
              <a:t>Tunjangan ini bervariasi tergantung pada wilayah dan lokasi, sehingga orang yang bertanggung jawab perlu mengonfirmasinya.</a:t>
            </a:r>
          </a:p>
          <a:p>
            <a:endParaRPr kumimoji="1" lang="en-US" altLang="ja-JP" dirty="0"/>
          </a:p>
          <a:p>
            <a:r>
              <a:rPr kumimoji="1" lang="id" altLang="ja-JP" dirty="0"/>
              <a:t>Di sini, kita telah melihat tindakan orang yang bertanggung jawab atas undang-undang dan peraturan lingkungan dalam 10 undang-undang dan peraturan lingkungan yang khas.</a:t>
            </a:r>
          </a:p>
          <a:p>
            <a:r>
              <a:rPr kumimoji="1" lang="id" altLang="ja-JP" dirty="0"/>
              <a:t>Hukuman atau tindakan ini adalah contoh Jepang, tetapi tunduk pada peraturan di semua negara. Untuk menanggapi masalah ini tanpa gagal, setiap situs bisnis telah menyiapkan daftar persyaratan hukum. Setiap orang yang bertanggung jawab harus merujuk pada daftar masalah hukum terbaru, dan jika ada perubahan, itu harus dimasukkan ke dalam tindakan hukum dari peralatan yang bertanggung jawab atas departemen.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408515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Selanjutnya adalah hukum tentang pencemaran tanah.</a:t>
            </a:r>
          </a:p>
          <a:p>
            <a:r>
              <a:rPr kumimoji="1" lang="id" altLang="ja-JP" dirty="0"/>
              <a:t>Ketika mentransfer atau mengubah karakteristik tanah di mana kontaminasi tanah dicurigai karena penanganan bahan berbahaya, penelitian kontaminasi harus dilakukan terlebih dahulu.</a:t>
            </a:r>
          </a:p>
          <a:p>
            <a:r>
              <a:rPr kumimoji="1" lang="id" altLang="ja-JP" dirty="0"/>
              <a:t>Berdasarkan penelitian, Gubernur menunjuk "Area" dan melakukan dekontaminasi atau perubahan sifat sesuai dengan area. Penting untuk memberi tahu gubernur ketika mengubah sifat.</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2065430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Untuk mencegah kerusakan terkait kesehatan yang disebabkan oleh tanah yang terkontaminasi, diperlukan penelitian, pelaporan, dan pemberitahuan sebelumnya.</a:t>
            </a:r>
          </a:p>
          <a:p>
            <a:r>
              <a:rPr kumimoji="1" lang="id" altLang="ja-JP" dirty="0"/>
              <a:t>Di Jepang, pelanggaran adalah hukuman langsung, dan hukuman dikenakan tidak hanya pada orang yang bertanggung jawab tetapi juga pada perusahaan.</a:t>
            </a:r>
          </a:p>
          <a:p>
            <a:r>
              <a:rPr kumimoji="1" lang="id" altLang="ja-JP" dirty="0"/>
              <a:t>Mengkonfirmasi isi peraturan perundang-undangan mengenai pencegahan dan penanggulangan pencemaran tanah di setiap lokasi usaha untuk memastikan tidak ada pelanggaran atau kelalaian dalam laporan.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742618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Selanjutnya adalah kontrol CFC dan Poly Chlorinated Biphenyl.</a:t>
            </a:r>
          </a:p>
          <a:p>
            <a:r>
              <a:rPr kumimoji="1" lang="id" altLang="ja-JP" dirty="0"/>
              <a:t>Mengenai pengendalian zat kimia, mungkin ada kasus di mana tidak hanya zat yang dilarang atau digunakan secara global, seperti CFC, Poly Chlorinated Biphenyl, dan asbes, tetapi juga zat yang dilarang atau dibatasi di setiap negara tempat setiap lokasi bisnis berada. Personel yang bertanggung jawab atas pengelolaan bahan kimia harus memahami jenis, nilai standar, dan metode respons zat regulasi masing-masing negara bersama dengan zat yang diatur secara global.</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7138470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a:bodyPr>
          <a:lstStyle/>
          <a:p>
            <a:endParaRPr kumimoji="1" lang="ja-JP" altLang="en-US" dirty="0"/>
          </a:p>
          <a:p>
            <a:r>
              <a:rPr kumimoji="1" lang="id" altLang="ja-JP" dirty="0"/>
              <a:t>Kami bertanggung jawab atas limbah industri bahkan jika kontraktor yang memintanya melakukan tindakan ilegal. Oleh karena itu, penanggung jawab tidak hanya harus secara teratur meninjau kontrak dan status manajemen, tetapi juga memperhatikan metode pembuangan dan metode manajemen kontraktor.</a:t>
            </a:r>
          </a:p>
          <a:p>
            <a:r>
              <a:rPr kumimoji="1" lang="id" altLang="ja-JP" dirty="0"/>
              <a:t>Hukuman untuk pembuangan ilegal sangat berat, dan manajemen perusahaan mungkin cenderung mengingat biaya untuk kembali ke keadaan saat ini.</a:t>
            </a:r>
          </a:p>
          <a:p>
            <a:endParaRPr kumimoji="1" lang="en-US" altLang="ja-JP" dirty="0"/>
          </a:p>
          <a:p>
            <a:r>
              <a:rPr kumimoji="1" lang="id" altLang="ja-JP" dirty="0"/>
              <a:t>Tindakan yang diperlukan dari manajer zat kimia adalah seperti yang ditunjukkan pada gambar di bawah ini. Kegagalan untuk melakukannya dapat menimbulkan ancaman serius bagi kesehatan dan keselamatan penduduk dan karyawan setempat.</a:t>
            </a:r>
          </a:p>
          <a:p>
            <a:r>
              <a:rPr kumimoji="1" lang="id" altLang="ja-JP" dirty="0"/>
              <a:t>Selain hukuman dan denda, polusi tanah menyebabkan biaya yang sangat besar, seperti pemulihan situasi saat ini dan pembentukan sistem manajemen setelahnya.</a:t>
            </a:r>
          </a:p>
          <a:p>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68558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Tabel ini merangkum persyaratan hukum dan peraturan dan zat target. Namun, setiap situs bisnis menyiapkan dan mengelola "Daftar Persyaratan Hukum" yang menghubungkan kategori ini dengan fasilitas, peralatan, departemen yang bertanggung jawab, dan status perizinan. Undang-undang yang perlu ditangani bervariasi tergantung pada fasilitas dan lokasi. Namun, sistem Produksi dapat tunduk pada sebagian besar undang-undang dan peraturan, seperti yang ditunjukkan dalam tabel korespondensi yang terlampir dalam bingkai biru. Perlu dicatat bahwa banyak undang-undang dan peraturan berlaku bahkan untuk perusahaan penjualan dan sistem layanan.</a:t>
            </a:r>
          </a:p>
          <a:p>
            <a:r>
              <a:rPr kumimoji="1" lang="id" altLang="ja-JP" dirty="0"/>
              <a:t>Setiap perusahaan memiliki daftar sesuai dengan peralatan, sehingga orang yang bertanggung jawab harus memeriksa dengan departemen teknik produksi atau departemen lingkungan.</a:t>
            </a:r>
          </a:p>
          <a:p>
            <a:r>
              <a:rPr kumimoji="1" lang="id" altLang="ja-JP" dirty="0"/>
              <a:t>Daftar ini dirangkum dalam format untuk setiap perusahaan.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77868801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Daftar persyaratan hukum adalah daftar persyaratan hukum yang harus diikuti oleh operasi bisnis yang sedang berlangsung. Ini adalah dasar dari manajemen lingkungan untuk menyiapkan daftar dan mengoperasikannya sesuai dengan rencana dan prosedur.</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2831185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ノート プレースホルダー 2"/>
          <p:cNvSpPr>
            <a:spLocks noGrp="1"/>
          </p:cNvSpPr>
          <p:nvPr>
            <p:ph type="body" idx="1"/>
          </p:nvPr>
        </p:nvSpPr>
        <p:spPr>
          <a:xfrm>
            <a:off x="710407" y="4861442"/>
            <a:ext cx="5799278" cy="4605576"/>
          </a:xfrm>
        </p:spPr>
        <p:txBody>
          <a:bodyPr/>
          <a:lstStyle/>
          <a:p>
            <a:pPr>
              <a:lnSpc>
                <a:spcPts val="1253"/>
              </a:lnSpc>
            </a:pPr>
            <a:r>
              <a:rPr lang="ja-JP" altLang="en-US" sz="1300" kern="100" dirty="0"/>
              <a:t>　</a:t>
            </a:r>
            <a:r>
              <a:rPr lang="en-US" altLang="ja-JP" sz="1300" kern="100" dirty="0" err="1"/>
              <a:t>selanjutkan</a:t>
            </a:r>
            <a:r>
              <a:rPr lang="en-US" altLang="ja-JP" sz="1300" kern="100" dirty="0"/>
              <a:t> yang </a:t>
            </a:r>
            <a:r>
              <a:rPr lang="en-US" altLang="ja-JP" sz="1300" kern="100" dirty="0" err="1"/>
              <a:t>ketiga</a:t>
            </a:r>
            <a:r>
              <a:rPr lang="en-US" altLang="ja-JP" sz="1300" kern="100" dirty="0"/>
              <a:t> </a:t>
            </a:r>
            <a:r>
              <a:rPr lang="en-US" altLang="ja-JP" sz="1300" kern="100" dirty="0" err="1"/>
              <a:t>adalah</a:t>
            </a:r>
            <a:r>
              <a:rPr lang="en-US" altLang="ja-JP" sz="1300" kern="100" dirty="0"/>
              <a:t> </a:t>
            </a:r>
            <a:r>
              <a:rPr lang="en-US" altLang="ja-JP" sz="1300" kern="100" dirty="0" err="1"/>
              <a:t>Studi</a:t>
            </a:r>
            <a:r>
              <a:rPr lang="en-US" altLang="ja-JP" sz="1300" kern="100" dirty="0"/>
              <a:t> </a:t>
            </a:r>
            <a:r>
              <a:rPr lang="en-US" altLang="ja-JP" sz="1300" kern="100" dirty="0" err="1"/>
              <a:t>kasus</a:t>
            </a:r>
            <a:r>
              <a:rPr lang="en-US" altLang="ja-JP" sz="1300" kern="100" dirty="0"/>
              <a:t> </a:t>
            </a:r>
            <a:r>
              <a:rPr lang="en-US" altLang="ja-JP" sz="1300" kern="100" dirty="0" err="1"/>
              <a:t>dari</a:t>
            </a:r>
            <a:r>
              <a:rPr lang="en-US" altLang="ja-JP" sz="1300" kern="100" dirty="0"/>
              <a:t> </a:t>
            </a:r>
            <a:r>
              <a:rPr lang="en-US" altLang="ja-JP" sz="1300" kern="100" dirty="0" err="1"/>
              <a:t>contoh</a:t>
            </a:r>
            <a:r>
              <a:rPr lang="en-US" altLang="ja-JP" sz="1300" kern="100" dirty="0"/>
              <a:t> </a:t>
            </a:r>
            <a:r>
              <a:rPr lang="en-US" altLang="ja-JP" sz="1300" kern="100" dirty="0" err="1"/>
              <a:t>pelanggaran</a:t>
            </a:r>
            <a:r>
              <a:rPr lang="en-US" altLang="ja-JP" sz="1300" kern="100" dirty="0"/>
              <a:t> </a:t>
            </a:r>
            <a:r>
              <a:rPr lang="en-US" altLang="ja-JP" sz="1300" kern="100" dirty="0" err="1"/>
              <a:t>hukum</a:t>
            </a:r>
            <a:r>
              <a:rPr lang="en-US" altLang="ja-JP" sz="1300" kern="100" dirty="0"/>
              <a:t> </a:t>
            </a:r>
            <a:r>
              <a:rPr lang="en-US" altLang="ja-JP" sz="1300" kern="100" dirty="0" err="1"/>
              <a:t>lingkungan</a:t>
            </a:r>
            <a:r>
              <a:rPr lang="en-US" altLang="ja-JP" sz="1300" kern="100" dirty="0"/>
              <a:t> yang </a:t>
            </a:r>
            <a:r>
              <a:rPr lang="en-US" altLang="ja-JP" sz="1300" kern="100" dirty="0" err="1"/>
              <a:t>pernah</a:t>
            </a:r>
            <a:r>
              <a:rPr lang="en-US" altLang="ja-JP" sz="1300" kern="100" dirty="0"/>
              <a:t> </a:t>
            </a:r>
            <a:r>
              <a:rPr lang="en-US" altLang="ja-JP" sz="1300" kern="100" dirty="0" err="1"/>
              <a:t>terjadi</a:t>
            </a:r>
            <a:endParaRPr lang="ja-JP" altLang="ja-JP" sz="1300" kern="100" dirty="0">
              <a:cs typeface="Times New Roman" panose="02020603050405020304" pitchFamily="18" charset="0"/>
            </a:endParaRPr>
          </a:p>
        </p:txBody>
      </p:sp>
      <p:sp>
        <p:nvSpPr>
          <p:cNvPr id="4" name="スライド番号プレースホルダー 3"/>
          <p:cNvSpPr>
            <a:spLocks noGrp="1"/>
          </p:cNvSpPr>
          <p:nvPr>
            <p:ph type="sldNum" sz="quarter" idx="5"/>
          </p:nvPr>
        </p:nvSpPr>
        <p:spPr>
          <a:xfrm>
            <a:off x="4023991" y="9721109"/>
            <a:ext cx="3078428" cy="511731"/>
          </a:xfrm>
          <a:prstGeom prst="rect">
            <a:avLst/>
          </a:prstGeom>
        </p:spPr>
        <p:txBody>
          <a:bodyPr/>
          <a:lstStyle/>
          <a:p>
            <a:pPr marL="0" marR="0" lvl="0" indent="0" algn="r" defTabSz="954908"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a:ln>
                  <a:noFill/>
                </a:ln>
                <a:solidFill>
                  <a:prstClr val="black"/>
                </a:solidFill>
                <a:effectLst/>
                <a:uLnTx/>
                <a:uFillTx/>
              </a:rPr>
              <a:pPr marL="0" marR="0" lvl="0" indent="0" algn="r" defTabSz="954908" rtl="0" eaLnBrk="1" fontAlgn="auto" latinLnBrk="0" hangingPunct="1">
                <a:lnSpc>
                  <a:spcPct val="100000"/>
                </a:lnSpc>
                <a:spcBef>
                  <a:spcPts val="0"/>
                </a:spcBef>
                <a:spcAft>
                  <a:spcPts val="0"/>
                </a:spcAft>
                <a:buClrTx/>
                <a:buSzTx/>
                <a:buFontTx/>
                <a:buNone/>
                <a:tabLst/>
                <a:defRPr/>
              </a:pPr>
              <a:t>24</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
        <p:nvSpPr>
          <p:cNvPr id="7" name="スライド イメージ プレースホルダー 6">
            <a:extLst>
              <a:ext uri="{FF2B5EF4-FFF2-40B4-BE49-F238E27FC236}">
                <a16:creationId xmlns:a16="http://schemas.microsoft.com/office/drawing/2014/main" id="{3319FC7E-AA17-4137-9D6B-CBE80F60F21D}"/>
              </a:ext>
            </a:extLst>
          </p:cNvPr>
          <p:cNvSpPr>
            <a:spLocks noGrp="1" noRot="1" noChangeAspect="1"/>
          </p:cNvSpPr>
          <p:nvPr>
            <p:ph type="sldImg"/>
          </p:nvPr>
        </p:nvSpPr>
        <p:spPr>
          <a:xfrm>
            <a:off x="139700" y="766763"/>
            <a:ext cx="6824663" cy="3838575"/>
          </a:xfrm>
        </p:spPr>
      </p:sp>
    </p:spTree>
    <p:extLst>
      <p:ext uri="{BB962C8B-B14F-4D97-AF65-F5344CB8AC3E}">
        <p14:creationId xmlns:p14="http://schemas.microsoft.com/office/powerpoint/2010/main" val="5299716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lang="id" altLang="en-US" dirty="0">
                <a:solidFill>
                  <a:schemeClr val="tx1"/>
                </a:solidFill>
                <a:latin typeface="Meiryo UI" panose="020B0604030504040204" pitchFamily="50" charset="-128"/>
                <a:ea typeface="Meiryo UI" panose="020B0604030504040204" pitchFamily="50" charset="-128"/>
              </a:rPr>
              <a:t>Di sini Anda akan mempelajari jenis-jenis pelanggaran hukum tertentu yang terjadi.</a:t>
            </a:r>
            <a:endParaRPr lang="en-US" altLang="ja-JP" dirty="0">
              <a:solidFill>
                <a:schemeClr val="tx1"/>
              </a:solidFill>
              <a:latin typeface="Meiryo UI" panose="020B0604030504040204" pitchFamily="50" charset="-128"/>
              <a:ea typeface="Meiryo UI" panose="020B0604030504040204" pitchFamily="50" charset="-128"/>
            </a:endParaRPr>
          </a:p>
          <a:p>
            <a:r>
              <a:rPr kumimoji="1" lang="id" altLang="en-US" dirty="0">
                <a:solidFill>
                  <a:schemeClr val="tx1"/>
                </a:solidFill>
                <a:latin typeface="Meiryo UI" panose="020B0604030504040204" pitchFamily="50" charset="-128"/>
                <a:ea typeface="Meiryo UI" panose="020B0604030504040204" pitchFamily="50" charset="-128"/>
              </a:rPr>
              <a:t>Studi kasus ini memberikan penjelasan yang mudah dipahami tentang pelanggaran yang dilakukan oleh perusahaan lain, tetapi isinya juga berlaku untuk perusahaan kami</a:t>
            </a:r>
            <a:r>
              <a:rPr kumimoji="1" lang="en-US" altLang="en-US" dirty="0">
                <a:solidFill>
                  <a:schemeClr val="tx1"/>
                </a:solidFill>
                <a:latin typeface="Meiryo UI" panose="020B0604030504040204" pitchFamily="50" charset="-128"/>
                <a:ea typeface="Meiryo UI" panose="020B0604030504040204" pitchFamily="50" charset="-128"/>
              </a:rPr>
              <a:t> di Hitachi Group</a:t>
            </a:r>
            <a:endParaRPr kumimoji="1" lang="en-US" altLang="ja-JP" dirty="0">
              <a:solidFill>
                <a:schemeClr val="tx1"/>
              </a:solidFill>
              <a:latin typeface="Meiryo UI" panose="020B0604030504040204" pitchFamily="50" charset="-128"/>
              <a:ea typeface="Meiryo UI" panose="020B0604030504040204" pitchFamily="50" charset="-128"/>
            </a:endParaRP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latin typeface="Calibri"/>
                <a:ea typeface="ＭＳ Ｐゴシック" panose="020B0600070205080204" pitchFamily="50"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808205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Yang pertama adalah pelanggaran kebocoran penunjukan manajer lingkungan di sebuah pabrik.</a:t>
            </a:r>
          </a:p>
          <a:p>
            <a:r>
              <a:rPr kumimoji="1" lang="id" altLang="ja-JP" dirty="0"/>
              <a:t>A Ltd. tidak memerlukan manajer pengendalian polusi karena fasilitas penanganan udara skala kecil. Namun, jumlah total melebihi tingkat tunjangan karena secara bertahap diperluas.</a:t>
            </a:r>
          </a:p>
          <a:p>
            <a:r>
              <a:rPr kumimoji="1" lang="id" altLang="ja-JP" dirty="0"/>
              <a:t>Penanggung jawab melamar Mesin Generator sesuai dengan contoh sebelumnya, tetapi mengabaikan penerapan manajer pengendalian pencemaran udara yang diperlukan oleh seluruh pabrik.</a:t>
            </a:r>
          </a:p>
          <a:p>
            <a:r>
              <a:rPr kumimoji="1" lang="id" altLang="ja-JP" dirty="0"/>
              <a:t>Dalam hal ini, kami berkonsultasi dengan kantor pemerintah segera setelah ditemukan dan mengambil tindakan segera untuk mencegah pabrik ditutup. Namun, dalam kasus terburuk, ada kemungkinan bahwa pabrik dapat ditutup dan peralatan dapat dilepas.</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328420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merupakan pelanggaran hukum dan peraturan atmosfe</a:t>
            </a:r>
            <a:r>
              <a:rPr kumimoji="1" lang="en-US" altLang="ja-JP" dirty="0"/>
              <a:t>r </a:t>
            </a:r>
            <a:r>
              <a:rPr kumimoji="1" lang="en-US" altLang="ja-JP" dirty="0" err="1"/>
              <a:t>udara</a:t>
            </a:r>
            <a:r>
              <a:rPr kumimoji="1" lang="en-US" altLang="ja-JP" dirty="0"/>
              <a:t> </a:t>
            </a:r>
            <a:r>
              <a:rPr kumimoji="1" lang="en-US" altLang="ja-JP" dirty="0" err="1"/>
              <a:t>terkait</a:t>
            </a:r>
            <a:r>
              <a:rPr kumimoji="1" lang="en-US" altLang="ja-JP" dirty="0"/>
              <a:t> </a:t>
            </a:r>
            <a:r>
              <a:rPr kumimoji="1" lang="en-US" altLang="ja-JP" dirty="0" err="1"/>
              <a:t>fasilitas</a:t>
            </a:r>
            <a:r>
              <a:rPr kumimoji="1" lang="en-US" altLang="ja-JP" dirty="0"/>
              <a:t> yang </a:t>
            </a:r>
            <a:r>
              <a:rPr kumimoji="1" lang="en-US" altLang="ja-JP" dirty="0" err="1"/>
              <a:t>tidak</a:t>
            </a:r>
            <a:r>
              <a:rPr kumimoji="1" lang="en-US" altLang="ja-JP" dirty="0"/>
              <a:t> </a:t>
            </a:r>
            <a:r>
              <a:rPr kumimoji="1" lang="en-US" altLang="ja-JP" dirty="0" err="1"/>
              <a:t>dimonitoring</a:t>
            </a:r>
            <a:r>
              <a:rPr kumimoji="1" lang="en-US" altLang="ja-JP" dirty="0"/>
              <a:t> </a:t>
            </a:r>
            <a:r>
              <a:rPr kumimoji="1" lang="en-US" altLang="ja-JP" dirty="0" err="1"/>
              <a:t>kualitas</a:t>
            </a:r>
            <a:r>
              <a:rPr kumimoji="1" lang="en-US" altLang="ja-JP" dirty="0"/>
              <a:t> </a:t>
            </a:r>
            <a:r>
              <a:rPr kumimoji="1" lang="en-US" altLang="ja-JP" dirty="0" err="1"/>
              <a:t>emisi</a:t>
            </a:r>
            <a:r>
              <a:rPr kumimoji="1" lang="en-US" altLang="ja-JP" dirty="0"/>
              <a:t> </a:t>
            </a:r>
            <a:r>
              <a:rPr kumimoji="1" lang="en-US" altLang="ja-JP" dirty="0" err="1"/>
              <a:t>udaranya</a:t>
            </a:r>
            <a:r>
              <a:rPr kumimoji="1" lang="en-US" altLang="ja-JP" dirty="0"/>
              <a:t>.</a:t>
            </a:r>
            <a:endParaRPr kumimoji="1" lang="id" altLang="ja-JP" dirty="0"/>
          </a:p>
          <a:p>
            <a:r>
              <a:rPr kumimoji="1" lang="id" altLang="ja-JP" dirty="0"/>
              <a:t>Laporan ini dilaporkan secara sukarela karena ditemukan pelanggaran hukum dan peraturan di lokasi individu, tetapi setelah pengumuman laporan, Kementerian Lingkungan Hidup memberikan panduan, yang mengakibatkan serangkaian pelanggaran serupa di situs lain.</a:t>
            </a:r>
          </a:p>
          <a:p>
            <a:r>
              <a:rPr kumimoji="1" lang="id" altLang="ja-JP" dirty="0"/>
              <a:t>Ini disebabkan oleh pemeliharaan daftar persyaratan hukum yang tidak memadai dan tata kelola departemen lingkungan yang tidak memadai.</a:t>
            </a:r>
          </a:p>
          <a:p>
            <a:r>
              <a:rPr kumimoji="1" lang="id" altLang="ja-JP" dirty="0"/>
              <a:t>Sebagai hasil dari pendekatan kami sebelumnya, kami tidak mengetahui adanya pelanggaran hukum dan peraturan di semua pabrik kami.</a:t>
            </a:r>
          </a:p>
          <a:p>
            <a:r>
              <a:rPr kumimoji="1" lang="id" altLang="ja-JP" dirty="0"/>
              <a:t>HCM Group melakukan audit untuk memeriksa fasilitas dan peraturan masing-masing perusahaan dan memberikan panduan perbaikan. Namun, administrator juga diharuskan untuk memperbarui atau mengkonfirmasi persyaratan hukum.</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226531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juga merupakan pelanggaran hukum dan peraturan atmosfer</a:t>
            </a:r>
            <a:r>
              <a:rPr kumimoji="1" lang="en-US" altLang="ja-JP" dirty="0"/>
              <a:t> </a:t>
            </a:r>
            <a:r>
              <a:rPr kumimoji="1" lang="en-US" altLang="ja-JP" dirty="0" err="1"/>
              <a:t>udara</a:t>
            </a:r>
            <a:r>
              <a:rPr kumimoji="1" lang="en-US" altLang="ja-JP" dirty="0"/>
              <a:t> </a:t>
            </a:r>
            <a:r>
              <a:rPr kumimoji="1" lang="en-US" altLang="ja-JP" dirty="0" err="1"/>
              <a:t>dengan</a:t>
            </a:r>
            <a:r>
              <a:rPr kumimoji="1" lang="en-US" altLang="ja-JP" dirty="0"/>
              <a:t> </a:t>
            </a:r>
            <a:r>
              <a:rPr kumimoji="1" lang="en-US" altLang="ja-JP" dirty="0" err="1"/>
              <a:t>hasil</a:t>
            </a:r>
            <a:r>
              <a:rPr kumimoji="1" lang="en-US" altLang="ja-JP" dirty="0"/>
              <a:t> </a:t>
            </a:r>
            <a:r>
              <a:rPr kumimoji="1" lang="en-US" altLang="ja-JP" dirty="0" err="1"/>
              <a:t>pengukuran</a:t>
            </a:r>
            <a:r>
              <a:rPr kumimoji="1" lang="en-US" altLang="ja-JP" dirty="0"/>
              <a:t> </a:t>
            </a:r>
            <a:r>
              <a:rPr kumimoji="1" lang="en-US" altLang="ja-JP" dirty="0" err="1"/>
              <a:t>melebihi</a:t>
            </a:r>
            <a:r>
              <a:rPr kumimoji="1" lang="en-US" altLang="ja-JP" dirty="0"/>
              <a:t> </a:t>
            </a:r>
            <a:r>
              <a:rPr kumimoji="1" lang="en-US" altLang="ja-JP" dirty="0" err="1"/>
              <a:t>standar</a:t>
            </a:r>
            <a:r>
              <a:rPr kumimoji="1" lang="en-US" altLang="ja-JP" dirty="0"/>
              <a:t> </a:t>
            </a:r>
            <a:r>
              <a:rPr kumimoji="1" lang="en-US" altLang="ja-JP" dirty="0" err="1"/>
              <a:t>emisi</a:t>
            </a:r>
            <a:r>
              <a:rPr kumimoji="1" lang="en-US" altLang="ja-JP" dirty="0"/>
              <a:t> yang </a:t>
            </a:r>
            <a:r>
              <a:rPr kumimoji="1" lang="en-US" altLang="ja-JP" dirty="0" err="1"/>
              <a:t>sudah</a:t>
            </a:r>
            <a:r>
              <a:rPr kumimoji="1" lang="en-US" altLang="ja-JP" dirty="0"/>
              <a:t> </a:t>
            </a:r>
            <a:r>
              <a:rPr kumimoji="1" lang="en-US" altLang="ja-JP" dirty="0" err="1"/>
              <a:t>ditetapkan</a:t>
            </a:r>
            <a:r>
              <a:rPr kumimoji="1" lang="en-US" altLang="ja-JP" dirty="0"/>
              <a:t>.</a:t>
            </a:r>
            <a:endParaRPr kumimoji="1" lang="id" altLang="ja-JP" dirty="0"/>
          </a:p>
          <a:p>
            <a:r>
              <a:rPr kumimoji="1" lang="id" altLang="ja-JP" dirty="0"/>
              <a:t>Menurut Undang-Undang Industri Utilitas Listrik, ditemukan bahwa Kilang Minyak E membuat laporan palsu tentang sebagian laporan tentang jelaga dan asap, dll. berdasarkan Perjanjian Pengendalian Polusi selama tiga tahun. Pengukuran kepadatan gas buang udara di kilang dialihdayakan ke perusahaan luar, tetapi data tersebut ditulis ulang oleh personel lapangan ketika diposting ke laporan internal untuk pemerintah kota untuk melaporkan data pengukuran melebihi standar emisi.</a:t>
            </a:r>
          </a:p>
          <a:p>
            <a:r>
              <a:rPr kumimoji="1" lang="id" altLang="ja-JP" dirty="0"/>
              <a:t>Dalam hal ini, panduan administratif tentang tindakan pencegahan diberikan sebagai respons aktual kepada pemerintah. Karena panduan administratif dipublikasikan, diperkirakan bahwa nilai perusahaan Perusahaan E rusak secara signifikan.</a:t>
            </a:r>
          </a:p>
          <a:p>
            <a:endParaRPr kumimoji="1" lang="en-US" altLang="ja-JP" dirty="0"/>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8877056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adalah drainase ilegal dari pabrik baja yang dikenai hukuman langsung oleh penanggung jawab</a:t>
            </a:r>
            <a:r>
              <a:rPr kumimoji="1" lang="en-US" altLang="ja-JP" dirty="0"/>
              <a:t> </a:t>
            </a:r>
            <a:r>
              <a:rPr kumimoji="1" lang="en-US" altLang="ja-JP" dirty="0" err="1"/>
              <a:t>karena</a:t>
            </a:r>
            <a:r>
              <a:rPr kumimoji="1" lang="en-US" altLang="ja-JP" dirty="0"/>
              <a:t> </a:t>
            </a:r>
            <a:r>
              <a:rPr kumimoji="1" lang="en-US" altLang="ja-JP" dirty="0" err="1"/>
              <a:t>memalsukan</a:t>
            </a:r>
            <a:r>
              <a:rPr kumimoji="1" lang="en-US" altLang="ja-JP" dirty="0"/>
              <a:t> </a:t>
            </a:r>
            <a:r>
              <a:rPr kumimoji="1" lang="en-US" altLang="ja-JP" dirty="0" err="1"/>
              <a:t>pengukuran</a:t>
            </a:r>
            <a:r>
              <a:rPr kumimoji="1" lang="en-US" altLang="ja-JP" dirty="0"/>
              <a:t>.</a:t>
            </a:r>
            <a:endParaRPr kumimoji="1" lang="id" altLang="ja-JP" dirty="0"/>
          </a:p>
          <a:p>
            <a:r>
              <a:rPr kumimoji="1" lang="id" altLang="ja-JP" dirty="0"/>
              <a:t>Penanggung jawab tahu bahwa standar drainase telah terlampaui oleh perjanjian, dan tidak hanya dibiarkan selama 5 tahun, tetapi juga pengukuran yang ditulis ulang.</a:t>
            </a:r>
          </a:p>
          <a:p>
            <a:r>
              <a:rPr kumimoji="1" lang="id" altLang="ja-JP" dirty="0"/>
              <a:t>Masalah organisasi telah sangat ditunjukkan sebagai penyebabnya, tetapi Perusahaan telah diberikan penangguhan penuntutan dan tiga orang yang bertanggung jawab telah didenda.</a:t>
            </a:r>
          </a:p>
          <a:p>
            <a:r>
              <a:rPr kumimoji="1" lang="id" altLang="ja-JP" dirty="0"/>
              <a:t>Kami dapat mencegah pelanggaran yang sedang berlangsung selama lima tahun jika kami mematuhi aturan pelaporan pada saat masalah.</a:t>
            </a:r>
          </a:p>
          <a:p>
            <a:r>
              <a:rPr kumimoji="1" lang="id" altLang="ja-JP" dirty="0"/>
              <a:t>Ini adalah contoh kemungkinan bahwa perusahaan terburuk akan bangkrut.</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022974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juga merupakan pelanggaran terhadap peraturan perundang-undangan terkait air</a:t>
            </a:r>
            <a:r>
              <a:rPr kumimoji="1" lang="en-US" altLang="ja-JP" dirty="0"/>
              <a:t> </a:t>
            </a:r>
            <a:r>
              <a:rPr kumimoji="1" lang="en-US" altLang="ja-JP" dirty="0" err="1"/>
              <a:t>dengan</a:t>
            </a:r>
            <a:r>
              <a:rPr kumimoji="1" lang="en-US" altLang="ja-JP" dirty="0"/>
              <a:t> </a:t>
            </a:r>
            <a:r>
              <a:rPr kumimoji="1" lang="en-US" altLang="ja-JP" dirty="0" err="1"/>
              <a:t>membuang</a:t>
            </a:r>
            <a:r>
              <a:rPr kumimoji="1" lang="en-US" altLang="ja-JP" dirty="0"/>
              <a:t> </a:t>
            </a:r>
            <a:r>
              <a:rPr kumimoji="1" lang="en-US" altLang="ja-JP" dirty="0" err="1"/>
              <a:t>limbah</a:t>
            </a:r>
            <a:r>
              <a:rPr kumimoji="1" lang="en-US" altLang="ja-JP" dirty="0"/>
              <a:t> </a:t>
            </a:r>
            <a:r>
              <a:rPr kumimoji="1" lang="en-US" altLang="ja-JP" dirty="0" err="1"/>
              <a:t>melebihi</a:t>
            </a:r>
            <a:r>
              <a:rPr kumimoji="1" lang="en-US" altLang="ja-JP" dirty="0"/>
              <a:t> </a:t>
            </a:r>
            <a:r>
              <a:rPr kumimoji="1" lang="en-US" altLang="ja-JP" dirty="0" err="1"/>
              <a:t>baku</a:t>
            </a:r>
            <a:r>
              <a:rPr kumimoji="1" lang="en-US" altLang="ja-JP" dirty="0"/>
              <a:t> </a:t>
            </a:r>
            <a:r>
              <a:rPr kumimoji="1" lang="en-US" altLang="ja-JP" dirty="0" err="1"/>
              <a:t>mutu</a:t>
            </a:r>
            <a:r>
              <a:rPr kumimoji="1" lang="en-US" altLang="ja-JP" dirty="0"/>
              <a:t> </a:t>
            </a:r>
            <a:r>
              <a:rPr kumimoji="1" lang="en-US" altLang="ja-JP" dirty="0" err="1"/>
              <a:t>lingkungan</a:t>
            </a:r>
            <a:r>
              <a:rPr kumimoji="1" lang="en-US" altLang="ja-JP" dirty="0"/>
              <a:t>.</a:t>
            </a:r>
            <a:endParaRPr kumimoji="1" lang="id" altLang="ja-JP" dirty="0"/>
          </a:p>
          <a:p>
            <a:r>
              <a:rPr kumimoji="1" lang="id" altLang="ja-JP" dirty="0"/>
              <a:t>Daur Ulang Limbah Makanan K (Kota Kumamoto) membuang limbah yang mengandung nitrogen dan zat lain yang melebihi standar nasional dan prefektur dari Pabrik Kota Nagoya ke Pelabuhan Nagoya lima kali dari September hingga November 2018.</a:t>
            </a:r>
          </a:p>
          <a:p>
            <a:r>
              <a:rPr kumimoji="1" lang="id" altLang="ja-JP" dirty="0"/>
              <a:t>Mr. M, presiden Perusahaan, memimpin karyawan dengan motivasi merasa benar sendiri, seperti keinginan untuk melindungi kepentingan Perusahaan K, dan melanjutkan drainase ilegal dengan cara yang sederhana. Ini dinilai sebagai kejahatan organisasi dan kebiasaan, dan Presiden M dijatuhi hukuman penjara dengan pekerjaan selama enam bulan, tiga tahun dengan penangguhan eksekusi hukuman, dan Perusahaan K dijatuhi hukuman denda 0,5 juta yen.</a:t>
            </a:r>
          </a:p>
          <a:p>
            <a:r>
              <a:rPr kumimoji="1" lang="id" altLang="ja-JP" dirty="0"/>
              <a:t>Kami juga menerima disposisi dari Kota Nagoya dan Prefektur Aichi untuk mencabut izin usaha.</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1687391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merupakan pelanggaran limbah industri.</a:t>
            </a:r>
            <a:r>
              <a:rPr kumimoji="1" lang="en-US" altLang="ja-JP" dirty="0"/>
              <a:t> </a:t>
            </a:r>
            <a:r>
              <a:rPr lang="id" altLang="ja-JP" sz="1200" b="0" dirty="0">
                <a:highlight>
                  <a:srgbClr val="FFFF00"/>
                </a:highlight>
              </a:rPr>
              <a:t>perusahaan pembuangan limbah industri</a:t>
            </a:r>
            <a:r>
              <a:rPr lang="id" altLang="ja-JP" sz="1200" b="0" dirty="0"/>
              <a:t>, </a:t>
            </a:r>
            <a:r>
              <a:rPr lang="id" altLang="ja-JP" sz="1200" b="0" dirty="0">
                <a:highlight>
                  <a:srgbClr val="FFFF00"/>
                </a:highlight>
              </a:rPr>
              <a:t>dijual kembali</a:t>
            </a:r>
            <a:r>
              <a:rPr lang="en-US" altLang="ja-JP" sz="1200" b="0" dirty="0">
                <a:highlight>
                  <a:srgbClr val="FFFF00"/>
                </a:highlight>
              </a:rPr>
              <a:t>.</a:t>
            </a:r>
            <a:endParaRPr kumimoji="1" lang="id" altLang="ja-JP" b="0" dirty="0"/>
          </a:p>
          <a:p>
            <a:r>
              <a:rPr kumimoji="1" lang="id" altLang="ja-JP" dirty="0"/>
              <a:t>Ini adalah kasus di mana perusahaan pembuangan limbah secara sukarela menyebarkan bahan makanan dari toko rantai terkenal.</a:t>
            </a:r>
          </a:p>
          <a:p>
            <a:r>
              <a:rPr kumimoji="1" lang="id" altLang="ja-JP" dirty="0"/>
              <a:t>Limbah yang dihasilkan dalam kegiatan bisnis adalah limbah industri dan tidak dapat ditransfer atau disediakan sendiri.</a:t>
            </a:r>
          </a:p>
          <a:p>
            <a:r>
              <a:rPr kumimoji="1" lang="id" altLang="ja-JP" dirty="0"/>
              <a:t>Bisnis emisi bertanggung jawab atas pembuangan limbah sampai akhir.</a:t>
            </a:r>
          </a:p>
          <a:p>
            <a:r>
              <a:rPr kumimoji="1" lang="id" altLang="ja-JP" dirty="0"/>
              <a:t>Dalam hal ini, meskipun bahan limbah dijual kembali secara ilegal dan korban wajib mengumpulkan dan membuang limbah, dan perusahaan menanggung biaya modifikasi.</a:t>
            </a:r>
          </a:p>
          <a:p>
            <a:r>
              <a:rPr kumimoji="1" lang="id" altLang="ja-JP" dirty="0"/>
              <a:t>Hitachi Construction Machinery tidak hanya memeriksa kontrak dan Manifes, tetapi juga memeriksa kontraktor pembuangan limbah industri untuk meminimalkan risiko.</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9117188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Kasus ini juga menjadi contoh pelanggaran hukum mengenai pemborosan.</a:t>
            </a:r>
            <a:r>
              <a:rPr kumimoji="1" lang="en-US" altLang="ja-JP" dirty="0"/>
              <a:t> </a:t>
            </a:r>
            <a:r>
              <a:rPr lang="id" altLang="en-US" sz="1200" b="0" dirty="0">
                <a:highlight>
                  <a:srgbClr val="FFFF00"/>
                </a:highlight>
              </a:rPr>
              <a:t>membuang lebih dari 30 ton bahan limbah konstruksi</a:t>
            </a:r>
            <a:r>
              <a:rPr lang="id" altLang="en-US" sz="1200" b="0" dirty="0"/>
              <a:t> </a:t>
            </a:r>
            <a:r>
              <a:rPr lang="en-US" altLang="en-US" sz="1200" b="0" dirty="0" err="1"/>
              <a:t>tanpa</a:t>
            </a:r>
            <a:r>
              <a:rPr lang="en-US" altLang="en-US" sz="1200" b="0" dirty="0"/>
              <a:t> </a:t>
            </a:r>
            <a:r>
              <a:rPr lang="en-US" altLang="en-US" sz="1200" b="0" dirty="0" err="1"/>
              <a:t>izin</a:t>
            </a:r>
            <a:r>
              <a:rPr lang="en-US" altLang="en-US" sz="1200" b="0" dirty="0"/>
              <a:t>.</a:t>
            </a:r>
            <a:endParaRPr kumimoji="1" lang="id" altLang="ja-JP" b="0" dirty="0"/>
          </a:p>
          <a:p>
            <a:r>
              <a:rPr kumimoji="1" lang="id" altLang="ja-JP" dirty="0"/>
              <a:t>Mantan presiden A-Hotel di Kota Matsue, Prefektur Shimane berusaha menurunkan Biaya Pemrosesan bahan limbah konstruksi dengan bersekongkol dengan mantan wakil presiden perusahaan afiliasi. Dari Oktober hingga Desember 2004, mantan presiden A-Hotel membuang lebih dari 30 ton bahan limbah konstruksi dari pekerjaan konstruksi interior ke Kantor bawah tanah. Akibatnya, hidrogen sulfida dihasilkan di hotel, dan delapan pria dan wanita memperburuk suasana hati mereka dan menerima perawatan.</a:t>
            </a:r>
          </a:p>
          <a:p>
            <a:r>
              <a:rPr kumimoji="1" lang="id" altLang="ja-JP" dirty="0"/>
              <a:t>Dalam kasus ini, mantan presiden Hotel A didakwa melakukan kejahatan, dan dia dihukum penjara dengan pekerjaan selama dua tahun empat bulan, tiga tahun dengan penangguhan eksekusi hukuman, dan denda 1,5 juta yen.</a:t>
            </a:r>
          </a:p>
          <a:p>
            <a:r>
              <a:rPr kumimoji="1" lang="id" altLang="ja-JP" dirty="0"/>
              <a:t>Dampak terburuk diasumsikan sebagai "penjara dengan pekerjaan tidak lebih dari lima tahun atau denda tidak lebih dari 10 juta yen untuk limbah yang dibuang secara ilegal, atau keduanya. Dalam kasus perusahaan, denda tidak lebih dari 300 juta yen."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69813117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Studi kasus ini adalah contoh keluhan kebisingan dari tanaman.</a:t>
            </a:r>
          </a:p>
          <a:p>
            <a:r>
              <a:rPr kumimoji="1" lang="id" altLang="ja-JP" dirty="0"/>
              <a:t>Produksi Tahu dan industri lainnya telah mengoperasikan pabrik pagi-pagi sekali.</a:t>
            </a:r>
          </a:p>
          <a:p>
            <a:r>
              <a:rPr kumimoji="1" lang="id" altLang="ja-JP" dirty="0"/>
              <a:t>Peralatan sumber kebisingan adalah boiler kecil dan blower udara, sehingga tidak perlu mengajukan aplikasi.</a:t>
            </a:r>
          </a:p>
          <a:p>
            <a:r>
              <a:rPr kumimoji="1" lang="id" altLang="ja-JP" dirty="0"/>
              <a:t>Hal ini disebabkan oleh fakta bahwa getaran dan kebisingan tidak dianggap sebagai bisnis yang berisiko bahkan setelah pabrik diperluas, karena mereka sebelumnya adalah kepemilikan perseorangan.</a:t>
            </a:r>
          </a:p>
          <a:p>
            <a:r>
              <a:rPr kumimoji="1" lang="id" altLang="ja-JP" dirty="0"/>
              <a:t>Dalam hal getaran, kebisingan, dan bau, bahkan jika mereka berada dalam batas hukum, tidak mungkin untuk menanggapi keluhan dari penduduk setempat.</a:t>
            </a:r>
          </a:p>
          <a:p>
            <a:r>
              <a:rPr kumimoji="1" lang="id" altLang="ja-JP" dirty="0"/>
              <a:t>Ada kemungkinan bahwa pabrik tidak akan beroperasi sampai alasannya diperbaiki, atau bahwa sejumlah besar biaya akan dikeluarkan, seperti merelokasi dinding dan fasilitas Peredam Kebisingan.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2139508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ノート プレースホルダー 2"/>
          <p:cNvSpPr>
            <a:spLocks noGrp="1"/>
          </p:cNvSpPr>
          <p:nvPr>
            <p:ph type="body" idx="1"/>
          </p:nvPr>
        </p:nvSpPr>
        <p:spPr>
          <a:xfrm>
            <a:off x="710407" y="4861442"/>
            <a:ext cx="5799278" cy="4605576"/>
          </a:xfrm>
        </p:spPr>
        <p:txBody>
          <a:bodyPr/>
          <a:lstStyle/>
          <a:p>
            <a:pPr>
              <a:lnSpc>
                <a:spcPts val="1253"/>
              </a:lnSpc>
            </a:pPr>
            <a:r>
              <a:rPr lang="ja-JP" altLang="en-US" sz="1300" kern="100" dirty="0"/>
              <a:t>　</a:t>
            </a:r>
            <a:r>
              <a:rPr lang="en-US" altLang="ja-JP" sz="1300" kern="100" dirty="0" err="1"/>
              <a:t>Setelah</a:t>
            </a:r>
            <a:r>
              <a:rPr lang="en-US" altLang="ja-JP" sz="1300" kern="100" dirty="0"/>
              <a:t> </a:t>
            </a:r>
            <a:r>
              <a:rPr lang="en-US" altLang="ja-JP" sz="1300" kern="100" dirty="0" err="1"/>
              <a:t>kita</a:t>
            </a:r>
            <a:r>
              <a:rPr lang="en-US" altLang="ja-JP" sz="1300" kern="100" dirty="0"/>
              <a:t> </a:t>
            </a:r>
            <a:r>
              <a:rPr lang="en-US" altLang="ja-JP" sz="1300" kern="100" dirty="0" err="1"/>
              <a:t>mendengarkan</a:t>
            </a:r>
            <a:r>
              <a:rPr lang="en-US" altLang="ja-JP" sz="1300" kern="100" dirty="0"/>
              <a:t> dan </a:t>
            </a:r>
            <a:r>
              <a:rPr lang="en-US" altLang="ja-JP" sz="1300" kern="100" dirty="0" err="1"/>
              <a:t>memahami</a:t>
            </a:r>
            <a:r>
              <a:rPr lang="en-US" altLang="ja-JP" sz="1300" kern="100" dirty="0"/>
              <a:t> </a:t>
            </a:r>
            <a:r>
              <a:rPr lang="en-US" altLang="ja-JP" sz="1300" kern="100" dirty="0" err="1"/>
              <a:t>kasus</a:t>
            </a:r>
            <a:r>
              <a:rPr lang="en-US" altLang="ja-JP" sz="1300" kern="100" dirty="0"/>
              <a:t> – </a:t>
            </a:r>
            <a:r>
              <a:rPr lang="en-US" altLang="ja-JP" sz="1300" kern="100" dirty="0" err="1"/>
              <a:t>kasus</a:t>
            </a:r>
            <a:r>
              <a:rPr lang="en-US" altLang="ja-JP" sz="1300" kern="100" dirty="0"/>
              <a:t> </a:t>
            </a:r>
            <a:r>
              <a:rPr lang="en-US" altLang="ja-JP" sz="1300" kern="100" dirty="0" err="1"/>
              <a:t>pelanggaran</a:t>
            </a:r>
            <a:r>
              <a:rPr lang="en-US" altLang="ja-JP" sz="1300" kern="100" dirty="0"/>
              <a:t> yang </a:t>
            </a:r>
            <a:r>
              <a:rPr lang="en-US" altLang="ja-JP" sz="1300" kern="100" dirty="0" err="1"/>
              <a:t>pernah</a:t>
            </a:r>
            <a:r>
              <a:rPr lang="en-US" altLang="ja-JP" sz="1300" kern="100" dirty="0"/>
              <a:t> </a:t>
            </a:r>
            <a:r>
              <a:rPr lang="en-US" altLang="ja-JP" sz="1300" kern="100" dirty="0" err="1"/>
              <a:t>terjadi</a:t>
            </a:r>
            <a:r>
              <a:rPr lang="en-US" altLang="ja-JP" sz="1300" kern="100" dirty="0"/>
              <a:t>, </a:t>
            </a:r>
            <a:r>
              <a:rPr lang="en-US" altLang="ja-JP" sz="1300" kern="100" dirty="0" err="1"/>
              <a:t>berikut</a:t>
            </a:r>
            <a:r>
              <a:rPr lang="en-US" altLang="ja-JP" sz="1300" kern="100" dirty="0"/>
              <a:t> </a:t>
            </a:r>
            <a:r>
              <a:rPr lang="en-US" altLang="ja-JP" sz="1300" kern="100" dirty="0" err="1"/>
              <a:t>ini</a:t>
            </a:r>
            <a:r>
              <a:rPr lang="en-US" altLang="ja-JP" sz="1300" kern="100" dirty="0"/>
              <a:t> </a:t>
            </a:r>
            <a:r>
              <a:rPr lang="en-US" altLang="ja-JP" sz="1300" kern="100" dirty="0" err="1"/>
              <a:t>cara</a:t>
            </a:r>
            <a:r>
              <a:rPr lang="en-US" altLang="ja-JP" sz="1300" kern="100" dirty="0"/>
              <a:t> </a:t>
            </a:r>
            <a:r>
              <a:rPr lang="en-US" altLang="ja-JP" sz="1300" kern="100" dirty="0" err="1"/>
              <a:t>mencegah</a:t>
            </a:r>
            <a:r>
              <a:rPr lang="en-US" altLang="ja-JP" sz="1300" kern="100" dirty="0"/>
              <a:t> </a:t>
            </a:r>
            <a:r>
              <a:rPr lang="en-US" altLang="ja-JP" sz="1300" kern="100" dirty="0" err="1"/>
              <a:t>pelanggaran</a:t>
            </a:r>
            <a:r>
              <a:rPr lang="en-US" altLang="ja-JP" sz="1300" kern="100" dirty="0"/>
              <a:t> </a:t>
            </a:r>
            <a:r>
              <a:rPr lang="en-US" altLang="ja-JP" sz="1300" kern="100" dirty="0" err="1"/>
              <a:t>hukum</a:t>
            </a:r>
            <a:endParaRPr lang="ja-JP" altLang="ja-JP" sz="1300" kern="100" dirty="0">
              <a:cs typeface="Times New Roman" panose="02020603050405020304" pitchFamily="18" charset="0"/>
            </a:endParaRPr>
          </a:p>
        </p:txBody>
      </p:sp>
      <p:sp>
        <p:nvSpPr>
          <p:cNvPr id="4" name="スライド番号プレースホルダー 3"/>
          <p:cNvSpPr>
            <a:spLocks noGrp="1"/>
          </p:cNvSpPr>
          <p:nvPr>
            <p:ph type="sldNum" sz="quarter" idx="5"/>
          </p:nvPr>
        </p:nvSpPr>
        <p:spPr>
          <a:xfrm>
            <a:off x="4023991" y="9721109"/>
            <a:ext cx="3078428" cy="511731"/>
          </a:xfrm>
          <a:prstGeom prst="rect">
            <a:avLst/>
          </a:prstGeom>
        </p:spPr>
        <p:txBody>
          <a:bodyPr/>
          <a:lstStyle/>
          <a:p>
            <a:pPr marL="0" marR="0" lvl="0" indent="0" algn="r" defTabSz="954908"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300" b="0" i="0" u="none" strike="noStrike" kern="1200" cap="none" spc="0" normalizeH="0" baseline="0" noProof="0">
                <a:ln>
                  <a:noFill/>
                </a:ln>
                <a:solidFill>
                  <a:prstClr val="black"/>
                </a:solidFill>
                <a:effectLst/>
                <a:uLnTx/>
                <a:uFillTx/>
              </a:rPr>
              <a:pPr marL="0" marR="0" lvl="0" indent="0" algn="r" defTabSz="954908" rtl="0" eaLnBrk="1" fontAlgn="auto" latinLnBrk="0" hangingPunct="1">
                <a:lnSpc>
                  <a:spcPct val="100000"/>
                </a:lnSpc>
                <a:spcBef>
                  <a:spcPts val="0"/>
                </a:spcBef>
                <a:spcAft>
                  <a:spcPts val="0"/>
                </a:spcAft>
                <a:buClrTx/>
                <a:buSzTx/>
                <a:buFontTx/>
                <a:buNone/>
                <a:tabLst/>
                <a:defRPr/>
              </a:pPr>
              <a:t>34</a:t>
            </a:fld>
            <a:endParaRPr kumimoji="1" lang="ja-JP" altLang="en-US" sz="13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
        <p:nvSpPr>
          <p:cNvPr id="7" name="スライド イメージ プレースホルダー 6">
            <a:extLst>
              <a:ext uri="{FF2B5EF4-FFF2-40B4-BE49-F238E27FC236}">
                <a16:creationId xmlns:a16="http://schemas.microsoft.com/office/drawing/2014/main" id="{3319FC7E-AA17-4137-9D6B-CBE80F60F21D}"/>
              </a:ext>
            </a:extLst>
          </p:cNvPr>
          <p:cNvSpPr>
            <a:spLocks noGrp="1" noRot="1" noChangeAspect="1"/>
          </p:cNvSpPr>
          <p:nvPr>
            <p:ph type="sldImg"/>
          </p:nvPr>
        </p:nvSpPr>
        <p:spPr>
          <a:xfrm>
            <a:off x="139700" y="766763"/>
            <a:ext cx="6824663" cy="3838575"/>
          </a:xfrm>
        </p:spPr>
      </p:sp>
    </p:spTree>
    <p:extLst>
      <p:ext uri="{BB962C8B-B14F-4D97-AF65-F5344CB8AC3E}">
        <p14:creationId xmlns:p14="http://schemas.microsoft.com/office/powerpoint/2010/main" val="5299716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fontScale="92500"/>
          </a:bodyPr>
          <a:lstStyle/>
          <a:p>
            <a:endParaRPr kumimoji="1" lang="ja-JP" altLang="en-US" dirty="0"/>
          </a:p>
          <a:p>
            <a:r>
              <a:rPr kumimoji="1" lang="id" altLang="ja-JP" dirty="0"/>
              <a:t>Organisasi dan tata kelola pengelolaan lingkungan adalah cara paling penting untuk mencegah pelanggaran hukum.</a:t>
            </a:r>
          </a:p>
          <a:p>
            <a:r>
              <a:rPr kumimoji="1" lang="id" altLang="ja-JP" dirty="0"/>
              <a:t>Organisasi yang melakukan pengelolaan lingkungan berbeda dari perusahaan ke perusahaan, seperti ketika divisi lingkungan independen dan Departemen Urusan Umum merangkap jabatan. Namun, perwakilan dari masing-masing divisi berpartisipasi dalam organisasi ini untuk mengelola divisi.</a:t>
            </a:r>
          </a:p>
          <a:p>
            <a:r>
              <a:rPr kumimoji="1" lang="id" altLang="ja-JP" dirty="0"/>
              <a:t>Di bawah organisasi manajemen lingkungan ini, kami mengelola lima undang-undang dan peraturan berikut</a:t>
            </a:r>
          </a:p>
          <a:p>
            <a:r>
              <a:rPr kumimoji="1" lang="id" altLang="ja-JP" dirty="0"/>
              <a:t>(1) Daftar Hukum dan Peraturan Lingkungan, Daftar Fasilitas Lingkungan dan Tabel Penilaian Dampak Lingkungan</a:t>
            </a:r>
          </a:p>
          <a:p>
            <a:r>
              <a:rPr kumimoji="1" lang="id" altLang="ja-JP" dirty="0"/>
              <a:t>➁ Paket tahunan</a:t>
            </a:r>
          </a:p>
          <a:p>
            <a:r>
              <a:rPr kumimoji="1" lang="id" altLang="ja-JP" dirty="0"/>
              <a:t>(3) Prosedur kepatuhan terhadap hukum dan peraturan lingkungan</a:t>
            </a:r>
          </a:p>
          <a:p>
            <a:r>
              <a:rPr kumimoji="1" lang="id" altLang="ja-JP" dirty="0"/>
              <a:t>(4) Pendidikan lingkungan</a:t>
            </a:r>
          </a:p>
          <a:p>
            <a:r>
              <a:rPr kumimoji="1" lang="id" altLang="ja-JP" dirty="0"/>
              <a:t>(5) Sistem pelaporan</a:t>
            </a:r>
          </a:p>
          <a:p>
            <a:r>
              <a:rPr kumimoji="1" lang="id" altLang="ja-JP" dirty="0"/>
              <a:t>Item ini (1) hingga (5) adalah elemen untuk kepatuhan hukum, dan operasi dilakukan P dan prosedural untuk menghilangkan kebocoran.</a:t>
            </a:r>
          </a:p>
          <a:p>
            <a:r>
              <a:rPr kumimoji="1" lang="id" altLang="ja-JP" dirty="0"/>
              <a:t>Dengan kata lain, pemeliharaan dan inspeksi MANUAL dan MANUAL Investasi Bisnis Baru dari masing-masing fasilitas adalah instruksi untuk mematuhi undang-undang dan peraturan lingkungan.</a:t>
            </a:r>
          </a:p>
          <a:p>
            <a:r>
              <a:rPr kumimoji="1" lang="id" altLang="ja-JP" dirty="0"/>
              <a:t>Organisasi dan peran ini telah ditetapkan untuk setiap perusahaan, jadi silakan hubungi departemen lingkungan masing-masing perusahaan untuk detailnya.</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3858205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normAutofit fontScale="92500" lnSpcReduction="10000"/>
          </a:bodyPr>
          <a:lstStyle/>
          <a:p>
            <a:endParaRPr kumimoji="1" lang="ja-JP" altLang="en-US" dirty="0"/>
          </a:p>
          <a:p>
            <a:r>
              <a:rPr kumimoji="1" lang="id" altLang="ja-JP" dirty="0"/>
              <a:t>Berikut ini menjelaskan prosedurnya.</a:t>
            </a:r>
          </a:p>
          <a:p>
            <a:r>
              <a:rPr kumimoji="1" lang="id" altLang="ja-JP" dirty="0"/>
              <a:t>Saat memasang peralatan yang tunduk pada undang-undang dan peraturan lingkungan, departemen perencanaan akan berlaku sesuai dengan prosedur manajemen baru.</a:t>
            </a:r>
          </a:p>
          <a:p>
            <a:r>
              <a:rPr kumimoji="1" lang="id" altLang="ja-JP" dirty="0"/>
              <a:t>Aplikasi baru ini akan meminta Anda untuk mengkonfirmasi undang-undang tentang fasilitas jika Anda mengirimkan aplikasi sesuai dengan daftar periksa. Silakan minta produsen dan departemen lingkungan untuk mengkonfirmasi undang-undang dan peraturan apa yang berlaku untuk fasilitas baru. Jika tidak diketahui, perlu untuk melanjutkan sambil berkonsultasi dengan otoritas administrasi yang bertanggung jawab.</a:t>
            </a:r>
          </a:p>
          <a:p>
            <a:r>
              <a:rPr kumimoji="1" lang="id" altLang="ja-JP" dirty="0"/>
              <a:t>Jika Anda tidak memiliki P manajemen yang merupakan sumber MANUAL manajemen untuk instalasi, tanyakan kepada produsen dan departemen Div. Teknik Produksi untuk membuatnya.</a:t>
            </a:r>
          </a:p>
          <a:p>
            <a:endParaRPr kumimoji="1" lang="en-US" altLang="ja-JP" dirty="0"/>
          </a:p>
          <a:p>
            <a:r>
              <a:rPr kumimoji="1" lang="id" altLang="ja-JP" dirty="0"/>
              <a:t>Personil yang terlibat dalam pengoperasian instalasi kemudian harus melakukan inspeksi dan pengukuran berkala sesuai dengan MANUAL administrasi. Selain itu, kami juga perlu menyerahkan laporan dan aplikasi ulang karena perubahan fasilitas sesuai kebutuhan, tetapi ini adalah MANUAL. Termasuk dalam operasi adalah nama prosedur, tabel Inspeksi Pencegahan, MANUAL administrasi, dll. Jika tidak diperbarui sesuai dengan undang-undang dan peraturan lingkungan terbaru, ada kemungkinan pelanggaran hukum.</a:t>
            </a:r>
          </a:p>
          <a:p>
            <a:r>
              <a:rPr kumimoji="1" lang="id" altLang="ja-JP" dirty="0"/>
              <a:t>Diperlukan untuk mengkonfirmasi apakah ada perubahan dalam peralatan departemennya sendiri dalam daftar persyaratan hukum dan untuk mengubah MANUAL kontrol, dll.</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40711723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Pengetahuan ahli diperlukan untuk mengelola peralatan, tetapi pendidikan lingkungan harus digunakan secara aktif baik secara internal maupun eksternal.</a:t>
            </a:r>
          </a:p>
          <a:p>
            <a:r>
              <a:rPr kumimoji="1" lang="id" altLang="ja-JP" dirty="0"/>
              <a:t>Pendidikan lingkungan diselenggarakan oleh divisi lingkungan atau divisi urusan umum di sebagian besar perusahaan, dan pendidikan khusus diberikan baik di dalam maupun di luar perusahaan untuk mematuhi peraturan perundang-undangan.</a:t>
            </a:r>
          </a:p>
          <a:p>
            <a:r>
              <a:rPr kumimoji="1" lang="id" altLang="ja-JP" dirty="0"/>
              <a:t>Juga, ada banyak item yang perlu memenuhi syarat untuk dikelola, jadi silakan ikuti ujian dan ikuti kursus secara sistematis sebagai bagian dari pekerjaan Anda.</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9635737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Ini adalah kumpulan hasil aktual dan kasus pelanggaran, yang diposting di intranet.</a:t>
            </a:r>
          </a:p>
          <a:p>
            <a:r>
              <a:rPr kumimoji="1" lang="id" altLang="ja-JP" dirty="0"/>
              <a:t>Keberhasilan dan kegagalan secara langsung berguna untuk pekerjaan Anda sendiri, jadi silakan gunakan untuk pelatihan di departemen Anda.</a:t>
            </a:r>
          </a:p>
          <a:p>
            <a:endParaRPr kumimoji="1" lang="en-US" altLang="ja-JP" dirty="0"/>
          </a:p>
          <a:p>
            <a:r>
              <a:rPr kumimoji="1" lang="id" altLang="ja-JP" dirty="0"/>
              <a:t>Pendidikan lingkungan oleh praktisi sangat penting untuk kepatuhan terhadap hukum dan peraturan lingkungan.</a:t>
            </a:r>
          </a:p>
          <a:p>
            <a:r>
              <a:rPr kumimoji="1" lang="id" altLang="ja-JP" dirty="0"/>
              <a:t>Silahkan mengikuti pendidikan lingkungan hidup sesuai dengan tugas dan tanggung jawab masing-masing penanggung jawab.</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27072695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Ketika menemukan kegagalan atau kelainan lingkungan, ditetapkan bahwa supervisor harus segera menghubungi supervisor.</a:t>
            </a:r>
          </a:p>
          <a:p>
            <a:r>
              <a:rPr kumimoji="1" lang="id" altLang="ja-JP" dirty="0"/>
              <a:t>Sistem pelaporan pada saat kelainan diatur untuk setiap situs. Laporan harus dibuat sesuai dengan aturan ini.</a:t>
            </a:r>
          </a:p>
          <a:p>
            <a:r>
              <a:rPr kumimoji="1" lang="id" altLang="ja-JP" dirty="0"/>
              <a:t>Dalam beberapa tahun terakhir, menutup-nutupi dan memalsukan telah menjadi berita.</a:t>
            </a:r>
          </a:p>
          <a:p>
            <a:r>
              <a:rPr kumimoji="1" lang="id" altLang="ja-JP" dirty="0"/>
              <a:t>Sadarilah bahwa masalah penipuan atau tidak dilaporkan bukan hanya masalah orang yang bertanggung jawab atau departemen, tetapi juga "merugikan seluruh perusahaan" yang menjatuhkan kegiatan bisnis itu sendiri.</a:t>
            </a:r>
          </a:p>
          <a:p>
            <a:r>
              <a:rPr kumimoji="1" lang="id" altLang="ja-JP" dirty="0"/>
              <a:t>Pelaporan sesegera mungkin akan meminimalkan kerusakan dan biaya.</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12954875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Proses ini adalah PDCA untuk kepatuhan hukum.</a:t>
            </a:r>
          </a:p>
          <a:p>
            <a:r>
              <a:rPr kumimoji="1" lang="id" altLang="ja-JP" dirty="0"/>
              <a:t>Versi terbaru dari undang-undang dan peraturan lingkungan dan pendidikan lingkungan dapat didukung oleh departemen lingkungan, tetapi kebanyakan dari mereka terutama ditangani oleh personel lapangan.</a:t>
            </a:r>
          </a:p>
          <a:p>
            <a:r>
              <a:rPr kumimoji="1" lang="id" altLang="ja-JP" dirty="0"/>
              <a:t>Departemen Urusan Lingkungan telah memperkuat sistem dan memberikan dukungan untuk PDCA melalui audit internal ISO14001, audit lingkungan, dan panduan kunjungan untuk mendukung kepatuhan personel yang bertanggung jawab atas urusan lingkungan.</a:t>
            </a:r>
          </a:p>
          <a:p>
            <a:r>
              <a:rPr kumimoji="1" lang="id" altLang="ja-JP" dirty="0"/>
              <a:t>PDCA dapat diputar oleh penanggung jawab yang mengamati prosedur di departemen.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34692679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a:p>
            <a:r>
              <a:rPr kumimoji="1" lang="id" altLang="ja-JP" dirty="0"/>
              <a:t>Akhirnya, berikut adalah ringkasan dari studi hari ini.</a:t>
            </a:r>
          </a:p>
          <a:p>
            <a:endParaRPr kumimoji="1" lang="en-US" altLang="ja-JP" dirty="0"/>
          </a:p>
          <a:p>
            <a:r>
              <a:rPr kumimoji="1" lang="id" altLang="ja-JP" dirty="0"/>
              <a:t>Undang-undang dan peraturan lingkungan terkait dengan semua orang yang terlibat dalam manufaktur, layanan, dan fasilitas serta produk lainnya dalam operasi sehari-hari mereka.</a:t>
            </a:r>
          </a:p>
          <a:p>
            <a:r>
              <a:rPr kumimoji="1" lang="id" altLang="ja-JP" dirty="0"/>
              <a:t>Jika terjadi pelanggaran hukum dan peraturan, kelangsungan hidup perusahaan itu sendiri mungkin menjadi masalah besar. Selain itu, penanggung jawab serta tanggung jawab perusahaan dapat dihukum.</a:t>
            </a:r>
          </a:p>
          <a:p>
            <a:r>
              <a:rPr kumimoji="1" lang="id" altLang="ja-JP" dirty="0"/>
              <a:t>Untuk mencegah pelanggaran hukum dan peraturan</a:t>
            </a:r>
            <a:r>
              <a:rPr kumimoji="1" lang="en-US" altLang="ja-JP" dirty="0"/>
              <a:t> :</a:t>
            </a:r>
            <a:endParaRPr kumimoji="1" lang="id" altLang="ja-JP" dirty="0"/>
          </a:p>
          <a:p>
            <a:r>
              <a:rPr kumimoji="1" lang="id" altLang="ja-JP" dirty="0"/>
              <a:t>(1)Kegiatan dan Inspeksi Preventif sesuai dengan manual operasi</a:t>
            </a:r>
          </a:p>
          <a:p>
            <a:r>
              <a:rPr kumimoji="1" lang="id" altLang="ja-JP" dirty="0"/>
              <a:t>(2) Pelaksanaan atau partisipasi dalam pendidikan lingkungan hidup</a:t>
            </a:r>
          </a:p>
          <a:p>
            <a:r>
              <a:rPr kumimoji="1" lang="id" altLang="ja-JP" dirty="0"/>
              <a:t>(3)Melaporkan Status Abnormalitas</a:t>
            </a:r>
          </a:p>
          <a:p>
            <a:r>
              <a:rPr kumimoji="1" lang="id" altLang="ja-JP" dirty="0"/>
              <a:t>Ini penting.</a:t>
            </a:r>
          </a:p>
          <a:p>
            <a:r>
              <a:rPr kumimoji="1" lang="id" altLang="ja-JP" dirty="0"/>
              <a:t>Jika Anda memiliki pertanyaan, silakan hubungi departemen kompilasi lingkungan.</a:t>
            </a:r>
          </a:p>
          <a:p>
            <a:endParaRPr kumimoji="1" lang="ja-JP" altLang="en-US" dirty="0"/>
          </a:p>
        </p:txBody>
      </p:sp>
      <p:sp>
        <p:nvSpPr>
          <p:cNvPr id="4" name="スライド番号プレースホルダー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0F77E9D-CB1F-4426-86BC-8DC459AF034D}" type="slidenum">
              <a:rPr kumimoji="1" lang="ja-JP"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1" lang="ja-JP" altLang="en-US" sz="1200" b="0" i="0" u="none" strike="noStrike" kern="1200" cap="none" spc="0" normalizeH="0" baseline="0" noProof="0">
              <a:ln>
                <a:noFill/>
              </a:ln>
              <a:solidFill>
                <a:prstClr val="black"/>
              </a:solidFill>
              <a:effectLst/>
              <a:uLnTx/>
              <a:uFillTx/>
              <a:latin typeface="Calibri"/>
              <a:ea typeface="ＭＳ Ｐゴシック" panose="020B0600070205080204" pitchFamily="50" charset="-128"/>
              <a:cs typeface="+mn-cs"/>
            </a:endParaRPr>
          </a:p>
        </p:txBody>
      </p:sp>
    </p:spTree>
    <p:extLst>
      <p:ext uri="{BB962C8B-B14F-4D97-AF65-F5344CB8AC3E}">
        <p14:creationId xmlns:p14="http://schemas.microsoft.com/office/powerpoint/2010/main" val="88585991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en-US" altLang="ja-JP" dirty="0"/>
          </a:p>
          <a:p>
            <a:r>
              <a:rPr kumimoji="1" lang="en-US" altLang="ja-JP" dirty="0"/>
              <a:t>Kami </a:t>
            </a:r>
            <a:r>
              <a:rPr kumimoji="1" lang="en-US" altLang="ja-JP" dirty="0" err="1"/>
              <a:t>mengucapkan</a:t>
            </a:r>
            <a:r>
              <a:rPr kumimoji="1" lang="en-US" altLang="ja-JP" dirty="0"/>
              <a:t> </a:t>
            </a:r>
            <a:r>
              <a:rPr kumimoji="1" lang="en-US" altLang="ja-JP" dirty="0" err="1"/>
              <a:t>terima</a:t>
            </a:r>
            <a:r>
              <a:rPr kumimoji="1" lang="en-US" altLang="ja-JP" dirty="0"/>
              <a:t> </a:t>
            </a:r>
            <a:r>
              <a:rPr kumimoji="1" lang="en-US" altLang="ja-JP" dirty="0" err="1"/>
              <a:t>kasih</a:t>
            </a:r>
            <a:r>
              <a:rPr kumimoji="1" lang="en-US" altLang="ja-JP" dirty="0"/>
              <a:t> </a:t>
            </a:r>
            <a:r>
              <a:rPr kumimoji="1" lang="en-US" altLang="ja-JP" dirty="0" err="1"/>
              <a:t>atas</a:t>
            </a:r>
            <a:r>
              <a:rPr kumimoji="1" lang="en-US" altLang="ja-JP" dirty="0"/>
              <a:t> </a:t>
            </a:r>
            <a:r>
              <a:rPr kumimoji="1" lang="en-US" altLang="ja-JP" dirty="0" err="1"/>
              <a:t>waktu</a:t>
            </a:r>
            <a:r>
              <a:rPr kumimoji="1" lang="en-US" altLang="ja-JP" dirty="0"/>
              <a:t> dan </a:t>
            </a:r>
            <a:r>
              <a:rPr kumimoji="1" lang="en-US" altLang="ja-JP" dirty="0" err="1"/>
              <a:t>perhatian</a:t>
            </a:r>
            <a:r>
              <a:rPr kumimoji="1" lang="en-US" altLang="ja-JP" dirty="0"/>
              <a:t> </a:t>
            </a:r>
            <a:r>
              <a:rPr kumimoji="1" lang="en-US" altLang="ja-JP" dirty="0" err="1"/>
              <a:t>bapak</a:t>
            </a:r>
            <a:r>
              <a:rPr kumimoji="1" lang="en-US" altLang="ja-JP" dirty="0"/>
              <a:t> </a:t>
            </a:r>
            <a:r>
              <a:rPr kumimoji="1" lang="en-US" altLang="ja-JP" dirty="0" err="1"/>
              <a:t>ibu</a:t>
            </a:r>
            <a:r>
              <a:rPr kumimoji="1" lang="en-US" altLang="ja-JP" dirty="0"/>
              <a:t> </a:t>
            </a:r>
            <a:r>
              <a:rPr kumimoji="1" lang="en-US" altLang="ja-JP" dirty="0" err="1"/>
              <a:t>sekalian</a:t>
            </a:r>
            <a:r>
              <a:rPr kumimoji="1" lang="en-US" altLang="ja-JP" dirty="0"/>
              <a:t>. Jika </a:t>
            </a:r>
            <a:r>
              <a:rPr kumimoji="1" lang="en-US" altLang="ja-JP" dirty="0" err="1"/>
              <a:t>sudah</a:t>
            </a:r>
            <a:r>
              <a:rPr kumimoji="1" lang="en-US" altLang="ja-JP" dirty="0"/>
              <a:t> </a:t>
            </a:r>
            <a:r>
              <a:rPr kumimoji="1" lang="en-US" altLang="ja-JP" dirty="0" err="1"/>
              <a:t>selesai</a:t>
            </a:r>
            <a:r>
              <a:rPr kumimoji="1" lang="en-US" altLang="ja-JP" dirty="0"/>
              <a:t> </a:t>
            </a:r>
            <a:r>
              <a:rPr kumimoji="1" lang="en-US" altLang="ja-JP" dirty="0" err="1"/>
              <a:t>mengikuti</a:t>
            </a:r>
            <a:r>
              <a:rPr kumimoji="1" lang="en-US" altLang="ja-JP" dirty="0"/>
              <a:t> training </a:t>
            </a:r>
            <a:r>
              <a:rPr kumimoji="1" lang="en-US" altLang="ja-JP" dirty="0" err="1"/>
              <a:t>ini</a:t>
            </a:r>
            <a:r>
              <a:rPr kumimoji="1" lang="en-US" altLang="ja-JP" dirty="0"/>
              <a:t> </a:t>
            </a:r>
            <a:r>
              <a:rPr kumimoji="1" lang="en-US" altLang="ja-JP" dirty="0" err="1"/>
              <a:t>silakan</a:t>
            </a:r>
            <a:r>
              <a:rPr kumimoji="1" lang="en-US" altLang="ja-JP" dirty="0"/>
              <a:t> </a:t>
            </a:r>
            <a:r>
              <a:rPr kumimoji="1" lang="en-US" altLang="ja-JP" dirty="0" err="1"/>
              <a:t>mengisi</a:t>
            </a:r>
            <a:r>
              <a:rPr kumimoji="1" lang="en-US" altLang="ja-JP" dirty="0"/>
              <a:t> </a:t>
            </a:r>
            <a:r>
              <a:rPr kumimoji="1" lang="en-US" altLang="ja-JP" dirty="0" err="1"/>
              <a:t>pertanyaan</a:t>
            </a:r>
            <a:r>
              <a:rPr kumimoji="1" lang="en-US" altLang="ja-JP" dirty="0"/>
              <a:t> </a:t>
            </a:r>
            <a:r>
              <a:rPr kumimoji="1" lang="en-US" altLang="ja-JP" dirty="0" err="1"/>
              <a:t>evaluasi</a:t>
            </a:r>
            <a:r>
              <a:rPr kumimoji="1" lang="en-US" altLang="ja-JP" dirty="0"/>
              <a:t> training yang </a:t>
            </a:r>
            <a:r>
              <a:rPr kumimoji="1" lang="en-US" altLang="ja-JP" dirty="0" err="1"/>
              <a:t>dikirimkan</a:t>
            </a:r>
            <a:r>
              <a:rPr kumimoji="1" lang="en-US" altLang="ja-JP" dirty="0"/>
              <a:t> oleh Training and Development section. Jika </a:t>
            </a:r>
            <a:r>
              <a:rPr kumimoji="1" lang="en-US" altLang="ja-JP" dirty="0" err="1"/>
              <a:t>ada</a:t>
            </a:r>
            <a:r>
              <a:rPr kumimoji="1" lang="en-US" altLang="ja-JP" dirty="0"/>
              <a:t> </a:t>
            </a:r>
            <a:r>
              <a:rPr kumimoji="1" lang="en-US" altLang="ja-JP" dirty="0" err="1"/>
              <a:t>masalah</a:t>
            </a:r>
            <a:r>
              <a:rPr kumimoji="1" lang="en-US" altLang="ja-JP" dirty="0"/>
              <a:t> </a:t>
            </a:r>
            <a:r>
              <a:rPr kumimoji="1" lang="en-US" altLang="ja-JP" dirty="0" err="1"/>
              <a:t>terkait</a:t>
            </a:r>
            <a:r>
              <a:rPr kumimoji="1" lang="en-US" altLang="ja-JP" dirty="0"/>
              <a:t> </a:t>
            </a:r>
            <a:r>
              <a:rPr kumimoji="1" lang="en-US" altLang="ja-JP" dirty="0" err="1"/>
              <a:t>lingkungan</a:t>
            </a:r>
            <a:r>
              <a:rPr kumimoji="1" lang="en-US" altLang="ja-JP" dirty="0"/>
              <a:t> </a:t>
            </a:r>
            <a:r>
              <a:rPr kumimoji="1" lang="en-US" altLang="ja-JP" dirty="0" err="1"/>
              <a:t>silakan</a:t>
            </a:r>
            <a:r>
              <a:rPr kumimoji="1" lang="en-US" altLang="ja-JP" dirty="0"/>
              <a:t> </a:t>
            </a:r>
            <a:r>
              <a:rPr kumimoji="1" lang="en-US" altLang="ja-JP" dirty="0" err="1"/>
              <a:t>bisa</a:t>
            </a:r>
            <a:r>
              <a:rPr kumimoji="1" lang="en-US" altLang="ja-JP" dirty="0"/>
              <a:t> </a:t>
            </a:r>
            <a:r>
              <a:rPr kumimoji="1" lang="en-US" altLang="ja-JP" dirty="0" err="1"/>
              <a:t>menghubungi</a:t>
            </a:r>
            <a:r>
              <a:rPr kumimoji="1" lang="en-US" altLang="ja-JP" dirty="0"/>
              <a:t> </a:t>
            </a:r>
            <a:r>
              <a:rPr kumimoji="1" lang="en-US" altLang="ja-JP" dirty="0" err="1"/>
              <a:t>penanggung</a:t>
            </a:r>
            <a:r>
              <a:rPr kumimoji="1" lang="en-US" altLang="ja-JP" dirty="0"/>
              <a:t> </a:t>
            </a:r>
            <a:r>
              <a:rPr kumimoji="1" lang="en-US" altLang="ja-JP" dirty="0" err="1"/>
              <a:t>jawab</a:t>
            </a:r>
            <a:r>
              <a:rPr kumimoji="1" lang="en-US" altLang="ja-JP" dirty="0"/>
              <a:t> </a:t>
            </a:r>
            <a:r>
              <a:rPr kumimoji="1" lang="en-US" altLang="ja-JP" dirty="0" err="1"/>
              <a:t>lingkungan</a:t>
            </a:r>
            <a:r>
              <a:rPr kumimoji="1" lang="en-US" altLang="ja-JP" dirty="0"/>
              <a:t> </a:t>
            </a:r>
            <a:r>
              <a:rPr kumimoji="1" lang="en-US" altLang="ja-JP" dirty="0" err="1"/>
              <a:t>untuk</a:t>
            </a:r>
            <a:r>
              <a:rPr kumimoji="1" lang="en-US" altLang="ja-JP" dirty="0"/>
              <a:t> air dan </a:t>
            </a:r>
            <a:r>
              <a:rPr kumimoji="1" lang="en-US" altLang="ja-JP" dirty="0" err="1"/>
              <a:t>udara</a:t>
            </a:r>
            <a:r>
              <a:rPr kumimoji="1" lang="en-US" altLang="ja-JP" dirty="0"/>
              <a:t> </a:t>
            </a:r>
            <a:r>
              <a:rPr kumimoji="1" lang="en-US" altLang="ja-JP" dirty="0" err="1"/>
              <a:t>kepada</a:t>
            </a:r>
            <a:r>
              <a:rPr kumimoji="1" lang="en-US" altLang="ja-JP" dirty="0"/>
              <a:t> </a:t>
            </a:r>
            <a:r>
              <a:rPr kumimoji="1" lang="en-US" altLang="ja-JP" dirty="0" err="1"/>
              <a:t>bapak</a:t>
            </a:r>
            <a:r>
              <a:rPr kumimoji="1" lang="en-US" altLang="ja-JP" dirty="0"/>
              <a:t> andrianto dan </a:t>
            </a:r>
            <a:r>
              <a:rPr kumimoji="1" lang="en-US" altLang="ja-JP" dirty="0" err="1"/>
              <a:t>penanggung</a:t>
            </a:r>
            <a:r>
              <a:rPr kumimoji="1" lang="en-US" altLang="ja-JP" dirty="0"/>
              <a:t> </a:t>
            </a:r>
            <a:r>
              <a:rPr kumimoji="1" lang="en-US" altLang="ja-JP" dirty="0" err="1"/>
              <a:t>jawab</a:t>
            </a:r>
            <a:r>
              <a:rPr kumimoji="1" lang="en-US" altLang="ja-JP" dirty="0"/>
              <a:t> </a:t>
            </a:r>
            <a:r>
              <a:rPr kumimoji="1" lang="en-US" altLang="ja-JP" dirty="0" err="1"/>
              <a:t>limbah</a:t>
            </a:r>
            <a:r>
              <a:rPr kumimoji="1" lang="en-US" altLang="ja-JP" dirty="0"/>
              <a:t>, </a:t>
            </a:r>
            <a:r>
              <a:rPr kumimoji="1" lang="en-US" altLang="ja-JP" dirty="0" err="1"/>
              <a:t>kebisingan</a:t>
            </a:r>
            <a:r>
              <a:rPr kumimoji="1" lang="en-US" altLang="ja-JP" dirty="0"/>
              <a:t>, </a:t>
            </a:r>
            <a:r>
              <a:rPr kumimoji="1" lang="en-US" altLang="ja-JP" dirty="0" err="1"/>
              <a:t>kebauan</a:t>
            </a:r>
            <a:r>
              <a:rPr kumimoji="1" lang="en-US" altLang="ja-JP" dirty="0"/>
              <a:t> dan </a:t>
            </a:r>
            <a:r>
              <a:rPr kumimoji="1" lang="en-US" altLang="ja-JP" dirty="0" err="1"/>
              <a:t>semua</a:t>
            </a:r>
            <a:r>
              <a:rPr kumimoji="1" lang="en-US" altLang="ja-JP" dirty="0"/>
              <a:t> </a:t>
            </a:r>
            <a:r>
              <a:rPr kumimoji="1" lang="en-US" altLang="ja-JP" dirty="0" err="1"/>
              <a:t>hal</a:t>
            </a:r>
            <a:r>
              <a:rPr kumimoji="1" lang="en-US" altLang="ja-JP" dirty="0"/>
              <a:t> </a:t>
            </a:r>
            <a:r>
              <a:rPr kumimoji="1" lang="en-US" altLang="ja-JP" dirty="0" err="1"/>
              <a:t>terkait</a:t>
            </a:r>
            <a:r>
              <a:rPr kumimoji="1" lang="en-US" altLang="ja-JP" dirty="0"/>
              <a:t> </a:t>
            </a:r>
            <a:r>
              <a:rPr kumimoji="1" lang="en-US" altLang="ja-JP" dirty="0" err="1"/>
              <a:t>hasil</a:t>
            </a:r>
            <a:r>
              <a:rPr kumimoji="1" lang="en-US" altLang="ja-JP" dirty="0"/>
              <a:t> </a:t>
            </a:r>
            <a:r>
              <a:rPr kumimoji="1" lang="en-US" altLang="ja-JP" dirty="0" err="1"/>
              <a:t>pengukuran</a:t>
            </a:r>
            <a:r>
              <a:rPr kumimoji="1" lang="en-US" altLang="ja-JP" dirty="0"/>
              <a:t> </a:t>
            </a:r>
            <a:r>
              <a:rPr kumimoji="1" lang="en-US" altLang="ja-JP" dirty="0" err="1"/>
              <a:t>lingkungan</a:t>
            </a:r>
            <a:r>
              <a:rPr kumimoji="1" lang="en-US" altLang="ja-JP" dirty="0"/>
              <a:t> </a:t>
            </a:r>
            <a:r>
              <a:rPr kumimoji="1" lang="en-US" altLang="ja-JP" dirty="0" err="1"/>
              <a:t>kepada</a:t>
            </a:r>
            <a:r>
              <a:rPr kumimoji="1" lang="en-US" altLang="ja-JP" dirty="0"/>
              <a:t> </a:t>
            </a:r>
            <a:r>
              <a:rPr kumimoji="1" lang="en-US" altLang="ja-JP" dirty="0" err="1"/>
              <a:t>bapak</a:t>
            </a:r>
            <a:r>
              <a:rPr kumimoji="1" lang="en-US" altLang="ja-JP" dirty="0"/>
              <a:t> </a:t>
            </a:r>
            <a:r>
              <a:rPr kumimoji="1" lang="en-US" altLang="ja-JP" dirty="0" err="1"/>
              <a:t>tanjung</a:t>
            </a:r>
            <a:r>
              <a:rPr kumimoji="1" lang="en-US" altLang="ja-JP" dirty="0"/>
              <a:t>. </a:t>
            </a:r>
          </a:p>
          <a:p>
            <a:r>
              <a:rPr kumimoji="1" lang="en-US" altLang="ja-JP" dirty="0" err="1"/>
              <a:t>Terima</a:t>
            </a:r>
            <a:r>
              <a:rPr kumimoji="1" lang="en-US" altLang="ja-JP" dirty="0"/>
              <a:t> </a:t>
            </a:r>
            <a:r>
              <a:rPr kumimoji="1" lang="en-US" altLang="ja-JP" dirty="0" err="1"/>
              <a:t>kasih</a:t>
            </a:r>
            <a:r>
              <a:rPr kumimoji="1" lang="en-US" altLang="ja-JP" dirty="0"/>
              <a:t> </a:t>
            </a:r>
            <a:r>
              <a:rPr kumimoji="1" lang="en-US" altLang="ja-JP" dirty="0" err="1"/>
              <a:t>semoga</a:t>
            </a:r>
            <a:r>
              <a:rPr kumimoji="1" lang="en-US" altLang="ja-JP" dirty="0"/>
              <a:t> training </a:t>
            </a:r>
            <a:r>
              <a:rPr kumimoji="1" lang="en-US" altLang="ja-JP" dirty="0" err="1"/>
              <a:t>ini</a:t>
            </a:r>
            <a:r>
              <a:rPr kumimoji="1" lang="en-US" altLang="ja-JP" dirty="0"/>
              <a:t> </a:t>
            </a:r>
            <a:r>
              <a:rPr kumimoji="1" lang="en-US" altLang="ja-JP" dirty="0" err="1"/>
              <a:t>bisa</a:t>
            </a:r>
            <a:r>
              <a:rPr kumimoji="1" lang="en-US" altLang="ja-JP" dirty="0"/>
              <a:t> </a:t>
            </a:r>
            <a:r>
              <a:rPr kumimoji="1" lang="en-US" altLang="ja-JP" dirty="0" err="1"/>
              <a:t>bermanfaat</a:t>
            </a:r>
            <a:r>
              <a:rPr kumimoji="1" lang="en-US" altLang="ja-JP" dirty="0"/>
              <a:t> </a:t>
            </a:r>
            <a:r>
              <a:rPr kumimoji="1" lang="en-US" altLang="ja-JP" dirty="0" err="1"/>
              <a:t>untuk</a:t>
            </a:r>
            <a:r>
              <a:rPr kumimoji="1" lang="en-US" altLang="ja-JP" dirty="0"/>
              <a:t> </a:t>
            </a:r>
            <a:r>
              <a:rPr kumimoji="1" lang="en-US" altLang="ja-JP" dirty="0" err="1"/>
              <a:t>kita</a:t>
            </a:r>
            <a:r>
              <a:rPr kumimoji="1" lang="en-US" altLang="ja-JP" dirty="0"/>
              <a:t> </a:t>
            </a:r>
            <a:r>
              <a:rPr kumimoji="1" lang="en-US" altLang="ja-JP" dirty="0" err="1"/>
              <a:t>semua</a:t>
            </a:r>
            <a:r>
              <a:rPr kumimoji="1" lang="en-US" altLang="ja-JP" dirty="0"/>
              <a:t> dan </a:t>
            </a:r>
            <a:r>
              <a:rPr kumimoji="1" lang="en-US" altLang="ja-JP" dirty="0" err="1"/>
              <a:t>kelangsungan</a:t>
            </a:r>
            <a:r>
              <a:rPr kumimoji="1" lang="en-US" altLang="ja-JP" dirty="0"/>
              <a:t> </a:t>
            </a:r>
            <a:r>
              <a:rPr kumimoji="1" lang="en-US" altLang="ja-JP" dirty="0" err="1"/>
              <a:t>bisnis</a:t>
            </a:r>
            <a:r>
              <a:rPr kumimoji="1" lang="en-US" altLang="ja-JP" dirty="0"/>
              <a:t> HCMI </a:t>
            </a:r>
            <a:r>
              <a:rPr kumimoji="1" lang="en-US" altLang="ja-JP" dirty="0" err="1"/>
              <a:t>ke</a:t>
            </a:r>
            <a:r>
              <a:rPr kumimoji="1" lang="en-US" altLang="ja-JP" dirty="0"/>
              <a:t> </a:t>
            </a:r>
            <a:r>
              <a:rPr kumimoji="1" lang="en-US" altLang="ja-JP" dirty="0" err="1"/>
              <a:t>depannya</a:t>
            </a:r>
            <a:r>
              <a:rPr kumimoji="1" lang="en-US" altLang="ja-JP" dirty="0"/>
              <a:t>.</a:t>
            </a:r>
          </a:p>
          <a:p>
            <a:endParaRPr kumimoji="1" lang="en-US" altLang="ja-JP" dirty="0"/>
          </a:p>
        </p:txBody>
      </p:sp>
      <p:sp>
        <p:nvSpPr>
          <p:cNvPr id="4" name="スライド番号プレースホルダー 3"/>
          <p:cNvSpPr>
            <a:spLocks noGrp="1"/>
          </p:cNvSpPr>
          <p:nvPr>
            <p:ph type="sldNum" sz="quarter" idx="5"/>
          </p:nvPr>
        </p:nvSpPr>
        <p:spPr/>
        <p:txBody>
          <a:bodyPr/>
          <a:lstStyle/>
          <a:p>
            <a:pPr>
              <a:defRPr/>
            </a:pPr>
            <a:fld id="{10F77E9D-CB1F-4426-86BC-8DC459AF034D}" type="slidenum">
              <a:rPr lang="ja-JP" altLang="en-US" smtClean="0"/>
              <a:pPr>
                <a:defRPr/>
              </a:pPr>
              <a:t>42</a:t>
            </a:fld>
            <a:endParaRPr lang="ja-JP" altLang="en-US"/>
          </a:p>
        </p:txBody>
      </p:sp>
    </p:spTree>
    <p:extLst>
      <p:ext uri="{BB962C8B-B14F-4D97-AF65-F5344CB8AC3E}">
        <p14:creationId xmlns:p14="http://schemas.microsoft.com/office/powerpoint/2010/main" val="412556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w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タイトル スライド">
    <p:spTree>
      <p:nvGrpSpPr>
        <p:cNvPr id="1" name=""/>
        <p:cNvGrpSpPr/>
        <p:nvPr/>
      </p:nvGrpSpPr>
      <p:grpSpPr>
        <a:xfrm>
          <a:off x="0" y="0"/>
          <a:ext cx="0" cy="0"/>
          <a:chOff x="0" y="0"/>
          <a:chExt cx="0" cy="0"/>
        </a:xfrm>
      </p:grpSpPr>
      <p:sp>
        <p:nvSpPr>
          <p:cNvPr id="4" name="テキスト プレースホルダー 2">
            <a:extLst>
              <a:ext uri="{FF2B5EF4-FFF2-40B4-BE49-F238E27FC236}">
                <a16:creationId xmlns:a16="http://schemas.microsoft.com/office/drawing/2014/main" id="{F5652712-35ED-574F-A6FA-DDA80A8EF226}"/>
              </a:ext>
            </a:extLst>
          </p:cNvPr>
          <p:cNvSpPr>
            <a:spLocks noGrp="1"/>
          </p:cNvSpPr>
          <p:nvPr>
            <p:ph type="body" sz="quarter" idx="19" hasCustomPrompt="1"/>
          </p:nvPr>
        </p:nvSpPr>
        <p:spPr>
          <a:xfrm>
            <a:off x="4320001" y="5580000"/>
            <a:ext cx="6120000" cy="1008000"/>
          </a:xfrm>
          <a:prstGeom prst="rect">
            <a:avLst/>
          </a:prstGeom>
        </p:spPr>
        <p:txBody>
          <a:bodyPr vert="horz" lIns="0" tIns="0" rIns="0" bIns="0" anchor="t" anchorCtr="0"/>
          <a:lstStyle>
            <a:lvl1pPr marL="0" indent="0" algn="l">
              <a:lnSpc>
                <a:spcPts val="2100"/>
              </a:lnSpc>
              <a:spcBef>
                <a:spcPts val="300"/>
              </a:spcBef>
              <a:spcAft>
                <a:spcPts val="600"/>
              </a:spcAft>
              <a:buNone/>
              <a:defRPr sz="1800" b="0" i="0">
                <a:latin typeface="Meiryo UI" panose="020B0604030504040204" pitchFamily="34" charset="-128"/>
                <a:ea typeface="Meiryo UI" panose="020B0604030504040204" pitchFamily="34" charset="-128"/>
              </a:defRPr>
            </a:lvl1pPr>
            <a:lvl2pPr marL="0" indent="0">
              <a:lnSpc>
                <a:spcPts val="2667"/>
              </a:lnSpc>
              <a:spcBef>
                <a:spcPts val="0"/>
              </a:spcBef>
              <a:buNone/>
              <a:defRPr sz="2400">
                <a:latin typeface="Meiryo UI" panose="020B0604030504040204" pitchFamily="34" charset="-128"/>
                <a:ea typeface="Meiryo UI" panose="020B0604030504040204" pitchFamily="34" charset="-128"/>
              </a:defRPr>
            </a:lvl2pPr>
            <a:lvl3pPr marL="0" indent="0">
              <a:lnSpc>
                <a:spcPts val="2133"/>
              </a:lnSpc>
              <a:spcBef>
                <a:spcPts val="533"/>
              </a:spcBef>
              <a:buNone/>
              <a:defRPr sz="2133" baseline="0">
                <a:latin typeface="メイリオ"/>
                <a:ea typeface="メイリオ"/>
              </a:defRPr>
            </a:lvl3pPr>
            <a:lvl4pPr marL="2145433" indent="0">
              <a:buNone/>
              <a:defRPr/>
            </a:lvl4pPr>
            <a:lvl5pPr marL="2860578" indent="0">
              <a:buNone/>
              <a:defRPr/>
            </a:lvl5pPr>
          </a:lstStyle>
          <a:p>
            <a:pPr lvl="0"/>
            <a:r>
              <a:rPr kumimoji="1" lang="ja-JP" altLang="en-US"/>
              <a:t>提出元の書式設定</a:t>
            </a:r>
            <a:r>
              <a:rPr kumimoji="1" lang="zh-TW" altLang="en-US" dirty="0"/>
              <a:t>（部署／役職名）</a:t>
            </a:r>
            <a:endParaRPr kumimoji="1" lang="en-US" altLang="ja-JP" dirty="0"/>
          </a:p>
          <a:p>
            <a:pPr lvl="1"/>
            <a:r>
              <a:rPr kumimoji="1" lang="ja-JP" altLang="en-US"/>
              <a:t>名前</a:t>
            </a:r>
            <a:endParaRPr kumimoji="1" lang="en-US" altLang="ja-JP" dirty="0"/>
          </a:p>
        </p:txBody>
      </p:sp>
      <p:sp>
        <p:nvSpPr>
          <p:cNvPr id="5" name="テキスト プレースホルダー 4">
            <a:extLst>
              <a:ext uri="{FF2B5EF4-FFF2-40B4-BE49-F238E27FC236}">
                <a16:creationId xmlns:a16="http://schemas.microsoft.com/office/drawing/2014/main" id="{0E64AC7F-6E71-1A48-88B3-D1A232D0894A}"/>
              </a:ext>
            </a:extLst>
          </p:cNvPr>
          <p:cNvSpPr>
            <a:spLocks noGrp="1"/>
          </p:cNvSpPr>
          <p:nvPr>
            <p:ph type="body" sz="quarter" idx="20" hasCustomPrompt="1"/>
          </p:nvPr>
        </p:nvSpPr>
        <p:spPr>
          <a:xfrm>
            <a:off x="4320001" y="4644000"/>
            <a:ext cx="3960000" cy="288000"/>
          </a:xfrm>
          <a:prstGeom prst="rect">
            <a:avLst/>
          </a:prstGeom>
        </p:spPr>
        <p:txBody>
          <a:bodyPr vert="horz" wrap="none" lIns="0" tIns="0" rIns="0" bIns="0" anchor="ctr" anchorCtr="0"/>
          <a:lstStyle>
            <a:lvl1pPr marL="0" indent="0">
              <a:buNone/>
              <a:defRPr sz="1467">
                <a:latin typeface="Meiryo UI" panose="020B0604030504040204" pitchFamily="34" charset="-128"/>
                <a:ea typeface="Meiryo UI" panose="020B0604030504040204" pitchFamily="34" charset="-128"/>
              </a:defRPr>
            </a:lvl1pPr>
            <a:lvl2pPr marL="715145" indent="0">
              <a:buNone/>
              <a:defRPr sz="1467"/>
            </a:lvl2pPr>
            <a:lvl3pPr marL="1430288" indent="0">
              <a:buNone/>
              <a:defRPr sz="1467"/>
            </a:lvl3pPr>
            <a:lvl4pPr marL="2145433" indent="0">
              <a:buNone/>
              <a:defRPr sz="1467"/>
            </a:lvl4pPr>
            <a:lvl5pPr marL="2860578" indent="0">
              <a:buNone/>
              <a:defRPr sz="1467"/>
            </a:lvl5pPr>
          </a:lstStyle>
          <a:p>
            <a:pPr lvl="0"/>
            <a:fld id="{3EF06BCF-86D9-3345-BE2F-FA75975807DF}" type="datetime4">
              <a:rPr kumimoji="1" lang="ja-JP" altLang="en-US" smtClean="0"/>
              <a:t>2019年3月14日</a:t>
            </a:fld>
            <a:endParaRPr kumimoji="1" lang="ja-JP" altLang="en-US" dirty="0"/>
          </a:p>
        </p:txBody>
      </p:sp>
      <p:pic>
        <p:nvPicPr>
          <p:cNvPr id="28" name="図 3" descr="日立建機社名ロゴ.emf">
            <a:extLst>
              <a:ext uri="{FF2B5EF4-FFF2-40B4-BE49-F238E27FC236}">
                <a16:creationId xmlns:a16="http://schemas.microsoft.com/office/drawing/2014/main" id="{450F0F87-BEBA-2B4A-8811-FA253B7FBC7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図 7">
            <a:extLst>
              <a:ext uri="{FF2B5EF4-FFF2-40B4-BE49-F238E27FC236}">
                <a16:creationId xmlns:a16="http://schemas.microsoft.com/office/drawing/2014/main" id="{7B1B2E8B-4DDD-F044-8169-13C6097AD1B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9" name="タイトル 1">
            <a:extLst>
              <a:ext uri="{FF2B5EF4-FFF2-40B4-BE49-F238E27FC236}">
                <a16:creationId xmlns:a16="http://schemas.microsoft.com/office/drawing/2014/main" id="{40F2EB91-1D86-FA4E-8EA4-A9C8A344DB40}"/>
              </a:ext>
            </a:extLst>
          </p:cNvPr>
          <p:cNvSpPr>
            <a:spLocks noGrp="1"/>
          </p:cNvSpPr>
          <p:nvPr>
            <p:ph type="title"/>
          </p:nvPr>
        </p:nvSpPr>
        <p:spPr bwMode="gray">
          <a:xfrm>
            <a:off x="1188000" y="3168000"/>
            <a:ext cx="9360000" cy="468000"/>
          </a:xfrm>
          <a:prstGeom prst="rect">
            <a:avLst/>
          </a:prstGeom>
        </p:spPr>
        <p:txBody>
          <a:bodyPr wrap="square" lIns="36000" tIns="0" rIns="36000" bIns="0" anchor="ctr" anchorCtr="0">
            <a:noAutofit/>
          </a:bodyPr>
          <a:lstStyle>
            <a:lvl1pPr>
              <a:lnSpc>
                <a:spcPts val="3200"/>
              </a:lnSpc>
              <a:defRPr sz="2800" b="1">
                <a:solidFill>
                  <a:schemeClr val="tx1"/>
                </a:solidFill>
                <a:latin typeface="メイリオ"/>
                <a:ea typeface="メイリオ"/>
                <a:cs typeface="Meiryo UI" panose="020B0604030504040204" pitchFamily="50" charset="-128"/>
              </a:defRPr>
            </a:lvl1pPr>
          </a:lstStyle>
          <a:p>
            <a:r>
              <a:rPr lang="ja-JP" altLang="en-US"/>
              <a:t>マスター タイトルの書式設定</a:t>
            </a:r>
            <a:endParaRPr lang="ja-JP" altLang="en-US" dirty="0"/>
          </a:p>
        </p:txBody>
      </p:sp>
      <p:pic>
        <p:nvPicPr>
          <p:cNvPr id="11" name="図 3" descr="日立建機社名ロゴ.emf">
            <a:extLst>
              <a:ext uri="{FF2B5EF4-FFF2-40B4-BE49-F238E27FC236}">
                <a16:creationId xmlns:a16="http://schemas.microsoft.com/office/drawing/2014/main" id="{E96262FA-95E7-934C-B317-3E389E8BBC3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テキスト プレースホルダ 48">
            <a:extLst>
              <a:ext uri="{FF2B5EF4-FFF2-40B4-BE49-F238E27FC236}">
                <a16:creationId xmlns:a16="http://schemas.microsoft.com/office/drawing/2014/main" id="{80840DBC-8930-5A46-BD88-50B9216A0775}"/>
              </a:ext>
            </a:extLst>
          </p:cNvPr>
          <p:cNvSpPr>
            <a:spLocks noGrp="1"/>
          </p:cNvSpPr>
          <p:nvPr>
            <p:ph type="body" sz="quarter" idx="16" hasCustomPrompt="1"/>
          </p:nvPr>
        </p:nvSpPr>
        <p:spPr bwMode="gray">
          <a:xfrm>
            <a:off x="1187999" y="3756631"/>
            <a:ext cx="9359999" cy="540000"/>
          </a:xfrm>
          <a:prstGeom prst="rect">
            <a:avLst/>
          </a:prstGeom>
        </p:spPr>
        <p:txBody>
          <a:bodyPr wrap="square" lIns="36000" tIns="36000" rIns="35996" bIns="0">
            <a:noAutofit/>
          </a:bodyPr>
          <a:lstStyle>
            <a:lvl1pPr>
              <a:buNone/>
              <a:defRPr sz="1600" b="0" i="0">
                <a:latin typeface="Meiryo" panose="020B0604030504040204" pitchFamily="34" charset="-128"/>
                <a:ea typeface="Meiryo" panose="020B0604030504040204" pitchFamily="34" charset="-128"/>
                <a:cs typeface="Meiryo" panose="020B0604030504040204" pitchFamily="34" charset="-128"/>
              </a:defRPr>
            </a:lvl1pPr>
          </a:lstStyle>
          <a:p>
            <a:pPr lvl="0"/>
            <a:r>
              <a:rPr kumimoji="1" lang="ja-JP" altLang="en-US"/>
              <a:t>サブタイトル を入力</a:t>
            </a:r>
            <a:endParaRPr kumimoji="1" lang="ja-JP" altLang="en-US" dirty="0"/>
          </a:p>
        </p:txBody>
      </p:sp>
      <p:pic>
        <p:nvPicPr>
          <p:cNvPr id="10" name="図 3" descr="日立建機社名ロゴ.emf">
            <a:extLst>
              <a:ext uri="{FF2B5EF4-FFF2-40B4-BE49-F238E27FC236}">
                <a16:creationId xmlns:a16="http://schemas.microsoft.com/office/drawing/2014/main" id="{7551D1AA-9D85-D247-8ACE-1F2BF3C43F1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2735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タイトル スライド（画像）">
    <p:spTree>
      <p:nvGrpSpPr>
        <p:cNvPr id="1" name=""/>
        <p:cNvGrpSpPr/>
        <p:nvPr/>
      </p:nvGrpSpPr>
      <p:grpSpPr>
        <a:xfrm>
          <a:off x="0" y="0"/>
          <a:ext cx="0" cy="0"/>
          <a:chOff x="0" y="0"/>
          <a:chExt cx="0" cy="0"/>
        </a:xfrm>
      </p:grpSpPr>
      <p:pic>
        <p:nvPicPr>
          <p:cNvPr id="4" name="図 3" descr="111.png"/>
          <p:cNvPicPr>
            <a:picLocks/>
          </p:cNvPicPr>
          <p:nvPr/>
        </p:nvPicPr>
        <p:blipFill rotWithShape="1">
          <a:blip r:embed="rId2">
            <a:extLst>
              <a:ext uri="{28A0092B-C50C-407E-A947-70E740481C1C}">
                <a14:useLocalDpi xmlns:a14="http://schemas.microsoft.com/office/drawing/2010/main" val="0"/>
              </a:ext>
            </a:extLst>
          </a:blip>
          <a:srcRect l="1568" r="1452" b="3479"/>
          <a:stretch/>
        </p:blipFill>
        <p:spPr>
          <a:xfrm>
            <a:off x="0" y="-8628"/>
            <a:ext cx="12192000" cy="2799378"/>
          </a:xfrm>
          <a:prstGeom prst="rect">
            <a:avLst/>
          </a:prstGeom>
        </p:spPr>
      </p:pic>
      <p:sp>
        <p:nvSpPr>
          <p:cNvPr id="14" name="正方形/長方形 13"/>
          <p:cNvSpPr/>
          <p:nvPr/>
        </p:nvSpPr>
        <p:spPr bwMode="auto">
          <a:xfrm>
            <a:off x="0" y="-2297"/>
            <a:ext cx="12192000" cy="2793048"/>
          </a:xfrm>
          <a:prstGeom prst="rect">
            <a:avLst/>
          </a:prstGeom>
          <a:gradFill flip="none" rotWithShape="1">
            <a:gsLst>
              <a:gs pos="79000">
                <a:srgbClr val="10172F">
                  <a:alpha val="80000"/>
                </a:srgbClr>
              </a:gs>
              <a:gs pos="0">
                <a:srgbClr val="10253F">
                  <a:alpha val="26000"/>
                </a:srgbClr>
              </a:gs>
            </a:gsLst>
            <a:lin ang="16200000" scaled="0"/>
            <a:tileRect/>
          </a:gradFill>
          <a:ln w="9525">
            <a:noFill/>
            <a:miter lim="800000"/>
            <a:headEnd/>
            <a:tailEnd/>
          </a:ln>
          <a:effectLst/>
        </p:spPr>
        <p:txBody>
          <a:bodyPr wrap="none" lIns="91430" tIns="45715" rIns="91430" bIns="45715" rtlCol="0" anchor="ctr" anchorCtr="0">
            <a:noAutofit/>
          </a:bodyPr>
          <a:lstStyle/>
          <a:p>
            <a:pPr algn="ctr"/>
            <a:endParaRPr kumimoji="1" lang="ja-JP" altLang="en-US" sz="1800" dirty="0">
              <a:solidFill>
                <a:schemeClr val="tx1"/>
              </a:solidFill>
              <a:latin typeface="+mn-lt"/>
              <a:ea typeface="Meiryo UI" panose="020B0604030504040204" pitchFamily="50" charset="-128"/>
            </a:endParaRPr>
          </a:p>
        </p:txBody>
      </p:sp>
      <p:sp>
        <p:nvSpPr>
          <p:cNvPr id="16" name="正方形/長方形 15"/>
          <p:cNvSpPr>
            <a:spLocks/>
          </p:cNvSpPr>
          <p:nvPr/>
        </p:nvSpPr>
        <p:spPr bwMode="gray">
          <a:xfrm>
            <a:off x="8352316" y="319494"/>
            <a:ext cx="3839680" cy="1007999"/>
          </a:xfrm>
          <a:prstGeom prst="rect">
            <a:avLst/>
          </a:prstGeom>
          <a:gradFill>
            <a:gsLst>
              <a:gs pos="12000">
                <a:srgbClr val="10172E">
                  <a:alpha val="80000"/>
                </a:srgbClr>
              </a:gs>
              <a:gs pos="50000">
                <a:srgbClr val="10172E">
                  <a:alpha val="50000"/>
                </a:srgbClr>
              </a:gs>
              <a:gs pos="100000">
                <a:srgbClr val="10172E">
                  <a:alpha val="0"/>
                </a:srgbClr>
              </a:gs>
            </a:gsLst>
            <a:lin ang="10800000" scaled="0"/>
          </a:gradFill>
          <a:ln w="9525">
            <a:noFill/>
            <a:miter lim="800000"/>
            <a:headEnd/>
            <a:tailEnd/>
          </a:ln>
          <a:effectLst/>
        </p:spPr>
        <p:txBody>
          <a:bodyPr wrap="none" lIns="91430" tIns="45715" rIns="91430" bIns="45715" rtlCol="0" anchor="ctr" anchorCtr="0">
            <a:noAutofit/>
          </a:bodyPr>
          <a:lstStyle/>
          <a:p>
            <a:pPr algn="ctr"/>
            <a:endParaRPr lang="ja-JP" altLang="en-US" sz="1800" dirty="0">
              <a:solidFill>
                <a:prstClr val="black"/>
              </a:solidFill>
              <a:latin typeface="メイリオ"/>
              <a:ea typeface="メイリオ"/>
            </a:endParaRPr>
          </a:p>
        </p:txBody>
      </p:sp>
      <p:sp>
        <p:nvSpPr>
          <p:cNvPr id="18" name="正方形/長方形 17"/>
          <p:cNvSpPr/>
          <p:nvPr/>
        </p:nvSpPr>
        <p:spPr bwMode="gray">
          <a:xfrm>
            <a:off x="1" y="2700000"/>
            <a:ext cx="12191995" cy="144000"/>
          </a:xfrm>
          <a:prstGeom prst="rect">
            <a:avLst/>
          </a:prstGeom>
          <a:solidFill>
            <a:schemeClr val="accent1"/>
          </a:solidFill>
          <a:ln w="9525">
            <a:noFill/>
            <a:miter lim="800000"/>
            <a:headEnd/>
            <a:tailEnd/>
          </a:ln>
          <a:effectLst/>
        </p:spPr>
        <p:txBody>
          <a:bodyPr wrap="none" lIns="91430" tIns="45715" rIns="91430" bIns="45715" rtlCol="0" anchor="ctr" anchorCtr="0">
            <a:noAutofit/>
          </a:bodyPr>
          <a:lstStyle/>
          <a:p>
            <a:pPr algn="ctr"/>
            <a:endParaRPr lang="ja-JP" altLang="en-US" sz="1200" dirty="0">
              <a:solidFill>
                <a:prstClr val="black"/>
              </a:solidFill>
              <a:latin typeface="メイリオ"/>
              <a:ea typeface="メイリオ"/>
            </a:endParaRPr>
          </a:p>
        </p:txBody>
      </p:sp>
      <p:sp>
        <p:nvSpPr>
          <p:cNvPr id="42" name="スライド番号プレースホルダ 2"/>
          <p:cNvSpPr>
            <a:spLocks noGrp="1"/>
          </p:cNvSpPr>
          <p:nvPr>
            <p:ph type="sldNum" sz="quarter" idx="10"/>
          </p:nvPr>
        </p:nvSpPr>
        <p:spPr bwMode="gray">
          <a:xfrm>
            <a:off x="11374832" y="6588000"/>
            <a:ext cx="640000" cy="192000"/>
          </a:xfrm>
          <a:prstGeom prst="rect">
            <a:avLst/>
          </a:prstGeom>
        </p:spPr>
        <p:txBody>
          <a:bodyPr lIns="0" tIns="0" rIns="0" bIns="0" anchor="ctr" anchorCtr="0"/>
          <a:lstStyle>
            <a:defPPr>
              <a:defRPr lang="ja-JP"/>
            </a:defPPr>
            <a:lvl1pPr marL="0" algn="ctr" defTabSz="914400" rtl="0" eaLnBrk="1" latinLnBrk="0" hangingPunct="1">
              <a:lnSpc>
                <a:spcPts val="1467"/>
              </a:lnSpc>
              <a:defRPr kumimoji="1" sz="1467" b="0" i="0" kern="1200" smtClean="0">
                <a:solidFill>
                  <a:schemeClr val="bg1"/>
                </a:solidFill>
                <a:latin typeface="+mn-lt"/>
                <a:ea typeface="Meiryo UI" panose="020B0604030504040204" pitchFamily="50" charset="-128"/>
                <a:cs typeface="Arial"/>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fld id="{9DC71EA5-230D-474A-B331-176239003AB3}" type="slidenum">
              <a:rPr lang="ja-JP" altLang="en-US" smtClean="0"/>
              <a:pPr/>
              <a:t>‹#›</a:t>
            </a:fld>
            <a:endParaRPr lang="ja-JP" altLang="en-US"/>
          </a:p>
        </p:txBody>
      </p:sp>
      <p:sp>
        <p:nvSpPr>
          <p:cNvPr id="22" name="テキスト プレースホルダー 2"/>
          <p:cNvSpPr>
            <a:spLocks noGrp="1"/>
          </p:cNvSpPr>
          <p:nvPr>
            <p:ph type="body" sz="quarter" idx="18" hasCustomPrompt="1"/>
          </p:nvPr>
        </p:nvSpPr>
        <p:spPr>
          <a:xfrm>
            <a:off x="1044000" y="720000"/>
            <a:ext cx="6480000" cy="396000"/>
          </a:xfrm>
          <a:prstGeom prst="rect">
            <a:avLst/>
          </a:prstGeom>
          <a:gradFill flip="none" rotWithShape="1">
            <a:gsLst>
              <a:gs pos="0">
                <a:srgbClr val="10172F">
                  <a:alpha val="70000"/>
                </a:srgbClr>
              </a:gs>
              <a:gs pos="100000">
                <a:srgbClr val="10172F">
                  <a:alpha val="10000"/>
                </a:srgbClr>
              </a:gs>
            </a:gsLst>
            <a:path path="circle">
              <a:fillToRect t="100000" r="100000"/>
            </a:path>
            <a:tileRect l="-100000" b="-100000"/>
          </a:gradFill>
          <a:ln>
            <a:noFill/>
          </a:ln>
        </p:spPr>
        <p:txBody>
          <a:bodyPr vert="horz" lIns="72000" tIns="0" rIns="0" bIns="0" anchor="ctr" anchorCtr="0">
            <a:noAutofit/>
          </a:bodyPr>
          <a:lstStyle>
            <a:lvl1pPr marL="0" indent="0">
              <a:lnSpc>
                <a:spcPts val="2300"/>
              </a:lnSpc>
              <a:spcBef>
                <a:spcPts val="0"/>
              </a:spcBef>
              <a:spcAft>
                <a:spcPts val="300"/>
              </a:spcAft>
              <a:buNone/>
              <a:defRPr sz="1800" baseline="0">
                <a:solidFill>
                  <a:schemeClr val="bg1"/>
                </a:solidFill>
                <a:latin typeface="メイリオ"/>
                <a:ea typeface="メイリオ"/>
              </a:defRPr>
            </a:lvl1pPr>
            <a:lvl2pPr marL="0" indent="0">
              <a:lnSpc>
                <a:spcPts val="2347"/>
              </a:lnSpc>
              <a:spcBef>
                <a:spcPts val="352"/>
              </a:spcBef>
              <a:spcAft>
                <a:spcPts val="704"/>
              </a:spcAft>
              <a:buNone/>
              <a:defRPr sz="1600">
                <a:latin typeface="+mn-ea"/>
                <a:ea typeface="+mn-ea"/>
                <a:cs typeface="メイリオ"/>
              </a:defRPr>
            </a:lvl2pPr>
            <a:lvl3pPr marL="0" indent="0">
              <a:spcBef>
                <a:spcPts val="117"/>
              </a:spcBef>
              <a:buNone/>
              <a:defRPr sz="2300" b="0">
                <a:latin typeface="+mn-ea"/>
                <a:ea typeface="+mn-ea"/>
              </a:defRPr>
            </a:lvl3pPr>
            <a:lvl4pPr marL="1609075" indent="0">
              <a:buNone/>
              <a:defRPr sz="1400">
                <a:latin typeface="Arial"/>
              </a:defRPr>
            </a:lvl4pPr>
            <a:lvl5pPr marL="2145434" indent="0">
              <a:buNone/>
              <a:defRPr sz="1400">
                <a:latin typeface="Arial"/>
              </a:defRPr>
            </a:lvl5pPr>
          </a:lstStyle>
          <a:p>
            <a:pPr lvl="0"/>
            <a:r>
              <a:rPr kumimoji="1" lang="ja-JP" altLang="en-US" dirty="0"/>
              <a:t>宛先の書式設定</a:t>
            </a:r>
          </a:p>
        </p:txBody>
      </p:sp>
      <p:sp>
        <p:nvSpPr>
          <p:cNvPr id="20" name="テキスト プレースホルダー 2">
            <a:extLst>
              <a:ext uri="{FF2B5EF4-FFF2-40B4-BE49-F238E27FC236}">
                <a16:creationId xmlns:a16="http://schemas.microsoft.com/office/drawing/2014/main" id="{A5583DCC-B6F2-0E44-9E12-7E4AED25CD16}"/>
              </a:ext>
            </a:extLst>
          </p:cNvPr>
          <p:cNvSpPr>
            <a:spLocks noGrp="1"/>
          </p:cNvSpPr>
          <p:nvPr>
            <p:ph type="body" sz="quarter" idx="19" hasCustomPrompt="1"/>
          </p:nvPr>
        </p:nvSpPr>
        <p:spPr>
          <a:xfrm>
            <a:off x="4320001" y="5580000"/>
            <a:ext cx="6120000" cy="1008000"/>
          </a:xfrm>
          <a:prstGeom prst="rect">
            <a:avLst/>
          </a:prstGeom>
        </p:spPr>
        <p:txBody>
          <a:bodyPr vert="horz" lIns="0" tIns="0" rIns="0" bIns="0" anchor="t" anchorCtr="0"/>
          <a:lstStyle>
            <a:lvl1pPr marL="0" indent="0" algn="l">
              <a:lnSpc>
                <a:spcPts val="2100"/>
              </a:lnSpc>
              <a:spcBef>
                <a:spcPts val="300"/>
              </a:spcBef>
              <a:spcAft>
                <a:spcPts val="600"/>
              </a:spcAft>
              <a:buNone/>
              <a:defRPr sz="1800" b="0" i="0">
                <a:latin typeface="Meiryo UI" panose="020B0604030504040204" pitchFamily="34" charset="-128"/>
                <a:ea typeface="Meiryo UI" panose="020B0604030504040204" pitchFamily="34" charset="-128"/>
              </a:defRPr>
            </a:lvl1pPr>
            <a:lvl2pPr marL="0" indent="0">
              <a:lnSpc>
                <a:spcPts val="2667"/>
              </a:lnSpc>
              <a:spcBef>
                <a:spcPts val="0"/>
              </a:spcBef>
              <a:buNone/>
              <a:defRPr sz="2400">
                <a:latin typeface="Meiryo UI" panose="020B0604030504040204" pitchFamily="34" charset="-128"/>
                <a:ea typeface="Meiryo UI" panose="020B0604030504040204" pitchFamily="34" charset="-128"/>
              </a:defRPr>
            </a:lvl2pPr>
            <a:lvl3pPr marL="0" indent="0">
              <a:lnSpc>
                <a:spcPts val="2133"/>
              </a:lnSpc>
              <a:spcBef>
                <a:spcPts val="533"/>
              </a:spcBef>
              <a:buNone/>
              <a:defRPr sz="2133" baseline="0">
                <a:latin typeface="メイリオ"/>
                <a:ea typeface="メイリオ"/>
              </a:defRPr>
            </a:lvl3pPr>
            <a:lvl4pPr marL="2145433" indent="0">
              <a:buNone/>
              <a:defRPr/>
            </a:lvl4pPr>
            <a:lvl5pPr marL="2860578" indent="0">
              <a:buNone/>
              <a:defRPr/>
            </a:lvl5pPr>
          </a:lstStyle>
          <a:p>
            <a:pPr lvl="0"/>
            <a:r>
              <a:rPr kumimoji="1" lang="ja-JP" altLang="en-US"/>
              <a:t>提出元の書式設定</a:t>
            </a:r>
            <a:r>
              <a:rPr kumimoji="1" lang="zh-TW" altLang="en-US" dirty="0"/>
              <a:t>（部署／役職名）</a:t>
            </a:r>
            <a:endParaRPr kumimoji="1" lang="en-US" altLang="ja-JP" dirty="0"/>
          </a:p>
          <a:p>
            <a:pPr lvl="1"/>
            <a:r>
              <a:rPr kumimoji="1" lang="ja-JP" altLang="en-US"/>
              <a:t>名前</a:t>
            </a:r>
            <a:endParaRPr kumimoji="1" lang="en-US" altLang="ja-JP" dirty="0"/>
          </a:p>
        </p:txBody>
      </p:sp>
      <p:sp>
        <p:nvSpPr>
          <p:cNvPr id="24" name="テキスト プレースホルダー 4">
            <a:extLst>
              <a:ext uri="{FF2B5EF4-FFF2-40B4-BE49-F238E27FC236}">
                <a16:creationId xmlns:a16="http://schemas.microsoft.com/office/drawing/2014/main" id="{5B19B8F2-8827-9F4E-9921-F19234A4AF81}"/>
              </a:ext>
            </a:extLst>
          </p:cNvPr>
          <p:cNvSpPr>
            <a:spLocks noGrp="1"/>
          </p:cNvSpPr>
          <p:nvPr>
            <p:ph type="body" sz="quarter" idx="20" hasCustomPrompt="1"/>
          </p:nvPr>
        </p:nvSpPr>
        <p:spPr>
          <a:xfrm>
            <a:off x="4320001" y="4644000"/>
            <a:ext cx="3960000" cy="288000"/>
          </a:xfrm>
          <a:prstGeom prst="rect">
            <a:avLst/>
          </a:prstGeom>
        </p:spPr>
        <p:txBody>
          <a:bodyPr vert="horz" wrap="none" lIns="0" tIns="0" rIns="0" bIns="0" anchor="ctr" anchorCtr="0"/>
          <a:lstStyle>
            <a:lvl1pPr marL="0" indent="0">
              <a:buNone/>
              <a:defRPr sz="1467">
                <a:latin typeface="Meiryo UI" panose="020B0604030504040204" pitchFamily="34" charset="-128"/>
                <a:ea typeface="Meiryo UI" panose="020B0604030504040204" pitchFamily="34" charset="-128"/>
              </a:defRPr>
            </a:lvl1pPr>
            <a:lvl2pPr marL="715145" indent="0">
              <a:buNone/>
              <a:defRPr sz="1467"/>
            </a:lvl2pPr>
            <a:lvl3pPr marL="1430288" indent="0">
              <a:buNone/>
              <a:defRPr sz="1467"/>
            </a:lvl3pPr>
            <a:lvl4pPr marL="2145433" indent="0">
              <a:buNone/>
              <a:defRPr sz="1467"/>
            </a:lvl4pPr>
            <a:lvl5pPr marL="2860578" indent="0">
              <a:buNone/>
              <a:defRPr sz="1467"/>
            </a:lvl5pPr>
          </a:lstStyle>
          <a:p>
            <a:pPr lvl="0"/>
            <a:fld id="{858C700F-DE44-7F44-9CAB-361EBD8C2315}" type="datetime4">
              <a:rPr kumimoji="1" lang="ja-JP" altLang="en-US" smtClean="0"/>
              <a:t>2019年3月14日</a:t>
            </a:fld>
            <a:endParaRPr kumimoji="1" lang="ja-JP" altLang="en-US" dirty="0"/>
          </a:p>
        </p:txBody>
      </p:sp>
      <p:pic>
        <p:nvPicPr>
          <p:cNvPr id="28" name="図 3" descr="日立建機社名ロゴ.emf">
            <a:extLst>
              <a:ext uri="{FF2B5EF4-FFF2-40B4-BE49-F238E27FC236}">
                <a16:creationId xmlns:a16="http://schemas.microsoft.com/office/drawing/2014/main" id="{31A3A62D-EB16-3347-A1E1-E7EB890B057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図 28" descr="ea60_010_032_dwin.wmf">
            <a:extLst>
              <a:ext uri="{FF2B5EF4-FFF2-40B4-BE49-F238E27FC236}">
                <a16:creationId xmlns:a16="http://schemas.microsoft.com/office/drawing/2014/main" id="{31885DF8-2D49-924A-BB82-CA7BBE07C062}"/>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46315"/>
          <a:stretch/>
        </p:blipFill>
        <p:spPr>
          <a:xfrm>
            <a:off x="9621001" y="771452"/>
            <a:ext cx="1638000" cy="252000"/>
          </a:xfrm>
          <a:prstGeom prst="rect">
            <a:avLst/>
          </a:prstGeom>
        </p:spPr>
      </p:pic>
      <p:sp>
        <p:nvSpPr>
          <p:cNvPr id="19" name="タイトル 1">
            <a:extLst>
              <a:ext uri="{FF2B5EF4-FFF2-40B4-BE49-F238E27FC236}">
                <a16:creationId xmlns:a16="http://schemas.microsoft.com/office/drawing/2014/main" id="{225BE39C-2FE2-A14C-9BB4-0958CFDF8B1B}"/>
              </a:ext>
            </a:extLst>
          </p:cNvPr>
          <p:cNvSpPr>
            <a:spLocks noGrp="1"/>
          </p:cNvSpPr>
          <p:nvPr>
            <p:ph type="title"/>
          </p:nvPr>
        </p:nvSpPr>
        <p:spPr bwMode="gray">
          <a:xfrm>
            <a:off x="1188000" y="3168000"/>
            <a:ext cx="9360000" cy="468000"/>
          </a:xfrm>
          <a:prstGeom prst="rect">
            <a:avLst/>
          </a:prstGeom>
        </p:spPr>
        <p:txBody>
          <a:bodyPr wrap="square" lIns="36000" tIns="0" rIns="36000" bIns="0" anchor="ctr" anchorCtr="0">
            <a:noAutofit/>
          </a:bodyPr>
          <a:lstStyle>
            <a:lvl1pPr>
              <a:lnSpc>
                <a:spcPts val="3200"/>
              </a:lnSpc>
              <a:defRPr sz="2800" b="1">
                <a:solidFill>
                  <a:schemeClr val="tx1"/>
                </a:solidFill>
                <a:latin typeface="メイリオ"/>
                <a:ea typeface="メイリオ"/>
                <a:cs typeface="Meiryo UI" panose="020B0604030504040204" pitchFamily="50" charset="-128"/>
              </a:defRPr>
            </a:lvl1pPr>
          </a:lstStyle>
          <a:p>
            <a:r>
              <a:rPr lang="ja-JP" altLang="en-US"/>
              <a:t>マスター タイトルの書式設定</a:t>
            </a:r>
            <a:endParaRPr lang="ja-JP" altLang="en-US" dirty="0"/>
          </a:p>
        </p:txBody>
      </p:sp>
      <p:pic>
        <p:nvPicPr>
          <p:cNvPr id="15" name="図 3" descr="日立建機社名ロゴ.emf">
            <a:extLst>
              <a:ext uri="{FF2B5EF4-FFF2-40B4-BE49-F238E27FC236}">
                <a16:creationId xmlns:a16="http://schemas.microsoft.com/office/drawing/2014/main" id="{E36B6DC7-CCB9-E045-9A03-324AFF035A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図 16" descr="ea60_010_032_dwin.wmf">
            <a:extLst>
              <a:ext uri="{FF2B5EF4-FFF2-40B4-BE49-F238E27FC236}">
                <a16:creationId xmlns:a16="http://schemas.microsoft.com/office/drawing/2014/main" id="{ACCD3838-8E62-9F41-AF72-8784F7EC9439}"/>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46315"/>
          <a:stretch/>
        </p:blipFill>
        <p:spPr>
          <a:xfrm>
            <a:off x="9621001" y="771452"/>
            <a:ext cx="1638000" cy="252000"/>
          </a:xfrm>
          <a:prstGeom prst="rect">
            <a:avLst/>
          </a:prstGeom>
        </p:spPr>
      </p:pic>
      <p:sp>
        <p:nvSpPr>
          <p:cNvPr id="23" name="テキスト プレースホルダ 48">
            <a:extLst>
              <a:ext uri="{FF2B5EF4-FFF2-40B4-BE49-F238E27FC236}">
                <a16:creationId xmlns:a16="http://schemas.microsoft.com/office/drawing/2014/main" id="{93DD8774-203F-F248-BFC3-7FA8096B4FAA}"/>
              </a:ext>
            </a:extLst>
          </p:cNvPr>
          <p:cNvSpPr>
            <a:spLocks noGrp="1"/>
          </p:cNvSpPr>
          <p:nvPr>
            <p:ph type="body" sz="quarter" idx="16" hasCustomPrompt="1"/>
          </p:nvPr>
        </p:nvSpPr>
        <p:spPr bwMode="gray">
          <a:xfrm>
            <a:off x="1187999" y="3756631"/>
            <a:ext cx="9359999" cy="540000"/>
          </a:xfrm>
          <a:prstGeom prst="rect">
            <a:avLst/>
          </a:prstGeom>
        </p:spPr>
        <p:txBody>
          <a:bodyPr wrap="square" lIns="36000" tIns="36000" rIns="35996" bIns="0">
            <a:noAutofit/>
          </a:bodyPr>
          <a:lstStyle>
            <a:lvl1pPr>
              <a:buNone/>
              <a:defRPr sz="1600" b="0" i="0">
                <a:latin typeface="Meiryo" panose="020B0604030504040204" pitchFamily="34" charset="-128"/>
                <a:ea typeface="Meiryo" panose="020B0604030504040204" pitchFamily="34" charset="-128"/>
                <a:cs typeface="Meiryo" panose="020B0604030504040204" pitchFamily="34" charset="-128"/>
              </a:defRPr>
            </a:lvl1pPr>
          </a:lstStyle>
          <a:p>
            <a:pPr lvl="0"/>
            <a:r>
              <a:rPr kumimoji="1" lang="ja-JP" altLang="en-US"/>
              <a:t>サブタイトル を入力</a:t>
            </a:r>
            <a:endParaRPr kumimoji="1" lang="ja-JP" altLang="en-US" dirty="0"/>
          </a:p>
        </p:txBody>
      </p:sp>
      <p:pic>
        <p:nvPicPr>
          <p:cNvPr id="21" name="図 3" descr="日立建機社名ロゴ.emf">
            <a:extLst>
              <a:ext uri="{FF2B5EF4-FFF2-40B4-BE49-F238E27FC236}">
                <a16:creationId xmlns:a16="http://schemas.microsoft.com/office/drawing/2014/main" id="{08C5A037-102C-5D42-8F0F-CA9394A772D4}"/>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320000" y="504000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図 16" descr="ea60_010_032_dwin.wmf">
            <a:extLst>
              <a:ext uri="{FF2B5EF4-FFF2-40B4-BE49-F238E27FC236}">
                <a16:creationId xmlns:a16="http://schemas.microsoft.com/office/drawing/2014/main" id="{A8DB59CE-21BC-B046-BB85-D855EEB037E0}"/>
              </a:ext>
            </a:extLst>
          </p:cNvPr>
          <p:cNvPicPr>
            <a:picLocks noChangeAspect="1"/>
          </p:cNvPicPr>
          <p:nvPr userDrawn="1"/>
        </p:nvPicPr>
        <p:blipFill rotWithShape="1">
          <a:blip r:embed="rId4" cstate="screen">
            <a:extLst>
              <a:ext uri="{28A0092B-C50C-407E-A947-70E740481C1C}">
                <a14:useLocalDpi xmlns:a14="http://schemas.microsoft.com/office/drawing/2010/main"/>
              </a:ext>
            </a:extLst>
          </a:blip>
          <a:srcRect b="46315"/>
          <a:stretch/>
        </p:blipFill>
        <p:spPr>
          <a:xfrm>
            <a:off x="9621001" y="771452"/>
            <a:ext cx="1638000" cy="252000"/>
          </a:xfrm>
          <a:prstGeom prst="rect">
            <a:avLst/>
          </a:prstGeom>
        </p:spPr>
      </p:pic>
    </p:spTree>
    <p:extLst>
      <p:ext uri="{BB962C8B-B14F-4D97-AF65-F5344CB8AC3E}">
        <p14:creationId xmlns:p14="http://schemas.microsoft.com/office/powerpoint/2010/main" val="2829748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タイトル スライド（タイトルのみ）">
    <p:spTree>
      <p:nvGrpSpPr>
        <p:cNvPr id="1" name=""/>
        <p:cNvGrpSpPr/>
        <p:nvPr/>
      </p:nvGrpSpPr>
      <p:grpSpPr>
        <a:xfrm>
          <a:off x="0" y="0"/>
          <a:ext cx="0" cy="0"/>
          <a:chOff x="0" y="0"/>
          <a:chExt cx="0" cy="0"/>
        </a:xfrm>
      </p:grpSpPr>
      <p:pic>
        <p:nvPicPr>
          <p:cNvPr id="13" name="図 3" descr="日立建機社名ロゴ.emf">
            <a:extLst>
              <a:ext uri="{FF2B5EF4-FFF2-40B4-BE49-F238E27FC236}">
                <a16:creationId xmlns:a16="http://schemas.microsoft.com/office/drawing/2014/main" id="{3870E060-1B97-D346-9B54-4C5F4397D32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04000" y="5814056"/>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図 6">
            <a:extLst>
              <a:ext uri="{FF2B5EF4-FFF2-40B4-BE49-F238E27FC236}">
                <a16:creationId xmlns:a16="http://schemas.microsoft.com/office/drawing/2014/main" id="{B71BF31A-20F4-0047-8699-EFCF3BFE967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14" name="タイトル 1">
            <a:extLst>
              <a:ext uri="{FF2B5EF4-FFF2-40B4-BE49-F238E27FC236}">
                <a16:creationId xmlns:a16="http://schemas.microsoft.com/office/drawing/2014/main" id="{39AC2525-25D8-8149-A4DF-0A4F4996DFCE}"/>
              </a:ext>
            </a:extLst>
          </p:cNvPr>
          <p:cNvSpPr>
            <a:spLocks noGrp="1"/>
          </p:cNvSpPr>
          <p:nvPr>
            <p:ph type="title"/>
          </p:nvPr>
        </p:nvSpPr>
        <p:spPr bwMode="gray">
          <a:xfrm>
            <a:off x="1188000" y="3168000"/>
            <a:ext cx="9360000" cy="468000"/>
          </a:xfrm>
          <a:prstGeom prst="rect">
            <a:avLst/>
          </a:prstGeom>
        </p:spPr>
        <p:txBody>
          <a:bodyPr wrap="square" lIns="36000" tIns="0" rIns="36000" bIns="0" anchor="ctr" anchorCtr="0">
            <a:noAutofit/>
          </a:bodyPr>
          <a:lstStyle>
            <a:lvl1pPr>
              <a:lnSpc>
                <a:spcPts val="3200"/>
              </a:lnSpc>
              <a:defRPr sz="2800" b="1">
                <a:solidFill>
                  <a:schemeClr val="tx1"/>
                </a:solidFill>
                <a:latin typeface="メイリオ"/>
                <a:ea typeface="メイリオ"/>
                <a:cs typeface="Meiryo UI" panose="020B0604030504040204" pitchFamily="50" charset="-128"/>
              </a:defRPr>
            </a:lvl1pPr>
          </a:lstStyle>
          <a:p>
            <a:r>
              <a:rPr lang="ja-JP" altLang="en-US"/>
              <a:t>マスター タイトルの書式設定</a:t>
            </a:r>
            <a:endParaRPr lang="ja-JP" altLang="en-US" dirty="0"/>
          </a:p>
        </p:txBody>
      </p:sp>
      <p:pic>
        <p:nvPicPr>
          <p:cNvPr id="6" name="図 3" descr="日立建機社名ロゴ.emf">
            <a:extLst>
              <a:ext uri="{FF2B5EF4-FFF2-40B4-BE49-F238E27FC236}">
                <a16:creationId xmlns:a16="http://schemas.microsoft.com/office/drawing/2014/main" id="{CA471048-A49C-A849-8B99-6B8007A0C43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704000" y="5814056"/>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図 7">
            <a:extLst>
              <a:ext uri="{FF2B5EF4-FFF2-40B4-BE49-F238E27FC236}">
                <a16:creationId xmlns:a16="http://schemas.microsoft.com/office/drawing/2014/main" id="{069BC8B3-74D1-CE40-9C42-39AF7A14760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9" name="テキスト プレースホルダ 48">
            <a:extLst>
              <a:ext uri="{FF2B5EF4-FFF2-40B4-BE49-F238E27FC236}">
                <a16:creationId xmlns:a16="http://schemas.microsoft.com/office/drawing/2014/main" id="{DAA7BC7D-7101-6A4D-84A4-A066661E4290}"/>
              </a:ext>
            </a:extLst>
          </p:cNvPr>
          <p:cNvSpPr>
            <a:spLocks noGrp="1"/>
          </p:cNvSpPr>
          <p:nvPr>
            <p:ph type="body" sz="quarter" idx="16" hasCustomPrompt="1"/>
          </p:nvPr>
        </p:nvSpPr>
        <p:spPr bwMode="gray">
          <a:xfrm>
            <a:off x="1187999" y="3756631"/>
            <a:ext cx="9359999" cy="540000"/>
          </a:xfrm>
          <a:prstGeom prst="rect">
            <a:avLst/>
          </a:prstGeom>
        </p:spPr>
        <p:txBody>
          <a:bodyPr wrap="square" lIns="36000" tIns="36000" rIns="35996" bIns="0">
            <a:noAutofit/>
          </a:bodyPr>
          <a:lstStyle>
            <a:lvl1pPr>
              <a:buNone/>
              <a:defRPr sz="1600" b="0" i="0">
                <a:latin typeface="Meiryo" panose="020B0604030504040204" pitchFamily="34" charset="-128"/>
                <a:ea typeface="Meiryo" panose="020B0604030504040204" pitchFamily="34" charset="-128"/>
                <a:cs typeface="Meiryo" panose="020B0604030504040204" pitchFamily="34" charset="-128"/>
              </a:defRPr>
            </a:lvl1pPr>
          </a:lstStyle>
          <a:p>
            <a:pPr lvl="0"/>
            <a:r>
              <a:rPr kumimoji="1" lang="ja-JP" altLang="en-US"/>
              <a:t>サブタイトル を入力</a:t>
            </a:r>
            <a:endParaRPr kumimoji="1" lang="ja-JP" altLang="en-US" dirty="0"/>
          </a:p>
        </p:txBody>
      </p:sp>
      <p:pic>
        <p:nvPicPr>
          <p:cNvPr id="10" name="図 3" descr="日立建機社名ロゴ.emf">
            <a:extLst>
              <a:ext uri="{FF2B5EF4-FFF2-40B4-BE49-F238E27FC236}">
                <a16:creationId xmlns:a16="http://schemas.microsoft.com/office/drawing/2014/main" id="{6E228FFA-DA6D-C34F-AFC2-982D2A4E7E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704000" y="5814056"/>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図 7">
            <a:extLst>
              <a:ext uri="{FF2B5EF4-FFF2-40B4-BE49-F238E27FC236}">
                <a16:creationId xmlns:a16="http://schemas.microsoft.com/office/drawing/2014/main" id="{64FA485B-E76D-6E4A-BB74-EA3A36DD7E74}"/>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Tree>
    <p:extLst>
      <p:ext uri="{BB962C8B-B14F-4D97-AF65-F5344CB8AC3E}">
        <p14:creationId xmlns:p14="http://schemas.microsoft.com/office/powerpoint/2010/main" val="3705600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セクション見出し">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B71BF31A-20F4-0047-8699-EFCF3BFE96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pic>
        <p:nvPicPr>
          <p:cNvPr id="8" name="図 7">
            <a:extLst>
              <a:ext uri="{FF2B5EF4-FFF2-40B4-BE49-F238E27FC236}">
                <a16:creationId xmlns:a16="http://schemas.microsoft.com/office/drawing/2014/main" id="{069BC8B3-74D1-CE40-9C42-39AF7A14760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11" name="テキスト プレースホルダー 5">
            <a:extLst>
              <a:ext uri="{FF2B5EF4-FFF2-40B4-BE49-F238E27FC236}">
                <a16:creationId xmlns:a16="http://schemas.microsoft.com/office/drawing/2014/main" id="{9B39D9DB-6958-4547-95E2-F84304A9E3C6}"/>
              </a:ext>
            </a:extLst>
          </p:cNvPr>
          <p:cNvSpPr>
            <a:spLocks noGrp="1"/>
          </p:cNvSpPr>
          <p:nvPr>
            <p:ph type="body" sz="quarter" idx="15" hasCustomPrompt="1"/>
          </p:nvPr>
        </p:nvSpPr>
        <p:spPr>
          <a:xfrm>
            <a:off x="1188000" y="3780000"/>
            <a:ext cx="9360000" cy="2520000"/>
          </a:xfrm>
          <a:prstGeom prst="rect">
            <a:avLst/>
          </a:prstGeom>
        </p:spPr>
        <p:txBody>
          <a:bodyPr vert="horz" lIns="0" tIns="0" rIns="0" bIns="0"/>
          <a:lstStyle>
            <a:lvl1pPr marL="0" indent="0">
              <a:lnSpc>
                <a:spcPts val="2100"/>
              </a:lnSpc>
              <a:spcBef>
                <a:spcPts val="600"/>
              </a:spcBef>
              <a:spcAft>
                <a:spcPts val="0"/>
              </a:spcAft>
              <a:buFontTx/>
              <a:buNone/>
              <a:defRPr sz="1600" b="1" i="0" baseline="0">
                <a:solidFill>
                  <a:schemeClr val="tx1">
                    <a:lumMod val="75000"/>
                    <a:lumOff val="25000"/>
                  </a:schemeClr>
                </a:solidFill>
                <a:latin typeface="メイリオ"/>
                <a:ea typeface="メイリオ"/>
              </a:defRPr>
            </a:lvl1pPr>
            <a:lvl2pPr marL="0" indent="0">
              <a:lnSpc>
                <a:spcPts val="1800"/>
              </a:lnSpc>
              <a:spcBef>
                <a:spcPts val="400"/>
              </a:spcBef>
              <a:spcAft>
                <a:spcPts val="0"/>
              </a:spcAft>
              <a:buFontTx/>
              <a:buNone/>
              <a:defRPr sz="1400" b="0" baseline="0">
                <a:solidFill>
                  <a:schemeClr val="tx1">
                    <a:lumMod val="75000"/>
                    <a:lumOff val="25000"/>
                  </a:schemeClr>
                </a:solidFill>
                <a:latin typeface="+mn-ea"/>
                <a:ea typeface="+mn-ea"/>
              </a:defRPr>
            </a:lvl2pPr>
            <a:lvl3pPr marL="432000" indent="-144000">
              <a:lnSpc>
                <a:spcPts val="1500"/>
              </a:lnSpc>
              <a:spcBef>
                <a:spcPts val="450"/>
              </a:spcBef>
              <a:spcAft>
                <a:spcPts val="0"/>
              </a:spcAft>
              <a:buFont typeface="Arial" panose="020B0604020202020204" pitchFamily="34" charset="0"/>
              <a:buChar char="•"/>
              <a:tabLst/>
              <a:defRPr sz="1200" b="0" i="0" baseline="0">
                <a:solidFill>
                  <a:schemeClr val="tx1">
                    <a:lumMod val="75000"/>
                    <a:lumOff val="25000"/>
                  </a:schemeClr>
                </a:solidFill>
                <a:latin typeface="メイリオ"/>
                <a:ea typeface="メイリオ"/>
              </a:defRPr>
            </a:lvl3pPr>
            <a:lvl4pPr marL="432000" indent="0">
              <a:lnSpc>
                <a:spcPts val="1400"/>
              </a:lnSpc>
              <a:spcBef>
                <a:spcPts val="300"/>
              </a:spcBef>
              <a:buFontTx/>
              <a:buNone/>
              <a:tabLst/>
              <a:defRPr sz="1100" baseline="0">
                <a:solidFill>
                  <a:schemeClr val="tx1">
                    <a:lumMod val="75000"/>
                    <a:lumOff val="25000"/>
                  </a:schemeClr>
                </a:solidFill>
                <a:latin typeface="+mn-ea"/>
                <a:ea typeface="+mn-ea"/>
              </a:defRPr>
            </a:lvl4pPr>
            <a:lvl5pPr marL="576000" indent="-108000">
              <a:lnSpc>
                <a:spcPts val="1400"/>
              </a:lnSpc>
              <a:spcBef>
                <a:spcPts val="300"/>
              </a:spcBef>
              <a:buFont typeface="ヒラギノ角ゴ ProN W3"/>
              <a:buChar char="-"/>
              <a:defRPr sz="1100" baseline="0">
                <a:latin typeface="+mn-ea"/>
                <a:ea typeface="+mn-ea"/>
              </a:defRPr>
            </a:lvl5pPr>
          </a:lstStyle>
          <a:p>
            <a:pPr lvl="0"/>
            <a:r>
              <a:rPr kumimoji="1" lang="ja-JP" altLang="en-US"/>
              <a:t>テキストの入力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ja-JP" altLang="en-US" dirty="0"/>
          </a:p>
        </p:txBody>
      </p:sp>
      <p:sp>
        <p:nvSpPr>
          <p:cNvPr id="12" name="正方形/長方形 11">
            <a:extLst>
              <a:ext uri="{FF2B5EF4-FFF2-40B4-BE49-F238E27FC236}">
                <a16:creationId xmlns:a16="http://schemas.microsoft.com/office/drawing/2014/main" id="{971AF23F-E68C-294C-B8FD-3C97C2AA0D0E}"/>
              </a:ext>
            </a:extLst>
          </p:cNvPr>
          <p:cNvSpPr/>
          <p:nvPr/>
        </p:nvSpPr>
        <p:spPr bwMode="gray">
          <a:xfrm>
            <a:off x="0" y="3419999"/>
            <a:ext cx="12204000" cy="72000"/>
          </a:xfrm>
          <a:prstGeom prst="rect">
            <a:avLst/>
          </a:prstGeom>
          <a:solidFill>
            <a:schemeClr val="accent1"/>
          </a:solidFill>
          <a:ln w="9525">
            <a:noFill/>
            <a:miter lim="800000"/>
            <a:headEnd/>
            <a:tailEnd/>
          </a:ln>
          <a:effectLst/>
        </p:spPr>
        <p:txBody>
          <a:bodyPr wrap="none" lIns="91430" tIns="45715" rIns="91430" bIns="45715" rtlCol="0" anchor="ctr" anchorCtr="0">
            <a:noAutofit/>
          </a:bodyPr>
          <a:lstStyle/>
          <a:p>
            <a:pPr algn="ctr"/>
            <a:endParaRPr lang="ja-JP" altLang="en-US" sz="1200" b="0" i="0" dirty="0">
              <a:solidFill>
                <a:prstClr val="black"/>
              </a:solidFill>
              <a:latin typeface="Meiryo" panose="020B0604030504040204" pitchFamily="34" charset="-128"/>
              <a:ea typeface="Meiryo" panose="020B0604030504040204" pitchFamily="34" charset="-128"/>
            </a:endParaRPr>
          </a:p>
        </p:txBody>
      </p:sp>
      <p:sp>
        <p:nvSpPr>
          <p:cNvPr id="15" name="フッター プレースホルダー 5">
            <a:extLst>
              <a:ext uri="{FF2B5EF4-FFF2-40B4-BE49-F238E27FC236}">
                <a16:creationId xmlns:a16="http://schemas.microsoft.com/office/drawing/2014/main" id="{9528E014-9E74-9146-B497-9795A12CFB9F}"/>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6" name="スライド番号プレースホルダ 2">
            <a:extLst>
              <a:ext uri="{FF2B5EF4-FFF2-40B4-BE49-F238E27FC236}">
                <a16:creationId xmlns:a16="http://schemas.microsoft.com/office/drawing/2014/main" id="{D3E5F356-3BA8-734F-866F-2A6F8469C9DF}"/>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pic>
        <p:nvPicPr>
          <p:cNvPr id="9" name="図 7">
            <a:extLst>
              <a:ext uri="{FF2B5EF4-FFF2-40B4-BE49-F238E27FC236}">
                <a16:creationId xmlns:a16="http://schemas.microsoft.com/office/drawing/2014/main" id="{AB7AAF56-1A48-DB4C-AA7F-C21AE3981CF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13" name="正方形/長方形 11">
            <a:extLst>
              <a:ext uri="{FF2B5EF4-FFF2-40B4-BE49-F238E27FC236}">
                <a16:creationId xmlns:a16="http://schemas.microsoft.com/office/drawing/2014/main" id="{59A6B3DE-0239-D340-9BF7-981D25D2063D}"/>
              </a:ext>
            </a:extLst>
          </p:cNvPr>
          <p:cNvSpPr/>
          <p:nvPr userDrawn="1"/>
        </p:nvSpPr>
        <p:spPr bwMode="gray">
          <a:xfrm>
            <a:off x="0" y="3419999"/>
            <a:ext cx="12204000" cy="72000"/>
          </a:xfrm>
          <a:prstGeom prst="rect">
            <a:avLst/>
          </a:prstGeom>
          <a:solidFill>
            <a:schemeClr val="accent1"/>
          </a:solidFill>
          <a:ln w="9525">
            <a:noFill/>
            <a:miter lim="800000"/>
            <a:headEnd/>
            <a:tailEnd/>
          </a:ln>
          <a:effectLst/>
        </p:spPr>
        <p:txBody>
          <a:bodyPr wrap="none" lIns="91430" tIns="45715" rIns="91430" bIns="45715" rtlCol="0" anchor="ctr" anchorCtr="0">
            <a:noAutofit/>
          </a:bodyPr>
          <a:lstStyle/>
          <a:p>
            <a:pPr algn="ctr"/>
            <a:endParaRPr lang="ja-JP" altLang="en-US" sz="1200" b="0" i="0" dirty="0">
              <a:solidFill>
                <a:prstClr val="black"/>
              </a:solidFill>
              <a:latin typeface="Meiryo" panose="020B0604030504040204" pitchFamily="34" charset="-128"/>
              <a:ea typeface="Meiryo" panose="020B0604030504040204" pitchFamily="34" charset="-128"/>
            </a:endParaRPr>
          </a:p>
        </p:txBody>
      </p:sp>
      <p:sp>
        <p:nvSpPr>
          <p:cNvPr id="3" name="タイトル 2">
            <a:extLst>
              <a:ext uri="{FF2B5EF4-FFF2-40B4-BE49-F238E27FC236}">
                <a16:creationId xmlns:a16="http://schemas.microsoft.com/office/drawing/2014/main" id="{35D939B2-9AAE-4502-BAF2-8D50118F2035}"/>
              </a:ext>
            </a:extLst>
          </p:cNvPr>
          <p:cNvSpPr>
            <a:spLocks noGrp="1"/>
          </p:cNvSpPr>
          <p:nvPr>
            <p:ph type="title"/>
          </p:nvPr>
        </p:nvSpPr>
        <p:spPr>
          <a:xfrm>
            <a:off x="838200" y="365125"/>
            <a:ext cx="10515600" cy="1325563"/>
          </a:xfrm>
          <a:prstGeom prst="rect">
            <a:avLst/>
          </a:prstGeom>
        </p:spPr>
        <p:txBody>
          <a:bodyPr/>
          <a:lstStyle/>
          <a:p>
            <a:r>
              <a:rPr kumimoji="1" lang="ja-JP" altLang="en-US"/>
              <a:t>マスター タイトルの書式設定</a:t>
            </a:r>
          </a:p>
        </p:txBody>
      </p:sp>
    </p:spTree>
    <p:extLst>
      <p:ext uri="{BB962C8B-B14F-4D97-AF65-F5344CB8AC3E}">
        <p14:creationId xmlns:p14="http://schemas.microsoft.com/office/powerpoint/2010/main" val="36662290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タイトルとコンテンツ">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D805DFAA-86B5-A646-825A-D812C4A75327}"/>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FF6BB6-2856-4141-B6DD-A7C1176B5A9D}"/>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dirty="0"/>
              <a:t>© Hitachi Construction Machinery Co., Ltd. 20</a:t>
            </a:r>
            <a:r>
              <a:rPr lang="en-US" altLang="ja-JP" dirty="0"/>
              <a:t>21</a:t>
            </a:r>
            <a:r>
              <a:rPr lang="en" altLang="ja-JP" dirty="0"/>
              <a:t>. All rights reserved.</a:t>
            </a:r>
            <a:endParaRPr lang="ja-JP" altLang="en-US" dirty="0"/>
          </a:p>
        </p:txBody>
      </p:sp>
      <p:sp>
        <p:nvSpPr>
          <p:cNvPr id="9" name="スライド番号プレースホルダ 2">
            <a:extLst>
              <a:ext uri="{FF2B5EF4-FFF2-40B4-BE49-F238E27FC236}">
                <a16:creationId xmlns:a16="http://schemas.microsoft.com/office/drawing/2014/main" id="{6381C5FF-A52F-DD48-93D2-3E15D0AA6E32}"/>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3" name="コンテンツ プレースホルダー 3">
            <a:extLst>
              <a:ext uri="{FF2B5EF4-FFF2-40B4-BE49-F238E27FC236}">
                <a16:creationId xmlns:a16="http://schemas.microsoft.com/office/drawing/2014/main" id="{029EDCEE-C647-A942-A397-429878AC3032}"/>
              </a:ext>
            </a:extLst>
          </p:cNvPr>
          <p:cNvSpPr>
            <a:spLocks noGrp="1"/>
          </p:cNvSpPr>
          <p:nvPr>
            <p:ph sz="quarter" idx="15" hasCustomPrompt="1"/>
          </p:nvPr>
        </p:nvSpPr>
        <p:spPr>
          <a:xfrm>
            <a:off x="540000" y="972000"/>
            <a:ext cx="10800000" cy="558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dirty="0"/>
              <a:t>テキストを入力</a:t>
            </a:r>
            <a:endParaRPr kumimoji="1" lang="en-US" altLang="ja-JP" dirty="0"/>
          </a:p>
          <a:p>
            <a:pPr lvl="1"/>
            <a:r>
              <a:rPr kumimoji="1" lang="ja-JP" altLang="en-US" dirty="0"/>
              <a:t>第 </a:t>
            </a:r>
            <a:r>
              <a:rPr kumimoji="1" lang="en-US" altLang="ja-JP" dirty="0"/>
              <a:t>2 </a:t>
            </a:r>
            <a:r>
              <a:rPr kumimoji="1" lang="ja-JP" altLang="en-US" dirty="0"/>
              <a:t>レベル</a:t>
            </a:r>
            <a:endParaRPr kumimoji="1" lang="en-US" altLang="ja-JP" dirty="0"/>
          </a:p>
          <a:p>
            <a:pPr lvl="2"/>
            <a:r>
              <a:rPr kumimoji="1" lang="ja-JP" altLang="en-US" dirty="0"/>
              <a:t>第 </a:t>
            </a:r>
            <a:r>
              <a:rPr kumimoji="1" lang="en-US" altLang="ja-JP" dirty="0"/>
              <a:t>3 </a:t>
            </a:r>
            <a:r>
              <a:rPr kumimoji="1" lang="ja-JP" altLang="en-US" dirty="0"/>
              <a:t>レベル</a:t>
            </a:r>
            <a:endParaRPr kumimoji="1" lang="en-US" altLang="ja-JP" dirty="0"/>
          </a:p>
          <a:p>
            <a:pPr lvl="3"/>
            <a:r>
              <a:rPr kumimoji="1" lang="ja-JP" altLang="en-US" dirty="0"/>
              <a:t>第 </a:t>
            </a:r>
            <a:r>
              <a:rPr kumimoji="1" lang="en-US" altLang="ja-JP" dirty="0"/>
              <a:t>4 </a:t>
            </a:r>
            <a:r>
              <a:rPr kumimoji="1" lang="ja-JP" altLang="en-US" dirty="0"/>
              <a:t>レベル</a:t>
            </a:r>
            <a:endParaRPr kumimoji="1" lang="en-US" altLang="ja-JP" dirty="0"/>
          </a:p>
          <a:p>
            <a:pPr lvl="4"/>
            <a:r>
              <a:rPr kumimoji="1" lang="ja-JP" altLang="en-US" dirty="0"/>
              <a:t>第 </a:t>
            </a:r>
            <a:r>
              <a:rPr kumimoji="1" lang="en-US" altLang="ja-JP" dirty="0"/>
              <a:t>5 </a:t>
            </a:r>
            <a:r>
              <a:rPr kumimoji="1" lang="ja-JP" altLang="en-US" dirty="0"/>
              <a:t>レベル</a:t>
            </a:r>
          </a:p>
        </p:txBody>
      </p:sp>
      <p:sp>
        <p:nvSpPr>
          <p:cNvPr id="2" name="タイトル 1">
            <a:extLst>
              <a:ext uri="{FF2B5EF4-FFF2-40B4-BE49-F238E27FC236}">
                <a16:creationId xmlns:a16="http://schemas.microsoft.com/office/drawing/2014/main" id="{AFAB2705-DB54-4884-A7E6-63B41DE04216}"/>
              </a:ext>
            </a:extLst>
          </p:cNvPr>
          <p:cNvSpPr>
            <a:spLocks noGrp="1"/>
          </p:cNvSpPr>
          <p:nvPr>
            <p:ph type="title"/>
          </p:nvPr>
        </p:nvSpPr>
        <p:spPr>
          <a:xfrm>
            <a:off x="838200" y="365125"/>
            <a:ext cx="10515600" cy="1325563"/>
          </a:xfrm>
          <a:prstGeom prst="rect">
            <a:avLst/>
          </a:prstGeom>
        </p:spPr>
        <p:txBody>
          <a:bodyPr/>
          <a:lstStyle/>
          <a:p>
            <a:r>
              <a:rPr kumimoji="1" lang="ja-JP" altLang="en-US"/>
              <a:t>マスター タイトルの書式設定</a:t>
            </a:r>
          </a:p>
        </p:txBody>
      </p:sp>
    </p:spTree>
    <p:extLst>
      <p:ext uri="{BB962C8B-B14F-4D97-AF65-F5344CB8AC3E}">
        <p14:creationId xmlns:p14="http://schemas.microsoft.com/office/powerpoint/2010/main" val="4116000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タイトルとコンテンツ&lt;拡大&gt;">
    <p:spTree>
      <p:nvGrpSpPr>
        <p:cNvPr id="1" name=""/>
        <p:cNvGrpSpPr/>
        <p:nvPr/>
      </p:nvGrpSpPr>
      <p:grpSpPr>
        <a:xfrm>
          <a:off x="0" y="0"/>
          <a:ext cx="0" cy="0"/>
          <a:chOff x="0" y="0"/>
          <a:chExt cx="0" cy="0"/>
        </a:xfrm>
      </p:grpSpPr>
      <p:pic>
        <p:nvPicPr>
          <p:cNvPr id="8" name="図 7">
            <a:extLst>
              <a:ext uri="{FF2B5EF4-FFF2-40B4-BE49-F238E27FC236}">
                <a16:creationId xmlns:a16="http://schemas.microsoft.com/office/drawing/2014/main" id="{A3F78159-A7B2-D645-AE10-B972C9EAB2F5}"/>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10" name="フッター プレースホルダー 5">
            <a:extLst>
              <a:ext uri="{FF2B5EF4-FFF2-40B4-BE49-F238E27FC236}">
                <a16:creationId xmlns:a16="http://schemas.microsoft.com/office/drawing/2014/main" id="{CD93D087-38FF-7D42-A825-91CA77D0EEEC}"/>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2" name="スライド番号プレースホルダ 2">
            <a:extLst>
              <a:ext uri="{FF2B5EF4-FFF2-40B4-BE49-F238E27FC236}">
                <a16:creationId xmlns:a16="http://schemas.microsoft.com/office/drawing/2014/main" id="{FA0651EA-513F-2948-85DC-552EEE6D7525}"/>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1" name="コンテンツ プレースホルダー 3">
            <a:extLst>
              <a:ext uri="{FF2B5EF4-FFF2-40B4-BE49-F238E27FC236}">
                <a16:creationId xmlns:a16="http://schemas.microsoft.com/office/drawing/2014/main" id="{823791EB-6C39-B141-A59B-2F642D19E4B8}"/>
              </a:ext>
            </a:extLst>
          </p:cNvPr>
          <p:cNvSpPr>
            <a:spLocks noGrp="1"/>
          </p:cNvSpPr>
          <p:nvPr>
            <p:ph sz="quarter" idx="15" hasCustomPrompt="1"/>
          </p:nvPr>
        </p:nvSpPr>
        <p:spPr>
          <a:xfrm>
            <a:off x="540000" y="828000"/>
            <a:ext cx="11519998" cy="576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
        <p:nvSpPr>
          <p:cNvPr id="7" name="タイトル 9">
            <a:extLst>
              <a:ext uri="{FF2B5EF4-FFF2-40B4-BE49-F238E27FC236}">
                <a16:creationId xmlns:a16="http://schemas.microsoft.com/office/drawing/2014/main" id="{C693A077-4FDF-B446-86F0-ECE191D76FEE}"/>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23584247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タイトル、テキスト、コンテンツ">
    <p:spTree>
      <p:nvGrpSpPr>
        <p:cNvPr id="1" name=""/>
        <p:cNvGrpSpPr/>
        <p:nvPr/>
      </p:nvGrpSpPr>
      <p:grpSpPr>
        <a:xfrm>
          <a:off x="0" y="0"/>
          <a:ext cx="0" cy="0"/>
          <a:chOff x="0" y="0"/>
          <a:chExt cx="0" cy="0"/>
        </a:xfrm>
      </p:grpSpPr>
      <p:sp>
        <p:nvSpPr>
          <p:cNvPr id="13" name="コンテンツ プレースホルダー 3">
            <a:extLst>
              <a:ext uri="{FF2B5EF4-FFF2-40B4-BE49-F238E27FC236}">
                <a16:creationId xmlns:a16="http://schemas.microsoft.com/office/drawing/2014/main" id="{8F935CAF-D60D-A54C-9928-FAF183579729}"/>
              </a:ext>
            </a:extLst>
          </p:cNvPr>
          <p:cNvSpPr>
            <a:spLocks noGrp="1"/>
          </p:cNvSpPr>
          <p:nvPr>
            <p:ph sz="quarter" idx="15" hasCustomPrompt="1"/>
          </p:nvPr>
        </p:nvSpPr>
        <p:spPr>
          <a:xfrm>
            <a:off x="5760000" y="972000"/>
            <a:ext cx="5580000" cy="558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コンテンツを入力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pic>
        <p:nvPicPr>
          <p:cNvPr id="9" name="図 8">
            <a:extLst>
              <a:ext uri="{FF2B5EF4-FFF2-40B4-BE49-F238E27FC236}">
                <a16:creationId xmlns:a16="http://schemas.microsoft.com/office/drawing/2014/main" id="{8C96C93A-273A-C34B-B4A4-29044FCAF3F6}"/>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03936DB6-BB38-E24E-B705-492859A8F8D2}"/>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0" name="スライド番号プレースホルダ 2">
            <a:extLst>
              <a:ext uri="{FF2B5EF4-FFF2-40B4-BE49-F238E27FC236}">
                <a16:creationId xmlns:a16="http://schemas.microsoft.com/office/drawing/2014/main" id="{CC41A093-ECAC-AD44-9B4A-F5B7E0CDECF5}"/>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2" name="テキスト プレースホルダー 7">
            <a:extLst>
              <a:ext uri="{FF2B5EF4-FFF2-40B4-BE49-F238E27FC236}">
                <a16:creationId xmlns:a16="http://schemas.microsoft.com/office/drawing/2014/main" id="{14851C9E-2B3A-0A47-9990-55AA9CAA4461}"/>
              </a:ext>
            </a:extLst>
          </p:cNvPr>
          <p:cNvSpPr>
            <a:spLocks noGrp="1"/>
          </p:cNvSpPr>
          <p:nvPr>
            <p:ph type="body" sz="quarter" idx="17" hasCustomPrompt="1"/>
          </p:nvPr>
        </p:nvSpPr>
        <p:spPr>
          <a:xfrm>
            <a:off x="540000" y="972000"/>
            <a:ext cx="5040000" cy="5580000"/>
          </a:xfrm>
          <a:prstGeom prst="rect">
            <a:avLst/>
          </a:prstGeom>
        </p:spPr>
        <p:txBody>
          <a:bodyPr lIns="36000" tIns="0" rIns="36000" bIns="0"/>
          <a:lstStyle>
            <a:lvl1pPr marL="288000" indent="-288000">
              <a:lnSpc>
                <a:spcPts val="2600"/>
              </a:lnSpc>
              <a:spcBef>
                <a:spcPts val="0"/>
              </a:spcBef>
              <a:spcAft>
                <a:spcPts val="400"/>
              </a:spcAft>
              <a:buClr>
                <a:schemeClr val="tx1"/>
              </a:buClr>
              <a:buSzPct val="110000"/>
              <a:buFont typeface="Wingdings" pitchFamily="2" charset="2"/>
              <a:buChar char="n"/>
              <a:tabLst/>
              <a:defRPr sz="2000" b="1">
                <a:solidFill>
                  <a:schemeClr val="tx1"/>
                </a:solidFill>
                <a:latin typeface="+mn-ea"/>
                <a:ea typeface="+mn-ea"/>
              </a:defRPr>
            </a:lvl1pPr>
            <a:lvl2pPr marL="288000" indent="0">
              <a:lnSpc>
                <a:spcPts val="2200"/>
              </a:lnSpc>
              <a:spcBef>
                <a:spcPts val="200"/>
              </a:spcBef>
              <a:spcAft>
                <a:spcPts val="6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504000" indent="-180975">
              <a:lnSpc>
                <a:spcPts val="2300"/>
              </a:lnSpc>
              <a:spcBef>
                <a:spcPts val="300"/>
              </a:spcBef>
              <a:tabLst>
                <a:tab pos="260350" algn="l"/>
              </a:tabLst>
              <a:defRPr sz="1600" b="1" i="0">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en-US" altLang="ja-JP" dirty="0"/>
          </a:p>
        </p:txBody>
      </p:sp>
      <p:sp>
        <p:nvSpPr>
          <p:cNvPr id="11" name="タイトル 9">
            <a:extLst>
              <a:ext uri="{FF2B5EF4-FFF2-40B4-BE49-F238E27FC236}">
                <a16:creationId xmlns:a16="http://schemas.microsoft.com/office/drawing/2014/main" id="{86F8F2FE-8FAF-824B-B374-BFAC07D76376}"/>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3657244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タイトル、リード、コンテンツx2">
    <p:spTree>
      <p:nvGrpSpPr>
        <p:cNvPr id="1" name=""/>
        <p:cNvGrpSpPr/>
        <p:nvPr/>
      </p:nvGrpSpPr>
      <p:grpSpPr>
        <a:xfrm>
          <a:off x="0" y="0"/>
          <a:ext cx="0" cy="0"/>
          <a:chOff x="0" y="0"/>
          <a:chExt cx="0" cy="0"/>
        </a:xfrm>
      </p:grpSpPr>
      <p:sp>
        <p:nvSpPr>
          <p:cNvPr id="12" name="コンテンツ プレースホルダー 3">
            <a:extLst>
              <a:ext uri="{FF2B5EF4-FFF2-40B4-BE49-F238E27FC236}">
                <a16:creationId xmlns:a16="http://schemas.microsoft.com/office/drawing/2014/main" id="{2DBA6C2C-7785-B540-B046-98282ECE2985}"/>
              </a:ext>
            </a:extLst>
          </p:cNvPr>
          <p:cNvSpPr>
            <a:spLocks noGrp="1"/>
          </p:cNvSpPr>
          <p:nvPr>
            <p:ph sz="quarter" idx="15" hasCustomPrompt="1"/>
          </p:nvPr>
        </p:nvSpPr>
        <p:spPr>
          <a:xfrm>
            <a:off x="540000" y="1872000"/>
            <a:ext cx="7200000" cy="468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コンテンツを入力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pic>
        <p:nvPicPr>
          <p:cNvPr id="9" name="図 8">
            <a:extLst>
              <a:ext uri="{FF2B5EF4-FFF2-40B4-BE49-F238E27FC236}">
                <a16:creationId xmlns:a16="http://schemas.microsoft.com/office/drawing/2014/main" id="{9CF1C2E7-21DE-364B-ADC2-8D048DDFC84B}"/>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10" name="フッター プレースホルダー 5">
            <a:extLst>
              <a:ext uri="{FF2B5EF4-FFF2-40B4-BE49-F238E27FC236}">
                <a16:creationId xmlns:a16="http://schemas.microsoft.com/office/drawing/2014/main" id="{19E02B43-D89E-BE41-8B33-FF0DAC487243}"/>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1" name="スライド番号プレースホルダ 2">
            <a:extLst>
              <a:ext uri="{FF2B5EF4-FFF2-40B4-BE49-F238E27FC236}">
                <a16:creationId xmlns:a16="http://schemas.microsoft.com/office/drawing/2014/main" id="{F78DEA5B-EB37-0F44-8411-6A3014388F78}"/>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20" name="コンテンツ プレースホルダー 3">
            <a:extLst>
              <a:ext uri="{FF2B5EF4-FFF2-40B4-BE49-F238E27FC236}">
                <a16:creationId xmlns:a16="http://schemas.microsoft.com/office/drawing/2014/main" id="{6F0ABFA9-8DAD-B740-9715-F78D9F8C98D0}"/>
              </a:ext>
            </a:extLst>
          </p:cNvPr>
          <p:cNvSpPr>
            <a:spLocks noGrp="1"/>
          </p:cNvSpPr>
          <p:nvPr>
            <p:ph sz="quarter" idx="19" hasCustomPrompt="1"/>
          </p:nvPr>
        </p:nvSpPr>
        <p:spPr>
          <a:xfrm>
            <a:off x="7919998" y="2160000"/>
            <a:ext cx="3420000" cy="4392000"/>
          </a:xfrm>
          <a:prstGeom prst="rect">
            <a:avLst/>
          </a:prstGeom>
        </p:spPr>
        <p:txBody>
          <a:bodyPr wrap="square" lIns="0" tIns="72000" rIns="0" bIns="72000"/>
          <a:lstStyle>
            <a:lvl1pPr marL="0" indent="0">
              <a:lnSpc>
                <a:spcPts val="2000"/>
              </a:lnSpc>
              <a:spcBef>
                <a:spcPts val="400"/>
              </a:spcBef>
              <a:spcAft>
                <a:spcPts val="200"/>
              </a:spcAft>
              <a:buFontTx/>
              <a:buNone/>
              <a:defRPr sz="1400" b="1" i="0">
                <a:latin typeface="Meiryo" panose="020B0604030504040204" pitchFamily="34" charset="-128"/>
                <a:ea typeface="Meiryo" panose="020B0604030504040204" pitchFamily="34" charset="-128"/>
              </a:defRPr>
            </a:lvl1pPr>
            <a:lvl2pPr marL="0" indent="0">
              <a:lnSpc>
                <a:spcPts val="2000"/>
              </a:lnSpc>
              <a:spcBef>
                <a:spcPts val="600"/>
              </a:spcBef>
              <a:spcAft>
                <a:spcPts val="400"/>
              </a:spcAft>
              <a:buFontTx/>
              <a:buNone/>
              <a:tabLst/>
              <a:defRPr sz="1200" b="0" i="0">
                <a:solidFill>
                  <a:schemeClr val="tx1">
                    <a:lumMod val="75000"/>
                    <a:lumOff val="25000"/>
                  </a:schemeClr>
                </a:solidFill>
                <a:latin typeface="Meiryo" panose="020B0604030504040204" pitchFamily="34" charset="-128"/>
                <a:ea typeface="Meiryo" panose="020B0604030504040204" pitchFamily="34" charset="-128"/>
              </a:defRPr>
            </a:lvl2pPr>
            <a:lvl3pPr marL="180000" indent="-108000">
              <a:lnSpc>
                <a:spcPts val="1800"/>
              </a:lnSpc>
              <a:spcBef>
                <a:spcPts val="200"/>
              </a:spcBef>
              <a:spcAft>
                <a:spcPts val="200"/>
              </a:spcAft>
              <a:buFont typeface="Arial" panose="020B0604020202020204" pitchFamily="34" charset="0"/>
              <a:buChar char="•"/>
              <a:defRPr sz="1200" b="0">
                <a:solidFill>
                  <a:schemeClr val="tx1"/>
                </a:solidFill>
                <a:latin typeface="+mn-ea"/>
                <a:ea typeface="+mn-ea"/>
              </a:defRPr>
            </a:lvl3pPr>
            <a:lvl4pPr marL="180000" indent="0">
              <a:lnSpc>
                <a:spcPts val="1700"/>
              </a:lnSpc>
              <a:spcBef>
                <a:spcPts val="200"/>
              </a:spcBef>
              <a:spcAft>
                <a:spcPts val="200"/>
              </a:spcAft>
              <a:buFontTx/>
              <a:buNone/>
              <a:defRPr sz="1200">
                <a:solidFill>
                  <a:schemeClr val="tx1">
                    <a:lumMod val="75000"/>
                    <a:lumOff val="25000"/>
                  </a:schemeClr>
                </a:solidFill>
                <a:latin typeface="Meiryo" panose="020B0604030504040204" pitchFamily="34" charset="-128"/>
                <a:ea typeface="Meiryo" panose="020B0604030504040204" pitchFamily="34" charset="-128"/>
              </a:defRPr>
            </a:lvl4pPr>
            <a:lvl5pPr marL="324000" indent="-144000">
              <a:lnSpc>
                <a:spcPts val="1700"/>
              </a:lnSpc>
              <a:spcBef>
                <a:spcPts val="200"/>
              </a:spcBef>
              <a:spcAft>
                <a:spcPts val="0"/>
              </a:spcAft>
              <a:buFont typeface="システムフォント"/>
              <a:buChar char="−"/>
              <a:tabLst/>
              <a:defRPr sz="1100">
                <a:solidFill>
                  <a:schemeClr val="tx1">
                    <a:lumMod val="75000"/>
                    <a:lumOff val="25000"/>
                  </a:schemeClr>
                </a:solidFill>
                <a:latin typeface="+mn-ea"/>
                <a:ea typeface="+mn-ea"/>
              </a:defRPr>
            </a:lvl5pPr>
          </a:lstStyle>
          <a:p>
            <a:r>
              <a:rPr kumimoji="1" lang="ja-JP" altLang="en-US"/>
              <a:t>ディスクリプションの入力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en-US" altLang="ja-JP" dirty="0"/>
          </a:p>
        </p:txBody>
      </p:sp>
      <p:sp>
        <p:nvSpPr>
          <p:cNvPr id="21" name="テキスト プレースホルダー 7">
            <a:extLst>
              <a:ext uri="{FF2B5EF4-FFF2-40B4-BE49-F238E27FC236}">
                <a16:creationId xmlns:a16="http://schemas.microsoft.com/office/drawing/2014/main" id="{56320838-D1DE-214C-8FBD-F7D3E560ECB8}"/>
              </a:ext>
            </a:extLst>
          </p:cNvPr>
          <p:cNvSpPr>
            <a:spLocks noGrp="1"/>
          </p:cNvSpPr>
          <p:nvPr>
            <p:ph type="body" sz="quarter" idx="20" hasCustomPrompt="1"/>
          </p:nvPr>
        </p:nvSpPr>
        <p:spPr>
          <a:xfrm>
            <a:off x="540000" y="972000"/>
            <a:ext cx="10799998" cy="648000"/>
          </a:xfrm>
          <a:prstGeom prst="rect">
            <a:avLst/>
          </a:prstGeom>
        </p:spPr>
        <p:txBody>
          <a:bodyPr lIns="36000" tIns="0" rIns="36000" bIns="0"/>
          <a:lstStyle>
            <a:lvl1pPr marL="288000" indent="-288000">
              <a:lnSpc>
                <a:spcPts val="2600"/>
              </a:lnSpc>
              <a:spcBef>
                <a:spcPts val="0"/>
              </a:spcBef>
              <a:spcAft>
                <a:spcPts val="400"/>
              </a:spcAft>
              <a:buClr>
                <a:schemeClr val="tx1"/>
              </a:buClr>
              <a:buSzPct val="110000"/>
              <a:buFont typeface="Wingdings" pitchFamily="2" charset="2"/>
              <a:buChar char="n"/>
              <a:tabLst/>
              <a:defRPr sz="2000" b="1" i="0">
                <a:solidFill>
                  <a:schemeClr val="tx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70000" indent="-270000">
              <a:lnSpc>
                <a:spcPts val="2200"/>
              </a:lnSpc>
              <a:spcBef>
                <a:spcPts val="0"/>
              </a:spcBef>
              <a:spcAft>
                <a:spcPts val="600"/>
              </a:spcAft>
              <a:buSzPct val="110000"/>
              <a:buFont typeface="Wingdings" pitchFamily="2" charset="2"/>
              <a:buChar char="n"/>
              <a:tabLst/>
              <a:defRPr sz="1600" b="0" i="0">
                <a:solidFill>
                  <a:schemeClr val="tx1"/>
                </a:solidFill>
                <a:latin typeface="Meiryo" panose="020B0604030504040204" pitchFamily="34" charset="-128"/>
                <a:ea typeface="Meiryo" panose="020B0604030504040204" pitchFamily="34" charset="-128"/>
              </a:defRPr>
            </a:lvl3pPr>
            <a:lvl4pPr marL="540000" indent="-180000">
              <a:lnSpc>
                <a:spcPts val="1800"/>
              </a:lnSpc>
              <a:spcBef>
                <a:spcPts val="200"/>
              </a:spcBef>
              <a:buFont typeface="Arial" panose="020B0604020202020204" pitchFamily="34" charset="0"/>
              <a:buChar char="•"/>
              <a:tabLst/>
              <a:defRPr sz="1400" b="0" i="0">
                <a:solidFill>
                  <a:schemeClr val="tx1">
                    <a:lumMod val="75000"/>
                    <a:lumOff val="2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a:p>
            <a:pPr lvl="1"/>
            <a:r>
              <a:rPr kumimoji="1" lang="ja-JP" altLang="en-US"/>
              <a:t>第 </a:t>
            </a:r>
            <a:r>
              <a:rPr kumimoji="1" lang="en-US" altLang="ja-JP" dirty="0"/>
              <a:t>2 </a:t>
            </a:r>
            <a:r>
              <a:rPr kumimoji="1" lang="ja-JP" altLang="en-US"/>
              <a:t>レベル（リードコピー）</a:t>
            </a:r>
            <a:endParaRPr kumimoji="1" lang="en-US" altLang="ja-JP" dirty="0"/>
          </a:p>
        </p:txBody>
      </p:sp>
      <p:sp>
        <p:nvSpPr>
          <p:cNvPr id="24" name="テキスト プレースホルダー 7">
            <a:extLst>
              <a:ext uri="{FF2B5EF4-FFF2-40B4-BE49-F238E27FC236}">
                <a16:creationId xmlns:a16="http://schemas.microsoft.com/office/drawing/2014/main" id="{CB5396C0-7847-394A-997B-636776D8119B}"/>
              </a:ext>
            </a:extLst>
          </p:cNvPr>
          <p:cNvSpPr>
            <a:spLocks noGrp="1"/>
          </p:cNvSpPr>
          <p:nvPr>
            <p:ph type="body" sz="quarter" idx="21"/>
          </p:nvPr>
        </p:nvSpPr>
        <p:spPr>
          <a:xfrm>
            <a:off x="7919998" y="1872000"/>
            <a:ext cx="3420000" cy="252000"/>
          </a:xfrm>
          <a:prstGeom prst="rect">
            <a:avLst/>
          </a:prstGeom>
        </p:spPr>
        <p:txBody>
          <a:bodyPr lIns="36000" tIns="36000" rIns="36000" bIns="0"/>
          <a:lstStyle>
            <a:lvl1pPr marL="0" indent="0">
              <a:lnSpc>
                <a:spcPts val="1800"/>
              </a:lnSpc>
              <a:spcBef>
                <a:spcPts val="0"/>
              </a:spcBef>
              <a:spcAft>
                <a:spcPts val="0"/>
              </a:spcAft>
              <a:buClr>
                <a:schemeClr val="tx1"/>
              </a:buClr>
              <a:buSzPct val="110000"/>
              <a:buFontTx/>
              <a:buNone/>
              <a:tabLst/>
              <a:defRPr sz="1400" b="1" i="0">
                <a:solidFill>
                  <a:schemeClr val="tx2"/>
                </a:solidFill>
                <a:latin typeface="Meiryo" panose="020B0604030504040204" pitchFamily="34" charset="-128"/>
                <a:ea typeface="Meiryo" panose="020B0604030504040204" pitchFamily="34" charset="-128"/>
              </a:defRPr>
            </a:lvl1pPr>
            <a:lvl2pPr marL="270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70000" indent="-270000">
              <a:lnSpc>
                <a:spcPts val="2200"/>
              </a:lnSpc>
              <a:spcBef>
                <a:spcPts val="0"/>
              </a:spcBef>
              <a:spcAft>
                <a:spcPts val="600"/>
              </a:spcAft>
              <a:buSzPct val="110000"/>
              <a:buFont typeface="Wingdings" pitchFamily="2" charset="2"/>
              <a:buChar char="n"/>
              <a:tabLst/>
              <a:defRPr sz="1600" b="0" i="0">
                <a:solidFill>
                  <a:schemeClr val="tx1"/>
                </a:solidFill>
                <a:latin typeface="Meiryo" panose="020B0604030504040204" pitchFamily="34" charset="-128"/>
                <a:ea typeface="Meiryo" panose="020B0604030504040204" pitchFamily="34" charset="-128"/>
              </a:defRPr>
            </a:lvl3pPr>
            <a:lvl4pPr marL="540000" indent="-180000">
              <a:lnSpc>
                <a:spcPts val="1800"/>
              </a:lnSpc>
              <a:spcBef>
                <a:spcPts val="200"/>
              </a:spcBef>
              <a:buFont typeface="Arial" panose="020B0604020202020204" pitchFamily="34" charset="0"/>
              <a:buChar char="•"/>
              <a:tabLst/>
              <a:defRPr sz="1400" b="0" i="0">
                <a:solidFill>
                  <a:schemeClr val="tx1">
                    <a:lumMod val="75000"/>
                    <a:lumOff val="2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pPr lvl="0"/>
            <a:r>
              <a:rPr kumimoji="1" lang="en-US" altLang="ja-JP"/>
              <a:t>Edit Master text styles</a:t>
            </a:r>
          </a:p>
        </p:txBody>
      </p:sp>
      <p:sp>
        <p:nvSpPr>
          <p:cNvPr id="13" name="タイトル 9">
            <a:extLst>
              <a:ext uri="{FF2B5EF4-FFF2-40B4-BE49-F238E27FC236}">
                <a16:creationId xmlns:a16="http://schemas.microsoft.com/office/drawing/2014/main" id="{C370B5E5-8AA4-DA44-B0BA-7DA13DF8C3B7}"/>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2593639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タイトルとサブタイトル">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141AC912-6344-AA46-9B25-39C3D21AB5D0}"/>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73791A-18D9-4F4B-B183-FE7FF24F0B3A}"/>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9" name="スライド番号プレースホルダ 2">
            <a:extLst>
              <a:ext uri="{FF2B5EF4-FFF2-40B4-BE49-F238E27FC236}">
                <a16:creationId xmlns:a16="http://schemas.microsoft.com/office/drawing/2014/main" id="{0B3BF917-22B2-2943-AC0E-C81DE892CE9F}"/>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4" name="タイトル 9">
            <a:extLst>
              <a:ext uri="{FF2B5EF4-FFF2-40B4-BE49-F238E27FC236}">
                <a16:creationId xmlns:a16="http://schemas.microsoft.com/office/drawing/2014/main" id="{9FB5B1AE-555F-764A-8743-C4EAD13E9DD0}"/>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10" name="テキスト プレースホルダー 7">
            <a:extLst>
              <a:ext uri="{FF2B5EF4-FFF2-40B4-BE49-F238E27FC236}">
                <a16:creationId xmlns:a16="http://schemas.microsoft.com/office/drawing/2014/main" id="{8CC03B0B-CB12-3B42-9B79-9AE98FD4DEC2}"/>
              </a:ext>
            </a:extLst>
          </p:cNvPr>
          <p:cNvSpPr>
            <a:spLocks noGrp="1"/>
          </p:cNvSpPr>
          <p:nvPr>
            <p:ph type="body" sz="quarter" idx="15" hasCustomPrompt="1"/>
          </p:nvPr>
        </p:nvSpPr>
        <p:spPr>
          <a:xfrm>
            <a:off x="540000" y="972000"/>
            <a:ext cx="10800000" cy="360000"/>
          </a:xfrm>
          <a:prstGeom prst="rect">
            <a:avLst/>
          </a:prstGeom>
        </p:spPr>
        <p:txBody>
          <a:bodyPr lIns="36000" tIns="0" rIns="36000" bIns="0"/>
          <a:lstStyle>
            <a:lvl1pPr marL="288000" indent="-288000">
              <a:lnSpc>
                <a:spcPts val="2600"/>
              </a:lnSpc>
              <a:spcBef>
                <a:spcPts val="0"/>
              </a:spcBef>
              <a:spcAft>
                <a:spcPts val="400"/>
              </a:spcAft>
              <a:buClr>
                <a:schemeClr val="tx1"/>
              </a:buClr>
              <a:buSzPct val="110000"/>
              <a:buFont typeface="Wingdings" pitchFamily="2" charset="2"/>
              <a:buChar char="n"/>
              <a:tabLst/>
              <a:defRPr sz="2000" b="1" i="0">
                <a:solidFill>
                  <a:schemeClr val="tx1"/>
                </a:solidFill>
                <a:latin typeface="Meiryo" panose="020B0604030504040204" pitchFamily="34" charset="-128"/>
                <a:ea typeface="Meiryo" panose="020B0604030504040204" pitchFamily="34" charset="-128"/>
              </a:defRPr>
            </a:lvl1pPr>
            <a:lvl2pPr marL="270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69875" indent="-269875">
              <a:lnSpc>
                <a:spcPts val="2200"/>
              </a:lnSpc>
              <a:spcBef>
                <a:spcPts val="0"/>
              </a:spcBef>
              <a:spcAft>
                <a:spcPts val="600"/>
              </a:spcAft>
              <a:buSzPct val="110000"/>
              <a:buFont typeface="Wingdings" pitchFamily="2" charset="2"/>
              <a:buChar char="n"/>
              <a:tabLst/>
              <a:defRPr sz="1600" b="0">
                <a:solidFill>
                  <a:schemeClr val="tx1"/>
                </a:solidFill>
                <a:latin typeface="+mn-ea"/>
                <a:ea typeface="+mn-ea"/>
              </a:defRPr>
            </a:lvl3pPr>
            <a:lvl4pPr marL="503238" indent="-142875">
              <a:lnSpc>
                <a:spcPts val="1800"/>
              </a:lnSpc>
              <a:spcBef>
                <a:spcPts val="200"/>
              </a:spcBef>
              <a:buFont typeface="Arial" panose="020B0604020202020204" pitchFamily="34" charset="0"/>
              <a:buChar char="•"/>
              <a:tabLst>
                <a:tab pos="85725" algn="l"/>
                <a:tab pos="309563" algn="l"/>
              </a:tabLst>
              <a:defRPr sz="1400" b="0" i="0">
                <a:solidFill>
                  <a:schemeClr val="tx1">
                    <a:lumMod val="75000"/>
                    <a:lumOff val="25000"/>
                  </a:schemeClr>
                </a:solidFill>
                <a:latin typeface="+mn-ea"/>
                <a:ea typeface="+mn-ea"/>
              </a:defRPr>
            </a:lvl4pPr>
            <a:lvl5pPr marL="539238" indent="0">
              <a:lnSpc>
                <a:spcPts val="2000"/>
              </a:lnSpc>
              <a:spcBef>
                <a:spcPts val="100"/>
              </a:spcBef>
              <a:spcAft>
                <a:spcPts val="100"/>
              </a:spcAft>
              <a:buFont typeface="システムフォント"/>
              <a:buNone/>
              <a:tabLst>
                <a:tab pos="711200" algn="l"/>
                <a:tab pos="1778000" algn="l"/>
              </a:tabLst>
              <a:defRPr sz="1400" b="0" i="0">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p:txBody>
      </p:sp>
    </p:spTree>
    <p:extLst>
      <p:ext uri="{BB962C8B-B14F-4D97-AF65-F5344CB8AC3E}">
        <p14:creationId xmlns:p14="http://schemas.microsoft.com/office/powerpoint/2010/main" val="3676645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タイトルとサブタイトル（範囲確認）">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141AC912-6344-AA46-9B25-39C3D21AB5D0}"/>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73791A-18D9-4F4B-B183-FE7FF24F0B3A}"/>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9" name="スライド番号プレースホルダ 2">
            <a:extLst>
              <a:ext uri="{FF2B5EF4-FFF2-40B4-BE49-F238E27FC236}">
                <a16:creationId xmlns:a16="http://schemas.microsoft.com/office/drawing/2014/main" id="{0B3BF917-22B2-2943-AC0E-C81DE892CE9F}"/>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1" name="正方形/長方形 8">
            <a:extLst>
              <a:ext uri="{FF2B5EF4-FFF2-40B4-BE49-F238E27FC236}">
                <a16:creationId xmlns:a16="http://schemas.microsoft.com/office/drawing/2014/main" id="{DD303895-5ACA-974C-B779-1E279FAB610C}"/>
              </a:ext>
            </a:extLst>
          </p:cNvPr>
          <p:cNvSpPr/>
          <p:nvPr/>
        </p:nvSpPr>
        <p:spPr>
          <a:xfrm>
            <a:off x="540000" y="1512000"/>
            <a:ext cx="10800000" cy="5040000"/>
          </a:xfrm>
          <a:prstGeom prst="rect">
            <a:avLst/>
          </a:prstGeom>
          <a:noFill/>
          <a:ln w="635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a:solidFill>
                  <a:srgbClr val="FFFF00"/>
                </a:solidFill>
              </a:ln>
            </a:endParaRPr>
          </a:p>
        </p:txBody>
      </p:sp>
      <p:sp>
        <p:nvSpPr>
          <p:cNvPr id="12" name="テキスト プレースホルダー 7">
            <a:extLst>
              <a:ext uri="{FF2B5EF4-FFF2-40B4-BE49-F238E27FC236}">
                <a16:creationId xmlns:a16="http://schemas.microsoft.com/office/drawing/2014/main" id="{20787012-7EF6-F748-B701-0128D3769573}"/>
              </a:ext>
            </a:extLst>
          </p:cNvPr>
          <p:cNvSpPr>
            <a:spLocks noGrp="1"/>
          </p:cNvSpPr>
          <p:nvPr>
            <p:ph type="body" sz="quarter" idx="15" hasCustomPrompt="1"/>
          </p:nvPr>
        </p:nvSpPr>
        <p:spPr>
          <a:xfrm>
            <a:off x="540000" y="972000"/>
            <a:ext cx="10800000" cy="360000"/>
          </a:xfrm>
          <a:prstGeom prst="rect">
            <a:avLst/>
          </a:prstGeom>
        </p:spPr>
        <p:txBody>
          <a:bodyPr lIns="36000" tIns="0" rIns="36000" bIns="0"/>
          <a:lstStyle>
            <a:lvl1pPr marL="288000" indent="-288000">
              <a:lnSpc>
                <a:spcPts val="2600"/>
              </a:lnSpc>
              <a:spcBef>
                <a:spcPts val="0"/>
              </a:spcBef>
              <a:spcAft>
                <a:spcPts val="400"/>
              </a:spcAft>
              <a:buClr>
                <a:schemeClr val="tx1"/>
              </a:buClr>
              <a:buSzPct val="110000"/>
              <a:buFont typeface="Wingdings" pitchFamily="2" charset="2"/>
              <a:buChar char="n"/>
              <a:tabLst/>
              <a:defRPr sz="2000" b="1" i="0">
                <a:solidFill>
                  <a:schemeClr val="tx1"/>
                </a:solidFill>
                <a:latin typeface="Meiryo" panose="020B0604030504040204" pitchFamily="34" charset="-128"/>
                <a:ea typeface="Meiryo" panose="020B0604030504040204" pitchFamily="34" charset="-128"/>
              </a:defRPr>
            </a:lvl1pPr>
            <a:lvl2pPr marL="270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69875" indent="-269875">
              <a:lnSpc>
                <a:spcPts val="2200"/>
              </a:lnSpc>
              <a:spcBef>
                <a:spcPts val="0"/>
              </a:spcBef>
              <a:spcAft>
                <a:spcPts val="600"/>
              </a:spcAft>
              <a:buSzPct val="110000"/>
              <a:buFont typeface="Wingdings" pitchFamily="2" charset="2"/>
              <a:buChar char="n"/>
              <a:tabLst/>
              <a:defRPr sz="1600" b="0">
                <a:solidFill>
                  <a:schemeClr val="tx1"/>
                </a:solidFill>
                <a:latin typeface="+mn-ea"/>
                <a:ea typeface="+mn-ea"/>
              </a:defRPr>
            </a:lvl3pPr>
            <a:lvl4pPr marL="503238" indent="-142875">
              <a:lnSpc>
                <a:spcPts val="1800"/>
              </a:lnSpc>
              <a:spcBef>
                <a:spcPts val="200"/>
              </a:spcBef>
              <a:buFont typeface="Arial" panose="020B0604020202020204" pitchFamily="34" charset="0"/>
              <a:buChar char="•"/>
              <a:tabLst>
                <a:tab pos="85725" algn="l"/>
                <a:tab pos="309563" algn="l"/>
              </a:tabLst>
              <a:defRPr sz="1400" b="0" i="0">
                <a:solidFill>
                  <a:schemeClr val="tx1">
                    <a:lumMod val="75000"/>
                    <a:lumOff val="25000"/>
                  </a:schemeClr>
                </a:solidFill>
                <a:latin typeface="+mn-ea"/>
                <a:ea typeface="+mn-ea"/>
              </a:defRPr>
            </a:lvl4pPr>
            <a:lvl5pPr marL="539238" indent="0">
              <a:lnSpc>
                <a:spcPts val="2000"/>
              </a:lnSpc>
              <a:spcBef>
                <a:spcPts val="100"/>
              </a:spcBef>
              <a:spcAft>
                <a:spcPts val="100"/>
              </a:spcAft>
              <a:buFont typeface="システムフォント"/>
              <a:buNone/>
              <a:tabLst>
                <a:tab pos="711200" algn="l"/>
                <a:tab pos="1778000" algn="l"/>
              </a:tabLst>
              <a:defRPr sz="1400" b="0" i="0">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p:txBody>
      </p:sp>
      <p:sp>
        <p:nvSpPr>
          <p:cNvPr id="13" name="タイトル 9">
            <a:extLst>
              <a:ext uri="{FF2B5EF4-FFF2-40B4-BE49-F238E27FC236}">
                <a16:creationId xmlns:a16="http://schemas.microsoft.com/office/drawing/2014/main" id="{E4C298C4-796A-E048-82DA-5C81E7D62272}"/>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10" name="正方形/長方形 8">
            <a:extLst>
              <a:ext uri="{FF2B5EF4-FFF2-40B4-BE49-F238E27FC236}">
                <a16:creationId xmlns:a16="http://schemas.microsoft.com/office/drawing/2014/main" id="{410FAD4E-E6B8-2644-BF4E-E77B05BAF8AE}"/>
              </a:ext>
            </a:extLst>
          </p:cNvPr>
          <p:cNvSpPr/>
          <p:nvPr userDrawn="1"/>
        </p:nvSpPr>
        <p:spPr>
          <a:xfrm>
            <a:off x="540000" y="1512000"/>
            <a:ext cx="10800000" cy="5040000"/>
          </a:xfrm>
          <a:prstGeom prst="rect">
            <a:avLst/>
          </a:prstGeom>
          <a:noFill/>
          <a:ln w="635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a:solidFill>
                  <a:srgbClr val="FFFF00"/>
                </a:solidFill>
              </a:ln>
            </a:endParaRPr>
          </a:p>
        </p:txBody>
      </p:sp>
    </p:spTree>
    <p:extLst>
      <p:ext uri="{BB962C8B-B14F-4D97-AF65-F5344CB8AC3E}">
        <p14:creationId xmlns:p14="http://schemas.microsoft.com/office/powerpoint/2010/main" val="4029701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タイトルのみ（範囲確認）">
    <p:spTree>
      <p:nvGrpSpPr>
        <p:cNvPr id="1" name=""/>
        <p:cNvGrpSpPr/>
        <p:nvPr/>
      </p:nvGrpSpPr>
      <p:grpSpPr>
        <a:xfrm>
          <a:off x="0" y="0"/>
          <a:ext cx="0" cy="0"/>
          <a:chOff x="0" y="0"/>
          <a:chExt cx="0" cy="0"/>
        </a:xfrm>
      </p:grpSpPr>
      <p:sp>
        <p:nvSpPr>
          <p:cNvPr id="9" name="正方形/長方形 8">
            <a:extLst>
              <a:ext uri="{FF2B5EF4-FFF2-40B4-BE49-F238E27FC236}">
                <a16:creationId xmlns:a16="http://schemas.microsoft.com/office/drawing/2014/main" id="{FCEF3A37-0ABF-1A42-97DB-B97AD1513E03}"/>
              </a:ext>
            </a:extLst>
          </p:cNvPr>
          <p:cNvSpPr/>
          <p:nvPr/>
        </p:nvSpPr>
        <p:spPr>
          <a:xfrm>
            <a:off x="540000" y="972000"/>
            <a:ext cx="10800000" cy="5580000"/>
          </a:xfrm>
          <a:prstGeom prst="rect">
            <a:avLst/>
          </a:prstGeom>
          <a:noFill/>
          <a:ln w="635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a:solidFill>
                  <a:srgbClr val="FFFF00"/>
                </a:solidFill>
              </a:ln>
            </a:endParaRPr>
          </a:p>
        </p:txBody>
      </p:sp>
      <p:sp>
        <p:nvSpPr>
          <p:cNvPr id="8" name="スライド番号プレースホルダ 2">
            <a:extLst>
              <a:ext uri="{FF2B5EF4-FFF2-40B4-BE49-F238E27FC236}">
                <a16:creationId xmlns:a16="http://schemas.microsoft.com/office/drawing/2014/main" id="{FDFB4B6B-BC7B-C945-847F-8305B4C70AD1}"/>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5" name="正方形/長方形 14">
            <a:extLst>
              <a:ext uri="{FF2B5EF4-FFF2-40B4-BE49-F238E27FC236}">
                <a16:creationId xmlns:a16="http://schemas.microsoft.com/office/drawing/2014/main" id="{4EB4A673-89E9-CF43-B099-3F019325F74D}"/>
              </a:ext>
            </a:extLst>
          </p:cNvPr>
          <p:cNvSpPr/>
          <p:nvPr/>
        </p:nvSpPr>
        <p:spPr>
          <a:xfrm>
            <a:off x="540000" y="827999"/>
            <a:ext cx="11519997" cy="5760000"/>
          </a:xfrm>
          <a:prstGeom prst="rect">
            <a:avLst/>
          </a:prstGeom>
          <a:noFill/>
          <a:ln w="635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a:solidFill>
                  <a:srgbClr val="FFFF00"/>
                </a:solidFill>
              </a:ln>
            </a:endParaRPr>
          </a:p>
        </p:txBody>
      </p:sp>
      <p:pic>
        <p:nvPicPr>
          <p:cNvPr id="10" name="図 9">
            <a:extLst>
              <a:ext uri="{FF2B5EF4-FFF2-40B4-BE49-F238E27FC236}">
                <a16:creationId xmlns:a16="http://schemas.microsoft.com/office/drawing/2014/main" id="{D412C053-68EC-F144-B2C1-83F705E4611D}"/>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7" name="フッター プレースホルダー 5">
            <a:extLst>
              <a:ext uri="{FF2B5EF4-FFF2-40B4-BE49-F238E27FC236}">
                <a16:creationId xmlns:a16="http://schemas.microsoft.com/office/drawing/2014/main" id="{53FC9B0B-8065-3941-9C07-CB31EBCB9891}"/>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2" name="タイトル 9">
            <a:extLst>
              <a:ext uri="{FF2B5EF4-FFF2-40B4-BE49-F238E27FC236}">
                <a16:creationId xmlns:a16="http://schemas.microsoft.com/office/drawing/2014/main" id="{1CE91330-ECF0-C949-B5D7-E6C99FE91A25}"/>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11" name="正方形/長方形 14">
            <a:extLst>
              <a:ext uri="{FF2B5EF4-FFF2-40B4-BE49-F238E27FC236}">
                <a16:creationId xmlns:a16="http://schemas.microsoft.com/office/drawing/2014/main" id="{B34B856C-19E9-1C4A-9547-82166D1CB2FF}"/>
              </a:ext>
            </a:extLst>
          </p:cNvPr>
          <p:cNvSpPr/>
          <p:nvPr userDrawn="1"/>
        </p:nvSpPr>
        <p:spPr>
          <a:xfrm>
            <a:off x="540000" y="827999"/>
            <a:ext cx="11519997" cy="5760000"/>
          </a:xfrm>
          <a:prstGeom prst="rect">
            <a:avLst/>
          </a:prstGeom>
          <a:noFill/>
          <a:ln w="6350">
            <a:solidFill>
              <a:srgbClr val="FFFF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n>
                <a:solidFill>
                  <a:srgbClr val="FFFF00"/>
                </a:solidFill>
              </a:ln>
            </a:endParaRPr>
          </a:p>
        </p:txBody>
      </p:sp>
    </p:spTree>
    <p:extLst>
      <p:ext uri="{BB962C8B-B14F-4D97-AF65-F5344CB8AC3E}">
        <p14:creationId xmlns:p14="http://schemas.microsoft.com/office/powerpoint/2010/main" val="26703847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セクション見出しBK">
    <p:bg>
      <p:bgPr>
        <a:solidFill>
          <a:schemeClr val="tx1"/>
        </a:solidFill>
        <a:effectLst/>
      </p:bgPr>
    </p:bg>
    <p:spTree>
      <p:nvGrpSpPr>
        <p:cNvPr id="1" name=""/>
        <p:cNvGrpSpPr/>
        <p:nvPr/>
      </p:nvGrpSpPr>
      <p:grpSpPr>
        <a:xfrm>
          <a:off x="0" y="0"/>
          <a:ext cx="0" cy="0"/>
          <a:chOff x="0" y="0"/>
          <a:chExt cx="0" cy="0"/>
        </a:xfrm>
      </p:grpSpPr>
      <p:pic>
        <p:nvPicPr>
          <p:cNvPr id="7" name="図 6">
            <a:extLst>
              <a:ext uri="{FF2B5EF4-FFF2-40B4-BE49-F238E27FC236}">
                <a16:creationId xmlns:a16="http://schemas.microsoft.com/office/drawing/2014/main" id="{B71BF31A-20F4-0047-8699-EFCF3BFE967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pic>
        <p:nvPicPr>
          <p:cNvPr id="8" name="図 7">
            <a:extLst>
              <a:ext uri="{FF2B5EF4-FFF2-40B4-BE49-F238E27FC236}">
                <a16:creationId xmlns:a16="http://schemas.microsoft.com/office/drawing/2014/main" id="{069BC8B3-74D1-CE40-9C42-39AF7A14760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10" name="タイトル 1">
            <a:extLst>
              <a:ext uri="{FF2B5EF4-FFF2-40B4-BE49-F238E27FC236}">
                <a16:creationId xmlns:a16="http://schemas.microsoft.com/office/drawing/2014/main" id="{6EB8A51A-92C9-6A42-B3C1-2E8A23E3FEB8}"/>
              </a:ext>
            </a:extLst>
          </p:cNvPr>
          <p:cNvSpPr>
            <a:spLocks noGrp="1"/>
          </p:cNvSpPr>
          <p:nvPr>
            <p:ph type="title"/>
          </p:nvPr>
        </p:nvSpPr>
        <p:spPr>
          <a:xfrm>
            <a:off x="1188000" y="2880000"/>
            <a:ext cx="9360000" cy="432000"/>
          </a:xfrm>
          <a:prstGeom prst="rect">
            <a:avLst/>
          </a:prstGeom>
        </p:spPr>
        <p:txBody>
          <a:bodyPr vert="horz" lIns="0" tIns="45720" rIns="0" bIns="45720" rtlCol="0" anchor="b">
            <a:normAutofit/>
          </a:bodyPr>
          <a:lstStyle>
            <a:lvl1pPr algn="l" defTabSz="342900" rtl="0" eaLnBrk="1" latinLnBrk="0" hangingPunct="1">
              <a:spcBef>
                <a:spcPct val="0"/>
              </a:spcBef>
              <a:buNone/>
              <a:defRPr kumimoji="1" sz="2000" b="1" kern="1200">
                <a:solidFill>
                  <a:schemeClr val="bg1"/>
                </a:solidFill>
                <a:latin typeface="メイリオ"/>
                <a:ea typeface="メイリオ"/>
                <a:cs typeface="メイリオ"/>
              </a:defRPr>
            </a:lvl1pPr>
          </a:lstStyle>
          <a:p>
            <a:r>
              <a:rPr lang="ja-JP" altLang="en-US"/>
              <a:t>マスター タイトルの書式設定</a:t>
            </a:r>
            <a:endParaRPr kumimoji="1" lang="ja-JP" altLang="en-US" dirty="0"/>
          </a:p>
        </p:txBody>
      </p:sp>
      <p:sp>
        <p:nvSpPr>
          <p:cNvPr id="11" name="テキスト プレースホルダー 5">
            <a:extLst>
              <a:ext uri="{FF2B5EF4-FFF2-40B4-BE49-F238E27FC236}">
                <a16:creationId xmlns:a16="http://schemas.microsoft.com/office/drawing/2014/main" id="{9B39D9DB-6958-4547-95E2-F84304A9E3C6}"/>
              </a:ext>
            </a:extLst>
          </p:cNvPr>
          <p:cNvSpPr>
            <a:spLocks noGrp="1"/>
          </p:cNvSpPr>
          <p:nvPr>
            <p:ph type="body" sz="quarter" idx="15" hasCustomPrompt="1"/>
          </p:nvPr>
        </p:nvSpPr>
        <p:spPr>
          <a:xfrm>
            <a:off x="1188000" y="3780000"/>
            <a:ext cx="9360000" cy="2520000"/>
          </a:xfrm>
          <a:prstGeom prst="rect">
            <a:avLst/>
          </a:prstGeom>
        </p:spPr>
        <p:txBody>
          <a:bodyPr vert="horz" lIns="0" tIns="0" rIns="0" bIns="0"/>
          <a:lstStyle>
            <a:lvl1pPr marL="0" indent="0">
              <a:lnSpc>
                <a:spcPts val="2100"/>
              </a:lnSpc>
              <a:spcBef>
                <a:spcPts val="600"/>
              </a:spcBef>
              <a:spcAft>
                <a:spcPts val="0"/>
              </a:spcAft>
              <a:buFontTx/>
              <a:buNone/>
              <a:defRPr sz="1600" b="1" i="0" baseline="0">
                <a:solidFill>
                  <a:schemeClr val="bg1"/>
                </a:solidFill>
                <a:latin typeface="メイリオ"/>
                <a:ea typeface="メイリオ"/>
              </a:defRPr>
            </a:lvl1pPr>
            <a:lvl2pPr marL="0" indent="0">
              <a:lnSpc>
                <a:spcPts val="1800"/>
              </a:lnSpc>
              <a:spcBef>
                <a:spcPts val="400"/>
              </a:spcBef>
              <a:spcAft>
                <a:spcPts val="0"/>
              </a:spcAft>
              <a:buFontTx/>
              <a:buNone/>
              <a:defRPr sz="1400" b="0" baseline="0">
                <a:solidFill>
                  <a:schemeClr val="bg1">
                    <a:lumMod val="85000"/>
                  </a:schemeClr>
                </a:solidFill>
                <a:latin typeface="+mn-ea"/>
                <a:ea typeface="+mn-ea"/>
              </a:defRPr>
            </a:lvl2pPr>
            <a:lvl3pPr marL="432000" indent="-144000">
              <a:lnSpc>
                <a:spcPts val="1500"/>
              </a:lnSpc>
              <a:spcBef>
                <a:spcPts val="450"/>
              </a:spcBef>
              <a:spcAft>
                <a:spcPts val="0"/>
              </a:spcAft>
              <a:buFont typeface="Arial" panose="020B0604020202020204" pitchFamily="34" charset="0"/>
              <a:buChar char="•"/>
              <a:tabLst/>
              <a:defRPr sz="1200" b="0" i="0" baseline="0">
                <a:solidFill>
                  <a:schemeClr val="bg1"/>
                </a:solidFill>
                <a:latin typeface="メイリオ"/>
                <a:ea typeface="メイリオ"/>
              </a:defRPr>
            </a:lvl3pPr>
            <a:lvl4pPr marL="432000" indent="0">
              <a:lnSpc>
                <a:spcPts val="1400"/>
              </a:lnSpc>
              <a:spcBef>
                <a:spcPts val="300"/>
              </a:spcBef>
              <a:buFontTx/>
              <a:buNone/>
              <a:tabLst/>
              <a:defRPr sz="1100" baseline="0">
                <a:solidFill>
                  <a:schemeClr val="bg1">
                    <a:lumMod val="85000"/>
                  </a:schemeClr>
                </a:solidFill>
                <a:latin typeface="+mn-ea"/>
                <a:ea typeface="+mn-ea"/>
              </a:defRPr>
            </a:lvl4pPr>
            <a:lvl5pPr marL="576000" indent="-108000">
              <a:lnSpc>
                <a:spcPts val="1400"/>
              </a:lnSpc>
              <a:spcBef>
                <a:spcPts val="300"/>
              </a:spcBef>
              <a:buFont typeface="ヒラギノ角ゴ ProN W3"/>
              <a:buChar char="-"/>
              <a:defRPr sz="1100" baseline="0">
                <a:solidFill>
                  <a:schemeClr val="bg1">
                    <a:lumMod val="85000"/>
                  </a:schemeClr>
                </a:solidFill>
                <a:latin typeface="+mn-ea"/>
                <a:ea typeface="+mn-ea"/>
              </a:defRPr>
            </a:lvl5pPr>
          </a:lstStyle>
          <a:p>
            <a:pPr lvl="0"/>
            <a:r>
              <a:rPr kumimoji="1" lang="ja-JP" altLang="en-US"/>
              <a:t>テキストの入力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ja-JP" altLang="en-US" dirty="0"/>
          </a:p>
        </p:txBody>
      </p:sp>
      <p:sp>
        <p:nvSpPr>
          <p:cNvPr id="12" name="正方形/長方形 11">
            <a:extLst>
              <a:ext uri="{FF2B5EF4-FFF2-40B4-BE49-F238E27FC236}">
                <a16:creationId xmlns:a16="http://schemas.microsoft.com/office/drawing/2014/main" id="{971AF23F-E68C-294C-B8FD-3C97C2AA0D0E}"/>
              </a:ext>
            </a:extLst>
          </p:cNvPr>
          <p:cNvSpPr/>
          <p:nvPr/>
        </p:nvSpPr>
        <p:spPr bwMode="gray">
          <a:xfrm>
            <a:off x="0" y="3419999"/>
            <a:ext cx="12204000" cy="72000"/>
          </a:xfrm>
          <a:prstGeom prst="rect">
            <a:avLst/>
          </a:prstGeom>
          <a:solidFill>
            <a:schemeClr val="accent1"/>
          </a:solidFill>
          <a:ln w="9525">
            <a:noFill/>
            <a:miter lim="800000"/>
            <a:headEnd/>
            <a:tailEnd/>
          </a:ln>
          <a:effectLst/>
        </p:spPr>
        <p:txBody>
          <a:bodyPr wrap="none" lIns="91430" tIns="45715" rIns="91430" bIns="45715" rtlCol="0" anchor="ctr" anchorCtr="0">
            <a:noAutofit/>
          </a:bodyPr>
          <a:lstStyle/>
          <a:p>
            <a:pPr algn="ctr"/>
            <a:endParaRPr lang="ja-JP" altLang="en-US" sz="1200" b="0" i="0" dirty="0">
              <a:solidFill>
                <a:prstClr val="black"/>
              </a:solidFill>
              <a:latin typeface="Meiryo" panose="020B0604030504040204" pitchFamily="34" charset="-128"/>
              <a:ea typeface="Meiryo" panose="020B0604030504040204" pitchFamily="34" charset="-128"/>
            </a:endParaRPr>
          </a:p>
        </p:txBody>
      </p:sp>
      <p:sp>
        <p:nvSpPr>
          <p:cNvPr id="15" name="フッター プレースホルダー 5">
            <a:extLst>
              <a:ext uri="{FF2B5EF4-FFF2-40B4-BE49-F238E27FC236}">
                <a16:creationId xmlns:a16="http://schemas.microsoft.com/office/drawing/2014/main" id="{9528E014-9E74-9146-B497-9795A12CFB9F}"/>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6" name="スライド番号プレースホルダ 2">
            <a:extLst>
              <a:ext uri="{FF2B5EF4-FFF2-40B4-BE49-F238E27FC236}">
                <a16:creationId xmlns:a16="http://schemas.microsoft.com/office/drawing/2014/main" id="{D3E5F356-3BA8-734F-866F-2A6F8469C9DF}"/>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pic>
        <p:nvPicPr>
          <p:cNvPr id="9" name="図 7">
            <a:extLst>
              <a:ext uri="{FF2B5EF4-FFF2-40B4-BE49-F238E27FC236}">
                <a16:creationId xmlns:a16="http://schemas.microsoft.com/office/drawing/2014/main" id="{4AB8E238-96DD-CA4F-9361-9E0B7E937C5C}"/>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88"/>
          <a:stretch/>
        </p:blipFill>
        <p:spPr>
          <a:xfrm>
            <a:off x="-1" y="1"/>
            <a:ext cx="12192001" cy="1276810"/>
          </a:xfrm>
          <a:prstGeom prst="rect">
            <a:avLst/>
          </a:prstGeom>
        </p:spPr>
      </p:pic>
      <p:sp>
        <p:nvSpPr>
          <p:cNvPr id="13" name="正方形/長方形 11">
            <a:extLst>
              <a:ext uri="{FF2B5EF4-FFF2-40B4-BE49-F238E27FC236}">
                <a16:creationId xmlns:a16="http://schemas.microsoft.com/office/drawing/2014/main" id="{31A38920-DCB2-2442-879A-22AA5C20BD68}"/>
              </a:ext>
            </a:extLst>
          </p:cNvPr>
          <p:cNvSpPr/>
          <p:nvPr userDrawn="1"/>
        </p:nvSpPr>
        <p:spPr bwMode="gray">
          <a:xfrm>
            <a:off x="0" y="3419999"/>
            <a:ext cx="12204000" cy="72000"/>
          </a:xfrm>
          <a:prstGeom prst="rect">
            <a:avLst/>
          </a:prstGeom>
          <a:solidFill>
            <a:schemeClr val="accent1"/>
          </a:solidFill>
          <a:ln w="9525">
            <a:noFill/>
            <a:miter lim="800000"/>
            <a:headEnd/>
            <a:tailEnd/>
          </a:ln>
          <a:effectLst/>
        </p:spPr>
        <p:txBody>
          <a:bodyPr wrap="none" lIns="91430" tIns="45715" rIns="91430" bIns="45715" rtlCol="0" anchor="ctr" anchorCtr="0">
            <a:noAutofit/>
          </a:bodyPr>
          <a:lstStyle/>
          <a:p>
            <a:pPr algn="ctr"/>
            <a:endParaRPr lang="ja-JP" altLang="en-US" sz="1200" b="0" i="0" dirty="0">
              <a:solidFill>
                <a:prstClr val="black"/>
              </a:solidFill>
              <a:latin typeface="Meiryo" panose="020B0604030504040204" pitchFamily="34" charset="-128"/>
              <a:ea typeface="Meiryo" panose="020B0604030504040204" pitchFamily="34" charset="-128"/>
            </a:endParaRPr>
          </a:p>
        </p:txBody>
      </p:sp>
    </p:spTree>
    <p:extLst>
      <p:ext uri="{BB962C8B-B14F-4D97-AF65-F5344CB8AC3E}">
        <p14:creationId xmlns:p14="http://schemas.microsoft.com/office/powerpoint/2010/main" val="189745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タイトルとコンテンツBK">
    <p:bg>
      <p:bgPr>
        <a:solidFill>
          <a:schemeClr val="tx1"/>
        </a:solidFill>
        <a:effectLst/>
      </p:bgPr>
    </p:bg>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D805DFAA-86B5-A646-825A-D812C4A75327}"/>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FF6BB6-2856-4141-B6DD-A7C1176B5A9D}"/>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9" name="スライド番号プレースホルダ 2">
            <a:extLst>
              <a:ext uri="{FF2B5EF4-FFF2-40B4-BE49-F238E27FC236}">
                <a16:creationId xmlns:a16="http://schemas.microsoft.com/office/drawing/2014/main" id="{6381C5FF-A52F-DD48-93D2-3E15D0AA6E32}"/>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3" name="コンテンツ プレースホルダー 3">
            <a:extLst>
              <a:ext uri="{FF2B5EF4-FFF2-40B4-BE49-F238E27FC236}">
                <a16:creationId xmlns:a16="http://schemas.microsoft.com/office/drawing/2014/main" id="{029EDCEE-C647-A942-A397-429878AC3032}"/>
              </a:ext>
            </a:extLst>
          </p:cNvPr>
          <p:cNvSpPr>
            <a:spLocks noGrp="1"/>
          </p:cNvSpPr>
          <p:nvPr>
            <p:ph sz="quarter" idx="15" hasCustomPrompt="1"/>
          </p:nvPr>
        </p:nvSpPr>
        <p:spPr>
          <a:xfrm>
            <a:off x="540000" y="972000"/>
            <a:ext cx="10800000" cy="558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lumMod val="9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lumMod val="9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lumMod val="9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
        <p:nvSpPr>
          <p:cNvPr id="10" name="タイトル 9">
            <a:extLst>
              <a:ext uri="{FF2B5EF4-FFF2-40B4-BE49-F238E27FC236}">
                <a16:creationId xmlns:a16="http://schemas.microsoft.com/office/drawing/2014/main" id="{A44B3E44-1269-0A48-9E66-43AC3F64D4CC}"/>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2649161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タイトルとコンテンツ&lt;拡大&gt;BK">
    <p:bg>
      <p:bgPr>
        <a:solidFill>
          <a:schemeClr val="tx1"/>
        </a:solidFill>
        <a:effectLst/>
      </p:bgPr>
    </p:bg>
    <p:spTree>
      <p:nvGrpSpPr>
        <p:cNvPr id="1" name=""/>
        <p:cNvGrpSpPr/>
        <p:nvPr/>
      </p:nvGrpSpPr>
      <p:grpSpPr>
        <a:xfrm>
          <a:off x="0" y="0"/>
          <a:ext cx="0" cy="0"/>
          <a:chOff x="0" y="0"/>
          <a:chExt cx="0" cy="0"/>
        </a:xfrm>
      </p:grpSpPr>
      <p:pic>
        <p:nvPicPr>
          <p:cNvPr id="8" name="図 7">
            <a:extLst>
              <a:ext uri="{FF2B5EF4-FFF2-40B4-BE49-F238E27FC236}">
                <a16:creationId xmlns:a16="http://schemas.microsoft.com/office/drawing/2014/main" id="{A3F78159-A7B2-D645-AE10-B972C9EAB2F5}"/>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10" name="フッター プレースホルダー 5">
            <a:extLst>
              <a:ext uri="{FF2B5EF4-FFF2-40B4-BE49-F238E27FC236}">
                <a16:creationId xmlns:a16="http://schemas.microsoft.com/office/drawing/2014/main" id="{CD93D087-38FF-7D42-A825-91CA77D0EEEC}"/>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2" name="スライド番号プレースホルダ 2">
            <a:extLst>
              <a:ext uri="{FF2B5EF4-FFF2-40B4-BE49-F238E27FC236}">
                <a16:creationId xmlns:a16="http://schemas.microsoft.com/office/drawing/2014/main" id="{FA0651EA-513F-2948-85DC-552EEE6D7525}"/>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1" name="コンテンツ プレースホルダー 3">
            <a:extLst>
              <a:ext uri="{FF2B5EF4-FFF2-40B4-BE49-F238E27FC236}">
                <a16:creationId xmlns:a16="http://schemas.microsoft.com/office/drawing/2014/main" id="{823791EB-6C39-B141-A59B-2F642D19E4B8}"/>
              </a:ext>
            </a:extLst>
          </p:cNvPr>
          <p:cNvSpPr>
            <a:spLocks noGrp="1"/>
          </p:cNvSpPr>
          <p:nvPr>
            <p:ph sz="quarter" idx="15" hasCustomPrompt="1"/>
          </p:nvPr>
        </p:nvSpPr>
        <p:spPr>
          <a:xfrm>
            <a:off x="540000" y="828000"/>
            <a:ext cx="11519998" cy="576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lumMod val="8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lumMod val="8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lumMod val="8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
        <p:nvSpPr>
          <p:cNvPr id="7" name="タイトル 9">
            <a:extLst>
              <a:ext uri="{FF2B5EF4-FFF2-40B4-BE49-F238E27FC236}">
                <a16:creationId xmlns:a16="http://schemas.microsoft.com/office/drawing/2014/main" id="{6E064157-1952-D449-A4A0-44B13DC94DBF}"/>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1030401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タイトル、テキスト、コンテンツBK">
    <p:bg>
      <p:bgPr>
        <a:solidFill>
          <a:schemeClr val="tx1"/>
        </a:solidFill>
        <a:effectLst/>
      </p:bgPr>
    </p:bg>
    <p:spTree>
      <p:nvGrpSpPr>
        <p:cNvPr id="1" name=""/>
        <p:cNvGrpSpPr/>
        <p:nvPr/>
      </p:nvGrpSpPr>
      <p:grpSpPr>
        <a:xfrm>
          <a:off x="0" y="0"/>
          <a:ext cx="0" cy="0"/>
          <a:chOff x="0" y="0"/>
          <a:chExt cx="0" cy="0"/>
        </a:xfrm>
      </p:grpSpPr>
      <p:sp>
        <p:nvSpPr>
          <p:cNvPr id="13" name="コンテンツ プレースホルダー 3">
            <a:extLst>
              <a:ext uri="{FF2B5EF4-FFF2-40B4-BE49-F238E27FC236}">
                <a16:creationId xmlns:a16="http://schemas.microsoft.com/office/drawing/2014/main" id="{FC11FE4E-D853-1743-978C-8C90B20EF28C}"/>
              </a:ext>
            </a:extLst>
          </p:cNvPr>
          <p:cNvSpPr>
            <a:spLocks noGrp="1"/>
          </p:cNvSpPr>
          <p:nvPr>
            <p:ph sz="quarter" idx="15" hasCustomPrompt="1"/>
          </p:nvPr>
        </p:nvSpPr>
        <p:spPr>
          <a:xfrm>
            <a:off x="5760000" y="972000"/>
            <a:ext cx="5580000" cy="558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lumMod val="9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lumMod val="9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lumMod val="95000"/>
                  </a:schemeClr>
                </a:solidFill>
                <a:latin typeface="Meiryo" panose="020B0604030504040204" pitchFamily="34" charset="-128"/>
                <a:ea typeface="Meiryo" panose="020B0604030504040204" pitchFamily="34" charset="-128"/>
              </a:defRPr>
            </a:lvl5pPr>
          </a:lstStyle>
          <a:p>
            <a:r>
              <a:rPr kumimoji="1" lang="ja-JP" altLang="en-US"/>
              <a:t>コンテンツを入力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pic>
        <p:nvPicPr>
          <p:cNvPr id="9" name="図 8">
            <a:extLst>
              <a:ext uri="{FF2B5EF4-FFF2-40B4-BE49-F238E27FC236}">
                <a16:creationId xmlns:a16="http://schemas.microsoft.com/office/drawing/2014/main" id="{8C96C93A-273A-C34B-B4A4-29044FCAF3F6}"/>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03936DB6-BB38-E24E-B705-492859A8F8D2}"/>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0" name="スライド番号プレースホルダ 2">
            <a:extLst>
              <a:ext uri="{FF2B5EF4-FFF2-40B4-BE49-F238E27FC236}">
                <a16:creationId xmlns:a16="http://schemas.microsoft.com/office/drawing/2014/main" id="{CC41A093-ECAC-AD44-9B4A-F5B7E0CDECF5}"/>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2" name="テキスト プレースホルダー 7">
            <a:extLst>
              <a:ext uri="{FF2B5EF4-FFF2-40B4-BE49-F238E27FC236}">
                <a16:creationId xmlns:a16="http://schemas.microsoft.com/office/drawing/2014/main" id="{14851C9E-2B3A-0A47-9990-55AA9CAA4461}"/>
              </a:ext>
            </a:extLst>
          </p:cNvPr>
          <p:cNvSpPr>
            <a:spLocks noGrp="1"/>
          </p:cNvSpPr>
          <p:nvPr>
            <p:ph type="body" sz="quarter" idx="17" hasCustomPrompt="1"/>
          </p:nvPr>
        </p:nvSpPr>
        <p:spPr>
          <a:xfrm>
            <a:off x="540000" y="972000"/>
            <a:ext cx="5040000" cy="558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tabLst/>
              <a:defRPr sz="2000" b="1">
                <a:solidFill>
                  <a:schemeClr val="bg1"/>
                </a:solidFill>
                <a:latin typeface="+mn-ea"/>
                <a:ea typeface="+mn-ea"/>
              </a:defRPr>
            </a:lvl1pPr>
            <a:lvl2pPr marL="288000" indent="0">
              <a:lnSpc>
                <a:spcPts val="2200"/>
              </a:lnSpc>
              <a:spcBef>
                <a:spcPts val="200"/>
              </a:spcBef>
              <a:spcAft>
                <a:spcPts val="600"/>
              </a:spcAft>
              <a:buFontTx/>
              <a:buNone/>
              <a:tabLst/>
              <a:defRPr sz="1600" b="0" i="0">
                <a:solidFill>
                  <a:schemeClr val="bg1">
                    <a:lumMod val="85000"/>
                  </a:schemeClr>
                </a:solidFill>
                <a:latin typeface="Meiryo" panose="020B0604030504040204" pitchFamily="34" charset="-128"/>
                <a:ea typeface="Meiryo" panose="020B0604030504040204" pitchFamily="34" charset="-128"/>
              </a:defRPr>
            </a:lvl2pPr>
            <a:lvl3pPr marL="504000" indent="-180975">
              <a:lnSpc>
                <a:spcPts val="2300"/>
              </a:lnSpc>
              <a:spcBef>
                <a:spcPts val="300"/>
              </a:spcBef>
              <a:tabLst>
                <a:tab pos="260350" algn="l"/>
              </a:tabLst>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tabLst/>
              <a:defRPr sz="1600" b="0" i="0">
                <a:solidFill>
                  <a:schemeClr val="bg1">
                    <a:lumMod val="8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bg1">
                    <a:lumMod val="8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en-US" altLang="ja-JP" dirty="0"/>
          </a:p>
        </p:txBody>
      </p:sp>
      <p:sp>
        <p:nvSpPr>
          <p:cNvPr id="11" name="タイトル 9">
            <a:extLst>
              <a:ext uri="{FF2B5EF4-FFF2-40B4-BE49-F238E27FC236}">
                <a16:creationId xmlns:a16="http://schemas.microsoft.com/office/drawing/2014/main" id="{3FF7DDE9-F950-EB41-AE6E-BE3CE17E8D9A}"/>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22006041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タイトル、リード、コンテンツx2BK">
    <p:bg>
      <p:bgPr>
        <a:solidFill>
          <a:schemeClr val="tx1"/>
        </a:solidFill>
        <a:effectLst/>
      </p:bgPr>
    </p:bg>
    <p:spTree>
      <p:nvGrpSpPr>
        <p:cNvPr id="1" name=""/>
        <p:cNvGrpSpPr/>
        <p:nvPr/>
      </p:nvGrpSpPr>
      <p:grpSpPr>
        <a:xfrm>
          <a:off x="0" y="0"/>
          <a:ext cx="0" cy="0"/>
          <a:chOff x="0" y="0"/>
          <a:chExt cx="0" cy="0"/>
        </a:xfrm>
      </p:grpSpPr>
      <p:pic>
        <p:nvPicPr>
          <p:cNvPr id="9" name="図 8">
            <a:extLst>
              <a:ext uri="{FF2B5EF4-FFF2-40B4-BE49-F238E27FC236}">
                <a16:creationId xmlns:a16="http://schemas.microsoft.com/office/drawing/2014/main" id="{9CF1C2E7-21DE-364B-ADC2-8D048DDFC84B}"/>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10" name="フッター プレースホルダー 5">
            <a:extLst>
              <a:ext uri="{FF2B5EF4-FFF2-40B4-BE49-F238E27FC236}">
                <a16:creationId xmlns:a16="http://schemas.microsoft.com/office/drawing/2014/main" id="{19E02B43-D89E-BE41-8B33-FF0DAC487243}"/>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1" name="スライド番号プレースホルダ 2">
            <a:extLst>
              <a:ext uri="{FF2B5EF4-FFF2-40B4-BE49-F238E27FC236}">
                <a16:creationId xmlns:a16="http://schemas.microsoft.com/office/drawing/2014/main" id="{F78DEA5B-EB37-0F44-8411-6A3014388F78}"/>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20" name="コンテンツ プレースホルダー 3">
            <a:extLst>
              <a:ext uri="{FF2B5EF4-FFF2-40B4-BE49-F238E27FC236}">
                <a16:creationId xmlns:a16="http://schemas.microsoft.com/office/drawing/2014/main" id="{6F0ABFA9-8DAD-B740-9715-F78D9F8C98D0}"/>
              </a:ext>
            </a:extLst>
          </p:cNvPr>
          <p:cNvSpPr>
            <a:spLocks noGrp="1"/>
          </p:cNvSpPr>
          <p:nvPr>
            <p:ph sz="quarter" idx="19" hasCustomPrompt="1"/>
          </p:nvPr>
        </p:nvSpPr>
        <p:spPr>
          <a:xfrm>
            <a:off x="7919998" y="2160000"/>
            <a:ext cx="3420000" cy="4392000"/>
          </a:xfrm>
          <a:prstGeom prst="rect">
            <a:avLst/>
          </a:prstGeom>
        </p:spPr>
        <p:txBody>
          <a:bodyPr wrap="square" lIns="0" tIns="72000" rIns="0" bIns="72000"/>
          <a:lstStyle>
            <a:lvl1pPr marL="0" indent="0">
              <a:lnSpc>
                <a:spcPts val="2000"/>
              </a:lnSpc>
              <a:spcBef>
                <a:spcPts val="400"/>
              </a:spcBef>
              <a:spcAft>
                <a:spcPts val="200"/>
              </a:spcAft>
              <a:buFontTx/>
              <a:buNone/>
              <a:defRPr sz="1400" b="1" i="0">
                <a:solidFill>
                  <a:schemeClr val="bg1"/>
                </a:solidFill>
                <a:latin typeface="Meiryo" panose="020B0604030504040204" pitchFamily="34" charset="-128"/>
                <a:ea typeface="Meiryo" panose="020B0604030504040204" pitchFamily="34" charset="-128"/>
              </a:defRPr>
            </a:lvl1pPr>
            <a:lvl2pPr marL="0" indent="0">
              <a:lnSpc>
                <a:spcPts val="2000"/>
              </a:lnSpc>
              <a:spcBef>
                <a:spcPts val="600"/>
              </a:spcBef>
              <a:spcAft>
                <a:spcPts val="400"/>
              </a:spcAft>
              <a:buFontTx/>
              <a:buNone/>
              <a:tabLst/>
              <a:defRPr sz="1200" b="0" i="0">
                <a:solidFill>
                  <a:schemeClr val="bg1">
                    <a:lumMod val="85000"/>
                  </a:schemeClr>
                </a:solidFill>
                <a:latin typeface="Meiryo" panose="020B0604030504040204" pitchFamily="34" charset="-128"/>
                <a:ea typeface="Meiryo" panose="020B0604030504040204" pitchFamily="34" charset="-128"/>
              </a:defRPr>
            </a:lvl2pPr>
            <a:lvl3pPr marL="180000" indent="-108000">
              <a:lnSpc>
                <a:spcPts val="1800"/>
              </a:lnSpc>
              <a:spcBef>
                <a:spcPts val="200"/>
              </a:spcBef>
              <a:spcAft>
                <a:spcPts val="200"/>
              </a:spcAft>
              <a:buFont typeface="Arial" panose="020B0604020202020204" pitchFamily="34" charset="0"/>
              <a:buChar char="•"/>
              <a:defRPr sz="1200" b="0" i="0">
                <a:solidFill>
                  <a:schemeClr val="bg1"/>
                </a:solidFill>
                <a:latin typeface="Meiryo" panose="020B0604030504040204" pitchFamily="34" charset="-128"/>
                <a:ea typeface="Meiryo" panose="020B0604030504040204" pitchFamily="34" charset="-128"/>
              </a:defRPr>
            </a:lvl3pPr>
            <a:lvl4pPr marL="180000" indent="0">
              <a:lnSpc>
                <a:spcPts val="1700"/>
              </a:lnSpc>
              <a:spcBef>
                <a:spcPts val="200"/>
              </a:spcBef>
              <a:spcAft>
                <a:spcPts val="200"/>
              </a:spcAft>
              <a:buFontTx/>
              <a:buNone/>
              <a:defRPr sz="1200">
                <a:solidFill>
                  <a:schemeClr val="bg1">
                    <a:lumMod val="85000"/>
                  </a:schemeClr>
                </a:solidFill>
                <a:latin typeface="Meiryo" panose="020B0604030504040204" pitchFamily="34" charset="-128"/>
                <a:ea typeface="Meiryo" panose="020B0604030504040204" pitchFamily="34" charset="-128"/>
              </a:defRPr>
            </a:lvl4pPr>
            <a:lvl5pPr marL="324000" indent="-144000">
              <a:lnSpc>
                <a:spcPts val="1700"/>
              </a:lnSpc>
              <a:spcBef>
                <a:spcPts val="200"/>
              </a:spcBef>
              <a:spcAft>
                <a:spcPts val="0"/>
              </a:spcAft>
              <a:buFont typeface="システムフォント"/>
              <a:buChar char="−"/>
              <a:tabLst/>
              <a:defRPr sz="1100">
                <a:solidFill>
                  <a:schemeClr val="bg1">
                    <a:lumMod val="85000"/>
                  </a:schemeClr>
                </a:solidFill>
                <a:latin typeface="+mn-ea"/>
                <a:ea typeface="+mn-ea"/>
              </a:defRPr>
            </a:lvl5pPr>
          </a:lstStyle>
          <a:p>
            <a:r>
              <a:rPr kumimoji="1" lang="ja-JP" altLang="en-US"/>
              <a:t>ディスクリプションの入力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endParaRPr kumimoji="1" lang="en-US" altLang="ja-JP" dirty="0"/>
          </a:p>
        </p:txBody>
      </p:sp>
      <p:sp>
        <p:nvSpPr>
          <p:cNvPr id="21" name="テキスト プレースホルダー 7">
            <a:extLst>
              <a:ext uri="{FF2B5EF4-FFF2-40B4-BE49-F238E27FC236}">
                <a16:creationId xmlns:a16="http://schemas.microsoft.com/office/drawing/2014/main" id="{56320838-D1DE-214C-8FBD-F7D3E560ECB8}"/>
              </a:ext>
            </a:extLst>
          </p:cNvPr>
          <p:cNvSpPr>
            <a:spLocks noGrp="1"/>
          </p:cNvSpPr>
          <p:nvPr>
            <p:ph type="body" sz="quarter" idx="20" hasCustomPrompt="1"/>
          </p:nvPr>
        </p:nvSpPr>
        <p:spPr>
          <a:xfrm>
            <a:off x="540000" y="972000"/>
            <a:ext cx="10799998" cy="648000"/>
          </a:xfrm>
          <a:prstGeom prst="rect">
            <a:avLst/>
          </a:prstGeom>
        </p:spPr>
        <p:txBody>
          <a:bodyPr lIns="36000" tIns="0" rIns="36000" bIns="0"/>
          <a:lstStyle>
            <a:lvl1pPr marL="288000" indent="-288000">
              <a:lnSpc>
                <a:spcPts val="2600"/>
              </a:lnSpc>
              <a:spcBef>
                <a:spcPts val="0"/>
              </a:spcBef>
              <a:spcAft>
                <a:spcPts val="400"/>
              </a:spcAft>
              <a:buClr>
                <a:schemeClr val="tx2">
                  <a:lumMod val="50000"/>
                  <a:lumOff val="50000"/>
                </a:schemeClr>
              </a:buClr>
              <a:buSzPct val="110000"/>
              <a:buFont typeface="Wingdings" pitchFamily="2" charset="2"/>
              <a:buChar char="n"/>
              <a:tabLst/>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400"/>
              </a:spcAft>
              <a:buFontTx/>
              <a:buNone/>
              <a:tabLst/>
              <a:defRPr sz="1600" b="0" i="0">
                <a:solidFill>
                  <a:schemeClr val="bg1">
                    <a:lumMod val="85000"/>
                  </a:schemeClr>
                </a:solidFill>
                <a:latin typeface="Meiryo" panose="020B0604030504040204" pitchFamily="34" charset="-128"/>
                <a:ea typeface="Meiryo" panose="020B0604030504040204" pitchFamily="34" charset="-128"/>
              </a:defRPr>
            </a:lvl2pPr>
            <a:lvl3pPr marL="270000" indent="-270000">
              <a:lnSpc>
                <a:spcPts val="2200"/>
              </a:lnSpc>
              <a:spcBef>
                <a:spcPts val="0"/>
              </a:spcBef>
              <a:spcAft>
                <a:spcPts val="600"/>
              </a:spcAft>
              <a:buSzPct val="110000"/>
              <a:buFont typeface="Wingdings" pitchFamily="2" charset="2"/>
              <a:buChar char="n"/>
              <a:tabLst/>
              <a:defRPr sz="1600" b="0" i="0">
                <a:solidFill>
                  <a:schemeClr val="tx1"/>
                </a:solidFill>
                <a:latin typeface="Meiryo" panose="020B0604030504040204" pitchFamily="34" charset="-128"/>
                <a:ea typeface="Meiryo" panose="020B0604030504040204" pitchFamily="34" charset="-128"/>
              </a:defRPr>
            </a:lvl3pPr>
            <a:lvl4pPr marL="540000" indent="-180000">
              <a:lnSpc>
                <a:spcPts val="1800"/>
              </a:lnSpc>
              <a:spcBef>
                <a:spcPts val="200"/>
              </a:spcBef>
              <a:buFont typeface="Arial" panose="020B0604020202020204" pitchFamily="34" charset="0"/>
              <a:buChar char="•"/>
              <a:tabLst/>
              <a:defRPr sz="1400" b="0" i="0">
                <a:solidFill>
                  <a:schemeClr val="tx1">
                    <a:lumMod val="75000"/>
                    <a:lumOff val="2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a:p>
            <a:pPr lvl="1"/>
            <a:r>
              <a:rPr kumimoji="1" lang="ja-JP" altLang="en-US"/>
              <a:t>第 </a:t>
            </a:r>
            <a:r>
              <a:rPr kumimoji="1" lang="en-US" altLang="ja-JP" dirty="0"/>
              <a:t>2 </a:t>
            </a:r>
            <a:r>
              <a:rPr kumimoji="1" lang="ja-JP" altLang="en-US"/>
              <a:t>レベル（リードコピー）</a:t>
            </a:r>
            <a:endParaRPr kumimoji="1" lang="en-US" altLang="ja-JP" dirty="0"/>
          </a:p>
        </p:txBody>
      </p:sp>
      <p:sp>
        <p:nvSpPr>
          <p:cNvPr id="24" name="テキスト プレースホルダー 7">
            <a:extLst>
              <a:ext uri="{FF2B5EF4-FFF2-40B4-BE49-F238E27FC236}">
                <a16:creationId xmlns:a16="http://schemas.microsoft.com/office/drawing/2014/main" id="{CB5396C0-7847-394A-997B-636776D8119B}"/>
              </a:ext>
            </a:extLst>
          </p:cNvPr>
          <p:cNvSpPr>
            <a:spLocks noGrp="1"/>
          </p:cNvSpPr>
          <p:nvPr>
            <p:ph type="body" sz="quarter" idx="21" hasCustomPrompt="1"/>
          </p:nvPr>
        </p:nvSpPr>
        <p:spPr>
          <a:xfrm>
            <a:off x="7919998" y="1872000"/>
            <a:ext cx="3420000" cy="252000"/>
          </a:xfrm>
          <a:prstGeom prst="rect">
            <a:avLst/>
          </a:prstGeom>
        </p:spPr>
        <p:txBody>
          <a:bodyPr lIns="36000" tIns="36000" rIns="36000" bIns="0"/>
          <a:lstStyle>
            <a:lvl1pPr marL="0" indent="0">
              <a:lnSpc>
                <a:spcPts val="1800"/>
              </a:lnSpc>
              <a:spcBef>
                <a:spcPts val="0"/>
              </a:spcBef>
              <a:spcAft>
                <a:spcPts val="0"/>
              </a:spcAft>
              <a:buClr>
                <a:schemeClr val="tx1"/>
              </a:buClr>
              <a:buSzPct val="110000"/>
              <a:buFontTx/>
              <a:buNone/>
              <a:tabLst/>
              <a:defRPr sz="1400" b="1" i="0">
                <a:solidFill>
                  <a:schemeClr val="bg2"/>
                </a:solidFill>
                <a:latin typeface="Meiryo" panose="020B0604030504040204" pitchFamily="34" charset="-128"/>
                <a:ea typeface="Meiryo" panose="020B0604030504040204" pitchFamily="34" charset="-128"/>
              </a:defRPr>
            </a:lvl1pPr>
            <a:lvl2pPr marL="270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70000" indent="-270000">
              <a:lnSpc>
                <a:spcPts val="2200"/>
              </a:lnSpc>
              <a:spcBef>
                <a:spcPts val="0"/>
              </a:spcBef>
              <a:spcAft>
                <a:spcPts val="600"/>
              </a:spcAft>
              <a:buSzPct val="110000"/>
              <a:buFont typeface="Wingdings" pitchFamily="2" charset="2"/>
              <a:buChar char="n"/>
              <a:tabLst/>
              <a:defRPr sz="1600" b="0" i="0">
                <a:solidFill>
                  <a:schemeClr val="tx1"/>
                </a:solidFill>
                <a:latin typeface="Meiryo" panose="020B0604030504040204" pitchFamily="34" charset="-128"/>
                <a:ea typeface="Meiryo" panose="020B0604030504040204" pitchFamily="34" charset="-128"/>
              </a:defRPr>
            </a:lvl3pPr>
            <a:lvl4pPr marL="540000" indent="-180000">
              <a:lnSpc>
                <a:spcPts val="1800"/>
              </a:lnSpc>
              <a:spcBef>
                <a:spcPts val="200"/>
              </a:spcBef>
              <a:buFont typeface="Arial" panose="020B0604020202020204" pitchFamily="34" charset="0"/>
              <a:buChar char="•"/>
              <a:tabLst/>
              <a:defRPr sz="1400" b="0" i="0">
                <a:solidFill>
                  <a:schemeClr val="tx1">
                    <a:lumMod val="75000"/>
                    <a:lumOff val="25000"/>
                  </a:schemeClr>
                </a:solidFill>
                <a:latin typeface="Meiryo" panose="020B0604030504040204" pitchFamily="34" charset="-128"/>
                <a:ea typeface="Meiryo" panose="020B0604030504040204" pitchFamily="34" charset="-128"/>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pPr lvl="0"/>
            <a:r>
              <a:rPr kumimoji="1" lang="ja-JP" altLang="en-US"/>
              <a:t>タイトルを</a:t>
            </a:r>
            <a:r>
              <a:rPr kumimoji="1" lang="ja" altLang="en-US" dirty="0"/>
              <a:t>入力</a:t>
            </a:r>
            <a:endParaRPr kumimoji="1" lang="en-US" altLang="ja-JP" dirty="0"/>
          </a:p>
        </p:txBody>
      </p:sp>
      <p:sp>
        <p:nvSpPr>
          <p:cNvPr id="13" name="タイトル 9">
            <a:extLst>
              <a:ext uri="{FF2B5EF4-FFF2-40B4-BE49-F238E27FC236}">
                <a16:creationId xmlns:a16="http://schemas.microsoft.com/office/drawing/2014/main" id="{B49832D7-EF06-E04D-9A79-ACA101B2759F}"/>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12" name="コンテンツ プレースホルダー 3">
            <a:extLst>
              <a:ext uri="{FF2B5EF4-FFF2-40B4-BE49-F238E27FC236}">
                <a16:creationId xmlns:a16="http://schemas.microsoft.com/office/drawing/2014/main" id="{916BFEFF-2CA0-9F4E-A4CC-C41795FB85B8}"/>
              </a:ext>
            </a:extLst>
          </p:cNvPr>
          <p:cNvSpPr>
            <a:spLocks noGrp="1"/>
          </p:cNvSpPr>
          <p:nvPr>
            <p:ph sz="quarter" idx="15" hasCustomPrompt="1"/>
          </p:nvPr>
        </p:nvSpPr>
        <p:spPr>
          <a:xfrm>
            <a:off x="540000" y="1872000"/>
            <a:ext cx="7200000" cy="468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lumMod val="9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lumMod val="9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lumMod val="95000"/>
                  </a:schemeClr>
                </a:solidFill>
                <a:latin typeface="Meiryo" panose="020B0604030504040204" pitchFamily="34" charset="-128"/>
                <a:ea typeface="Meiryo" panose="020B0604030504040204" pitchFamily="34" charset="-128"/>
              </a:defRPr>
            </a:lvl5pPr>
          </a:lstStyle>
          <a:p>
            <a:r>
              <a:rPr kumimoji="1" lang="ja-JP" altLang="en-US"/>
              <a:t>コンテンツを入力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Tree>
    <p:extLst>
      <p:ext uri="{BB962C8B-B14F-4D97-AF65-F5344CB8AC3E}">
        <p14:creationId xmlns:p14="http://schemas.microsoft.com/office/powerpoint/2010/main" val="1458713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タイトル、リード、コンテンンツBK">
    <p:bg>
      <p:bgPr>
        <a:solidFill>
          <a:schemeClr val="tx1"/>
        </a:solidFill>
        <a:effectLst/>
      </p:bgPr>
    </p:bg>
    <p:spTree>
      <p:nvGrpSpPr>
        <p:cNvPr id="1" name=""/>
        <p:cNvGrpSpPr/>
        <p:nvPr/>
      </p:nvGrpSpPr>
      <p:grpSpPr>
        <a:xfrm>
          <a:off x="0" y="0"/>
          <a:ext cx="0" cy="0"/>
          <a:chOff x="0" y="0"/>
          <a:chExt cx="0" cy="0"/>
        </a:xfrm>
      </p:grpSpPr>
      <p:pic>
        <p:nvPicPr>
          <p:cNvPr id="8" name="図 7">
            <a:extLst>
              <a:ext uri="{FF2B5EF4-FFF2-40B4-BE49-F238E27FC236}">
                <a16:creationId xmlns:a16="http://schemas.microsoft.com/office/drawing/2014/main" id="{18565303-0961-C147-A1AB-51C6E4D42929}"/>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11" name="フッター プレースホルダー 5">
            <a:extLst>
              <a:ext uri="{FF2B5EF4-FFF2-40B4-BE49-F238E27FC236}">
                <a16:creationId xmlns:a16="http://schemas.microsoft.com/office/drawing/2014/main" id="{6F02FA9E-8B80-CB46-A7CE-DD34F5B4A956}"/>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2" name="スライド番号プレースホルダ 2">
            <a:extLst>
              <a:ext uri="{FF2B5EF4-FFF2-40B4-BE49-F238E27FC236}">
                <a16:creationId xmlns:a16="http://schemas.microsoft.com/office/drawing/2014/main" id="{CAD2698F-30D3-BD42-B1F7-42A45CF0C9DF}"/>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4" name="テキスト プレースホルダー 7">
            <a:extLst>
              <a:ext uri="{FF2B5EF4-FFF2-40B4-BE49-F238E27FC236}">
                <a16:creationId xmlns:a16="http://schemas.microsoft.com/office/drawing/2014/main" id="{5342335E-BB31-C344-B37F-FFD7D767EE52}"/>
              </a:ext>
            </a:extLst>
          </p:cNvPr>
          <p:cNvSpPr>
            <a:spLocks noGrp="1"/>
          </p:cNvSpPr>
          <p:nvPr>
            <p:ph type="body" sz="quarter" idx="17" hasCustomPrompt="1"/>
          </p:nvPr>
        </p:nvSpPr>
        <p:spPr>
          <a:xfrm>
            <a:off x="540000" y="972000"/>
            <a:ext cx="10800000" cy="1008000"/>
          </a:xfrm>
          <a:prstGeom prst="rect">
            <a:avLst/>
          </a:prstGeom>
        </p:spPr>
        <p:txBody>
          <a:bodyPr lIns="36000" tIns="0" rIns="36000" bIns="0"/>
          <a:lstStyle>
            <a:lvl1pPr marL="288000" indent="-288000">
              <a:lnSpc>
                <a:spcPts val="2600"/>
              </a:lnSpc>
              <a:spcBef>
                <a:spcPts val="0"/>
              </a:spcBef>
              <a:spcAft>
                <a:spcPts val="400"/>
              </a:spcAft>
              <a:buClr>
                <a:schemeClr val="tx2">
                  <a:lumMod val="50000"/>
                  <a:lumOff val="50000"/>
                </a:schemeClr>
              </a:buClr>
              <a:buSzPct val="110000"/>
              <a:buFont typeface="Wingdings" pitchFamily="2" charset="2"/>
              <a:buChar char="n"/>
              <a:tabLst/>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0"/>
              </a:spcBef>
              <a:spcAft>
                <a:spcPts val="400"/>
              </a:spcAft>
              <a:buFontTx/>
              <a:buNone/>
              <a:tabLst/>
              <a:defRPr sz="1600" b="0" i="0">
                <a:solidFill>
                  <a:schemeClr val="bg1">
                    <a:lumMod val="85000"/>
                  </a:schemeClr>
                </a:solidFill>
                <a:latin typeface="Meiryo" panose="020B0604030504040204" pitchFamily="34" charset="-128"/>
                <a:ea typeface="Meiryo" panose="020B0604030504040204" pitchFamily="34" charset="-128"/>
              </a:defRPr>
            </a:lvl2pPr>
            <a:lvl3pPr marL="288000" indent="-252000">
              <a:lnSpc>
                <a:spcPts val="2200"/>
              </a:lnSpc>
              <a:spcBef>
                <a:spcPts val="0"/>
              </a:spcBef>
              <a:spcAft>
                <a:spcPts val="600"/>
              </a:spcAft>
              <a:buClr>
                <a:schemeClr val="tx2">
                  <a:lumMod val="50000"/>
                  <a:lumOff val="50000"/>
                </a:schemeClr>
              </a:buClr>
              <a:buSzPct val="110000"/>
              <a:buFont typeface="Wingdings" pitchFamily="2" charset="2"/>
              <a:buChar char="n"/>
              <a:tabLst/>
              <a:defRPr sz="1600" b="0" i="0">
                <a:solidFill>
                  <a:schemeClr val="bg1"/>
                </a:solidFill>
                <a:latin typeface="Meiryo" panose="020B0604030504040204" pitchFamily="34" charset="-128"/>
                <a:ea typeface="Meiryo" panose="020B0604030504040204" pitchFamily="34" charset="-128"/>
              </a:defRPr>
            </a:lvl3pPr>
            <a:lvl4pPr marL="540000" indent="-180000">
              <a:lnSpc>
                <a:spcPts val="1800"/>
              </a:lnSpc>
              <a:spcBef>
                <a:spcPts val="200"/>
              </a:spcBef>
              <a:buFont typeface="Arial" panose="020B0604020202020204" pitchFamily="34" charset="0"/>
              <a:buChar char="•"/>
              <a:tabLst/>
              <a:defRPr sz="1400" b="0" i="0">
                <a:solidFill>
                  <a:schemeClr val="tx1">
                    <a:lumMod val="75000"/>
                    <a:lumOff val="25000"/>
                  </a:schemeClr>
                </a:solidFill>
                <a:latin typeface="+mn-ea"/>
                <a:ea typeface="+mn-ea"/>
              </a:defRPr>
            </a:lvl4pPr>
            <a:lvl5pPr marL="719138" indent="-179900">
              <a:lnSpc>
                <a:spcPts val="2000"/>
              </a:lnSpc>
              <a:spcBef>
                <a:spcPts val="100"/>
              </a:spcBef>
              <a:spcAft>
                <a:spcPts val="100"/>
              </a:spcAft>
              <a:buFont typeface="システムフォント"/>
              <a:buChar char="−"/>
              <a:tabLst>
                <a:tab pos="711200" algn="l"/>
                <a:tab pos="1778000" algn="l"/>
              </a:tabLst>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a:p>
            <a:pPr lvl="1"/>
            <a:r>
              <a:rPr kumimoji="1" lang="ja-JP" altLang="en-US"/>
              <a:t>第 </a:t>
            </a:r>
            <a:r>
              <a:rPr kumimoji="1" lang="en-US" altLang="ja-JP" dirty="0"/>
              <a:t>2 </a:t>
            </a:r>
            <a:r>
              <a:rPr kumimoji="1" lang="ja-JP" altLang="en-US"/>
              <a:t>レベル（リードコピー）</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p:txBody>
      </p:sp>
      <p:sp>
        <p:nvSpPr>
          <p:cNvPr id="13" name="タイトル 9">
            <a:extLst>
              <a:ext uri="{FF2B5EF4-FFF2-40B4-BE49-F238E27FC236}">
                <a16:creationId xmlns:a16="http://schemas.microsoft.com/office/drawing/2014/main" id="{7D27F53F-3CD5-2D44-A93C-1A9298FBDD9F}"/>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9" name="コンテンツ プレースホルダー 3">
            <a:extLst>
              <a:ext uri="{FF2B5EF4-FFF2-40B4-BE49-F238E27FC236}">
                <a16:creationId xmlns:a16="http://schemas.microsoft.com/office/drawing/2014/main" id="{D0EF87FC-CC88-2847-A2C8-311CADADC174}"/>
              </a:ext>
            </a:extLst>
          </p:cNvPr>
          <p:cNvSpPr>
            <a:spLocks noGrp="1"/>
          </p:cNvSpPr>
          <p:nvPr>
            <p:ph sz="quarter" idx="15" hasCustomPrompt="1"/>
          </p:nvPr>
        </p:nvSpPr>
        <p:spPr>
          <a:xfrm>
            <a:off x="900000" y="2232000"/>
            <a:ext cx="10440000" cy="4320000"/>
          </a:xfrm>
          <a:prstGeom prst="rect">
            <a:avLst/>
          </a:prstGeom>
        </p:spPr>
        <p:txBody>
          <a:bodyPr lIns="36000" tIns="0" rIns="36000" bIns="0"/>
          <a:lstStyle>
            <a:lvl1pPr marL="288000" indent="-288000">
              <a:lnSpc>
                <a:spcPts val="2800"/>
              </a:lnSpc>
              <a:spcBef>
                <a:spcPts val="0"/>
              </a:spcBef>
              <a:spcAft>
                <a:spcPts val="400"/>
              </a:spcAft>
              <a:buClr>
                <a:schemeClr val="tx2">
                  <a:lumMod val="50000"/>
                  <a:lumOff val="50000"/>
                </a:schemeClr>
              </a:buClr>
              <a:buSzPct val="110000"/>
              <a:buFont typeface="Wingdings" pitchFamily="2" charset="2"/>
              <a:buChar char="n"/>
              <a:defRPr sz="2000" b="1" i="0">
                <a:solidFill>
                  <a:schemeClr val="bg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lumMod val="9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lumMod val="9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lumMod val="95000"/>
                  </a:schemeClr>
                </a:solidFill>
                <a:latin typeface="Meiryo" panose="020B0604030504040204" pitchFamily="34" charset="-128"/>
                <a:ea typeface="Meiryo" panose="020B0604030504040204" pitchFamily="34" charset="-128"/>
              </a:defRPr>
            </a:lvl5pPr>
          </a:lstStyle>
          <a:p>
            <a:r>
              <a:rPr kumimoji="1" lang="ja-JP" altLang="en-US"/>
              <a:t>コンテンツを入力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Tree>
    <p:extLst>
      <p:ext uri="{BB962C8B-B14F-4D97-AF65-F5344CB8AC3E}">
        <p14:creationId xmlns:p14="http://schemas.microsoft.com/office/powerpoint/2010/main" val="29104692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タイトルとサブタイトルBK">
    <p:bg>
      <p:bgPr>
        <a:solidFill>
          <a:schemeClr val="tx1"/>
        </a:solidFill>
        <a:effectLst/>
      </p:bgPr>
    </p:bg>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D805DFAA-86B5-A646-825A-D812C4A75327}"/>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FF6BB6-2856-4141-B6DD-A7C1176B5A9D}"/>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9" name="スライド番号プレースホルダ 2">
            <a:extLst>
              <a:ext uri="{FF2B5EF4-FFF2-40B4-BE49-F238E27FC236}">
                <a16:creationId xmlns:a16="http://schemas.microsoft.com/office/drawing/2014/main" id="{6381C5FF-A52F-DD48-93D2-3E15D0AA6E32}"/>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0" name="テキスト プレースホルダー 7">
            <a:extLst>
              <a:ext uri="{FF2B5EF4-FFF2-40B4-BE49-F238E27FC236}">
                <a16:creationId xmlns:a16="http://schemas.microsoft.com/office/drawing/2014/main" id="{70EDAA05-D84B-4A4E-975E-8093C9DE658A}"/>
              </a:ext>
            </a:extLst>
          </p:cNvPr>
          <p:cNvSpPr>
            <a:spLocks noGrp="1"/>
          </p:cNvSpPr>
          <p:nvPr>
            <p:ph type="body" sz="quarter" idx="15" hasCustomPrompt="1"/>
          </p:nvPr>
        </p:nvSpPr>
        <p:spPr>
          <a:xfrm>
            <a:off x="540000" y="972000"/>
            <a:ext cx="10800000" cy="360000"/>
          </a:xfrm>
          <a:prstGeom prst="rect">
            <a:avLst/>
          </a:prstGeom>
        </p:spPr>
        <p:txBody>
          <a:bodyPr lIns="36000" tIns="0" rIns="36000" bIns="0"/>
          <a:lstStyle>
            <a:lvl1pPr marL="288000" indent="-288000">
              <a:lnSpc>
                <a:spcPts val="2600"/>
              </a:lnSpc>
              <a:spcBef>
                <a:spcPts val="0"/>
              </a:spcBef>
              <a:spcAft>
                <a:spcPts val="400"/>
              </a:spcAft>
              <a:buClr>
                <a:schemeClr val="tx2">
                  <a:lumMod val="50000"/>
                  <a:lumOff val="50000"/>
                </a:schemeClr>
              </a:buClr>
              <a:buSzPct val="110000"/>
              <a:buFont typeface="Wingdings" pitchFamily="2" charset="2"/>
              <a:buChar char="n"/>
              <a:tabLst/>
              <a:defRPr sz="2000" b="1" i="0">
                <a:solidFill>
                  <a:schemeClr val="bg1"/>
                </a:solidFill>
                <a:latin typeface="Meiryo" panose="020B0604030504040204" pitchFamily="34" charset="-128"/>
                <a:ea typeface="Meiryo" panose="020B0604030504040204" pitchFamily="34" charset="-128"/>
              </a:defRPr>
            </a:lvl1pPr>
            <a:lvl2pPr marL="270000" indent="0">
              <a:lnSpc>
                <a:spcPts val="2200"/>
              </a:lnSpc>
              <a:spcBef>
                <a:spcPts val="200"/>
              </a:spcBef>
              <a:spcAft>
                <a:spcPts val="400"/>
              </a:spcAft>
              <a:buFontTx/>
              <a:buNone/>
              <a:tabLst/>
              <a:defRPr sz="1600" b="0" i="0">
                <a:solidFill>
                  <a:schemeClr val="tx1">
                    <a:lumMod val="75000"/>
                    <a:lumOff val="25000"/>
                  </a:schemeClr>
                </a:solidFill>
                <a:latin typeface="Meiryo" panose="020B0604030504040204" pitchFamily="34" charset="-128"/>
                <a:ea typeface="Meiryo" panose="020B0604030504040204" pitchFamily="34" charset="-128"/>
              </a:defRPr>
            </a:lvl2pPr>
            <a:lvl3pPr marL="269875" indent="-269875">
              <a:lnSpc>
                <a:spcPts val="2200"/>
              </a:lnSpc>
              <a:spcBef>
                <a:spcPts val="0"/>
              </a:spcBef>
              <a:spcAft>
                <a:spcPts val="600"/>
              </a:spcAft>
              <a:buSzPct val="110000"/>
              <a:buFont typeface="Wingdings" pitchFamily="2" charset="2"/>
              <a:buChar char="n"/>
              <a:tabLst/>
              <a:defRPr sz="1600" b="0">
                <a:solidFill>
                  <a:schemeClr val="tx1"/>
                </a:solidFill>
                <a:latin typeface="+mn-ea"/>
                <a:ea typeface="+mn-ea"/>
              </a:defRPr>
            </a:lvl3pPr>
            <a:lvl4pPr marL="503238" indent="-142875">
              <a:lnSpc>
                <a:spcPts val="1800"/>
              </a:lnSpc>
              <a:spcBef>
                <a:spcPts val="200"/>
              </a:spcBef>
              <a:buFont typeface="Arial" panose="020B0604020202020204" pitchFamily="34" charset="0"/>
              <a:buChar char="•"/>
              <a:tabLst>
                <a:tab pos="85725" algn="l"/>
                <a:tab pos="309563" algn="l"/>
              </a:tabLst>
              <a:defRPr sz="1400" b="0" i="0">
                <a:solidFill>
                  <a:schemeClr val="tx1">
                    <a:lumMod val="75000"/>
                    <a:lumOff val="25000"/>
                  </a:schemeClr>
                </a:solidFill>
                <a:latin typeface="+mn-ea"/>
                <a:ea typeface="+mn-ea"/>
              </a:defRPr>
            </a:lvl4pPr>
            <a:lvl5pPr marL="539238" indent="0">
              <a:lnSpc>
                <a:spcPts val="2000"/>
              </a:lnSpc>
              <a:spcBef>
                <a:spcPts val="100"/>
              </a:spcBef>
              <a:spcAft>
                <a:spcPts val="100"/>
              </a:spcAft>
              <a:buFont typeface="システムフォント"/>
              <a:buNone/>
              <a:tabLst>
                <a:tab pos="711200" algn="l"/>
                <a:tab pos="1778000" algn="l"/>
              </a:tabLst>
              <a:defRPr sz="1400" b="0" i="0">
                <a:latin typeface="Meiryo" panose="020B0604030504040204" pitchFamily="34" charset="-128"/>
                <a:ea typeface="Meiryo" panose="020B0604030504040204" pitchFamily="34" charset="-128"/>
              </a:defRPr>
            </a:lvl5pPr>
          </a:lstStyle>
          <a:p>
            <a:r>
              <a:rPr kumimoji="1" lang="ja-JP" altLang="en-US"/>
              <a:t>サブタイトルを入力</a:t>
            </a:r>
            <a:endParaRPr kumimoji="1" lang="en-US" altLang="ja-JP" dirty="0"/>
          </a:p>
        </p:txBody>
      </p:sp>
      <p:sp>
        <p:nvSpPr>
          <p:cNvPr id="12" name="タイトル 9">
            <a:extLst>
              <a:ext uri="{FF2B5EF4-FFF2-40B4-BE49-F238E27FC236}">
                <a16:creationId xmlns:a16="http://schemas.microsoft.com/office/drawing/2014/main" id="{794FF701-B927-7B4C-B9F3-99CB813E19DF}"/>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20287775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タイトルのみBK">
    <p:bg>
      <p:bgPr>
        <a:solidFill>
          <a:schemeClr val="tx1"/>
        </a:solidFill>
        <a:effectLst/>
      </p:bgPr>
    </p:bg>
    <p:spTree>
      <p:nvGrpSpPr>
        <p:cNvPr id="1" name=""/>
        <p:cNvGrpSpPr/>
        <p:nvPr/>
      </p:nvGrpSpPr>
      <p:grpSpPr>
        <a:xfrm>
          <a:off x="0" y="0"/>
          <a:ext cx="0" cy="0"/>
          <a:chOff x="0" y="0"/>
          <a:chExt cx="0" cy="0"/>
        </a:xfrm>
      </p:grpSpPr>
      <p:pic>
        <p:nvPicPr>
          <p:cNvPr id="6" name="図 5">
            <a:extLst>
              <a:ext uri="{FF2B5EF4-FFF2-40B4-BE49-F238E27FC236}">
                <a16:creationId xmlns:a16="http://schemas.microsoft.com/office/drawing/2014/main" id="{0E8B93D9-41CE-BE44-85F4-EF31BE8F418C}"/>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7" name="フッター プレースホルダー 5">
            <a:extLst>
              <a:ext uri="{FF2B5EF4-FFF2-40B4-BE49-F238E27FC236}">
                <a16:creationId xmlns:a16="http://schemas.microsoft.com/office/drawing/2014/main" id="{FC7D5FB0-DD50-BC4A-AD70-AAD0703F5793}"/>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bg1">
                    <a:lumMod val="85000"/>
                  </a:schemeClr>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8" name="スライド番号プレースホルダ 2">
            <a:extLst>
              <a:ext uri="{FF2B5EF4-FFF2-40B4-BE49-F238E27FC236}">
                <a16:creationId xmlns:a16="http://schemas.microsoft.com/office/drawing/2014/main" id="{541B65D2-3525-0A4C-96DF-9A74BA7F1A91}"/>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bg1">
                    <a:lumMod val="85000"/>
                  </a:schemeClr>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0" name="タイトル 9">
            <a:extLst>
              <a:ext uri="{FF2B5EF4-FFF2-40B4-BE49-F238E27FC236}">
                <a16:creationId xmlns:a16="http://schemas.microsoft.com/office/drawing/2014/main" id="{75EC9314-FA31-F540-A406-F8864754F81A}"/>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3669350113"/>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P-背景、タイトルとコンテンツ">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D805DFAA-86B5-A646-825A-D812C4A75327}"/>
              </a:ext>
            </a:extLst>
          </p:cNvPr>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FF6BB6-2856-4141-B6DD-A7C1176B5A9D}"/>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 altLang="ja-JP"/>
              <a:t>© Hitachi Construction Machinery Co., Ltd. 2019. All rights reserved.</a:t>
            </a:r>
            <a:endParaRPr lang="ja-JP" altLang="en-US" dirty="0"/>
          </a:p>
        </p:txBody>
      </p:sp>
      <p:sp>
        <p:nvSpPr>
          <p:cNvPr id="10" name="タイトル 9">
            <a:extLst>
              <a:ext uri="{FF2B5EF4-FFF2-40B4-BE49-F238E27FC236}">
                <a16:creationId xmlns:a16="http://schemas.microsoft.com/office/drawing/2014/main" id="{808E7EC6-23B9-724E-ABE9-7BA465122771}"/>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
        <p:nvSpPr>
          <p:cNvPr id="9" name="スライド番号プレースホルダ 2">
            <a:extLst>
              <a:ext uri="{FF2B5EF4-FFF2-40B4-BE49-F238E27FC236}">
                <a16:creationId xmlns:a16="http://schemas.microsoft.com/office/drawing/2014/main" id="{6381C5FF-A52F-DD48-93D2-3E15D0AA6E32}"/>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smtClean="0"/>
              <a:pPr/>
              <a:t>‹#›</a:t>
            </a:fld>
            <a:endParaRPr lang="ja-JP" altLang="en-US" dirty="0"/>
          </a:p>
        </p:txBody>
      </p:sp>
      <p:sp>
        <p:nvSpPr>
          <p:cNvPr id="12" name="コンテンツ プレースホルダー 3">
            <a:extLst>
              <a:ext uri="{FF2B5EF4-FFF2-40B4-BE49-F238E27FC236}">
                <a16:creationId xmlns:a16="http://schemas.microsoft.com/office/drawing/2014/main" id="{90CA8D60-8DF6-D345-BC42-7C3F42EA8D08}"/>
              </a:ext>
            </a:extLst>
          </p:cNvPr>
          <p:cNvSpPr>
            <a:spLocks noGrp="1"/>
          </p:cNvSpPr>
          <p:nvPr>
            <p:ph sz="quarter" idx="16" hasCustomPrompt="1"/>
          </p:nvPr>
        </p:nvSpPr>
        <p:spPr>
          <a:xfrm>
            <a:off x="180004" y="792000"/>
            <a:ext cx="11844000" cy="5760000"/>
          </a:xfrm>
          <a:prstGeom prst="rect">
            <a:avLst/>
          </a:prstGeom>
          <a:solidFill>
            <a:schemeClr val="accent1"/>
          </a:solidFill>
        </p:spPr>
        <p:txBody>
          <a:bodyPr lIns="36000" tIns="0" rIns="36000" bIns="0"/>
          <a:lstStyle>
            <a:lvl1pPr marL="0" indent="0">
              <a:lnSpc>
                <a:spcPts val="2600"/>
              </a:lnSpc>
              <a:spcBef>
                <a:spcPts val="0"/>
              </a:spcBef>
              <a:spcAft>
                <a:spcPts val="400"/>
              </a:spcAft>
              <a:buSzPct val="110000"/>
              <a:buFontTx/>
              <a:buNone/>
              <a:defRPr sz="1600" b="0" i="0">
                <a:solidFill>
                  <a:schemeClr val="accent1"/>
                </a:solidFill>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背景</a:t>
            </a:r>
          </a:p>
        </p:txBody>
      </p:sp>
      <p:sp>
        <p:nvSpPr>
          <p:cNvPr id="13" name="コンテンツ プレースホルダー 3">
            <a:extLst>
              <a:ext uri="{FF2B5EF4-FFF2-40B4-BE49-F238E27FC236}">
                <a16:creationId xmlns:a16="http://schemas.microsoft.com/office/drawing/2014/main" id="{029EDCEE-C647-A942-A397-429878AC3032}"/>
              </a:ext>
            </a:extLst>
          </p:cNvPr>
          <p:cNvSpPr>
            <a:spLocks noGrp="1"/>
          </p:cNvSpPr>
          <p:nvPr>
            <p:ph sz="quarter" idx="15" hasCustomPrompt="1"/>
          </p:nvPr>
        </p:nvSpPr>
        <p:spPr>
          <a:xfrm>
            <a:off x="540000" y="972000"/>
            <a:ext cx="10800000" cy="5400000"/>
          </a:xfrm>
          <a:prstGeom prst="rect">
            <a:avLst/>
          </a:prstGeom>
        </p:spPr>
        <p:txBody>
          <a:bodyPr lIns="36000" tIns="0" rIns="36000" bIns="0" anchor="ctr"/>
          <a:lstStyle>
            <a:lvl1pPr marL="0" indent="0">
              <a:lnSpc>
                <a:spcPts val="2600"/>
              </a:lnSpc>
              <a:spcBef>
                <a:spcPts val="0"/>
              </a:spcBef>
              <a:spcAft>
                <a:spcPts val="400"/>
              </a:spcAft>
              <a:buSzPct val="110000"/>
              <a:buFontTx/>
              <a:buNone/>
              <a:defRPr sz="2000" b="1" i="0">
                <a:solidFill>
                  <a:schemeClr val="bg1"/>
                </a:solidFill>
                <a:effectLst>
                  <a:outerShdw blurRad="38100" dist="38100" dir="2700000" algn="tl">
                    <a:srgbClr val="000000">
                      <a:alpha val="43137"/>
                    </a:srgbClr>
                  </a:outerShdw>
                </a:effectLst>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bg1"/>
                </a:solidFill>
                <a:effectLst>
                  <a:outerShdw blurRad="38100" dist="38100" dir="2700000" algn="tl">
                    <a:srgbClr val="000000">
                      <a:alpha val="43137"/>
                    </a:srgbClr>
                  </a:outerShdw>
                </a:effectLst>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bg1"/>
                </a:solidFill>
                <a:effectLst>
                  <a:outerShdw blurRad="38100" dist="38100" dir="2700000" algn="tl">
                    <a:srgbClr val="000000">
                      <a:alpha val="43137"/>
                    </a:srgbClr>
                  </a:outerShdw>
                </a:effectLst>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bg1"/>
                </a:solidFill>
                <a:effectLst>
                  <a:outerShdw blurRad="38100" dist="38100" dir="2700000" algn="tl">
                    <a:srgbClr val="000000">
                      <a:alpha val="43137"/>
                    </a:srgbClr>
                  </a:outerShdw>
                </a:effectLst>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bg1"/>
                </a:solidFill>
                <a:effectLst>
                  <a:outerShdw blurRad="38100" dist="38100" dir="2700000" algn="tl">
                    <a:srgbClr val="000000">
                      <a:alpha val="43137"/>
                    </a:srgbClr>
                  </a:outerShdw>
                </a:effectLst>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dirty="0"/>
          </a:p>
          <a:p>
            <a:pPr lvl="1"/>
            <a:r>
              <a:rPr kumimoji="1" lang="ja-JP" altLang="en-US"/>
              <a:t>第 </a:t>
            </a:r>
            <a:r>
              <a:rPr kumimoji="1" lang="en-US" altLang="ja-JP" dirty="0"/>
              <a:t>2 </a:t>
            </a:r>
            <a:r>
              <a:rPr kumimoji="1" lang="ja-JP" altLang="en-US"/>
              <a:t>レベル</a:t>
            </a:r>
            <a:endParaRPr kumimoji="1" lang="en-US" altLang="ja-JP" dirty="0"/>
          </a:p>
          <a:p>
            <a:pPr lvl="2"/>
            <a:r>
              <a:rPr kumimoji="1" lang="ja-JP" altLang="en-US"/>
              <a:t>第 </a:t>
            </a:r>
            <a:r>
              <a:rPr kumimoji="1" lang="en-US" altLang="ja-JP" dirty="0"/>
              <a:t>3 </a:t>
            </a:r>
            <a:r>
              <a:rPr kumimoji="1" lang="ja-JP" altLang="en-US"/>
              <a:t>レベル</a:t>
            </a:r>
            <a:endParaRPr kumimoji="1" lang="en-US" altLang="ja-JP" dirty="0"/>
          </a:p>
          <a:p>
            <a:pPr lvl="3"/>
            <a:r>
              <a:rPr kumimoji="1" lang="ja-JP" altLang="en-US"/>
              <a:t>第 </a:t>
            </a:r>
            <a:r>
              <a:rPr kumimoji="1" lang="en-US" altLang="ja-JP" dirty="0"/>
              <a:t>4 </a:t>
            </a:r>
            <a:r>
              <a:rPr kumimoji="1" lang="ja-JP" altLang="en-US"/>
              <a:t>レベル</a:t>
            </a:r>
            <a:endParaRPr kumimoji="1" lang="en-US" altLang="ja-JP" dirty="0"/>
          </a:p>
          <a:p>
            <a:pPr lvl="4"/>
            <a:r>
              <a:rPr kumimoji="1" lang="ja-JP" altLang="en-US"/>
              <a:t>第 </a:t>
            </a:r>
            <a:r>
              <a:rPr kumimoji="1" lang="en-US" altLang="ja-JP" dirty="0"/>
              <a:t>5 </a:t>
            </a:r>
            <a:r>
              <a:rPr kumimoji="1" lang="ja-JP" altLang="en-US"/>
              <a:t>レベル</a:t>
            </a:r>
          </a:p>
        </p:txBody>
      </p:sp>
    </p:spTree>
    <p:extLst>
      <p:ext uri="{BB962C8B-B14F-4D97-AF65-F5344CB8AC3E}">
        <p14:creationId xmlns:p14="http://schemas.microsoft.com/office/powerpoint/2010/main" val="24484898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社内用スライド">
    <p:spTree>
      <p:nvGrpSpPr>
        <p:cNvPr id="1" name=""/>
        <p:cNvGrpSpPr/>
        <p:nvPr/>
      </p:nvGrpSpPr>
      <p:grpSpPr>
        <a:xfrm>
          <a:off x="0" y="0"/>
          <a:ext cx="0" cy="0"/>
          <a:chOff x="0" y="0"/>
          <a:chExt cx="0" cy="0"/>
        </a:xfrm>
      </p:grpSpPr>
      <p:sp>
        <p:nvSpPr>
          <p:cNvPr id="8" name="テキスト ボックス 7">
            <a:extLst>
              <a:ext uri="{FF2B5EF4-FFF2-40B4-BE49-F238E27FC236}">
                <a16:creationId xmlns:a16="http://schemas.microsoft.com/office/drawing/2014/main" id="{37743C10-CE16-9C4E-8DF3-EF16EA5DDF6A}"/>
              </a:ext>
            </a:extLst>
          </p:cNvPr>
          <p:cNvSpPr txBox="1"/>
          <p:nvPr userDrawn="1"/>
        </p:nvSpPr>
        <p:spPr>
          <a:xfrm>
            <a:off x="3936000" y="6597440"/>
            <a:ext cx="4320000" cy="180000"/>
          </a:xfrm>
          <a:prstGeom prst="rect">
            <a:avLst/>
          </a:prstGeom>
          <a:noFill/>
        </p:spPr>
        <p:txBody>
          <a:bodyPr wrap="none" lIns="0" tIns="36000" rIns="72000" bIns="36000" rtlCol="0" anchor="t" anchorCtr="0">
            <a:noAutofit/>
          </a:bodyPr>
          <a:lstStyle/>
          <a:p>
            <a:pPr marL="0" marR="0" lvl="0" indent="0" algn="ctr" defTabSz="914377" rtl="0" eaLnBrk="1" fontAlgn="base" latinLnBrk="0" hangingPunct="1">
              <a:lnSpc>
                <a:spcPct val="100000"/>
              </a:lnSpc>
              <a:spcBef>
                <a:spcPct val="0"/>
              </a:spcBef>
              <a:spcAft>
                <a:spcPct val="0"/>
              </a:spcAft>
              <a:buClrTx/>
              <a:buSzTx/>
              <a:buFontTx/>
              <a:buNone/>
              <a:tabLst/>
              <a:defRPr/>
            </a:pPr>
            <a:r>
              <a:rPr lang="en" altLang="ja-JP" sz="700" b="0" i="0">
                <a:latin typeface="Arial" panose="020B0604020202020204" pitchFamily="34" charset="0"/>
                <a:ea typeface="Arial" panose="020B0604030504040204" pitchFamily="34" charset="-128"/>
                <a:cs typeface="Arial" panose="020B0604020202020204" pitchFamily="34" charset="0"/>
              </a:rPr>
              <a:t>© Hitachi Construction Machinery Co., Ltd. 20</a:t>
            </a:r>
            <a:r>
              <a:rPr lang="en-US" altLang="ja-JP" sz="700" b="0" i="0">
                <a:latin typeface="Arial" panose="020B0604020202020204" pitchFamily="34" charset="0"/>
                <a:ea typeface="Arial" panose="020B0604030504040204" pitchFamily="34" charset="-128"/>
                <a:cs typeface="Arial" panose="020B0604020202020204" pitchFamily="34" charset="0"/>
              </a:rPr>
              <a:t>23</a:t>
            </a:r>
            <a:r>
              <a:rPr lang="en" altLang="ja-JP" sz="700" b="0" i="0">
                <a:latin typeface="Arial" panose="020B0604020202020204" pitchFamily="34" charset="0"/>
                <a:ea typeface="Arial" panose="020B0604030504040204" pitchFamily="34" charset="-128"/>
                <a:cs typeface="Arial" panose="020B0604020202020204" pitchFamily="34" charset="0"/>
              </a:rPr>
              <a:t>. All rights reserved.</a:t>
            </a:r>
            <a:endParaRPr lang="ja-JP" altLang="en-US" sz="700" b="0" i="0">
              <a:latin typeface="Arial" panose="020B0604020202020204" pitchFamily="34" charset="0"/>
              <a:ea typeface="Arial" panose="020B0604030504040204" pitchFamily="34" charset="-128"/>
              <a:cs typeface="Arial" panose="020B0604020202020204" pitchFamily="34" charset="0"/>
            </a:endParaRPr>
          </a:p>
        </p:txBody>
      </p:sp>
      <p:sp>
        <p:nvSpPr>
          <p:cNvPr id="14" name="タイトル 9">
            <a:extLst>
              <a:ext uri="{FF2B5EF4-FFF2-40B4-BE49-F238E27FC236}">
                <a16:creationId xmlns:a16="http://schemas.microsoft.com/office/drawing/2014/main" id="{9FB5B1AE-555F-764A-8743-C4EAD13E9DD0}"/>
              </a:ext>
            </a:extLst>
          </p:cNvPr>
          <p:cNvSpPr>
            <a:spLocks noGrp="1"/>
          </p:cNvSpPr>
          <p:nvPr userDrawn="1">
            <p:ph type="title"/>
          </p:nvPr>
        </p:nvSpPr>
        <p:spPr>
          <a:xfrm>
            <a:off x="335203" y="116545"/>
            <a:ext cx="9721351" cy="482097"/>
          </a:xfrm>
          <a:prstGeom prst="rect">
            <a:avLst/>
          </a:prstGeom>
        </p:spPr>
        <p:txBody>
          <a:bodyPr lIns="0" tIns="36000" rIns="72000" bIns="36000"/>
          <a:lstStyle>
            <a:lvl1pPr>
              <a:defRPr sz="1900" b="1" i="0" baseline="0">
                <a:solidFill>
                  <a:schemeClr val="tx1"/>
                </a:solidFill>
                <a:latin typeface="Arial" panose="020B0604030504040204" pitchFamily="50" charset="-128"/>
                <a:ea typeface="Arial" panose="020B0604030504040204" pitchFamily="50" charset="-128"/>
              </a:defRPr>
            </a:lvl1pPr>
          </a:lstStyle>
          <a:p>
            <a:r>
              <a:rPr lang="ja-JP" altLang="en-US"/>
              <a:t>マスター タイトルの書式設定</a:t>
            </a:r>
            <a:endParaRPr kumimoji="1" lang="ja-JP" altLang="en-US"/>
          </a:p>
        </p:txBody>
      </p:sp>
      <p:pic>
        <p:nvPicPr>
          <p:cNvPr id="6" name="図 5">
            <a:extLst>
              <a:ext uri="{FF2B5EF4-FFF2-40B4-BE49-F238E27FC236}">
                <a16:creationId xmlns:a16="http://schemas.microsoft.com/office/drawing/2014/main" id="{AD85333D-9E6A-1EBB-B7CA-FE861F00CC3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033095" y="-331"/>
            <a:ext cx="1162396" cy="720330"/>
          </a:xfrm>
          <a:prstGeom prst="rect">
            <a:avLst/>
          </a:prstGeom>
        </p:spPr>
      </p:pic>
      <p:sp>
        <p:nvSpPr>
          <p:cNvPr id="2" name="正方形/長方形 1">
            <a:extLst>
              <a:ext uri="{FF2B5EF4-FFF2-40B4-BE49-F238E27FC236}">
                <a16:creationId xmlns:a16="http://schemas.microsoft.com/office/drawing/2014/main" id="{7FF3695F-EBBF-AEE0-E6D0-EAFF72A7FC64}"/>
              </a:ext>
            </a:extLst>
          </p:cNvPr>
          <p:cNvSpPr/>
          <p:nvPr userDrawn="1"/>
        </p:nvSpPr>
        <p:spPr>
          <a:xfrm>
            <a:off x="0" y="598642"/>
            <a:ext cx="10903749" cy="121363"/>
          </a:xfrm>
          <a:prstGeom prst="rect">
            <a:avLst/>
          </a:prstGeom>
          <a:solidFill>
            <a:schemeClr val="bg1">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600"/>
          </a:p>
        </p:txBody>
      </p:sp>
      <p:sp>
        <p:nvSpPr>
          <p:cNvPr id="5" name="テキスト ボックス 4">
            <a:extLst>
              <a:ext uri="{FF2B5EF4-FFF2-40B4-BE49-F238E27FC236}">
                <a16:creationId xmlns:a16="http://schemas.microsoft.com/office/drawing/2014/main" id="{041C9828-4C69-87F5-5402-82933FED039E}"/>
              </a:ext>
            </a:extLst>
          </p:cNvPr>
          <p:cNvSpPr txBox="1"/>
          <p:nvPr userDrawn="1"/>
        </p:nvSpPr>
        <p:spPr>
          <a:xfrm>
            <a:off x="10424860" y="267594"/>
            <a:ext cx="360000" cy="180000"/>
          </a:xfrm>
          <a:prstGeom prst="rect">
            <a:avLst/>
          </a:prstGeom>
          <a:noFill/>
        </p:spPr>
        <p:txBody>
          <a:bodyPr wrap="none" lIns="0" tIns="36000" rIns="0" bIns="36000" rtlCol="0" anchor="ctr" anchorCtr="0">
            <a:noAutofit/>
          </a:bodyPr>
          <a:lstStyle/>
          <a:p>
            <a:pPr marL="0" marR="0" lvl="0" indent="0" algn="ctr" defTabSz="914377" rtl="0" eaLnBrk="1" fontAlgn="base" latinLnBrk="0" hangingPunct="1">
              <a:lnSpc>
                <a:spcPts val="1300"/>
              </a:lnSpc>
              <a:spcBef>
                <a:spcPct val="0"/>
              </a:spcBef>
              <a:spcAft>
                <a:spcPct val="0"/>
              </a:spcAft>
              <a:buClrTx/>
              <a:buSzTx/>
              <a:buFontTx/>
              <a:buNone/>
              <a:tabLst/>
              <a:defRPr/>
            </a:pPr>
            <a:fld id="{AEF9560F-9DB5-9147-AEF7-60543E5F9F0A}" type="slidenum">
              <a:rPr lang="en" altLang="ja-JP" sz="1600" b="0" i="0" dirty="0">
                <a:latin typeface="Arial" panose="020B0604020202020204" pitchFamily="34" charset="0"/>
                <a:ea typeface="Arial" panose="020B0604030504040204" pitchFamily="34" charset="-128"/>
                <a:cs typeface="Arial" panose="020B0604020202020204" pitchFamily="34" charset="0"/>
              </a:rPr>
              <a:pPr marL="0" marR="0" lvl="0" indent="0" algn="ctr" defTabSz="914377" rtl="0" eaLnBrk="1" fontAlgn="base" latinLnBrk="0" hangingPunct="1">
                <a:lnSpc>
                  <a:spcPts val="1300"/>
                </a:lnSpc>
                <a:spcBef>
                  <a:spcPct val="0"/>
                </a:spcBef>
                <a:spcAft>
                  <a:spcPct val="0"/>
                </a:spcAft>
                <a:buClrTx/>
                <a:buSzTx/>
                <a:buFontTx/>
                <a:buNone/>
                <a:tabLst/>
                <a:defRPr/>
              </a:pPr>
              <a:t>‹#›</a:t>
            </a:fld>
            <a:endParaRPr lang="ja-JP" altLang="en-US" sz="1600" b="0" i="0">
              <a:latin typeface="Arial" panose="020B0604020202020204" pitchFamily="34" charset="0"/>
              <a:ea typeface="Arial" panose="020B0604030504040204" pitchFamily="34" charset="-128"/>
              <a:cs typeface="Arial" panose="020B0604020202020204" pitchFamily="34" charset="0"/>
            </a:endParaRPr>
          </a:p>
        </p:txBody>
      </p:sp>
      <p:sp>
        <p:nvSpPr>
          <p:cNvPr id="7" name="楕円 6">
            <a:extLst>
              <a:ext uri="{FF2B5EF4-FFF2-40B4-BE49-F238E27FC236}">
                <a16:creationId xmlns:a16="http://schemas.microsoft.com/office/drawing/2014/main" id="{EA557844-9A20-C7BF-7B73-CA55ADB5B50B}"/>
              </a:ext>
            </a:extLst>
          </p:cNvPr>
          <p:cNvSpPr/>
          <p:nvPr userDrawn="1"/>
        </p:nvSpPr>
        <p:spPr>
          <a:xfrm>
            <a:off x="10361057" y="60994"/>
            <a:ext cx="487607" cy="487606"/>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a:solidFill>
                <a:schemeClr val="tx1"/>
              </a:solidFill>
            </a:endParaRPr>
          </a:p>
        </p:txBody>
      </p:sp>
    </p:spTree>
    <p:extLst>
      <p:ext uri="{BB962C8B-B14F-4D97-AF65-F5344CB8AC3E}">
        <p14:creationId xmlns:p14="http://schemas.microsoft.com/office/powerpoint/2010/main" val="675356086"/>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裏表紙">
    <p:spTree>
      <p:nvGrpSpPr>
        <p:cNvPr id="1" name=""/>
        <p:cNvGrpSpPr/>
        <p:nvPr/>
      </p:nvGrpSpPr>
      <p:grpSpPr>
        <a:xfrm>
          <a:off x="0" y="0"/>
          <a:ext cx="0" cy="0"/>
          <a:chOff x="0" y="0"/>
          <a:chExt cx="0" cy="0"/>
        </a:xfrm>
      </p:grpSpPr>
      <p:sp>
        <p:nvSpPr>
          <p:cNvPr id="14" name="テキスト ボックス 13">
            <a:extLst>
              <a:ext uri="{FF2B5EF4-FFF2-40B4-BE49-F238E27FC236}">
                <a16:creationId xmlns:a16="http://schemas.microsoft.com/office/drawing/2014/main" id="{DD0AE606-6D62-5043-A697-5437B50BC376}"/>
              </a:ext>
            </a:extLst>
          </p:cNvPr>
          <p:cNvSpPr txBox="1"/>
          <p:nvPr userDrawn="1"/>
        </p:nvSpPr>
        <p:spPr>
          <a:xfrm>
            <a:off x="7027311" y="6624000"/>
            <a:ext cx="4320000" cy="180000"/>
          </a:xfrm>
          <a:prstGeom prst="rect">
            <a:avLst/>
          </a:prstGeom>
          <a:noFill/>
        </p:spPr>
        <p:txBody>
          <a:bodyPr wrap="none" lIns="0" tIns="36000" rIns="72000" bIns="36000" rtlCol="0" anchor="t" anchorCtr="0">
            <a:noAutofit/>
          </a:bodyPr>
          <a:lstStyle/>
          <a:p>
            <a:pPr marL="0" marR="0" lvl="0" indent="0" algn="r" defTabSz="914377" rtl="0" eaLnBrk="1" fontAlgn="base" latinLnBrk="0" hangingPunct="1">
              <a:lnSpc>
                <a:spcPct val="100000"/>
              </a:lnSpc>
              <a:spcBef>
                <a:spcPct val="0"/>
              </a:spcBef>
              <a:spcAft>
                <a:spcPct val="0"/>
              </a:spcAft>
              <a:buClrTx/>
              <a:buSzTx/>
              <a:buFontTx/>
              <a:buNone/>
              <a:tabLst/>
              <a:defRPr/>
            </a:pPr>
            <a:r>
              <a:rPr lang="en" altLang="ja-JP" sz="500" b="0" i="0">
                <a:solidFill>
                  <a:schemeClr val="bg1"/>
                </a:solidFill>
                <a:latin typeface="Arial" panose="020B0604020202020204" pitchFamily="34" charset="0"/>
                <a:ea typeface="Arial" panose="020B0604030504040204" pitchFamily="34" charset="-128"/>
                <a:cs typeface="Arial" panose="020B0604020202020204" pitchFamily="34" charset="0"/>
              </a:rPr>
              <a:t>© Hitachi Construction Machinery Co., Ltd. 2019. All rights reserved.</a:t>
            </a:r>
            <a:endParaRPr lang="ja-JP" altLang="en-US" sz="500" b="0" i="0">
              <a:solidFill>
                <a:schemeClr val="bg1"/>
              </a:solidFill>
              <a:latin typeface="Arial" panose="020B0604020202020204" pitchFamily="34" charset="0"/>
              <a:ea typeface="Arial" panose="020B0604030504040204" pitchFamily="34" charset="-128"/>
              <a:cs typeface="Arial" panose="020B0604020202020204" pitchFamily="34" charset="0"/>
            </a:endParaRPr>
          </a:p>
        </p:txBody>
      </p:sp>
      <p:sp>
        <p:nvSpPr>
          <p:cNvPr id="15" name="テキスト ボックス 14">
            <a:extLst>
              <a:ext uri="{FF2B5EF4-FFF2-40B4-BE49-F238E27FC236}">
                <a16:creationId xmlns:a16="http://schemas.microsoft.com/office/drawing/2014/main" id="{CCECC7A4-329F-7547-8E7C-EA5200A3B2FD}"/>
              </a:ext>
            </a:extLst>
          </p:cNvPr>
          <p:cNvSpPr txBox="1"/>
          <p:nvPr userDrawn="1"/>
        </p:nvSpPr>
        <p:spPr>
          <a:xfrm>
            <a:off x="11556000" y="6624000"/>
            <a:ext cx="360000" cy="180000"/>
          </a:xfrm>
          <a:prstGeom prst="rect">
            <a:avLst/>
          </a:prstGeom>
          <a:noFill/>
        </p:spPr>
        <p:txBody>
          <a:bodyPr wrap="none" lIns="0" tIns="36000" rIns="0" bIns="36000" rtlCol="0" anchor="ctr" anchorCtr="0">
            <a:noAutofit/>
          </a:bodyPr>
          <a:lstStyle/>
          <a:p>
            <a:pPr marL="0" marR="0" lvl="0" indent="0" algn="ctr" defTabSz="914377" rtl="0" eaLnBrk="1" fontAlgn="base" latinLnBrk="0" hangingPunct="1">
              <a:lnSpc>
                <a:spcPts val="1300"/>
              </a:lnSpc>
              <a:spcBef>
                <a:spcPct val="0"/>
              </a:spcBef>
              <a:spcAft>
                <a:spcPct val="0"/>
              </a:spcAft>
              <a:buClrTx/>
              <a:buSzTx/>
              <a:buFontTx/>
              <a:buNone/>
              <a:tabLst/>
              <a:defRPr/>
            </a:pPr>
            <a:fld id="{AEF9560F-9DB5-9147-AEF7-60543E5F9F0A}" type="slidenum">
              <a:rPr lang="en" altLang="ja-JP" sz="800" b="0" i="0" dirty="0">
                <a:solidFill>
                  <a:schemeClr val="bg1"/>
                </a:solidFill>
                <a:latin typeface="Arial" panose="020B0604020202020204" pitchFamily="34" charset="0"/>
                <a:ea typeface="Arial" panose="020B0604030504040204" pitchFamily="34" charset="-128"/>
                <a:cs typeface="Arial" panose="020B0604020202020204" pitchFamily="34" charset="0"/>
              </a:rPr>
              <a:pPr marL="0" marR="0" lvl="0" indent="0" algn="ctr" defTabSz="914377" rtl="0" eaLnBrk="1" fontAlgn="base" latinLnBrk="0" hangingPunct="1">
                <a:lnSpc>
                  <a:spcPts val="1300"/>
                </a:lnSpc>
                <a:spcBef>
                  <a:spcPct val="0"/>
                </a:spcBef>
                <a:spcAft>
                  <a:spcPct val="0"/>
                </a:spcAft>
                <a:buClrTx/>
                <a:buSzTx/>
                <a:buFontTx/>
                <a:buNone/>
                <a:tabLst/>
                <a:defRPr/>
              </a:pPr>
              <a:t>‹#›</a:t>
            </a:fld>
            <a:endParaRPr lang="ja-JP" altLang="en-US" sz="800" b="0" i="0">
              <a:solidFill>
                <a:schemeClr val="bg1"/>
              </a:solidFill>
              <a:latin typeface="Arial" panose="020B0604020202020204" pitchFamily="34" charset="0"/>
              <a:ea typeface="Arial" panose="020B0604030504040204" pitchFamily="34" charset="-128"/>
              <a:cs typeface="Arial" panose="020B0604020202020204" pitchFamily="34" charset="0"/>
            </a:endParaRPr>
          </a:p>
        </p:txBody>
      </p:sp>
      <p:sp>
        <p:nvSpPr>
          <p:cNvPr id="20" name="タイトル 1">
            <a:extLst>
              <a:ext uri="{FF2B5EF4-FFF2-40B4-BE49-F238E27FC236}">
                <a16:creationId xmlns:a16="http://schemas.microsoft.com/office/drawing/2014/main" id="{AB0FAC4A-439D-4B49-A2B7-45590F598339}"/>
              </a:ext>
            </a:extLst>
          </p:cNvPr>
          <p:cNvSpPr txBox="1">
            <a:spLocks/>
          </p:cNvSpPr>
          <p:nvPr userDrawn="1"/>
        </p:nvSpPr>
        <p:spPr bwMode="gray">
          <a:xfrm>
            <a:off x="1181943" y="1824849"/>
            <a:ext cx="2171579" cy="615553"/>
          </a:xfrm>
          <a:prstGeom prst="rect">
            <a:avLst/>
          </a:prstGeom>
        </p:spPr>
        <p:txBody>
          <a:bodyPr wrap="square" lIns="0" tIns="0" rIns="0" bIns="0" anchor="ctr" anchorCtr="0">
            <a:spAutoFit/>
          </a:bodyPr>
          <a:lstStyle>
            <a:lvl1pPr algn="l" rtl="0" eaLnBrk="1" fontAlgn="base" hangingPunct="1">
              <a:lnSpc>
                <a:spcPts val="3400"/>
              </a:lnSpc>
              <a:spcBef>
                <a:spcPct val="0"/>
              </a:spcBef>
              <a:spcAft>
                <a:spcPct val="0"/>
              </a:spcAft>
              <a:defRPr kumimoji="1" sz="2200" b="1" i="0" kern="1200">
                <a:solidFill>
                  <a:schemeClr val="tx1"/>
                </a:solidFill>
                <a:latin typeface="Arial" panose="020B0604030504040204" pitchFamily="34" charset="-128"/>
                <a:ea typeface="Arial" panose="020B0604030504040204" pitchFamily="34" charset="-128"/>
                <a:cs typeface="Arial" panose="020B0604030504040204" pitchFamily="34" charset="-128"/>
              </a:defRPr>
            </a:lvl1pPr>
            <a:lvl2pPr algn="l" rtl="0" eaLnBrk="1" fontAlgn="base" hangingPunct="1">
              <a:spcBef>
                <a:spcPct val="0"/>
              </a:spcBef>
              <a:spcAft>
                <a:spcPct val="0"/>
              </a:spcAft>
              <a:defRPr kumimoji="1" sz="1600">
                <a:solidFill>
                  <a:schemeClr val="tx1"/>
                </a:solidFill>
                <a:latin typeface="Arial" pitchFamily="50" charset="-128"/>
                <a:ea typeface="Arial" pitchFamily="50" charset="-128"/>
              </a:defRPr>
            </a:lvl2pPr>
            <a:lvl3pPr algn="l" rtl="0" eaLnBrk="1" fontAlgn="base" hangingPunct="1">
              <a:spcBef>
                <a:spcPct val="0"/>
              </a:spcBef>
              <a:spcAft>
                <a:spcPct val="0"/>
              </a:spcAft>
              <a:defRPr kumimoji="1" sz="1600">
                <a:solidFill>
                  <a:schemeClr val="tx1"/>
                </a:solidFill>
                <a:latin typeface="Arial" pitchFamily="50" charset="-128"/>
                <a:ea typeface="Arial" pitchFamily="50" charset="-128"/>
              </a:defRPr>
            </a:lvl3pPr>
            <a:lvl4pPr algn="l" rtl="0" eaLnBrk="1" fontAlgn="base" hangingPunct="1">
              <a:spcBef>
                <a:spcPct val="0"/>
              </a:spcBef>
              <a:spcAft>
                <a:spcPct val="0"/>
              </a:spcAft>
              <a:defRPr kumimoji="1" sz="1600">
                <a:solidFill>
                  <a:schemeClr val="tx1"/>
                </a:solidFill>
                <a:latin typeface="Arial" pitchFamily="50" charset="-128"/>
                <a:ea typeface="Arial" pitchFamily="50" charset="-128"/>
              </a:defRPr>
            </a:lvl4pPr>
            <a:lvl5pPr algn="l" rtl="0" eaLnBrk="1" fontAlgn="base" hangingPunct="1">
              <a:spcBef>
                <a:spcPct val="0"/>
              </a:spcBef>
              <a:spcAft>
                <a:spcPct val="0"/>
              </a:spcAft>
              <a:defRPr kumimoji="1" sz="1600">
                <a:solidFill>
                  <a:schemeClr val="tx1"/>
                </a:solidFill>
                <a:latin typeface="Arial" pitchFamily="50" charset="-128"/>
                <a:ea typeface="Arial" pitchFamily="50" charset="-128"/>
              </a:defRPr>
            </a:lvl5pPr>
            <a:lvl6pPr marL="457200" algn="ctr" rtl="0" eaLnBrk="1" fontAlgn="base" hangingPunct="1">
              <a:spcBef>
                <a:spcPct val="0"/>
              </a:spcBef>
              <a:spcAft>
                <a:spcPct val="0"/>
              </a:spcAft>
              <a:defRPr kumimoji="1" sz="3500">
                <a:solidFill>
                  <a:schemeClr val="tx1"/>
                </a:solidFill>
                <a:latin typeface="Arial" pitchFamily="34" charset="0"/>
                <a:ea typeface="Arial" charset="-128"/>
              </a:defRPr>
            </a:lvl6pPr>
            <a:lvl7pPr marL="914400" algn="ctr" rtl="0" eaLnBrk="1" fontAlgn="base" hangingPunct="1">
              <a:spcBef>
                <a:spcPct val="0"/>
              </a:spcBef>
              <a:spcAft>
                <a:spcPct val="0"/>
              </a:spcAft>
              <a:defRPr kumimoji="1" sz="3500">
                <a:solidFill>
                  <a:schemeClr val="tx1"/>
                </a:solidFill>
                <a:latin typeface="Arial" pitchFamily="34" charset="0"/>
                <a:ea typeface="Arial" charset="-128"/>
              </a:defRPr>
            </a:lvl7pPr>
            <a:lvl8pPr marL="1371600" algn="ctr" rtl="0" eaLnBrk="1" fontAlgn="base" hangingPunct="1">
              <a:spcBef>
                <a:spcPct val="0"/>
              </a:spcBef>
              <a:spcAft>
                <a:spcPct val="0"/>
              </a:spcAft>
              <a:defRPr kumimoji="1" sz="3500">
                <a:solidFill>
                  <a:schemeClr val="tx1"/>
                </a:solidFill>
                <a:latin typeface="Arial" pitchFamily="34" charset="0"/>
                <a:ea typeface="Arial" charset="-128"/>
              </a:defRPr>
            </a:lvl8pPr>
            <a:lvl9pPr marL="1828800" algn="ctr" rtl="0" eaLnBrk="1" fontAlgn="base" hangingPunct="1">
              <a:spcBef>
                <a:spcPct val="0"/>
              </a:spcBef>
              <a:spcAft>
                <a:spcPct val="0"/>
              </a:spcAft>
              <a:defRPr kumimoji="1" sz="3500">
                <a:solidFill>
                  <a:schemeClr val="tx1"/>
                </a:solidFill>
                <a:latin typeface="Arial" pitchFamily="34" charset="0"/>
                <a:ea typeface="Arial" charset="-128"/>
              </a:defRPr>
            </a:lvl9pPr>
          </a:lstStyle>
          <a:p>
            <a:pPr>
              <a:lnSpc>
                <a:spcPct val="100000"/>
              </a:lnSpc>
            </a:pPr>
            <a:r>
              <a:rPr lang="en-US" altLang="ja-JP" sz="3200" b="1">
                <a:latin typeface="Arial" panose="020B0502040204020203" pitchFamily="34" charset="0"/>
                <a:cs typeface="Arial" panose="020B0502040204020203" pitchFamily="34" charset="0"/>
              </a:rPr>
              <a:t>END</a:t>
            </a:r>
          </a:p>
        </p:txBody>
      </p:sp>
      <p:sp>
        <p:nvSpPr>
          <p:cNvPr id="18" name="テキスト プレースホルダー 2">
            <a:extLst>
              <a:ext uri="{FF2B5EF4-FFF2-40B4-BE49-F238E27FC236}">
                <a16:creationId xmlns:a16="http://schemas.microsoft.com/office/drawing/2014/main" id="{44DFEBDB-AECE-D54F-8F94-6C3285FBB322}"/>
              </a:ext>
            </a:extLst>
          </p:cNvPr>
          <p:cNvSpPr>
            <a:spLocks noGrp="1"/>
          </p:cNvSpPr>
          <p:nvPr>
            <p:ph type="body" sz="quarter" idx="19" hasCustomPrompt="1"/>
          </p:nvPr>
        </p:nvSpPr>
        <p:spPr>
          <a:xfrm>
            <a:off x="1181943" y="5624625"/>
            <a:ext cx="8370538" cy="900000"/>
          </a:xfrm>
          <a:prstGeom prst="rect">
            <a:avLst/>
          </a:prstGeom>
        </p:spPr>
        <p:txBody>
          <a:bodyPr vert="horz" lIns="0" tIns="0" rIns="0" bIns="0" anchor="t" anchorCtr="0"/>
          <a:lstStyle>
            <a:lvl1pPr marL="0" indent="0" algn="l">
              <a:lnSpc>
                <a:spcPts val="2100"/>
              </a:lnSpc>
              <a:spcBef>
                <a:spcPts val="300"/>
              </a:spcBef>
              <a:spcAft>
                <a:spcPts val="600"/>
              </a:spcAft>
              <a:buNone/>
              <a:defRPr sz="1200" b="0" i="0">
                <a:latin typeface="Arial" panose="020B0604030504040204" pitchFamily="50" charset="-128"/>
                <a:ea typeface="Arial" panose="020B0604030504040204" pitchFamily="50" charset="-128"/>
              </a:defRPr>
            </a:lvl1pPr>
            <a:lvl2pPr marL="0" indent="0">
              <a:lnSpc>
                <a:spcPts val="2667"/>
              </a:lnSpc>
              <a:spcBef>
                <a:spcPts val="0"/>
              </a:spcBef>
              <a:buNone/>
              <a:defRPr sz="1600" b="0" i="0">
                <a:latin typeface="Arial" panose="020B0604030504040204" pitchFamily="50" charset="-128"/>
                <a:ea typeface="Arial" panose="020B0604030504040204" pitchFamily="50" charset="-128"/>
              </a:defRPr>
            </a:lvl2pPr>
            <a:lvl3pPr marL="0" indent="0">
              <a:lnSpc>
                <a:spcPts val="2133"/>
              </a:lnSpc>
              <a:spcBef>
                <a:spcPts val="533"/>
              </a:spcBef>
              <a:buNone/>
              <a:defRPr sz="1700" baseline="0">
                <a:latin typeface="Arial"/>
                <a:ea typeface="Arial"/>
              </a:defRPr>
            </a:lvl3pPr>
            <a:lvl4pPr marL="2145380" indent="0">
              <a:buNone/>
              <a:defRPr/>
            </a:lvl4pPr>
            <a:lvl5pPr marL="2860507" indent="0">
              <a:buNone/>
              <a:defRPr/>
            </a:lvl5pPr>
          </a:lstStyle>
          <a:p>
            <a:pPr lvl="0"/>
            <a:r>
              <a:rPr kumimoji="1" lang="zh-TW" altLang="en-US"/>
              <a:t>部署／役職名</a:t>
            </a:r>
            <a:r>
              <a:rPr kumimoji="1" lang="ja-JP" altLang="en-US"/>
              <a:t>／発表者氏名</a:t>
            </a:r>
            <a:endParaRPr kumimoji="1" lang="zh-TW" altLang="en-US"/>
          </a:p>
        </p:txBody>
      </p:sp>
      <p:pic>
        <p:nvPicPr>
          <p:cNvPr id="19" name="図 3" descr="日立建機社名ロゴ.emf">
            <a:extLst>
              <a:ext uri="{FF2B5EF4-FFF2-40B4-BE49-F238E27FC236}">
                <a16:creationId xmlns:a16="http://schemas.microsoft.com/office/drawing/2014/main" id="{E661BE2F-E365-6641-A5D8-D05648118C9E}"/>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1181943" y="5192625"/>
            <a:ext cx="2288469" cy="3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テキスト プレースホルダー 4">
            <a:extLst>
              <a:ext uri="{FF2B5EF4-FFF2-40B4-BE49-F238E27FC236}">
                <a16:creationId xmlns:a16="http://schemas.microsoft.com/office/drawing/2014/main" id="{10934472-F339-1F47-96D3-572B523E2D60}"/>
              </a:ext>
            </a:extLst>
          </p:cNvPr>
          <p:cNvSpPr>
            <a:spLocks noGrp="1"/>
          </p:cNvSpPr>
          <p:nvPr>
            <p:ph type="body" sz="quarter" idx="20" hasCustomPrompt="1"/>
          </p:nvPr>
        </p:nvSpPr>
        <p:spPr>
          <a:xfrm>
            <a:off x="1181939" y="4760625"/>
            <a:ext cx="1620000" cy="216000"/>
          </a:xfrm>
          <a:prstGeom prst="rect">
            <a:avLst/>
          </a:prstGeom>
          <a:effectLst/>
        </p:spPr>
        <p:txBody>
          <a:bodyPr vert="horz" wrap="none" lIns="0" tIns="0" rIns="0" bIns="0" anchor="t" anchorCtr="0"/>
          <a:lstStyle>
            <a:lvl1pPr marL="0" indent="0">
              <a:lnSpc>
                <a:spcPts val="1700"/>
              </a:lnSpc>
              <a:spcBef>
                <a:spcPts val="0"/>
              </a:spcBef>
              <a:buNone/>
              <a:defRPr sz="1400" b="0" i="0">
                <a:solidFill>
                  <a:schemeClr val="tx1"/>
                </a:solidFill>
                <a:effectLst/>
                <a:latin typeface="Arial" panose="020B0604030504040204" pitchFamily="50" charset="-128"/>
                <a:ea typeface="Arial" panose="020B0604030504040204" pitchFamily="50" charset="-128"/>
              </a:defRPr>
            </a:lvl1pPr>
            <a:lvl2pPr marL="715127" indent="0">
              <a:buNone/>
              <a:defRPr sz="1100"/>
            </a:lvl2pPr>
            <a:lvl3pPr marL="1430252" indent="0">
              <a:buNone/>
              <a:defRPr sz="1100"/>
            </a:lvl3pPr>
            <a:lvl4pPr marL="2145380" indent="0">
              <a:buNone/>
              <a:defRPr sz="1100"/>
            </a:lvl4pPr>
            <a:lvl5pPr marL="2860507" indent="0">
              <a:buNone/>
              <a:defRPr sz="1100"/>
            </a:lvl5pPr>
          </a:lstStyle>
          <a:p>
            <a:pPr lvl="0"/>
            <a:r>
              <a:rPr kumimoji="1" lang="en-US" altLang="ja-JP"/>
              <a:t>20YY/MM/DD</a:t>
            </a:r>
            <a:endParaRPr kumimoji="1" lang="ja-JP" altLang="en-US"/>
          </a:p>
        </p:txBody>
      </p:sp>
      <p:sp>
        <p:nvSpPr>
          <p:cNvPr id="22" name="テキスト プレースホルダ 48">
            <a:extLst>
              <a:ext uri="{FF2B5EF4-FFF2-40B4-BE49-F238E27FC236}">
                <a16:creationId xmlns:a16="http://schemas.microsoft.com/office/drawing/2014/main" id="{CE6DBD1D-DC5C-8348-82F8-4C5191AD80FB}"/>
              </a:ext>
            </a:extLst>
          </p:cNvPr>
          <p:cNvSpPr>
            <a:spLocks noGrp="1"/>
          </p:cNvSpPr>
          <p:nvPr>
            <p:ph type="body" sz="quarter" idx="16" hasCustomPrompt="1"/>
          </p:nvPr>
        </p:nvSpPr>
        <p:spPr bwMode="gray">
          <a:xfrm>
            <a:off x="1181943" y="4130695"/>
            <a:ext cx="8370538" cy="252000"/>
          </a:xfrm>
          <a:prstGeom prst="rect">
            <a:avLst/>
          </a:prstGeom>
        </p:spPr>
        <p:txBody>
          <a:bodyPr wrap="square" lIns="0" tIns="0" rIns="0" bIns="0">
            <a:noAutofit/>
          </a:bodyPr>
          <a:lstStyle>
            <a:lvl1pPr marL="0" indent="0">
              <a:lnSpc>
                <a:spcPts val="2000"/>
              </a:lnSpc>
              <a:spcBef>
                <a:spcPts val="0"/>
              </a:spcBef>
              <a:buNone/>
              <a:defRPr sz="1400" b="0" i="0">
                <a:latin typeface="Arial" panose="020B0604030504040204" pitchFamily="50" charset="-128"/>
                <a:ea typeface="Arial" panose="020B0604030504040204" pitchFamily="50" charset="-128"/>
                <a:cs typeface="Arial" panose="020B0604030504040204" pitchFamily="50" charset="-128"/>
              </a:defRPr>
            </a:lvl1pPr>
          </a:lstStyle>
          <a:p>
            <a:pPr lvl="0"/>
            <a:r>
              <a:rPr kumimoji="1" lang="ja-JP" altLang="en-US"/>
              <a:t>サブタイトル を入力</a:t>
            </a:r>
          </a:p>
        </p:txBody>
      </p:sp>
      <p:sp>
        <p:nvSpPr>
          <p:cNvPr id="23" name="タイトル 1">
            <a:extLst>
              <a:ext uri="{FF2B5EF4-FFF2-40B4-BE49-F238E27FC236}">
                <a16:creationId xmlns:a16="http://schemas.microsoft.com/office/drawing/2014/main" id="{21C9ABC1-A749-2D42-94B3-38288142B6F6}"/>
              </a:ext>
            </a:extLst>
          </p:cNvPr>
          <p:cNvSpPr>
            <a:spLocks noGrp="1"/>
          </p:cNvSpPr>
          <p:nvPr>
            <p:ph type="title" hasCustomPrompt="1"/>
          </p:nvPr>
        </p:nvSpPr>
        <p:spPr>
          <a:xfrm>
            <a:off x="1181945" y="3626696"/>
            <a:ext cx="8370538" cy="396000"/>
          </a:xfrm>
          <a:prstGeom prst="rect">
            <a:avLst/>
          </a:prstGeom>
        </p:spPr>
        <p:txBody>
          <a:bodyPr vert="horz" lIns="0" tIns="45720" rIns="0" bIns="45720" rtlCol="0" anchor="b">
            <a:noAutofit/>
          </a:bodyPr>
          <a:lstStyle>
            <a:lvl1pPr algn="l" defTabSz="342891" rtl="0" eaLnBrk="1" latinLnBrk="0" hangingPunct="1">
              <a:lnSpc>
                <a:spcPts val="2400"/>
              </a:lnSpc>
              <a:spcBef>
                <a:spcPct val="0"/>
              </a:spcBef>
              <a:buNone/>
              <a:defRPr kumimoji="1" sz="1900" b="1" kern="1200">
                <a:solidFill>
                  <a:schemeClr val="tx1"/>
                </a:solidFill>
                <a:latin typeface="Arial" panose="020B0604030504040204" pitchFamily="50" charset="-128"/>
                <a:ea typeface="Arial" panose="020B0604030504040204" pitchFamily="50" charset="-128"/>
                <a:cs typeface="Arial" panose="020B0604030504040204" pitchFamily="50" charset="-128"/>
              </a:defRPr>
            </a:lvl1pPr>
          </a:lstStyle>
          <a:p>
            <a:r>
              <a:rPr lang="ja-JP" altLang="en-US"/>
              <a:t>メインタイトルを入力</a:t>
            </a:r>
            <a:endParaRPr kumimoji="1" lang="ja-JP" altLang="en-US"/>
          </a:p>
        </p:txBody>
      </p:sp>
      <p:sp>
        <p:nvSpPr>
          <p:cNvPr id="16" name="正方形/長方形 15">
            <a:extLst>
              <a:ext uri="{FF2B5EF4-FFF2-40B4-BE49-F238E27FC236}">
                <a16:creationId xmlns:a16="http://schemas.microsoft.com/office/drawing/2014/main" id="{710CD391-B1D7-45E4-AA8B-AF91EC7C7721}"/>
              </a:ext>
            </a:extLst>
          </p:cNvPr>
          <p:cNvSpPr/>
          <p:nvPr userDrawn="1"/>
        </p:nvSpPr>
        <p:spPr>
          <a:xfrm>
            <a:off x="10128563" y="6308595"/>
            <a:ext cx="1728479" cy="216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800">
                <a:solidFill>
                  <a:schemeClr val="bg1">
                    <a:lumMod val="50000"/>
                  </a:schemeClr>
                </a:solidFill>
                <a:latin typeface="Arial" panose="020B0604020202020204" pitchFamily="34" charset="0"/>
                <a:cs typeface="Arial" panose="020B0604020202020204" pitchFamily="34" charset="0"/>
              </a:rPr>
              <a:t>HCM PPT 16-9 J ver.23.1</a:t>
            </a:r>
            <a:endParaRPr kumimoji="1" lang="ja-JP" altLang="en-US" sz="800">
              <a:solidFill>
                <a:schemeClr val="bg1">
                  <a:lumMod val="50000"/>
                </a:schemeClr>
              </a:solidFill>
              <a:latin typeface="Arial" panose="020B0604020202020204" pitchFamily="34" charset="0"/>
              <a:cs typeface="Arial" panose="020B0604020202020204" pitchFamily="34" charset="0"/>
            </a:endParaRPr>
          </a:p>
        </p:txBody>
      </p:sp>
      <p:pic>
        <p:nvPicPr>
          <p:cNvPr id="3" name="図 2">
            <a:extLst>
              <a:ext uri="{FF2B5EF4-FFF2-40B4-BE49-F238E27FC236}">
                <a16:creationId xmlns:a16="http://schemas.microsoft.com/office/drawing/2014/main" id="{84AFBB1C-B47E-7747-CD04-AEAC843B765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756361" y="-332"/>
            <a:ext cx="2439131" cy="1511515"/>
          </a:xfrm>
          <a:prstGeom prst="rect">
            <a:avLst/>
          </a:prstGeom>
        </p:spPr>
      </p:pic>
      <p:sp>
        <p:nvSpPr>
          <p:cNvPr id="2" name="テキスト プレースホルダー 10">
            <a:extLst>
              <a:ext uri="{FF2B5EF4-FFF2-40B4-BE49-F238E27FC236}">
                <a16:creationId xmlns:a16="http://schemas.microsoft.com/office/drawing/2014/main" id="{8E9D36B4-8F8B-0591-F300-7C021FA8B503}"/>
              </a:ext>
            </a:extLst>
          </p:cNvPr>
          <p:cNvSpPr>
            <a:spLocks noGrp="1"/>
          </p:cNvSpPr>
          <p:nvPr>
            <p:ph type="body" sz="quarter" idx="21" hasCustomPrompt="1"/>
          </p:nvPr>
        </p:nvSpPr>
        <p:spPr>
          <a:xfrm>
            <a:off x="1181940" y="2914187"/>
            <a:ext cx="8370538" cy="318052"/>
          </a:xfrm>
          <a:prstGeom prst="rect">
            <a:avLst/>
          </a:prstGeom>
        </p:spPr>
        <p:txBody>
          <a:bodyPr lIns="0" rIns="0" anchor="ctr"/>
          <a:lstStyle>
            <a:lvl1pPr marL="0" indent="0">
              <a:buNone/>
              <a:defRPr sz="1400"/>
            </a:lvl1pPr>
          </a:lstStyle>
          <a:p>
            <a:pPr lvl="0"/>
            <a:r>
              <a:rPr kumimoji="1" lang="ja-JP" altLang="en-US"/>
              <a:t>プレゼン先（不要な場合は削除）</a:t>
            </a:r>
          </a:p>
        </p:txBody>
      </p:sp>
    </p:spTree>
    <p:extLst>
      <p:ext uri="{BB962C8B-B14F-4D97-AF65-F5344CB8AC3E}">
        <p14:creationId xmlns:p14="http://schemas.microsoft.com/office/powerpoint/2010/main" val="1124430321"/>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タイトル スライド">
    <p:spTree>
      <p:nvGrpSpPr>
        <p:cNvPr id="1" name=""/>
        <p:cNvGrpSpPr/>
        <p:nvPr/>
      </p:nvGrpSpPr>
      <p:grpSpPr>
        <a:xfrm>
          <a:off x="0" y="0"/>
          <a:ext cx="0" cy="0"/>
          <a:chOff x="0" y="0"/>
          <a:chExt cx="0" cy="0"/>
        </a:xfrm>
      </p:grpSpPr>
      <p:sp>
        <p:nvSpPr>
          <p:cNvPr id="4" name="テキスト プレースホルダー 2">
            <a:extLst>
              <a:ext uri="{FF2B5EF4-FFF2-40B4-BE49-F238E27FC236}">
                <a16:creationId xmlns:a16="http://schemas.microsoft.com/office/drawing/2014/main" id="{F5652712-35ED-574F-A6FA-DDA80A8EF226}"/>
              </a:ext>
            </a:extLst>
          </p:cNvPr>
          <p:cNvSpPr>
            <a:spLocks noGrp="1"/>
          </p:cNvSpPr>
          <p:nvPr>
            <p:ph type="body" sz="quarter" idx="19" hasCustomPrompt="1"/>
          </p:nvPr>
        </p:nvSpPr>
        <p:spPr>
          <a:xfrm>
            <a:off x="4320001" y="5580000"/>
            <a:ext cx="6120000" cy="1008000"/>
          </a:xfrm>
          <a:prstGeom prst="rect">
            <a:avLst/>
          </a:prstGeom>
        </p:spPr>
        <p:txBody>
          <a:bodyPr vert="horz" lIns="0" tIns="0" rIns="0" bIns="0" anchor="t" anchorCtr="0"/>
          <a:lstStyle>
            <a:lvl1pPr marL="0" indent="0" algn="l">
              <a:lnSpc>
                <a:spcPts val="2100"/>
              </a:lnSpc>
              <a:spcBef>
                <a:spcPts val="300"/>
              </a:spcBef>
              <a:spcAft>
                <a:spcPts val="600"/>
              </a:spcAft>
              <a:buNone/>
              <a:defRPr sz="1800" b="0" i="0">
                <a:latin typeface="Meiryo UI" panose="020B0604030504040204" pitchFamily="34" charset="-128"/>
                <a:ea typeface="Meiryo UI" panose="020B0604030504040204" pitchFamily="34" charset="-128"/>
              </a:defRPr>
            </a:lvl1pPr>
            <a:lvl2pPr marL="0" indent="0">
              <a:lnSpc>
                <a:spcPts val="2667"/>
              </a:lnSpc>
              <a:spcBef>
                <a:spcPts val="0"/>
              </a:spcBef>
              <a:buNone/>
              <a:defRPr sz="2400">
                <a:latin typeface="Meiryo UI" panose="020B0604030504040204" pitchFamily="34" charset="-128"/>
                <a:ea typeface="Meiryo UI" panose="020B0604030504040204" pitchFamily="34" charset="-128"/>
              </a:defRPr>
            </a:lvl2pPr>
            <a:lvl3pPr marL="0" indent="0">
              <a:lnSpc>
                <a:spcPts val="2133"/>
              </a:lnSpc>
              <a:spcBef>
                <a:spcPts val="533"/>
              </a:spcBef>
              <a:buNone/>
              <a:defRPr sz="2133" baseline="0">
                <a:latin typeface="メイリオ"/>
                <a:ea typeface="メイリオ"/>
              </a:defRPr>
            </a:lvl3pPr>
            <a:lvl4pPr marL="2145433" indent="0">
              <a:buNone/>
              <a:defRPr/>
            </a:lvl4pPr>
            <a:lvl5pPr marL="2860578" indent="0">
              <a:buNone/>
              <a:defRPr/>
            </a:lvl5pPr>
          </a:lstStyle>
          <a:p>
            <a:pPr lvl="0"/>
            <a:r>
              <a:rPr kumimoji="1" lang="ja-JP" altLang="en-US"/>
              <a:t>提出元の書式設定</a:t>
            </a:r>
            <a:r>
              <a:rPr kumimoji="1" lang="zh-TW" altLang="en-US"/>
              <a:t>（部署／役職名）</a:t>
            </a:r>
            <a:endParaRPr kumimoji="1" lang="en-US" altLang="ja-JP"/>
          </a:p>
          <a:p>
            <a:pPr lvl="1"/>
            <a:r>
              <a:rPr kumimoji="1" lang="ja-JP" altLang="en-US"/>
              <a:t>名前</a:t>
            </a:r>
            <a:endParaRPr kumimoji="1" lang="en-US" altLang="ja-JP"/>
          </a:p>
        </p:txBody>
      </p:sp>
      <p:sp>
        <p:nvSpPr>
          <p:cNvPr id="5" name="テキスト プレースホルダー 4">
            <a:extLst>
              <a:ext uri="{FF2B5EF4-FFF2-40B4-BE49-F238E27FC236}">
                <a16:creationId xmlns:a16="http://schemas.microsoft.com/office/drawing/2014/main" id="{0E64AC7F-6E71-1A48-88B3-D1A232D0894A}"/>
              </a:ext>
            </a:extLst>
          </p:cNvPr>
          <p:cNvSpPr>
            <a:spLocks noGrp="1"/>
          </p:cNvSpPr>
          <p:nvPr>
            <p:ph type="body" sz="quarter" idx="20" hasCustomPrompt="1"/>
          </p:nvPr>
        </p:nvSpPr>
        <p:spPr>
          <a:xfrm>
            <a:off x="4320001" y="4644000"/>
            <a:ext cx="3960000" cy="288000"/>
          </a:xfrm>
          <a:prstGeom prst="rect">
            <a:avLst/>
          </a:prstGeom>
        </p:spPr>
        <p:txBody>
          <a:bodyPr vert="horz" wrap="none" lIns="0" tIns="0" rIns="0" bIns="0" anchor="ctr" anchorCtr="0"/>
          <a:lstStyle>
            <a:lvl1pPr marL="0" indent="0">
              <a:buNone/>
              <a:defRPr sz="1467">
                <a:latin typeface="Meiryo UI" panose="020B0604030504040204" pitchFamily="34" charset="-128"/>
                <a:ea typeface="Meiryo UI" panose="020B0604030504040204" pitchFamily="34" charset="-128"/>
              </a:defRPr>
            </a:lvl1pPr>
            <a:lvl2pPr marL="715145" indent="0">
              <a:buNone/>
              <a:defRPr sz="1467"/>
            </a:lvl2pPr>
            <a:lvl3pPr marL="1430288" indent="0">
              <a:buNone/>
              <a:defRPr sz="1467"/>
            </a:lvl3pPr>
            <a:lvl4pPr marL="2145433" indent="0">
              <a:buNone/>
              <a:defRPr sz="1467"/>
            </a:lvl4pPr>
            <a:lvl5pPr marL="2860578" indent="0">
              <a:buNone/>
              <a:defRPr sz="1467"/>
            </a:lvl5pPr>
          </a:lstStyle>
          <a:p>
            <a:pPr lvl="0"/>
            <a:fld id="{3EF06BCF-86D9-3345-BE2F-FA75975807DF}" type="datetime4">
              <a:rPr kumimoji="1" lang="ja-JP" altLang="en-US" smtClean="0"/>
              <a:t>2019年5月28日</a:t>
            </a:fld>
            <a:endParaRPr kumimoji="1" lang="ja-JP" altLang="en-US"/>
          </a:p>
        </p:txBody>
      </p:sp>
      <p:pic>
        <p:nvPicPr>
          <p:cNvPr id="28" name="図 3" descr="日立建機社名ロゴ.emf">
            <a:extLst>
              <a:ext uri="{FF2B5EF4-FFF2-40B4-BE49-F238E27FC236}">
                <a16:creationId xmlns:a16="http://schemas.microsoft.com/office/drawing/2014/main" id="{450F0F87-BEBA-2B4A-8811-FA253B7FBC78}"/>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20000" y="504005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図 7">
            <a:extLst>
              <a:ext uri="{FF2B5EF4-FFF2-40B4-BE49-F238E27FC236}">
                <a16:creationId xmlns:a16="http://schemas.microsoft.com/office/drawing/2014/main" id="{7B1B2E8B-4DDD-F044-8169-13C6097AD1B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 y="1"/>
            <a:ext cx="12192001" cy="1276810"/>
          </a:xfrm>
          <a:prstGeom prst="rect">
            <a:avLst/>
          </a:prstGeom>
        </p:spPr>
      </p:pic>
      <p:sp>
        <p:nvSpPr>
          <p:cNvPr id="9" name="タイトル 1">
            <a:extLst>
              <a:ext uri="{FF2B5EF4-FFF2-40B4-BE49-F238E27FC236}">
                <a16:creationId xmlns:a16="http://schemas.microsoft.com/office/drawing/2014/main" id="{40F2EB91-1D86-FA4E-8EA4-A9C8A344DB40}"/>
              </a:ext>
            </a:extLst>
          </p:cNvPr>
          <p:cNvSpPr>
            <a:spLocks noGrp="1"/>
          </p:cNvSpPr>
          <p:nvPr>
            <p:ph type="title"/>
          </p:nvPr>
        </p:nvSpPr>
        <p:spPr bwMode="gray">
          <a:xfrm>
            <a:off x="1188000" y="3168000"/>
            <a:ext cx="9360000" cy="468000"/>
          </a:xfrm>
          <a:prstGeom prst="rect">
            <a:avLst/>
          </a:prstGeom>
        </p:spPr>
        <p:txBody>
          <a:bodyPr wrap="square" lIns="36000" tIns="0" rIns="36000" bIns="0" anchor="ctr" anchorCtr="0">
            <a:noAutofit/>
          </a:bodyPr>
          <a:lstStyle>
            <a:lvl1pPr>
              <a:lnSpc>
                <a:spcPts val="3200"/>
              </a:lnSpc>
              <a:defRPr sz="2800" b="1">
                <a:solidFill>
                  <a:schemeClr val="tx1"/>
                </a:solidFill>
                <a:latin typeface="メイリオ"/>
                <a:ea typeface="メイリオ"/>
                <a:cs typeface="Meiryo UI" panose="020B0604030504040204" pitchFamily="50" charset="-128"/>
              </a:defRPr>
            </a:lvl1pPr>
          </a:lstStyle>
          <a:p>
            <a:r>
              <a:rPr lang="ja-JP" altLang="en-US"/>
              <a:t>マスター タイトルの書式設定</a:t>
            </a:r>
          </a:p>
        </p:txBody>
      </p:sp>
      <p:pic>
        <p:nvPicPr>
          <p:cNvPr id="11" name="図 3" descr="日立建機社名ロゴ.emf">
            <a:extLst>
              <a:ext uri="{FF2B5EF4-FFF2-40B4-BE49-F238E27FC236}">
                <a16:creationId xmlns:a16="http://schemas.microsoft.com/office/drawing/2014/main" id="{E96262FA-95E7-934C-B317-3E389E8BBC39}"/>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20000" y="504005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テキスト プレースホルダ 48">
            <a:extLst>
              <a:ext uri="{FF2B5EF4-FFF2-40B4-BE49-F238E27FC236}">
                <a16:creationId xmlns:a16="http://schemas.microsoft.com/office/drawing/2014/main" id="{80840DBC-8930-5A46-BD88-50B9216A0775}"/>
              </a:ext>
            </a:extLst>
          </p:cNvPr>
          <p:cNvSpPr>
            <a:spLocks noGrp="1"/>
          </p:cNvSpPr>
          <p:nvPr>
            <p:ph type="body" sz="quarter" idx="16" hasCustomPrompt="1"/>
          </p:nvPr>
        </p:nvSpPr>
        <p:spPr bwMode="gray">
          <a:xfrm>
            <a:off x="1188000" y="3756631"/>
            <a:ext cx="9359999" cy="540000"/>
          </a:xfrm>
          <a:prstGeom prst="rect">
            <a:avLst/>
          </a:prstGeom>
        </p:spPr>
        <p:txBody>
          <a:bodyPr wrap="square" lIns="36000" tIns="36000" rIns="35996" bIns="0">
            <a:noAutofit/>
          </a:bodyPr>
          <a:lstStyle>
            <a:lvl1pPr>
              <a:buNone/>
              <a:defRPr sz="1600" b="0" i="0">
                <a:latin typeface="Meiryo" panose="020B0604030504040204" pitchFamily="34" charset="-128"/>
                <a:ea typeface="Meiryo" panose="020B0604030504040204" pitchFamily="34" charset="-128"/>
                <a:cs typeface="Meiryo" panose="020B0604030504040204" pitchFamily="34" charset="-128"/>
              </a:defRPr>
            </a:lvl1pPr>
          </a:lstStyle>
          <a:p>
            <a:pPr lvl="0"/>
            <a:r>
              <a:rPr kumimoji="1" lang="ja-JP" altLang="en-US"/>
              <a:t>サブタイトル を入力</a:t>
            </a:r>
          </a:p>
        </p:txBody>
      </p:sp>
      <p:pic>
        <p:nvPicPr>
          <p:cNvPr id="10" name="図 3" descr="日立建機社名ロゴ.emf">
            <a:extLst>
              <a:ext uri="{FF2B5EF4-FFF2-40B4-BE49-F238E27FC236}">
                <a16:creationId xmlns:a16="http://schemas.microsoft.com/office/drawing/2014/main" id="{7551D1AA-9D85-D247-8ACE-1F2BF3C43F10}"/>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320000" y="5040052"/>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9047219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タイトルとコンテンツ">
    <p:spTree>
      <p:nvGrpSpPr>
        <p:cNvPr id="1" name=""/>
        <p:cNvGrpSpPr/>
        <p:nvPr/>
      </p:nvGrpSpPr>
      <p:grpSpPr>
        <a:xfrm>
          <a:off x="0" y="0"/>
          <a:ext cx="0" cy="0"/>
          <a:chOff x="0" y="0"/>
          <a:chExt cx="0" cy="0"/>
        </a:xfrm>
      </p:grpSpPr>
      <p:pic>
        <p:nvPicPr>
          <p:cNvPr id="11" name="図 10">
            <a:extLst>
              <a:ext uri="{FF2B5EF4-FFF2-40B4-BE49-F238E27FC236}">
                <a16:creationId xmlns:a16="http://schemas.microsoft.com/office/drawing/2014/main" id="{D805DFAA-86B5-A646-825A-D812C4A75327}"/>
              </a:ext>
            </a:extLst>
          </p:cNvPr>
          <p:cNvPicPr>
            <a:picLocks/>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720000"/>
          </a:xfrm>
          <a:prstGeom prst="rect">
            <a:avLst/>
          </a:prstGeom>
        </p:spPr>
      </p:pic>
      <p:sp>
        <p:nvSpPr>
          <p:cNvPr id="8" name="フッター プレースホルダー 5">
            <a:extLst>
              <a:ext uri="{FF2B5EF4-FFF2-40B4-BE49-F238E27FC236}">
                <a16:creationId xmlns:a16="http://schemas.microsoft.com/office/drawing/2014/main" id="{ECFF6BB6-2856-4141-B6DD-A7C1176B5A9D}"/>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US" altLang="ja-JP">
                <a:solidFill>
                  <a:srgbClr val="000000"/>
                </a:solidFill>
              </a:rPr>
              <a:t>© Hitachi Construction Machinery Co., Ltd. 2022. All rights reserved.</a:t>
            </a:r>
            <a:endParaRPr lang="ja-JP" altLang="en-US">
              <a:solidFill>
                <a:srgbClr val="000000"/>
              </a:solidFill>
            </a:endParaRPr>
          </a:p>
        </p:txBody>
      </p:sp>
      <p:sp>
        <p:nvSpPr>
          <p:cNvPr id="9" name="スライド番号プレースホルダ 2">
            <a:extLst>
              <a:ext uri="{FF2B5EF4-FFF2-40B4-BE49-F238E27FC236}">
                <a16:creationId xmlns:a16="http://schemas.microsoft.com/office/drawing/2014/main" id="{6381C5FF-A52F-DD48-93D2-3E15D0AA6E32}"/>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a:solidFill>
                  <a:srgbClr val="000000"/>
                </a:solidFill>
              </a:rPr>
              <a:pPr/>
              <a:t>‹#›</a:t>
            </a:fld>
            <a:endParaRPr lang="ja-JP" altLang="en-US">
              <a:solidFill>
                <a:srgbClr val="000000"/>
              </a:solidFill>
            </a:endParaRPr>
          </a:p>
        </p:txBody>
      </p:sp>
      <p:sp>
        <p:nvSpPr>
          <p:cNvPr id="13" name="コンテンツ プレースホルダー 3">
            <a:extLst>
              <a:ext uri="{FF2B5EF4-FFF2-40B4-BE49-F238E27FC236}">
                <a16:creationId xmlns:a16="http://schemas.microsoft.com/office/drawing/2014/main" id="{029EDCEE-C647-A942-A397-429878AC3032}"/>
              </a:ext>
            </a:extLst>
          </p:cNvPr>
          <p:cNvSpPr>
            <a:spLocks noGrp="1"/>
          </p:cNvSpPr>
          <p:nvPr>
            <p:ph sz="quarter" idx="15" hasCustomPrompt="1"/>
          </p:nvPr>
        </p:nvSpPr>
        <p:spPr>
          <a:xfrm>
            <a:off x="540000" y="972000"/>
            <a:ext cx="10800000" cy="558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a:p>
          <a:p>
            <a:pPr lvl="1"/>
            <a:r>
              <a:rPr kumimoji="1" lang="ja-JP" altLang="en-US"/>
              <a:t>第 </a:t>
            </a:r>
            <a:r>
              <a:rPr kumimoji="1" lang="en-US" altLang="ja-JP"/>
              <a:t>2 </a:t>
            </a:r>
            <a:r>
              <a:rPr kumimoji="1" lang="ja-JP" altLang="en-US"/>
              <a:t>レベル</a:t>
            </a:r>
            <a:endParaRPr kumimoji="1" lang="en-US" altLang="ja-JP"/>
          </a:p>
          <a:p>
            <a:pPr lvl="2"/>
            <a:r>
              <a:rPr kumimoji="1" lang="ja-JP" altLang="en-US"/>
              <a:t>第 </a:t>
            </a:r>
            <a:r>
              <a:rPr kumimoji="1" lang="en-US" altLang="ja-JP"/>
              <a:t>3 </a:t>
            </a:r>
            <a:r>
              <a:rPr kumimoji="1" lang="ja-JP" altLang="en-US"/>
              <a:t>レベル</a:t>
            </a:r>
            <a:endParaRPr kumimoji="1" lang="en-US" altLang="ja-JP"/>
          </a:p>
          <a:p>
            <a:pPr lvl="3"/>
            <a:r>
              <a:rPr kumimoji="1" lang="ja-JP" altLang="en-US"/>
              <a:t>第 </a:t>
            </a:r>
            <a:r>
              <a:rPr kumimoji="1" lang="en-US" altLang="ja-JP"/>
              <a:t>4 </a:t>
            </a:r>
            <a:r>
              <a:rPr kumimoji="1" lang="ja-JP" altLang="en-US"/>
              <a:t>レベル</a:t>
            </a:r>
            <a:endParaRPr kumimoji="1" lang="en-US" altLang="ja-JP"/>
          </a:p>
          <a:p>
            <a:pPr lvl="4"/>
            <a:r>
              <a:rPr kumimoji="1" lang="ja-JP" altLang="en-US"/>
              <a:t>第 </a:t>
            </a:r>
            <a:r>
              <a:rPr kumimoji="1" lang="en-US" altLang="ja-JP"/>
              <a:t>5 </a:t>
            </a:r>
            <a:r>
              <a:rPr kumimoji="1" lang="ja-JP" altLang="en-US"/>
              <a:t>レベル</a:t>
            </a:r>
          </a:p>
        </p:txBody>
      </p:sp>
      <p:sp>
        <p:nvSpPr>
          <p:cNvPr id="10" name="タイトル 9">
            <a:extLst>
              <a:ext uri="{FF2B5EF4-FFF2-40B4-BE49-F238E27FC236}">
                <a16:creationId xmlns:a16="http://schemas.microsoft.com/office/drawing/2014/main" id="{808E7EC6-23B9-724E-ABE9-7BA465122771}"/>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13171448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タイトルとコンテンツ&lt;拡大&gt;">
    <p:spTree>
      <p:nvGrpSpPr>
        <p:cNvPr id="1" name=""/>
        <p:cNvGrpSpPr/>
        <p:nvPr/>
      </p:nvGrpSpPr>
      <p:grpSpPr>
        <a:xfrm>
          <a:off x="0" y="0"/>
          <a:ext cx="0" cy="0"/>
          <a:chOff x="0" y="0"/>
          <a:chExt cx="0" cy="0"/>
        </a:xfrm>
      </p:grpSpPr>
      <p:pic>
        <p:nvPicPr>
          <p:cNvPr id="8" name="図 7">
            <a:extLst>
              <a:ext uri="{FF2B5EF4-FFF2-40B4-BE49-F238E27FC236}">
                <a16:creationId xmlns:a16="http://schemas.microsoft.com/office/drawing/2014/main" id="{A3F78159-A7B2-D645-AE10-B972C9EAB2F5}"/>
              </a:ext>
            </a:extLst>
          </p:cNvPr>
          <p:cNvPicPr>
            <a:picLocks/>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720000"/>
          </a:xfrm>
          <a:prstGeom prst="rect">
            <a:avLst/>
          </a:prstGeom>
        </p:spPr>
      </p:pic>
      <p:sp>
        <p:nvSpPr>
          <p:cNvPr id="10" name="フッター プレースホルダー 5">
            <a:extLst>
              <a:ext uri="{FF2B5EF4-FFF2-40B4-BE49-F238E27FC236}">
                <a16:creationId xmlns:a16="http://schemas.microsoft.com/office/drawing/2014/main" id="{CD93D087-38FF-7D42-A825-91CA77D0EEEC}"/>
              </a:ext>
            </a:extLst>
          </p:cNvPr>
          <p:cNvSpPr>
            <a:spLocks noGrp="1"/>
          </p:cNvSpPr>
          <p:nvPr>
            <p:ph type="ftr" sz="quarter" idx="13"/>
          </p:nvPr>
        </p:nvSpPr>
        <p:spPr>
          <a:xfrm>
            <a:off x="4140000" y="6624000"/>
            <a:ext cx="7200000" cy="180000"/>
          </a:xfrm>
          <a:prstGeom prst="rect">
            <a:avLst/>
          </a:prstGeom>
        </p:spPr>
        <p:txBody>
          <a:bodyPr wrap="none" lIns="0" tIns="0" rIns="71992" bIns="0" anchor="ctr" anchorCtr="0"/>
          <a:lstStyle>
            <a:lvl1pPr algn="r">
              <a:defRPr sz="800">
                <a:solidFill>
                  <a:schemeClr val="tx1"/>
                </a:solidFill>
                <a:latin typeface="Meiryo" panose="020B0604030504040204" pitchFamily="34" charset="-128"/>
                <a:ea typeface="Meiryo" panose="020B0604030504040204" pitchFamily="34" charset="-128"/>
                <a:cs typeface="Meiryo" panose="020B0604030504040204" pitchFamily="34" charset="-128"/>
              </a:defRPr>
            </a:lvl1pPr>
          </a:lstStyle>
          <a:p>
            <a:r>
              <a:rPr lang="en-US" altLang="ja-JP">
                <a:solidFill>
                  <a:srgbClr val="000000"/>
                </a:solidFill>
              </a:rPr>
              <a:t>© Hitachi Construction Machinery Co., Ltd. 2022. All rights reserved.</a:t>
            </a:r>
            <a:endParaRPr lang="ja-JP" altLang="en-US">
              <a:solidFill>
                <a:srgbClr val="000000"/>
              </a:solidFill>
            </a:endParaRPr>
          </a:p>
        </p:txBody>
      </p:sp>
      <p:sp>
        <p:nvSpPr>
          <p:cNvPr id="12" name="スライド番号プレースホルダ 2">
            <a:extLst>
              <a:ext uri="{FF2B5EF4-FFF2-40B4-BE49-F238E27FC236}">
                <a16:creationId xmlns:a16="http://schemas.microsoft.com/office/drawing/2014/main" id="{FA0651EA-513F-2948-85DC-552EEE6D7525}"/>
              </a:ext>
            </a:extLst>
          </p:cNvPr>
          <p:cNvSpPr>
            <a:spLocks noGrp="1"/>
          </p:cNvSpPr>
          <p:nvPr>
            <p:ph type="sldNum" sz="quarter" idx="10"/>
          </p:nvPr>
        </p:nvSpPr>
        <p:spPr bwMode="gray">
          <a:xfrm>
            <a:off x="11448000" y="6624000"/>
            <a:ext cx="576000" cy="180000"/>
          </a:xfrm>
          <a:prstGeom prst="rect">
            <a:avLst/>
          </a:prstGeom>
        </p:spPr>
        <p:txBody>
          <a:bodyPr lIns="0" tIns="0" rIns="0" bIns="0" anchor="ctr" anchorCtr="0"/>
          <a:lstStyle>
            <a:lvl1pPr algn="ctr">
              <a:lnSpc>
                <a:spcPts val="1467"/>
              </a:lnSpc>
              <a:defRPr sz="1200" b="1" i="0" smtClean="0">
                <a:solidFill>
                  <a:schemeClr val="tx1"/>
                </a:solidFill>
                <a:latin typeface="Meiryo" panose="020B0604030504040204" pitchFamily="34" charset="-128"/>
                <a:ea typeface="Meiryo" panose="020B0604030504040204" pitchFamily="34" charset="-128"/>
                <a:cs typeface="Arial"/>
              </a:defRPr>
            </a:lvl1pPr>
          </a:lstStyle>
          <a:p>
            <a:fld id="{6AF551BE-3A75-9E46-AE8A-6EF31D09D7BE}" type="slidenum">
              <a:rPr lang="ja-JP" altLang="en-US">
                <a:solidFill>
                  <a:srgbClr val="000000"/>
                </a:solidFill>
              </a:rPr>
              <a:pPr/>
              <a:t>‹#›</a:t>
            </a:fld>
            <a:endParaRPr lang="ja-JP" altLang="en-US">
              <a:solidFill>
                <a:srgbClr val="000000"/>
              </a:solidFill>
            </a:endParaRPr>
          </a:p>
        </p:txBody>
      </p:sp>
      <p:sp>
        <p:nvSpPr>
          <p:cNvPr id="11" name="コンテンツ プレースホルダー 3">
            <a:extLst>
              <a:ext uri="{FF2B5EF4-FFF2-40B4-BE49-F238E27FC236}">
                <a16:creationId xmlns:a16="http://schemas.microsoft.com/office/drawing/2014/main" id="{823791EB-6C39-B141-A59B-2F642D19E4B8}"/>
              </a:ext>
            </a:extLst>
          </p:cNvPr>
          <p:cNvSpPr>
            <a:spLocks noGrp="1"/>
          </p:cNvSpPr>
          <p:nvPr>
            <p:ph sz="quarter" idx="15" hasCustomPrompt="1"/>
          </p:nvPr>
        </p:nvSpPr>
        <p:spPr>
          <a:xfrm>
            <a:off x="540000" y="828000"/>
            <a:ext cx="11519999" cy="5760000"/>
          </a:xfrm>
          <a:prstGeom prst="rect">
            <a:avLst/>
          </a:prstGeom>
        </p:spPr>
        <p:txBody>
          <a:bodyPr lIns="36000" tIns="0" rIns="36000" bIns="0"/>
          <a:lstStyle>
            <a:lvl1pPr marL="288000" indent="-288000">
              <a:lnSpc>
                <a:spcPts val="2600"/>
              </a:lnSpc>
              <a:spcBef>
                <a:spcPts val="0"/>
              </a:spcBef>
              <a:spcAft>
                <a:spcPts val="400"/>
              </a:spcAft>
              <a:buSzPct val="110000"/>
              <a:buFont typeface="Wingdings" pitchFamily="2" charset="2"/>
              <a:buChar char="n"/>
              <a:defRPr sz="2000" b="1" i="0">
                <a:latin typeface="Meiryo" panose="020B0604030504040204" pitchFamily="34" charset="-128"/>
                <a:ea typeface="Meiryo" panose="020B0604030504040204" pitchFamily="34" charset="-128"/>
              </a:defRPr>
            </a:lvl1pPr>
            <a:lvl2pPr marL="288000" indent="0">
              <a:lnSpc>
                <a:spcPts val="2200"/>
              </a:lnSpc>
              <a:spcBef>
                <a:spcPts val="200"/>
              </a:spcBef>
              <a:spcAft>
                <a:spcPts val="600"/>
              </a:spcAft>
              <a:buFontTx/>
              <a:buNone/>
              <a:defRPr sz="1600">
                <a:solidFill>
                  <a:schemeClr val="tx1">
                    <a:lumMod val="75000"/>
                    <a:lumOff val="25000"/>
                  </a:schemeClr>
                </a:solidFill>
                <a:latin typeface="Meiryo" panose="020B0604030504040204" pitchFamily="34" charset="-128"/>
                <a:ea typeface="Meiryo" panose="020B0604030504040204" pitchFamily="34" charset="-128"/>
              </a:defRPr>
            </a:lvl2pPr>
            <a:lvl3pPr marL="504000" indent="-180000">
              <a:lnSpc>
                <a:spcPts val="2300"/>
              </a:lnSpc>
              <a:spcBef>
                <a:spcPts val="300"/>
              </a:spcBef>
              <a:defRPr sz="1600" b="1">
                <a:solidFill>
                  <a:schemeClr val="tx1"/>
                </a:solidFill>
                <a:latin typeface="Meiryo" panose="020B0604030504040204" pitchFamily="34" charset="-128"/>
                <a:ea typeface="Meiryo" panose="020B0604030504040204" pitchFamily="34" charset="-128"/>
              </a:defRPr>
            </a:lvl3pPr>
            <a:lvl4pPr marL="504000" indent="0">
              <a:lnSpc>
                <a:spcPts val="2000"/>
              </a:lnSpc>
              <a:spcBef>
                <a:spcPts val="400"/>
              </a:spcBef>
              <a:buFontTx/>
              <a:buNone/>
              <a:defRPr sz="1600" b="0" i="0">
                <a:solidFill>
                  <a:schemeClr val="tx1">
                    <a:lumMod val="75000"/>
                    <a:lumOff val="25000"/>
                  </a:schemeClr>
                </a:solidFill>
                <a:latin typeface="Meiryo" panose="020B0604030504040204" pitchFamily="34" charset="-128"/>
                <a:ea typeface="Meiryo" panose="020B0604030504040204" pitchFamily="34" charset="-128"/>
              </a:defRPr>
            </a:lvl4pPr>
            <a:lvl5pPr marL="720000" indent="-180000">
              <a:lnSpc>
                <a:spcPts val="2000"/>
              </a:lnSpc>
              <a:spcBef>
                <a:spcPts val="100"/>
              </a:spcBef>
              <a:spcAft>
                <a:spcPts val="100"/>
              </a:spcAft>
              <a:buFont typeface="システムフォント"/>
              <a:buChar char="−"/>
              <a:defRPr sz="1400" b="0" i="0">
                <a:solidFill>
                  <a:schemeClr val="tx1">
                    <a:lumMod val="75000"/>
                    <a:lumOff val="25000"/>
                  </a:schemeClr>
                </a:solidFill>
                <a:latin typeface="Meiryo" panose="020B0604030504040204" pitchFamily="34" charset="-128"/>
                <a:ea typeface="Meiryo" panose="020B0604030504040204" pitchFamily="34" charset="-128"/>
              </a:defRPr>
            </a:lvl5pPr>
          </a:lstStyle>
          <a:p>
            <a:r>
              <a:rPr kumimoji="1" lang="ja-JP" altLang="en-US"/>
              <a:t>テキストを入力</a:t>
            </a:r>
            <a:endParaRPr kumimoji="1" lang="en-US" altLang="ja-JP"/>
          </a:p>
          <a:p>
            <a:pPr lvl="1"/>
            <a:r>
              <a:rPr kumimoji="1" lang="ja-JP" altLang="en-US"/>
              <a:t>第 </a:t>
            </a:r>
            <a:r>
              <a:rPr kumimoji="1" lang="en-US" altLang="ja-JP"/>
              <a:t>2 </a:t>
            </a:r>
            <a:r>
              <a:rPr kumimoji="1" lang="ja-JP" altLang="en-US"/>
              <a:t>レベル</a:t>
            </a:r>
            <a:endParaRPr kumimoji="1" lang="en-US" altLang="ja-JP"/>
          </a:p>
          <a:p>
            <a:pPr lvl="2"/>
            <a:r>
              <a:rPr kumimoji="1" lang="ja-JP" altLang="en-US"/>
              <a:t>第 </a:t>
            </a:r>
            <a:r>
              <a:rPr kumimoji="1" lang="en-US" altLang="ja-JP"/>
              <a:t>3 </a:t>
            </a:r>
            <a:r>
              <a:rPr kumimoji="1" lang="ja-JP" altLang="en-US"/>
              <a:t>レベル</a:t>
            </a:r>
            <a:endParaRPr kumimoji="1" lang="en-US" altLang="ja-JP"/>
          </a:p>
          <a:p>
            <a:pPr lvl="3"/>
            <a:r>
              <a:rPr kumimoji="1" lang="ja-JP" altLang="en-US"/>
              <a:t>第 </a:t>
            </a:r>
            <a:r>
              <a:rPr kumimoji="1" lang="en-US" altLang="ja-JP"/>
              <a:t>4 </a:t>
            </a:r>
            <a:r>
              <a:rPr kumimoji="1" lang="ja-JP" altLang="en-US"/>
              <a:t>レベル</a:t>
            </a:r>
            <a:endParaRPr kumimoji="1" lang="en-US" altLang="ja-JP"/>
          </a:p>
          <a:p>
            <a:pPr lvl="4"/>
            <a:r>
              <a:rPr kumimoji="1" lang="ja-JP" altLang="en-US"/>
              <a:t>第 </a:t>
            </a:r>
            <a:r>
              <a:rPr kumimoji="1" lang="en-US" altLang="ja-JP"/>
              <a:t>5 </a:t>
            </a:r>
            <a:r>
              <a:rPr kumimoji="1" lang="ja-JP" altLang="en-US"/>
              <a:t>レベル</a:t>
            </a:r>
          </a:p>
        </p:txBody>
      </p:sp>
      <p:sp>
        <p:nvSpPr>
          <p:cNvPr id="7" name="タイトル 9">
            <a:extLst>
              <a:ext uri="{FF2B5EF4-FFF2-40B4-BE49-F238E27FC236}">
                <a16:creationId xmlns:a16="http://schemas.microsoft.com/office/drawing/2014/main" id="{C693A077-4FDF-B446-86F0-ECE191D76FEE}"/>
              </a:ext>
            </a:extLst>
          </p:cNvPr>
          <p:cNvSpPr>
            <a:spLocks noGrp="1"/>
          </p:cNvSpPr>
          <p:nvPr>
            <p:ph type="title"/>
          </p:nvPr>
        </p:nvSpPr>
        <p:spPr>
          <a:xfrm>
            <a:off x="540000" y="180000"/>
            <a:ext cx="10260000" cy="360000"/>
          </a:xfrm>
          <a:prstGeom prst="rect">
            <a:avLst/>
          </a:prstGeom>
        </p:spPr>
        <p:txBody>
          <a:bodyPr lIns="0" tIns="36000" rIns="72000" bIns="36000"/>
          <a:lstStyle>
            <a:lvl1pPr>
              <a:defRPr sz="2400" b="1" i="0" baseline="0">
                <a:solidFill>
                  <a:schemeClr val="tx1"/>
                </a:solidFill>
                <a:latin typeface="Meiryo" panose="020B0604030504040204" pitchFamily="34" charset="-128"/>
                <a:ea typeface="Meiryo" panose="020B0604030504040204" pitchFamily="34" charset="-128"/>
              </a:defRPr>
            </a:lvl1pPr>
          </a:lstStyle>
          <a:p>
            <a:r>
              <a:rPr lang="ja-JP" altLang="en-US"/>
              <a:t>マスター タイトルの書式設定</a:t>
            </a:r>
            <a:endParaRPr kumimoji="1" lang="ja-JP" altLang="en-US"/>
          </a:p>
        </p:txBody>
      </p:sp>
    </p:spTree>
    <p:extLst>
      <p:ext uri="{BB962C8B-B14F-4D97-AF65-F5344CB8AC3E}">
        <p14:creationId xmlns:p14="http://schemas.microsoft.com/office/powerpoint/2010/main" val="38698290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社内用スライド">
    <p:spTree>
      <p:nvGrpSpPr>
        <p:cNvPr id="1" name=""/>
        <p:cNvGrpSpPr/>
        <p:nvPr/>
      </p:nvGrpSpPr>
      <p:grpSpPr>
        <a:xfrm>
          <a:off x="0" y="0"/>
          <a:ext cx="0" cy="0"/>
          <a:chOff x="0" y="0"/>
          <a:chExt cx="0" cy="0"/>
        </a:xfrm>
      </p:grpSpPr>
      <p:sp>
        <p:nvSpPr>
          <p:cNvPr id="8" name="テキスト ボックス 7">
            <a:extLst>
              <a:ext uri="{FF2B5EF4-FFF2-40B4-BE49-F238E27FC236}">
                <a16:creationId xmlns:a16="http://schemas.microsoft.com/office/drawing/2014/main" id="{37743C10-CE16-9C4E-8DF3-EF16EA5DDF6A}"/>
              </a:ext>
            </a:extLst>
          </p:cNvPr>
          <p:cNvSpPr txBox="1"/>
          <p:nvPr userDrawn="1"/>
        </p:nvSpPr>
        <p:spPr>
          <a:xfrm>
            <a:off x="3936000" y="6597440"/>
            <a:ext cx="4320000" cy="180000"/>
          </a:xfrm>
          <a:prstGeom prst="rect">
            <a:avLst/>
          </a:prstGeom>
          <a:noFill/>
        </p:spPr>
        <p:txBody>
          <a:bodyPr wrap="none" lIns="0" tIns="36000" rIns="72000" bIns="36000" rtlCol="0" anchor="t" anchorCtr="0">
            <a:noAutofit/>
          </a:bodyPr>
          <a:lstStyle/>
          <a:p>
            <a:pPr marL="0" marR="0" lvl="0" indent="0" algn="ctr" defTabSz="914377" rtl="0" eaLnBrk="1" fontAlgn="base" latinLnBrk="0" hangingPunct="1">
              <a:lnSpc>
                <a:spcPct val="100000"/>
              </a:lnSpc>
              <a:spcBef>
                <a:spcPct val="0"/>
              </a:spcBef>
              <a:spcAft>
                <a:spcPct val="0"/>
              </a:spcAft>
              <a:buClrTx/>
              <a:buSzTx/>
              <a:buFontTx/>
              <a:buNone/>
              <a:tabLst/>
              <a:defRPr/>
            </a:pPr>
            <a:r>
              <a:rPr lang="en" altLang="ja-JP" sz="700" b="0" i="0">
                <a:latin typeface="Arial" panose="020B0604020202020204" pitchFamily="34" charset="0"/>
                <a:ea typeface="Arial" panose="020B0604030504040204" pitchFamily="34" charset="-128"/>
                <a:cs typeface="Arial" panose="020B0604020202020204" pitchFamily="34" charset="0"/>
              </a:rPr>
              <a:t>© Hitachi Construction Machinery Co., Ltd. 20</a:t>
            </a:r>
            <a:r>
              <a:rPr lang="en-US" altLang="ja-JP" sz="700" b="0" i="0">
                <a:latin typeface="Arial" panose="020B0604020202020204" pitchFamily="34" charset="0"/>
                <a:ea typeface="Arial" panose="020B0604030504040204" pitchFamily="34" charset="-128"/>
                <a:cs typeface="Arial" panose="020B0604020202020204" pitchFamily="34" charset="0"/>
              </a:rPr>
              <a:t>23</a:t>
            </a:r>
            <a:r>
              <a:rPr lang="en" altLang="ja-JP" sz="700" b="0" i="0">
                <a:latin typeface="Arial" panose="020B0604020202020204" pitchFamily="34" charset="0"/>
                <a:ea typeface="Arial" panose="020B0604030504040204" pitchFamily="34" charset="-128"/>
                <a:cs typeface="Arial" panose="020B0604020202020204" pitchFamily="34" charset="0"/>
              </a:rPr>
              <a:t>. All rights reserved.</a:t>
            </a:r>
            <a:endParaRPr lang="ja-JP" altLang="en-US" sz="700" b="0" i="0">
              <a:latin typeface="Arial" panose="020B0604020202020204" pitchFamily="34" charset="0"/>
              <a:ea typeface="Arial" panose="020B0604030504040204" pitchFamily="34" charset="-128"/>
              <a:cs typeface="Arial" panose="020B0604020202020204" pitchFamily="34" charset="0"/>
            </a:endParaRPr>
          </a:p>
        </p:txBody>
      </p:sp>
      <p:sp>
        <p:nvSpPr>
          <p:cNvPr id="14" name="タイトル 9">
            <a:extLst>
              <a:ext uri="{FF2B5EF4-FFF2-40B4-BE49-F238E27FC236}">
                <a16:creationId xmlns:a16="http://schemas.microsoft.com/office/drawing/2014/main" id="{9FB5B1AE-555F-764A-8743-C4EAD13E9DD0}"/>
              </a:ext>
            </a:extLst>
          </p:cNvPr>
          <p:cNvSpPr>
            <a:spLocks noGrp="1"/>
          </p:cNvSpPr>
          <p:nvPr userDrawn="1">
            <p:ph type="title"/>
          </p:nvPr>
        </p:nvSpPr>
        <p:spPr>
          <a:xfrm>
            <a:off x="335203" y="116545"/>
            <a:ext cx="9721351" cy="482097"/>
          </a:xfrm>
          <a:prstGeom prst="rect">
            <a:avLst/>
          </a:prstGeom>
        </p:spPr>
        <p:txBody>
          <a:bodyPr lIns="0" tIns="36000" rIns="72000" bIns="36000"/>
          <a:lstStyle>
            <a:lvl1pPr>
              <a:defRPr sz="1900" b="1" i="0" baseline="0">
                <a:solidFill>
                  <a:schemeClr val="tx1"/>
                </a:solidFill>
                <a:latin typeface="Arial" panose="020B0604030504040204" pitchFamily="50" charset="-128"/>
                <a:ea typeface="Arial" panose="020B0604030504040204" pitchFamily="50" charset="-128"/>
              </a:defRPr>
            </a:lvl1pPr>
          </a:lstStyle>
          <a:p>
            <a:r>
              <a:rPr lang="ja-JP" altLang="en-US"/>
              <a:t>マスター タイトルの書式設定</a:t>
            </a:r>
            <a:endParaRPr kumimoji="1" lang="ja-JP" altLang="en-US"/>
          </a:p>
        </p:txBody>
      </p:sp>
      <p:pic>
        <p:nvPicPr>
          <p:cNvPr id="6" name="図 5">
            <a:extLst>
              <a:ext uri="{FF2B5EF4-FFF2-40B4-BE49-F238E27FC236}">
                <a16:creationId xmlns:a16="http://schemas.microsoft.com/office/drawing/2014/main" id="{AD85333D-9E6A-1EBB-B7CA-FE861F00CC3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1033095" y="-331"/>
            <a:ext cx="1162396" cy="720330"/>
          </a:xfrm>
          <a:prstGeom prst="rect">
            <a:avLst/>
          </a:prstGeom>
        </p:spPr>
      </p:pic>
      <p:sp>
        <p:nvSpPr>
          <p:cNvPr id="2" name="正方形/長方形 1">
            <a:extLst>
              <a:ext uri="{FF2B5EF4-FFF2-40B4-BE49-F238E27FC236}">
                <a16:creationId xmlns:a16="http://schemas.microsoft.com/office/drawing/2014/main" id="{7FF3695F-EBBF-AEE0-E6D0-EAFF72A7FC64}"/>
              </a:ext>
            </a:extLst>
          </p:cNvPr>
          <p:cNvSpPr/>
          <p:nvPr userDrawn="1"/>
        </p:nvSpPr>
        <p:spPr>
          <a:xfrm>
            <a:off x="0" y="598642"/>
            <a:ext cx="10903749" cy="121363"/>
          </a:xfrm>
          <a:prstGeom prst="rect">
            <a:avLst/>
          </a:prstGeom>
          <a:solidFill>
            <a:schemeClr val="bg1">
              <a:lumMod val="75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600"/>
          </a:p>
        </p:txBody>
      </p:sp>
      <p:sp>
        <p:nvSpPr>
          <p:cNvPr id="5" name="テキスト ボックス 4">
            <a:extLst>
              <a:ext uri="{FF2B5EF4-FFF2-40B4-BE49-F238E27FC236}">
                <a16:creationId xmlns:a16="http://schemas.microsoft.com/office/drawing/2014/main" id="{041C9828-4C69-87F5-5402-82933FED039E}"/>
              </a:ext>
            </a:extLst>
          </p:cNvPr>
          <p:cNvSpPr txBox="1"/>
          <p:nvPr userDrawn="1"/>
        </p:nvSpPr>
        <p:spPr>
          <a:xfrm>
            <a:off x="10424860" y="267594"/>
            <a:ext cx="360000" cy="180000"/>
          </a:xfrm>
          <a:prstGeom prst="rect">
            <a:avLst/>
          </a:prstGeom>
          <a:noFill/>
        </p:spPr>
        <p:txBody>
          <a:bodyPr wrap="none" lIns="0" tIns="36000" rIns="0" bIns="36000" rtlCol="0" anchor="ctr" anchorCtr="0">
            <a:noAutofit/>
          </a:bodyPr>
          <a:lstStyle/>
          <a:p>
            <a:pPr marL="0" marR="0" lvl="0" indent="0" algn="ctr" defTabSz="914377" rtl="0" eaLnBrk="1" fontAlgn="base" latinLnBrk="0" hangingPunct="1">
              <a:lnSpc>
                <a:spcPts val="1300"/>
              </a:lnSpc>
              <a:spcBef>
                <a:spcPct val="0"/>
              </a:spcBef>
              <a:spcAft>
                <a:spcPct val="0"/>
              </a:spcAft>
              <a:buClrTx/>
              <a:buSzTx/>
              <a:buFontTx/>
              <a:buNone/>
              <a:tabLst/>
              <a:defRPr/>
            </a:pPr>
            <a:fld id="{AEF9560F-9DB5-9147-AEF7-60543E5F9F0A}" type="slidenum">
              <a:rPr lang="en" altLang="ja-JP" sz="1600" b="0" i="0" dirty="0">
                <a:latin typeface="Arial" panose="020B0604020202020204" pitchFamily="34" charset="0"/>
                <a:ea typeface="Arial" panose="020B0604030504040204" pitchFamily="34" charset="-128"/>
                <a:cs typeface="Arial" panose="020B0604020202020204" pitchFamily="34" charset="0"/>
              </a:rPr>
              <a:pPr marL="0" marR="0" lvl="0" indent="0" algn="ctr" defTabSz="914377" rtl="0" eaLnBrk="1" fontAlgn="base" latinLnBrk="0" hangingPunct="1">
                <a:lnSpc>
                  <a:spcPts val="1300"/>
                </a:lnSpc>
                <a:spcBef>
                  <a:spcPct val="0"/>
                </a:spcBef>
                <a:spcAft>
                  <a:spcPct val="0"/>
                </a:spcAft>
                <a:buClrTx/>
                <a:buSzTx/>
                <a:buFontTx/>
                <a:buNone/>
                <a:tabLst/>
                <a:defRPr/>
              </a:pPr>
              <a:t>‹#›</a:t>
            </a:fld>
            <a:endParaRPr lang="ja-JP" altLang="en-US" sz="1600" b="0" i="0">
              <a:latin typeface="Arial" panose="020B0604020202020204" pitchFamily="34" charset="0"/>
              <a:ea typeface="Arial" panose="020B0604030504040204" pitchFamily="34" charset="-128"/>
              <a:cs typeface="Arial" panose="020B0604020202020204" pitchFamily="34" charset="0"/>
            </a:endParaRPr>
          </a:p>
        </p:txBody>
      </p:sp>
      <p:sp>
        <p:nvSpPr>
          <p:cNvPr id="7" name="楕円 6">
            <a:extLst>
              <a:ext uri="{FF2B5EF4-FFF2-40B4-BE49-F238E27FC236}">
                <a16:creationId xmlns:a16="http://schemas.microsoft.com/office/drawing/2014/main" id="{EA557844-9A20-C7BF-7B73-CA55ADB5B50B}"/>
              </a:ext>
            </a:extLst>
          </p:cNvPr>
          <p:cNvSpPr/>
          <p:nvPr userDrawn="1"/>
        </p:nvSpPr>
        <p:spPr>
          <a:xfrm>
            <a:off x="10361057" y="60994"/>
            <a:ext cx="487607" cy="487606"/>
          </a:xfrm>
          <a:prstGeom prst="ellips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900">
              <a:solidFill>
                <a:schemeClr val="tx1"/>
              </a:solidFill>
            </a:endParaRPr>
          </a:p>
        </p:txBody>
      </p:sp>
    </p:spTree>
    <p:extLst>
      <p:ext uri="{BB962C8B-B14F-4D97-AF65-F5344CB8AC3E}">
        <p14:creationId xmlns:p14="http://schemas.microsoft.com/office/powerpoint/2010/main" val="1453277882"/>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表紙">
    <p:spTree>
      <p:nvGrpSpPr>
        <p:cNvPr id="1" name=""/>
        <p:cNvGrpSpPr/>
        <p:nvPr/>
      </p:nvGrpSpPr>
      <p:grpSpPr>
        <a:xfrm>
          <a:off x="0" y="0"/>
          <a:ext cx="0" cy="0"/>
          <a:chOff x="0" y="0"/>
          <a:chExt cx="0" cy="0"/>
        </a:xfrm>
      </p:grpSpPr>
      <p:sp>
        <p:nvSpPr>
          <p:cNvPr id="4" name="テキスト プレースホルダー 2">
            <a:extLst>
              <a:ext uri="{FF2B5EF4-FFF2-40B4-BE49-F238E27FC236}">
                <a16:creationId xmlns:a16="http://schemas.microsoft.com/office/drawing/2014/main" id="{F5652712-35ED-574F-A6FA-DDA80A8EF226}"/>
              </a:ext>
            </a:extLst>
          </p:cNvPr>
          <p:cNvSpPr>
            <a:spLocks noGrp="1"/>
          </p:cNvSpPr>
          <p:nvPr>
            <p:ph type="body" sz="quarter" idx="19" hasCustomPrompt="1"/>
          </p:nvPr>
        </p:nvSpPr>
        <p:spPr>
          <a:xfrm>
            <a:off x="1188003" y="5285396"/>
            <a:ext cx="8292468" cy="1008000"/>
          </a:xfrm>
          <a:prstGeom prst="rect">
            <a:avLst/>
          </a:prstGeom>
        </p:spPr>
        <p:txBody>
          <a:bodyPr vert="horz" lIns="0" tIns="0" rIns="0" bIns="0" anchor="t" anchorCtr="0"/>
          <a:lstStyle>
            <a:lvl1pPr marL="0" indent="0" algn="l">
              <a:lnSpc>
                <a:spcPts val="2100"/>
              </a:lnSpc>
              <a:spcBef>
                <a:spcPts val="300"/>
              </a:spcBef>
              <a:spcAft>
                <a:spcPts val="600"/>
              </a:spcAft>
              <a:buNone/>
              <a:defRPr sz="1400" b="0" i="0">
                <a:latin typeface="Arial" panose="020B0604030504040204" pitchFamily="50" charset="-128"/>
                <a:ea typeface="Arial" panose="020B0604030504040204" pitchFamily="50" charset="-128"/>
              </a:defRPr>
            </a:lvl1pPr>
            <a:lvl2pPr marL="0" indent="0">
              <a:lnSpc>
                <a:spcPts val="2667"/>
              </a:lnSpc>
              <a:spcBef>
                <a:spcPts val="0"/>
              </a:spcBef>
              <a:buNone/>
              <a:defRPr sz="1900" b="0" i="0">
                <a:latin typeface="Arial" panose="020B0604030504040204" pitchFamily="50" charset="-128"/>
                <a:ea typeface="Arial" panose="020B0604030504040204" pitchFamily="50" charset="-128"/>
              </a:defRPr>
            </a:lvl2pPr>
            <a:lvl3pPr marL="0" indent="0">
              <a:lnSpc>
                <a:spcPts val="2133"/>
              </a:lnSpc>
              <a:spcBef>
                <a:spcPts val="533"/>
              </a:spcBef>
              <a:buNone/>
              <a:defRPr sz="1700" baseline="0">
                <a:latin typeface="Arial"/>
                <a:ea typeface="Arial"/>
              </a:defRPr>
            </a:lvl3pPr>
            <a:lvl4pPr marL="2145380" indent="0">
              <a:buNone/>
              <a:defRPr/>
            </a:lvl4pPr>
            <a:lvl5pPr marL="2860507" indent="0">
              <a:buNone/>
              <a:defRPr/>
            </a:lvl5pPr>
          </a:lstStyle>
          <a:p>
            <a:pPr lvl="0"/>
            <a:r>
              <a:rPr kumimoji="1" lang="zh-TW" altLang="en-US"/>
              <a:t>部署／役職名</a:t>
            </a:r>
            <a:r>
              <a:rPr kumimoji="1" lang="ja-JP" altLang="en-US"/>
              <a:t>／発表者名</a:t>
            </a:r>
            <a:endParaRPr kumimoji="1" lang="en-US" altLang="zh-TW"/>
          </a:p>
        </p:txBody>
      </p:sp>
      <p:pic>
        <p:nvPicPr>
          <p:cNvPr id="10" name="図 3" descr="日立建機社名ロゴ.emf">
            <a:extLst>
              <a:ext uri="{FF2B5EF4-FFF2-40B4-BE49-F238E27FC236}">
                <a16:creationId xmlns:a16="http://schemas.microsoft.com/office/drawing/2014/main" id="{7551D1AA-9D85-D247-8ACE-1F2BF3C43F10}"/>
              </a:ext>
            </a:extLst>
          </p:cNvPr>
          <p:cNvPicPr>
            <a:picLocks noChangeAspect="1"/>
          </p:cNvPicPr>
          <p:nvPr userDrawn="1"/>
        </p:nvPicPr>
        <p:blipFill>
          <a:blip r:embed="rId2">
            <a:extLst>
              <a:ext uri="{28A0092B-C50C-407E-A947-70E740481C1C}">
                <a14:useLocalDpi xmlns:a14="http://schemas.microsoft.com/office/drawing/2010/main"/>
              </a:ext>
            </a:extLst>
          </a:blip>
          <a:srcRect/>
          <a:stretch>
            <a:fillRect/>
          </a:stretch>
        </p:blipFill>
        <p:spPr bwMode="auto">
          <a:xfrm>
            <a:off x="1187999" y="4745404"/>
            <a:ext cx="2880000" cy="453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テキスト プレースホルダー 4">
            <a:extLst>
              <a:ext uri="{FF2B5EF4-FFF2-40B4-BE49-F238E27FC236}">
                <a16:creationId xmlns:a16="http://schemas.microsoft.com/office/drawing/2014/main" id="{C40C978E-F900-5C4A-8F58-281DD2463AAE}"/>
              </a:ext>
            </a:extLst>
          </p:cNvPr>
          <p:cNvSpPr>
            <a:spLocks noGrp="1"/>
          </p:cNvSpPr>
          <p:nvPr>
            <p:ph type="body" sz="quarter" idx="20" hasCustomPrompt="1"/>
          </p:nvPr>
        </p:nvSpPr>
        <p:spPr>
          <a:xfrm>
            <a:off x="1187999" y="4295396"/>
            <a:ext cx="1800000" cy="252000"/>
          </a:xfrm>
          <a:prstGeom prst="rect">
            <a:avLst/>
          </a:prstGeom>
          <a:effectLst/>
        </p:spPr>
        <p:txBody>
          <a:bodyPr vert="horz" wrap="none" lIns="0" tIns="0" rIns="0" bIns="0" anchor="ctr" anchorCtr="0"/>
          <a:lstStyle>
            <a:lvl1pPr marL="0" indent="0">
              <a:buNone/>
              <a:defRPr sz="1600" b="0" i="0">
                <a:solidFill>
                  <a:schemeClr val="tx1"/>
                </a:solidFill>
                <a:effectLst/>
                <a:latin typeface="Arial" panose="020B0604030504040204" pitchFamily="50" charset="-128"/>
                <a:ea typeface="Arial" panose="020B0604030504040204" pitchFamily="50" charset="-128"/>
              </a:defRPr>
            </a:lvl1pPr>
            <a:lvl2pPr marL="715127" indent="0">
              <a:buNone/>
              <a:defRPr sz="1100"/>
            </a:lvl2pPr>
            <a:lvl3pPr marL="1430252" indent="0">
              <a:buNone/>
              <a:defRPr sz="1100"/>
            </a:lvl3pPr>
            <a:lvl4pPr marL="2145380" indent="0">
              <a:buNone/>
              <a:defRPr sz="1100"/>
            </a:lvl4pPr>
            <a:lvl5pPr marL="2860507" indent="0">
              <a:buNone/>
              <a:defRPr sz="1100"/>
            </a:lvl5pPr>
          </a:lstStyle>
          <a:p>
            <a:pPr lvl="0"/>
            <a:r>
              <a:rPr kumimoji="1" lang="en-US" altLang="ja-JP"/>
              <a:t>20YY/MM/DD</a:t>
            </a:r>
            <a:endParaRPr kumimoji="1" lang="ja-JP" altLang="en-US"/>
          </a:p>
        </p:txBody>
      </p:sp>
      <p:sp>
        <p:nvSpPr>
          <p:cNvPr id="13" name="テキスト プレースホルダ 48">
            <a:extLst>
              <a:ext uri="{FF2B5EF4-FFF2-40B4-BE49-F238E27FC236}">
                <a16:creationId xmlns:a16="http://schemas.microsoft.com/office/drawing/2014/main" id="{80840DBC-8930-5A46-BD88-50B9216A0775}"/>
              </a:ext>
            </a:extLst>
          </p:cNvPr>
          <p:cNvSpPr>
            <a:spLocks noGrp="1"/>
          </p:cNvSpPr>
          <p:nvPr>
            <p:ph type="body" sz="quarter" idx="16" hasCustomPrompt="1"/>
          </p:nvPr>
        </p:nvSpPr>
        <p:spPr bwMode="gray">
          <a:xfrm>
            <a:off x="1188004" y="2744980"/>
            <a:ext cx="8292468" cy="540000"/>
          </a:xfrm>
          <a:prstGeom prst="rect">
            <a:avLst/>
          </a:prstGeom>
        </p:spPr>
        <p:txBody>
          <a:bodyPr wrap="square" lIns="36000" tIns="36000" rIns="35996" bIns="0">
            <a:noAutofit/>
          </a:bodyPr>
          <a:lstStyle>
            <a:lvl1pPr>
              <a:buNone/>
              <a:defRPr sz="1900" b="0" i="0">
                <a:latin typeface="Arial" panose="020B0604030504040204" pitchFamily="50" charset="-128"/>
                <a:ea typeface="Arial" panose="020B0604030504040204" pitchFamily="50" charset="-128"/>
                <a:cs typeface="Arial" panose="020B0604030504040204" pitchFamily="50" charset="-128"/>
              </a:defRPr>
            </a:lvl1pPr>
          </a:lstStyle>
          <a:p>
            <a:pPr lvl="0"/>
            <a:r>
              <a:rPr kumimoji="1" lang="ja-JP" altLang="en-US"/>
              <a:t>サブタイトル を入力</a:t>
            </a:r>
          </a:p>
        </p:txBody>
      </p:sp>
      <p:sp>
        <p:nvSpPr>
          <p:cNvPr id="9" name="タイトル 1">
            <a:extLst>
              <a:ext uri="{FF2B5EF4-FFF2-40B4-BE49-F238E27FC236}">
                <a16:creationId xmlns:a16="http://schemas.microsoft.com/office/drawing/2014/main" id="{40F2EB91-1D86-FA4E-8EA4-A9C8A344DB40}"/>
              </a:ext>
            </a:extLst>
          </p:cNvPr>
          <p:cNvSpPr>
            <a:spLocks noGrp="1"/>
          </p:cNvSpPr>
          <p:nvPr>
            <p:ph type="title" hasCustomPrompt="1"/>
          </p:nvPr>
        </p:nvSpPr>
        <p:spPr bwMode="gray">
          <a:xfrm>
            <a:off x="1188000" y="2132980"/>
            <a:ext cx="8292469" cy="468000"/>
          </a:xfrm>
          <a:prstGeom prst="rect">
            <a:avLst/>
          </a:prstGeom>
        </p:spPr>
        <p:txBody>
          <a:bodyPr wrap="square" lIns="0" tIns="0" rIns="0" bIns="0" anchor="b" anchorCtr="0">
            <a:noAutofit/>
          </a:bodyPr>
          <a:lstStyle>
            <a:lvl1pPr>
              <a:lnSpc>
                <a:spcPts val="3200"/>
              </a:lnSpc>
              <a:defRPr sz="2500" b="1" i="0">
                <a:solidFill>
                  <a:schemeClr val="tx1"/>
                </a:solidFill>
                <a:latin typeface="Arial" panose="020B0604030504040204" pitchFamily="50" charset="-128"/>
                <a:ea typeface="Arial" panose="020B0604030504040204" pitchFamily="50" charset="-128"/>
                <a:cs typeface="Arial" panose="020B0604030504040204" pitchFamily="50" charset="-128"/>
              </a:defRPr>
            </a:lvl1pPr>
          </a:lstStyle>
          <a:p>
            <a:r>
              <a:rPr lang="ja-JP" altLang="en-US"/>
              <a:t>メインタイトルを入力</a:t>
            </a:r>
          </a:p>
        </p:txBody>
      </p:sp>
      <p:sp>
        <p:nvSpPr>
          <p:cNvPr id="5" name="テキスト プレースホルダー 10">
            <a:extLst>
              <a:ext uri="{FF2B5EF4-FFF2-40B4-BE49-F238E27FC236}">
                <a16:creationId xmlns:a16="http://schemas.microsoft.com/office/drawing/2014/main" id="{73B05A19-A956-CAA2-7DD6-F888B455E852}"/>
              </a:ext>
            </a:extLst>
          </p:cNvPr>
          <p:cNvSpPr>
            <a:spLocks noGrp="1"/>
          </p:cNvSpPr>
          <p:nvPr>
            <p:ph type="body" sz="quarter" idx="21" hasCustomPrompt="1"/>
          </p:nvPr>
        </p:nvSpPr>
        <p:spPr>
          <a:xfrm>
            <a:off x="1187999" y="1238688"/>
            <a:ext cx="8292470" cy="318052"/>
          </a:xfrm>
          <a:prstGeom prst="rect">
            <a:avLst/>
          </a:prstGeom>
        </p:spPr>
        <p:txBody>
          <a:bodyPr lIns="0" rIns="0" anchor="ctr"/>
          <a:lstStyle>
            <a:lvl1pPr marL="0" indent="0">
              <a:buNone/>
              <a:defRPr sz="1900"/>
            </a:lvl1pPr>
          </a:lstStyle>
          <a:p>
            <a:pPr lvl="0"/>
            <a:r>
              <a:rPr kumimoji="1" lang="ja-JP" altLang="en-US"/>
              <a:t>プレゼン先（不要な場合削除）</a:t>
            </a:r>
          </a:p>
        </p:txBody>
      </p:sp>
      <p:pic>
        <p:nvPicPr>
          <p:cNvPr id="7" name="図 6">
            <a:extLst>
              <a:ext uri="{FF2B5EF4-FFF2-40B4-BE49-F238E27FC236}">
                <a16:creationId xmlns:a16="http://schemas.microsoft.com/office/drawing/2014/main" id="{9AE1423A-8B39-43A1-3C0F-4CB13A131DC9}"/>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756361" y="-332"/>
            <a:ext cx="2439131" cy="1511515"/>
          </a:xfrm>
          <a:prstGeom prst="rect">
            <a:avLst/>
          </a:prstGeom>
        </p:spPr>
      </p:pic>
    </p:spTree>
    <p:extLst>
      <p:ext uri="{BB962C8B-B14F-4D97-AF65-F5344CB8AC3E}">
        <p14:creationId xmlns:p14="http://schemas.microsoft.com/office/powerpoint/2010/main" val="3011901698"/>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裏表紙">
    <p:spTree>
      <p:nvGrpSpPr>
        <p:cNvPr id="1" name=""/>
        <p:cNvGrpSpPr/>
        <p:nvPr/>
      </p:nvGrpSpPr>
      <p:grpSpPr>
        <a:xfrm>
          <a:off x="0" y="0"/>
          <a:ext cx="0" cy="0"/>
          <a:chOff x="0" y="0"/>
          <a:chExt cx="0" cy="0"/>
        </a:xfrm>
      </p:grpSpPr>
      <p:sp>
        <p:nvSpPr>
          <p:cNvPr id="14" name="テキスト ボックス 13">
            <a:extLst>
              <a:ext uri="{FF2B5EF4-FFF2-40B4-BE49-F238E27FC236}">
                <a16:creationId xmlns:a16="http://schemas.microsoft.com/office/drawing/2014/main" id="{DD0AE606-6D62-5043-A697-5437B50BC376}"/>
              </a:ext>
            </a:extLst>
          </p:cNvPr>
          <p:cNvSpPr txBox="1"/>
          <p:nvPr userDrawn="1"/>
        </p:nvSpPr>
        <p:spPr>
          <a:xfrm>
            <a:off x="7027311" y="6624000"/>
            <a:ext cx="4320000" cy="180000"/>
          </a:xfrm>
          <a:prstGeom prst="rect">
            <a:avLst/>
          </a:prstGeom>
          <a:noFill/>
        </p:spPr>
        <p:txBody>
          <a:bodyPr wrap="none" lIns="0" tIns="36000" rIns="72000" bIns="36000" rtlCol="0" anchor="t" anchorCtr="0">
            <a:noAutofit/>
          </a:bodyPr>
          <a:lstStyle/>
          <a:p>
            <a:pPr marL="0" marR="0" lvl="0" indent="0" algn="r" defTabSz="914377" rtl="0" eaLnBrk="1" fontAlgn="base" latinLnBrk="0" hangingPunct="1">
              <a:lnSpc>
                <a:spcPct val="100000"/>
              </a:lnSpc>
              <a:spcBef>
                <a:spcPct val="0"/>
              </a:spcBef>
              <a:spcAft>
                <a:spcPct val="0"/>
              </a:spcAft>
              <a:buClrTx/>
              <a:buSzTx/>
              <a:buFontTx/>
              <a:buNone/>
              <a:tabLst/>
              <a:defRPr/>
            </a:pPr>
            <a:r>
              <a:rPr lang="en" altLang="ja-JP" sz="700" b="0" i="0">
                <a:solidFill>
                  <a:schemeClr val="bg1"/>
                </a:solidFill>
                <a:latin typeface="Arial" panose="020B0604020202020204" pitchFamily="34" charset="0"/>
                <a:ea typeface="Meiryo" panose="020B0604030504040204" pitchFamily="34" charset="-128"/>
                <a:cs typeface="Arial" panose="020B0604020202020204" pitchFamily="34" charset="0"/>
              </a:rPr>
              <a:t>© Hitachi Construction Machinery Co., Ltd. 2019. All rights reserved.</a:t>
            </a:r>
            <a:endParaRPr lang="ja-JP" altLang="en-US" sz="700" b="0" i="0">
              <a:solidFill>
                <a:schemeClr val="bg1"/>
              </a:solidFill>
              <a:latin typeface="Arial" panose="020B0604020202020204" pitchFamily="34" charset="0"/>
              <a:ea typeface="Meiryo" panose="020B0604030504040204" pitchFamily="34" charset="-128"/>
              <a:cs typeface="Arial" panose="020B0604020202020204" pitchFamily="34" charset="0"/>
            </a:endParaRPr>
          </a:p>
        </p:txBody>
      </p:sp>
      <p:sp>
        <p:nvSpPr>
          <p:cNvPr id="15" name="テキスト ボックス 14">
            <a:extLst>
              <a:ext uri="{FF2B5EF4-FFF2-40B4-BE49-F238E27FC236}">
                <a16:creationId xmlns:a16="http://schemas.microsoft.com/office/drawing/2014/main" id="{CCECC7A4-329F-7547-8E7C-EA5200A3B2FD}"/>
              </a:ext>
            </a:extLst>
          </p:cNvPr>
          <p:cNvSpPr txBox="1"/>
          <p:nvPr userDrawn="1"/>
        </p:nvSpPr>
        <p:spPr>
          <a:xfrm>
            <a:off x="11556000" y="6624000"/>
            <a:ext cx="360000" cy="180000"/>
          </a:xfrm>
          <a:prstGeom prst="rect">
            <a:avLst/>
          </a:prstGeom>
          <a:noFill/>
        </p:spPr>
        <p:txBody>
          <a:bodyPr wrap="none" lIns="0" tIns="36000" rIns="0" bIns="36000" rtlCol="0" anchor="ctr" anchorCtr="0">
            <a:noAutofit/>
          </a:bodyPr>
          <a:lstStyle/>
          <a:p>
            <a:pPr marL="0" marR="0" lvl="0" indent="0" algn="ctr" defTabSz="914377" rtl="0" eaLnBrk="1" fontAlgn="base" latinLnBrk="0" hangingPunct="1">
              <a:lnSpc>
                <a:spcPts val="1300"/>
              </a:lnSpc>
              <a:spcBef>
                <a:spcPct val="0"/>
              </a:spcBef>
              <a:spcAft>
                <a:spcPct val="0"/>
              </a:spcAft>
              <a:buClrTx/>
              <a:buSzTx/>
              <a:buFontTx/>
              <a:buNone/>
              <a:tabLst/>
              <a:defRPr/>
            </a:pPr>
            <a:fld id="{AEF9560F-9DB5-9147-AEF7-60543E5F9F0A}" type="slidenum">
              <a:rPr lang="en" altLang="ja-JP" sz="1100" b="0" i="0" dirty="0">
                <a:solidFill>
                  <a:schemeClr val="bg1"/>
                </a:solidFill>
                <a:latin typeface="Arial" panose="020B0604020202020204" pitchFamily="34" charset="0"/>
                <a:ea typeface="Meiryo" panose="020B0604030504040204" pitchFamily="34" charset="-128"/>
                <a:cs typeface="Arial" panose="020B0604020202020204" pitchFamily="34" charset="0"/>
              </a:rPr>
              <a:pPr marL="0" marR="0" lvl="0" indent="0" algn="ctr" defTabSz="914377" rtl="0" eaLnBrk="1" fontAlgn="base" latinLnBrk="0" hangingPunct="1">
                <a:lnSpc>
                  <a:spcPts val="1300"/>
                </a:lnSpc>
                <a:spcBef>
                  <a:spcPct val="0"/>
                </a:spcBef>
                <a:spcAft>
                  <a:spcPct val="0"/>
                </a:spcAft>
                <a:buClrTx/>
                <a:buSzTx/>
                <a:buFontTx/>
                <a:buNone/>
                <a:tabLst/>
                <a:defRPr/>
              </a:pPr>
              <a:t>‹#›</a:t>
            </a:fld>
            <a:endParaRPr lang="ja-JP" altLang="en-US" sz="1100" b="0" i="0">
              <a:solidFill>
                <a:schemeClr val="bg1"/>
              </a:solidFill>
              <a:latin typeface="Arial" panose="020B0604020202020204" pitchFamily="34" charset="0"/>
              <a:ea typeface="Meiryo" panose="020B0604030504040204" pitchFamily="34" charset="-128"/>
              <a:cs typeface="Arial" panose="020B0604020202020204" pitchFamily="34" charset="0"/>
            </a:endParaRPr>
          </a:p>
        </p:txBody>
      </p:sp>
      <p:sp>
        <p:nvSpPr>
          <p:cNvPr id="20" name="タイトル 1">
            <a:extLst>
              <a:ext uri="{FF2B5EF4-FFF2-40B4-BE49-F238E27FC236}">
                <a16:creationId xmlns:a16="http://schemas.microsoft.com/office/drawing/2014/main" id="{AB0FAC4A-439D-4B49-A2B7-45590F598339}"/>
              </a:ext>
            </a:extLst>
          </p:cNvPr>
          <p:cNvSpPr txBox="1">
            <a:spLocks/>
          </p:cNvSpPr>
          <p:nvPr userDrawn="1"/>
        </p:nvSpPr>
        <p:spPr bwMode="gray">
          <a:xfrm>
            <a:off x="1181943" y="1824849"/>
            <a:ext cx="2171579" cy="615553"/>
          </a:xfrm>
          <a:prstGeom prst="rect">
            <a:avLst/>
          </a:prstGeom>
        </p:spPr>
        <p:txBody>
          <a:bodyPr wrap="square" lIns="0" tIns="0" rIns="0" bIns="0" anchor="ctr" anchorCtr="0">
            <a:spAutoFit/>
          </a:bodyPr>
          <a:lstStyle>
            <a:lvl1pPr algn="l" rtl="0" eaLnBrk="1" fontAlgn="base" hangingPunct="1">
              <a:lnSpc>
                <a:spcPts val="3400"/>
              </a:lnSpc>
              <a:spcBef>
                <a:spcPct val="0"/>
              </a:spcBef>
              <a:spcAft>
                <a:spcPct val="0"/>
              </a:spcAft>
              <a:defRPr kumimoji="1" sz="2800" b="1" i="0" kern="1200">
                <a:solidFill>
                  <a:schemeClr val="tx1"/>
                </a:solidFill>
                <a:latin typeface="Meiryo" panose="020B0604030504040204" pitchFamily="34" charset="-128"/>
                <a:ea typeface="Meiryo" panose="020B0604030504040204" pitchFamily="34" charset="-128"/>
                <a:cs typeface="Meiryo" panose="020B0604030504040204" pitchFamily="34" charset="-128"/>
              </a:defRPr>
            </a:lvl1pPr>
            <a:lvl2pPr algn="l" rtl="0" eaLnBrk="1" fontAlgn="base" hangingPunct="1">
              <a:spcBef>
                <a:spcPct val="0"/>
              </a:spcBef>
              <a:spcAft>
                <a:spcPct val="0"/>
              </a:spcAft>
              <a:defRPr kumimoji="1" sz="2000">
                <a:solidFill>
                  <a:schemeClr val="tx1"/>
                </a:solidFill>
                <a:latin typeface="HGP創英角ｺﾞｼｯｸUB" pitchFamily="50" charset="-128"/>
                <a:ea typeface="HGP創英角ｺﾞｼｯｸUB" pitchFamily="50" charset="-128"/>
              </a:defRPr>
            </a:lvl2pPr>
            <a:lvl3pPr algn="l" rtl="0" eaLnBrk="1" fontAlgn="base" hangingPunct="1">
              <a:spcBef>
                <a:spcPct val="0"/>
              </a:spcBef>
              <a:spcAft>
                <a:spcPct val="0"/>
              </a:spcAft>
              <a:defRPr kumimoji="1" sz="2000">
                <a:solidFill>
                  <a:schemeClr val="tx1"/>
                </a:solidFill>
                <a:latin typeface="HGP創英角ｺﾞｼｯｸUB" pitchFamily="50" charset="-128"/>
                <a:ea typeface="HGP創英角ｺﾞｼｯｸUB" pitchFamily="50" charset="-128"/>
              </a:defRPr>
            </a:lvl3pPr>
            <a:lvl4pPr algn="l" rtl="0" eaLnBrk="1" fontAlgn="base" hangingPunct="1">
              <a:spcBef>
                <a:spcPct val="0"/>
              </a:spcBef>
              <a:spcAft>
                <a:spcPct val="0"/>
              </a:spcAft>
              <a:defRPr kumimoji="1" sz="2000">
                <a:solidFill>
                  <a:schemeClr val="tx1"/>
                </a:solidFill>
                <a:latin typeface="HGP創英角ｺﾞｼｯｸUB" pitchFamily="50" charset="-128"/>
                <a:ea typeface="HGP創英角ｺﾞｼｯｸUB" pitchFamily="50" charset="-128"/>
              </a:defRPr>
            </a:lvl4pPr>
            <a:lvl5pPr algn="l" rtl="0" eaLnBrk="1" fontAlgn="base" hangingPunct="1">
              <a:spcBef>
                <a:spcPct val="0"/>
              </a:spcBef>
              <a:spcAft>
                <a:spcPct val="0"/>
              </a:spcAft>
              <a:defRPr kumimoji="1" sz="2000">
                <a:solidFill>
                  <a:schemeClr val="tx1"/>
                </a:solidFill>
                <a:latin typeface="HGP創英角ｺﾞｼｯｸUB" pitchFamily="50" charset="-128"/>
                <a:ea typeface="HGP創英角ｺﾞｼｯｸUB" pitchFamily="50" charset="-128"/>
              </a:defRPr>
            </a:lvl5pPr>
            <a:lvl6pPr marL="457200" algn="ctr" rtl="0" eaLnBrk="1" fontAlgn="base" hangingPunct="1">
              <a:spcBef>
                <a:spcPct val="0"/>
              </a:spcBef>
              <a:spcAft>
                <a:spcPct val="0"/>
              </a:spcAft>
              <a:defRPr kumimoji="1" sz="4400">
                <a:solidFill>
                  <a:schemeClr val="tx1"/>
                </a:solidFill>
                <a:latin typeface="Calibri" pitchFamily="34" charset="0"/>
                <a:ea typeface="ＭＳ Ｐゴシック" charset="-128"/>
              </a:defRPr>
            </a:lvl6pPr>
            <a:lvl7pPr marL="914400" algn="ctr" rtl="0" eaLnBrk="1" fontAlgn="base" hangingPunct="1">
              <a:spcBef>
                <a:spcPct val="0"/>
              </a:spcBef>
              <a:spcAft>
                <a:spcPct val="0"/>
              </a:spcAft>
              <a:defRPr kumimoji="1" sz="4400">
                <a:solidFill>
                  <a:schemeClr val="tx1"/>
                </a:solidFill>
                <a:latin typeface="Calibri" pitchFamily="34" charset="0"/>
                <a:ea typeface="ＭＳ Ｐゴシック" charset="-128"/>
              </a:defRPr>
            </a:lvl7pPr>
            <a:lvl8pPr marL="1371600" algn="ctr" rtl="0" eaLnBrk="1" fontAlgn="base" hangingPunct="1">
              <a:spcBef>
                <a:spcPct val="0"/>
              </a:spcBef>
              <a:spcAft>
                <a:spcPct val="0"/>
              </a:spcAft>
              <a:defRPr kumimoji="1" sz="4400">
                <a:solidFill>
                  <a:schemeClr val="tx1"/>
                </a:solidFill>
                <a:latin typeface="Calibri" pitchFamily="34" charset="0"/>
                <a:ea typeface="ＭＳ Ｐゴシック" charset="-128"/>
              </a:defRPr>
            </a:lvl8pPr>
            <a:lvl9pPr marL="1828800" algn="ctr" rtl="0" eaLnBrk="1" fontAlgn="base" hangingPunct="1">
              <a:spcBef>
                <a:spcPct val="0"/>
              </a:spcBef>
              <a:spcAft>
                <a:spcPct val="0"/>
              </a:spcAft>
              <a:defRPr kumimoji="1" sz="4400">
                <a:solidFill>
                  <a:schemeClr val="tx1"/>
                </a:solidFill>
                <a:latin typeface="Calibri" pitchFamily="34" charset="0"/>
                <a:ea typeface="ＭＳ Ｐゴシック" charset="-128"/>
              </a:defRPr>
            </a:lvl9pPr>
          </a:lstStyle>
          <a:p>
            <a:pPr>
              <a:lnSpc>
                <a:spcPct val="100000"/>
              </a:lnSpc>
            </a:pPr>
            <a:r>
              <a:rPr lang="en-US" altLang="ja-JP" sz="4000" b="1">
                <a:latin typeface="Segoe UI" panose="020B0502040204020203" pitchFamily="34" charset="0"/>
                <a:cs typeface="Segoe UI" panose="020B0502040204020203" pitchFamily="34" charset="0"/>
              </a:rPr>
              <a:t>END</a:t>
            </a:r>
          </a:p>
        </p:txBody>
      </p:sp>
      <p:sp>
        <p:nvSpPr>
          <p:cNvPr id="18" name="テキスト プレースホルダー 2">
            <a:extLst>
              <a:ext uri="{FF2B5EF4-FFF2-40B4-BE49-F238E27FC236}">
                <a16:creationId xmlns:a16="http://schemas.microsoft.com/office/drawing/2014/main" id="{44DFEBDB-AECE-D54F-8F94-6C3285FBB322}"/>
              </a:ext>
            </a:extLst>
          </p:cNvPr>
          <p:cNvSpPr>
            <a:spLocks noGrp="1"/>
          </p:cNvSpPr>
          <p:nvPr>
            <p:ph type="body" sz="quarter" idx="19" hasCustomPrompt="1"/>
          </p:nvPr>
        </p:nvSpPr>
        <p:spPr>
          <a:xfrm>
            <a:off x="1181943" y="5624625"/>
            <a:ext cx="8370538" cy="900000"/>
          </a:xfrm>
          <a:prstGeom prst="rect">
            <a:avLst/>
          </a:prstGeom>
        </p:spPr>
        <p:txBody>
          <a:bodyPr vert="horz" lIns="0" tIns="0" rIns="0" bIns="0" anchor="t" anchorCtr="0"/>
          <a:lstStyle>
            <a:lvl1pPr marL="0" indent="0" algn="l">
              <a:lnSpc>
                <a:spcPts val="2100"/>
              </a:lnSpc>
              <a:spcBef>
                <a:spcPts val="300"/>
              </a:spcBef>
              <a:spcAft>
                <a:spcPts val="600"/>
              </a:spcAft>
              <a:buNone/>
              <a:defRPr sz="1600" b="0" i="0">
                <a:latin typeface="Meiryo UI" panose="020B0604030504040204" pitchFamily="50" charset="-128"/>
                <a:ea typeface="Meiryo UI" panose="020B0604030504040204" pitchFamily="50" charset="-128"/>
              </a:defRPr>
            </a:lvl1pPr>
            <a:lvl2pPr marL="0" indent="0">
              <a:lnSpc>
                <a:spcPts val="2667"/>
              </a:lnSpc>
              <a:spcBef>
                <a:spcPts val="0"/>
              </a:spcBef>
              <a:buNone/>
              <a:defRPr sz="2000" b="0" i="0">
                <a:latin typeface="Meiryo UI" panose="020B0604030504040204" pitchFamily="50" charset="-128"/>
                <a:ea typeface="Meiryo UI" panose="020B0604030504040204" pitchFamily="50" charset="-128"/>
              </a:defRPr>
            </a:lvl2pPr>
            <a:lvl3pPr marL="0" indent="0">
              <a:lnSpc>
                <a:spcPts val="2133"/>
              </a:lnSpc>
              <a:spcBef>
                <a:spcPts val="533"/>
              </a:spcBef>
              <a:buNone/>
              <a:defRPr sz="2133" baseline="0">
                <a:latin typeface="メイリオ"/>
                <a:ea typeface="メイリオ"/>
              </a:defRPr>
            </a:lvl3pPr>
            <a:lvl4pPr marL="2145380" indent="0">
              <a:buNone/>
              <a:defRPr/>
            </a:lvl4pPr>
            <a:lvl5pPr marL="2860507" indent="0">
              <a:buNone/>
              <a:defRPr/>
            </a:lvl5pPr>
          </a:lstStyle>
          <a:p>
            <a:pPr lvl="0"/>
            <a:r>
              <a:rPr kumimoji="1" lang="zh-TW" altLang="en-US"/>
              <a:t>部署／役職名</a:t>
            </a:r>
            <a:r>
              <a:rPr kumimoji="1" lang="ja-JP" altLang="en-US"/>
              <a:t>／発表者氏名</a:t>
            </a:r>
            <a:endParaRPr kumimoji="1" lang="zh-TW" altLang="en-US"/>
          </a:p>
        </p:txBody>
      </p:sp>
      <p:pic>
        <p:nvPicPr>
          <p:cNvPr id="19" name="図 3" descr="日立建機社名ロゴ.emf">
            <a:extLst>
              <a:ext uri="{FF2B5EF4-FFF2-40B4-BE49-F238E27FC236}">
                <a16:creationId xmlns:a16="http://schemas.microsoft.com/office/drawing/2014/main" id="{E661BE2F-E365-6641-A5D8-D05648118C9E}"/>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bwMode="auto">
          <a:xfrm>
            <a:off x="1181943" y="5192625"/>
            <a:ext cx="2288469" cy="36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テキスト プレースホルダー 4">
            <a:extLst>
              <a:ext uri="{FF2B5EF4-FFF2-40B4-BE49-F238E27FC236}">
                <a16:creationId xmlns:a16="http://schemas.microsoft.com/office/drawing/2014/main" id="{10934472-F339-1F47-96D3-572B523E2D60}"/>
              </a:ext>
            </a:extLst>
          </p:cNvPr>
          <p:cNvSpPr>
            <a:spLocks noGrp="1"/>
          </p:cNvSpPr>
          <p:nvPr>
            <p:ph type="body" sz="quarter" idx="20" hasCustomPrompt="1"/>
          </p:nvPr>
        </p:nvSpPr>
        <p:spPr>
          <a:xfrm>
            <a:off x="1181939" y="4760625"/>
            <a:ext cx="1620000" cy="216000"/>
          </a:xfrm>
          <a:prstGeom prst="rect">
            <a:avLst/>
          </a:prstGeom>
          <a:effectLst/>
        </p:spPr>
        <p:txBody>
          <a:bodyPr vert="horz" wrap="none" lIns="0" tIns="0" rIns="0" bIns="0" anchor="t" anchorCtr="0"/>
          <a:lstStyle>
            <a:lvl1pPr marL="0" indent="0">
              <a:lnSpc>
                <a:spcPts val="1700"/>
              </a:lnSpc>
              <a:spcBef>
                <a:spcPts val="0"/>
              </a:spcBef>
              <a:buNone/>
              <a:defRPr sz="1800" b="0" i="0">
                <a:solidFill>
                  <a:schemeClr val="tx1"/>
                </a:solidFill>
                <a:effectLst/>
                <a:latin typeface="Meiryo UI" panose="020B0604030504040204" pitchFamily="50" charset="-128"/>
                <a:ea typeface="Meiryo UI" panose="020B0604030504040204" pitchFamily="50" charset="-128"/>
              </a:defRPr>
            </a:lvl1pPr>
            <a:lvl2pPr marL="715127" indent="0">
              <a:buNone/>
              <a:defRPr sz="1467"/>
            </a:lvl2pPr>
            <a:lvl3pPr marL="1430252" indent="0">
              <a:buNone/>
              <a:defRPr sz="1467"/>
            </a:lvl3pPr>
            <a:lvl4pPr marL="2145380" indent="0">
              <a:buNone/>
              <a:defRPr sz="1467"/>
            </a:lvl4pPr>
            <a:lvl5pPr marL="2860507" indent="0">
              <a:buNone/>
              <a:defRPr sz="1467"/>
            </a:lvl5pPr>
          </a:lstStyle>
          <a:p>
            <a:pPr lvl="0"/>
            <a:r>
              <a:rPr kumimoji="1" lang="en-US" altLang="ja-JP"/>
              <a:t>20YY/MM/DD</a:t>
            </a:r>
            <a:endParaRPr kumimoji="1" lang="ja-JP" altLang="en-US"/>
          </a:p>
        </p:txBody>
      </p:sp>
      <p:sp>
        <p:nvSpPr>
          <p:cNvPr id="22" name="テキスト プレースホルダ 48">
            <a:extLst>
              <a:ext uri="{FF2B5EF4-FFF2-40B4-BE49-F238E27FC236}">
                <a16:creationId xmlns:a16="http://schemas.microsoft.com/office/drawing/2014/main" id="{CE6DBD1D-DC5C-8348-82F8-4C5191AD80FB}"/>
              </a:ext>
            </a:extLst>
          </p:cNvPr>
          <p:cNvSpPr>
            <a:spLocks noGrp="1"/>
          </p:cNvSpPr>
          <p:nvPr>
            <p:ph type="body" sz="quarter" idx="16" hasCustomPrompt="1"/>
          </p:nvPr>
        </p:nvSpPr>
        <p:spPr bwMode="gray">
          <a:xfrm>
            <a:off x="1181943" y="4130695"/>
            <a:ext cx="8370538" cy="252000"/>
          </a:xfrm>
          <a:prstGeom prst="rect">
            <a:avLst/>
          </a:prstGeom>
        </p:spPr>
        <p:txBody>
          <a:bodyPr wrap="square" lIns="0" tIns="0" rIns="0" bIns="0">
            <a:noAutofit/>
          </a:bodyPr>
          <a:lstStyle>
            <a:lvl1pPr marL="0" indent="0">
              <a:lnSpc>
                <a:spcPts val="2000"/>
              </a:lnSpc>
              <a:spcBef>
                <a:spcPts val="0"/>
              </a:spcBef>
              <a:buNone/>
              <a:defRPr sz="1800" b="0" i="0">
                <a:latin typeface="Meiryo UI" panose="020B0604030504040204" pitchFamily="50" charset="-128"/>
                <a:ea typeface="Meiryo UI" panose="020B0604030504040204" pitchFamily="50" charset="-128"/>
                <a:cs typeface="Meiryo UI" panose="020B0604030504040204" pitchFamily="50" charset="-128"/>
              </a:defRPr>
            </a:lvl1pPr>
          </a:lstStyle>
          <a:p>
            <a:pPr lvl="0"/>
            <a:r>
              <a:rPr kumimoji="1" lang="ja-JP" altLang="en-US"/>
              <a:t>サブタイトル を入力</a:t>
            </a:r>
          </a:p>
        </p:txBody>
      </p:sp>
      <p:sp>
        <p:nvSpPr>
          <p:cNvPr id="23" name="タイトル 1">
            <a:extLst>
              <a:ext uri="{FF2B5EF4-FFF2-40B4-BE49-F238E27FC236}">
                <a16:creationId xmlns:a16="http://schemas.microsoft.com/office/drawing/2014/main" id="{21C9ABC1-A749-2D42-94B3-38288142B6F6}"/>
              </a:ext>
            </a:extLst>
          </p:cNvPr>
          <p:cNvSpPr>
            <a:spLocks noGrp="1"/>
          </p:cNvSpPr>
          <p:nvPr>
            <p:ph type="title" hasCustomPrompt="1"/>
          </p:nvPr>
        </p:nvSpPr>
        <p:spPr>
          <a:xfrm>
            <a:off x="1181945" y="3626696"/>
            <a:ext cx="8370538" cy="396000"/>
          </a:xfrm>
          <a:prstGeom prst="rect">
            <a:avLst/>
          </a:prstGeom>
        </p:spPr>
        <p:txBody>
          <a:bodyPr vert="horz" lIns="0" tIns="45720" rIns="0" bIns="45720" rtlCol="0" anchor="b">
            <a:noAutofit/>
          </a:bodyPr>
          <a:lstStyle>
            <a:lvl1pPr algn="l" defTabSz="342891" rtl="0" eaLnBrk="1" latinLnBrk="0" hangingPunct="1">
              <a:lnSpc>
                <a:spcPts val="2400"/>
              </a:lnSpc>
              <a:spcBef>
                <a:spcPct val="0"/>
              </a:spcBef>
              <a:buNone/>
              <a:defRPr kumimoji="1" sz="2400" b="1" kern="1200">
                <a:solidFill>
                  <a:schemeClr val="tx1"/>
                </a:solidFill>
                <a:latin typeface="Meiryo UI" panose="020B0604030504040204" pitchFamily="50" charset="-128"/>
                <a:ea typeface="Meiryo UI" panose="020B0604030504040204" pitchFamily="50" charset="-128"/>
                <a:cs typeface="Meiryo UI" panose="020B0604030504040204" pitchFamily="50" charset="-128"/>
              </a:defRPr>
            </a:lvl1pPr>
          </a:lstStyle>
          <a:p>
            <a:r>
              <a:rPr lang="ja-JP" altLang="en-US"/>
              <a:t>メインタイトルを入力</a:t>
            </a:r>
            <a:endParaRPr kumimoji="1" lang="ja-JP" altLang="en-US"/>
          </a:p>
        </p:txBody>
      </p:sp>
      <p:sp>
        <p:nvSpPr>
          <p:cNvPr id="16" name="正方形/長方形 15">
            <a:extLst>
              <a:ext uri="{FF2B5EF4-FFF2-40B4-BE49-F238E27FC236}">
                <a16:creationId xmlns:a16="http://schemas.microsoft.com/office/drawing/2014/main" id="{710CD391-B1D7-45E4-AA8B-AF91EC7C7721}"/>
              </a:ext>
            </a:extLst>
          </p:cNvPr>
          <p:cNvSpPr/>
          <p:nvPr userDrawn="1"/>
        </p:nvSpPr>
        <p:spPr>
          <a:xfrm>
            <a:off x="10128563" y="6308595"/>
            <a:ext cx="1728479" cy="216030"/>
          </a:xfrm>
          <a:prstGeom prst="rect">
            <a:avLst/>
          </a:pr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000">
                <a:solidFill>
                  <a:schemeClr val="bg1">
                    <a:lumMod val="50000"/>
                  </a:schemeClr>
                </a:solidFill>
                <a:latin typeface="Arial" panose="020B0604020202020204" pitchFamily="34" charset="0"/>
                <a:cs typeface="Arial" panose="020B0604020202020204" pitchFamily="34" charset="0"/>
              </a:rPr>
              <a:t>HCM PPT 16-9 J ver.23.1</a:t>
            </a:r>
            <a:endParaRPr kumimoji="1" lang="ja-JP" altLang="en-US" sz="1000">
              <a:solidFill>
                <a:schemeClr val="bg1">
                  <a:lumMod val="50000"/>
                </a:schemeClr>
              </a:solidFill>
              <a:latin typeface="Arial" panose="020B0604020202020204" pitchFamily="34" charset="0"/>
              <a:cs typeface="Arial" panose="020B0604020202020204" pitchFamily="34" charset="0"/>
            </a:endParaRPr>
          </a:p>
        </p:txBody>
      </p:sp>
      <p:pic>
        <p:nvPicPr>
          <p:cNvPr id="3" name="図 2">
            <a:extLst>
              <a:ext uri="{FF2B5EF4-FFF2-40B4-BE49-F238E27FC236}">
                <a16:creationId xmlns:a16="http://schemas.microsoft.com/office/drawing/2014/main" id="{84AFBB1C-B47E-7747-CD04-AEAC843B765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9756361" y="-332"/>
            <a:ext cx="2439131" cy="1511515"/>
          </a:xfrm>
          <a:prstGeom prst="rect">
            <a:avLst/>
          </a:prstGeom>
        </p:spPr>
      </p:pic>
      <p:sp>
        <p:nvSpPr>
          <p:cNvPr id="2" name="テキスト プレースホルダー 10">
            <a:extLst>
              <a:ext uri="{FF2B5EF4-FFF2-40B4-BE49-F238E27FC236}">
                <a16:creationId xmlns:a16="http://schemas.microsoft.com/office/drawing/2014/main" id="{8E9D36B4-8F8B-0591-F300-7C021FA8B503}"/>
              </a:ext>
            </a:extLst>
          </p:cNvPr>
          <p:cNvSpPr>
            <a:spLocks noGrp="1"/>
          </p:cNvSpPr>
          <p:nvPr>
            <p:ph type="body" sz="quarter" idx="21" hasCustomPrompt="1"/>
          </p:nvPr>
        </p:nvSpPr>
        <p:spPr>
          <a:xfrm>
            <a:off x="1181940" y="2914187"/>
            <a:ext cx="8370538" cy="318052"/>
          </a:xfrm>
          <a:prstGeom prst="rect">
            <a:avLst/>
          </a:prstGeom>
        </p:spPr>
        <p:txBody>
          <a:bodyPr lIns="0" rIns="0" anchor="ctr"/>
          <a:lstStyle>
            <a:lvl1pPr marL="0" indent="0">
              <a:buNone/>
              <a:defRPr sz="1800"/>
            </a:lvl1pPr>
          </a:lstStyle>
          <a:p>
            <a:pPr lvl="0"/>
            <a:r>
              <a:rPr kumimoji="1" lang="ja-JP" altLang="en-US"/>
              <a:t>プレゼン先（不要な場合は削除）</a:t>
            </a:r>
          </a:p>
        </p:txBody>
      </p:sp>
    </p:spTree>
    <p:extLst>
      <p:ext uri="{BB962C8B-B14F-4D97-AF65-F5344CB8AC3E}">
        <p14:creationId xmlns:p14="http://schemas.microsoft.com/office/powerpoint/2010/main" val="374271536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theme" Target="../theme/theme2.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1376320"/>
      </p:ext>
    </p:extLst>
  </p:cSld>
  <p:clrMap bg1="lt1" tx1="dk1" bg2="lt2" tx2="dk2" accent1="accent1" accent2="accent2" accent3="accent3" accent4="accent4" accent5="accent5" accent6="accent6" hlink="hlink" folHlink="folHlink"/>
  <p:sldLayoutIdLst>
    <p:sldLayoutId id="2147484157" r:id="rId1"/>
    <p:sldLayoutId id="2147484158" r:id="rId2"/>
    <p:sldLayoutId id="2147484159" r:id="rId3"/>
    <p:sldLayoutId id="2147484160" r:id="rId4"/>
    <p:sldLayoutId id="2147484161" r:id="rId5"/>
    <p:sldLayoutId id="2147484162" r:id="rId6"/>
    <p:sldLayoutId id="2147484163" r:id="rId7"/>
    <p:sldLayoutId id="2147484164" r:id="rId8"/>
    <p:sldLayoutId id="2147484166" r:id="rId9"/>
    <p:sldLayoutId id="2147484167" r:id="rId10"/>
    <p:sldLayoutId id="2147484169" r:id="rId11"/>
    <p:sldLayoutId id="2147484170" r:id="rId12"/>
    <p:sldLayoutId id="2147484171" r:id="rId13"/>
    <p:sldLayoutId id="2147484172" r:id="rId14"/>
    <p:sldLayoutId id="2147484173" r:id="rId15"/>
    <p:sldLayoutId id="2147484174" r:id="rId16"/>
    <p:sldLayoutId id="2147484175" r:id="rId17"/>
    <p:sldLayoutId id="2147484176" r:id="rId18"/>
    <p:sldLayoutId id="2147484177" r:id="rId19"/>
    <p:sldLayoutId id="2147484179" r:id="rId20"/>
    <p:sldLayoutId id="2147484191" r:id="rId21"/>
    <p:sldLayoutId id="2147484192" r:id="rId22"/>
  </p:sldLayoutIdLst>
  <p:hf hdr="0" dt="0"/>
  <p:txStyles>
    <p:titleStyle>
      <a:lvl1pPr algn="l" rtl="0" eaLnBrk="1" fontAlgn="base" hangingPunct="1">
        <a:spcBef>
          <a:spcPct val="0"/>
        </a:spcBef>
        <a:spcAft>
          <a:spcPct val="0"/>
        </a:spcAft>
        <a:defRPr kumimoji="1" sz="1600" kern="1200">
          <a:solidFill>
            <a:schemeClr val="tx1"/>
          </a:solidFill>
          <a:latin typeface="Arial"/>
          <a:ea typeface="Arial"/>
          <a:cs typeface="Arial"/>
        </a:defRPr>
      </a:lvl1pPr>
      <a:lvl2pPr algn="l" rtl="0" eaLnBrk="1" fontAlgn="base" hangingPunct="1">
        <a:spcBef>
          <a:spcPct val="0"/>
        </a:spcBef>
        <a:spcAft>
          <a:spcPct val="0"/>
        </a:spcAft>
        <a:defRPr kumimoji="1" sz="1600">
          <a:solidFill>
            <a:schemeClr val="tx1"/>
          </a:solidFill>
          <a:latin typeface="Arial" pitchFamily="50" charset="-128"/>
          <a:ea typeface="Arial" pitchFamily="50" charset="-128"/>
        </a:defRPr>
      </a:lvl2pPr>
      <a:lvl3pPr algn="l" rtl="0" eaLnBrk="1" fontAlgn="base" hangingPunct="1">
        <a:spcBef>
          <a:spcPct val="0"/>
        </a:spcBef>
        <a:spcAft>
          <a:spcPct val="0"/>
        </a:spcAft>
        <a:defRPr kumimoji="1" sz="1600">
          <a:solidFill>
            <a:schemeClr val="tx1"/>
          </a:solidFill>
          <a:latin typeface="Arial" pitchFamily="50" charset="-128"/>
          <a:ea typeface="Arial" pitchFamily="50" charset="-128"/>
        </a:defRPr>
      </a:lvl3pPr>
      <a:lvl4pPr algn="l" rtl="0" eaLnBrk="1" fontAlgn="base" hangingPunct="1">
        <a:spcBef>
          <a:spcPct val="0"/>
        </a:spcBef>
        <a:spcAft>
          <a:spcPct val="0"/>
        </a:spcAft>
        <a:defRPr kumimoji="1" sz="1600">
          <a:solidFill>
            <a:schemeClr val="tx1"/>
          </a:solidFill>
          <a:latin typeface="Arial" pitchFamily="50" charset="-128"/>
          <a:ea typeface="Arial" pitchFamily="50" charset="-128"/>
        </a:defRPr>
      </a:lvl4pPr>
      <a:lvl5pPr algn="l" rtl="0" eaLnBrk="1" fontAlgn="base" hangingPunct="1">
        <a:spcBef>
          <a:spcPct val="0"/>
        </a:spcBef>
        <a:spcAft>
          <a:spcPct val="0"/>
        </a:spcAft>
        <a:defRPr kumimoji="1" sz="1600">
          <a:solidFill>
            <a:schemeClr val="tx1"/>
          </a:solidFill>
          <a:latin typeface="Arial" pitchFamily="50" charset="-128"/>
          <a:ea typeface="Arial" pitchFamily="50" charset="-128"/>
        </a:defRPr>
      </a:lvl5pPr>
      <a:lvl6pPr marL="457200" algn="ctr" rtl="0" eaLnBrk="1" fontAlgn="base" hangingPunct="1">
        <a:spcBef>
          <a:spcPct val="0"/>
        </a:spcBef>
        <a:spcAft>
          <a:spcPct val="0"/>
        </a:spcAft>
        <a:defRPr kumimoji="1" sz="3500">
          <a:solidFill>
            <a:schemeClr val="tx1"/>
          </a:solidFill>
          <a:latin typeface="Arial" pitchFamily="34" charset="0"/>
          <a:ea typeface="Arial" charset="-128"/>
        </a:defRPr>
      </a:lvl6pPr>
      <a:lvl7pPr marL="914400" algn="ctr" rtl="0" eaLnBrk="1" fontAlgn="base" hangingPunct="1">
        <a:spcBef>
          <a:spcPct val="0"/>
        </a:spcBef>
        <a:spcAft>
          <a:spcPct val="0"/>
        </a:spcAft>
        <a:defRPr kumimoji="1" sz="3500">
          <a:solidFill>
            <a:schemeClr val="tx1"/>
          </a:solidFill>
          <a:latin typeface="Arial" pitchFamily="34" charset="0"/>
          <a:ea typeface="Arial" charset="-128"/>
        </a:defRPr>
      </a:lvl7pPr>
      <a:lvl8pPr marL="1371600" algn="ctr" rtl="0" eaLnBrk="1" fontAlgn="base" hangingPunct="1">
        <a:spcBef>
          <a:spcPct val="0"/>
        </a:spcBef>
        <a:spcAft>
          <a:spcPct val="0"/>
        </a:spcAft>
        <a:defRPr kumimoji="1" sz="3500">
          <a:solidFill>
            <a:schemeClr val="tx1"/>
          </a:solidFill>
          <a:latin typeface="Arial" pitchFamily="34" charset="0"/>
          <a:ea typeface="Arial" charset="-128"/>
        </a:defRPr>
      </a:lvl8pPr>
      <a:lvl9pPr marL="1828800" algn="ctr" rtl="0" eaLnBrk="1" fontAlgn="base" hangingPunct="1">
        <a:spcBef>
          <a:spcPct val="0"/>
        </a:spcBef>
        <a:spcAft>
          <a:spcPct val="0"/>
        </a:spcAft>
        <a:defRPr kumimoji="1" sz="3500">
          <a:solidFill>
            <a:schemeClr val="tx1"/>
          </a:solidFill>
          <a:latin typeface="Arial" pitchFamily="34" charset="0"/>
          <a:ea typeface="Arial" charset="-128"/>
        </a:defRPr>
      </a:lvl9pPr>
    </p:titleStyle>
    <p:bodyStyle>
      <a:lvl1pPr marL="342900" indent="-342900" algn="l" rtl="0" eaLnBrk="1" fontAlgn="base" hangingPunct="1">
        <a:spcBef>
          <a:spcPct val="20000"/>
        </a:spcBef>
        <a:spcAft>
          <a:spcPct val="0"/>
        </a:spcAft>
        <a:buFont typeface="Arial" charset="0"/>
        <a:buChar char="•"/>
        <a:defRPr kumimoji="1" sz="2500" kern="1200">
          <a:solidFill>
            <a:schemeClr val="tx1"/>
          </a:solidFill>
          <a:latin typeface="Arial"/>
          <a:ea typeface="Arial"/>
          <a:cs typeface="Aria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latin typeface="Arial"/>
          <a:ea typeface="Arial"/>
          <a:cs typeface="Aria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latin typeface="Arial"/>
          <a:ea typeface="Arial"/>
          <a:cs typeface="Aria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latin typeface="Arial"/>
          <a:ea typeface="Arial"/>
          <a:cs typeface="Aria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latin typeface="Arial"/>
          <a:ea typeface="Arial"/>
          <a:cs typeface="Aria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9pPr>
    </p:bodyStyle>
    <p:otherStyle>
      <a:defPPr>
        <a:defRPr lang="ja-JP"/>
      </a:defPPr>
      <a:lvl1pPr marL="0" algn="l" defTabSz="914400" rtl="0" eaLnBrk="1" latinLnBrk="0" hangingPunct="1">
        <a:defRPr kumimoji="1" sz="1400" kern="1200">
          <a:solidFill>
            <a:schemeClr val="tx1"/>
          </a:solidFill>
          <a:latin typeface="Arial"/>
          <a:ea typeface="Arial"/>
          <a:cs typeface="Arial"/>
        </a:defRPr>
      </a:lvl1pPr>
      <a:lvl2pPr marL="457200" algn="l" defTabSz="914400" rtl="0" eaLnBrk="1" latinLnBrk="0" hangingPunct="1">
        <a:defRPr kumimoji="1" sz="1400" kern="1200">
          <a:solidFill>
            <a:schemeClr val="tx1"/>
          </a:solidFill>
          <a:latin typeface="Arial"/>
          <a:ea typeface="Arial"/>
          <a:cs typeface="Arial"/>
        </a:defRPr>
      </a:lvl2pPr>
      <a:lvl3pPr marL="914400" algn="l" defTabSz="914400" rtl="0" eaLnBrk="1" latinLnBrk="0" hangingPunct="1">
        <a:defRPr kumimoji="1" sz="1400" kern="1200">
          <a:solidFill>
            <a:schemeClr val="tx1"/>
          </a:solidFill>
          <a:latin typeface="Arial"/>
          <a:ea typeface="Arial"/>
          <a:cs typeface="Arial"/>
        </a:defRPr>
      </a:lvl3pPr>
      <a:lvl4pPr marL="1371600" algn="l" defTabSz="914400" rtl="0" eaLnBrk="1" latinLnBrk="0" hangingPunct="1">
        <a:defRPr kumimoji="1" sz="1400" kern="1200">
          <a:solidFill>
            <a:schemeClr val="tx1"/>
          </a:solidFill>
          <a:latin typeface="Arial"/>
          <a:ea typeface="Arial"/>
          <a:cs typeface="Arial"/>
        </a:defRPr>
      </a:lvl4pPr>
      <a:lvl5pPr marL="1828800" algn="l" defTabSz="914400" rtl="0" eaLnBrk="1" latinLnBrk="0" hangingPunct="1">
        <a:defRPr kumimoji="1" sz="1400" kern="1200">
          <a:solidFill>
            <a:schemeClr val="tx1"/>
          </a:solidFill>
          <a:latin typeface="Arial"/>
          <a:ea typeface="Arial"/>
          <a:cs typeface="Arial"/>
        </a:defRPr>
      </a:lvl5pPr>
      <a:lvl6pPr marL="2286000" algn="l" defTabSz="914400" rtl="0" eaLnBrk="1" latinLnBrk="0" hangingPunct="1">
        <a:defRPr kumimoji="1" sz="1400" kern="1200">
          <a:solidFill>
            <a:schemeClr val="tx1"/>
          </a:solidFill>
          <a:latin typeface="Arial"/>
          <a:ea typeface="Arial"/>
          <a:cs typeface="Arial"/>
        </a:defRPr>
      </a:lvl6pPr>
      <a:lvl7pPr marL="2743200" algn="l" defTabSz="914400" rtl="0" eaLnBrk="1" latinLnBrk="0" hangingPunct="1">
        <a:defRPr kumimoji="1" sz="1400" kern="1200">
          <a:solidFill>
            <a:schemeClr val="tx1"/>
          </a:solidFill>
          <a:latin typeface="Arial"/>
          <a:ea typeface="Arial"/>
          <a:cs typeface="Arial"/>
        </a:defRPr>
      </a:lvl7pPr>
      <a:lvl8pPr marL="3200400" algn="l" defTabSz="914400" rtl="0" eaLnBrk="1" latinLnBrk="0" hangingPunct="1">
        <a:defRPr kumimoji="1" sz="1400" kern="1200">
          <a:solidFill>
            <a:schemeClr val="tx1"/>
          </a:solidFill>
          <a:latin typeface="Arial"/>
          <a:ea typeface="Arial"/>
          <a:cs typeface="Arial"/>
        </a:defRPr>
      </a:lvl8pPr>
      <a:lvl9pPr marL="3657600" algn="l" defTabSz="914400" rtl="0" eaLnBrk="1" latinLnBrk="0" hangingPunct="1">
        <a:defRPr kumimoji="1" sz="1400" kern="1200">
          <a:solidFill>
            <a:schemeClr val="tx1"/>
          </a:solidFill>
          <a:latin typeface="Arial"/>
          <a:ea typeface="Arial"/>
          <a:cs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108871"/>
      </p:ext>
    </p:extLst>
  </p:cSld>
  <p:clrMap bg1="lt1" tx1="dk1" bg2="lt2" tx2="dk2" accent1="accent1" accent2="accent2" accent3="accent3" accent4="accent4" accent5="accent5" accent6="accent6" hlink="hlink" folHlink="folHlink"/>
  <p:sldLayoutIdLst>
    <p:sldLayoutId id="2147484185" r:id="rId1"/>
    <p:sldLayoutId id="2147484186" r:id="rId2"/>
    <p:sldLayoutId id="2147484187" r:id="rId3"/>
    <p:sldLayoutId id="2147484188" r:id="rId4"/>
    <p:sldLayoutId id="2147484189" r:id="rId5"/>
    <p:sldLayoutId id="2147484190" r:id="rId6"/>
  </p:sldLayoutIdLst>
  <p:hf hdr="0" dt="0"/>
  <p:txStyles>
    <p:titleStyle>
      <a:lvl1pPr algn="l" rtl="0" eaLnBrk="1" fontAlgn="base" hangingPunct="1">
        <a:spcBef>
          <a:spcPct val="0"/>
        </a:spcBef>
        <a:spcAft>
          <a:spcPct val="0"/>
        </a:spcAft>
        <a:defRPr kumimoji="1" sz="1600" kern="1200">
          <a:solidFill>
            <a:schemeClr val="tx1"/>
          </a:solidFill>
          <a:latin typeface="Arial"/>
          <a:ea typeface="Arial"/>
          <a:cs typeface="Arial"/>
        </a:defRPr>
      </a:lvl1pPr>
      <a:lvl2pPr algn="l" rtl="0" eaLnBrk="1" fontAlgn="base" hangingPunct="1">
        <a:spcBef>
          <a:spcPct val="0"/>
        </a:spcBef>
        <a:spcAft>
          <a:spcPct val="0"/>
        </a:spcAft>
        <a:defRPr kumimoji="1" sz="1600">
          <a:solidFill>
            <a:schemeClr val="tx1"/>
          </a:solidFill>
          <a:latin typeface="Arial" pitchFamily="50" charset="-128"/>
          <a:ea typeface="Arial" pitchFamily="50" charset="-128"/>
        </a:defRPr>
      </a:lvl2pPr>
      <a:lvl3pPr algn="l" rtl="0" eaLnBrk="1" fontAlgn="base" hangingPunct="1">
        <a:spcBef>
          <a:spcPct val="0"/>
        </a:spcBef>
        <a:spcAft>
          <a:spcPct val="0"/>
        </a:spcAft>
        <a:defRPr kumimoji="1" sz="1600">
          <a:solidFill>
            <a:schemeClr val="tx1"/>
          </a:solidFill>
          <a:latin typeface="Arial" pitchFamily="50" charset="-128"/>
          <a:ea typeface="Arial" pitchFamily="50" charset="-128"/>
        </a:defRPr>
      </a:lvl3pPr>
      <a:lvl4pPr algn="l" rtl="0" eaLnBrk="1" fontAlgn="base" hangingPunct="1">
        <a:spcBef>
          <a:spcPct val="0"/>
        </a:spcBef>
        <a:spcAft>
          <a:spcPct val="0"/>
        </a:spcAft>
        <a:defRPr kumimoji="1" sz="1600">
          <a:solidFill>
            <a:schemeClr val="tx1"/>
          </a:solidFill>
          <a:latin typeface="Arial" pitchFamily="50" charset="-128"/>
          <a:ea typeface="Arial" pitchFamily="50" charset="-128"/>
        </a:defRPr>
      </a:lvl4pPr>
      <a:lvl5pPr algn="l" rtl="0" eaLnBrk="1" fontAlgn="base" hangingPunct="1">
        <a:spcBef>
          <a:spcPct val="0"/>
        </a:spcBef>
        <a:spcAft>
          <a:spcPct val="0"/>
        </a:spcAft>
        <a:defRPr kumimoji="1" sz="1600">
          <a:solidFill>
            <a:schemeClr val="tx1"/>
          </a:solidFill>
          <a:latin typeface="Arial" pitchFamily="50" charset="-128"/>
          <a:ea typeface="Arial" pitchFamily="50" charset="-128"/>
        </a:defRPr>
      </a:lvl5pPr>
      <a:lvl6pPr marL="457200" algn="ctr" rtl="0" eaLnBrk="1" fontAlgn="base" hangingPunct="1">
        <a:spcBef>
          <a:spcPct val="0"/>
        </a:spcBef>
        <a:spcAft>
          <a:spcPct val="0"/>
        </a:spcAft>
        <a:defRPr kumimoji="1" sz="3500">
          <a:solidFill>
            <a:schemeClr val="tx1"/>
          </a:solidFill>
          <a:latin typeface="Arial" pitchFamily="34" charset="0"/>
          <a:ea typeface="Arial" charset="-128"/>
        </a:defRPr>
      </a:lvl6pPr>
      <a:lvl7pPr marL="914400" algn="ctr" rtl="0" eaLnBrk="1" fontAlgn="base" hangingPunct="1">
        <a:spcBef>
          <a:spcPct val="0"/>
        </a:spcBef>
        <a:spcAft>
          <a:spcPct val="0"/>
        </a:spcAft>
        <a:defRPr kumimoji="1" sz="3500">
          <a:solidFill>
            <a:schemeClr val="tx1"/>
          </a:solidFill>
          <a:latin typeface="Arial" pitchFamily="34" charset="0"/>
          <a:ea typeface="Arial" charset="-128"/>
        </a:defRPr>
      </a:lvl7pPr>
      <a:lvl8pPr marL="1371600" algn="ctr" rtl="0" eaLnBrk="1" fontAlgn="base" hangingPunct="1">
        <a:spcBef>
          <a:spcPct val="0"/>
        </a:spcBef>
        <a:spcAft>
          <a:spcPct val="0"/>
        </a:spcAft>
        <a:defRPr kumimoji="1" sz="3500">
          <a:solidFill>
            <a:schemeClr val="tx1"/>
          </a:solidFill>
          <a:latin typeface="Arial" pitchFamily="34" charset="0"/>
          <a:ea typeface="Arial" charset="-128"/>
        </a:defRPr>
      </a:lvl8pPr>
      <a:lvl9pPr marL="1828800" algn="ctr" rtl="0" eaLnBrk="1" fontAlgn="base" hangingPunct="1">
        <a:spcBef>
          <a:spcPct val="0"/>
        </a:spcBef>
        <a:spcAft>
          <a:spcPct val="0"/>
        </a:spcAft>
        <a:defRPr kumimoji="1" sz="3500">
          <a:solidFill>
            <a:schemeClr val="tx1"/>
          </a:solidFill>
          <a:latin typeface="Arial" pitchFamily="34" charset="0"/>
          <a:ea typeface="Arial" charset="-128"/>
        </a:defRPr>
      </a:lvl9pPr>
    </p:titleStyle>
    <p:bodyStyle>
      <a:lvl1pPr marL="342900" indent="-342900" algn="l" rtl="0" eaLnBrk="1" fontAlgn="base" hangingPunct="1">
        <a:spcBef>
          <a:spcPct val="20000"/>
        </a:spcBef>
        <a:spcAft>
          <a:spcPct val="0"/>
        </a:spcAft>
        <a:buFont typeface="Arial" charset="0"/>
        <a:buChar char="•"/>
        <a:defRPr kumimoji="1" sz="2500" kern="1200">
          <a:solidFill>
            <a:schemeClr val="tx1"/>
          </a:solidFill>
          <a:latin typeface="Arial"/>
          <a:ea typeface="Arial"/>
          <a:cs typeface="Aria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latin typeface="Arial"/>
          <a:ea typeface="Arial"/>
          <a:cs typeface="Aria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latin typeface="Arial"/>
          <a:ea typeface="Arial"/>
          <a:cs typeface="Aria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latin typeface="Arial"/>
          <a:ea typeface="Arial"/>
          <a:cs typeface="Aria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latin typeface="Arial"/>
          <a:ea typeface="Arial"/>
          <a:cs typeface="Aria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latin typeface="Arial"/>
          <a:ea typeface="Arial"/>
          <a:cs typeface="Arial"/>
        </a:defRPr>
      </a:lvl9pPr>
    </p:bodyStyle>
    <p:otherStyle>
      <a:defPPr>
        <a:defRPr lang="ja-JP"/>
      </a:defPPr>
      <a:lvl1pPr marL="0" algn="l" defTabSz="914400" rtl="0" eaLnBrk="1" latinLnBrk="0" hangingPunct="1">
        <a:defRPr kumimoji="1" sz="1400" kern="1200">
          <a:solidFill>
            <a:schemeClr val="tx1"/>
          </a:solidFill>
          <a:latin typeface="Arial"/>
          <a:ea typeface="Arial"/>
          <a:cs typeface="Arial"/>
        </a:defRPr>
      </a:lvl1pPr>
      <a:lvl2pPr marL="457200" algn="l" defTabSz="914400" rtl="0" eaLnBrk="1" latinLnBrk="0" hangingPunct="1">
        <a:defRPr kumimoji="1" sz="1400" kern="1200">
          <a:solidFill>
            <a:schemeClr val="tx1"/>
          </a:solidFill>
          <a:latin typeface="Arial"/>
          <a:ea typeface="Arial"/>
          <a:cs typeface="Arial"/>
        </a:defRPr>
      </a:lvl2pPr>
      <a:lvl3pPr marL="914400" algn="l" defTabSz="914400" rtl="0" eaLnBrk="1" latinLnBrk="0" hangingPunct="1">
        <a:defRPr kumimoji="1" sz="1400" kern="1200">
          <a:solidFill>
            <a:schemeClr val="tx1"/>
          </a:solidFill>
          <a:latin typeface="Arial"/>
          <a:ea typeface="Arial"/>
          <a:cs typeface="Arial"/>
        </a:defRPr>
      </a:lvl3pPr>
      <a:lvl4pPr marL="1371600" algn="l" defTabSz="914400" rtl="0" eaLnBrk="1" latinLnBrk="0" hangingPunct="1">
        <a:defRPr kumimoji="1" sz="1400" kern="1200">
          <a:solidFill>
            <a:schemeClr val="tx1"/>
          </a:solidFill>
          <a:latin typeface="Arial"/>
          <a:ea typeface="Arial"/>
          <a:cs typeface="Arial"/>
        </a:defRPr>
      </a:lvl4pPr>
      <a:lvl5pPr marL="1828800" algn="l" defTabSz="914400" rtl="0" eaLnBrk="1" latinLnBrk="0" hangingPunct="1">
        <a:defRPr kumimoji="1" sz="1400" kern="1200">
          <a:solidFill>
            <a:schemeClr val="tx1"/>
          </a:solidFill>
          <a:latin typeface="Arial"/>
          <a:ea typeface="Arial"/>
          <a:cs typeface="Arial"/>
        </a:defRPr>
      </a:lvl5pPr>
      <a:lvl6pPr marL="2286000" algn="l" defTabSz="914400" rtl="0" eaLnBrk="1" latinLnBrk="0" hangingPunct="1">
        <a:defRPr kumimoji="1" sz="1400" kern="1200">
          <a:solidFill>
            <a:schemeClr val="tx1"/>
          </a:solidFill>
          <a:latin typeface="Arial"/>
          <a:ea typeface="Arial"/>
          <a:cs typeface="Arial"/>
        </a:defRPr>
      </a:lvl6pPr>
      <a:lvl7pPr marL="2743200" algn="l" defTabSz="914400" rtl="0" eaLnBrk="1" latinLnBrk="0" hangingPunct="1">
        <a:defRPr kumimoji="1" sz="1400" kern="1200">
          <a:solidFill>
            <a:schemeClr val="tx1"/>
          </a:solidFill>
          <a:latin typeface="Arial"/>
          <a:ea typeface="Arial"/>
          <a:cs typeface="Arial"/>
        </a:defRPr>
      </a:lvl7pPr>
      <a:lvl8pPr marL="3200400" algn="l" defTabSz="914400" rtl="0" eaLnBrk="1" latinLnBrk="0" hangingPunct="1">
        <a:defRPr kumimoji="1" sz="1400" kern="1200">
          <a:solidFill>
            <a:schemeClr val="tx1"/>
          </a:solidFill>
          <a:latin typeface="Arial"/>
          <a:ea typeface="Arial"/>
          <a:cs typeface="Arial"/>
        </a:defRPr>
      </a:lvl8pPr>
      <a:lvl9pPr marL="3657600" algn="l" defTabSz="914400" rtl="0" eaLnBrk="1" latinLnBrk="0" hangingPunct="1">
        <a:defRPr kumimoji="1" sz="1400" kern="1200">
          <a:solidFill>
            <a:schemeClr val="tx1"/>
          </a:solidFill>
          <a:latin typeface="Arial"/>
          <a:ea typeface="Arial"/>
          <a:cs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1.xml"/><Relationship Id="rId6" Type="http://schemas.openxmlformats.org/officeDocument/2006/relationships/image" Target="../media/image13.emf"/><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3" Type="http://schemas.openxmlformats.org/officeDocument/2006/relationships/hyperlink" Target="file:///\\hcmi10007\F-RT-Decarbonization\3.%20CN%20Initiative%20Sheet\Initiative%20list%20%5bmonthly%5d" TargetMode="External"/><Relationship Id="rId2" Type="http://schemas.openxmlformats.org/officeDocument/2006/relationships/notesSlide" Target="../notesSlides/notesSlide39.xml"/><Relationship Id="rId1" Type="http://schemas.openxmlformats.org/officeDocument/2006/relationships/slideLayout" Target="../slideLayouts/slideLayout21.xml"/><Relationship Id="rId4" Type="http://schemas.openxmlformats.org/officeDocument/2006/relationships/hyperlink" Target="../../../../1.%20ISO%2014001%202015/7.2%20Kompetensi/Pelanggaran%20Hukum" TargetMode="Externa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3E737FD5-45F2-8CAC-671B-1658C10E8D06}"/>
              </a:ext>
            </a:extLst>
          </p:cNvPr>
          <p:cNvGrpSpPr/>
          <p:nvPr/>
        </p:nvGrpSpPr>
        <p:grpSpPr>
          <a:xfrm>
            <a:off x="10056550" y="2130285"/>
            <a:ext cx="1800488" cy="504000"/>
            <a:chOff x="10075198" y="1656000"/>
            <a:chExt cx="1370030" cy="504000"/>
          </a:xfrm>
        </p:grpSpPr>
        <p:sp>
          <p:nvSpPr>
            <p:cNvPr id="19" name="正方形/長方形 52">
              <a:extLst>
                <a:ext uri="{FF2B5EF4-FFF2-40B4-BE49-F238E27FC236}">
                  <a16:creationId xmlns:a16="http://schemas.microsoft.com/office/drawing/2014/main" id="{8D19181D-BDDB-56B1-C83F-D43B484C5CE4}"/>
                </a:ext>
              </a:extLst>
            </p:cNvPr>
            <p:cNvSpPr>
              <a:spLocks noChangeArrowheads="1"/>
            </p:cNvSpPr>
            <p:nvPr/>
          </p:nvSpPr>
          <p:spPr bwMode="gray">
            <a:xfrm>
              <a:off x="10075198" y="1656000"/>
              <a:ext cx="1370030" cy="252000"/>
            </a:xfrm>
            <a:prstGeom prst="rect">
              <a:avLst/>
            </a:prstGeom>
            <a:solidFill>
              <a:schemeClr val="bg1">
                <a:alpha val="30000"/>
              </a:schemeClr>
            </a:solidFill>
            <a:ln w="19050" cap="sq">
              <a:solidFill>
                <a:srgbClr val="FF0000"/>
              </a:solidFill>
              <a:miter lim="800000"/>
              <a:headEnd/>
              <a:tailEnd/>
            </a:ln>
          </p:spPr>
          <p:txBody>
            <a:bodyPr wrap="none" lIns="0" tIns="0" rIns="0" bIns="0" anchor="ctr" anchorCtr="0"/>
            <a:lstStyle/>
            <a:p>
              <a:pPr marL="0" marR="0" lvl="0" indent="0" algn="ctr" defTabSz="914400" rtl="0" eaLnBrk="1" fontAlgn="base" latinLnBrk="0" hangingPunct="1">
                <a:lnSpc>
                  <a:spcPct val="100000"/>
                </a:lnSpc>
                <a:spcBef>
                  <a:spcPts val="0"/>
                </a:spcBef>
                <a:spcAft>
                  <a:spcPct val="0"/>
                </a:spcAft>
                <a:buClrTx/>
                <a:buSzTx/>
                <a:buFontTx/>
                <a:buNone/>
                <a:tabLst/>
                <a:defRPr/>
              </a:pPr>
              <a:r>
                <a:rPr kumimoji="1" lang="id" altLang="en-US" sz="900" b="1" i="0" u="none" strike="noStrike" kern="1200" cap="none" spc="300" normalizeH="0" baseline="0" noProof="0">
                  <a:ln>
                    <a:noFill/>
                  </a:ln>
                  <a:solidFill>
                    <a:srgbClr val="FF0000"/>
                  </a:solidFill>
                  <a:effectLst/>
                  <a:uLnTx/>
                  <a:uFillTx/>
                </a:rPr>
                <a:t>Rahasia</a:t>
              </a:r>
            </a:p>
          </p:txBody>
        </p:sp>
        <p:sp>
          <p:nvSpPr>
            <p:cNvPr id="20" name="Text Box 96">
              <a:extLst>
                <a:ext uri="{FF2B5EF4-FFF2-40B4-BE49-F238E27FC236}">
                  <a16:creationId xmlns:a16="http://schemas.microsoft.com/office/drawing/2014/main" id="{7B7DE5AC-BEEF-4786-2FFD-FBB930F253EE}"/>
                </a:ext>
              </a:extLst>
            </p:cNvPr>
            <p:cNvSpPr txBox="1">
              <a:spLocks noChangeArrowheads="1"/>
            </p:cNvSpPr>
            <p:nvPr/>
          </p:nvSpPr>
          <p:spPr bwMode="gray">
            <a:xfrm>
              <a:off x="10075198" y="1908000"/>
              <a:ext cx="1370030" cy="252000"/>
            </a:xfrm>
            <a:prstGeom prst="rect">
              <a:avLst/>
            </a:prstGeom>
            <a:solidFill>
              <a:schemeClr val="bg1">
                <a:alpha val="30000"/>
              </a:schemeClr>
            </a:solidFill>
            <a:ln w="19050" cap="rnd">
              <a:solidFill>
                <a:srgbClr val="FF0000"/>
              </a:solidFill>
              <a:miter lim="800000"/>
              <a:headEnd/>
              <a:tailEnd/>
            </a:ln>
          </p:spPr>
          <p:txBody>
            <a:bodyPr wrap="square" lIns="0" tIns="0" rIns="0" bIns="0" anchor="ctr">
              <a:noAutofit/>
            </a:bodyPr>
            <a:lstStyle/>
            <a:p>
              <a:pPr marL="0" marR="0" lvl="0" indent="0" algn="ctr" defTabSz="914400" rtl="0" eaLnBrk="1" fontAlgn="base" latinLnBrk="0" hangingPunct="1">
                <a:lnSpc>
                  <a:spcPct val="100000"/>
                </a:lnSpc>
                <a:spcBef>
                  <a:spcPct val="30000"/>
                </a:spcBef>
                <a:spcAft>
                  <a:spcPct val="0"/>
                </a:spcAft>
                <a:buClrTx/>
                <a:buSzTx/>
                <a:buFontTx/>
                <a:buNone/>
                <a:tabLst/>
                <a:defRPr/>
              </a:pPr>
              <a:r>
                <a:rPr kumimoji="1" lang="id" altLang="en-US" sz="800" b="0" i="0" u="none" strike="noStrike" kern="1200" cap="none" spc="0" normalizeH="0" baseline="0" noProof="0">
                  <a:ln>
                    <a:noFill/>
                  </a:ln>
                  <a:solidFill>
                    <a:srgbClr val="FF0000"/>
                  </a:solidFill>
                  <a:effectLst/>
                  <a:uLnTx/>
                  <a:uFillTx/>
                </a:rPr>
                <a:t>Lingkup pengungkapan: HCM Group</a:t>
              </a:r>
            </a:p>
          </p:txBody>
        </p:sp>
      </p:grpSp>
      <p:sp>
        <p:nvSpPr>
          <p:cNvPr id="5" name="テキスト プレースホルダー 13">
            <a:extLst>
              <a:ext uri="{FF2B5EF4-FFF2-40B4-BE49-F238E27FC236}">
                <a16:creationId xmlns:a16="http://schemas.microsoft.com/office/drawing/2014/main" id="{1F2F7FFD-B7F9-7601-04F9-67A2877CBA5D}"/>
              </a:ext>
            </a:extLst>
          </p:cNvPr>
          <p:cNvSpPr txBox="1">
            <a:spLocks/>
          </p:cNvSpPr>
          <p:nvPr/>
        </p:nvSpPr>
        <p:spPr>
          <a:xfrm>
            <a:off x="1271330" y="2949084"/>
            <a:ext cx="5256730" cy="360050"/>
          </a:xfrm>
          <a:prstGeom prst="rect">
            <a:avLst/>
          </a:prstGeom>
        </p:spPr>
        <p:txBody>
          <a:bodyPr vert="horz" lIns="0" tIns="0" rIns="0" bIns="0" anchor="t" anchorCtr="0"/>
          <a:lstStyle>
            <a:lvl1pPr marL="0" indent="0" algn="l" rtl="0" eaLnBrk="1" fontAlgn="base" hangingPunct="1">
              <a:lnSpc>
                <a:spcPts val="2100"/>
              </a:lnSpc>
              <a:spcBef>
                <a:spcPts val="300"/>
              </a:spcBef>
              <a:spcAft>
                <a:spcPts val="600"/>
              </a:spcAft>
              <a:buFont typeface="Arial" charset="0"/>
              <a:buNone/>
              <a:defRPr kumimoji="1" sz="1400" b="0" i="0" kern="1200">
                <a:solidFill>
                  <a:schemeClr val="tx1"/>
                </a:solidFill>
              </a:defRPr>
            </a:lvl1pPr>
            <a:lvl2pPr marL="0" indent="0" algn="l" rtl="0" eaLnBrk="1" fontAlgn="base" hangingPunct="1">
              <a:lnSpc>
                <a:spcPts val="2667"/>
              </a:lnSpc>
              <a:spcBef>
                <a:spcPts val="0"/>
              </a:spcBef>
              <a:spcAft>
                <a:spcPct val="0"/>
              </a:spcAft>
              <a:buFont typeface="Arial" charset="0"/>
              <a:buNone/>
              <a:defRPr kumimoji="1" sz="1900" b="0" i="0" kern="1200">
                <a:solidFill>
                  <a:schemeClr val="tx1"/>
                </a:solidFill>
              </a:defRPr>
            </a:lvl2pPr>
            <a:lvl3pPr marL="0" indent="0" algn="l" rtl="0" eaLnBrk="1" fontAlgn="base" hangingPunct="1">
              <a:lnSpc>
                <a:spcPts val="2133"/>
              </a:lnSpc>
              <a:spcBef>
                <a:spcPts val="533"/>
              </a:spcBef>
              <a:spcAft>
                <a:spcPct val="0"/>
              </a:spcAft>
              <a:buFont typeface="Arial" charset="0"/>
              <a:buNone/>
              <a:defRPr kumimoji="1" sz="1700" kern="1200" baseline="0">
                <a:solidFill>
                  <a:schemeClr val="tx1"/>
                </a:solidFill>
              </a:defRPr>
            </a:lvl3pPr>
            <a:lvl4pPr marL="2145380" indent="0" algn="l" rtl="0" eaLnBrk="1" fontAlgn="base" hangingPunct="1">
              <a:spcBef>
                <a:spcPct val="20000"/>
              </a:spcBef>
              <a:spcAft>
                <a:spcPct val="0"/>
              </a:spcAft>
              <a:buFont typeface="Arial" charset="0"/>
              <a:buNone/>
              <a:defRPr kumimoji="1" sz="1600" kern="1200">
                <a:solidFill>
                  <a:schemeClr val="tx1"/>
                </a:solidFill>
              </a:defRPr>
            </a:lvl4pPr>
            <a:lvl5pPr marL="2860507" indent="0" algn="l" rtl="0" eaLnBrk="1" fontAlgn="base" hangingPunct="1">
              <a:spcBef>
                <a:spcPct val="20000"/>
              </a:spcBef>
              <a:spcAft>
                <a:spcPct val="0"/>
              </a:spcAft>
              <a:buFont typeface="Arial" charset="0"/>
              <a:buNone/>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pPr marL="0" marR="0" lvl="0" indent="0" algn="l" defTabSz="914400" rtl="0" eaLnBrk="1" fontAlgn="base" latinLnBrk="0" hangingPunct="1">
              <a:lnSpc>
                <a:spcPts val="2100"/>
              </a:lnSpc>
              <a:spcBef>
                <a:spcPts val="300"/>
              </a:spcBef>
              <a:spcAft>
                <a:spcPts val="600"/>
              </a:spcAft>
              <a:buClrTx/>
              <a:buSzTx/>
              <a:buFont typeface="Arial" charset="0"/>
              <a:buNone/>
              <a:tabLst/>
              <a:defRPr/>
            </a:pPr>
            <a:endParaRPr kumimoji="1" lang="ja-JP" altLang="en-US" sz="1600" b="1" i="0" u="none" strike="noStrike" kern="1200" cap="none" spc="0" normalizeH="0" baseline="0" noProof="0" dirty="0">
              <a:ln>
                <a:noFill/>
              </a:ln>
              <a:solidFill>
                <a:srgbClr val="000000"/>
              </a:solidFill>
              <a:effectLst/>
              <a:uLnTx/>
              <a:uFillTx/>
            </a:endParaRPr>
          </a:p>
        </p:txBody>
      </p:sp>
      <p:sp>
        <p:nvSpPr>
          <p:cNvPr id="7" name="タイトル 1">
            <a:extLst>
              <a:ext uri="{FF2B5EF4-FFF2-40B4-BE49-F238E27FC236}">
                <a16:creationId xmlns:a16="http://schemas.microsoft.com/office/drawing/2014/main" id="{700E6FE3-C6A5-1857-B158-4EE616D85D29}"/>
              </a:ext>
            </a:extLst>
          </p:cNvPr>
          <p:cNvSpPr>
            <a:spLocks noGrp="1"/>
          </p:cNvSpPr>
          <p:nvPr>
            <p:ph type="title"/>
          </p:nvPr>
        </p:nvSpPr>
        <p:spPr>
          <a:xfrm>
            <a:off x="767260" y="2133600"/>
            <a:ext cx="9013120" cy="466725"/>
          </a:xfrm>
          <a:prstGeom prst="rect">
            <a:avLst/>
          </a:prstGeom>
        </p:spPr>
        <p:txBody>
          <a:bodyPr/>
          <a:lstStyle/>
          <a:p>
            <a:r>
              <a:rPr kumimoji="1" lang="id" altLang="en-US" sz="2200" b="1" i="0" u="none" strike="noStrike" kern="1200" cap="none" spc="0" normalizeH="0" baseline="0" noProof="0" dirty="0">
                <a:ln>
                  <a:noFill/>
                </a:ln>
                <a:solidFill>
                  <a:srgbClr val="000000"/>
                </a:solidFill>
                <a:effectLst/>
                <a:uLnTx/>
                <a:uFillTx/>
              </a:rPr>
              <a:t>Promosi kepatuhan terhadap hukum dan peraturan lingkungan</a:t>
            </a:r>
            <a:endParaRPr lang="ja-JP" altLang="en-US" sz="2500" dirty="0"/>
          </a:p>
        </p:txBody>
      </p:sp>
      <p:pic>
        <p:nvPicPr>
          <p:cNvPr id="8" name="図 7" descr="文字と写真のスクリーンショット&#10;&#10;自動的に生成された説明">
            <a:extLst>
              <a:ext uri="{FF2B5EF4-FFF2-40B4-BE49-F238E27FC236}">
                <a16:creationId xmlns:a16="http://schemas.microsoft.com/office/drawing/2014/main" id="{CA8F8EED-9530-1E5C-56BF-9E2A37BF70F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822834" y="3003611"/>
            <a:ext cx="5369166" cy="2708768"/>
          </a:xfrm>
          <a:prstGeom prst="rect">
            <a:avLst/>
          </a:prstGeom>
        </p:spPr>
      </p:pic>
      <p:sp>
        <p:nvSpPr>
          <p:cNvPr id="4" name="テキスト ボックス 3">
            <a:extLst>
              <a:ext uri="{FF2B5EF4-FFF2-40B4-BE49-F238E27FC236}">
                <a16:creationId xmlns:a16="http://schemas.microsoft.com/office/drawing/2014/main" id="{8D215881-156C-3803-ADCD-E96A658ED1A4}"/>
              </a:ext>
            </a:extLst>
          </p:cNvPr>
          <p:cNvSpPr txBox="1"/>
          <p:nvPr/>
        </p:nvSpPr>
        <p:spPr>
          <a:xfrm>
            <a:off x="1271330" y="2675005"/>
            <a:ext cx="3528490" cy="369332"/>
          </a:xfrm>
          <a:prstGeom prst="rect">
            <a:avLst/>
          </a:prstGeom>
          <a:noFill/>
        </p:spPr>
        <p:txBody>
          <a:bodyPr wrap="square">
            <a:spAutoFit/>
          </a:bodyPr>
          <a:lstStyle/>
          <a:p>
            <a:r>
              <a:rPr lang="en-US" altLang="en-US" dirty="0"/>
              <a:t>HCMI</a:t>
            </a:r>
            <a:endParaRPr lang="id" altLang="en-US" dirty="0"/>
          </a:p>
        </p:txBody>
      </p:sp>
      <p:sp>
        <p:nvSpPr>
          <p:cNvPr id="10" name="テキスト プレースホルダー 2">
            <a:extLst>
              <a:ext uri="{FF2B5EF4-FFF2-40B4-BE49-F238E27FC236}">
                <a16:creationId xmlns:a16="http://schemas.microsoft.com/office/drawing/2014/main" id="{0E95225D-0ED4-12BC-748E-1017ABD5ADC8}"/>
              </a:ext>
            </a:extLst>
          </p:cNvPr>
          <p:cNvSpPr>
            <a:spLocks noGrp="1"/>
          </p:cNvSpPr>
          <p:nvPr>
            <p:ph type="body" sz="quarter" idx="19"/>
          </p:nvPr>
        </p:nvSpPr>
        <p:spPr>
          <a:xfrm>
            <a:off x="767260" y="5284788"/>
            <a:ext cx="8293100" cy="1008062"/>
          </a:xfrm>
          <a:prstGeom prst="rect">
            <a:avLst/>
          </a:prstGeom>
        </p:spPr>
        <p:txBody>
          <a:bodyPr/>
          <a:lstStyle/>
          <a:p>
            <a:r>
              <a:rPr lang="id" altLang="en-US" dirty="0"/>
              <a:t>Grup Promosi Keberlanjutan / Grup Promosi Keberlanjutan</a:t>
            </a:r>
          </a:p>
          <a:p>
            <a:r>
              <a:rPr lang="id" altLang="en-US" dirty="0"/>
              <a:t>Departemen Tanggung Jawab Sosial Perusahaan dan Promosi Lingkungan / Departemen Tanggung Jawab Sosial Perusahaan &amp;; Promosi Lingkungan</a:t>
            </a:r>
          </a:p>
          <a:p>
            <a:r>
              <a:rPr lang="id" altLang="en-US" dirty="0"/>
              <a:t>Bagian Manajemen Lingkungan / Bagian Manajemen Lingkungan</a:t>
            </a:r>
          </a:p>
        </p:txBody>
      </p:sp>
      <p:sp>
        <p:nvSpPr>
          <p:cNvPr id="12" name="テキスト プレースホルダー 11">
            <a:extLst>
              <a:ext uri="{FF2B5EF4-FFF2-40B4-BE49-F238E27FC236}">
                <a16:creationId xmlns:a16="http://schemas.microsoft.com/office/drawing/2014/main" id="{164BC9C9-6231-D442-E716-600DBAED354F}"/>
              </a:ext>
            </a:extLst>
          </p:cNvPr>
          <p:cNvSpPr>
            <a:spLocks noGrp="1"/>
          </p:cNvSpPr>
          <p:nvPr>
            <p:ph type="body" sz="quarter" idx="20"/>
          </p:nvPr>
        </p:nvSpPr>
        <p:spPr/>
        <p:txBody>
          <a:bodyPr/>
          <a:lstStyle/>
          <a:p>
            <a:r>
              <a:rPr lang="id" altLang="ja-JP" dirty="0"/>
              <a:t>2023/11/29</a:t>
            </a:r>
            <a:endParaRPr lang="ja-JP" altLang="en-US" dirty="0"/>
          </a:p>
        </p:txBody>
      </p:sp>
    </p:spTree>
    <p:extLst>
      <p:ext uri="{BB962C8B-B14F-4D97-AF65-F5344CB8AC3E}">
        <p14:creationId xmlns:p14="http://schemas.microsoft.com/office/powerpoint/2010/main" val="3735161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1">
            <a:extLst>
              <a:ext uri="{FF2B5EF4-FFF2-40B4-BE49-F238E27FC236}">
                <a16:creationId xmlns:a16="http://schemas.microsoft.com/office/drawing/2014/main" id="{865EE09A-7A75-93CE-1099-BF2379512890}"/>
              </a:ext>
            </a:extLst>
          </p:cNvPr>
          <p:cNvSpPr>
            <a:spLocks noGrp="1"/>
          </p:cNvSpPr>
          <p:nvPr>
            <p:ph type="title"/>
          </p:nvPr>
        </p:nvSpPr>
        <p:spPr>
          <a:xfrm>
            <a:off x="334963" y="115888"/>
            <a:ext cx="9721850" cy="482600"/>
          </a:xfrm>
          <a:prstGeom prst="rect">
            <a:avLst/>
          </a:prstGeom>
        </p:spPr>
        <p:txBody>
          <a:bodyPr>
            <a:noAutofit/>
          </a:bodyPr>
          <a:lstStyle/>
          <a:p>
            <a:r>
              <a:rPr lang="id" altLang="en-US" sz="2200" dirty="0"/>
              <a:t>Isi</a:t>
            </a:r>
          </a:p>
        </p:txBody>
      </p:sp>
      <p:graphicFrame>
        <p:nvGraphicFramePr>
          <p:cNvPr id="2" name="表 2">
            <a:extLst>
              <a:ext uri="{FF2B5EF4-FFF2-40B4-BE49-F238E27FC236}">
                <a16:creationId xmlns:a16="http://schemas.microsoft.com/office/drawing/2014/main" id="{0D524FD4-C955-F132-2D5A-E69B0AE985E9}"/>
              </a:ext>
            </a:extLst>
          </p:cNvPr>
          <p:cNvGraphicFramePr>
            <a:graphicFrameLocks noGrp="1"/>
          </p:cNvGraphicFramePr>
          <p:nvPr>
            <p:extLst>
              <p:ext uri="{D42A27DB-BD31-4B8C-83A1-F6EECF244321}">
                <p14:modId xmlns:p14="http://schemas.microsoft.com/office/powerpoint/2010/main" val="2632681208"/>
              </p:ext>
            </p:extLst>
          </p:nvPr>
        </p:nvGraphicFramePr>
        <p:xfrm>
          <a:off x="407210" y="917907"/>
          <a:ext cx="11377580" cy="4509468"/>
        </p:xfrm>
        <a:graphic>
          <a:graphicData uri="http://schemas.openxmlformats.org/drawingml/2006/table">
            <a:tbl>
              <a:tblPr firstRow="1" bandRow="1">
                <a:tableStyleId>{16D9F66E-5EB9-4882-86FB-DCBF35E3C3E4}</a:tableStyleId>
              </a:tblPr>
              <a:tblGrid>
                <a:gridCol w="1872260">
                  <a:extLst>
                    <a:ext uri="{9D8B030D-6E8A-4147-A177-3AD203B41FA5}">
                      <a16:colId xmlns:a16="http://schemas.microsoft.com/office/drawing/2014/main" val="4052090257"/>
                    </a:ext>
                  </a:extLst>
                </a:gridCol>
                <a:gridCol w="4464620">
                  <a:extLst>
                    <a:ext uri="{9D8B030D-6E8A-4147-A177-3AD203B41FA5}">
                      <a16:colId xmlns:a16="http://schemas.microsoft.com/office/drawing/2014/main" val="3252040022"/>
                    </a:ext>
                  </a:extLst>
                </a:gridCol>
                <a:gridCol w="5040700">
                  <a:extLst>
                    <a:ext uri="{9D8B030D-6E8A-4147-A177-3AD203B41FA5}">
                      <a16:colId xmlns:a16="http://schemas.microsoft.com/office/drawing/2014/main" val="1096956015"/>
                    </a:ext>
                  </a:extLst>
                </a:gridCol>
              </a:tblGrid>
              <a:tr h="2889888">
                <a:tc>
                  <a:txBody>
                    <a:bodyPr/>
                    <a:lstStyle/>
                    <a:p>
                      <a:r>
                        <a:rPr kumimoji="1" lang="id" altLang="en-US" sz="1400" dirty="0"/>
                        <a:t>Konten Konten</a:t>
                      </a:r>
                    </a:p>
                  </a:txBody>
                  <a:tcPr/>
                </a:tc>
                <a:tc>
                  <a:txBody>
                    <a:bodyPr/>
                    <a:lstStyle/>
                    <a:p>
                      <a:r>
                        <a:rPr kumimoji="1" lang="id" altLang="en-US" sz="1400" b="0" dirty="0"/>
                        <a:t>1. Latar Belakang dan Tujuan</a:t>
                      </a:r>
                    </a:p>
                    <a:p>
                      <a:r>
                        <a:rPr kumimoji="1" lang="id" altLang="en-US" sz="1400" b="0" dirty="0"/>
                        <a:t>1.1 Tren sosial dan kebijakan HCM</a:t>
                      </a:r>
                    </a:p>
                    <a:p>
                      <a:r>
                        <a:rPr kumimoji="1" lang="id" altLang="en-US" sz="1400" b="0" dirty="0"/>
                        <a:t>1.2 Tujuan dan </a:t>
                      </a:r>
                      <a:r>
                        <a:rPr kumimoji="1" lang="en-US" altLang="en-US" sz="1400" b="0" dirty="0" err="1"/>
                        <a:t>Cakupan</a:t>
                      </a:r>
                      <a:r>
                        <a:rPr kumimoji="1" lang="en-US" altLang="en-US" sz="1400" b="0" dirty="0"/>
                        <a:t> Training</a:t>
                      </a:r>
                      <a:endParaRPr kumimoji="1" lang="id" altLang="en-US" sz="1400" b="0" dirty="0"/>
                    </a:p>
                    <a:p>
                      <a:r>
                        <a:rPr kumimoji="1" lang="id" altLang="en-US" sz="1400" b="0" dirty="0"/>
                        <a:t>2.Dasar hukum dan peraturan lingkungan yang diperlukan untuk operasi bisnis</a:t>
                      </a:r>
                    </a:p>
                    <a:p>
                      <a:r>
                        <a:rPr kumimoji="1" lang="id" altLang="en-US" sz="1400" b="0" dirty="0"/>
                        <a:t>2.1 Kepatuhan terhadap undang-undang dan peraturan lingkungan</a:t>
                      </a:r>
                    </a:p>
                    <a:p>
                      <a:r>
                        <a:rPr kumimoji="1" lang="id" altLang="en-US" sz="1400" b="0" dirty="0"/>
                        <a:t>2.2 Hukuman dan </a:t>
                      </a:r>
                      <a:r>
                        <a:rPr kumimoji="1" lang="en-US" altLang="en-US" sz="1400" b="0" dirty="0" err="1"/>
                        <a:t>Dampaknya</a:t>
                      </a:r>
                      <a:endParaRPr kumimoji="1" lang="id" altLang="en-US" sz="1400" b="0" dirty="0"/>
                    </a:p>
                    <a:p>
                      <a:r>
                        <a:rPr kumimoji="1" lang="id" altLang="en-US" sz="1400" b="0" dirty="0"/>
                        <a:t>2.3 Jenis kegagalan lingkungan dan metode pendukung</a:t>
                      </a:r>
                    </a:p>
                    <a:p>
                      <a:r>
                        <a:rPr kumimoji="1" lang="id" altLang="en-US" sz="1400" b="0" dirty="0"/>
                        <a:t>2.4 Kewajiban berdasarkan undang-undang lingkungan</a:t>
                      </a:r>
                    </a:p>
                    <a:p>
                      <a:r>
                        <a:rPr kumimoji="1" lang="id" altLang="en-US" sz="1400" b="0" dirty="0"/>
                        <a:t>2.5 Ringkasan persyaratan hukum</a:t>
                      </a:r>
                    </a:p>
                  </a:txBody>
                  <a:tcPr/>
                </a:tc>
                <a:tc>
                  <a:txBody>
                    <a:bodyPr/>
                    <a:lstStyle/>
                    <a:p>
                      <a:r>
                        <a:rPr kumimoji="1" lang="id" altLang="en-US" sz="1400" b="0" dirty="0"/>
                        <a:t>3.Studi kasus</a:t>
                      </a:r>
                    </a:p>
                    <a:p>
                      <a:r>
                        <a:rPr kumimoji="1" lang="id" altLang="en-US" sz="1400" b="0" dirty="0"/>
                        <a:t>3.1 Contoh pelanggaran hukum dan peraturan tentang organisasi</a:t>
                      </a:r>
                      <a:r>
                        <a:rPr kumimoji="1" lang="en-US" altLang="en-US" sz="1400" b="0" dirty="0"/>
                        <a:t> (Perusahaan)</a:t>
                      </a:r>
                      <a:endParaRPr kumimoji="1" lang="id" altLang="en-US" sz="1400" b="0" dirty="0"/>
                    </a:p>
                    <a:p>
                      <a:r>
                        <a:rPr kumimoji="1" lang="id" altLang="en-US" sz="1400" b="0" dirty="0"/>
                        <a:t>3.2 Kasus pelanggaran hukum dan peraturan tentang atmosfer</a:t>
                      </a:r>
                      <a:r>
                        <a:rPr kumimoji="1" lang="en-US" altLang="en-US" sz="1400" b="0" dirty="0"/>
                        <a:t> (</a:t>
                      </a:r>
                      <a:r>
                        <a:rPr kumimoji="1" lang="en-US" altLang="en-US" sz="1400" b="0" dirty="0" err="1"/>
                        <a:t>udara</a:t>
                      </a:r>
                      <a:r>
                        <a:rPr kumimoji="1" lang="en-US" altLang="en-US" sz="1400" b="0" dirty="0"/>
                        <a:t>)</a:t>
                      </a:r>
                      <a:endParaRPr kumimoji="1" lang="id" altLang="en-US" sz="1400" b="0" dirty="0"/>
                    </a:p>
                    <a:p>
                      <a:r>
                        <a:rPr kumimoji="1" lang="id" altLang="en-US" sz="1400" b="0" dirty="0"/>
                        <a:t>3.3 Pelanggaran hukum dan peraturan terkait air</a:t>
                      </a:r>
                    </a:p>
                    <a:p>
                      <a:r>
                        <a:rPr kumimoji="1" lang="id" altLang="en-US" sz="1400" b="0" dirty="0"/>
                        <a:t>3.4 Contoh pelanggaran hukum dan peraturan tentang limbah</a:t>
                      </a:r>
                    </a:p>
                    <a:p>
                      <a:r>
                        <a:rPr kumimoji="1" lang="id" altLang="en-US" sz="1400" b="0" dirty="0"/>
                        <a:t>3.5 Contoh keluhan kebisingan</a:t>
                      </a:r>
                      <a:endParaRPr kumimoji="1" lang="ja-JP" altLang="en-US" sz="1400" b="0" dirty="0"/>
                    </a:p>
                    <a:p>
                      <a:r>
                        <a:rPr kumimoji="1" lang="id" altLang="en-US" sz="1400" b="0" dirty="0"/>
                        <a:t>4.</a:t>
                      </a:r>
                      <a:r>
                        <a:rPr kumimoji="1" lang="en-US" altLang="en-US" sz="1400" b="0" dirty="0" err="1"/>
                        <a:t>Untuk</a:t>
                      </a:r>
                      <a:r>
                        <a:rPr kumimoji="1" lang="id" altLang="en-US" sz="1400" b="0" dirty="0"/>
                        <a:t> mencegah pelanggaran hukum dan peraturan</a:t>
                      </a:r>
                    </a:p>
                    <a:p>
                      <a:r>
                        <a:rPr kumimoji="1" lang="id" altLang="en-US" sz="1400" b="0" dirty="0"/>
                        <a:t>4.1 Struktur organisasi manajemen lingkungan</a:t>
                      </a:r>
                    </a:p>
                    <a:p>
                      <a:r>
                        <a:rPr kumimoji="1" lang="id" altLang="en-US" sz="1400" b="0" dirty="0"/>
                        <a:t>4.2 Persiapan dan Pemeriksaan Prosedur Preventif</a:t>
                      </a:r>
                    </a:p>
                    <a:p>
                      <a:r>
                        <a:rPr kumimoji="1" lang="id" altLang="en-US" sz="1400" b="0" dirty="0"/>
                        <a:t>4.3 Pelatihan praktisi</a:t>
                      </a:r>
                    </a:p>
                    <a:p>
                      <a:r>
                        <a:rPr kumimoji="1" lang="id" altLang="en-US" sz="1400" b="0" dirty="0"/>
                        <a:t>4.4 Sistem pelaporan</a:t>
                      </a:r>
                    </a:p>
                    <a:p>
                      <a:r>
                        <a:rPr kumimoji="1" lang="id" altLang="en-US" sz="1400" b="0" dirty="0"/>
                        <a:t>4.5 Alur kepatuhan hukum</a:t>
                      </a:r>
                    </a:p>
                    <a:p>
                      <a:r>
                        <a:rPr kumimoji="1" lang="id" altLang="ja-JP" sz="1400" b="0" dirty="0"/>
                        <a:t>5. Ringkasan</a:t>
                      </a:r>
                    </a:p>
                  </a:txBody>
                  <a:tcPr/>
                </a:tc>
                <a:extLst>
                  <a:ext uri="{0D108BD9-81ED-4DB2-BD59-A6C34878D82A}">
                    <a16:rowId xmlns:a16="http://schemas.microsoft.com/office/drawing/2014/main" val="3879461280"/>
                  </a:ext>
                </a:extLst>
              </a:tr>
              <a:tr h="486108">
                <a:tc>
                  <a:txBody>
                    <a:bodyPr/>
                    <a:lstStyle/>
                    <a:p>
                      <a:r>
                        <a:rPr kumimoji="1" lang="id" altLang="en-US" sz="1400" dirty="0"/>
                        <a:t>Tujuan pembelajaran</a:t>
                      </a:r>
                    </a:p>
                  </a:txBody>
                  <a:tcPr/>
                </a:tc>
                <a:tc gridSpan="2">
                  <a:txBody>
                    <a:bodyPr/>
                    <a:lstStyle/>
                    <a:p>
                      <a:r>
                        <a:rPr kumimoji="1" lang="id" altLang="en-US" sz="1400" dirty="0"/>
                        <a:t>Mempelajari Dasar-Dasar Hukum dan Tanggapan Lingkungan</a:t>
                      </a:r>
                    </a:p>
                  </a:txBody>
                  <a:tcPr/>
                </a:tc>
                <a:tc hMerge="1">
                  <a:txBody>
                    <a:bodyPr/>
                    <a:lstStyle/>
                    <a:p>
                      <a:endParaRPr kumimoji="1" lang="ja-JP" altLang="en-US"/>
                    </a:p>
                  </a:txBody>
                  <a:tcPr/>
                </a:tc>
                <a:extLst>
                  <a:ext uri="{0D108BD9-81ED-4DB2-BD59-A6C34878D82A}">
                    <a16:rowId xmlns:a16="http://schemas.microsoft.com/office/drawing/2014/main" val="3880558187"/>
                  </a:ext>
                </a:extLst>
              </a:tr>
              <a:tr h="606520">
                <a:tc>
                  <a:txBody>
                    <a:bodyPr/>
                    <a:lstStyle/>
                    <a:p>
                      <a:r>
                        <a:rPr kumimoji="1" lang="en-US" altLang="en-US" sz="1400" dirty="0" err="1"/>
                        <a:t>Peserta</a:t>
                      </a:r>
                      <a:r>
                        <a:rPr kumimoji="1" lang="en-US" altLang="en-US" sz="1400" dirty="0"/>
                        <a:t> Training</a:t>
                      </a:r>
                      <a:endParaRPr kumimoji="1" lang="id" altLang="en-US" sz="1400" dirty="0"/>
                    </a:p>
                  </a:txBody>
                  <a:tcPr/>
                </a:tc>
                <a:tc gridSpan="2">
                  <a:txBody>
                    <a:bodyPr/>
                    <a:lstStyle/>
                    <a:p>
                      <a:r>
                        <a:rPr kumimoji="1" lang="id" altLang="en-US" sz="1400" dirty="0"/>
                        <a:t>Bertanggung jawab atas departemen lingkungan dari setiap lokasi bisnis dan praktisi inti yang melakukan operasi terkait lingkungan</a:t>
                      </a:r>
                    </a:p>
                    <a:p>
                      <a:endParaRPr kumimoji="1" lang="ja-JP" altLang="en-US" sz="1400" dirty="0"/>
                    </a:p>
                  </a:txBody>
                  <a:tcPr/>
                </a:tc>
                <a:tc hMerge="1">
                  <a:txBody>
                    <a:bodyPr/>
                    <a:lstStyle/>
                    <a:p>
                      <a:endParaRPr kumimoji="1" lang="ja-JP" altLang="en-US"/>
                    </a:p>
                  </a:txBody>
                  <a:tcPr/>
                </a:tc>
                <a:extLst>
                  <a:ext uri="{0D108BD9-81ED-4DB2-BD59-A6C34878D82A}">
                    <a16:rowId xmlns:a16="http://schemas.microsoft.com/office/drawing/2014/main" val="4067817391"/>
                  </a:ext>
                </a:extLst>
              </a:tr>
            </a:tbl>
          </a:graphicData>
        </a:graphic>
      </p:graphicFrame>
    </p:spTree>
    <p:extLst>
      <p:ext uri="{BB962C8B-B14F-4D97-AF65-F5344CB8AC3E}">
        <p14:creationId xmlns:p14="http://schemas.microsoft.com/office/powerpoint/2010/main" val="39211778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6306A7-0728-FDCB-26C0-108296172D77}"/>
              </a:ext>
            </a:extLst>
          </p:cNvPr>
          <p:cNvSpPr txBox="1">
            <a:spLocks noChangeArrowheads="1"/>
          </p:cNvSpPr>
          <p:nvPr/>
        </p:nvSpPr>
        <p:spPr bwMode="auto">
          <a:xfrm>
            <a:off x="2567510" y="2956655"/>
            <a:ext cx="6912960"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900">
                <a:solidFill>
                  <a:schemeClr val="tx1"/>
                </a:solidFill>
              </a:defRPr>
            </a:lvl1pPr>
            <a:lvl2pPr marL="742950" indent="-285750" eaLnBrk="0" hangingPunct="0">
              <a:defRPr kumimoji="1" sz="900">
                <a:solidFill>
                  <a:schemeClr val="tx1"/>
                </a:solidFill>
              </a:defRPr>
            </a:lvl2pPr>
            <a:lvl3pPr marL="1143000" indent="-228600" eaLnBrk="0" hangingPunct="0">
              <a:defRPr kumimoji="1" sz="900">
                <a:solidFill>
                  <a:schemeClr val="tx1"/>
                </a:solidFill>
              </a:defRPr>
            </a:lvl3pPr>
            <a:lvl4pPr marL="1600200" indent="-228600" eaLnBrk="0" hangingPunct="0">
              <a:defRPr kumimoji="1" sz="900">
                <a:solidFill>
                  <a:schemeClr val="tx1"/>
                </a:solidFill>
              </a:defRPr>
            </a:lvl4pPr>
            <a:lvl5pPr marL="2057400" indent="-228600" eaLnBrk="0" hangingPunct="0">
              <a:defRPr kumimoji="1" sz="900">
                <a:solidFill>
                  <a:schemeClr val="tx1"/>
                </a:solidFill>
              </a:defRPr>
            </a:lvl5pPr>
            <a:lvl6pPr marL="2514600" indent="-228600" eaLnBrk="0" fontAlgn="base" hangingPunct="0">
              <a:spcBef>
                <a:spcPct val="0"/>
              </a:spcBef>
              <a:spcAft>
                <a:spcPct val="0"/>
              </a:spcAft>
              <a:defRPr kumimoji="1" sz="900">
                <a:solidFill>
                  <a:schemeClr val="tx1"/>
                </a:solidFill>
              </a:defRPr>
            </a:lvl6pPr>
            <a:lvl7pPr marL="2971800" indent="-228600" eaLnBrk="0" fontAlgn="base" hangingPunct="0">
              <a:spcBef>
                <a:spcPct val="0"/>
              </a:spcBef>
              <a:spcAft>
                <a:spcPct val="0"/>
              </a:spcAft>
              <a:defRPr kumimoji="1" sz="900">
                <a:solidFill>
                  <a:schemeClr val="tx1"/>
                </a:solidFill>
              </a:defRPr>
            </a:lvl7pPr>
            <a:lvl8pPr marL="3429000" indent="-228600" eaLnBrk="0" fontAlgn="base" hangingPunct="0">
              <a:spcBef>
                <a:spcPct val="0"/>
              </a:spcBef>
              <a:spcAft>
                <a:spcPct val="0"/>
              </a:spcAft>
              <a:defRPr kumimoji="1" sz="900">
                <a:solidFill>
                  <a:schemeClr val="tx1"/>
                </a:solidFill>
              </a:defRPr>
            </a:lvl8pPr>
            <a:lvl9pPr marL="3886200" indent="-228600" eaLnBrk="0" fontAlgn="base" hangingPunct="0">
              <a:spcBef>
                <a:spcPct val="0"/>
              </a:spcBef>
              <a:spcAft>
                <a:spcPct val="0"/>
              </a:spcAft>
              <a:defRPr kumimoji="1" sz="900">
                <a:solidFill>
                  <a:schemeClr val="tx1"/>
                </a:solidFill>
              </a:defRPr>
            </a:lvl9pPr>
          </a:lstStyle>
          <a:p>
            <a:pPr lvl="0" eaLnBrk="1" hangingPunct="1">
              <a:defRPr/>
            </a:pPr>
            <a:r>
              <a:rPr lang="id" altLang="en-US" sz="3800" dirty="0">
                <a:solidFill>
                  <a:srgbClr val="000000"/>
                </a:solidFill>
              </a:rPr>
              <a:t>1. Latar Belakang dan Tujuan</a:t>
            </a:r>
            <a:endParaRPr kumimoji="1" lang="en-US" altLang="ja-JP" sz="3800" i="0" u="none" strike="noStrike" kern="120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4023116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1. Latar Belakang dan Tujuan</a:t>
            </a:r>
          </a:p>
        </p:txBody>
      </p:sp>
      <p:sp>
        <p:nvSpPr>
          <p:cNvPr id="2" name="テキスト プレースホルダー 2">
            <a:extLst>
              <a:ext uri="{FF2B5EF4-FFF2-40B4-BE49-F238E27FC236}">
                <a16:creationId xmlns:a16="http://schemas.microsoft.com/office/drawing/2014/main" id="{32EC2B14-5427-BB6B-DDEA-57ED7DE7CA17}"/>
              </a:ext>
            </a:extLst>
          </p:cNvPr>
          <p:cNvSpPr txBox="1">
            <a:spLocks/>
          </p:cNvSpPr>
          <p:nvPr/>
        </p:nvSpPr>
        <p:spPr>
          <a:xfrm>
            <a:off x="0" y="692620"/>
            <a:ext cx="10635298" cy="333155"/>
          </a:xfrm>
          <a:prstGeom prst="rect">
            <a:avLst/>
          </a:prstGeom>
        </p:spPr>
        <p:txBody>
          <a:bodyPr/>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600" dirty="0"/>
              <a:t>1.1 Tren sosial dan kebijakan Mesin Konstruksi Hitachi</a:t>
            </a:r>
            <a:endParaRPr lang="en-US" altLang="ja-JP" sz="1600" dirty="0"/>
          </a:p>
        </p:txBody>
      </p:sp>
      <p:sp>
        <p:nvSpPr>
          <p:cNvPr id="7" name="テキスト プレースホルダー 5">
            <a:extLst>
              <a:ext uri="{FF2B5EF4-FFF2-40B4-BE49-F238E27FC236}">
                <a16:creationId xmlns:a16="http://schemas.microsoft.com/office/drawing/2014/main" id="{748D6C00-95FC-A330-2EED-93D48E9D4B4D}"/>
              </a:ext>
            </a:extLst>
          </p:cNvPr>
          <p:cNvSpPr txBox="1">
            <a:spLocks/>
          </p:cNvSpPr>
          <p:nvPr/>
        </p:nvSpPr>
        <p:spPr>
          <a:xfrm>
            <a:off x="839269" y="980660"/>
            <a:ext cx="7322517" cy="28580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72000"/>
            <a:r>
              <a:rPr lang="id" altLang="en-US" sz="1600" dirty="0"/>
              <a:t>■Tren dan tuntutan sosial</a:t>
            </a:r>
          </a:p>
        </p:txBody>
      </p:sp>
      <p:sp>
        <p:nvSpPr>
          <p:cNvPr id="8" name="正方形/長方形 7">
            <a:extLst>
              <a:ext uri="{FF2B5EF4-FFF2-40B4-BE49-F238E27FC236}">
                <a16:creationId xmlns:a16="http://schemas.microsoft.com/office/drawing/2014/main" id="{2C860132-6646-4305-92B5-72B44E10349A}"/>
              </a:ext>
            </a:extLst>
          </p:cNvPr>
          <p:cNvSpPr/>
          <p:nvPr/>
        </p:nvSpPr>
        <p:spPr>
          <a:xfrm>
            <a:off x="839270" y="1200134"/>
            <a:ext cx="10513460" cy="1402022"/>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000"/>
            <a:r>
              <a:rPr lang="id" altLang="en-US" sz="1600" dirty="0">
                <a:solidFill>
                  <a:schemeClr val="tx1"/>
                </a:solidFill>
              </a:rPr>
              <a:t>Hukum lingkungan yang lebih ketat</a:t>
            </a:r>
          </a:p>
          <a:p>
            <a:pPr marL="72000"/>
            <a:r>
              <a:rPr lang="id" altLang="en-US" sz="1600" dirty="0">
                <a:solidFill>
                  <a:schemeClr val="tx1"/>
                </a:solidFill>
              </a:rPr>
              <a:t>Pencemaran lingkungan global (misalnya, pemanasan global, mikroplastik, bahaya kesehatan yang disebabkan oleh zat kimia berbahaya)</a:t>
            </a:r>
          </a:p>
          <a:p>
            <a:pPr marL="72000"/>
            <a:r>
              <a:rPr lang="id" altLang="en-US" sz="1600" dirty="0">
                <a:solidFill>
                  <a:schemeClr val="tx1"/>
                </a:solidFill>
              </a:rPr>
              <a:t>Upaya SDGs untuk bisnis berkelanjutan dan respons terhadap perubahan lingkungan global seperti netral karbon dan ekonomi sirkular</a:t>
            </a:r>
          </a:p>
        </p:txBody>
      </p:sp>
      <p:sp>
        <p:nvSpPr>
          <p:cNvPr id="9" name="テキスト プレースホルダー 5">
            <a:extLst>
              <a:ext uri="{FF2B5EF4-FFF2-40B4-BE49-F238E27FC236}">
                <a16:creationId xmlns:a16="http://schemas.microsoft.com/office/drawing/2014/main" id="{7787EDE4-DF14-56C7-C339-901B32736458}"/>
              </a:ext>
            </a:extLst>
          </p:cNvPr>
          <p:cNvSpPr txBox="1">
            <a:spLocks/>
          </p:cNvSpPr>
          <p:nvPr/>
        </p:nvSpPr>
        <p:spPr>
          <a:xfrm>
            <a:off x="839269" y="2677422"/>
            <a:ext cx="7322517" cy="28580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72000"/>
            <a:r>
              <a:rPr lang="id" altLang="en-US" sz="1600" dirty="0"/>
              <a:t>■Kebijakan Hitachi Construction Machinery</a:t>
            </a:r>
          </a:p>
        </p:txBody>
      </p:sp>
      <p:sp>
        <p:nvSpPr>
          <p:cNvPr id="10" name="正方形/長方形 9">
            <a:extLst>
              <a:ext uri="{FF2B5EF4-FFF2-40B4-BE49-F238E27FC236}">
                <a16:creationId xmlns:a16="http://schemas.microsoft.com/office/drawing/2014/main" id="{8D5AFB5B-69F2-8358-139D-EA68F0427926}"/>
              </a:ext>
            </a:extLst>
          </p:cNvPr>
          <p:cNvSpPr/>
          <p:nvPr/>
        </p:nvSpPr>
        <p:spPr>
          <a:xfrm>
            <a:off x="839270" y="2981374"/>
            <a:ext cx="10513460" cy="577029"/>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sz="1600" dirty="0">
                <a:solidFill>
                  <a:schemeClr val="tx1"/>
                </a:solidFill>
              </a:rPr>
              <a:t>Memastikan kepatuhan yang ketat terhadap undang-undang dan peraturan lingkungan tidak hanya di Klasifikasi A tetapi juga di Klasifikasi BC</a:t>
            </a:r>
          </a:p>
        </p:txBody>
      </p:sp>
      <p:sp>
        <p:nvSpPr>
          <p:cNvPr id="11" name="テキスト プレースホルダー 5">
            <a:extLst>
              <a:ext uri="{FF2B5EF4-FFF2-40B4-BE49-F238E27FC236}">
                <a16:creationId xmlns:a16="http://schemas.microsoft.com/office/drawing/2014/main" id="{46019D58-65DD-9A69-1791-3E9024AD2153}"/>
              </a:ext>
            </a:extLst>
          </p:cNvPr>
          <p:cNvSpPr txBox="1">
            <a:spLocks/>
          </p:cNvSpPr>
          <p:nvPr/>
        </p:nvSpPr>
        <p:spPr>
          <a:xfrm>
            <a:off x="797112" y="3679765"/>
            <a:ext cx="7322517" cy="28580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72000"/>
            <a:r>
              <a:rPr lang="id" altLang="en-US" sz="1600" dirty="0"/>
              <a:t>■Status dan masalah HCM</a:t>
            </a:r>
            <a:r>
              <a:rPr lang="en-US" altLang="en-US" sz="1600" dirty="0"/>
              <a:t> </a:t>
            </a:r>
            <a:r>
              <a:rPr lang="id" altLang="en-US" sz="1600" dirty="0"/>
              <a:t>Gr</a:t>
            </a:r>
            <a:r>
              <a:rPr lang="en-US" altLang="en-US" sz="1600" dirty="0" err="1"/>
              <a:t>oup</a:t>
            </a:r>
            <a:endParaRPr lang="id" altLang="en-US" sz="1600" dirty="0"/>
          </a:p>
        </p:txBody>
      </p:sp>
      <p:sp>
        <p:nvSpPr>
          <p:cNvPr id="12" name="正方形/長方形 11">
            <a:extLst>
              <a:ext uri="{FF2B5EF4-FFF2-40B4-BE49-F238E27FC236}">
                <a16:creationId xmlns:a16="http://schemas.microsoft.com/office/drawing/2014/main" id="{5F4E71DA-0713-6E64-FC84-F291113A7663}"/>
              </a:ext>
            </a:extLst>
          </p:cNvPr>
          <p:cNvSpPr/>
          <p:nvPr/>
        </p:nvSpPr>
        <p:spPr>
          <a:xfrm>
            <a:off x="839270" y="3965573"/>
            <a:ext cx="10513460" cy="1335687"/>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000"/>
            <a:r>
              <a:rPr lang="id" altLang="en-US" sz="1600" dirty="0">
                <a:solidFill>
                  <a:schemeClr val="tx1"/>
                </a:solidFill>
              </a:rPr>
              <a:t>Audit lingkungan Hitachi Construction Machinery menunjukkan tingkat kepatuhan yang sangat tinggi terhadap undang-undang dan risiko lingkungan (di bawah rata-rata)</a:t>
            </a:r>
            <a:endParaRPr lang="en-US" altLang="ja-JP" sz="1600" dirty="0">
              <a:solidFill>
                <a:schemeClr val="tx1"/>
              </a:solidFill>
            </a:endParaRPr>
          </a:p>
          <a:p>
            <a:pPr marL="72000"/>
            <a:r>
              <a:rPr lang="id" altLang="en-US" sz="1600" dirty="0">
                <a:solidFill>
                  <a:schemeClr val="tx1"/>
                </a:solidFill>
              </a:rPr>
              <a:t>Masalah utama yang diidentifikasi adalah air, udara, pengelolaan limbah, dan pengelolaan bahan kimia</a:t>
            </a:r>
            <a:endParaRPr lang="en-US" altLang="ja-JP" sz="1600" dirty="0">
              <a:solidFill>
                <a:schemeClr val="tx1"/>
              </a:solidFill>
            </a:endParaRPr>
          </a:p>
          <a:p>
            <a:pPr marL="72000"/>
            <a:r>
              <a:rPr lang="id" altLang="en-US" sz="1600" dirty="0">
                <a:solidFill>
                  <a:schemeClr val="tx1"/>
                </a:solidFill>
              </a:rPr>
              <a:t>Jumlah pengaduan juga </a:t>
            </a:r>
            <a:r>
              <a:rPr lang="en-US" altLang="en-US" sz="1600" dirty="0" err="1">
                <a:solidFill>
                  <a:schemeClr val="tx1"/>
                </a:solidFill>
              </a:rPr>
              <a:t>banyak</a:t>
            </a:r>
            <a:r>
              <a:rPr lang="id" altLang="en-US" sz="1600" dirty="0">
                <a:solidFill>
                  <a:schemeClr val="tx1"/>
                </a:solidFill>
              </a:rPr>
              <a:t> (bukan pelanggaran hukum dan peraturan, tetapi merupakan risiko reputasi dan faktor gesekan dengan daerah).</a:t>
            </a:r>
          </a:p>
        </p:txBody>
      </p:sp>
      <p:sp>
        <p:nvSpPr>
          <p:cNvPr id="13" name="二等辺三角形 12">
            <a:extLst>
              <a:ext uri="{FF2B5EF4-FFF2-40B4-BE49-F238E27FC236}">
                <a16:creationId xmlns:a16="http://schemas.microsoft.com/office/drawing/2014/main" id="{B6A55465-C786-6135-0067-F4E0F9569BE4}"/>
              </a:ext>
            </a:extLst>
          </p:cNvPr>
          <p:cNvSpPr/>
          <p:nvPr/>
        </p:nvSpPr>
        <p:spPr>
          <a:xfrm rot="10800000">
            <a:off x="5294996" y="2636891"/>
            <a:ext cx="1222197" cy="200810"/>
          </a:xfrm>
          <a:prstGeom prst="triangle">
            <a:avLst/>
          </a:prstGeom>
          <a:solidFill>
            <a:schemeClr val="bg1">
              <a:lumMod val="85000"/>
            </a:schemeClr>
          </a:solidFill>
          <a:ln w="254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4" name="テキスト プレースホルダー 5">
            <a:extLst>
              <a:ext uri="{FF2B5EF4-FFF2-40B4-BE49-F238E27FC236}">
                <a16:creationId xmlns:a16="http://schemas.microsoft.com/office/drawing/2014/main" id="{3FC6F680-50A2-0FA1-37F3-A8F70D816B77}"/>
              </a:ext>
            </a:extLst>
          </p:cNvPr>
          <p:cNvSpPr txBox="1">
            <a:spLocks/>
          </p:cNvSpPr>
          <p:nvPr/>
        </p:nvSpPr>
        <p:spPr>
          <a:xfrm>
            <a:off x="794839" y="5389132"/>
            <a:ext cx="2852821" cy="24839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72000"/>
            <a:r>
              <a:rPr lang="id" altLang="en-US" sz="1200" dirty="0"/>
              <a:t>Masalah lingkungan dari Hitachi Construction Machinery Gr</a:t>
            </a:r>
          </a:p>
        </p:txBody>
      </p:sp>
      <p:sp>
        <p:nvSpPr>
          <p:cNvPr id="4" name="テキスト ボックス 3">
            <a:extLst>
              <a:ext uri="{FF2B5EF4-FFF2-40B4-BE49-F238E27FC236}">
                <a16:creationId xmlns:a16="http://schemas.microsoft.com/office/drawing/2014/main" id="{119C38D7-FF26-4253-3569-AD2310F04144}"/>
              </a:ext>
            </a:extLst>
          </p:cNvPr>
          <p:cNvSpPr txBox="1"/>
          <p:nvPr/>
        </p:nvSpPr>
        <p:spPr>
          <a:xfrm>
            <a:off x="7896250" y="5477323"/>
            <a:ext cx="4250995" cy="23083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1" lang="id" altLang="ja-JP" sz="900" b="1" i="0" u="none" strike="noStrike" kern="1200" cap="none" spc="0" normalizeH="0" baseline="0" noProof="0" dirty="0">
                <a:ln>
                  <a:noFill/>
                </a:ln>
                <a:solidFill>
                  <a:srgbClr val="000000"/>
                </a:solidFill>
                <a:effectLst/>
                <a:uLnTx/>
                <a:uFillTx/>
              </a:rPr>
              <a:t>※Angka dalam tanda kurung menunjukkan indikasi dalam audit internal, dll.</a:t>
            </a:r>
          </a:p>
        </p:txBody>
      </p:sp>
      <p:graphicFrame>
        <p:nvGraphicFramePr>
          <p:cNvPr id="5" name="表 4">
            <a:extLst>
              <a:ext uri="{FF2B5EF4-FFF2-40B4-BE49-F238E27FC236}">
                <a16:creationId xmlns:a16="http://schemas.microsoft.com/office/drawing/2014/main" id="{B6AD2694-A406-1BC1-A159-A60F7CD0CDAB}"/>
              </a:ext>
            </a:extLst>
          </p:cNvPr>
          <p:cNvGraphicFramePr>
            <a:graphicFrameLocks noGrp="1"/>
          </p:cNvGraphicFramePr>
          <p:nvPr>
            <p:extLst>
              <p:ext uri="{D42A27DB-BD31-4B8C-83A1-F6EECF244321}">
                <p14:modId xmlns:p14="http://schemas.microsoft.com/office/powerpoint/2010/main" val="468559073"/>
              </p:ext>
            </p:extLst>
          </p:nvPr>
        </p:nvGraphicFramePr>
        <p:xfrm>
          <a:off x="839269" y="5673449"/>
          <a:ext cx="10585468" cy="1127760"/>
        </p:xfrm>
        <a:graphic>
          <a:graphicData uri="http://schemas.openxmlformats.org/drawingml/2006/table">
            <a:tbl>
              <a:tblPr firstRow="1" bandRow="1">
                <a:tableStyleId>{5C22544A-7EE6-4342-B048-85BDC9FD1C3A}</a:tableStyleId>
              </a:tblPr>
              <a:tblGrid>
                <a:gridCol w="2016281">
                  <a:extLst>
                    <a:ext uri="{9D8B030D-6E8A-4147-A177-3AD203B41FA5}">
                      <a16:colId xmlns:a16="http://schemas.microsoft.com/office/drawing/2014/main" val="20000"/>
                    </a:ext>
                  </a:extLst>
                </a:gridCol>
                <a:gridCol w="1584220">
                  <a:extLst>
                    <a:ext uri="{9D8B030D-6E8A-4147-A177-3AD203B41FA5}">
                      <a16:colId xmlns:a16="http://schemas.microsoft.com/office/drawing/2014/main" val="20001"/>
                    </a:ext>
                  </a:extLst>
                </a:gridCol>
                <a:gridCol w="1800250">
                  <a:extLst>
                    <a:ext uri="{9D8B030D-6E8A-4147-A177-3AD203B41FA5}">
                      <a16:colId xmlns:a16="http://schemas.microsoft.com/office/drawing/2014/main" val="20002"/>
                    </a:ext>
                  </a:extLst>
                </a:gridCol>
                <a:gridCol w="1800250">
                  <a:extLst>
                    <a:ext uri="{9D8B030D-6E8A-4147-A177-3AD203B41FA5}">
                      <a16:colId xmlns:a16="http://schemas.microsoft.com/office/drawing/2014/main" val="2471726121"/>
                    </a:ext>
                  </a:extLst>
                </a:gridCol>
                <a:gridCol w="1728240">
                  <a:extLst>
                    <a:ext uri="{9D8B030D-6E8A-4147-A177-3AD203B41FA5}">
                      <a16:colId xmlns:a16="http://schemas.microsoft.com/office/drawing/2014/main" val="615427551"/>
                    </a:ext>
                  </a:extLst>
                </a:gridCol>
                <a:gridCol w="1656227">
                  <a:extLst>
                    <a:ext uri="{9D8B030D-6E8A-4147-A177-3AD203B41FA5}">
                      <a16:colId xmlns:a16="http://schemas.microsoft.com/office/drawing/2014/main" val="331533766"/>
                    </a:ext>
                  </a:extLst>
                </a:gridCol>
              </a:tblGrid>
              <a:tr h="304101">
                <a:tc>
                  <a:txBody>
                    <a:bodyPr/>
                    <a:lstStyle/>
                    <a:p>
                      <a:r>
                        <a:rPr kumimoji="1" lang="id" altLang="en-US" b="0" dirty="0"/>
                        <a:t>Golongan</a:t>
                      </a:r>
                    </a:p>
                  </a:txBody>
                  <a:tcPr/>
                </a:tc>
                <a:tc>
                  <a:txBody>
                    <a:bodyPr/>
                    <a:lstStyle/>
                    <a:p>
                      <a:pPr algn="ctr"/>
                      <a:r>
                        <a:rPr kumimoji="1" lang="id" altLang="ja-JP" b="0" dirty="0">
                          <a:solidFill>
                            <a:schemeClr val="bg1"/>
                          </a:solidFill>
                        </a:rPr>
                        <a:t>FY2019</a:t>
                      </a:r>
                    </a:p>
                  </a:txBody>
                  <a:tcPr>
                    <a:solidFill>
                      <a:srgbClr val="ED6C00"/>
                    </a:solidFill>
                  </a:tcPr>
                </a:tc>
                <a:tc>
                  <a:txBody>
                    <a:bodyPr/>
                    <a:lstStyle/>
                    <a:p>
                      <a:pPr algn="ctr"/>
                      <a:r>
                        <a:rPr kumimoji="1" lang="id" altLang="ja-JP" b="0" dirty="0">
                          <a:solidFill>
                            <a:schemeClr val="bg1"/>
                          </a:solidFill>
                        </a:rPr>
                        <a:t>FY2020</a:t>
                      </a:r>
                    </a:p>
                  </a:txBody>
                  <a:tcPr/>
                </a:tc>
                <a:tc>
                  <a:txBody>
                    <a:bodyPr/>
                    <a:lstStyle/>
                    <a:p>
                      <a:pPr algn="ctr"/>
                      <a:r>
                        <a:rPr kumimoji="1" lang="id" altLang="ja-JP" b="0" dirty="0">
                          <a:solidFill>
                            <a:schemeClr val="bg1"/>
                          </a:solidFill>
                        </a:rPr>
                        <a:t>FY2021</a:t>
                      </a:r>
                    </a:p>
                  </a:txBody>
                  <a:tcPr/>
                </a:tc>
                <a:tc>
                  <a:txBody>
                    <a:bodyPr/>
                    <a:lstStyle/>
                    <a:p>
                      <a:pPr algn="ctr"/>
                      <a:r>
                        <a:rPr kumimoji="1" lang="id" altLang="ja-JP" b="0" dirty="0">
                          <a:solidFill>
                            <a:schemeClr val="bg1"/>
                          </a:solidFill>
                        </a:rPr>
                        <a:t>FY2022</a:t>
                      </a:r>
                    </a:p>
                  </a:txBody>
                  <a:tcPr/>
                </a:tc>
                <a:tc>
                  <a:txBody>
                    <a:bodyPr/>
                    <a:lstStyle/>
                    <a:p>
                      <a:pPr algn="ctr"/>
                      <a:r>
                        <a:rPr kumimoji="1" lang="id" altLang="ja-JP" b="0" dirty="0">
                          <a:solidFill>
                            <a:schemeClr val="bg1"/>
                          </a:solidFill>
                        </a:rPr>
                        <a:t>Fiskal 2023</a:t>
                      </a:r>
                    </a:p>
                  </a:txBody>
                  <a:tcPr/>
                </a:tc>
                <a:extLst>
                  <a:ext uri="{0D108BD9-81ED-4DB2-BD59-A6C34878D82A}">
                    <a16:rowId xmlns:a16="http://schemas.microsoft.com/office/drawing/2014/main" val="10000"/>
                  </a:ext>
                </a:extLst>
              </a:tr>
              <a:tr h="304101">
                <a:tc>
                  <a:txBody>
                    <a:bodyPr/>
                    <a:lstStyle/>
                    <a:p>
                      <a:r>
                        <a:rPr kumimoji="1" lang="id" altLang="en-US" sz="1400" b="0" dirty="0"/>
                        <a:t>Jumlah Pelanggaran Kepatuhan</a:t>
                      </a:r>
                      <a:endParaRPr kumimoji="1" lang="ja-JP" altLang="en-US" sz="1400" b="0" dirty="0">
                        <a:solidFill>
                          <a:schemeClr val="tx1"/>
                        </a:solidFill>
                      </a:endParaRPr>
                    </a:p>
                  </a:txBody>
                  <a:tcPr>
                    <a:solidFill>
                      <a:srgbClr val="FFEDD5"/>
                    </a:solidFill>
                  </a:tcPr>
                </a:tc>
                <a:tc>
                  <a:txBody>
                    <a:bodyPr/>
                    <a:lstStyle/>
                    <a:p>
                      <a:pPr algn="ctr"/>
                      <a:r>
                        <a:rPr kumimoji="1" lang="id" altLang="ja-JP" b="0" dirty="0">
                          <a:solidFill>
                            <a:schemeClr val="tx1"/>
                          </a:solidFill>
                        </a:rPr>
                        <a:t>6(2)</a:t>
                      </a:r>
                    </a:p>
                  </a:txBody>
                  <a:tcPr anchor="ctr">
                    <a:solidFill>
                      <a:srgbClr val="FFEDD5"/>
                    </a:solidFill>
                  </a:tcPr>
                </a:tc>
                <a:tc>
                  <a:txBody>
                    <a:bodyPr/>
                    <a:lstStyle/>
                    <a:p>
                      <a:pPr algn="ctr"/>
                      <a:r>
                        <a:rPr kumimoji="1" lang="id" altLang="ja-JP" b="0" dirty="0">
                          <a:solidFill>
                            <a:schemeClr val="tx1"/>
                          </a:solidFill>
                        </a:rPr>
                        <a:t>18(13)</a:t>
                      </a:r>
                    </a:p>
                  </a:txBody>
                  <a:tcPr anchor="ctr">
                    <a:solidFill>
                      <a:srgbClr val="FFEDD5"/>
                    </a:solidFill>
                  </a:tcPr>
                </a:tc>
                <a:tc>
                  <a:txBody>
                    <a:bodyPr/>
                    <a:lstStyle/>
                    <a:p>
                      <a:pPr algn="ctr"/>
                      <a:r>
                        <a:rPr kumimoji="1" lang="id" altLang="ja-JP" b="0" dirty="0">
                          <a:solidFill>
                            <a:schemeClr val="tx1"/>
                          </a:solidFill>
                        </a:rPr>
                        <a:t>17(12)</a:t>
                      </a:r>
                    </a:p>
                  </a:txBody>
                  <a:tcPr anchor="ctr">
                    <a:solidFill>
                      <a:srgbClr val="FFEDD5"/>
                    </a:solidFill>
                  </a:tcPr>
                </a:tc>
                <a:tc>
                  <a:txBody>
                    <a:bodyPr/>
                    <a:lstStyle/>
                    <a:p>
                      <a:pPr algn="ctr"/>
                      <a:r>
                        <a:rPr kumimoji="1" lang="id" altLang="ja-JP" b="0" dirty="0">
                          <a:solidFill>
                            <a:schemeClr val="tx1"/>
                          </a:solidFill>
                        </a:rPr>
                        <a:t>5(4)</a:t>
                      </a:r>
                    </a:p>
                  </a:txBody>
                  <a:tcPr anchor="ctr">
                    <a:solidFill>
                      <a:srgbClr val="FFEDD5"/>
                    </a:solidFill>
                  </a:tcPr>
                </a:tc>
                <a:tc>
                  <a:txBody>
                    <a:bodyPr/>
                    <a:lstStyle/>
                    <a:p>
                      <a:pPr algn="ctr"/>
                      <a:r>
                        <a:rPr kumimoji="1" lang="id" altLang="ja-JP" b="0" dirty="0">
                          <a:solidFill>
                            <a:schemeClr val="tx1"/>
                          </a:solidFill>
                        </a:rPr>
                        <a:t>1(1)</a:t>
                      </a:r>
                    </a:p>
                  </a:txBody>
                  <a:tcPr anchor="ctr">
                    <a:solidFill>
                      <a:srgbClr val="FFEDD5"/>
                    </a:solidFill>
                  </a:tcPr>
                </a:tc>
                <a:extLst>
                  <a:ext uri="{0D108BD9-81ED-4DB2-BD59-A6C34878D82A}">
                    <a16:rowId xmlns:a16="http://schemas.microsoft.com/office/drawing/2014/main" val="10001"/>
                  </a:ext>
                </a:extLst>
              </a:tr>
              <a:tr h="304101">
                <a:tc>
                  <a:txBody>
                    <a:bodyPr/>
                    <a:lstStyle/>
                    <a:p>
                      <a:r>
                        <a:rPr kumimoji="1" lang="id" altLang="en-US" sz="1400" b="0" dirty="0">
                          <a:solidFill>
                            <a:schemeClr val="tx1"/>
                          </a:solidFill>
                        </a:rPr>
                        <a:t>Klaim eksternal</a:t>
                      </a:r>
                    </a:p>
                  </a:txBody>
                  <a:tcPr>
                    <a:solidFill>
                      <a:srgbClr val="F5DED7"/>
                    </a:solidFill>
                  </a:tcPr>
                </a:tc>
                <a:tc>
                  <a:txBody>
                    <a:bodyPr/>
                    <a:lstStyle/>
                    <a:p>
                      <a:pPr algn="ctr"/>
                      <a:r>
                        <a:rPr kumimoji="1" lang="id" altLang="ja-JP" b="0" dirty="0">
                          <a:solidFill>
                            <a:schemeClr val="tx1"/>
                          </a:solidFill>
                        </a:rPr>
                        <a:t>Tujuh</a:t>
                      </a:r>
                    </a:p>
                  </a:txBody>
                  <a:tcPr anchor="ctr">
                    <a:solidFill>
                      <a:srgbClr val="F5DED7"/>
                    </a:solidFill>
                  </a:tcPr>
                </a:tc>
                <a:tc>
                  <a:txBody>
                    <a:bodyPr/>
                    <a:lstStyle/>
                    <a:p>
                      <a:pPr algn="ctr"/>
                      <a:r>
                        <a:rPr kumimoji="1" lang="id" altLang="ja-JP" b="0" dirty="0">
                          <a:solidFill>
                            <a:schemeClr val="tx1"/>
                          </a:solidFill>
                        </a:rPr>
                        <a:t>2</a:t>
                      </a:r>
                    </a:p>
                  </a:txBody>
                  <a:tcPr anchor="ctr">
                    <a:solidFill>
                      <a:srgbClr val="F5DED7"/>
                    </a:solidFill>
                  </a:tcPr>
                </a:tc>
                <a:tc>
                  <a:txBody>
                    <a:bodyPr/>
                    <a:lstStyle/>
                    <a:p>
                      <a:pPr algn="ctr"/>
                      <a:r>
                        <a:rPr kumimoji="1" lang="id" altLang="ja-JP" b="0" dirty="0">
                          <a:solidFill>
                            <a:schemeClr val="tx1"/>
                          </a:solidFill>
                        </a:rPr>
                        <a:t>3</a:t>
                      </a:r>
                    </a:p>
                  </a:txBody>
                  <a:tcPr anchor="ctr">
                    <a:solidFill>
                      <a:srgbClr val="F5DED7"/>
                    </a:solidFill>
                  </a:tcPr>
                </a:tc>
                <a:tc>
                  <a:txBody>
                    <a:bodyPr/>
                    <a:lstStyle/>
                    <a:p>
                      <a:pPr algn="ctr"/>
                      <a:r>
                        <a:rPr kumimoji="1" lang="id" altLang="ja-JP" b="0" dirty="0">
                          <a:solidFill>
                            <a:schemeClr val="tx1"/>
                          </a:solidFill>
                        </a:rPr>
                        <a:t>3</a:t>
                      </a:r>
                    </a:p>
                  </a:txBody>
                  <a:tcPr anchor="ctr">
                    <a:solidFill>
                      <a:srgbClr val="F5DED7"/>
                    </a:solidFill>
                  </a:tcPr>
                </a:tc>
                <a:tc>
                  <a:txBody>
                    <a:bodyPr/>
                    <a:lstStyle/>
                    <a:p>
                      <a:pPr algn="ctr"/>
                      <a:r>
                        <a:rPr kumimoji="1" lang="id" altLang="en-US" b="0" dirty="0">
                          <a:solidFill>
                            <a:schemeClr val="tx1"/>
                          </a:solidFill>
                        </a:rPr>
                        <a:t>3</a:t>
                      </a:r>
                    </a:p>
                  </a:txBody>
                  <a:tcPr anchor="ctr">
                    <a:solidFill>
                      <a:srgbClr val="F5DED7"/>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300731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1. Latar Belakang dan Tujuan</a:t>
            </a:r>
          </a:p>
        </p:txBody>
      </p:sp>
      <p:sp>
        <p:nvSpPr>
          <p:cNvPr id="2" name="テキスト プレースホルダー 2">
            <a:extLst>
              <a:ext uri="{FF2B5EF4-FFF2-40B4-BE49-F238E27FC236}">
                <a16:creationId xmlns:a16="http://schemas.microsoft.com/office/drawing/2014/main" id="{0A675567-5178-13DA-943E-8C46A7C874A9}"/>
              </a:ext>
            </a:extLst>
          </p:cNvPr>
          <p:cNvSpPr txBox="1">
            <a:spLocks/>
          </p:cNvSpPr>
          <p:nvPr/>
        </p:nvSpPr>
        <p:spPr>
          <a:xfrm>
            <a:off x="0" y="766949"/>
            <a:ext cx="9868400" cy="295360"/>
          </a:xfrm>
          <a:prstGeom prst="rect">
            <a:avLst/>
          </a:prstGeom>
        </p:spPr>
        <p:txBody>
          <a:bodyPr/>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600"/>
              <a:t>1.2 Tujuan dan jangkauan penelitian ini</a:t>
            </a:r>
            <a:endParaRPr lang="en-US" altLang="ja-JP" sz="1600" dirty="0"/>
          </a:p>
        </p:txBody>
      </p:sp>
      <p:sp>
        <p:nvSpPr>
          <p:cNvPr id="4" name="正方形/長方形 3">
            <a:extLst>
              <a:ext uri="{FF2B5EF4-FFF2-40B4-BE49-F238E27FC236}">
                <a16:creationId xmlns:a16="http://schemas.microsoft.com/office/drawing/2014/main" id="{EE86A538-B9C8-A7DF-F6C6-A77DB714A78B}"/>
              </a:ext>
            </a:extLst>
          </p:cNvPr>
          <p:cNvSpPr/>
          <p:nvPr/>
        </p:nvSpPr>
        <p:spPr>
          <a:xfrm>
            <a:off x="839270" y="4735207"/>
            <a:ext cx="10513460" cy="1358163"/>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000"/>
            <a:endParaRPr lang="en-US" altLang="ja-JP" sz="1600" dirty="0">
              <a:solidFill>
                <a:schemeClr val="tx1"/>
              </a:solidFill>
            </a:endParaRPr>
          </a:p>
          <a:p>
            <a:pPr marL="72000"/>
            <a:r>
              <a:rPr lang="id" altLang="en-US" sz="1600" dirty="0">
                <a:solidFill>
                  <a:schemeClr val="tx1"/>
                </a:solidFill>
              </a:rPr>
              <a:t>・Apa itu Kepatuhan Hukum Lingkungan?</a:t>
            </a:r>
            <a:endParaRPr lang="en-US" altLang="ja-JP" sz="1600" dirty="0">
              <a:solidFill>
                <a:schemeClr val="tx1"/>
              </a:solidFill>
            </a:endParaRPr>
          </a:p>
          <a:p>
            <a:pPr marL="72000"/>
            <a:r>
              <a:rPr lang="id" altLang="en-US" sz="1600" dirty="0">
                <a:solidFill>
                  <a:schemeClr val="tx1"/>
                </a:solidFill>
              </a:rPr>
              <a:t>・Kepatuhan terhadap undang-undang dan peraturan lingkungan yang representatif terkait dengan tempat kerja</a:t>
            </a:r>
          </a:p>
          <a:p>
            <a:pPr marL="72000"/>
            <a:r>
              <a:rPr lang="id" altLang="en-US" sz="1600" dirty="0">
                <a:solidFill>
                  <a:schemeClr val="tx1"/>
                </a:solidFill>
              </a:rPr>
              <a:t>・Studi kasus masalah lingkungan (pelanggaran hukum, klaim eksternal, dll.)</a:t>
            </a:r>
          </a:p>
          <a:p>
            <a:pPr marL="72000"/>
            <a:r>
              <a:rPr lang="id" altLang="en-US" sz="1600" dirty="0">
                <a:solidFill>
                  <a:schemeClr val="tx1"/>
                </a:solidFill>
              </a:rPr>
              <a:t>・Mekanisme untuk mencegah pelanggaran hukum</a:t>
            </a:r>
            <a:endParaRPr lang="en-US" altLang="ja-JP" sz="1600" dirty="0">
              <a:solidFill>
                <a:schemeClr val="tx1"/>
              </a:solidFill>
            </a:endParaRPr>
          </a:p>
          <a:p>
            <a:pPr marL="72000"/>
            <a:endParaRPr lang="ja-JP" altLang="en-US" sz="1600" dirty="0">
              <a:solidFill>
                <a:schemeClr val="tx1"/>
              </a:solidFill>
            </a:endParaRPr>
          </a:p>
        </p:txBody>
      </p:sp>
      <p:sp>
        <p:nvSpPr>
          <p:cNvPr id="5" name="二等辺三角形 4">
            <a:extLst>
              <a:ext uri="{FF2B5EF4-FFF2-40B4-BE49-F238E27FC236}">
                <a16:creationId xmlns:a16="http://schemas.microsoft.com/office/drawing/2014/main" id="{8C9EC3F4-19DE-2BD9-5E36-BB443FCF3BB9}"/>
              </a:ext>
            </a:extLst>
          </p:cNvPr>
          <p:cNvSpPr/>
          <p:nvPr/>
        </p:nvSpPr>
        <p:spPr>
          <a:xfrm rot="10800000">
            <a:off x="5015849" y="3933071"/>
            <a:ext cx="2160301" cy="369333"/>
          </a:xfrm>
          <a:prstGeom prst="triangle">
            <a:avLst>
              <a:gd name="adj" fmla="val 50000"/>
            </a:avLst>
          </a:prstGeom>
          <a:solidFill>
            <a:schemeClr val="bg1">
              <a:lumMod val="75000"/>
            </a:schemeClr>
          </a:solid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6" name="テキスト ボックス 5">
            <a:extLst>
              <a:ext uri="{FF2B5EF4-FFF2-40B4-BE49-F238E27FC236}">
                <a16:creationId xmlns:a16="http://schemas.microsoft.com/office/drawing/2014/main" id="{68EB558B-34B2-A4A3-70AC-0E8A71B53CA1}"/>
              </a:ext>
            </a:extLst>
          </p:cNvPr>
          <p:cNvSpPr txBox="1"/>
          <p:nvPr/>
        </p:nvSpPr>
        <p:spPr>
          <a:xfrm>
            <a:off x="757570" y="1163060"/>
            <a:ext cx="5340654" cy="400110"/>
          </a:xfrm>
          <a:prstGeom prst="rect">
            <a:avLst/>
          </a:prstGeom>
          <a:noFill/>
        </p:spPr>
        <p:txBody>
          <a:bodyPr wrap="square">
            <a:spAutoFit/>
          </a:bodyPr>
          <a:lstStyle/>
          <a:p>
            <a:pPr marL="357750" indent="-285750">
              <a:buFont typeface="Wingdings" panose="05000000000000000000" pitchFamily="2" charset="2"/>
              <a:buChar char="n"/>
            </a:pPr>
            <a:r>
              <a:rPr lang="id" altLang="en-US" sz="1600" dirty="0"/>
              <a:t>Maksud</a:t>
            </a:r>
            <a:endParaRPr lang="en-US" altLang="ja-JP" sz="1600" dirty="0"/>
          </a:p>
        </p:txBody>
      </p:sp>
      <p:sp>
        <p:nvSpPr>
          <p:cNvPr id="7" name="正方形/長方形 6">
            <a:extLst>
              <a:ext uri="{FF2B5EF4-FFF2-40B4-BE49-F238E27FC236}">
                <a16:creationId xmlns:a16="http://schemas.microsoft.com/office/drawing/2014/main" id="{169F30E5-578B-F293-DB34-7A2CBF99B014}"/>
              </a:ext>
            </a:extLst>
          </p:cNvPr>
          <p:cNvSpPr/>
          <p:nvPr/>
        </p:nvSpPr>
        <p:spPr>
          <a:xfrm>
            <a:off x="829417" y="1532391"/>
            <a:ext cx="10513460" cy="1751845"/>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57750" indent="-285750">
              <a:buFont typeface="Wingdings" panose="05000000000000000000" pitchFamily="2" charset="2"/>
              <a:buChar char="u"/>
            </a:pPr>
            <a:r>
              <a:rPr lang="id" altLang="en-US" sz="1600" dirty="0">
                <a:solidFill>
                  <a:sysClr val="windowText" lastClr="000000"/>
                </a:solidFill>
              </a:rPr>
              <a:t>Berbagi pengetahuan lingkungan "Tingkat Pemula hingga Menengah" untuk meningkatkan rasa kepatuhan terhadap undang-undang dan peraturan lingkungan di lokasi dan untuk memungkinkan personel lapangan membuat keputusan dengan pengetahuan yang sama dengan </a:t>
            </a:r>
            <a:r>
              <a:rPr lang="en-US" altLang="en-US" sz="1600" dirty="0" err="1">
                <a:solidFill>
                  <a:sysClr val="windowText" lastClr="000000"/>
                </a:solidFill>
              </a:rPr>
              <a:t>ahli</a:t>
            </a:r>
            <a:r>
              <a:rPr lang="id" altLang="en-US" sz="1600" dirty="0">
                <a:solidFill>
                  <a:sysClr val="windowText" lastClr="000000"/>
                </a:solidFill>
              </a:rPr>
              <a:t> lingkungan.</a:t>
            </a:r>
            <a:endParaRPr lang="en-US" altLang="ja-JP" sz="1600" dirty="0">
              <a:solidFill>
                <a:sysClr val="windowText" lastClr="000000"/>
              </a:solidFill>
            </a:endParaRPr>
          </a:p>
          <a:p>
            <a:pPr marL="72000"/>
            <a:endParaRPr lang="en-US" altLang="ja-JP" sz="100" dirty="0">
              <a:solidFill>
                <a:sysClr val="windowText" lastClr="000000"/>
              </a:solidFill>
            </a:endParaRPr>
          </a:p>
          <a:p>
            <a:pPr marL="357750" indent="-285750">
              <a:buFont typeface="Wingdings" panose="05000000000000000000" pitchFamily="2" charset="2"/>
              <a:buChar char="u"/>
            </a:pPr>
            <a:r>
              <a:rPr lang="id" altLang="en-US" sz="1600" dirty="0">
                <a:solidFill>
                  <a:sysClr val="windowText" lastClr="000000"/>
                </a:solidFill>
              </a:rPr>
              <a:t>Mengembangkan sumber daya manusia yang akan menjadi inti dari operasi bisnis untuk mencapai sistem yang menghilangkan pelanggaran hukum dan peraturan di setiap divisi</a:t>
            </a:r>
            <a:endParaRPr lang="en-US" altLang="ja-JP" sz="1600" dirty="0">
              <a:solidFill>
                <a:sysClr val="windowText" lastClr="000000"/>
              </a:solidFill>
            </a:endParaRPr>
          </a:p>
        </p:txBody>
      </p:sp>
      <p:sp>
        <p:nvSpPr>
          <p:cNvPr id="8" name="テキスト ボックス 7">
            <a:extLst>
              <a:ext uri="{FF2B5EF4-FFF2-40B4-BE49-F238E27FC236}">
                <a16:creationId xmlns:a16="http://schemas.microsoft.com/office/drawing/2014/main" id="{0FAE1581-5A09-4141-081A-C14E208A6454}"/>
              </a:ext>
            </a:extLst>
          </p:cNvPr>
          <p:cNvSpPr txBox="1"/>
          <p:nvPr/>
        </p:nvSpPr>
        <p:spPr>
          <a:xfrm>
            <a:off x="751039" y="4297059"/>
            <a:ext cx="5851829" cy="338554"/>
          </a:xfrm>
          <a:prstGeom prst="rect">
            <a:avLst/>
          </a:prstGeom>
          <a:noFill/>
        </p:spPr>
        <p:txBody>
          <a:bodyPr wrap="square">
            <a:spAutoFit/>
          </a:bodyPr>
          <a:lstStyle/>
          <a:p>
            <a:pPr marL="357750" indent="-285750">
              <a:buFont typeface="Wingdings" panose="05000000000000000000" pitchFamily="2" charset="2"/>
              <a:buChar char="n"/>
            </a:pPr>
            <a:r>
              <a:rPr lang="en-US" altLang="en-US" sz="1600" dirty="0" err="1"/>
              <a:t>Cakupan</a:t>
            </a:r>
            <a:r>
              <a:rPr lang="en-US" altLang="en-US" sz="1600" dirty="0"/>
              <a:t> Training</a:t>
            </a:r>
            <a:r>
              <a:rPr lang="id" altLang="en-US" sz="1600" dirty="0"/>
              <a:t> ini</a:t>
            </a:r>
            <a:endParaRPr lang="en-US" altLang="ja-JP" sz="1600" dirty="0"/>
          </a:p>
        </p:txBody>
      </p:sp>
      <p:sp>
        <p:nvSpPr>
          <p:cNvPr id="9" name="正方形/長方形 8">
            <a:extLst>
              <a:ext uri="{FF2B5EF4-FFF2-40B4-BE49-F238E27FC236}">
                <a16:creationId xmlns:a16="http://schemas.microsoft.com/office/drawing/2014/main" id="{4B5D4CC4-C625-CB10-0AD0-07FE3C0258FC}"/>
              </a:ext>
            </a:extLst>
          </p:cNvPr>
          <p:cNvSpPr/>
          <p:nvPr/>
        </p:nvSpPr>
        <p:spPr>
          <a:xfrm>
            <a:off x="839269" y="3434168"/>
            <a:ext cx="10144802" cy="369333"/>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000"/>
            <a:r>
              <a:rPr lang="id" altLang="en-US" sz="1100" dirty="0">
                <a:solidFill>
                  <a:sysClr val="windowText" lastClr="000000"/>
                </a:solidFill>
              </a:rPr>
              <a:t>Target person: Karyawan HCMGr yang menginstruksikan dan menilai orang yang bertanggung jawab atas bisnis aktual atau masa depan di departemen masing-masing.</a:t>
            </a:r>
            <a:endParaRPr lang="en-US" altLang="ja-JP" sz="1100" dirty="0">
              <a:solidFill>
                <a:sysClr val="windowText" lastClr="000000"/>
              </a:solidFill>
            </a:endParaRPr>
          </a:p>
        </p:txBody>
      </p:sp>
    </p:spTree>
    <p:extLst>
      <p:ext uri="{BB962C8B-B14F-4D97-AF65-F5344CB8AC3E}">
        <p14:creationId xmlns:p14="http://schemas.microsoft.com/office/powerpoint/2010/main" val="16036357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6306A7-0728-FDCB-26C0-108296172D77}"/>
              </a:ext>
            </a:extLst>
          </p:cNvPr>
          <p:cNvSpPr txBox="1">
            <a:spLocks noChangeArrowheads="1"/>
          </p:cNvSpPr>
          <p:nvPr/>
        </p:nvSpPr>
        <p:spPr bwMode="auto">
          <a:xfrm>
            <a:off x="623240" y="2095106"/>
            <a:ext cx="10607391" cy="1261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900">
                <a:solidFill>
                  <a:schemeClr val="tx1"/>
                </a:solidFill>
              </a:defRPr>
            </a:lvl1pPr>
            <a:lvl2pPr marL="742950" indent="-285750" eaLnBrk="0" hangingPunct="0">
              <a:defRPr kumimoji="1" sz="900">
                <a:solidFill>
                  <a:schemeClr val="tx1"/>
                </a:solidFill>
              </a:defRPr>
            </a:lvl2pPr>
            <a:lvl3pPr marL="1143000" indent="-228600" eaLnBrk="0" hangingPunct="0">
              <a:defRPr kumimoji="1" sz="900">
                <a:solidFill>
                  <a:schemeClr val="tx1"/>
                </a:solidFill>
              </a:defRPr>
            </a:lvl3pPr>
            <a:lvl4pPr marL="1600200" indent="-228600" eaLnBrk="0" hangingPunct="0">
              <a:defRPr kumimoji="1" sz="900">
                <a:solidFill>
                  <a:schemeClr val="tx1"/>
                </a:solidFill>
              </a:defRPr>
            </a:lvl4pPr>
            <a:lvl5pPr marL="2057400" indent="-228600" eaLnBrk="0" hangingPunct="0">
              <a:defRPr kumimoji="1" sz="900">
                <a:solidFill>
                  <a:schemeClr val="tx1"/>
                </a:solidFill>
              </a:defRPr>
            </a:lvl5pPr>
            <a:lvl6pPr marL="2514600" indent="-228600" eaLnBrk="0" fontAlgn="base" hangingPunct="0">
              <a:spcBef>
                <a:spcPct val="0"/>
              </a:spcBef>
              <a:spcAft>
                <a:spcPct val="0"/>
              </a:spcAft>
              <a:defRPr kumimoji="1" sz="900">
                <a:solidFill>
                  <a:schemeClr val="tx1"/>
                </a:solidFill>
              </a:defRPr>
            </a:lvl6pPr>
            <a:lvl7pPr marL="2971800" indent="-228600" eaLnBrk="0" fontAlgn="base" hangingPunct="0">
              <a:spcBef>
                <a:spcPct val="0"/>
              </a:spcBef>
              <a:spcAft>
                <a:spcPct val="0"/>
              </a:spcAft>
              <a:defRPr kumimoji="1" sz="900">
                <a:solidFill>
                  <a:schemeClr val="tx1"/>
                </a:solidFill>
              </a:defRPr>
            </a:lvl7pPr>
            <a:lvl8pPr marL="3429000" indent="-228600" eaLnBrk="0" fontAlgn="base" hangingPunct="0">
              <a:spcBef>
                <a:spcPct val="0"/>
              </a:spcBef>
              <a:spcAft>
                <a:spcPct val="0"/>
              </a:spcAft>
              <a:defRPr kumimoji="1" sz="900">
                <a:solidFill>
                  <a:schemeClr val="tx1"/>
                </a:solidFill>
              </a:defRPr>
            </a:lvl8pPr>
            <a:lvl9pPr marL="3886200" indent="-228600" eaLnBrk="0" fontAlgn="base" hangingPunct="0">
              <a:spcBef>
                <a:spcPct val="0"/>
              </a:spcBef>
              <a:spcAft>
                <a:spcPct val="0"/>
              </a:spcAft>
              <a:defRPr kumimoji="1" sz="900">
                <a:solidFill>
                  <a:schemeClr val="tx1"/>
                </a:solidFill>
              </a:defRPr>
            </a:lvl9pPr>
          </a:lstStyle>
          <a:p>
            <a:pPr lvl="0" eaLnBrk="1" hangingPunct="1">
              <a:defRPr/>
            </a:pPr>
            <a:r>
              <a:rPr lang="id" altLang="en-US" sz="3800" dirty="0">
                <a:solidFill>
                  <a:srgbClr val="000000"/>
                </a:solidFill>
              </a:rPr>
              <a:t>2.Dasar hukum lingkungan </a:t>
            </a:r>
            <a:endParaRPr lang="en-US" altLang="ja-JP" sz="3800" dirty="0">
              <a:solidFill>
                <a:srgbClr val="000000"/>
              </a:solidFill>
            </a:endParaRPr>
          </a:p>
          <a:p>
            <a:pPr lvl="0" eaLnBrk="1" hangingPunct="1">
              <a:defRPr/>
            </a:pPr>
            <a:r>
              <a:rPr lang="id" altLang="en-US" sz="3800" dirty="0">
                <a:solidFill>
                  <a:srgbClr val="000000"/>
                </a:solidFill>
              </a:rPr>
              <a:t>dan peraturan yang diperlukan untuk operasi bisnis</a:t>
            </a:r>
            <a:endParaRPr kumimoji="1" lang="en-US" altLang="ja-JP" sz="3800" i="0" u="none" strike="noStrike" kern="120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3081996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ボックス 1">
            <a:extLst>
              <a:ext uri="{FF2B5EF4-FFF2-40B4-BE49-F238E27FC236}">
                <a16:creationId xmlns:a16="http://schemas.microsoft.com/office/drawing/2014/main" id="{C66E2A2C-FBF7-B7A7-574D-666A880ECE9A}"/>
              </a:ext>
            </a:extLst>
          </p:cNvPr>
          <p:cNvSpPr txBox="1"/>
          <p:nvPr/>
        </p:nvSpPr>
        <p:spPr>
          <a:xfrm>
            <a:off x="839270" y="1207832"/>
            <a:ext cx="10513459" cy="4093428"/>
          </a:xfrm>
          <a:prstGeom prst="rect">
            <a:avLst/>
          </a:prstGeom>
          <a:solidFill>
            <a:schemeClr val="accent4">
              <a:lumMod val="60000"/>
              <a:lumOff val="40000"/>
            </a:schemeClr>
          </a:solidFill>
          <a:ln w="12700">
            <a:solidFill>
              <a:schemeClr val="tx2"/>
            </a:solidFill>
          </a:ln>
        </p:spPr>
        <p:txBody>
          <a:bodyPr wrap="square" rtlCol="0">
            <a:spAutoFit/>
          </a:bodyPr>
          <a:lstStyle/>
          <a:p>
            <a:pPr lvl="0">
              <a:defRPr/>
            </a:pPr>
            <a:r>
              <a:rPr lang="id" altLang="en-US" sz="1600" dirty="0">
                <a:solidFill>
                  <a:srgbClr val="000000"/>
                </a:solidFill>
              </a:rPr>
              <a:t>Ketika sebuah perusahaan menjalankan bisnisnya, ia harus menjalankan bisnisnya sesuai dengan hukum dan peraturan (selanjutnya disebut sebagai "undang-undang dan peraturan lingkungan") yang bertujuan untuk pelestarian lingkungan.</a:t>
            </a:r>
          </a:p>
          <a:p>
            <a:pPr lvl="0">
              <a:defRPr/>
            </a:pPr>
            <a:endParaRPr lang="ja-JP" altLang="en-US" sz="1600" dirty="0">
              <a:solidFill>
                <a:srgbClr val="000000"/>
              </a:solidFill>
            </a:endParaRPr>
          </a:p>
          <a:p>
            <a:pPr lvl="0">
              <a:defRPr/>
            </a:pPr>
            <a:r>
              <a:rPr lang="id" altLang="en-US" sz="1600" dirty="0">
                <a:solidFill>
                  <a:srgbClr val="000000"/>
                </a:solidFill>
              </a:rPr>
              <a:t>Hukum dan peraturan lingkungan harus selalu diikuti oleh mereka yang memasang atau mengganti peralatan, mereka yang mengoperasikan atau memproduksi peralatan, mereka yang menjual atau memperbaiki peralatan, dan mereka yang Mengangkut atau mengirimkan peralatan.</a:t>
            </a:r>
          </a:p>
          <a:p>
            <a:pPr lvl="0">
              <a:defRPr/>
            </a:pPr>
            <a:endParaRPr lang="ja-JP" altLang="en-US" sz="1600" dirty="0">
              <a:solidFill>
                <a:srgbClr val="000000"/>
              </a:solidFill>
            </a:endParaRPr>
          </a:p>
          <a:p>
            <a:pPr lvl="0">
              <a:defRPr/>
            </a:pPr>
            <a:r>
              <a:rPr lang="id" altLang="en-US" sz="1600" dirty="0">
                <a:solidFill>
                  <a:srgbClr val="000000"/>
                </a:solidFill>
              </a:rPr>
              <a:t>Setiap perusahaan telah menetapkan peraturan dan prosedur perusahaan untuk memastikan bahwa undang-undang dan peraturan lingkungan diterapkan pada operasinya.</a:t>
            </a:r>
          </a:p>
          <a:p>
            <a:pPr lvl="0">
              <a:defRPr/>
            </a:pPr>
            <a:endParaRPr lang="ja-JP" altLang="en-US" sz="1600" dirty="0">
              <a:solidFill>
                <a:srgbClr val="000000"/>
              </a:solidFill>
            </a:endParaRPr>
          </a:p>
          <a:p>
            <a:pPr lvl="0">
              <a:defRPr/>
            </a:pPr>
            <a:r>
              <a:rPr lang="id" altLang="en-US" sz="1600" dirty="0">
                <a:solidFill>
                  <a:srgbClr val="000000"/>
                </a:solidFill>
              </a:rPr>
              <a:t>Kegagalan untuk mematuhi peraturan dan prosedur perusahaan dapat menyebabkan pelanggaran hukum dan peraturan, dan Perusahaan dan individu dapat dimintai pertanggungjawaban.</a:t>
            </a:r>
          </a:p>
          <a:p>
            <a:pPr lvl="0">
              <a:defRPr/>
            </a:pPr>
            <a:endParaRPr lang="ja-JP" altLang="en-US" sz="1600" dirty="0">
              <a:solidFill>
                <a:srgbClr val="000000"/>
              </a:solidFill>
            </a:endParaRPr>
          </a:p>
          <a:p>
            <a:pPr lvl="0">
              <a:defRPr/>
            </a:pPr>
            <a:r>
              <a:rPr lang="id" altLang="en-US" sz="1600" dirty="0">
                <a:solidFill>
                  <a:srgbClr val="000000"/>
                </a:solidFill>
              </a:rPr>
              <a:t>Keluhan dan kegagalan juga dapat secara serius mengganggu operasi perusahaan bahkan jika mereka tidak melanggar hukum dan peraturan.</a:t>
            </a:r>
          </a:p>
        </p:txBody>
      </p:sp>
      <p:sp>
        <p:nvSpPr>
          <p:cNvPr id="4" name="テキスト ボックス 3">
            <a:extLst>
              <a:ext uri="{FF2B5EF4-FFF2-40B4-BE49-F238E27FC236}">
                <a16:creationId xmlns:a16="http://schemas.microsoft.com/office/drawing/2014/main" id="{A8AECEF3-4CB8-BB36-D82A-5A0454F8CF13}"/>
              </a:ext>
            </a:extLst>
          </p:cNvPr>
          <p:cNvSpPr txBox="1"/>
          <p:nvPr/>
        </p:nvSpPr>
        <p:spPr>
          <a:xfrm>
            <a:off x="-18444" y="764630"/>
            <a:ext cx="7626654" cy="338554"/>
          </a:xfrm>
          <a:prstGeom prst="rect">
            <a:avLst/>
          </a:prstGeom>
          <a:noFill/>
        </p:spPr>
        <p:txBody>
          <a:bodyPr wrap="square">
            <a:spAutoFit/>
          </a:bodyPr>
          <a:lstStyle/>
          <a:p>
            <a:pPr>
              <a:defRPr/>
            </a:pPr>
            <a:r>
              <a:rPr lang="id" altLang="en-US" sz="1600" dirty="0">
                <a:solidFill>
                  <a:srgbClr val="000000"/>
                </a:solidFill>
              </a:rPr>
              <a:t>2.1 Kepatuhan terhadap undang-undang dan peraturan lingkungan</a:t>
            </a:r>
            <a:endParaRPr lang="en-US" altLang="ja-JP" sz="1600" dirty="0">
              <a:solidFill>
                <a:srgbClr val="000000"/>
              </a:solidFill>
            </a:endParaRPr>
          </a:p>
        </p:txBody>
      </p:sp>
    </p:spTree>
    <p:extLst>
      <p:ext uri="{BB962C8B-B14F-4D97-AF65-F5344CB8AC3E}">
        <p14:creationId xmlns:p14="http://schemas.microsoft.com/office/powerpoint/2010/main" val="1595522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ボックス 1">
            <a:extLst>
              <a:ext uri="{FF2B5EF4-FFF2-40B4-BE49-F238E27FC236}">
                <a16:creationId xmlns:a16="http://schemas.microsoft.com/office/drawing/2014/main" id="{074B0795-7B98-6981-74A6-BEA0AB637482}"/>
              </a:ext>
            </a:extLst>
          </p:cNvPr>
          <p:cNvSpPr txBox="1"/>
          <p:nvPr/>
        </p:nvSpPr>
        <p:spPr>
          <a:xfrm>
            <a:off x="695250" y="2851600"/>
            <a:ext cx="7988920" cy="338554"/>
          </a:xfrm>
          <a:prstGeom prst="rect">
            <a:avLst/>
          </a:prstGeom>
          <a:noFill/>
        </p:spPr>
        <p:txBody>
          <a:bodyPr wrap="square" rtlCol="0">
            <a:spAutoFit/>
          </a:bodyPr>
          <a:lstStyle/>
          <a:p>
            <a:pPr>
              <a:defRPr/>
            </a:pPr>
            <a:r>
              <a:rPr lang="id" altLang="en-US" sz="1600" dirty="0">
                <a:solidFill>
                  <a:srgbClr val="000000"/>
                </a:solidFill>
              </a:rPr>
              <a:t>■</a:t>
            </a:r>
            <a:r>
              <a:rPr lang="en-US" altLang="en-US" sz="1600" dirty="0" err="1">
                <a:solidFill>
                  <a:srgbClr val="000000"/>
                </a:solidFill>
              </a:rPr>
              <a:t>Dampak</a:t>
            </a:r>
            <a:r>
              <a:rPr lang="id" altLang="en-US" sz="1600" dirty="0">
                <a:solidFill>
                  <a:srgbClr val="000000"/>
                </a:solidFill>
              </a:rPr>
              <a:t> karena ketidakpatuhan</a:t>
            </a:r>
            <a:endParaRPr lang="en-US" altLang="ja-JP" sz="1600" dirty="0">
              <a:solidFill>
                <a:srgbClr val="000000"/>
              </a:solidFill>
            </a:endParaRPr>
          </a:p>
        </p:txBody>
      </p:sp>
      <p:sp>
        <p:nvSpPr>
          <p:cNvPr id="4" name="コンテンツ プレースホルダー 1">
            <a:extLst>
              <a:ext uri="{FF2B5EF4-FFF2-40B4-BE49-F238E27FC236}">
                <a16:creationId xmlns:a16="http://schemas.microsoft.com/office/drawing/2014/main" id="{59B62CF6-28C6-A222-C742-A0EC8215E27F}"/>
              </a:ext>
            </a:extLst>
          </p:cNvPr>
          <p:cNvSpPr txBox="1">
            <a:spLocks/>
          </p:cNvSpPr>
          <p:nvPr/>
        </p:nvSpPr>
        <p:spPr>
          <a:xfrm>
            <a:off x="1524000" y="1412720"/>
            <a:ext cx="8956546" cy="106232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(1) Hukuman administratif: Penangguhan fasilitas yang melanggar atau penangguhan pabrik, pemulihan kontaminasi, denda non-penalti (~ 0,3 juta yen)</a:t>
            </a:r>
            <a:endParaRPr lang="en-US" altLang="ja-JP" sz="1400" dirty="0"/>
          </a:p>
          <a:p>
            <a:r>
              <a:rPr lang="id" altLang="en-US" sz="1400" dirty="0"/>
              <a:t>(2) Hukuman pidana: Hukuman bagi pelaku, denda bagi perusahaan, penjara dengan pekerjaan (penjara dengan pekerjaan tidak lebih dari 5 tahun, ~ 300 juta yen)</a:t>
            </a:r>
            <a:endParaRPr lang="en-US" altLang="ja-JP" sz="1400" dirty="0"/>
          </a:p>
          <a:p>
            <a:r>
              <a:rPr lang="id" altLang="en-US" sz="1400" dirty="0"/>
              <a:t>(3) Hukuman perdata: Kerusakan fasilitas (hingga beberapa ratus juta yen atau lebih)</a:t>
            </a:r>
          </a:p>
          <a:p>
            <a:endParaRPr lang="ja-JP" altLang="en-US" sz="1400" dirty="0"/>
          </a:p>
        </p:txBody>
      </p:sp>
      <p:sp>
        <p:nvSpPr>
          <p:cNvPr id="5" name="テキスト ボックス 4">
            <a:extLst>
              <a:ext uri="{FF2B5EF4-FFF2-40B4-BE49-F238E27FC236}">
                <a16:creationId xmlns:a16="http://schemas.microsoft.com/office/drawing/2014/main" id="{E788C732-86C8-52C4-811E-07CA8B16F482}"/>
              </a:ext>
            </a:extLst>
          </p:cNvPr>
          <p:cNvSpPr txBox="1"/>
          <p:nvPr/>
        </p:nvSpPr>
        <p:spPr>
          <a:xfrm>
            <a:off x="731890" y="1052670"/>
            <a:ext cx="8388530" cy="338554"/>
          </a:xfrm>
          <a:prstGeom prst="rect">
            <a:avLst/>
          </a:prstGeom>
          <a:noFill/>
        </p:spPr>
        <p:txBody>
          <a:bodyPr wrap="square">
            <a:spAutoFit/>
          </a:bodyPr>
          <a:lstStyle/>
          <a:p>
            <a:pPr marL="285750" indent="-285750">
              <a:buFont typeface="Wingdings" panose="05000000000000000000" pitchFamily="2" charset="2"/>
              <a:buChar char="n"/>
            </a:pPr>
            <a:r>
              <a:rPr lang="id" altLang="en-US" sz="1600" dirty="0"/>
              <a:t>Ketentuan pidana untuk pelanggaran hukum dan peraturan (contoh di Jepang)</a:t>
            </a:r>
            <a:endParaRPr lang="en-US" altLang="ja-JP" sz="1600" dirty="0"/>
          </a:p>
        </p:txBody>
      </p:sp>
      <p:graphicFrame>
        <p:nvGraphicFramePr>
          <p:cNvPr id="6" name="表 3">
            <a:extLst>
              <a:ext uri="{FF2B5EF4-FFF2-40B4-BE49-F238E27FC236}">
                <a16:creationId xmlns:a16="http://schemas.microsoft.com/office/drawing/2014/main" id="{7C1F0A7B-D1B0-AFF9-4BC4-B9BBC01012D1}"/>
              </a:ext>
            </a:extLst>
          </p:cNvPr>
          <p:cNvGraphicFramePr>
            <a:graphicFrameLocks noGrp="1"/>
          </p:cNvGraphicFramePr>
          <p:nvPr>
            <p:extLst>
              <p:ext uri="{D42A27DB-BD31-4B8C-83A1-F6EECF244321}">
                <p14:modId xmlns:p14="http://schemas.microsoft.com/office/powerpoint/2010/main" val="1980019678"/>
              </p:ext>
            </p:extLst>
          </p:nvPr>
        </p:nvGraphicFramePr>
        <p:xfrm>
          <a:off x="839270" y="3188900"/>
          <a:ext cx="10513458" cy="3552560"/>
        </p:xfrm>
        <a:graphic>
          <a:graphicData uri="http://schemas.openxmlformats.org/drawingml/2006/table">
            <a:tbl>
              <a:tblPr firstRow="1" bandRow="1">
                <a:tableStyleId>{5C22544A-7EE6-4342-B048-85BDC9FD1C3A}</a:tableStyleId>
              </a:tblPr>
              <a:tblGrid>
                <a:gridCol w="1728240">
                  <a:extLst>
                    <a:ext uri="{9D8B030D-6E8A-4147-A177-3AD203B41FA5}">
                      <a16:colId xmlns:a16="http://schemas.microsoft.com/office/drawing/2014/main" val="1106581918"/>
                    </a:ext>
                  </a:extLst>
                </a:gridCol>
                <a:gridCol w="5885003">
                  <a:extLst>
                    <a:ext uri="{9D8B030D-6E8A-4147-A177-3AD203B41FA5}">
                      <a16:colId xmlns:a16="http://schemas.microsoft.com/office/drawing/2014/main" val="3568860523"/>
                    </a:ext>
                  </a:extLst>
                </a:gridCol>
                <a:gridCol w="2900215">
                  <a:extLst>
                    <a:ext uri="{9D8B030D-6E8A-4147-A177-3AD203B41FA5}">
                      <a16:colId xmlns:a16="http://schemas.microsoft.com/office/drawing/2014/main" val="3626700851"/>
                    </a:ext>
                  </a:extLst>
                </a:gridCol>
              </a:tblGrid>
              <a:tr h="322960">
                <a:tc>
                  <a:txBody>
                    <a:bodyPr/>
                    <a:lstStyle/>
                    <a:p>
                      <a:r>
                        <a:rPr kumimoji="1" lang="id" altLang="en-US" dirty="0"/>
                        <a:t>影響</a:t>
                      </a:r>
                    </a:p>
                  </a:txBody>
                  <a:tcPr/>
                </a:tc>
                <a:tc>
                  <a:txBody>
                    <a:bodyPr/>
                    <a:lstStyle/>
                    <a:p>
                      <a:r>
                        <a:rPr kumimoji="1" lang="en-US" altLang="en-US" dirty="0" err="1"/>
                        <a:t>Pengaruh</a:t>
                      </a:r>
                      <a:r>
                        <a:rPr kumimoji="1" lang="en-US" altLang="en-US" dirty="0"/>
                        <a:t> </a:t>
                      </a:r>
                      <a:r>
                        <a:rPr kumimoji="1" lang="en-US" altLang="en-US" dirty="0" err="1"/>
                        <a:t>Kepuasan</a:t>
                      </a:r>
                      <a:endParaRPr kumimoji="1" lang="id" altLang="en-US" dirty="0"/>
                    </a:p>
                  </a:txBody>
                  <a:tcPr/>
                </a:tc>
                <a:tc>
                  <a:txBody>
                    <a:bodyPr/>
                    <a:lstStyle/>
                    <a:p>
                      <a:r>
                        <a:rPr kumimoji="1" lang="en-US" altLang="en-US" dirty="0" err="1"/>
                        <a:t>Besarnya</a:t>
                      </a:r>
                      <a:r>
                        <a:rPr kumimoji="1" lang="en-US" altLang="en-US" dirty="0"/>
                        <a:t> </a:t>
                      </a:r>
                      <a:r>
                        <a:rPr kumimoji="1" lang="en-US" altLang="en-US" dirty="0" err="1"/>
                        <a:t>Dampak</a:t>
                      </a:r>
                      <a:endParaRPr kumimoji="1" lang="id" altLang="en-US" dirty="0"/>
                    </a:p>
                  </a:txBody>
                  <a:tcPr/>
                </a:tc>
                <a:extLst>
                  <a:ext uri="{0D108BD9-81ED-4DB2-BD59-A6C34878D82A}">
                    <a16:rowId xmlns:a16="http://schemas.microsoft.com/office/drawing/2014/main" val="1254322676"/>
                  </a:ext>
                </a:extLst>
              </a:tr>
              <a:tr h="322960">
                <a:tc>
                  <a:txBody>
                    <a:bodyPr/>
                    <a:lstStyle/>
                    <a:p>
                      <a:r>
                        <a:rPr kumimoji="1" lang="id" altLang="en-US" dirty="0"/>
                        <a:t>Direksi</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Penurunan nilai perusahaan dan harga saham</a:t>
                      </a:r>
                    </a:p>
                  </a:txBody>
                  <a:tcPr/>
                </a:tc>
                <a:tc>
                  <a:txBody>
                    <a:bodyPr/>
                    <a:lstStyle/>
                    <a:p>
                      <a:pPr algn="ctr"/>
                      <a:r>
                        <a:rPr kumimoji="1" lang="id" altLang="en-US" dirty="0"/>
                        <a:t>Besar</a:t>
                      </a:r>
                    </a:p>
                  </a:txBody>
                  <a:tcPr/>
                </a:tc>
                <a:extLst>
                  <a:ext uri="{0D108BD9-81ED-4DB2-BD59-A6C34878D82A}">
                    <a16:rowId xmlns:a16="http://schemas.microsoft.com/office/drawing/2014/main" val="3680648824"/>
                  </a:ext>
                </a:extLst>
              </a:tr>
              <a:tr h="322960">
                <a:tc>
                  <a:txBody>
                    <a:bodyPr/>
                    <a:lstStyle/>
                    <a:p>
                      <a:endParaRPr kumimoji="1" lang="ja-JP" altLang="en-US" dirty="0"/>
                    </a:p>
                  </a:txBody>
                  <a:tcPr>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Penangguhan pinjaman</a:t>
                      </a:r>
                      <a:endParaRPr kumimoji="1" lang="en-US" altLang="ja-JP" dirty="0"/>
                    </a:p>
                  </a:txBody>
                  <a:tcPr>
                    <a:lnB w="12700" cap="flat" cmpd="sng" algn="ctr">
                      <a:solidFill>
                        <a:schemeClr val="bg1"/>
                      </a:solidFill>
                      <a:prstDash val="solid"/>
                      <a:round/>
                      <a:headEnd type="none" w="med" len="med"/>
                      <a:tailEnd type="none" w="med" len="med"/>
                    </a:lnB>
                  </a:tcPr>
                </a:tc>
                <a:tc>
                  <a:txBody>
                    <a:bodyPr/>
                    <a:lstStyle/>
                    <a:p>
                      <a:pPr algn="ctr"/>
                      <a:r>
                        <a:rPr kumimoji="1" lang="id" altLang="en-US" dirty="0"/>
                        <a:t>Kecil hingga besar</a:t>
                      </a:r>
                    </a:p>
                  </a:txBody>
                  <a:tcPr>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706959938"/>
                  </a:ext>
                </a:extLst>
              </a:tr>
              <a:tr h="322960">
                <a:tc>
                  <a:txBody>
                    <a:bodyPr/>
                    <a:lstStyle/>
                    <a:p>
                      <a:endParaRPr kumimoji="1" lang="ja-JP" altLang="en-US"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Penutupan pabrik dan kebangkrutan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kumimoji="1" lang="id" altLang="en-US" dirty="0"/>
                        <a:t>Besar</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53153949"/>
                  </a:ext>
                </a:extLst>
              </a:tr>
              <a:tr h="322960">
                <a:tc>
                  <a:txBody>
                    <a:bodyPr/>
                    <a:lstStyle/>
                    <a:p>
                      <a:endParaRPr kumimoji="1" lang="ja-JP" altLang="en-US" dirty="0"/>
                    </a:p>
                  </a:txBody>
                  <a:tcPr>
                    <a:lnT w="12700" cap="flat" cmpd="sng" algn="ctr">
                      <a:solidFill>
                        <a:schemeClr val="bg1"/>
                      </a:solidFill>
                      <a:prstDash val="solid"/>
                      <a:round/>
                      <a:headEnd type="none" w="med" len="med"/>
                      <a:tailEnd type="none" w="med" len="med"/>
                    </a:lnT>
                  </a:tcPr>
                </a:tc>
                <a:tc>
                  <a:txBody>
                    <a:bodyPr/>
                    <a:lstStyle/>
                    <a:p>
                      <a:r>
                        <a:rPr kumimoji="1" lang="id" altLang="en-US" dirty="0"/>
                        <a:t>Tanggapan terhadap Pemerintah dan Media</a:t>
                      </a:r>
                    </a:p>
                  </a:txBody>
                  <a:tcPr>
                    <a:lnT w="12700" cap="flat" cmpd="sng" algn="ctr">
                      <a:solidFill>
                        <a:schemeClr val="bg1"/>
                      </a:solidFill>
                      <a:prstDash val="solid"/>
                      <a:round/>
                      <a:headEnd type="none" w="med" len="med"/>
                      <a:tailEnd type="none" w="med" len="med"/>
                    </a:lnT>
                  </a:tcPr>
                </a:tc>
                <a:tc>
                  <a:txBody>
                    <a:bodyPr/>
                    <a:lstStyle/>
                    <a:p>
                      <a:pPr algn="ctr"/>
                      <a:r>
                        <a:rPr kumimoji="1" lang="id" altLang="en-US" dirty="0"/>
                        <a:t>Kecil</a:t>
                      </a:r>
                    </a:p>
                  </a:txBody>
                  <a:tcP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3154052976"/>
                  </a:ext>
                </a:extLst>
              </a:tr>
              <a:tr h="322960">
                <a:tc>
                  <a:txBody>
                    <a:bodyPr/>
                    <a:lstStyle/>
                    <a:p>
                      <a:endParaRPr lang="ja-JP" altLang="en-US" dirty="0"/>
                    </a:p>
                  </a:txBody>
                  <a:tcPr>
                    <a:lnB w="12700" cap="flat" cmpd="sng" algn="ctr">
                      <a:solidFill>
                        <a:schemeClr val="bg1"/>
                      </a:solidFill>
                      <a:prstDash val="solid"/>
                      <a:round/>
                      <a:headEnd type="none" w="med" len="med"/>
                      <a:tailEnd type="none" w="med" len="med"/>
                    </a:lnB>
                  </a:tcPr>
                </a:tc>
                <a:tc>
                  <a:txBody>
                    <a:bodyPr/>
                    <a:lstStyle/>
                    <a:p>
                      <a:r>
                        <a:rPr lang="id" altLang="en-US" dirty="0"/>
                        <a:t>Hukuman, kompensasi, dan biaya tindakan restorasi</a:t>
                      </a:r>
                    </a:p>
                  </a:txBody>
                  <a:tcPr>
                    <a:lnB w="12700" cap="flat" cmpd="sng" algn="ctr">
                      <a:solidFill>
                        <a:schemeClr val="bg1"/>
                      </a:solidFill>
                      <a:prstDash val="solid"/>
                      <a:round/>
                      <a:headEnd type="none" w="med" len="med"/>
                      <a:tailEnd type="none" w="med" len="med"/>
                    </a:lnB>
                  </a:tcPr>
                </a:tc>
                <a:tc>
                  <a:txBody>
                    <a:bodyPr/>
                    <a:lstStyle/>
                    <a:p>
                      <a:pPr algn="ctr"/>
                      <a:r>
                        <a:rPr kumimoji="1" lang="id" altLang="en-US" dirty="0"/>
                        <a:t>Kecil hingga besar</a:t>
                      </a:r>
                    </a:p>
                  </a:txBody>
                  <a:tcPr>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42850380"/>
                  </a:ext>
                </a:extLst>
              </a:tr>
              <a:tr h="322960">
                <a:tc>
                  <a:txBody>
                    <a:bodyPr/>
                    <a:lstStyle/>
                    <a:p>
                      <a:r>
                        <a:rPr kumimoji="1" lang="id" altLang="en-US" dirty="0"/>
                        <a:t>Reputasi</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Diseminasi dan proliferasi reputasi buruk</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kumimoji="1" lang="id" altLang="en-US" dirty="0"/>
                        <a:t>Besar</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72837084"/>
                  </a:ext>
                </a:extLst>
              </a:tr>
              <a:tr h="322960">
                <a:tc>
                  <a:txBody>
                    <a:bodyPr/>
                    <a:lstStyle/>
                    <a:p>
                      <a:endParaRPr lang="ja-JP" altLang="en-US"/>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r>
                        <a:rPr kumimoji="1" lang="id" altLang="en-US" dirty="0"/>
                        <a:t>Kerusakan nilai merek</a:t>
                      </a:r>
                      <a:endParaRPr lang="ja-JP" altLang="en-US"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lang="id" altLang="en-US" dirty="0"/>
                        <a:t>Besar</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167168293"/>
                  </a:ext>
                </a:extLst>
              </a:tr>
              <a:tr h="3229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Produk</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Hilangnya daya saing produk (brand loss)</a:t>
                      </a:r>
                      <a:endParaRPr kumimoji="1" lang="ja-JP" altLang="en-US" b="0" dirty="0">
                        <a:solidFill>
                          <a:schemeClr val="tx1"/>
                        </a:solidFill>
                      </a:endParaRP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tc>
                  <a:txBody>
                    <a:bodyPr/>
                    <a:lstStyle/>
                    <a:p>
                      <a:pPr algn="ctr"/>
                      <a:r>
                        <a:rPr kumimoji="1" lang="id" altLang="en-US" dirty="0"/>
                        <a:t>Besar</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065918473"/>
                  </a:ext>
                </a:extLst>
              </a:tr>
              <a:tr h="322960">
                <a:tc>
                  <a:txBody>
                    <a:bodyPr/>
                    <a:lstStyle/>
                    <a:p>
                      <a:endParaRPr kumimoji="1" lang="ja-JP" altLang="en-US" dirty="0"/>
                    </a:p>
                  </a:txBody>
                  <a:tcPr>
                    <a:lnT w="12700" cap="flat" cmpd="sng" algn="ctr">
                      <a:solidFill>
                        <a:schemeClr val="bg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b="0" dirty="0">
                          <a:solidFill>
                            <a:schemeClr val="tx1"/>
                          </a:solidFill>
                        </a:rPr>
                        <a:t>Penghapusan produk dari pengadaan publik dan pasar</a:t>
                      </a:r>
                    </a:p>
                  </a:txBody>
                  <a:tcPr>
                    <a:lnT w="12700" cap="flat" cmpd="sng" algn="ctr">
                      <a:solidFill>
                        <a:schemeClr val="bg1"/>
                      </a:solidFill>
                      <a:prstDash val="solid"/>
                      <a:round/>
                      <a:headEnd type="none" w="med" len="med"/>
                      <a:tailEnd type="none" w="med" len="med"/>
                    </a:lnT>
                  </a:tcPr>
                </a:tc>
                <a:tc>
                  <a:txBody>
                    <a:bodyPr/>
                    <a:lstStyle/>
                    <a:p>
                      <a:pPr algn="ctr"/>
                      <a:r>
                        <a:rPr kumimoji="1" lang="id" altLang="en-US" dirty="0"/>
                        <a:t>Sedang hingga besar</a:t>
                      </a:r>
                    </a:p>
                  </a:txBody>
                  <a:tcP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454348232"/>
                  </a:ext>
                </a:extLst>
              </a:tr>
              <a:tr h="322960">
                <a:tc>
                  <a:txBody>
                    <a:bodyPr/>
                    <a:lstStyle/>
                    <a:p>
                      <a:endParaRPr kumimoji="1" lang="ja-JP" alt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dirty="0"/>
                        <a:t>Koleksi produk</a:t>
                      </a:r>
                    </a:p>
                  </a:txBody>
                  <a:tcPr/>
                </a:tc>
                <a:tc>
                  <a:txBody>
                    <a:bodyPr/>
                    <a:lstStyle/>
                    <a:p>
                      <a:pPr algn="ctr"/>
                      <a:r>
                        <a:rPr kumimoji="1" lang="id" altLang="en-US" dirty="0"/>
                        <a:t>Besar</a:t>
                      </a:r>
                    </a:p>
                  </a:txBody>
                  <a:tcPr/>
                </a:tc>
                <a:extLst>
                  <a:ext uri="{0D108BD9-81ED-4DB2-BD59-A6C34878D82A}">
                    <a16:rowId xmlns:a16="http://schemas.microsoft.com/office/drawing/2014/main" val="692318770"/>
                  </a:ext>
                </a:extLst>
              </a:tr>
            </a:tbl>
          </a:graphicData>
        </a:graphic>
      </p:graphicFrame>
      <p:sp>
        <p:nvSpPr>
          <p:cNvPr id="7" name="テキスト ボックス 6">
            <a:extLst>
              <a:ext uri="{FF2B5EF4-FFF2-40B4-BE49-F238E27FC236}">
                <a16:creationId xmlns:a16="http://schemas.microsoft.com/office/drawing/2014/main" id="{D38A5BFC-18ED-3EF6-FB2F-3F84FE4C3CB5}"/>
              </a:ext>
            </a:extLst>
          </p:cNvPr>
          <p:cNvSpPr txBox="1"/>
          <p:nvPr/>
        </p:nvSpPr>
        <p:spPr>
          <a:xfrm>
            <a:off x="0" y="724570"/>
            <a:ext cx="5447910" cy="338554"/>
          </a:xfrm>
          <a:prstGeom prst="rect">
            <a:avLst/>
          </a:prstGeom>
          <a:noFill/>
        </p:spPr>
        <p:txBody>
          <a:bodyPr wrap="square">
            <a:spAutoFit/>
          </a:bodyPr>
          <a:lstStyle/>
          <a:p>
            <a:pPr>
              <a:defRPr/>
            </a:pPr>
            <a:r>
              <a:rPr lang="id" altLang="en-US" sz="1600" dirty="0">
                <a:solidFill>
                  <a:srgbClr val="000000"/>
                </a:solidFill>
              </a:rPr>
              <a:t>2.2 Hukuman dan </a:t>
            </a:r>
            <a:r>
              <a:rPr lang="en-US" altLang="en-US" sz="1600" dirty="0" err="1">
                <a:solidFill>
                  <a:srgbClr val="000000"/>
                </a:solidFill>
              </a:rPr>
              <a:t>Dampaknya</a:t>
            </a:r>
            <a:endParaRPr lang="en-US" altLang="ja-JP" sz="1600" dirty="0">
              <a:solidFill>
                <a:srgbClr val="000000"/>
              </a:solidFill>
            </a:endParaRPr>
          </a:p>
        </p:txBody>
      </p:sp>
    </p:spTree>
    <p:extLst>
      <p:ext uri="{BB962C8B-B14F-4D97-AF65-F5344CB8AC3E}">
        <p14:creationId xmlns:p14="http://schemas.microsoft.com/office/powerpoint/2010/main" val="128100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graphicFrame>
        <p:nvGraphicFramePr>
          <p:cNvPr id="2" name="表 4">
            <a:extLst>
              <a:ext uri="{FF2B5EF4-FFF2-40B4-BE49-F238E27FC236}">
                <a16:creationId xmlns:a16="http://schemas.microsoft.com/office/drawing/2014/main" id="{2B19B0E5-0628-839E-6CAC-B840ED519752}"/>
              </a:ext>
            </a:extLst>
          </p:cNvPr>
          <p:cNvGraphicFramePr>
            <a:graphicFrameLocks noGrp="1"/>
          </p:cNvGraphicFramePr>
          <p:nvPr>
            <p:extLst>
              <p:ext uri="{D42A27DB-BD31-4B8C-83A1-F6EECF244321}">
                <p14:modId xmlns:p14="http://schemas.microsoft.com/office/powerpoint/2010/main" val="57381696"/>
              </p:ext>
            </p:extLst>
          </p:nvPr>
        </p:nvGraphicFramePr>
        <p:xfrm>
          <a:off x="515224" y="1593101"/>
          <a:ext cx="10837505" cy="2947120"/>
        </p:xfrm>
        <a:graphic>
          <a:graphicData uri="http://schemas.openxmlformats.org/drawingml/2006/table">
            <a:tbl>
              <a:tblPr firstRow="1" bandRow="1">
                <a:tableStyleId>{5C22544A-7EE6-4342-B048-85BDC9FD1C3A}</a:tableStyleId>
              </a:tblPr>
              <a:tblGrid>
                <a:gridCol w="1044146">
                  <a:extLst>
                    <a:ext uri="{9D8B030D-6E8A-4147-A177-3AD203B41FA5}">
                      <a16:colId xmlns:a16="http://schemas.microsoft.com/office/drawing/2014/main" val="3711175559"/>
                    </a:ext>
                  </a:extLst>
                </a:gridCol>
                <a:gridCol w="1224170">
                  <a:extLst>
                    <a:ext uri="{9D8B030D-6E8A-4147-A177-3AD203B41FA5}">
                      <a16:colId xmlns:a16="http://schemas.microsoft.com/office/drawing/2014/main" val="738176466"/>
                    </a:ext>
                  </a:extLst>
                </a:gridCol>
                <a:gridCol w="1512771">
                  <a:extLst>
                    <a:ext uri="{9D8B030D-6E8A-4147-A177-3AD203B41FA5}">
                      <a16:colId xmlns:a16="http://schemas.microsoft.com/office/drawing/2014/main" val="4011337410"/>
                    </a:ext>
                  </a:extLst>
                </a:gridCol>
                <a:gridCol w="2484940">
                  <a:extLst>
                    <a:ext uri="{9D8B030D-6E8A-4147-A177-3AD203B41FA5}">
                      <a16:colId xmlns:a16="http://schemas.microsoft.com/office/drawing/2014/main" val="3572791074"/>
                    </a:ext>
                  </a:extLst>
                </a:gridCol>
                <a:gridCol w="2378796">
                  <a:extLst>
                    <a:ext uri="{9D8B030D-6E8A-4147-A177-3AD203B41FA5}">
                      <a16:colId xmlns:a16="http://schemas.microsoft.com/office/drawing/2014/main" val="74202513"/>
                    </a:ext>
                  </a:extLst>
                </a:gridCol>
                <a:gridCol w="2192682">
                  <a:extLst>
                    <a:ext uri="{9D8B030D-6E8A-4147-A177-3AD203B41FA5}">
                      <a16:colId xmlns:a16="http://schemas.microsoft.com/office/drawing/2014/main" val="2239027938"/>
                    </a:ext>
                  </a:extLst>
                </a:gridCol>
              </a:tblGrid>
              <a:tr h="635360">
                <a:tc gridSpan="2">
                  <a:txBody>
                    <a:bodyPr/>
                    <a:lstStyle/>
                    <a:p>
                      <a:endParaRPr kumimoji="1" lang="ja-JP" altLang="en-US" sz="1400" b="0" dirty="0">
                        <a:solidFill>
                          <a:schemeClr val="bg1"/>
                        </a:solidFill>
                      </a:endParaRPr>
                    </a:p>
                  </a:txBody>
                  <a:tcPr/>
                </a:tc>
                <a:tc hMerge="1">
                  <a:txBody>
                    <a:bodyPr/>
                    <a:lstStyle/>
                    <a:p>
                      <a:endParaRPr kumimoji="1" lang="ja-JP" altLang="en-US"/>
                    </a:p>
                  </a:txBody>
                  <a:tcPr/>
                </a:tc>
                <a:tc>
                  <a:txBody>
                    <a:bodyPr/>
                    <a:lstStyle/>
                    <a:p>
                      <a:pPr algn="ctr"/>
                      <a:r>
                        <a:rPr kumimoji="1" lang="id" altLang="en-US" sz="1400" b="0" dirty="0">
                          <a:solidFill>
                            <a:schemeClr val="bg1"/>
                          </a:solidFill>
                        </a:rPr>
                        <a:t>Kegagalan internal</a:t>
                      </a:r>
                    </a:p>
                  </a:txBody>
                  <a:tcPr/>
                </a:tc>
                <a:tc>
                  <a:txBody>
                    <a:bodyPr/>
                    <a:lstStyle/>
                    <a:p>
                      <a:pPr algn="ctr"/>
                      <a:r>
                        <a:rPr kumimoji="1" lang="id" altLang="en-US" sz="1400" b="0" dirty="0">
                          <a:solidFill>
                            <a:schemeClr val="bg1"/>
                          </a:solidFill>
                        </a:rPr>
                        <a:t>Kegagalan eksternal</a:t>
                      </a:r>
                    </a:p>
                  </a:txBody>
                  <a:tcPr/>
                </a:tc>
                <a:tc>
                  <a:txBody>
                    <a:bodyPr/>
                    <a:lstStyle/>
                    <a:p>
                      <a:pPr algn="ctr"/>
                      <a:r>
                        <a:rPr kumimoji="1" lang="id" altLang="en-US" sz="1400" b="0" dirty="0">
                          <a:solidFill>
                            <a:schemeClr val="bg1"/>
                          </a:solidFill>
                        </a:rPr>
                        <a:t>Pelanggaran hukum dan peraturan</a:t>
                      </a:r>
                    </a:p>
                  </a:txBody>
                  <a:tcPr/>
                </a:tc>
                <a:tc>
                  <a:txBody>
                    <a:bodyPr/>
                    <a:lstStyle/>
                    <a:p>
                      <a:pPr algn="ctr"/>
                      <a:r>
                        <a:rPr kumimoji="1" lang="id" altLang="en-US" sz="1400" b="0" dirty="0">
                          <a:solidFill>
                            <a:schemeClr val="bg1"/>
                          </a:solidFill>
                        </a:rPr>
                        <a:t>Klaim Eksternal*</a:t>
                      </a:r>
                    </a:p>
                  </a:txBody>
                  <a:tcPr/>
                </a:tc>
                <a:extLst>
                  <a:ext uri="{0D108BD9-81ED-4DB2-BD59-A6C34878D82A}">
                    <a16:rowId xmlns:a16="http://schemas.microsoft.com/office/drawing/2014/main" val="3579395141"/>
                  </a:ext>
                </a:extLst>
              </a:tr>
              <a:tr h="907657">
                <a:tc gridSpan="2">
                  <a:txBody>
                    <a:bodyPr/>
                    <a:lstStyle/>
                    <a:p>
                      <a:r>
                        <a:rPr kumimoji="1" lang="id" altLang="en-US" sz="1400" b="0" dirty="0">
                          <a:solidFill>
                            <a:schemeClr val="tx1"/>
                          </a:solidFill>
                        </a:rPr>
                        <a:t>Puas</a:t>
                      </a:r>
                    </a:p>
                  </a:txBody>
                  <a:tcPr>
                    <a:lnR w="12700" cap="flat" cmpd="sng" algn="ctr">
                      <a:solidFill>
                        <a:schemeClr val="bg1"/>
                      </a:solidFill>
                      <a:prstDash val="solid"/>
                      <a:round/>
                      <a:headEnd type="none" w="med" len="med"/>
                      <a:tailEnd type="none" w="med" len="med"/>
                    </a:lnR>
                  </a:tcPr>
                </a:tc>
                <a:tc hMerge="1">
                  <a:txBody>
                    <a:bodyPr/>
                    <a:lstStyle/>
                    <a:p>
                      <a:endParaRPr kumimoji="1" lang="ja-JP" altLang="en-US"/>
                    </a:p>
                  </a:txBody>
                  <a:tcPr/>
                </a:tc>
                <a:tc>
                  <a:txBody>
                    <a:bodyPr/>
                    <a:lstStyle/>
                    <a:p>
                      <a:r>
                        <a:rPr kumimoji="1" lang="id" altLang="en-US" sz="1400" b="0" dirty="0">
                          <a:solidFill>
                            <a:schemeClr val="tx1"/>
                          </a:solidFill>
                        </a:rPr>
                        <a:t>Kebocoran minyak di tempat</a:t>
                      </a:r>
                      <a:endParaRPr kumimoji="1" lang="en-US" altLang="ja-JP" sz="1400" b="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b="0" dirty="0">
                          <a:solidFill>
                            <a:schemeClr val="tx1"/>
                          </a:solidFill>
                        </a:rPr>
                        <a:t>Kebocoran di luar tempat, Kebocoran publik, dll.</a:t>
                      </a:r>
                      <a:endParaRPr kumimoji="1" lang="en-US" altLang="ja-JP" sz="1400" b="0" dirty="0">
                        <a:solidFill>
                          <a:schemeClr val="tx1"/>
                        </a:solidFill>
                      </a:endParaRPr>
                    </a:p>
                  </a:txBody>
                  <a:tcPr>
                    <a:lnL w="12700" cap="flat" cmpd="sng" algn="ctr">
                      <a:solidFill>
                        <a:schemeClr val="bg1"/>
                      </a:solidFill>
                      <a:prstDash val="solid"/>
                      <a:round/>
                      <a:headEnd type="none" w="med" len="med"/>
                      <a:tailEnd type="none" w="med" len="med"/>
                    </a:lnL>
                  </a:tcPr>
                </a:tc>
                <a:tc>
                  <a:txBody>
                    <a:bodyPr/>
                    <a:lstStyle/>
                    <a:p>
                      <a:r>
                        <a:rPr kumimoji="1" lang="id" altLang="en-US" sz="1400" b="0" dirty="0">
                          <a:solidFill>
                            <a:schemeClr val="tx1"/>
                          </a:solidFill>
                        </a:rPr>
                        <a:t>Kegagalan untuk melaporkan / melaporkan persetujuan,</a:t>
                      </a:r>
                      <a:endParaRPr kumimoji="1" lang="en-US" altLang="ja-JP" sz="1400" b="0" dirty="0">
                        <a:solidFill>
                          <a:schemeClr val="tx1"/>
                        </a:solidFill>
                      </a:endParaRPr>
                    </a:p>
                    <a:p>
                      <a:r>
                        <a:rPr kumimoji="1" lang="id" altLang="en-US" sz="1400" b="0" dirty="0">
                          <a:solidFill>
                            <a:schemeClr val="tx1"/>
                          </a:solidFill>
                        </a:rPr>
                        <a:t>Nilai regulasi terlampaui, dll.</a:t>
                      </a:r>
                      <a:endParaRPr kumimoji="1" lang="en-US" altLang="ja-JP" sz="1400" b="0" dirty="0">
                        <a:solidFill>
                          <a:schemeClr val="tx1"/>
                        </a:solidFill>
                      </a:endParaRPr>
                    </a:p>
                  </a:txBody>
                  <a:tcPr/>
                </a:tc>
                <a:tc>
                  <a:txBody>
                    <a:bodyPr/>
                    <a:lstStyle/>
                    <a:p>
                      <a:r>
                        <a:rPr kumimoji="1" lang="id" altLang="en-US" sz="1400" b="0" dirty="0">
                          <a:solidFill>
                            <a:schemeClr val="tx1"/>
                          </a:solidFill>
                        </a:rPr>
                        <a:t>Keluhan dari penduduk setempat</a:t>
                      </a:r>
                    </a:p>
                  </a:txBody>
                  <a:tcPr/>
                </a:tc>
                <a:extLst>
                  <a:ext uri="{0D108BD9-81ED-4DB2-BD59-A6C34878D82A}">
                    <a16:rowId xmlns:a16="http://schemas.microsoft.com/office/drawing/2014/main" val="1966941650"/>
                  </a:ext>
                </a:extLst>
              </a:tr>
              <a:tr h="368105">
                <a:tc rowSpan="2">
                  <a:txBody>
                    <a:bodyPr/>
                    <a:lstStyle/>
                    <a:p>
                      <a:r>
                        <a:rPr kumimoji="1" lang="id" altLang="en-US" sz="1400" b="0" dirty="0">
                          <a:solidFill>
                            <a:schemeClr val="tx1"/>
                          </a:solidFill>
                        </a:rPr>
                        <a:t>Laporkan ke</a:t>
                      </a:r>
                    </a:p>
                  </a:txBody>
                  <a:tcPr>
                    <a:lnR w="12700" cap="flat" cmpd="sng" algn="ctr">
                      <a:solidFill>
                        <a:schemeClr val="bg1"/>
                      </a:solidFill>
                      <a:prstDash val="solid"/>
                      <a:round/>
                      <a:headEnd type="none" w="med" len="med"/>
                      <a:tailEnd type="none" w="med" len="med"/>
                    </a:lnR>
                  </a:tcPr>
                </a:tc>
                <a:tc>
                  <a:txBody>
                    <a:bodyPr/>
                    <a:lstStyle/>
                    <a:p>
                      <a:r>
                        <a:rPr kumimoji="1" lang="id" altLang="en-US" sz="1400" b="0" dirty="0">
                          <a:solidFill>
                            <a:schemeClr val="tx1"/>
                          </a:solidFill>
                        </a:rPr>
                        <a:t>Pemerintah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algn="ctr"/>
                      <a:r>
                        <a:rPr kumimoji="1" lang="id" altLang="en-US" sz="1400" b="0" dirty="0">
                          <a:solidFill>
                            <a:schemeClr val="tx1"/>
                          </a:solidFill>
                        </a:rPr>
                        <a:t>-</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algn="ctr"/>
                      <a:r>
                        <a:rPr kumimoji="1" lang="id" altLang="en-US" sz="1400" b="0" dirty="0">
                          <a:solidFill>
                            <a:schemeClr val="tx1"/>
                          </a:solidFill>
                        </a:rPr>
                        <a:t>Pemerintah pusat dan daerah</a:t>
                      </a:r>
                      <a:endParaRPr kumimoji="1" lang="en-US" altLang="ja-JP" sz="1400" b="0" dirty="0">
                        <a:solidFill>
                          <a:schemeClr val="tx1"/>
                        </a:solidFill>
                      </a:endParaRPr>
                    </a:p>
                  </a:txBody>
                  <a:tcPr anchor="ctr">
                    <a:lnL w="12700" cap="flat" cmpd="sng" algn="ctr">
                      <a:solidFill>
                        <a:schemeClr val="bg1"/>
                      </a:solid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id" altLang="en-US" sz="1400" b="0" i="0" u="none" strike="noStrike" kern="1200" cap="none" spc="0" normalizeH="0" baseline="0" noProof="0">
                          <a:ln>
                            <a:noFill/>
                          </a:ln>
                          <a:solidFill>
                            <a:srgbClr val="000000"/>
                          </a:solidFill>
                          <a:effectLst/>
                          <a:uLnTx/>
                          <a:uFillTx/>
                        </a:rPr>
                        <a:t>Pemerintah pusat dan daerah</a:t>
                      </a:r>
                      <a:endParaRPr kumimoji="1" lang="en-US" altLang="ja-JP" sz="1400" b="0" i="0" u="none" strike="noStrike" kern="1200" cap="none" spc="0" normalizeH="0" baseline="0" noProof="0" dirty="0">
                        <a:ln>
                          <a:noFill/>
                        </a:ln>
                        <a:solidFill>
                          <a:srgbClr val="000000"/>
                        </a:solidFill>
                        <a:effectLst/>
                        <a:uLnTx/>
                        <a:uFillTx/>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id" altLang="ja-JP" sz="1400" b="0" i="0" u="none" strike="noStrike" kern="1200" cap="none" spc="0" normalizeH="0" baseline="0" noProof="0" dirty="0">
                          <a:ln>
                            <a:noFill/>
                          </a:ln>
                          <a:solidFill>
                            <a:srgbClr val="000000"/>
                          </a:solidFill>
                          <a:effectLst/>
                          <a:uLnTx/>
                          <a:uFillTx/>
                        </a:rPr>
                        <a:t>(Pemerintah Daerah)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1" lang="id" altLang="en-US" sz="900" b="0" i="0" u="none" strike="noStrike" kern="1200" cap="none" spc="0" normalizeH="0" baseline="0" noProof="0" dirty="0">
                          <a:ln>
                            <a:noFill/>
                          </a:ln>
                          <a:solidFill>
                            <a:srgbClr val="000000"/>
                          </a:solidFill>
                          <a:effectLst/>
                          <a:uLnTx/>
                          <a:uFillTx/>
                        </a:rPr>
                        <a:t>Kasus klaim serius</a:t>
                      </a:r>
                      <a:endParaRPr kumimoji="1" lang="en-US" altLang="ja-JP" sz="900" b="0" i="0" u="none" strike="noStrike" kern="1200" cap="none" spc="0" normalizeH="0" baseline="0" noProof="0" dirty="0">
                        <a:ln>
                          <a:noFill/>
                        </a:ln>
                        <a:solidFill>
                          <a:srgbClr val="000000"/>
                        </a:solidFill>
                        <a:effectLst/>
                        <a:uLnTx/>
                        <a:uFillTx/>
                      </a:endParaRPr>
                    </a:p>
                  </a:txBody>
                  <a:tcPr anchor="ctr"/>
                </a:tc>
                <a:extLst>
                  <a:ext uri="{0D108BD9-81ED-4DB2-BD59-A6C34878D82A}">
                    <a16:rowId xmlns:a16="http://schemas.microsoft.com/office/drawing/2014/main" val="3416410319"/>
                  </a:ext>
                </a:extLst>
              </a:tr>
              <a:tr h="635360">
                <a:tc vMerge="1">
                  <a:txBody>
                    <a:bodyPr/>
                    <a:lstStyle/>
                    <a:p>
                      <a:endParaRPr kumimoji="1" lang="ja-JP" altLang="en-US" sz="1200" b="0" dirty="0">
                        <a:solidFill>
                          <a:schemeClr val="tx1"/>
                        </a:solidFill>
                      </a:endParaRPr>
                    </a:p>
                  </a:txBody>
                  <a:tcPr>
                    <a:lnR w="12700" cap="flat" cmpd="sng" algn="ctr">
                      <a:solidFill>
                        <a:schemeClr val="bg1"/>
                      </a:solidFill>
                      <a:prstDash val="solid"/>
                      <a:round/>
                      <a:headEnd type="none" w="med" len="med"/>
                      <a:tailEnd type="none" w="med" len="med"/>
                    </a:lnR>
                  </a:tcPr>
                </a:tc>
                <a:tc>
                  <a:txBody>
                    <a:bodyPr/>
                    <a:lstStyle/>
                    <a:p>
                      <a:r>
                        <a:rPr kumimoji="1" lang="id" altLang="ja-JP" sz="1400" b="0" dirty="0">
                          <a:solidFill>
                            <a:schemeClr val="tx1"/>
                          </a:solidFill>
                        </a:rPr>
                        <a:t>HCM</a:t>
                      </a:r>
                      <a:endParaRPr kumimoji="1" lang="ja-JP" altLang="en-US" sz="1400" b="0" dirty="0">
                        <a:solidFill>
                          <a:schemeClr val="tx1"/>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algn="ctr"/>
                      <a:r>
                        <a:rPr kumimoji="1" lang="id" altLang="en-US" sz="1400" b="0" dirty="0">
                          <a:solidFill>
                            <a:schemeClr val="tx1"/>
                          </a:solidFill>
                        </a:rPr>
                        <a:t>-</a:t>
                      </a:r>
                      <a:endParaRPr kumimoji="1" lang="en-US" altLang="ja-JP" sz="1400" b="0" dirty="0">
                        <a:solidFill>
                          <a:schemeClr val="tx1"/>
                        </a:solidFill>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tcPr>
                </a:tc>
                <a:tc>
                  <a:txBody>
                    <a:bodyPr/>
                    <a:lstStyle/>
                    <a:p>
                      <a:pPr algn="ctr"/>
                      <a:r>
                        <a:rPr kumimoji="1" lang="id" altLang="en-US" sz="1400" b="0" dirty="0">
                          <a:solidFill>
                            <a:schemeClr val="tx1"/>
                          </a:solidFill>
                        </a:rPr>
                        <a:t>(Kepatuhan) (</a:t>
                      </a:r>
                      <a:r>
                        <a:rPr kumimoji="1" lang="en-US" altLang="en-US" sz="1400" b="0" dirty="0">
                          <a:solidFill>
                            <a:schemeClr val="tx1"/>
                          </a:solidFill>
                        </a:rPr>
                        <a:t>Sustainability Promotion Group</a:t>
                      </a:r>
                      <a:r>
                        <a:rPr kumimoji="1" lang="id" altLang="en-US" sz="1400" b="0" dirty="0">
                          <a:solidFill>
                            <a:schemeClr val="tx1"/>
                          </a:solidFill>
                        </a:rPr>
                        <a:t>)</a:t>
                      </a:r>
                      <a:endParaRPr kumimoji="1" lang="en-US" altLang="ja-JP" sz="1400" b="0" dirty="0">
                        <a:solidFill>
                          <a:schemeClr val="tx1"/>
                        </a:solidFill>
                      </a:endParaRPr>
                    </a:p>
                  </a:txBody>
                  <a:tcPr anchor="ctr">
                    <a:lnL w="12700" cap="flat" cmpd="sng" algn="ctr">
                      <a:solidFill>
                        <a:schemeClr val="bg1"/>
                      </a:solidFill>
                      <a:prstDash val="solid"/>
                      <a:round/>
                      <a:headEnd type="none" w="med" len="med"/>
                      <a:tailEnd type="none" w="med" len="med"/>
                    </a:ln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id" altLang="en-US" sz="1200" b="0" dirty="0">
                          <a:solidFill>
                            <a:schemeClr val="tx1"/>
                          </a:solidFill>
                        </a:rPr>
                        <a:t>(Kepatuhan) (Grup Promosi Keberlanjutan)</a:t>
                      </a:r>
                      <a:endParaRPr kumimoji="1" lang="en-US" altLang="ja-JP" sz="1200" b="0" dirty="0">
                        <a:solidFill>
                          <a:schemeClr val="tx1"/>
                        </a:solidFill>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id" altLang="en-US" sz="1200" b="0" dirty="0">
                          <a:solidFill>
                            <a:schemeClr val="tx1"/>
                          </a:solidFill>
                        </a:rPr>
                        <a:t>(Kepatuhan) (</a:t>
                      </a:r>
                      <a:r>
                        <a:rPr kumimoji="1" lang="en-US" altLang="en-US" sz="1200" b="0" dirty="0">
                          <a:solidFill>
                            <a:schemeClr val="tx1"/>
                          </a:solidFill>
                        </a:rPr>
                        <a:t>Sustainability Promotion Group</a:t>
                      </a:r>
                      <a:r>
                        <a:rPr kumimoji="1" lang="id" altLang="en-US" sz="1200" b="0" dirty="0">
                          <a:solidFill>
                            <a:schemeClr val="tx1"/>
                          </a:solidFill>
                        </a:rPr>
                        <a:t>)</a:t>
                      </a:r>
                      <a:endParaRPr kumimoji="1" lang="en-US" altLang="ja-JP" sz="1200" b="0" dirty="0">
                        <a:solidFill>
                          <a:schemeClr val="tx1"/>
                        </a:solidFill>
                      </a:endParaRPr>
                    </a:p>
                  </a:txBody>
                  <a:tcPr anchor="ctr"/>
                </a:tc>
                <a:extLst>
                  <a:ext uri="{0D108BD9-81ED-4DB2-BD59-A6C34878D82A}">
                    <a16:rowId xmlns:a16="http://schemas.microsoft.com/office/drawing/2014/main" val="1634147363"/>
                  </a:ext>
                </a:extLst>
              </a:tr>
            </a:tbl>
          </a:graphicData>
        </a:graphic>
      </p:graphicFrame>
      <p:sp>
        <p:nvSpPr>
          <p:cNvPr id="4" name="正方形/長方形 3">
            <a:extLst>
              <a:ext uri="{FF2B5EF4-FFF2-40B4-BE49-F238E27FC236}">
                <a16:creationId xmlns:a16="http://schemas.microsoft.com/office/drawing/2014/main" id="{D9F70EDE-5AD5-61A8-4D9D-C12C2E1A94D9}"/>
              </a:ext>
            </a:extLst>
          </p:cNvPr>
          <p:cNvSpPr/>
          <p:nvPr/>
        </p:nvSpPr>
        <p:spPr>
          <a:xfrm>
            <a:off x="6803400" y="1593101"/>
            <a:ext cx="4549329" cy="2947120"/>
          </a:xfrm>
          <a:prstGeom prst="rect">
            <a:avLst/>
          </a:prstGeom>
          <a:noFill/>
          <a:ln w="5715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5" name="吹き出し: 四角形 4">
            <a:extLst>
              <a:ext uri="{FF2B5EF4-FFF2-40B4-BE49-F238E27FC236}">
                <a16:creationId xmlns:a16="http://schemas.microsoft.com/office/drawing/2014/main" id="{5D75B058-C5F5-512F-1C14-29218986BD93}"/>
              </a:ext>
            </a:extLst>
          </p:cNvPr>
          <p:cNvSpPr/>
          <p:nvPr/>
        </p:nvSpPr>
        <p:spPr>
          <a:xfrm>
            <a:off x="7538309" y="1052670"/>
            <a:ext cx="2634018" cy="369332"/>
          </a:xfrm>
          <a:prstGeom prst="wedgeRectCallout">
            <a:avLst>
              <a:gd name="adj1" fmla="val -23424"/>
              <a:gd name="adj2" fmla="val 99453"/>
            </a:avLst>
          </a:prstGeom>
          <a:solidFill>
            <a:schemeClr val="accent4">
              <a:lumMod val="60000"/>
              <a:lumOff val="40000"/>
            </a:schemeClr>
          </a:solidFill>
          <a:ln w="381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 altLang="en-US" dirty="0">
                <a:solidFill>
                  <a:schemeClr val="tx1"/>
                </a:solidFill>
              </a:rPr>
              <a:t>Rentang studi ini</a:t>
            </a:r>
          </a:p>
        </p:txBody>
      </p:sp>
      <p:sp>
        <p:nvSpPr>
          <p:cNvPr id="6" name="テキスト ボックス 5">
            <a:extLst>
              <a:ext uri="{FF2B5EF4-FFF2-40B4-BE49-F238E27FC236}">
                <a16:creationId xmlns:a16="http://schemas.microsoft.com/office/drawing/2014/main" id="{BCCF5836-1C55-76CB-73CE-939C1C1FE92D}"/>
              </a:ext>
            </a:extLst>
          </p:cNvPr>
          <p:cNvSpPr txBox="1"/>
          <p:nvPr/>
        </p:nvSpPr>
        <p:spPr>
          <a:xfrm>
            <a:off x="515224" y="4653170"/>
            <a:ext cx="7988920" cy="369332"/>
          </a:xfrm>
          <a:prstGeom prst="rect">
            <a:avLst/>
          </a:prstGeom>
          <a:noFill/>
          <a:ln>
            <a:solidFill>
              <a:schemeClr val="bg1"/>
            </a:solidFill>
          </a:ln>
        </p:spPr>
        <p:txBody>
          <a:bodyPr wrap="square" rtlCol="0">
            <a:spAutoFit/>
          </a:bodyPr>
          <a:lstStyle/>
          <a:p>
            <a:pPr>
              <a:defRPr/>
            </a:pPr>
            <a:r>
              <a:rPr lang="id" altLang="ja-JP" dirty="0">
                <a:solidFill>
                  <a:srgbClr val="000000"/>
                </a:solidFill>
              </a:rPr>
              <a:t>※Apa itu klaim eksternal?</a:t>
            </a:r>
          </a:p>
        </p:txBody>
      </p:sp>
      <p:sp>
        <p:nvSpPr>
          <p:cNvPr id="7" name="正方形/長方形 6">
            <a:extLst>
              <a:ext uri="{FF2B5EF4-FFF2-40B4-BE49-F238E27FC236}">
                <a16:creationId xmlns:a16="http://schemas.microsoft.com/office/drawing/2014/main" id="{6527244B-A82D-E708-88B2-A9471D54C74A}"/>
              </a:ext>
            </a:extLst>
          </p:cNvPr>
          <p:cNvSpPr/>
          <p:nvPr/>
        </p:nvSpPr>
        <p:spPr>
          <a:xfrm>
            <a:off x="515224" y="4735590"/>
            <a:ext cx="11161550" cy="1193770"/>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id" altLang="en-US" sz="1200" dirty="0">
                <a:solidFill>
                  <a:schemeClr val="tx1"/>
                </a:solidFill>
              </a:rPr>
              <a:t>Setiap komentar dan keluhan dari penduduk setempat dan pemangku kepentingan fasilitas perusahaan, seperti pabrik, kantor penjualan, dan pusat distribusi, semuanya adalah "keluhan eksternal."</a:t>
            </a:r>
            <a:endParaRPr lang="en-US" altLang="ja-JP" sz="1200" dirty="0">
              <a:solidFill>
                <a:schemeClr val="tx1"/>
              </a:solidFill>
            </a:endParaRPr>
          </a:p>
          <a:p>
            <a:pPr marL="342900" indent="-342900">
              <a:buFont typeface="Arial" panose="020B0604020202020204" pitchFamily="34" charset="0"/>
              <a:buChar char="•"/>
            </a:pPr>
            <a:r>
              <a:rPr lang="id" altLang="en-US" sz="1200" dirty="0">
                <a:solidFill>
                  <a:schemeClr val="tx1"/>
                </a:solidFill>
              </a:rPr>
              <a:t>Penting untuk mengambil tindakan dan melaporkan </a:t>
            </a:r>
            <a:r>
              <a:rPr lang="en-US" altLang="en-US" sz="1200" dirty="0" err="1">
                <a:solidFill>
                  <a:schemeClr val="tx1"/>
                </a:solidFill>
              </a:rPr>
              <a:t>secara</a:t>
            </a:r>
            <a:r>
              <a:rPr lang="en-US" altLang="en-US" sz="1200" dirty="0">
                <a:solidFill>
                  <a:schemeClr val="tx1"/>
                </a:solidFill>
              </a:rPr>
              <a:t> </a:t>
            </a:r>
            <a:r>
              <a:rPr lang="en-US" altLang="en-US" sz="1200" dirty="0" err="1">
                <a:solidFill>
                  <a:schemeClr val="tx1"/>
                </a:solidFill>
              </a:rPr>
              <a:t>tulus</a:t>
            </a:r>
            <a:r>
              <a:rPr lang="en-US" altLang="en-US" sz="1200" dirty="0">
                <a:solidFill>
                  <a:schemeClr val="tx1"/>
                </a:solidFill>
              </a:rPr>
              <a:t> </a:t>
            </a:r>
            <a:r>
              <a:rPr lang="id" altLang="en-US" sz="1200" dirty="0">
                <a:solidFill>
                  <a:schemeClr val="tx1"/>
                </a:solidFill>
              </a:rPr>
              <a:t>terlepas dari ada atau tidaknya pelanggaran hukum dan peraturan.</a:t>
            </a:r>
          </a:p>
        </p:txBody>
      </p:sp>
      <p:sp>
        <p:nvSpPr>
          <p:cNvPr id="8" name="テキスト ボックス 7">
            <a:extLst>
              <a:ext uri="{FF2B5EF4-FFF2-40B4-BE49-F238E27FC236}">
                <a16:creationId xmlns:a16="http://schemas.microsoft.com/office/drawing/2014/main" id="{67AF0AD3-6558-70A1-489E-C9ED188A2FAA}"/>
              </a:ext>
            </a:extLst>
          </p:cNvPr>
          <p:cNvSpPr txBox="1"/>
          <p:nvPr/>
        </p:nvSpPr>
        <p:spPr>
          <a:xfrm>
            <a:off x="-3838" y="752106"/>
            <a:ext cx="9412298" cy="338554"/>
          </a:xfrm>
          <a:prstGeom prst="rect">
            <a:avLst/>
          </a:prstGeom>
          <a:noFill/>
        </p:spPr>
        <p:txBody>
          <a:bodyPr wrap="square">
            <a:spAutoFit/>
          </a:bodyPr>
          <a:lstStyle/>
          <a:p>
            <a:pPr>
              <a:defRPr/>
            </a:pPr>
            <a:r>
              <a:rPr lang="id" altLang="en-US" sz="1600" dirty="0">
                <a:solidFill>
                  <a:srgbClr val="000000"/>
                </a:solidFill>
              </a:rPr>
              <a:t>2.3 Jenis kegagalan lingkungan dan metode yang sesuai (</a:t>
            </a:r>
            <a:r>
              <a:rPr lang="en-US" altLang="en-US" sz="1600" dirty="0">
                <a:solidFill>
                  <a:srgbClr val="000000"/>
                </a:solidFill>
              </a:rPr>
              <a:t>Sustainability Promotion Group</a:t>
            </a:r>
            <a:r>
              <a:rPr lang="id" altLang="en-US" sz="1600" dirty="0">
                <a:solidFill>
                  <a:srgbClr val="000000"/>
                </a:solidFill>
              </a:rPr>
              <a:t> 2019-18)</a:t>
            </a:r>
            <a:endParaRPr lang="en-US" altLang="ja-JP" sz="1600" dirty="0">
              <a:solidFill>
                <a:srgbClr val="000000"/>
              </a:solidFill>
            </a:endParaRPr>
          </a:p>
        </p:txBody>
      </p:sp>
    </p:spTree>
    <p:extLst>
      <p:ext uri="{BB962C8B-B14F-4D97-AF65-F5344CB8AC3E}">
        <p14:creationId xmlns:p14="http://schemas.microsoft.com/office/powerpoint/2010/main" val="36633348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 Dasar-dasar hukum lingkungan yang diperlukan untuk bisnis</a:t>
            </a:r>
          </a:p>
        </p:txBody>
      </p:sp>
      <p:sp>
        <p:nvSpPr>
          <p:cNvPr id="2" name="正方形/長方形 1">
            <a:extLst>
              <a:ext uri="{FF2B5EF4-FFF2-40B4-BE49-F238E27FC236}">
                <a16:creationId xmlns:a16="http://schemas.microsoft.com/office/drawing/2014/main" id="{6607B1B3-7864-1181-D575-19F9539B58D3}"/>
              </a:ext>
            </a:extLst>
          </p:cNvPr>
          <p:cNvSpPr/>
          <p:nvPr/>
        </p:nvSpPr>
        <p:spPr>
          <a:xfrm>
            <a:off x="839270" y="1124680"/>
            <a:ext cx="10513460" cy="2088290"/>
          </a:xfrm>
          <a:prstGeom prst="rect">
            <a:avLst/>
          </a:prstGeom>
          <a:solidFill>
            <a:schemeClr val="tx2">
              <a:lumMod val="10000"/>
              <a:lumOff val="9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kumimoji="1" lang="id" altLang="en-US" sz="1600" dirty="0">
                <a:solidFill>
                  <a:schemeClr val="tx1"/>
                </a:solidFill>
                <a:ea typeface="Meiryo UI" panose="020B0604030504040204" pitchFamily="50" charset="-128"/>
              </a:rPr>
              <a:t>Dengan memiliki peralatan yang diwajibkan oleh hukum, undang-undang dan peraturan lingkungan yang disebutkan dalam paragraf sebelumnya berlaku, dan penanggung jawab peralatan memiliki "kewajiban" untuk mengelolanya sesuai dengan hukum.</a:t>
            </a:r>
            <a:endParaRPr kumimoji="1" lang="en-US" altLang="ja-JP" sz="1600" dirty="0">
              <a:solidFill>
                <a:schemeClr val="tx1"/>
              </a:solidFill>
              <a:ea typeface="Meiryo UI" panose="020B0604030504040204" pitchFamily="50" charset="-128"/>
            </a:endParaRPr>
          </a:p>
          <a:p>
            <a:r>
              <a:rPr lang="id" altLang="en-US" sz="1600" dirty="0">
                <a:solidFill>
                  <a:schemeClr val="tx1"/>
                </a:solidFill>
                <a:ea typeface="Meiryo UI" panose="020B0604030504040204" pitchFamily="50" charset="-128"/>
              </a:rPr>
              <a:t>Kami akan menjelaskan secara singkat jenis pelanggaran kewajiban dan hukuman untuk ketidakpatuhan yang dikenakan berdasarkan masing-masing undang-undang.</a:t>
            </a:r>
            <a:endParaRPr lang="en-US" altLang="ja-JP" sz="1600" dirty="0">
              <a:solidFill>
                <a:schemeClr val="tx1"/>
              </a:solidFill>
              <a:ea typeface="Meiryo UI" panose="020B0604030504040204" pitchFamily="50" charset="-128"/>
            </a:endParaRPr>
          </a:p>
          <a:p>
            <a:r>
              <a:rPr lang="en-US" altLang="ja-JP" sz="1600" dirty="0">
                <a:solidFill>
                  <a:schemeClr val="tx1"/>
                </a:solidFill>
                <a:ea typeface="Meiryo UI" panose="020B0604030504040204" pitchFamily="50" charset="-128"/>
              </a:rPr>
              <a:t>Slide </a:t>
            </a:r>
            <a:r>
              <a:rPr lang="id" altLang="ja-JP" sz="1600" dirty="0">
                <a:solidFill>
                  <a:schemeClr val="tx1"/>
                </a:solidFill>
                <a:ea typeface="Meiryo UI" panose="020B0604030504040204" pitchFamily="50" charset="-128"/>
              </a:rPr>
              <a:t>10 hingga </a:t>
            </a:r>
            <a:r>
              <a:rPr lang="en-US" altLang="ja-JP" sz="1600" dirty="0">
                <a:solidFill>
                  <a:schemeClr val="tx1"/>
                </a:solidFill>
                <a:ea typeface="Meiryo UI" panose="020B0604030504040204" pitchFamily="50" charset="-128"/>
              </a:rPr>
              <a:t>slide </a:t>
            </a:r>
            <a:r>
              <a:rPr lang="id" altLang="ja-JP" sz="1600" dirty="0">
                <a:solidFill>
                  <a:schemeClr val="tx1"/>
                </a:solidFill>
                <a:ea typeface="Meiryo UI" panose="020B0604030504040204" pitchFamily="50" charset="-128"/>
              </a:rPr>
              <a:t>21 berisi informasi tentang hukum dan hukuman Jepang, tetapi saya yakin negara Anda memiliki undang-undang dan peraturan lingkungan yang sama atau serupa untuk setiap kasus. Harap jalankan bisnis Anda sesuai dengan hukum dan peraturan negara Anda.</a:t>
            </a:r>
          </a:p>
        </p:txBody>
      </p:sp>
      <p:sp>
        <p:nvSpPr>
          <p:cNvPr id="4" name="正方形/長方形 3">
            <a:extLst>
              <a:ext uri="{FF2B5EF4-FFF2-40B4-BE49-F238E27FC236}">
                <a16:creationId xmlns:a16="http://schemas.microsoft.com/office/drawing/2014/main" id="{89564B3D-939A-CEA6-09AE-389115FBA667}"/>
              </a:ext>
            </a:extLst>
          </p:cNvPr>
          <p:cNvSpPr/>
          <p:nvPr/>
        </p:nvSpPr>
        <p:spPr>
          <a:xfrm>
            <a:off x="839270" y="3737197"/>
            <a:ext cx="10513460" cy="2644213"/>
          </a:xfrm>
          <a:prstGeom prst="rect">
            <a:avLst/>
          </a:prstGeom>
          <a:solidFill>
            <a:schemeClr val="accent4">
              <a:lumMod val="60000"/>
              <a:lumOff val="40000"/>
            </a:schemeClr>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Wingdings" panose="05000000000000000000" pitchFamily="2" charset="2"/>
              <a:buChar char="l"/>
            </a:pPr>
            <a:r>
              <a:rPr lang="id" altLang="en-US" b="1" dirty="0">
                <a:solidFill>
                  <a:schemeClr val="tx1"/>
                </a:solidFill>
                <a:latin typeface="+mn-ea"/>
              </a:rPr>
              <a:t>Hukuman langsung / hukuman tidak langsung:</a:t>
            </a:r>
            <a:endParaRPr lang="en-US" altLang="ja-JP" b="1" dirty="0">
              <a:solidFill>
                <a:schemeClr val="tx1"/>
              </a:solidFill>
              <a:latin typeface="+mn-ea"/>
            </a:endParaRPr>
          </a:p>
          <a:p>
            <a:r>
              <a:rPr kumimoji="1" lang="id" altLang="en-US" sz="1600" dirty="0">
                <a:solidFill>
                  <a:schemeClr val="tx1"/>
                </a:solidFill>
                <a:latin typeface="+mn-ea"/>
              </a:rPr>
              <a:t>Hukuman langsung adalah ketentuan di mana hukuman diterapkan segera untuk tindakan ilegal.</a:t>
            </a:r>
            <a:endParaRPr kumimoji="1" lang="en-US" altLang="ja-JP" sz="1600" dirty="0">
              <a:solidFill>
                <a:schemeClr val="tx1"/>
              </a:solidFill>
              <a:latin typeface="+mn-ea"/>
            </a:endParaRPr>
          </a:p>
          <a:p>
            <a:r>
              <a:rPr lang="id" altLang="en-US" sz="1600" dirty="0">
                <a:solidFill>
                  <a:schemeClr val="tx1"/>
                </a:solidFill>
                <a:latin typeface="+mn-ea"/>
              </a:rPr>
              <a:t>Hukuman tidak langsung adalah ketentuan di mana perintah perbaikan pertama kali dikeluarkan, dan kemudian hukuman diterapkan jika perintah tersebut tidak diikuti.</a:t>
            </a:r>
            <a:endParaRPr lang="en-US" altLang="ja-JP" sz="1600" dirty="0">
              <a:solidFill>
                <a:schemeClr val="tx1"/>
              </a:solidFill>
              <a:latin typeface="+mn-ea"/>
            </a:endParaRPr>
          </a:p>
          <a:p>
            <a:endParaRPr lang="en-US" altLang="ja-JP" b="1" dirty="0">
              <a:solidFill>
                <a:schemeClr val="tx1"/>
              </a:solidFill>
              <a:latin typeface="+mn-ea"/>
            </a:endParaRPr>
          </a:p>
          <a:p>
            <a:pPr marL="342900" indent="-342900">
              <a:buFont typeface="Wingdings" panose="05000000000000000000" pitchFamily="2" charset="2"/>
              <a:buChar char="l"/>
            </a:pPr>
            <a:r>
              <a:rPr lang="id" altLang="en-US" b="1" dirty="0">
                <a:solidFill>
                  <a:schemeClr val="tx1"/>
                </a:solidFill>
                <a:latin typeface="+mn-ea"/>
              </a:rPr>
              <a:t>Hukuman ganda ( peraturan):</a:t>
            </a:r>
            <a:endParaRPr lang="en-US" altLang="ja-JP" b="1" dirty="0">
              <a:solidFill>
                <a:schemeClr val="tx1"/>
              </a:solidFill>
              <a:latin typeface="+mn-ea"/>
            </a:endParaRPr>
          </a:p>
          <a:p>
            <a:r>
              <a:rPr lang="id" altLang="en-US" sz="1600" dirty="0">
                <a:solidFill>
                  <a:schemeClr val="tx1"/>
                </a:solidFill>
                <a:latin typeface="+mn-ea"/>
              </a:rPr>
              <a:t>Ketentuan ini mengenakan denda tidak hanya pada karyawan tetapi juga pada perusahaan jika penanggung jawab (karyawan) melanggar hukum sebagai bagian dari bisnis perusahaan. (Dalam hal instruksi perusahaan, instruksi di seluruh perusahaan, atau instruksi </a:t>
            </a:r>
            <a:r>
              <a:rPr lang="en-US" altLang="en-US" sz="1600" dirty="0" err="1">
                <a:solidFill>
                  <a:schemeClr val="tx1"/>
                </a:solidFill>
                <a:latin typeface="+mn-ea"/>
              </a:rPr>
              <a:t>atasan</a:t>
            </a:r>
            <a:r>
              <a:rPr lang="id" altLang="en-US" sz="1600" dirty="0">
                <a:solidFill>
                  <a:schemeClr val="tx1"/>
                </a:solidFill>
                <a:latin typeface="+mn-ea"/>
              </a:rPr>
              <a:t>)</a:t>
            </a:r>
            <a:endParaRPr kumimoji="1" lang="en-US" altLang="ja-JP" sz="1600" dirty="0">
              <a:solidFill>
                <a:schemeClr val="tx1"/>
              </a:solidFill>
              <a:latin typeface="+mn-ea"/>
            </a:endParaRPr>
          </a:p>
          <a:p>
            <a:endParaRPr kumimoji="1" lang="ja-JP" altLang="en-US" sz="1600" dirty="0">
              <a:solidFill>
                <a:schemeClr val="tx1"/>
              </a:solidFill>
              <a:latin typeface="+mn-ea"/>
            </a:endParaRPr>
          </a:p>
        </p:txBody>
      </p:sp>
      <p:sp>
        <p:nvSpPr>
          <p:cNvPr id="5" name="テキスト プレースホルダー 2">
            <a:extLst>
              <a:ext uri="{FF2B5EF4-FFF2-40B4-BE49-F238E27FC236}">
                <a16:creationId xmlns:a16="http://schemas.microsoft.com/office/drawing/2014/main" id="{617BA190-1337-378E-1856-888A115E13AB}"/>
              </a:ext>
            </a:extLst>
          </p:cNvPr>
          <p:cNvSpPr txBox="1">
            <a:spLocks/>
          </p:cNvSpPr>
          <p:nvPr/>
        </p:nvSpPr>
        <p:spPr>
          <a:xfrm>
            <a:off x="839270" y="3429000"/>
            <a:ext cx="8929240" cy="327497"/>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1200" b="0" kern="1200">
                <a:solidFill>
                  <a:schemeClr val="tx1"/>
                </a:solidFill>
                <a:latin typeface="Meiryo UI" panose="020B0604030504040204" pitchFamily="34" charset="-128"/>
                <a:ea typeface="Meiryo UI" panose="020B0604030504040204" pitchFamily="34" charset="-128"/>
                <a:cs typeface="+mn-cs"/>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400" b="1" i="0" kern="1200">
                <a:solidFill>
                  <a:schemeClr val="tx1"/>
                </a:solidFill>
                <a:latin typeface="Meiryo UI" panose="020B0604030504040204" pitchFamily="34" charset="-128"/>
                <a:ea typeface="Meiryo UI" panose="020B0604030504040204" pitchFamily="34" charset="-128"/>
                <a:cs typeface="+mn-cs"/>
              </a:defRPr>
            </a:lvl2pPr>
            <a:lvl3pPr marL="180000" indent="0" algn="l" rtl="0" eaLnBrk="1" fontAlgn="base" hangingPunct="1">
              <a:lnSpc>
                <a:spcPts val="1800"/>
              </a:lnSpc>
              <a:spcBef>
                <a:spcPts val="0"/>
              </a:spcBef>
              <a:spcAft>
                <a:spcPts val="400"/>
              </a:spcAft>
              <a:buFontTx/>
              <a:buNone/>
              <a:tabLst>
                <a:tab pos="260350" algn="l"/>
              </a:tabLst>
              <a:defRPr kumimoji="1" sz="12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1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9pPr>
          </a:lstStyle>
          <a:p>
            <a:pPr marL="342900" indent="-342900">
              <a:buFont typeface="Wingdings" panose="05000000000000000000" pitchFamily="2" charset="2"/>
              <a:buChar char="n"/>
            </a:pPr>
            <a:r>
              <a:rPr lang="id" altLang="en-US" sz="1600" dirty="0">
                <a:latin typeface="+mj-ea"/>
                <a:ea typeface="+mj-ea"/>
              </a:rPr>
              <a:t>Jenis hukuman untuk pelanggaran hukum dan peraturan</a:t>
            </a:r>
            <a:endParaRPr lang="en-US" altLang="ja-JP" sz="1600" dirty="0">
              <a:latin typeface="+mj-ea"/>
              <a:ea typeface="+mj-ea"/>
            </a:endParaRPr>
          </a:p>
        </p:txBody>
      </p:sp>
      <p:sp>
        <p:nvSpPr>
          <p:cNvPr id="6" name="テキスト プレースホルダー 2">
            <a:extLst>
              <a:ext uri="{FF2B5EF4-FFF2-40B4-BE49-F238E27FC236}">
                <a16:creationId xmlns:a16="http://schemas.microsoft.com/office/drawing/2014/main" id="{6603E970-ACCE-58A2-F9AC-2032B3ED9A64}"/>
              </a:ext>
            </a:extLst>
          </p:cNvPr>
          <p:cNvSpPr txBox="1">
            <a:spLocks/>
          </p:cNvSpPr>
          <p:nvPr/>
        </p:nvSpPr>
        <p:spPr>
          <a:xfrm>
            <a:off x="3791680" y="764630"/>
            <a:ext cx="4608640" cy="315165"/>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1200" b="0" kern="1200">
                <a:solidFill>
                  <a:schemeClr val="tx1"/>
                </a:solidFill>
                <a:latin typeface="Meiryo UI" panose="020B0604030504040204" pitchFamily="34" charset="-128"/>
                <a:ea typeface="Meiryo UI" panose="020B0604030504040204" pitchFamily="34" charset="-128"/>
                <a:cs typeface="+mn-cs"/>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400" b="1" i="0" kern="1200">
                <a:solidFill>
                  <a:schemeClr val="tx1"/>
                </a:solidFill>
                <a:latin typeface="Meiryo UI" panose="020B0604030504040204" pitchFamily="34" charset="-128"/>
                <a:ea typeface="Meiryo UI" panose="020B0604030504040204" pitchFamily="34" charset="-128"/>
                <a:cs typeface="+mn-cs"/>
              </a:defRPr>
            </a:lvl2pPr>
            <a:lvl3pPr marL="180000" indent="0" algn="l" rtl="0" eaLnBrk="1" fontAlgn="base" hangingPunct="1">
              <a:lnSpc>
                <a:spcPts val="1800"/>
              </a:lnSpc>
              <a:spcBef>
                <a:spcPts val="0"/>
              </a:spcBef>
              <a:spcAft>
                <a:spcPts val="400"/>
              </a:spcAft>
              <a:buFontTx/>
              <a:buNone/>
              <a:tabLst>
                <a:tab pos="260350" algn="l"/>
              </a:tabLst>
              <a:defRPr kumimoji="1" sz="12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1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9pPr>
          </a:lstStyle>
          <a:p>
            <a:pPr algn="ctr"/>
            <a:r>
              <a:rPr lang="id" altLang="ja-JP" sz="1800" dirty="0">
                <a:latin typeface="+mj-ea"/>
                <a:ea typeface="+mj-ea"/>
              </a:rPr>
              <a:t>[ Penjelasan ]</a:t>
            </a:r>
          </a:p>
        </p:txBody>
      </p:sp>
    </p:spTree>
    <p:extLst>
      <p:ext uri="{BB962C8B-B14F-4D97-AF65-F5344CB8AC3E}">
        <p14:creationId xmlns:p14="http://schemas.microsoft.com/office/powerpoint/2010/main" val="1644766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A47325A6-E528-AF27-59B7-BF351FC3F5B4}"/>
              </a:ext>
            </a:extLst>
          </p:cNvPr>
          <p:cNvSpPr txBox="1">
            <a:spLocks/>
          </p:cNvSpPr>
          <p:nvPr/>
        </p:nvSpPr>
        <p:spPr>
          <a:xfrm>
            <a:off x="334963" y="6381411"/>
            <a:ext cx="7638710" cy="144019"/>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プレースホルダー 2">
            <a:extLst>
              <a:ext uri="{FF2B5EF4-FFF2-40B4-BE49-F238E27FC236}">
                <a16:creationId xmlns:a16="http://schemas.microsoft.com/office/drawing/2014/main" id="{5D58D1FF-2C6B-A779-7C4E-1D2C0F556C28}"/>
              </a:ext>
            </a:extLst>
          </p:cNvPr>
          <p:cNvSpPr txBox="1">
            <a:spLocks/>
          </p:cNvSpPr>
          <p:nvPr/>
        </p:nvSpPr>
        <p:spPr>
          <a:xfrm>
            <a:off x="637061" y="1741647"/>
            <a:ext cx="2794569" cy="31916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(1) Organisasi</a:t>
            </a:r>
            <a:endParaRPr lang="en-US" altLang="ja-JP" sz="1600" b="1" dirty="0"/>
          </a:p>
        </p:txBody>
      </p:sp>
      <p:sp>
        <p:nvSpPr>
          <p:cNvPr id="5" name="テキスト ボックス 4">
            <a:extLst>
              <a:ext uri="{FF2B5EF4-FFF2-40B4-BE49-F238E27FC236}">
                <a16:creationId xmlns:a16="http://schemas.microsoft.com/office/drawing/2014/main" id="{95898317-FBA0-7A03-AA27-76AB809A35BC}"/>
              </a:ext>
            </a:extLst>
          </p:cNvPr>
          <p:cNvSpPr txBox="1"/>
          <p:nvPr/>
        </p:nvSpPr>
        <p:spPr>
          <a:xfrm>
            <a:off x="551230" y="2330923"/>
            <a:ext cx="4464620" cy="338554"/>
          </a:xfrm>
          <a:prstGeom prst="rect">
            <a:avLst/>
          </a:prstGeom>
          <a:noFill/>
          <a:ln>
            <a:solidFill>
              <a:schemeClr val="bg1">
                <a:lumMod val="75000"/>
              </a:schemeClr>
            </a:solidFill>
          </a:ln>
        </p:spPr>
        <p:txBody>
          <a:bodyPr wrap="square" rtlCol="0">
            <a:spAutoFit/>
          </a:bodyPr>
          <a:lstStyle/>
          <a:p>
            <a:r>
              <a:rPr lang="id" altLang="en-US" sz="1600" dirty="0"/>
              <a:t>Penunjukan petugas lingkungan ※1</a:t>
            </a:r>
          </a:p>
        </p:txBody>
      </p:sp>
      <p:grpSp>
        <p:nvGrpSpPr>
          <p:cNvPr id="6" name="グループ化 5">
            <a:extLst>
              <a:ext uri="{FF2B5EF4-FFF2-40B4-BE49-F238E27FC236}">
                <a16:creationId xmlns:a16="http://schemas.microsoft.com/office/drawing/2014/main" id="{02EBC78A-C318-B7CF-1DB0-EBA8AAD5AB1F}"/>
              </a:ext>
            </a:extLst>
          </p:cNvPr>
          <p:cNvGrpSpPr/>
          <p:nvPr/>
        </p:nvGrpSpPr>
        <p:grpSpPr>
          <a:xfrm>
            <a:off x="1808336" y="2809214"/>
            <a:ext cx="2047698" cy="394208"/>
            <a:chOff x="1067857" y="2231002"/>
            <a:chExt cx="2047698" cy="394208"/>
          </a:xfrm>
        </p:grpSpPr>
        <p:sp>
          <p:nvSpPr>
            <p:cNvPr id="7" name="矢印: 下 6">
              <a:extLst>
                <a:ext uri="{FF2B5EF4-FFF2-40B4-BE49-F238E27FC236}">
                  <a16:creationId xmlns:a16="http://schemas.microsoft.com/office/drawing/2014/main" id="{7E833675-7304-610D-9920-13FEF224199C}"/>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8" name="テキスト プレースホルダー 2">
              <a:extLst>
                <a:ext uri="{FF2B5EF4-FFF2-40B4-BE49-F238E27FC236}">
                  <a16:creationId xmlns:a16="http://schemas.microsoft.com/office/drawing/2014/main" id="{53D76A29-31EA-B9C6-3F4F-001FE728B947}"/>
                </a:ext>
              </a:extLst>
            </p:cNvPr>
            <p:cNvSpPr txBox="1">
              <a:spLocks/>
            </p:cNvSpPr>
            <p:nvPr/>
          </p:nvSpPr>
          <p:spPr>
            <a:xfrm>
              <a:off x="1683011" y="2252726"/>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200" dirty="0"/>
                <a:t>Instalasi</a:t>
              </a:r>
              <a:endParaRPr lang="en-US" altLang="ja-JP" sz="1200" dirty="0"/>
            </a:p>
          </p:txBody>
        </p:sp>
      </p:grpSp>
      <p:sp>
        <p:nvSpPr>
          <p:cNvPr id="9" name="テキスト ボックス 8">
            <a:extLst>
              <a:ext uri="{FF2B5EF4-FFF2-40B4-BE49-F238E27FC236}">
                <a16:creationId xmlns:a16="http://schemas.microsoft.com/office/drawing/2014/main" id="{8F077056-A523-A8EF-B8C1-8D807B703B51}"/>
              </a:ext>
            </a:extLst>
          </p:cNvPr>
          <p:cNvSpPr txBox="1"/>
          <p:nvPr/>
        </p:nvSpPr>
        <p:spPr>
          <a:xfrm>
            <a:off x="551230" y="3502769"/>
            <a:ext cx="4464620" cy="584775"/>
          </a:xfrm>
          <a:prstGeom prst="rect">
            <a:avLst/>
          </a:prstGeom>
          <a:noFill/>
          <a:ln>
            <a:solidFill>
              <a:schemeClr val="bg1">
                <a:lumMod val="75000"/>
              </a:schemeClr>
            </a:solidFill>
          </a:ln>
        </p:spPr>
        <p:txBody>
          <a:bodyPr wrap="square" rtlCol="0">
            <a:spAutoFit/>
          </a:bodyPr>
          <a:lstStyle/>
          <a:p>
            <a:r>
              <a:rPr lang="id" altLang="en-US" sz="1600" dirty="0"/>
              <a:t>Pemberitahuan Orang yang Bertanggung Jawab atas Perubahan Peralatan</a:t>
            </a:r>
            <a:endParaRPr lang="en-US" altLang="ja-JP" sz="1600" dirty="0"/>
          </a:p>
        </p:txBody>
      </p:sp>
      <p:sp>
        <p:nvSpPr>
          <p:cNvPr id="10" name="テキスト ボックス 9">
            <a:extLst>
              <a:ext uri="{FF2B5EF4-FFF2-40B4-BE49-F238E27FC236}">
                <a16:creationId xmlns:a16="http://schemas.microsoft.com/office/drawing/2014/main" id="{20148B32-63AA-1BDB-5445-2196A45D7753}"/>
              </a:ext>
            </a:extLst>
          </p:cNvPr>
          <p:cNvSpPr txBox="1"/>
          <p:nvPr/>
        </p:nvSpPr>
        <p:spPr>
          <a:xfrm>
            <a:off x="444554" y="3289717"/>
            <a:ext cx="2266976" cy="261610"/>
          </a:xfrm>
          <a:prstGeom prst="rect">
            <a:avLst/>
          </a:prstGeom>
          <a:noFill/>
        </p:spPr>
        <p:txBody>
          <a:bodyPr wrap="square">
            <a:spAutoFit/>
          </a:bodyPr>
          <a:lstStyle/>
          <a:p>
            <a:r>
              <a:rPr lang="id" altLang="en-US" sz="1100" dirty="0"/>
              <a:t>Selama operasi</a:t>
            </a:r>
            <a:endParaRPr lang="en-US" altLang="ja-JP" sz="1100" dirty="0"/>
          </a:p>
        </p:txBody>
      </p:sp>
      <p:sp>
        <p:nvSpPr>
          <p:cNvPr id="11" name="テキスト ボックス 10">
            <a:extLst>
              <a:ext uri="{FF2B5EF4-FFF2-40B4-BE49-F238E27FC236}">
                <a16:creationId xmlns:a16="http://schemas.microsoft.com/office/drawing/2014/main" id="{4C6B02CA-ACB1-AC51-422A-F59EF42DBEDF}"/>
              </a:ext>
            </a:extLst>
          </p:cNvPr>
          <p:cNvSpPr txBox="1"/>
          <p:nvPr/>
        </p:nvSpPr>
        <p:spPr>
          <a:xfrm>
            <a:off x="451300" y="1988800"/>
            <a:ext cx="3988470" cy="261610"/>
          </a:xfrm>
          <a:prstGeom prst="rect">
            <a:avLst/>
          </a:prstGeom>
          <a:noFill/>
        </p:spPr>
        <p:txBody>
          <a:bodyPr wrap="square">
            <a:spAutoFit/>
          </a:bodyPr>
          <a:lstStyle/>
          <a:p>
            <a:r>
              <a:rPr lang="id" altLang="en-US" sz="1100" dirty="0"/>
              <a:t>Sebelum instalasi</a:t>
            </a:r>
            <a:endParaRPr lang="en-US" altLang="ja-JP" sz="1100" dirty="0"/>
          </a:p>
        </p:txBody>
      </p:sp>
      <p:sp>
        <p:nvSpPr>
          <p:cNvPr id="12" name="テキスト ボックス 11">
            <a:extLst>
              <a:ext uri="{FF2B5EF4-FFF2-40B4-BE49-F238E27FC236}">
                <a16:creationId xmlns:a16="http://schemas.microsoft.com/office/drawing/2014/main" id="{5D2E8072-1EDA-77A5-7E09-F4DF0AAC35FF}"/>
              </a:ext>
            </a:extLst>
          </p:cNvPr>
          <p:cNvSpPr txBox="1"/>
          <p:nvPr/>
        </p:nvSpPr>
        <p:spPr>
          <a:xfrm>
            <a:off x="417505" y="4725180"/>
            <a:ext cx="2798095"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3" name="テキスト プレースホルダー 2">
            <a:extLst>
              <a:ext uri="{FF2B5EF4-FFF2-40B4-BE49-F238E27FC236}">
                <a16:creationId xmlns:a16="http://schemas.microsoft.com/office/drawing/2014/main" id="{E150F725-8A8C-9D1A-1EE8-8F1606EBE81C}"/>
              </a:ext>
            </a:extLst>
          </p:cNvPr>
          <p:cNvSpPr txBox="1">
            <a:spLocks/>
          </p:cNvSpPr>
          <p:nvPr/>
        </p:nvSpPr>
        <p:spPr>
          <a:xfrm>
            <a:off x="637061" y="4437140"/>
            <a:ext cx="1721411" cy="23545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(2) Energi</a:t>
            </a:r>
            <a:endParaRPr lang="en-US" altLang="ja-JP" sz="1600" b="1" dirty="0"/>
          </a:p>
        </p:txBody>
      </p:sp>
      <p:sp>
        <p:nvSpPr>
          <p:cNvPr id="14" name="テキスト ボックス 13">
            <a:extLst>
              <a:ext uri="{FF2B5EF4-FFF2-40B4-BE49-F238E27FC236}">
                <a16:creationId xmlns:a16="http://schemas.microsoft.com/office/drawing/2014/main" id="{57DCA587-C17C-74A0-8615-D96E9D31D0AC}"/>
              </a:ext>
            </a:extLst>
          </p:cNvPr>
          <p:cNvSpPr txBox="1"/>
          <p:nvPr/>
        </p:nvSpPr>
        <p:spPr>
          <a:xfrm>
            <a:off x="551230" y="4867026"/>
            <a:ext cx="4464620" cy="1323439"/>
          </a:xfrm>
          <a:prstGeom prst="rect">
            <a:avLst/>
          </a:prstGeom>
          <a:noFill/>
          <a:ln>
            <a:solidFill>
              <a:schemeClr val="bg1">
                <a:lumMod val="75000"/>
              </a:schemeClr>
            </a:solidFill>
          </a:ln>
        </p:spPr>
        <p:txBody>
          <a:bodyPr wrap="square" rtlCol="0">
            <a:spAutoFit/>
          </a:bodyPr>
          <a:lstStyle/>
          <a:p>
            <a:r>
              <a:rPr lang="id" altLang="en-US" sz="1600" dirty="0"/>
              <a:t>Rencana penggunaan energi jangka menengah hingga panjang</a:t>
            </a:r>
            <a:endParaRPr lang="en-US" altLang="ja-JP" sz="1600" dirty="0"/>
          </a:p>
          <a:p>
            <a:r>
              <a:rPr lang="id" altLang="en-US" sz="1600" dirty="0"/>
              <a:t>Laporan rutin tentang penggunaan energi</a:t>
            </a:r>
            <a:endParaRPr lang="en-US" altLang="ja-JP" sz="1600" dirty="0"/>
          </a:p>
          <a:p>
            <a:r>
              <a:rPr lang="id" altLang="en-US" sz="1600" dirty="0"/>
              <a:t>Perawatan dan inspeksi sesuai dengan administrasi P</a:t>
            </a:r>
            <a:r>
              <a:rPr lang="en-US" altLang="en-US" sz="1600" dirty="0" err="1"/>
              <a:t>erusahaan</a:t>
            </a:r>
            <a:endParaRPr lang="en-US" altLang="ja-JP" sz="1600" dirty="0"/>
          </a:p>
        </p:txBody>
      </p:sp>
      <p:sp>
        <p:nvSpPr>
          <p:cNvPr id="15" name="テキスト プレースホルダー 2">
            <a:extLst>
              <a:ext uri="{FF2B5EF4-FFF2-40B4-BE49-F238E27FC236}">
                <a16:creationId xmlns:a16="http://schemas.microsoft.com/office/drawing/2014/main" id="{FA32CEAD-47E0-62B6-A2D4-144EC187E352}"/>
              </a:ext>
            </a:extLst>
          </p:cNvPr>
          <p:cNvSpPr txBox="1">
            <a:spLocks/>
          </p:cNvSpPr>
          <p:nvPr/>
        </p:nvSpPr>
        <p:spPr>
          <a:xfrm>
            <a:off x="637058" y="1240696"/>
            <a:ext cx="4378791" cy="375828"/>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6" name="テキスト ボックス 15">
            <a:extLst>
              <a:ext uri="{FF2B5EF4-FFF2-40B4-BE49-F238E27FC236}">
                <a16:creationId xmlns:a16="http://schemas.microsoft.com/office/drawing/2014/main" id="{62200689-76EE-9DFB-4929-DB4CAC6448D2}"/>
              </a:ext>
            </a:extLst>
          </p:cNvPr>
          <p:cNvSpPr txBox="1"/>
          <p:nvPr/>
        </p:nvSpPr>
        <p:spPr>
          <a:xfrm>
            <a:off x="0" y="752106"/>
            <a:ext cx="7638710" cy="400110"/>
          </a:xfrm>
          <a:prstGeom prst="rect">
            <a:avLst/>
          </a:prstGeom>
          <a:noFill/>
        </p:spPr>
        <p:txBody>
          <a:bodyPr wrap="square">
            <a:spAutoFit/>
          </a:bodyPr>
          <a:lstStyle/>
          <a:p>
            <a:pPr>
              <a:defRPr/>
            </a:pPr>
            <a:r>
              <a:rPr lang="id" altLang="en-US" sz="1600" dirty="0">
                <a:solidFill>
                  <a:srgbClr val="000000"/>
                </a:solidFill>
              </a:rPr>
              <a:t>2.4 Kewajiban berdasarkan undang-undang lingkungan</a:t>
            </a:r>
            <a:endParaRPr lang="en-US" altLang="ja-JP" sz="1600" dirty="0">
              <a:solidFill>
                <a:srgbClr val="000000"/>
              </a:solidFill>
            </a:endParaRPr>
          </a:p>
        </p:txBody>
      </p:sp>
      <p:sp>
        <p:nvSpPr>
          <p:cNvPr id="18" name="テキスト プレースホルダー 2">
            <a:extLst>
              <a:ext uri="{FF2B5EF4-FFF2-40B4-BE49-F238E27FC236}">
                <a16:creationId xmlns:a16="http://schemas.microsoft.com/office/drawing/2014/main" id="{02DF1DA9-D6C2-4C3F-E339-968EA921E7B3}"/>
              </a:ext>
            </a:extLst>
          </p:cNvPr>
          <p:cNvSpPr txBox="1">
            <a:spLocks/>
          </p:cNvSpPr>
          <p:nvPr/>
        </p:nvSpPr>
        <p:spPr>
          <a:xfrm>
            <a:off x="7261981" y="1729262"/>
            <a:ext cx="2794569" cy="31916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(1) </a:t>
            </a:r>
            <a:r>
              <a:rPr lang="en-US" altLang="en-US" sz="1600" b="1" dirty="0"/>
              <a:t>HCMI</a:t>
            </a:r>
            <a:endParaRPr lang="en-US" altLang="ja-JP" sz="1600" b="1" dirty="0"/>
          </a:p>
        </p:txBody>
      </p:sp>
      <p:sp>
        <p:nvSpPr>
          <p:cNvPr id="19" name="テキスト ボックス 4">
            <a:extLst>
              <a:ext uri="{FF2B5EF4-FFF2-40B4-BE49-F238E27FC236}">
                <a16:creationId xmlns:a16="http://schemas.microsoft.com/office/drawing/2014/main" id="{0079A6AD-AC44-9C83-DD2F-F1432EE9C033}"/>
              </a:ext>
            </a:extLst>
          </p:cNvPr>
          <p:cNvSpPr txBox="1"/>
          <p:nvPr/>
        </p:nvSpPr>
        <p:spPr>
          <a:xfrm>
            <a:off x="7176150" y="2318538"/>
            <a:ext cx="4464620" cy="338554"/>
          </a:xfrm>
          <a:prstGeom prst="rect">
            <a:avLst/>
          </a:prstGeom>
          <a:noFill/>
          <a:ln>
            <a:solidFill>
              <a:schemeClr val="bg1">
                <a:lumMod val="75000"/>
              </a:schemeClr>
            </a:solidFill>
          </a:ln>
        </p:spPr>
        <p:txBody>
          <a:bodyPr wrap="square" rtlCol="0">
            <a:spAutoFit/>
          </a:bodyPr>
          <a:lstStyle/>
          <a:p>
            <a:r>
              <a:rPr lang="id" altLang="en-US" sz="1600" dirty="0"/>
              <a:t>Penunjukan petugas lingkungan ※1</a:t>
            </a:r>
          </a:p>
        </p:txBody>
      </p:sp>
      <p:grpSp>
        <p:nvGrpSpPr>
          <p:cNvPr id="20" name="グループ化 5">
            <a:extLst>
              <a:ext uri="{FF2B5EF4-FFF2-40B4-BE49-F238E27FC236}">
                <a16:creationId xmlns:a16="http://schemas.microsoft.com/office/drawing/2014/main" id="{17388060-F89F-86B5-A434-BA02D3DF225A}"/>
              </a:ext>
            </a:extLst>
          </p:cNvPr>
          <p:cNvGrpSpPr/>
          <p:nvPr/>
        </p:nvGrpSpPr>
        <p:grpSpPr>
          <a:xfrm>
            <a:off x="8433256" y="2796829"/>
            <a:ext cx="2047698" cy="394208"/>
            <a:chOff x="1067857" y="2231002"/>
            <a:chExt cx="2047698" cy="394208"/>
          </a:xfrm>
        </p:grpSpPr>
        <p:sp>
          <p:nvSpPr>
            <p:cNvPr id="21" name="矢印: 下 6">
              <a:extLst>
                <a:ext uri="{FF2B5EF4-FFF2-40B4-BE49-F238E27FC236}">
                  <a16:creationId xmlns:a16="http://schemas.microsoft.com/office/drawing/2014/main" id="{3D07713E-6080-C177-8A23-E6F04BE49053}"/>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22" name="テキスト プレースホルダー 2">
              <a:extLst>
                <a:ext uri="{FF2B5EF4-FFF2-40B4-BE49-F238E27FC236}">
                  <a16:creationId xmlns:a16="http://schemas.microsoft.com/office/drawing/2014/main" id="{0A3EE7F1-CA5A-96C6-21D8-8D8F5820AA28}"/>
                </a:ext>
              </a:extLst>
            </p:cNvPr>
            <p:cNvSpPr txBox="1">
              <a:spLocks/>
            </p:cNvSpPr>
            <p:nvPr/>
          </p:nvSpPr>
          <p:spPr>
            <a:xfrm>
              <a:off x="1683011" y="2252726"/>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200" dirty="0"/>
                <a:t>Instalasi</a:t>
              </a:r>
              <a:endParaRPr lang="en-US" altLang="ja-JP" sz="1200" dirty="0"/>
            </a:p>
          </p:txBody>
        </p:sp>
      </p:grpSp>
      <p:sp>
        <p:nvSpPr>
          <p:cNvPr id="23" name="テキスト ボックス 8">
            <a:extLst>
              <a:ext uri="{FF2B5EF4-FFF2-40B4-BE49-F238E27FC236}">
                <a16:creationId xmlns:a16="http://schemas.microsoft.com/office/drawing/2014/main" id="{E9DA05F6-7220-A057-AFF3-DBCBBA43B9E0}"/>
              </a:ext>
            </a:extLst>
          </p:cNvPr>
          <p:cNvSpPr txBox="1"/>
          <p:nvPr/>
        </p:nvSpPr>
        <p:spPr>
          <a:xfrm>
            <a:off x="7176150" y="3246093"/>
            <a:ext cx="4464620" cy="830997"/>
          </a:xfrm>
          <a:prstGeom prst="rect">
            <a:avLst/>
          </a:prstGeom>
          <a:noFill/>
          <a:ln>
            <a:solidFill>
              <a:schemeClr val="bg1">
                <a:lumMod val="75000"/>
              </a:schemeClr>
            </a:solidFill>
          </a:ln>
        </p:spPr>
        <p:txBody>
          <a:bodyPr wrap="square" rtlCol="0">
            <a:spAutoFit/>
          </a:bodyPr>
          <a:lstStyle/>
          <a:p>
            <a:r>
              <a:rPr lang="en-US" altLang="en-US" sz="1600" dirty="0" err="1"/>
              <a:t>Penanggung</a:t>
            </a:r>
            <a:r>
              <a:rPr lang="en-US" altLang="en-US" sz="1600" dirty="0"/>
              <a:t> Jawab </a:t>
            </a:r>
            <a:r>
              <a:rPr lang="en-US" altLang="en-US" sz="1600" dirty="0" err="1"/>
              <a:t>Pencemaran</a:t>
            </a:r>
            <a:r>
              <a:rPr lang="en-US" altLang="en-US" sz="1600" dirty="0"/>
              <a:t> Air (PPA)</a:t>
            </a:r>
          </a:p>
          <a:p>
            <a:r>
              <a:rPr lang="en-US" altLang="ja-JP" sz="1600" dirty="0" err="1"/>
              <a:t>Penanggung</a:t>
            </a:r>
            <a:r>
              <a:rPr lang="en-US" altLang="ja-JP" sz="1600" dirty="0"/>
              <a:t> Jawab </a:t>
            </a:r>
            <a:r>
              <a:rPr lang="en-US" altLang="ja-JP" sz="1600" dirty="0" err="1"/>
              <a:t>Pencemaran</a:t>
            </a:r>
            <a:r>
              <a:rPr lang="en-US" altLang="ja-JP" sz="1600" dirty="0"/>
              <a:t> Udara (PPU)</a:t>
            </a:r>
          </a:p>
          <a:p>
            <a:r>
              <a:rPr lang="en-US" altLang="ja-JP" sz="1600" dirty="0" err="1"/>
              <a:t>Penanggung</a:t>
            </a:r>
            <a:r>
              <a:rPr lang="en-US" altLang="ja-JP" sz="1600" dirty="0"/>
              <a:t> Jawab </a:t>
            </a:r>
            <a:r>
              <a:rPr lang="en-US" altLang="ja-JP" sz="1600" dirty="0" err="1"/>
              <a:t>Limbah</a:t>
            </a:r>
            <a:r>
              <a:rPr lang="en-US" altLang="ja-JP" sz="1600" dirty="0"/>
              <a:t> B3 (PLB3)</a:t>
            </a:r>
          </a:p>
        </p:txBody>
      </p:sp>
      <p:sp>
        <p:nvSpPr>
          <p:cNvPr id="24" name="テキスト ボックス 9">
            <a:extLst>
              <a:ext uri="{FF2B5EF4-FFF2-40B4-BE49-F238E27FC236}">
                <a16:creationId xmlns:a16="http://schemas.microsoft.com/office/drawing/2014/main" id="{9A0F7AE3-2815-BAF4-D5B4-559E111FB360}"/>
              </a:ext>
            </a:extLst>
          </p:cNvPr>
          <p:cNvSpPr txBox="1"/>
          <p:nvPr/>
        </p:nvSpPr>
        <p:spPr>
          <a:xfrm>
            <a:off x="7069474" y="3033041"/>
            <a:ext cx="2266976" cy="261610"/>
          </a:xfrm>
          <a:prstGeom prst="rect">
            <a:avLst/>
          </a:prstGeom>
          <a:noFill/>
        </p:spPr>
        <p:txBody>
          <a:bodyPr wrap="square">
            <a:spAutoFit/>
          </a:bodyPr>
          <a:lstStyle/>
          <a:p>
            <a:r>
              <a:rPr lang="id" altLang="en-US" sz="1100" dirty="0"/>
              <a:t>Selama operasi</a:t>
            </a:r>
            <a:endParaRPr lang="en-US" altLang="ja-JP" sz="1100" dirty="0"/>
          </a:p>
        </p:txBody>
      </p:sp>
      <p:sp>
        <p:nvSpPr>
          <p:cNvPr id="25" name="テキスト ボックス 10">
            <a:extLst>
              <a:ext uri="{FF2B5EF4-FFF2-40B4-BE49-F238E27FC236}">
                <a16:creationId xmlns:a16="http://schemas.microsoft.com/office/drawing/2014/main" id="{63E78548-36BA-5B67-B3DF-10EB0F02B5A3}"/>
              </a:ext>
            </a:extLst>
          </p:cNvPr>
          <p:cNvSpPr txBox="1"/>
          <p:nvPr/>
        </p:nvSpPr>
        <p:spPr>
          <a:xfrm>
            <a:off x="7076220" y="1976415"/>
            <a:ext cx="3988470" cy="261610"/>
          </a:xfrm>
          <a:prstGeom prst="rect">
            <a:avLst/>
          </a:prstGeom>
          <a:noFill/>
        </p:spPr>
        <p:txBody>
          <a:bodyPr wrap="square">
            <a:spAutoFit/>
          </a:bodyPr>
          <a:lstStyle/>
          <a:p>
            <a:r>
              <a:rPr lang="id" altLang="en-US" sz="1100" dirty="0"/>
              <a:t>Sebelum instalasi</a:t>
            </a:r>
            <a:endParaRPr lang="en-US" altLang="ja-JP" sz="1100" dirty="0"/>
          </a:p>
        </p:txBody>
      </p:sp>
      <p:sp>
        <p:nvSpPr>
          <p:cNvPr id="26" name="テキスト ボックス 11">
            <a:extLst>
              <a:ext uri="{FF2B5EF4-FFF2-40B4-BE49-F238E27FC236}">
                <a16:creationId xmlns:a16="http://schemas.microsoft.com/office/drawing/2014/main" id="{C5D988F8-287D-C9D9-EF36-A12B0467C121}"/>
              </a:ext>
            </a:extLst>
          </p:cNvPr>
          <p:cNvSpPr txBox="1"/>
          <p:nvPr/>
        </p:nvSpPr>
        <p:spPr>
          <a:xfrm>
            <a:off x="7042425" y="5684980"/>
            <a:ext cx="2798095"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27" name="テキスト プレースホルダー 2">
            <a:extLst>
              <a:ext uri="{FF2B5EF4-FFF2-40B4-BE49-F238E27FC236}">
                <a16:creationId xmlns:a16="http://schemas.microsoft.com/office/drawing/2014/main" id="{205E2DF3-05C5-BAED-6113-F622CC77BDE2}"/>
              </a:ext>
            </a:extLst>
          </p:cNvPr>
          <p:cNvSpPr txBox="1">
            <a:spLocks/>
          </p:cNvSpPr>
          <p:nvPr/>
        </p:nvSpPr>
        <p:spPr>
          <a:xfrm>
            <a:off x="7261981" y="5396940"/>
            <a:ext cx="1721411" cy="23545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(2) Energi</a:t>
            </a:r>
            <a:endParaRPr lang="en-US" altLang="ja-JP" sz="1600" b="1" dirty="0"/>
          </a:p>
        </p:txBody>
      </p:sp>
      <p:sp>
        <p:nvSpPr>
          <p:cNvPr id="28" name="テキスト ボックス 13">
            <a:extLst>
              <a:ext uri="{FF2B5EF4-FFF2-40B4-BE49-F238E27FC236}">
                <a16:creationId xmlns:a16="http://schemas.microsoft.com/office/drawing/2014/main" id="{98BF0929-7212-BC7E-6926-7FDCD9700839}"/>
              </a:ext>
            </a:extLst>
          </p:cNvPr>
          <p:cNvSpPr txBox="1"/>
          <p:nvPr/>
        </p:nvSpPr>
        <p:spPr>
          <a:xfrm>
            <a:off x="7176150" y="5825446"/>
            <a:ext cx="2664370" cy="338554"/>
          </a:xfrm>
          <a:prstGeom prst="rect">
            <a:avLst/>
          </a:prstGeom>
          <a:noFill/>
          <a:ln>
            <a:solidFill>
              <a:schemeClr val="bg1">
                <a:lumMod val="75000"/>
              </a:schemeClr>
            </a:solidFill>
          </a:ln>
        </p:spPr>
        <p:txBody>
          <a:bodyPr wrap="square" rtlCol="0">
            <a:spAutoFit/>
          </a:bodyPr>
          <a:lstStyle/>
          <a:p>
            <a:r>
              <a:rPr lang="en-US" altLang="en-US" sz="1600" dirty="0" err="1"/>
              <a:t>Penanggung</a:t>
            </a:r>
            <a:r>
              <a:rPr lang="en-US" altLang="en-US" sz="1600" dirty="0"/>
              <a:t> Jawab Energi</a:t>
            </a:r>
            <a:endParaRPr lang="en-US" altLang="ja-JP" sz="1600" dirty="0"/>
          </a:p>
        </p:txBody>
      </p:sp>
      <p:sp>
        <p:nvSpPr>
          <p:cNvPr id="30" name="矢印: 下 6">
            <a:extLst>
              <a:ext uri="{FF2B5EF4-FFF2-40B4-BE49-F238E27FC236}">
                <a16:creationId xmlns:a16="http://schemas.microsoft.com/office/drawing/2014/main" id="{BA239666-93F8-B7C4-E4EC-0E4751041D9C}"/>
              </a:ext>
            </a:extLst>
          </p:cNvPr>
          <p:cNvSpPr/>
          <p:nvPr/>
        </p:nvSpPr>
        <p:spPr>
          <a:xfrm rot="16200000">
            <a:off x="4947057" y="2457544"/>
            <a:ext cx="2047698" cy="1402348"/>
          </a:xfrm>
          <a:prstGeom prst="downArrow">
            <a:avLst/>
          </a:prstGeom>
          <a:solidFill>
            <a:srgbClr val="FFFF00"/>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32" name="TextBox 31">
            <a:extLst>
              <a:ext uri="{FF2B5EF4-FFF2-40B4-BE49-F238E27FC236}">
                <a16:creationId xmlns:a16="http://schemas.microsoft.com/office/drawing/2014/main" id="{797CC43A-EB2F-2B40-4DA9-EF94BD88ADB5}"/>
              </a:ext>
            </a:extLst>
          </p:cNvPr>
          <p:cNvSpPr txBox="1"/>
          <p:nvPr/>
        </p:nvSpPr>
        <p:spPr>
          <a:xfrm flipH="1">
            <a:off x="5244580" y="2801595"/>
            <a:ext cx="1402349" cy="646331"/>
          </a:xfrm>
          <a:prstGeom prst="rect">
            <a:avLst/>
          </a:prstGeom>
          <a:noFill/>
        </p:spPr>
        <p:txBody>
          <a:bodyPr wrap="square" rtlCol="0">
            <a:spAutoFit/>
          </a:bodyPr>
          <a:lstStyle/>
          <a:p>
            <a:r>
              <a:rPr lang="en-US" dirty="0" err="1"/>
              <a:t>Contoh</a:t>
            </a:r>
            <a:r>
              <a:rPr lang="en-US" dirty="0"/>
              <a:t> di Indonesia</a:t>
            </a:r>
            <a:endParaRPr lang="en-ID" dirty="0"/>
          </a:p>
        </p:txBody>
      </p:sp>
      <p:sp>
        <p:nvSpPr>
          <p:cNvPr id="33" name="Callout: Line 32">
            <a:extLst>
              <a:ext uri="{FF2B5EF4-FFF2-40B4-BE49-F238E27FC236}">
                <a16:creationId xmlns:a16="http://schemas.microsoft.com/office/drawing/2014/main" id="{906D6EA5-86B1-6698-7123-64A6D662354E}"/>
              </a:ext>
            </a:extLst>
          </p:cNvPr>
          <p:cNvSpPr/>
          <p:nvPr/>
        </p:nvSpPr>
        <p:spPr>
          <a:xfrm>
            <a:off x="9134241" y="1268700"/>
            <a:ext cx="2794569" cy="657256"/>
          </a:xfrm>
          <a:prstGeom prst="borderCallout1">
            <a:avLst>
              <a:gd name="adj1" fmla="val 18750"/>
              <a:gd name="adj2" fmla="val -8333"/>
              <a:gd name="adj3" fmla="val 156942"/>
              <a:gd name="adj4" fmla="val -21973"/>
            </a:avLst>
          </a:prstGeom>
          <a:solidFill>
            <a:srgbClr val="FFFF00"/>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err="1">
                <a:solidFill>
                  <a:schemeClr val="tx1"/>
                </a:solidFill>
              </a:rPr>
              <a:t>Sertifikasi</a:t>
            </a:r>
            <a:r>
              <a:rPr lang="en-US" sz="1600" dirty="0">
                <a:solidFill>
                  <a:schemeClr val="tx1"/>
                </a:solidFill>
              </a:rPr>
              <a:t> BNSP (Badan Nasional </a:t>
            </a:r>
            <a:r>
              <a:rPr lang="en-US" sz="1600" dirty="0" err="1">
                <a:solidFill>
                  <a:schemeClr val="tx1"/>
                </a:solidFill>
              </a:rPr>
              <a:t>Sertifikasi</a:t>
            </a:r>
            <a:r>
              <a:rPr lang="en-US" sz="1600" dirty="0">
                <a:solidFill>
                  <a:schemeClr val="tx1"/>
                </a:solidFill>
              </a:rPr>
              <a:t> </a:t>
            </a:r>
            <a:r>
              <a:rPr lang="en-US" sz="1600" dirty="0" err="1">
                <a:solidFill>
                  <a:schemeClr val="tx1"/>
                </a:solidFill>
              </a:rPr>
              <a:t>Profesi</a:t>
            </a:r>
            <a:r>
              <a:rPr lang="en-US" sz="1600" dirty="0">
                <a:solidFill>
                  <a:schemeClr val="tx1"/>
                </a:solidFill>
              </a:rPr>
              <a:t>)</a:t>
            </a:r>
            <a:endParaRPr lang="en-ID" sz="1600" dirty="0">
              <a:solidFill>
                <a:schemeClr val="tx1"/>
              </a:solidFill>
            </a:endParaRPr>
          </a:p>
        </p:txBody>
      </p:sp>
      <p:pic>
        <p:nvPicPr>
          <p:cNvPr id="35" name="Picture 34">
            <a:extLst>
              <a:ext uri="{FF2B5EF4-FFF2-40B4-BE49-F238E27FC236}">
                <a16:creationId xmlns:a16="http://schemas.microsoft.com/office/drawing/2014/main" id="{F58D318B-F843-1F1C-08F4-C3FB9BDC508B}"/>
              </a:ext>
            </a:extLst>
          </p:cNvPr>
          <p:cNvPicPr>
            <a:picLocks noChangeAspect="1"/>
          </p:cNvPicPr>
          <p:nvPr/>
        </p:nvPicPr>
        <p:blipFill>
          <a:blip r:embed="rId3"/>
          <a:stretch>
            <a:fillRect/>
          </a:stretch>
        </p:blipFill>
        <p:spPr>
          <a:xfrm>
            <a:off x="7536200" y="4137694"/>
            <a:ext cx="898248" cy="1176774"/>
          </a:xfrm>
          <a:prstGeom prst="rect">
            <a:avLst/>
          </a:prstGeom>
        </p:spPr>
      </p:pic>
      <p:pic>
        <p:nvPicPr>
          <p:cNvPr id="37" name="Picture 36">
            <a:extLst>
              <a:ext uri="{FF2B5EF4-FFF2-40B4-BE49-F238E27FC236}">
                <a16:creationId xmlns:a16="http://schemas.microsoft.com/office/drawing/2014/main" id="{2C018A6A-431D-27F8-31CC-F76D8E2A47C0}"/>
              </a:ext>
            </a:extLst>
          </p:cNvPr>
          <p:cNvPicPr>
            <a:picLocks noChangeAspect="1"/>
          </p:cNvPicPr>
          <p:nvPr/>
        </p:nvPicPr>
        <p:blipFill>
          <a:blip r:embed="rId4"/>
          <a:stretch>
            <a:fillRect/>
          </a:stretch>
        </p:blipFill>
        <p:spPr>
          <a:xfrm>
            <a:off x="10000248" y="5595046"/>
            <a:ext cx="933216" cy="1177956"/>
          </a:xfrm>
          <a:prstGeom prst="rect">
            <a:avLst/>
          </a:prstGeom>
        </p:spPr>
      </p:pic>
      <p:pic>
        <p:nvPicPr>
          <p:cNvPr id="39" name="Picture 38">
            <a:extLst>
              <a:ext uri="{FF2B5EF4-FFF2-40B4-BE49-F238E27FC236}">
                <a16:creationId xmlns:a16="http://schemas.microsoft.com/office/drawing/2014/main" id="{C1CBB5A8-603D-F13D-4562-AE43C44B3906}"/>
              </a:ext>
            </a:extLst>
          </p:cNvPr>
          <p:cNvPicPr>
            <a:picLocks noChangeAspect="1"/>
          </p:cNvPicPr>
          <p:nvPr/>
        </p:nvPicPr>
        <p:blipFill>
          <a:blip r:embed="rId5"/>
          <a:stretch>
            <a:fillRect/>
          </a:stretch>
        </p:blipFill>
        <p:spPr>
          <a:xfrm>
            <a:off x="8923949" y="4129674"/>
            <a:ext cx="916571" cy="1176774"/>
          </a:xfrm>
          <a:prstGeom prst="rect">
            <a:avLst/>
          </a:prstGeom>
        </p:spPr>
      </p:pic>
      <p:pic>
        <p:nvPicPr>
          <p:cNvPr id="41" name="Picture 40">
            <a:extLst>
              <a:ext uri="{FF2B5EF4-FFF2-40B4-BE49-F238E27FC236}">
                <a16:creationId xmlns:a16="http://schemas.microsoft.com/office/drawing/2014/main" id="{98911EB1-F9C7-04AE-5C2F-2FECFA85D2AE}"/>
              </a:ext>
            </a:extLst>
          </p:cNvPr>
          <p:cNvPicPr>
            <a:picLocks noChangeAspect="1"/>
          </p:cNvPicPr>
          <p:nvPr/>
        </p:nvPicPr>
        <p:blipFill>
          <a:blip r:embed="rId6"/>
          <a:stretch>
            <a:fillRect/>
          </a:stretch>
        </p:blipFill>
        <p:spPr>
          <a:xfrm>
            <a:off x="10419513" y="4132993"/>
            <a:ext cx="933217" cy="1173455"/>
          </a:xfrm>
          <a:prstGeom prst="rect">
            <a:avLst/>
          </a:prstGeom>
        </p:spPr>
      </p:pic>
    </p:spTree>
    <p:extLst>
      <p:ext uri="{BB962C8B-B14F-4D97-AF65-F5344CB8AC3E}">
        <p14:creationId xmlns:p14="http://schemas.microsoft.com/office/powerpoint/2010/main" val="1526862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A47325A6-E528-AF27-59B7-BF351FC3F5B4}"/>
              </a:ext>
            </a:extLst>
          </p:cNvPr>
          <p:cNvSpPr txBox="1">
            <a:spLocks/>
          </p:cNvSpPr>
          <p:nvPr/>
        </p:nvSpPr>
        <p:spPr>
          <a:xfrm>
            <a:off x="334963" y="6381411"/>
            <a:ext cx="6553147" cy="26161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プレースホルダー 2">
            <a:extLst>
              <a:ext uri="{FF2B5EF4-FFF2-40B4-BE49-F238E27FC236}">
                <a16:creationId xmlns:a16="http://schemas.microsoft.com/office/drawing/2014/main" id="{5D58D1FF-2C6B-A779-7C4E-1D2C0F556C28}"/>
              </a:ext>
            </a:extLst>
          </p:cNvPr>
          <p:cNvSpPr txBox="1">
            <a:spLocks/>
          </p:cNvSpPr>
          <p:nvPr/>
        </p:nvSpPr>
        <p:spPr>
          <a:xfrm>
            <a:off x="637061" y="1741647"/>
            <a:ext cx="2794569" cy="31916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(1) Organisasi</a:t>
            </a:r>
            <a:endParaRPr lang="en-US" altLang="ja-JP" sz="1600" b="1" dirty="0"/>
          </a:p>
        </p:txBody>
      </p:sp>
      <p:sp>
        <p:nvSpPr>
          <p:cNvPr id="5" name="テキスト ボックス 4">
            <a:extLst>
              <a:ext uri="{FF2B5EF4-FFF2-40B4-BE49-F238E27FC236}">
                <a16:creationId xmlns:a16="http://schemas.microsoft.com/office/drawing/2014/main" id="{95898317-FBA0-7A03-AA27-76AB809A35BC}"/>
              </a:ext>
            </a:extLst>
          </p:cNvPr>
          <p:cNvSpPr txBox="1"/>
          <p:nvPr/>
        </p:nvSpPr>
        <p:spPr>
          <a:xfrm>
            <a:off x="551230" y="2330923"/>
            <a:ext cx="4464620" cy="369332"/>
          </a:xfrm>
          <a:prstGeom prst="rect">
            <a:avLst/>
          </a:prstGeom>
          <a:noFill/>
          <a:ln>
            <a:solidFill>
              <a:schemeClr val="bg1">
                <a:lumMod val="75000"/>
              </a:schemeClr>
            </a:solidFill>
          </a:ln>
        </p:spPr>
        <p:txBody>
          <a:bodyPr wrap="square" rtlCol="0">
            <a:spAutoFit/>
          </a:bodyPr>
          <a:lstStyle/>
          <a:p>
            <a:r>
              <a:rPr lang="id" altLang="en-US" dirty="0"/>
              <a:t>Penunjukan petugas lingkungan ※1</a:t>
            </a:r>
          </a:p>
        </p:txBody>
      </p:sp>
      <p:grpSp>
        <p:nvGrpSpPr>
          <p:cNvPr id="6" name="グループ化 5">
            <a:extLst>
              <a:ext uri="{FF2B5EF4-FFF2-40B4-BE49-F238E27FC236}">
                <a16:creationId xmlns:a16="http://schemas.microsoft.com/office/drawing/2014/main" id="{02EBC78A-C318-B7CF-1DB0-EBA8AAD5AB1F}"/>
              </a:ext>
            </a:extLst>
          </p:cNvPr>
          <p:cNvGrpSpPr/>
          <p:nvPr/>
        </p:nvGrpSpPr>
        <p:grpSpPr>
          <a:xfrm>
            <a:off x="1808336" y="2809214"/>
            <a:ext cx="2047698" cy="394208"/>
            <a:chOff x="1067857" y="2231002"/>
            <a:chExt cx="2047698" cy="394208"/>
          </a:xfrm>
        </p:grpSpPr>
        <p:sp>
          <p:nvSpPr>
            <p:cNvPr id="7" name="矢印: 下 6">
              <a:extLst>
                <a:ext uri="{FF2B5EF4-FFF2-40B4-BE49-F238E27FC236}">
                  <a16:creationId xmlns:a16="http://schemas.microsoft.com/office/drawing/2014/main" id="{7E833675-7304-610D-9920-13FEF224199C}"/>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8" name="テキスト プレースホルダー 2">
              <a:extLst>
                <a:ext uri="{FF2B5EF4-FFF2-40B4-BE49-F238E27FC236}">
                  <a16:creationId xmlns:a16="http://schemas.microsoft.com/office/drawing/2014/main" id="{53D76A29-31EA-B9C6-3F4F-001FE728B947}"/>
                </a:ext>
              </a:extLst>
            </p:cNvPr>
            <p:cNvSpPr txBox="1">
              <a:spLocks/>
            </p:cNvSpPr>
            <p:nvPr/>
          </p:nvSpPr>
          <p:spPr>
            <a:xfrm>
              <a:off x="1683011" y="2252726"/>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200" dirty="0"/>
                <a:t>Instalasi</a:t>
              </a:r>
              <a:endParaRPr lang="en-US" altLang="ja-JP" sz="1200" dirty="0"/>
            </a:p>
          </p:txBody>
        </p:sp>
      </p:grpSp>
      <p:sp>
        <p:nvSpPr>
          <p:cNvPr id="9" name="テキスト ボックス 8">
            <a:extLst>
              <a:ext uri="{FF2B5EF4-FFF2-40B4-BE49-F238E27FC236}">
                <a16:creationId xmlns:a16="http://schemas.microsoft.com/office/drawing/2014/main" id="{8F077056-A523-A8EF-B8C1-8D807B703B51}"/>
              </a:ext>
            </a:extLst>
          </p:cNvPr>
          <p:cNvSpPr txBox="1"/>
          <p:nvPr/>
        </p:nvSpPr>
        <p:spPr>
          <a:xfrm>
            <a:off x="551230" y="3502769"/>
            <a:ext cx="4464620" cy="646331"/>
          </a:xfrm>
          <a:prstGeom prst="rect">
            <a:avLst/>
          </a:prstGeom>
          <a:noFill/>
          <a:ln>
            <a:solidFill>
              <a:schemeClr val="bg1">
                <a:lumMod val="75000"/>
              </a:schemeClr>
            </a:solidFill>
          </a:ln>
        </p:spPr>
        <p:txBody>
          <a:bodyPr wrap="square" rtlCol="0">
            <a:spAutoFit/>
          </a:bodyPr>
          <a:lstStyle/>
          <a:p>
            <a:r>
              <a:rPr lang="id" altLang="en-US" dirty="0"/>
              <a:t>Pemberitahuan Orang yang Bertanggung Jawab atas Perubahan Peralatan</a:t>
            </a:r>
            <a:endParaRPr lang="en-US" altLang="ja-JP" dirty="0"/>
          </a:p>
        </p:txBody>
      </p:sp>
      <p:sp>
        <p:nvSpPr>
          <p:cNvPr id="10" name="テキスト ボックス 9">
            <a:extLst>
              <a:ext uri="{FF2B5EF4-FFF2-40B4-BE49-F238E27FC236}">
                <a16:creationId xmlns:a16="http://schemas.microsoft.com/office/drawing/2014/main" id="{20148B32-63AA-1BDB-5445-2196A45D7753}"/>
              </a:ext>
            </a:extLst>
          </p:cNvPr>
          <p:cNvSpPr txBox="1"/>
          <p:nvPr/>
        </p:nvSpPr>
        <p:spPr>
          <a:xfrm>
            <a:off x="444554" y="3289717"/>
            <a:ext cx="2266976" cy="261610"/>
          </a:xfrm>
          <a:prstGeom prst="rect">
            <a:avLst/>
          </a:prstGeom>
          <a:noFill/>
        </p:spPr>
        <p:txBody>
          <a:bodyPr wrap="square">
            <a:spAutoFit/>
          </a:bodyPr>
          <a:lstStyle/>
          <a:p>
            <a:r>
              <a:rPr lang="id" altLang="en-US" sz="1100" dirty="0"/>
              <a:t>Selama operasi</a:t>
            </a:r>
            <a:endParaRPr lang="en-US" altLang="ja-JP" sz="1100" dirty="0"/>
          </a:p>
        </p:txBody>
      </p:sp>
      <p:sp>
        <p:nvSpPr>
          <p:cNvPr id="11" name="テキスト ボックス 10">
            <a:extLst>
              <a:ext uri="{FF2B5EF4-FFF2-40B4-BE49-F238E27FC236}">
                <a16:creationId xmlns:a16="http://schemas.microsoft.com/office/drawing/2014/main" id="{4C6B02CA-ACB1-AC51-422A-F59EF42DBEDF}"/>
              </a:ext>
            </a:extLst>
          </p:cNvPr>
          <p:cNvSpPr txBox="1"/>
          <p:nvPr/>
        </p:nvSpPr>
        <p:spPr>
          <a:xfrm>
            <a:off x="451300" y="1988800"/>
            <a:ext cx="3988470" cy="261610"/>
          </a:xfrm>
          <a:prstGeom prst="rect">
            <a:avLst/>
          </a:prstGeom>
          <a:noFill/>
        </p:spPr>
        <p:txBody>
          <a:bodyPr wrap="square">
            <a:spAutoFit/>
          </a:bodyPr>
          <a:lstStyle/>
          <a:p>
            <a:r>
              <a:rPr lang="id" altLang="en-US" sz="1100" dirty="0"/>
              <a:t>Sebelum instalasi</a:t>
            </a:r>
            <a:endParaRPr lang="en-US" altLang="ja-JP" sz="1100" dirty="0"/>
          </a:p>
        </p:txBody>
      </p:sp>
      <p:sp>
        <p:nvSpPr>
          <p:cNvPr id="12" name="テキスト ボックス 11">
            <a:extLst>
              <a:ext uri="{FF2B5EF4-FFF2-40B4-BE49-F238E27FC236}">
                <a16:creationId xmlns:a16="http://schemas.microsoft.com/office/drawing/2014/main" id="{5D2E8072-1EDA-77A5-7E09-F4DF0AAC35FF}"/>
              </a:ext>
            </a:extLst>
          </p:cNvPr>
          <p:cNvSpPr txBox="1"/>
          <p:nvPr/>
        </p:nvSpPr>
        <p:spPr>
          <a:xfrm>
            <a:off x="417505" y="4725180"/>
            <a:ext cx="2798095"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3" name="テキスト プレースホルダー 2">
            <a:extLst>
              <a:ext uri="{FF2B5EF4-FFF2-40B4-BE49-F238E27FC236}">
                <a16:creationId xmlns:a16="http://schemas.microsoft.com/office/drawing/2014/main" id="{E150F725-8A8C-9D1A-1EE8-8F1606EBE81C}"/>
              </a:ext>
            </a:extLst>
          </p:cNvPr>
          <p:cNvSpPr txBox="1">
            <a:spLocks/>
          </p:cNvSpPr>
          <p:nvPr/>
        </p:nvSpPr>
        <p:spPr>
          <a:xfrm>
            <a:off x="637061" y="4437140"/>
            <a:ext cx="1721411" cy="23545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(2) Energi</a:t>
            </a:r>
            <a:endParaRPr lang="en-US" altLang="ja-JP" sz="1600" b="1" dirty="0"/>
          </a:p>
        </p:txBody>
      </p:sp>
      <p:sp>
        <p:nvSpPr>
          <p:cNvPr id="14" name="テキスト ボックス 13">
            <a:extLst>
              <a:ext uri="{FF2B5EF4-FFF2-40B4-BE49-F238E27FC236}">
                <a16:creationId xmlns:a16="http://schemas.microsoft.com/office/drawing/2014/main" id="{57DCA587-C17C-74A0-8615-D96E9D31D0AC}"/>
              </a:ext>
            </a:extLst>
          </p:cNvPr>
          <p:cNvSpPr txBox="1"/>
          <p:nvPr/>
        </p:nvSpPr>
        <p:spPr>
          <a:xfrm>
            <a:off x="551230" y="4867026"/>
            <a:ext cx="4464620" cy="1477328"/>
          </a:xfrm>
          <a:prstGeom prst="rect">
            <a:avLst/>
          </a:prstGeom>
          <a:noFill/>
          <a:ln>
            <a:solidFill>
              <a:schemeClr val="bg1">
                <a:lumMod val="75000"/>
              </a:schemeClr>
            </a:solidFill>
          </a:ln>
        </p:spPr>
        <p:txBody>
          <a:bodyPr wrap="square" rtlCol="0">
            <a:spAutoFit/>
          </a:bodyPr>
          <a:lstStyle/>
          <a:p>
            <a:r>
              <a:rPr lang="id" altLang="en-US" dirty="0"/>
              <a:t>Rencana penggunaan energi jangka menengah hingga panjang</a:t>
            </a:r>
            <a:endParaRPr lang="en-US" altLang="ja-JP" dirty="0"/>
          </a:p>
          <a:p>
            <a:r>
              <a:rPr lang="id" altLang="en-US" dirty="0"/>
              <a:t>Laporan rutin tentang penggunaan energi</a:t>
            </a:r>
            <a:endParaRPr lang="en-US" altLang="ja-JP" dirty="0"/>
          </a:p>
          <a:p>
            <a:r>
              <a:rPr lang="id" altLang="en-US" dirty="0"/>
              <a:t>Perawatan dan inspeksi sesuai dengan administrasi P</a:t>
            </a:r>
            <a:r>
              <a:rPr lang="en-US" altLang="en-US" dirty="0" err="1"/>
              <a:t>erusahaan</a:t>
            </a:r>
            <a:endParaRPr lang="en-US" altLang="ja-JP" dirty="0"/>
          </a:p>
        </p:txBody>
      </p:sp>
      <p:sp>
        <p:nvSpPr>
          <p:cNvPr id="15" name="テキスト プレースホルダー 2">
            <a:extLst>
              <a:ext uri="{FF2B5EF4-FFF2-40B4-BE49-F238E27FC236}">
                <a16:creationId xmlns:a16="http://schemas.microsoft.com/office/drawing/2014/main" id="{FA32CEAD-47E0-62B6-A2D4-144EC187E352}"/>
              </a:ext>
            </a:extLst>
          </p:cNvPr>
          <p:cNvSpPr txBox="1">
            <a:spLocks/>
          </p:cNvSpPr>
          <p:nvPr/>
        </p:nvSpPr>
        <p:spPr>
          <a:xfrm>
            <a:off x="637058" y="1240696"/>
            <a:ext cx="4378791" cy="375828"/>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6" name="テキスト ボックス 15">
            <a:extLst>
              <a:ext uri="{FF2B5EF4-FFF2-40B4-BE49-F238E27FC236}">
                <a16:creationId xmlns:a16="http://schemas.microsoft.com/office/drawing/2014/main" id="{62200689-76EE-9DFB-4929-DB4CAC6448D2}"/>
              </a:ext>
            </a:extLst>
          </p:cNvPr>
          <p:cNvSpPr txBox="1"/>
          <p:nvPr/>
        </p:nvSpPr>
        <p:spPr>
          <a:xfrm>
            <a:off x="0" y="752106"/>
            <a:ext cx="7638710" cy="400110"/>
          </a:xfrm>
          <a:prstGeom prst="rect">
            <a:avLst/>
          </a:prstGeom>
          <a:noFill/>
        </p:spPr>
        <p:txBody>
          <a:bodyPr wrap="square">
            <a:spAutoFit/>
          </a:bodyPr>
          <a:lstStyle/>
          <a:p>
            <a:pPr>
              <a:defRPr/>
            </a:pPr>
            <a:r>
              <a:rPr lang="id" altLang="en-US" sz="1600" dirty="0">
                <a:solidFill>
                  <a:srgbClr val="000000"/>
                </a:solidFill>
              </a:rPr>
              <a:t>2.4 Kewajiban berdasarkan undang-undang lingkungan</a:t>
            </a:r>
            <a:endParaRPr lang="en-US" altLang="ja-JP" sz="1600" dirty="0">
              <a:solidFill>
                <a:srgbClr val="000000"/>
              </a:solidFill>
            </a:endParaRPr>
          </a:p>
        </p:txBody>
      </p:sp>
      <p:sp>
        <p:nvSpPr>
          <p:cNvPr id="17" name="テキスト プレースホルダー 2">
            <a:extLst>
              <a:ext uri="{FF2B5EF4-FFF2-40B4-BE49-F238E27FC236}">
                <a16:creationId xmlns:a16="http://schemas.microsoft.com/office/drawing/2014/main" id="{E32D8BBD-55F2-4888-1CF1-42A01C00F881}"/>
              </a:ext>
            </a:extLst>
          </p:cNvPr>
          <p:cNvSpPr txBox="1">
            <a:spLocks/>
          </p:cNvSpPr>
          <p:nvPr/>
        </p:nvSpPr>
        <p:spPr>
          <a:xfrm>
            <a:off x="5316245" y="2293057"/>
            <a:ext cx="2617429" cy="407198"/>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Pemberitahuan</a:t>
            </a:r>
            <a:endParaRPr lang="en-US" altLang="ja-JP" sz="1400" b="1" dirty="0">
              <a:solidFill>
                <a:schemeClr val="bg1"/>
              </a:solidFill>
            </a:endParaRPr>
          </a:p>
        </p:txBody>
      </p:sp>
      <p:sp>
        <p:nvSpPr>
          <p:cNvPr id="18" name="テキスト プレースホルダー 2">
            <a:extLst>
              <a:ext uri="{FF2B5EF4-FFF2-40B4-BE49-F238E27FC236}">
                <a16:creationId xmlns:a16="http://schemas.microsoft.com/office/drawing/2014/main" id="{F11D39BF-16B3-714F-CEDB-48DD5EA85CB6}"/>
              </a:ext>
            </a:extLst>
          </p:cNvPr>
          <p:cNvSpPr txBox="1">
            <a:spLocks/>
          </p:cNvSpPr>
          <p:nvPr/>
        </p:nvSpPr>
        <p:spPr>
          <a:xfrm>
            <a:off x="8335968" y="2228359"/>
            <a:ext cx="3016762" cy="1992751"/>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b="1" dirty="0"/>
              <a:t>Didenda ~0,5 juta yen</a:t>
            </a:r>
            <a:endParaRPr lang="en-US" altLang="en-US" sz="1600" b="1" dirty="0"/>
          </a:p>
          <a:p>
            <a:pPr algn="ctr"/>
            <a:endParaRPr lang="en-US" altLang="ja-JP" sz="1600" b="1" dirty="0"/>
          </a:p>
          <a:p>
            <a:pPr algn="ctr"/>
            <a:r>
              <a:rPr lang="en-US" altLang="ja-JP" sz="1600" b="1" dirty="0" err="1">
                <a:highlight>
                  <a:srgbClr val="FFFF00"/>
                </a:highlight>
              </a:rPr>
              <a:t>Sanksi</a:t>
            </a:r>
            <a:r>
              <a:rPr lang="en-US" altLang="ja-JP" sz="1600" b="1" dirty="0">
                <a:highlight>
                  <a:srgbClr val="FFFF00"/>
                </a:highlight>
              </a:rPr>
              <a:t> </a:t>
            </a:r>
            <a:r>
              <a:rPr lang="en-US" altLang="ja-JP" sz="1600" b="1" dirty="0" err="1">
                <a:highlight>
                  <a:srgbClr val="FFFF00"/>
                </a:highlight>
              </a:rPr>
              <a:t>Administratif</a:t>
            </a:r>
            <a:endParaRPr lang="en-US" altLang="ja-JP" sz="1600" b="1" dirty="0">
              <a:highlight>
                <a:srgbClr val="FFFF00"/>
              </a:highlight>
            </a:endParaRPr>
          </a:p>
          <a:p>
            <a:pPr algn="ctr"/>
            <a:r>
              <a:rPr lang="en-US" sz="1600" b="1" dirty="0">
                <a:highlight>
                  <a:srgbClr val="FFFF00"/>
                </a:highlight>
              </a:rPr>
              <a:t>Rp 20 </a:t>
            </a:r>
            <a:r>
              <a:rPr lang="en-US" sz="1600" b="1" dirty="0" err="1">
                <a:highlight>
                  <a:srgbClr val="FFFF00"/>
                </a:highlight>
              </a:rPr>
              <a:t>juta</a:t>
            </a:r>
            <a:r>
              <a:rPr lang="en-US" sz="1600" b="1" dirty="0">
                <a:highlight>
                  <a:srgbClr val="FFFF00"/>
                </a:highlight>
              </a:rPr>
              <a:t> – Rp 25 </a:t>
            </a:r>
            <a:r>
              <a:rPr lang="en-US" sz="1600" b="1" dirty="0" err="1">
                <a:highlight>
                  <a:srgbClr val="FFFF00"/>
                </a:highlight>
              </a:rPr>
              <a:t>juta</a:t>
            </a:r>
            <a:endParaRPr lang="en-US" sz="1600" b="1" dirty="0">
              <a:highlight>
                <a:srgbClr val="FFFF00"/>
              </a:highlight>
            </a:endParaRPr>
          </a:p>
          <a:p>
            <a:pPr algn="ctr"/>
            <a:r>
              <a:rPr lang="en-US" altLang="ja-JP" sz="1600" b="1" dirty="0">
                <a:highlight>
                  <a:srgbClr val="FFFF00"/>
                </a:highlight>
              </a:rPr>
              <a:t>(Indonesia)  </a:t>
            </a:r>
          </a:p>
        </p:txBody>
      </p:sp>
      <p:sp>
        <p:nvSpPr>
          <p:cNvPr id="19" name="テキスト プレースホルダー 2">
            <a:extLst>
              <a:ext uri="{FF2B5EF4-FFF2-40B4-BE49-F238E27FC236}">
                <a16:creationId xmlns:a16="http://schemas.microsoft.com/office/drawing/2014/main" id="{3352B3F6-B2D1-C1D8-EC1A-AB3054926D4B}"/>
              </a:ext>
            </a:extLst>
          </p:cNvPr>
          <p:cNvSpPr txBox="1">
            <a:spLocks/>
          </p:cNvSpPr>
          <p:nvPr/>
        </p:nvSpPr>
        <p:spPr>
          <a:xfrm>
            <a:off x="8335969" y="1236084"/>
            <a:ext cx="3016761"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20" name="テキスト プレースホルダー 2">
            <a:extLst>
              <a:ext uri="{FF2B5EF4-FFF2-40B4-BE49-F238E27FC236}">
                <a16:creationId xmlns:a16="http://schemas.microsoft.com/office/drawing/2014/main" id="{BB7A431A-C641-3444-AE05-73A1BEA42D97}"/>
              </a:ext>
            </a:extLst>
          </p:cNvPr>
          <p:cNvSpPr txBox="1">
            <a:spLocks/>
          </p:cNvSpPr>
          <p:nvPr/>
        </p:nvSpPr>
        <p:spPr>
          <a:xfrm>
            <a:off x="5338476" y="3573020"/>
            <a:ext cx="2629784" cy="407197"/>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Pemberitahuan</a:t>
            </a:r>
            <a:endParaRPr lang="en-US" altLang="ja-JP" sz="1400" b="1" dirty="0">
              <a:solidFill>
                <a:schemeClr val="bg1"/>
              </a:solidFill>
            </a:endParaRPr>
          </a:p>
        </p:txBody>
      </p:sp>
      <p:sp>
        <p:nvSpPr>
          <p:cNvPr id="21" name="テキスト プレースホルダー 2">
            <a:extLst>
              <a:ext uri="{FF2B5EF4-FFF2-40B4-BE49-F238E27FC236}">
                <a16:creationId xmlns:a16="http://schemas.microsoft.com/office/drawing/2014/main" id="{F2CCFB6B-D40D-2DE0-8461-800669325D7A}"/>
              </a:ext>
            </a:extLst>
          </p:cNvPr>
          <p:cNvSpPr txBox="1">
            <a:spLocks/>
          </p:cNvSpPr>
          <p:nvPr/>
        </p:nvSpPr>
        <p:spPr>
          <a:xfrm>
            <a:off x="5303890" y="1236084"/>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en-US" altLang="ja-JP" sz="1600" dirty="0"/>
              <a:t>Tindakan</a:t>
            </a:r>
          </a:p>
        </p:txBody>
      </p:sp>
      <p:sp>
        <p:nvSpPr>
          <p:cNvPr id="22" name="テキスト プレースホルダー 2">
            <a:extLst>
              <a:ext uri="{FF2B5EF4-FFF2-40B4-BE49-F238E27FC236}">
                <a16:creationId xmlns:a16="http://schemas.microsoft.com/office/drawing/2014/main" id="{F2B6871C-F4DE-8E58-8BE0-E46F01422478}"/>
              </a:ext>
            </a:extLst>
          </p:cNvPr>
          <p:cNvSpPr txBox="1">
            <a:spLocks/>
          </p:cNvSpPr>
          <p:nvPr/>
        </p:nvSpPr>
        <p:spPr>
          <a:xfrm>
            <a:off x="5303890" y="4860881"/>
            <a:ext cx="2629784" cy="403239"/>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Pelaporan</a:t>
            </a:r>
            <a:endParaRPr lang="en-US" altLang="ja-JP" sz="1400" b="1" dirty="0">
              <a:solidFill>
                <a:schemeClr val="bg1"/>
              </a:solidFill>
            </a:endParaRPr>
          </a:p>
        </p:txBody>
      </p:sp>
      <p:sp>
        <p:nvSpPr>
          <p:cNvPr id="23" name="テキスト プレースホルダー 2">
            <a:extLst>
              <a:ext uri="{FF2B5EF4-FFF2-40B4-BE49-F238E27FC236}">
                <a16:creationId xmlns:a16="http://schemas.microsoft.com/office/drawing/2014/main" id="{25F3A59D-6990-92EF-A0FC-653DD6F6D50C}"/>
              </a:ext>
            </a:extLst>
          </p:cNvPr>
          <p:cNvSpPr txBox="1">
            <a:spLocks/>
          </p:cNvSpPr>
          <p:nvPr/>
        </p:nvSpPr>
        <p:spPr>
          <a:xfrm>
            <a:off x="5303890" y="5414074"/>
            <a:ext cx="2629784" cy="403239"/>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Periksa</a:t>
            </a:r>
            <a:endParaRPr lang="en-US" altLang="ja-JP" sz="1400" b="1" dirty="0">
              <a:solidFill>
                <a:schemeClr val="bg1"/>
              </a:solidFill>
            </a:endParaRPr>
          </a:p>
        </p:txBody>
      </p:sp>
      <p:sp>
        <p:nvSpPr>
          <p:cNvPr id="24" name="テキスト プレースホルダー 2">
            <a:extLst>
              <a:ext uri="{FF2B5EF4-FFF2-40B4-BE49-F238E27FC236}">
                <a16:creationId xmlns:a16="http://schemas.microsoft.com/office/drawing/2014/main" id="{C2B3A131-5ACA-1CE9-6EAB-13EBB1EBC88C}"/>
              </a:ext>
            </a:extLst>
          </p:cNvPr>
          <p:cNvSpPr txBox="1">
            <a:spLocks/>
          </p:cNvSpPr>
          <p:nvPr/>
        </p:nvSpPr>
        <p:spPr>
          <a:xfrm>
            <a:off x="8335968" y="4839196"/>
            <a:ext cx="3016762" cy="1398194"/>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tidak langsung</a:t>
            </a:r>
            <a:endParaRPr lang="en-US" altLang="ja-JP" sz="2200" b="1" dirty="0"/>
          </a:p>
          <a:p>
            <a:pPr algn="ctr"/>
            <a:endParaRPr lang="en-US" altLang="ja-JP" sz="2200" b="1" dirty="0"/>
          </a:p>
          <a:p>
            <a:pPr algn="ctr"/>
            <a:r>
              <a:rPr lang="id" altLang="en-US" sz="1600" b="1" dirty="0"/>
              <a:t>Publikasi dan Pe</a:t>
            </a:r>
            <a:r>
              <a:rPr lang="en-US" altLang="en-US" sz="1600" b="1" dirty="0" err="1"/>
              <a:t>rintah</a:t>
            </a:r>
            <a:r>
              <a:rPr lang="id" altLang="en-US" sz="1600" b="1" dirty="0"/>
              <a:t> untuk Perbaikan</a:t>
            </a:r>
            <a:endParaRPr lang="en-US" altLang="ja-JP" sz="1600" b="1" dirty="0"/>
          </a:p>
        </p:txBody>
      </p:sp>
    </p:spTree>
    <p:extLst>
      <p:ext uri="{BB962C8B-B14F-4D97-AF65-F5344CB8AC3E}">
        <p14:creationId xmlns:p14="http://schemas.microsoft.com/office/powerpoint/2010/main" val="333731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945A5452-8057-F4AC-A9A9-9E72C294E3D6}"/>
              </a:ext>
            </a:extLst>
          </p:cNvPr>
          <p:cNvSpPr txBox="1">
            <a:spLocks/>
          </p:cNvSpPr>
          <p:nvPr/>
        </p:nvSpPr>
        <p:spPr>
          <a:xfrm>
            <a:off x="191180" y="1246097"/>
            <a:ext cx="2232310" cy="21323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(3) Kualitas udara</a:t>
            </a:r>
            <a:endParaRPr lang="en-US" altLang="ja-JP" sz="1600" b="1" dirty="0"/>
          </a:p>
        </p:txBody>
      </p:sp>
      <p:sp>
        <p:nvSpPr>
          <p:cNvPr id="4" name="テキスト ボックス 3">
            <a:extLst>
              <a:ext uri="{FF2B5EF4-FFF2-40B4-BE49-F238E27FC236}">
                <a16:creationId xmlns:a16="http://schemas.microsoft.com/office/drawing/2014/main" id="{FAD95629-B5D6-A607-7065-5A020B21798A}"/>
              </a:ext>
            </a:extLst>
          </p:cNvPr>
          <p:cNvSpPr txBox="1"/>
          <p:nvPr/>
        </p:nvSpPr>
        <p:spPr>
          <a:xfrm>
            <a:off x="119170" y="1700760"/>
            <a:ext cx="5112709" cy="746358"/>
          </a:xfrm>
          <a:prstGeom prst="rect">
            <a:avLst/>
          </a:prstGeom>
          <a:noFill/>
          <a:ln>
            <a:solidFill>
              <a:schemeClr val="bg1">
                <a:lumMod val="75000"/>
              </a:schemeClr>
            </a:solidFill>
          </a:ln>
        </p:spPr>
        <p:txBody>
          <a:bodyPr wrap="square" rtlCol="0">
            <a:spAutoFit/>
          </a:bodyPr>
          <a:lstStyle/>
          <a:p>
            <a:r>
              <a:rPr lang="id" altLang="en-US" sz="1600" dirty="0"/>
              <a:t>Pemberitahuan pemasangan peralatan terkait </a:t>
            </a:r>
            <a:r>
              <a:rPr lang="en-US" altLang="en-US" sz="1600" dirty="0" err="1"/>
              <a:t>Cerobong</a:t>
            </a:r>
            <a:r>
              <a:rPr lang="en-US" altLang="en-US" sz="1600" dirty="0"/>
              <a:t> </a:t>
            </a:r>
            <a:r>
              <a:rPr lang="id" altLang="en-US" sz="1600" dirty="0"/>
              <a:t>*1</a:t>
            </a:r>
          </a:p>
          <a:p>
            <a:r>
              <a:rPr lang="id" altLang="en-US" sz="1050" dirty="0"/>
              <a:t>Contoh: Boiler</a:t>
            </a:r>
            <a:endParaRPr lang="en-US" altLang="ja-JP" sz="1050" dirty="0"/>
          </a:p>
        </p:txBody>
      </p:sp>
      <p:sp>
        <p:nvSpPr>
          <p:cNvPr id="5" name="テキスト ボックス 4">
            <a:extLst>
              <a:ext uri="{FF2B5EF4-FFF2-40B4-BE49-F238E27FC236}">
                <a16:creationId xmlns:a16="http://schemas.microsoft.com/office/drawing/2014/main" id="{E3CDEBD4-343B-7BC8-5BDF-49183917C15A}"/>
              </a:ext>
            </a:extLst>
          </p:cNvPr>
          <p:cNvSpPr txBox="1"/>
          <p:nvPr/>
        </p:nvSpPr>
        <p:spPr>
          <a:xfrm>
            <a:off x="119169" y="2717749"/>
            <a:ext cx="5400751" cy="830997"/>
          </a:xfrm>
          <a:prstGeom prst="rect">
            <a:avLst/>
          </a:prstGeom>
          <a:noFill/>
          <a:ln>
            <a:solidFill>
              <a:schemeClr val="bg1">
                <a:lumMod val="75000"/>
              </a:schemeClr>
            </a:solidFill>
          </a:ln>
        </p:spPr>
        <p:txBody>
          <a:bodyPr wrap="square" rtlCol="0">
            <a:spAutoFit/>
          </a:bodyPr>
          <a:lstStyle/>
          <a:p>
            <a:r>
              <a:rPr lang="id" altLang="en-US" sz="1600" dirty="0"/>
              <a:t>Pengukuran jelaga, debu, dan gas berbahaya</a:t>
            </a:r>
            <a:endParaRPr lang="en-US" altLang="ja-JP" sz="1600" dirty="0"/>
          </a:p>
          <a:p>
            <a:r>
              <a:rPr lang="id" altLang="en-US" sz="1600" dirty="0"/>
              <a:t>Laporan konsentrasi gas buang</a:t>
            </a:r>
            <a:endParaRPr lang="en-US" altLang="ja-JP" sz="1600" dirty="0"/>
          </a:p>
          <a:p>
            <a:r>
              <a:rPr lang="id" altLang="en-US" sz="1600" dirty="0"/>
              <a:t>Pemberitahuan Perubahan atau Penghapusan Peralatan</a:t>
            </a:r>
            <a:endParaRPr lang="en-US" altLang="ja-JP" sz="1600" dirty="0"/>
          </a:p>
        </p:txBody>
      </p:sp>
      <p:sp>
        <p:nvSpPr>
          <p:cNvPr id="6" name="テキスト ボックス 5">
            <a:extLst>
              <a:ext uri="{FF2B5EF4-FFF2-40B4-BE49-F238E27FC236}">
                <a16:creationId xmlns:a16="http://schemas.microsoft.com/office/drawing/2014/main" id="{B673018F-88D7-5D95-2B2F-BD9ACBAF7FD6}"/>
              </a:ext>
            </a:extLst>
          </p:cNvPr>
          <p:cNvSpPr txBox="1"/>
          <p:nvPr/>
        </p:nvSpPr>
        <p:spPr>
          <a:xfrm>
            <a:off x="119170" y="2492870"/>
            <a:ext cx="1836396" cy="261610"/>
          </a:xfrm>
          <a:prstGeom prst="rect">
            <a:avLst/>
          </a:prstGeom>
          <a:noFill/>
        </p:spPr>
        <p:txBody>
          <a:bodyPr wrap="square">
            <a:spAutoFit/>
          </a:bodyPr>
          <a:lstStyle/>
          <a:p>
            <a:r>
              <a:rPr lang="id" altLang="en-US" sz="1100" dirty="0"/>
              <a:t>Selama operasi</a:t>
            </a:r>
            <a:endParaRPr lang="en-US" altLang="ja-JP" sz="1100" dirty="0"/>
          </a:p>
        </p:txBody>
      </p:sp>
      <p:sp>
        <p:nvSpPr>
          <p:cNvPr id="7" name="テキスト ボックス 6">
            <a:extLst>
              <a:ext uri="{FF2B5EF4-FFF2-40B4-BE49-F238E27FC236}">
                <a16:creationId xmlns:a16="http://schemas.microsoft.com/office/drawing/2014/main" id="{09C03CCD-1F46-B226-53E4-AE309EA5D127}"/>
              </a:ext>
            </a:extLst>
          </p:cNvPr>
          <p:cNvSpPr txBox="1"/>
          <p:nvPr/>
        </p:nvSpPr>
        <p:spPr>
          <a:xfrm>
            <a:off x="119170" y="1412720"/>
            <a:ext cx="161362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8" name="グループ化 7">
            <a:extLst>
              <a:ext uri="{FF2B5EF4-FFF2-40B4-BE49-F238E27FC236}">
                <a16:creationId xmlns:a16="http://schemas.microsoft.com/office/drawing/2014/main" id="{FDF42532-4C1E-CC32-5E0A-FB2175813FA4}"/>
              </a:ext>
            </a:extLst>
          </p:cNvPr>
          <p:cNvGrpSpPr/>
          <p:nvPr/>
        </p:nvGrpSpPr>
        <p:grpSpPr>
          <a:xfrm>
            <a:off x="1808336" y="2204830"/>
            <a:ext cx="2047698" cy="394208"/>
            <a:chOff x="1067857" y="2231002"/>
            <a:chExt cx="2047698" cy="394208"/>
          </a:xfrm>
        </p:grpSpPr>
        <p:sp>
          <p:nvSpPr>
            <p:cNvPr id="9" name="矢印: 下 8">
              <a:extLst>
                <a:ext uri="{FF2B5EF4-FFF2-40B4-BE49-F238E27FC236}">
                  <a16:creationId xmlns:a16="http://schemas.microsoft.com/office/drawing/2014/main" id="{70AFBBE3-308E-BC94-ABEA-EAF76B9C910C}"/>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0" name="テキスト プレースホルダー 2">
              <a:extLst>
                <a:ext uri="{FF2B5EF4-FFF2-40B4-BE49-F238E27FC236}">
                  <a16:creationId xmlns:a16="http://schemas.microsoft.com/office/drawing/2014/main" id="{53E09817-38AB-A493-D563-D60D3A979C09}"/>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1" name="テキスト プレースホルダー 2">
            <a:extLst>
              <a:ext uri="{FF2B5EF4-FFF2-40B4-BE49-F238E27FC236}">
                <a16:creationId xmlns:a16="http://schemas.microsoft.com/office/drawing/2014/main" id="{58D25750-3A32-1284-0FE1-B90A106AD0EA}"/>
              </a:ext>
            </a:extLst>
          </p:cNvPr>
          <p:cNvSpPr txBox="1">
            <a:spLocks/>
          </p:cNvSpPr>
          <p:nvPr/>
        </p:nvSpPr>
        <p:spPr>
          <a:xfrm>
            <a:off x="191180" y="3656247"/>
            <a:ext cx="1286933" cy="27682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(4) Air</a:t>
            </a:r>
            <a:endParaRPr lang="en-US" altLang="ja-JP" sz="1600" b="1" dirty="0"/>
          </a:p>
        </p:txBody>
      </p:sp>
      <p:sp>
        <p:nvSpPr>
          <p:cNvPr id="12" name="テキスト ボックス 11">
            <a:extLst>
              <a:ext uri="{FF2B5EF4-FFF2-40B4-BE49-F238E27FC236}">
                <a16:creationId xmlns:a16="http://schemas.microsoft.com/office/drawing/2014/main" id="{B0672B05-F2AF-5AF7-A4A3-42489E637DFB}"/>
              </a:ext>
            </a:extLst>
          </p:cNvPr>
          <p:cNvSpPr txBox="1"/>
          <p:nvPr/>
        </p:nvSpPr>
        <p:spPr>
          <a:xfrm>
            <a:off x="119170" y="4082684"/>
            <a:ext cx="5112709" cy="923330"/>
          </a:xfrm>
          <a:prstGeom prst="rect">
            <a:avLst/>
          </a:prstGeom>
          <a:noFill/>
          <a:ln>
            <a:solidFill>
              <a:schemeClr val="bg1">
                <a:lumMod val="75000"/>
              </a:schemeClr>
            </a:solidFill>
          </a:ln>
        </p:spPr>
        <p:txBody>
          <a:bodyPr wrap="square" rtlCol="0">
            <a:spAutoFit/>
          </a:bodyPr>
          <a:lstStyle/>
          <a:p>
            <a:r>
              <a:rPr lang="id" altLang="en-US" sz="1600" dirty="0"/>
              <a:t>Pemberitahuan pemasangan peralatan menggunakan air*1</a:t>
            </a:r>
          </a:p>
          <a:p>
            <a:r>
              <a:rPr lang="id" altLang="en-US" sz="1050" dirty="0"/>
              <a:t>misalnya pengecatan (basah), perawatan permukaan, alat pembersih, septic tank, dll.</a:t>
            </a:r>
            <a:endParaRPr lang="en-US" altLang="ja-JP" sz="1050" dirty="0"/>
          </a:p>
        </p:txBody>
      </p:sp>
      <p:sp>
        <p:nvSpPr>
          <p:cNvPr id="13" name="テキスト ボックス 12">
            <a:extLst>
              <a:ext uri="{FF2B5EF4-FFF2-40B4-BE49-F238E27FC236}">
                <a16:creationId xmlns:a16="http://schemas.microsoft.com/office/drawing/2014/main" id="{0EBB2805-85D3-9273-FEC2-4067280DE3B4}"/>
              </a:ext>
            </a:extLst>
          </p:cNvPr>
          <p:cNvSpPr txBox="1"/>
          <p:nvPr/>
        </p:nvSpPr>
        <p:spPr>
          <a:xfrm>
            <a:off x="119169" y="5373270"/>
            <a:ext cx="5112709" cy="1077218"/>
          </a:xfrm>
          <a:prstGeom prst="rect">
            <a:avLst/>
          </a:prstGeom>
          <a:noFill/>
          <a:ln>
            <a:solidFill>
              <a:schemeClr val="bg1">
                <a:lumMod val="75000"/>
              </a:schemeClr>
            </a:solidFill>
          </a:ln>
        </p:spPr>
        <p:txBody>
          <a:bodyPr wrap="square" rtlCol="0">
            <a:spAutoFit/>
          </a:bodyPr>
          <a:lstStyle/>
          <a:p>
            <a:r>
              <a:rPr lang="id" altLang="en-US" sz="1600" dirty="0"/>
              <a:t>Air yang dibuang, pengukuran drainase, laporan</a:t>
            </a:r>
            <a:endParaRPr lang="en-US" altLang="ja-JP" sz="1600" dirty="0"/>
          </a:p>
          <a:p>
            <a:r>
              <a:rPr lang="id" altLang="en-US" sz="1600" dirty="0"/>
              <a:t>Inspeksi Preventif dan pembersihan</a:t>
            </a:r>
            <a:endParaRPr lang="en-US" altLang="ja-JP" sz="1600" dirty="0"/>
          </a:p>
          <a:p>
            <a:r>
              <a:rPr lang="id" altLang="en-US" sz="1600" dirty="0"/>
              <a:t>Pemberitahuan Perubahan atau Penghapusan Peralatan</a:t>
            </a:r>
            <a:endParaRPr lang="en-US" altLang="ja-JP" sz="1600" dirty="0"/>
          </a:p>
        </p:txBody>
      </p:sp>
      <p:sp>
        <p:nvSpPr>
          <p:cNvPr id="14" name="テキスト ボックス 13">
            <a:extLst>
              <a:ext uri="{FF2B5EF4-FFF2-40B4-BE49-F238E27FC236}">
                <a16:creationId xmlns:a16="http://schemas.microsoft.com/office/drawing/2014/main" id="{0DAC5283-B618-E1D3-C9A1-EE8459CB2DC7}"/>
              </a:ext>
            </a:extLst>
          </p:cNvPr>
          <p:cNvSpPr txBox="1"/>
          <p:nvPr/>
        </p:nvSpPr>
        <p:spPr>
          <a:xfrm>
            <a:off x="191180" y="5157240"/>
            <a:ext cx="1512493" cy="261610"/>
          </a:xfrm>
          <a:prstGeom prst="rect">
            <a:avLst/>
          </a:prstGeom>
          <a:noFill/>
        </p:spPr>
        <p:txBody>
          <a:bodyPr wrap="square">
            <a:spAutoFit/>
          </a:bodyPr>
          <a:lstStyle/>
          <a:p>
            <a:r>
              <a:rPr lang="id" altLang="en-US" sz="1100" dirty="0"/>
              <a:t>Selama operasi</a:t>
            </a:r>
            <a:endParaRPr lang="en-US" altLang="ja-JP" sz="1100" dirty="0"/>
          </a:p>
        </p:txBody>
      </p:sp>
      <p:sp>
        <p:nvSpPr>
          <p:cNvPr id="15" name="テキスト ボックス 14">
            <a:extLst>
              <a:ext uri="{FF2B5EF4-FFF2-40B4-BE49-F238E27FC236}">
                <a16:creationId xmlns:a16="http://schemas.microsoft.com/office/drawing/2014/main" id="{CA1ADD29-1B0E-9D3C-ADC6-BC93746493FE}"/>
              </a:ext>
            </a:extLst>
          </p:cNvPr>
          <p:cNvSpPr txBox="1"/>
          <p:nvPr/>
        </p:nvSpPr>
        <p:spPr>
          <a:xfrm>
            <a:off x="119170" y="3861060"/>
            <a:ext cx="154161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16" name="グループ化 15">
            <a:extLst>
              <a:ext uri="{FF2B5EF4-FFF2-40B4-BE49-F238E27FC236}">
                <a16:creationId xmlns:a16="http://schemas.microsoft.com/office/drawing/2014/main" id="{7564265D-DF0E-7E1A-E355-742D0528D2C4}"/>
              </a:ext>
            </a:extLst>
          </p:cNvPr>
          <p:cNvGrpSpPr/>
          <p:nvPr/>
        </p:nvGrpSpPr>
        <p:grpSpPr>
          <a:xfrm>
            <a:off x="1808336" y="4869200"/>
            <a:ext cx="2047698" cy="394208"/>
            <a:chOff x="1067857" y="2231002"/>
            <a:chExt cx="2047698" cy="394208"/>
          </a:xfrm>
        </p:grpSpPr>
        <p:sp>
          <p:nvSpPr>
            <p:cNvPr id="17" name="矢印: 下 16">
              <a:extLst>
                <a:ext uri="{FF2B5EF4-FFF2-40B4-BE49-F238E27FC236}">
                  <a16:creationId xmlns:a16="http://schemas.microsoft.com/office/drawing/2014/main" id="{907F4D10-2AC1-916D-A0D9-129C4744904E}"/>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8" name="テキスト プレースホルダー 2">
              <a:extLst>
                <a:ext uri="{FF2B5EF4-FFF2-40B4-BE49-F238E27FC236}">
                  <a16:creationId xmlns:a16="http://schemas.microsoft.com/office/drawing/2014/main" id="{B650DDA5-C310-48D8-CD1D-EAF1A83B7104}"/>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9" name="テキスト プレースホルダー 2">
            <a:extLst>
              <a:ext uri="{FF2B5EF4-FFF2-40B4-BE49-F238E27FC236}">
                <a16:creationId xmlns:a16="http://schemas.microsoft.com/office/drawing/2014/main" id="{C1C24D06-7224-7641-DB3C-AF55AF16CDB1}"/>
              </a:ext>
            </a:extLst>
          </p:cNvPr>
          <p:cNvSpPr txBox="1">
            <a:spLocks/>
          </p:cNvSpPr>
          <p:nvPr/>
        </p:nvSpPr>
        <p:spPr>
          <a:xfrm>
            <a:off x="1055300" y="6603936"/>
            <a:ext cx="6408890" cy="353554"/>
          </a:xfrm>
          <a:prstGeom prst="rect">
            <a:avLst/>
          </a:prstGeom>
          <a:solidFill>
            <a:schemeClr val="bg1"/>
          </a:solid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buClr>
                <a:srgbClr val="000000"/>
              </a:buClr>
              <a:defRPr/>
            </a:pPr>
            <a:r>
              <a:rPr lang="id" altLang="ja-JP" sz="1100" dirty="0">
                <a:solidFill>
                  <a:srgbClr val="000000"/>
                </a:solidFill>
              </a:rPr>
              <a:t>※ 1: Lihat undang-undang dan peraturan lingkungan masing-masing negara untuk fasilitas tertentu yang dicakup.</a:t>
            </a:r>
          </a:p>
        </p:txBody>
      </p:sp>
      <p:sp>
        <p:nvSpPr>
          <p:cNvPr id="20" name="テキスト プレースホルダー 2">
            <a:extLst>
              <a:ext uri="{FF2B5EF4-FFF2-40B4-BE49-F238E27FC236}">
                <a16:creationId xmlns:a16="http://schemas.microsoft.com/office/drawing/2014/main" id="{6F9B7C19-1592-5B59-4229-98FE8ED32EF6}"/>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21" name="矢印: 下 6">
            <a:extLst>
              <a:ext uri="{FF2B5EF4-FFF2-40B4-BE49-F238E27FC236}">
                <a16:creationId xmlns:a16="http://schemas.microsoft.com/office/drawing/2014/main" id="{A82328AC-8A55-D74B-8625-3C686B5C1868}"/>
              </a:ext>
            </a:extLst>
          </p:cNvPr>
          <p:cNvSpPr/>
          <p:nvPr/>
        </p:nvSpPr>
        <p:spPr>
          <a:xfrm rot="16200000">
            <a:off x="5163087" y="2457544"/>
            <a:ext cx="2047698" cy="1402348"/>
          </a:xfrm>
          <a:prstGeom prst="downArrow">
            <a:avLst/>
          </a:prstGeom>
          <a:solidFill>
            <a:srgbClr val="FFFF00"/>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dirty="0">
              <a:solidFill>
                <a:schemeClr val="tx1"/>
              </a:solidFill>
              <a:highlight>
                <a:srgbClr val="FFFF00"/>
              </a:highlight>
            </a:endParaRPr>
          </a:p>
        </p:txBody>
      </p:sp>
      <p:sp>
        <p:nvSpPr>
          <p:cNvPr id="22" name="TextBox 21">
            <a:extLst>
              <a:ext uri="{FF2B5EF4-FFF2-40B4-BE49-F238E27FC236}">
                <a16:creationId xmlns:a16="http://schemas.microsoft.com/office/drawing/2014/main" id="{7BFC6A51-3B91-0EF0-8E47-DC99F2DDA6DF}"/>
              </a:ext>
            </a:extLst>
          </p:cNvPr>
          <p:cNvSpPr txBox="1"/>
          <p:nvPr/>
        </p:nvSpPr>
        <p:spPr>
          <a:xfrm flipH="1">
            <a:off x="5460610" y="2801595"/>
            <a:ext cx="1402349" cy="646331"/>
          </a:xfrm>
          <a:prstGeom prst="rect">
            <a:avLst/>
          </a:prstGeom>
          <a:noFill/>
        </p:spPr>
        <p:txBody>
          <a:bodyPr wrap="square" rtlCol="0">
            <a:spAutoFit/>
          </a:bodyPr>
          <a:lstStyle/>
          <a:p>
            <a:r>
              <a:rPr lang="en-US" dirty="0" err="1"/>
              <a:t>Contoh</a:t>
            </a:r>
            <a:r>
              <a:rPr lang="en-US" dirty="0"/>
              <a:t> di Indonesia</a:t>
            </a:r>
            <a:endParaRPr lang="en-ID" dirty="0"/>
          </a:p>
        </p:txBody>
      </p:sp>
      <p:sp>
        <p:nvSpPr>
          <p:cNvPr id="37" name="テキスト ボックス 3">
            <a:extLst>
              <a:ext uri="{FF2B5EF4-FFF2-40B4-BE49-F238E27FC236}">
                <a16:creationId xmlns:a16="http://schemas.microsoft.com/office/drawing/2014/main" id="{4234A30A-624E-3F48-DD41-A953EDDAEB36}"/>
              </a:ext>
            </a:extLst>
          </p:cNvPr>
          <p:cNvSpPr txBox="1"/>
          <p:nvPr/>
        </p:nvSpPr>
        <p:spPr>
          <a:xfrm>
            <a:off x="6888109" y="1700760"/>
            <a:ext cx="5112709" cy="746358"/>
          </a:xfrm>
          <a:prstGeom prst="rect">
            <a:avLst/>
          </a:prstGeom>
          <a:noFill/>
          <a:ln>
            <a:solidFill>
              <a:schemeClr val="bg1">
                <a:lumMod val="75000"/>
              </a:schemeClr>
            </a:solidFill>
          </a:ln>
        </p:spPr>
        <p:txBody>
          <a:bodyPr wrap="square" rtlCol="0">
            <a:spAutoFit/>
          </a:bodyPr>
          <a:lstStyle/>
          <a:p>
            <a:r>
              <a:rPr lang="en-US" altLang="en-US" sz="1600" dirty="0" err="1"/>
              <a:t>Melengkapi</a:t>
            </a:r>
            <a:r>
              <a:rPr lang="en-US" altLang="en-US" sz="1600" dirty="0"/>
              <a:t> </a:t>
            </a:r>
            <a:r>
              <a:rPr lang="en-US" altLang="en-US" sz="1600" dirty="0" err="1"/>
              <a:t>Cerobong</a:t>
            </a:r>
            <a:r>
              <a:rPr lang="en-US" altLang="en-US" sz="1600" dirty="0"/>
              <a:t> </a:t>
            </a:r>
            <a:r>
              <a:rPr lang="en-US" altLang="en-US" sz="1600" dirty="0" err="1"/>
              <a:t>dengan</a:t>
            </a:r>
            <a:r>
              <a:rPr lang="en-US" altLang="en-US" sz="1600" dirty="0"/>
              <a:t> </a:t>
            </a:r>
            <a:r>
              <a:rPr lang="en-US" altLang="en-US" sz="1600" dirty="0" err="1"/>
              <a:t>Lubang</a:t>
            </a:r>
            <a:r>
              <a:rPr lang="en-US" altLang="en-US" sz="1600" dirty="0"/>
              <a:t> sampling, Platform dan </a:t>
            </a:r>
            <a:r>
              <a:rPr lang="en-US" altLang="en-US" sz="1600" dirty="0" err="1"/>
              <a:t>Tangga</a:t>
            </a:r>
            <a:r>
              <a:rPr lang="en-US" altLang="en-US" sz="1600" dirty="0"/>
              <a:t> </a:t>
            </a:r>
            <a:r>
              <a:rPr lang="en-US" altLang="en-US" sz="1600" dirty="0" err="1"/>
              <a:t>dengan</a:t>
            </a:r>
            <a:r>
              <a:rPr lang="en-US" altLang="en-US" sz="1600" dirty="0"/>
              <a:t> </a:t>
            </a:r>
            <a:r>
              <a:rPr lang="en-US" altLang="en-US" sz="1600" dirty="0" err="1"/>
              <a:t>aturan</a:t>
            </a:r>
            <a:r>
              <a:rPr lang="en-US" altLang="en-US" sz="1600" dirty="0"/>
              <a:t> 2D 8D </a:t>
            </a:r>
            <a:r>
              <a:rPr lang="id" altLang="en-US" sz="1600" dirty="0"/>
              <a:t>*1</a:t>
            </a:r>
          </a:p>
          <a:p>
            <a:r>
              <a:rPr lang="id" altLang="en-US" sz="1050" dirty="0"/>
              <a:t>Contoh: Boiler</a:t>
            </a:r>
            <a:endParaRPr lang="en-US" altLang="ja-JP" sz="1050" dirty="0"/>
          </a:p>
        </p:txBody>
      </p:sp>
      <p:sp>
        <p:nvSpPr>
          <p:cNvPr id="38" name="テキスト ボックス 4">
            <a:extLst>
              <a:ext uri="{FF2B5EF4-FFF2-40B4-BE49-F238E27FC236}">
                <a16:creationId xmlns:a16="http://schemas.microsoft.com/office/drawing/2014/main" id="{8D119604-974E-2A4D-4DA8-0986DCE6050D}"/>
              </a:ext>
            </a:extLst>
          </p:cNvPr>
          <p:cNvSpPr txBox="1"/>
          <p:nvPr/>
        </p:nvSpPr>
        <p:spPr>
          <a:xfrm>
            <a:off x="6888109" y="2717749"/>
            <a:ext cx="5400751" cy="584775"/>
          </a:xfrm>
          <a:prstGeom prst="rect">
            <a:avLst/>
          </a:prstGeom>
          <a:noFill/>
          <a:ln>
            <a:solidFill>
              <a:schemeClr val="bg1">
                <a:lumMod val="75000"/>
              </a:schemeClr>
            </a:solidFill>
          </a:ln>
        </p:spPr>
        <p:txBody>
          <a:bodyPr wrap="square" rtlCol="0">
            <a:spAutoFit/>
          </a:bodyPr>
          <a:lstStyle/>
          <a:p>
            <a:pPr marL="285750" indent="-285750">
              <a:buFontTx/>
              <a:buChar char="-"/>
            </a:pPr>
            <a:r>
              <a:rPr lang="en-US" altLang="en-US" sz="1600" dirty="0" err="1"/>
              <a:t>Pengujian</a:t>
            </a:r>
            <a:r>
              <a:rPr lang="en-US" altLang="en-US" sz="1600" dirty="0"/>
              <a:t> </a:t>
            </a:r>
            <a:r>
              <a:rPr lang="en-US" altLang="en-US" sz="1600" dirty="0" err="1"/>
              <a:t>Berkala</a:t>
            </a:r>
            <a:r>
              <a:rPr lang="en-US" altLang="en-US" sz="1600" dirty="0"/>
              <a:t> </a:t>
            </a:r>
            <a:r>
              <a:rPr lang="en-US" altLang="en-US" sz="1600" dirty="0" err="1"/>
              <a:t>emisi</a:t>
            </a:r>
            <a:r>
              <a:rPr lang="en-US" altLang="en-US" sz="1600" dirty="0"/>
              <a:t> </a:t>
            </a:r>
            <a:r>
              <a:rPr lang="en-US" altLang="en-US" sz="1600" dirty="0" err="1"/>
              <a:t>cerobong</a:t>
            </a:r>
            <a:r>
              <a:rPr lang="en-US" altLang="en-US" sz="1600" dirty="0"/>
              <a:t> boiler, dust collector</a:t>
            </a:r>
          </a:p>
          <a:p>
            <a:r>
              <a:rPr lang="en-US" altLang="en-US" sz="1600" dirty="0"/>
              <a:t>     </a:t>
            </a:r>
            <a:r>
              <a:rPr lang="en-US" altLang="en-US" sz="1600" dirty="0" err="1"/>
              <a:t>setiap</a:t>
            </a:r>
            <a:r>
              <a:rPr lang="en-US" altLang="en-US" sz="1600" dirty="0"/>
              <a:t> 6 </a:t>
            </a:r>
            <a:r>
              <a:rPr lang="en-US" altLang="en-US" sz="1600" dirty="0" err="1"/>
              <a:t>bulan</a:t>
            </a:r>
            <a:r>
              <a:rPr lang="en-US" altLang="en-US" sz="1600" dirty="0"/>
              <a:t> </a:t>
            </a:r>
            <a:r>
              <a:rPr lang="en-US" altLang="en-US" sz="1600" dirty="0" err="1"/>
              <a:t>sekali</a:t>
            </a:r>
            <a:r>
              <a:rPr lang="en-US" altLang="en-US" sz="1600" dirty="0"/>
              <a:t> oleh Lab. </a:t>
            </a:r>
            <a:r>
              <a:rPr lang="en-US" altLang="en-US" sz="1600" dirty="0" err="1"/>
              <a:t>Terakreditasi</a:t>
            </a:r>
            <a:r>
              <a:rPr lang="en-US" altLang="en-US" sz="1600" dirty="0"/>
              <a:t> KAN</a:t>
            </a:r>
            <a:endParaRPr lang="en-US" altLang="ja-JP" sz="1600" dirty="0"/>
          </a:p>
        </p:txBody>
      </p:sp>
      <p:sp>
        <p:nvSpPr>
          <p:cNvPr id="39" name="テキスト ボックス 5">
            <a:extLst>
              <a:ext uri="{FF2B5EF4-FFF2-40B4-BE49-F238E27FC236}">
                <a16:creationId xmlns:a16="http://schemas.microsoft.com/office/drawing/2014/main" id="{31F79D81-6709-8B09-BFC0-2A8A83E0FE38}"/>
              </a:ext>
            </a:extLst>
          </p:cNvPr>
          <p:cNvSpPr txBox="1"/>
          <p:nvPr/>
        </p:nvSpPr>
        <p:spPr>
          <a:xfrm>
            <a:off x="6888110" y="2492870"/>
            <a:ext cx="1836396" cy="261610"/>
          </a:xfrm>
          <a:prstGeom prst="rect">
            <a:avLst/>
          </a:prstGeom>
          <a:noFill/>
        </p:spPr>
        <p:txBody>
          <a:bodyPr wrap="square">
            <a:spAutoFit/>
          </a:bodyPr>
          <a:lstStyle/>
          <a:p>
            <a:r>
              <a:rPr lang="id" altLang="en-US" sz="1100" dirty="0"/>
              <a:t>Selama operasi</a:t>
            </a:r>
            <a:endParaRPr lang="en-US" altLang="ja-JP" sz="1100" dirty="0"/>
          </a:p>
        </p:txBody>
      </p:sp>
      <p:sp>
        <p:nvSpPr>
          <p:cNvPr id="40" name="テキスト ボックス 6">
            <a:extLst>
              <a:ext uri="{FF2B5EF4-FFF2-40B4-BE49-F238E27FC236}">
                <a16:creationId xmlns:a16="http://schemas.microsoft.com/office/drawing/2014/main" id="{2CD6A7D7-7FB2-9BD2-C0C0-501E6E49462F}"/>
              </a:ext>
            </a:extLst>
          </p:cNvPr>
          <p:cNvSpPr txBox="1"/>
          <p:nvPr/>
        </p:nvSpPr>
        <p:spPr>
          <a:xfrm>
            <a:off x="6888110" y="1412720"/>
            <a:ext cx="161362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41" name="グループ化 7">
            <a:extLst>
              <a:ext uri="{FF2B5EF4-FFF2-40B4-BE49-F238E27FC236}">
                <a16:creationId xmlns:a16="http://schemas.microsoft.com/office/drawing/2014/main" id="{3C48BDBD-1D5B-FEF0-FA4F-A7FBDE45BD70}"/>
              </a:ext>
            </a:extLst>
          </p:cNvPr>
          <p:cNvGrpSpPr/>
          <p:nvPr/>
        </p:nvGrpSpPr>
        <p:grpSpPr>
          <a:xfrm>
            <a:off x="8577276" y="2314692"/>
            <a:ext cx="2047698" cy="394208"/>
            <a:chOff x="1067857" y="2231002"/>
            <a:chExt cx="2047698" cy="394208"/>
          </a:xfrm>
        </p:grpSpPr>
        <p:sp>
          <p:nvSpPr>
            <p:cNvPr id="42" name="矢印: 下 8">
              <a:extLst>
                <a:ext uri="{FF2B5EF4-FFF2-40B4-BE49-F238E27FC236}">
                  <a16:creationId xmlns:a16="http://schemas.microsoft.com/office/drawing/2014/main" id="{012FDFA4-29DF-2EF3-3B46-8EF8C9FC3CE8}"/>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43" name="テキスト プレースホルダー 2">
              <a:extLst>
                <a:ext uri="{FF2B5EF4-FFF2-40B4-BE49-F238E27FC236}">
                  <a16:creationId xmlns:a16="http://schemas.microsoft.com/office/drawing/2014/main" id="{1B440281-7851-0031-9499-ED6CAABDC794}"/>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44" name="テキスト プレースホルダー 2">
            <a:extLst>
              <a:ext uri="{FF2B5EF4-FFF2-40B4-BE49-F238E27FC236}">
                <a16:creationId xmlns:a16="http://schemas.microsoft.com/office/drawing/2014/main" id="{BB980647-084A-3C40-7A74-115399B5E163}"/>
              </a:ext>
            </a:extLst>
          </p:cNvPr>
          <p:cNvSpPr txBox="1">
            <a:spLocks/>
          </p:cNvSpPr>
          <p:nvPr/>
        </p:nvSpPr>
        <p:spPr>
          <a:xfrm>
            <a:off x="6960120" y="3656247"/>
            <a:ext cx="1286933" cy="27682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(4) Air</a:t>
            </a:r>
            <a:endParaRPr lang="en-US" altLang="ja-JP" sz="1600" b="1" dirty="0"/>
          </a:p>
        </p:txBody>
      </p:sp>
      <p:sp>
        <p:nvSpPr>
          <p:cNvPr id="45" name="テキスト ボックス 11">
            <a:extLst>
              <a:ext uri="{FF2B5EF4-FFF2-40B4-BE49-F238E27FC236}">
                <a16:creationId xmlns:a16="http://schemas.microsoft.com/office/drawing/2014/main" id="{CFED4B0C-1CD5-DF6C-2E8D-30B000C0074B}"/>
              </a:ext>
            </a:extLst>
          </p:cNvPr>
          <p:cNvSpPr txBox="1"/>
          <p:nvPr/>
        </p:nvSpPr>
        <p:spPr>
          <a:xfrm>
            <a:off x="6888110" y="4082684"/>
            <a:ext cx="5112709" cy="661720"/>
          </a:xfrm>
          <a:prstGeom prst="rect">
            <a:avLst/>
          </a:prstGeom>
          <a:noFill/>
          <a:ln>
            <a:solidFill>
              <a:schemeClr val="bg1">
                <a:lumMod val="75000"/>
              </a:schemeClr>
            </a:solidFill>
          </a:ln>
        </p:spPr>
        <p:txBody>
          <a:bodyPr wrap="square" rtlCol="0">
            <a:spAutoFit/>
          </a:bodyPr>
          <a:lstStyle/>
          <a:p>
            <a:r>
              <a:rPr lang="en-US" altLang="en-US" sz="1600" dirty="0" err="1"/>
              <a:t>Mengajukan</a:t>
            </a:r>
            <a:r>
              <a:rPr lang="en-US" altLang="en-US" sz="1600" dirty="0"/>
              <a:t> </a:t>
            </a:r>
            <a:r>
              <a:rPr lang="en-US" altLang="en-US" sz="1600" dirty="0" err="1"/>
              <a:t>Persetujuan</a:t>
            </a:r>
            <a:r>
              <a:rPr lang="en-US" altLang="en-US" sz="1600" dirty="0"/>
              <a:t> Teknis (</a:t>
            </a:r>
            <a:r>
              <a:rPr lang="en-US" altLang="en-US" sz="1600" dirty="0" err="1"/>
              <a:t>Izin</a:t>
            </a:r>
            <a:r>
              <a:rPr lang="en-US" altLang="en-US" sz="1600" dirty="0"/>
              <a:t>) SLO, IPLC </a:t>
            </a:r>
            <a:r>
              <a:rPr lang="id" altLang="en-US" sz="1600" dirty="0"/>
              <a:t>*1</a:t>
            </a:r>
          </a:p>
          <a:p>
            <a:r>
              <a:rPr lang="id" altLang="en-US" sz="1050" dirty="0"/>
              <a:t>misalnya pengecatan (basah), perawatan permukaan, alat pembersih, septic tank, dll.</a:t>
            </a:r>
            <a:endParaRPr lang="en-US" altLang="ja-JP" sz="1050" dirty="0"/>
          </a:p>
        </p:txBody>
      </p:sp>
      <p:sp>
        <p:nvSpPr>
          <p:cNvPr id="46" name="テキスト ボックス 12">
            <a:extLst>
              <a:ext uri="{FF2B5EF4-FFF2-40B4-BE49-F238E27FC236}">
                <a16:creationId xmlns:a16="http://schemas.microsoft.com/office/drawing/2014/main" id="{7B721D2E-CBC3-A22B-4BAC-67752DF2DF53}"/>
              </a:ext>
            </a:extLst>
          </p:cNvPr>
          <p:cNvSpPr txBox="1"/>
          <p:nvPr/>
        </p:nvSpPr>
        <p:spPr>
          <a:xfrm>
            <a:off x="6888109" y="5373270"/>
            <a:ext cx="5112709" cy="830997"/>
          </a:xfrm>
          <a:prstGeom prst="rect">
            <a:avLst/>
          </a:prstGeom>
          <a:noFill/>
          <a:ln>
            <a:solidFill>
              <a:schemeClr val="bg1">
                <a:lumMod val="75000"/>
              </a:schemeClr>
            </a:solidFill>
          </a:ln>
        </p:spPr>
        <p:txBody>
          <a:bodyPr wrap="square" rtlCol="0">
            <a:spAutoFit/>
          </a:bodyPr>
          <a:lstStyle/>
          <a:p>
            <a:pPr marL="285750" indent="-285750">
              <a:buFontTx/>
              <a:buChar char="-"/>
            </a:pPr>
            <a:r>
              <a:rPr lang="en-US" altLang="en-US" sz="1600" dirty="0" err="1"/>
              <a:t>Pengujian</a:t>
            </a:r>
            <a:r>
              <a:rPr lang="en-US" altLang="en-US" sz="1600" dirty="0"/>
              <a:t> </a:t>
            </a:r>
            <a:r>
              <a:rPr lang="en-US" altLang="en-US" sz="1600" dirty="0" err="1"/>
              <a:t>Berkala</a:t>
            </a:r>
            <a:r>
              <a:rPr lang="en-US" altLang="en-US" sz="1600" dirty="0"/>
              <a:t> </a:t>
            </a:r>
            <a:r>
              <a:rPr lang="en-US" altLang="en-US" sz="1600" dirty="0" err="1"/>
              <a:t>setiap</a:t>
            </a:r>
            <a:r>
              <a:rPr lang="en-US" altLang="en-US" sz="1600" dirty="0"/>
              <a:t> </a:t>
            </a:r>
            <a:r>
              <a:rPr lang="en-US" altLang="en-US" sz="1600" dirty="0" err="1"/>
              <a:t>hari</a:t>
            </a:r>
            <a:r>
              <a:rPr lang="en-US" altLang="en-US" sz="1600" dirty="0"/>
              <a:t> </a:t>
            </a:r>
            <a:r>
              <a:rPr lang="en-US" altLang="en-US" sz="1600" dirty="0" err="1"/>
              <a:t>untuk</a:t>
            </a:r>
            <a:r>
              <a:rPr lang="en-US" altLang="en-US" sz="1600" dirty="0"/>
              <a:t> Debit, pH air</a:t>
            </a:r>
          </a:p>
          <a:p>
            <a:pPr marL="285750" indent="-285750">
              <a:buFontTx/>
              <a:buChar char="-"/>
            </a:pPr>
            <a:r>
              <a:rPr lang="en-US" altLang="ja-JP" sz="1600" dirty="0" err="1"/>
              <a:t>Pengujian</a:t>
            </a:r>
            <a:r>
              <a:rPr lang="en-US" altLang="ja-JP" sz="1600" dirty="0"/>
              <a:t> </a:t>
            </a:r>
            <a:r>
              <a:rPr lang="en-US" altLang="ja-JP" sz="1600" dirty="0" err="1"/>
              <a:t>berkala</a:t>
            </a:r>
            <a:r>
              <a:rPr lang="en-US" altLang="ja-JP" sz="1600" dirty="0"/>
              <a:t> </a:t>
            </a:r>
            <a:r>
              <a:rPr lang="en-US" altLang="ja-JP" sz="1600" dirty="0" err="1"/>
              <a:t>setiap</a:t>
            </a:r>
            <a:r>
              <a:rPr lang="en-US" altLang="ja-JP" sz="1600" dirty="0"/>
              <a:t> </a:t>
            </a:r>
            <a:r>
              <a:rPr lang="en-US" altLang="ja-JP" sz="1600" dirty="0" err="1"/>
              <a:t>bulan</a:t>
            </a:r>
            <a:endParaRPr lang="en-US" altLang="ja-JP" sz="1600" dirty="0"/>
          </a:p>
          <a:p>
            <a:pPr marL="285750" indent="-285750">
              <a:buFontTx/>
              <a:buChar char="-"/>
            </a:pPr>
            <a:r>
              <a:rPr lang="en-US" altLang="ja-JP" sz="1600" dirty="0" err="1"/>
              <a:t>Pengujian</a:t>
            </a:r>
            <a:r>
              <a:rPr lang="en-US" altLang="ja-JP" sz="1600" dirty="0"/>
              <a:t> </a:t>
            </a:r>
            <a:r>
              <a:rPr lang="en-US" altLang="ja-JP" sz="1600" dirty="0" err="1"/>
              <a:t>berkala</a:t>
            </a:r>
            <a:r>
              <a:rPr lang="en-US" altLang="ja-JP" sz="1600" dirty="0"/>
              <a:t> </a:t>
            </a:r>
            <a:r>
              <a:rPr lang="en-US" altLang="ja-JP" sz="1600" dirty="0" err="1"/>
              <a:t>setiap</a:t>
            </a:r>
            <a:r>
              <a:rPr lang="en-US" altLang="ja-JP" sz="1600" dirty="0"/>
              <a:t> 6 </a:t>
            </a:r>
            <a:r>
              <a:rPr lang="en-US" altLang="ja-JP" sz="1600" dirty="0" err="1"/>
              <a:t>bulan</a:t>
            </a:r>
            <a:r>
              <a:rPr lang="en-US" altLang="ja-JP" sz="1600" dirty="0"/>
              <a:t> </a:t>
            </a:r>
          </a:p>
        </p:txBody>
      </p:sp>
      <p:sp>
        <p:nvSpPr>
          <p:cNvPr id="47" name="テキスト ボックス 13">
            <a:extLst>
              <a:ext uri="{FF2B5EF4-FFF2-40B4-BE49-F238E27FC236}">
                <a16:creationId xmlns:a16="http://schemas.microsoft.com/office/drawing/2014/main" id="{2D9433E4-5D4A-4C57-A9E7-8756A48676DC}"/>
              </a:ext>
            </a:extLst>
          </p:cNvPr>
          <p:cNvSpPr txBox="1"/>
          <p:nvPr/>
        </p:nvSpPr>
        <p:spPr>
          <a:xfrm>
            <a:off x="6960120" y="5157240"/>
            <a:ext cx="1512493" cy="261610"/>
          </a:xfrm>
          <a:prstGeom prst="rect">
            <a:avLst/>
          </a:prstGeom>
          <a:noFill/>
        </p:spPr>
        <p:txBody>
          <a:bodyPr wrap="square">
            <a:spAutoFit/>
          </a:bodyPr>
          <a:lstStyle/>
          <a:p>
            <a:r>
              <a:rPr lang="id" altLang="en-US" sz="1100" dirty="0"/>
              <a:t>Selama operasi</a:t>
            </a:r>
            <a:endParaRPr lang="en-US" altLang="ja-JP" sz="1100" dirty="0"/>
          </a:p>
        </p:txBody>
      </p:sp>
      <p:sp>
        <p:nvSpPr>
          <p:cNvPr id="48" name="テキスト ボックス 14">
            <a:extLst>
              <a:ext uri="{FF2B5EF4-FFF2-40B4-BE49-F238E27FC236}">
                <a16:creationId xmlns:a16="http://schemas.microsoft.com/office/drawing/2014/main" id="{0A632149-8DDD-8E72-3F0D-DEF044FD6F7A}"/>
              </a:ext>
            </a:extLst>
          </p:cNvPr>
          <p:cNvSpPr txBox="1"/>
          <p:nvPr/>
        </p:nvSpPr>
        <p:spPr>
          <a:xfrm>
            <a:off x="6888110" y="3861060"/>
            <a:ext cx="154161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49" name="グループ化 15">
            <a:extLst>
              <a:ext uri="{FF2B5EF4-FFF2-40B4-BE49-F238E27FC236}">
                <a16:creationId xmlns:a16="http://schemas.microsoft.com/office/drawing/2014/main" id="{B620A0F6-B7C3-C2BD-094D-E980F10DC226}"/>
              </a:ext>
            </a:extLst>
          </p:cNvPr>
          <p:cNvGrpSpPr/>
          <p:nvPr/>
        </p:nvGrpSpPr>
        <p:grpSpPr>
          <a:xfrm>
            <a:off x="8577276" y="4869200"/>
            <a:ext cx="2047698" cy="394208"/>
            <a:chOff x="1067857" y="2231002"/>
            <a:chExt cx="2047698" cy="394208"/>
          </a:xfrm>
        </p:grpSpPr>
        <p:sp>
          <p:nvSpPr>
            <p:cNvPr id="50" name="矢印: 下 16">
              <a:extLst>
                <a:ext uri="{FF2B5EF4-FFF2-40B4-BE49-F238E27FC236}">
                  <a16:creationId xmlns:a16="http://schemas.microsoft.com/office/drawing/2014/main" id="{2FA99123-C8FF-4E0E-E2C5-3AAA48DD567D}"/>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51" name="テキスト プレースホルダー 2">
              <a:extLst>
                <a:ext uri="{FF2B5EF4-FFF2-40B4-BE49-F238E27FC236}">
                  <a16:creationId xmlns:a16="http://schemas.microsoft.com/office/drawing/2014/main" id="{411D25E6-3664-A04B-F762-498A47810880}"/>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Tree>
    <p:extLst>
      <p:ext uri="{BB962C8B-B14F-4D97-AF65-F5344CB8AC3E}">
        <p14:creationId xmlns:p14="http://schemas.microsoft.com/office/powerpoint/2010/main" val="2586952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a:t>
            </a:r>
            <a:r>
              <a:rPr kumimoji="1" lang="en-US" altLang="en-US" dirty="0"/>
              <a:t> </a:t>
            </a:r>
            <a:r>
              <a:rPr kumimoji="1" lang="id" altLang="en-US" dirty="0"/>
              <a:t>Dasar hukum dan peraturan lingkungan yang diperlukan untuk operasi bisnis</a:t>
            </a:r>
          </a:p>
        </p:txBody>
      </p:sp>
      <p:sp>
        <p:nvSpPr>
          <p:cNvPr id="2" name="テキスト プレースホルダー 2">
            <a:extLst>
              <a:ext uri="{FF2B5EF4-FFF2-40B4-BE49-F238E27FC236}">
                <a16:creationId xmlns:a16="http://schemas.microsoft.com/office/drawing/2014/main" id="{945A5452-8057-F4AC-A9A9-9E72C294E3D6}"/>
              </a:ext>
            </a:extLst>
          </p:cNvPr>
          <p:cNvSpPr txBox="1">
            <a:spLocks/>
          </p:cNvSpPr>
          <p:nvPr/>
        </p:nvSpPr>
        <p:spPr>
          <a:xfrm>
            <a:off x="191180" y="1196690"/>
            <a:ext cx="2232310" cy="260857"/>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(3) Kualitas udara</a:t>
            </a:r>
            <a:endParaRPr lang="en-US" altLang="ja-JP" sz="1600" b="1" dirty="0"/>
          </a:p>
        </p:txBody>
      </p:sp>
      <p:sp>
        <p:nvSpPr>
          <p:cNvPr id="4" name="テキスト ボックス 3">
            <a:extLst>
              <a:ext uri="{FF2B5EF4-FFF2-40B4-BE49-F238E27FC236}">
                <a16:creationId xmlns:a16="http://schemas.microsoft.com/office/drawing/2014/main" id="{FAD95629-B5D6-A607-7065-5A020B21798A}"/>
              </a:ext>
            </a:extLst>
          </p:cNvPr>
          <p:cNvSpPr txBox="1"/>
          <p:nvPr/>
        </p:nvSpPr>
        <p:spPr>
          <a:xfrm>
            <a:off x="119169" y="1579955"/>
            <a:ext cx="5112709" cy="469359"/>
          </a:xfrm>
          <a:prstGeom prst="rect">
            <a:avLst/>
          </a:prstGeom>
          <a:noFill/>
          <a:ln>
            <a:solidFill>
              <a:schemeClr val="bg1">
                <a:lumMod val="75000"/>
              </a:schemeClr>
            </a:solidFill>
          </a:ln>
        </p:spPr>
        <p:txBody>
          <a:bodyPr wrap="square" rtlCol="0">
            <a:spAutoFit/>
          </a:bodyPr>
          <a:lstStyle/>
          <a:p>
            <a:r>
              <a:rPr lang="id" altLang="en-US" sz="1400" dirty="0"/>
              <a:t>Pemberitahuan pemasangan peralatan terkait </a:t>
            </a:r>
            <a:r>
              <a:rPr lang="en-US" altLang="en-US" sz="1400" dirty="0" err="1"/>
              <a:t>Cerobong</a:t>
            </a:r>
            <a:r>
              <a:rPr lang="id" altLang="en-US" sz="1400" dirty="0"/>
              <a:t>*1</a:t>
            </a:r>
          </a:p>
          <a:p>
            <a:r>
              <a:rPr lang="id" altLang="en-US" sz="1000" dirty="0"/>
              <a:t>Contoh: Boiler</a:t>
            </a:r>
            <a:endParaRPr lang="en-US" altLang="ja-JP" sz="1000" dirty="0"/>
          </a:p>
        </p:txBody>
      </p:sp>
      <p:sp>
        <p:nvSpPr>
          <p:cNvPr id="5" name="テキスト ボックス 4">
            <a:extLst>
              <a:ext uri="{FF2B5EF4-FFF2-40B4-BE49-F238E27FC236}">
                <a16:creationId xmlns:a16="http://schemas.microsoft.com/office/drawing/2014/main" id="{E3CDEBD4-343B-7BC8-5BDF-49183917C15A}"/>
              </a:ext>
            </a:extLst>
          </p:cNvPr>
          <p:cNvSpPr txBox="1"/>
          <p:nvPr/>
        </p:nvSpPr>
        <p:spPr>
          <a:xfrm>
            <a:off x="119170" y="2721446"/>
            <a:ext cx="5112709" cy="738664"/>
          </a:xfrm>
          <a:prstGeom prst="rect">
            <a:avLst/>
          </a:prstGeom>
          <a:noFill/>
          <a:ln>
            <a:solidFill>
              <a:schemeClr val="bg1">
                <a:lumMod val="75000"/>
              </a:schemeClr>
            </a:solidFill>
          </a:ln>
        </p:spPr>
        <p:txBody>
          <a:bodyPr wrap="square" rtlCol="0">
            <a:spAutoFit/>
          </a:bodyPr>
          <a:lstStyle/>
          <a:p>
            <a:r>
              <a:rPr lang="id" altLang="en-US" sz="1400" dirty="0"/>
              <a:t>Pengukuran jelaga, debu, dan gas berbahaya</a:t>
            </a:r>
            <a:endParaRPr lang="en-US" altLang="ja-JP" sz="1400" dirty="0"/>
          </a:p>
          <a:p>
            <a:r>
              <a:rPr lang="id" altLang="en-US" sz="1400" dirty="0"/>
              <a:t>Laporan konsentrasi gas buang</a:t>
            </a:r>
            <a:endParaRPr lang="en-US" altLang="ja-JP" sz="1400" dirty="0"/>
          </a:p>
          <a:p>
            <a:r>
              <a:rPr lang="id" altLang="en-US" sz="1400" dirty="0"/>
              <a:t>Pemberitahuan Perubahan atau Penghapusan Peralatan</a:t>
            </a:r>
            <a:endParaRPr lang="en-US" altLang="ja-JP" sz="1400" dirty="0"/>
          </a:p>
        </p:txBody>
      </p:sp>
      <p:sp>
        <p:nvSpPr>
          <p:cNvPr id="6" name="テキスト ボックス 5">
            <a:extLst>
              <a:ext uri="{FF2B5EF4-FFF2-40B4-BE49-F238E27FC236}">
                <a16:creationId xmlns:a16="http://schemas.microsoft.com/office/drawing/2014/main" id="{B673018F-88D7-5D95-2B2F-BD9ACBAF7FD6}"/>
              </a:ext>
            </a:extLst>
          </p:cNvPr>
          <p:cNvSpPr txBox="1"/>
          <p:nvPr/>
        </p:nvSpPr>
        <p:spPr>
          <a:xfrm>
            <a:off x="119170" y="2492870"/>
            <a:ext cx="1836396" cy="261610"/>
          </a:xfrm>
          <a:prstGeom prst="rect">
            <a:avLst/>
          </a:prstGeom>
          <a:noFill/>
        </p:spPr>
        <p:txBody>
          <a:bodyPr wrap="square">
            <a:spAutoFit/>
          </a:bodyPr>
          <a:lstStyle/>
          <a:p>
            <a:r>
              <a:rPr lang="id" altLang="en-US" sz="1100" dirty="0"/>
              <a:t>Selama operasi</a:t>
            </a:r>
            <a:endParaRPr lang="en-US" altLang="ja-JP" sz="1100" dirty="0"/>
          </a:p>
        </p:txBody>
      </p:sp>
      <p:sp>
        <p:nvSpPr>
          <p:cNvPr id="7" name="テキスト ボックス 6">
            <a:extLst>
              <a:ext uri="{FF2B5EF4-FFF2-40B4-BE49-F238E27FC236}">
                <a16:creationId xmlns:a16="http://schemas.microsoft.com/office/drawing/2014/main" id="{09C03CCD-1F46-B226-53E4-AE309EA5D127}"/>
              </a:ext>
            </a:extLst>
          </p:cNvPr>
          <p:cNvSpPr txBox="1"/>
          <p:nvPr/>
        </p:nvSpPr>
        <p:spPr>
          <a:xfrm>
            <a:off x="119170" y="1412720"/>
            <a:ext cx="161362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8" name="グループ化 7">
            <a:extLst>
              <a:ext uri="{FF2B5EF4-FFF2-40B4-BE49-F238E27FC236}">
                <a16:creationId xmlns:a16="http://schemas.microsoft.com/office/drawing/2014/main" id="{FDF42532-4C1E-CC32-5E0A-FB2175813FA4}"/>
              </a:ext>
            </a:extLst>
          </p:cNvPr>
          <p:cNvGrpSpPr/>
          <p:nvPr/>
        </p:nvGrpSpPr>
        <p:grpSpPr>
          <a:xfrm>
            <a:off x="1808336" y="2204830"/>
            <a:ext cx="2047698" cy="394208"/>
            <a:chOff x="1067857" y="2231002"/>
            <a:chExt cx="2047698" cy="394208"/>
          </a:xfrm>
        </p:grpSpPr>
        <p:sp>
          <p:nvSpPr>
            <p:cNvPr id="9" name="矢印: 下 8">
              <a:extLst>
                <a:ext uri="{FF2B5EF4-FFF2-40B4-BE49-F238E27FC236}">
                  <a16:creationId xmlns:a16="http://schemas.microsoft.com/office/drawing/2014/main" id="{70AFBBE3-308E-BC94-ABEA-EAF76B9C910C}"/>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0" name="テキスト プレースホルダー 2">
              <a:extLst>
                <a:ext uri="{FF2B5EF4-FFF2-40B4-BE49-F238E27FC236}">
                  <a16:creationId xmlns:a16="http://schemas.microsoft.com/office/drawing/2014/main" id="{53E09817-38AB-A493-D563-D60D3A979C09}"/>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1" name="テキスト プレースホルダー 2">
            <a:extLst>
              <a:ext uri="{FF2B5EF4-FFF2-40B4-BE49-F238E27FC236}">
                <a16:creationId xmlns:a16="http://schemas.microsoft.com/office/drawing/2014/main" id="{58D25750-3A32-1284-0FE1-B90A106AD0EA}"/>
              </a:ext>
            </a:extLst>
          </p:cNvPr>
          <p:cNvSpPr txBox="1">
            <a:spLocks/>
          </p:cNvSpPr>
          <p:nvPr/>
        </p:nvSpPr>
        <p:spPr>
          <a:xfrm>
            <a:off x="191180" y="3656247"/>
            <a:ext cx="1286933" cy="276823"/>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(4) Air</a:t>
            </a:r>
            <a:endParaRPr lang="en-US" altLang="ja-JP" sz="1600" b="1" dirty="0"/>
          </a:p>
        </p:txBody>
      </p:sp>
      <p:sp>
        <p:nvSpPr>
          <p:cNvPr id="12" name="テキスト ボックス 11">
            <a:extLst>
              <a:ext uri="{FF2B5EF4-FFF2-40B4-BE49-F238E27FC236}">
                <a16:creationId xmlns:a16="http://schemas.microsoft.com/office/drawing/2014/main" id="{B0672B05-F2AF-5AF7-A4A3-42489E637DFB}"/>
              </a:ext>
            </a:extLst>
          </p:cNvPr>
          <p:cNvSpPr txBox="1"/>
          <p:nvPr/>
        </p:nvSpPr>
        <p:spPr>
          <a:xfrm>
            <a:off x="119170" y="4082684"/>
            <a:ext cx="5112709" cy="461665"/>
          </a:xfrm>
          <a:prstGeom prst="rect">
            <a:avLst/>
          </a:prstGeom>
          <a:noFill/>
          <a:ln>
            <a:solidFill>
              <a:schemeClr val="bg1">
                <a:lumMod val="75000"/>
              </a:schemeClr>
            </a:solidFill>
          </a:ln>
        </p:spPr>
        <p:txBody>
          <a:bodyPr wrap="square" rtlCol="0">
            <a:spAutoFit/>
          </a:bodyPr>
          <a:lstStyle/>
          <a:p>
            <a:r>
              <a:rPr lang="id" altLang="en-US" sz="1400" dirty="0"/>
              <a:t>Pemberitahuan pemasangan peralatan menggunakan air*1</a:t>
            </a:r>
          </a:p>
          <a:p>
            <a:r>
              <a:rPr lang="id" altLang="en-US" sz="1000" dirty="0"/>
              <a:t>misalnya pengecatan (basah), perawatan permukaan, alat pembersih, septic tank, dll.</a:t>
            </a:r>
            <a:endParaRPr lang="en-US" altLang="ja-JP" sz="1000" dirty="0"/>
          </a:p>
        </p:txBody>
      </p:sp>
      <p:sp>
        <p:nvSpPr>
          <p:cNvPr id="13" name="テキスト ボックス 12">
            <a:extLst>
              <a:ext uri="{FF2B5EF4-FFF2-40B4-BE49-F238E27FC236}">
                <a16:creationId xmlns:a16="http://schemas.microsoft.com/office/drawing/2014/main" id="{0EBB2805-85D3-9273-FEC2-4067280DE3B4}"/>
              </a:ext>
            </a:extLst>
          </p:cNvPr>
          <p:cNvSpPr txBox="1"/>
          <p:nvPr/>
        </p:nvSpPr>
        <p:spPr>
          <a:xfrm>
            <a:off x="119169" y="5373270"/>
            <a:ext cx="5112709" cy="738664"/>
          </a:xfrm>
          <a:prstGeom prst="rect">
            <a:avLst/>
          </a:prstGeom>
          <a:noFill/>
          <a:ln>
            <a:solidFill>
              <a:schemeClr val="bg1">
                <a:lumMod val="75000"/>
              </a:schemeClr>
            </a:solidFill>
          </a:ln>
        </p:spPr>
        <p:txBody>
          <a:bodyPr wrap="square" rtlCol="0">
            <a:spAutoFit/>
          </a:bodyPr>
          <a:lstStyle/>
          <a:p>
            <a:r>
              <a:rPr lang="id" altLang="en-US" sz="1400" dirty="0"/>
              <a:t>Air yang dibuang, pengukuran drainase, laporan</a:t>
            </a:r>
            <a:endParaRPr lang="en-US" altLang="ja-JP" sz="1400" dirty="0"/>
          </a:p>
          <a:p>
            <a:r>
              <a:rPr lang="id" altLang="en-US" sz="1400" dirty="0"/>
              <a:t>Inspeksi Preventif dan pembersihan</a:t>
            </a:r>
            <a:endParaRPr lang="en-US" altLang="ja-JP" sz="1400" dirty="0"/>
          </a:p>
          <a:p>
            <a:r>
              <a:rPr lang="id" altLang="en-US" sz="1400" dirty="0"/>
              <a:t>Pemberitahuan Perubahan atau Penghapusan Peralatan</a:t>
            </a:r>
            <a:endParaRPr lang="en-US" altLang="ja-JP" sz="1400" dirty="0"/>
          </a:p>
        </p:txBody>
      </p:sp>
      <p:sp>
        <p:nvSpPr>
          <p:cNvPr id="14" name="テキスト ボックス 13">
            <a:extLst>
              <a:ext uri="{FF2B5EF4-FFF2-40B4-BE49-F238E27FC236}">
                <a16:creationId xmlns:a16="http://schemas.microsoft.com/office/drawing/2014/main" id="{0DAC5283-B618-E1D3-C9A1-EE8459CB2DC7}"/>
              </a:ext>
            </a:extLst>
          </p:cNvPr>
          <p:cNvSpPr txBox="1"/>
          <p:nvPr/>
        </p:nvSpPr>
        <p:spPr>
          <a:xfrm>
            <a:off x="191180" y="5157240"/>
            <a:ext cx="1512493" cy="261610"/>
          </a:xfrm>
          <a:prstGeom prst="rect">
            <a:avLst/>
          </a:prstGeom>
          <a:noFill/>
        </p:spPr>
        <p:txBody>
          <a:bodyPr wrap="square">
            <a:spAutoFit/>
          </a:bodyPr>
          <a:lstStyle/>
          <a:p>
            <a:r>
              <a:rPr lang="id" altLang="en-US" sz="1100" dirty="0"/>
              <a:t>Selama operasi</a:t>
            </a:r>
            <a:endParaRPr lang="en-US" altLang="ja-JP" sz="1100" dirty="0"/>
          </a:p>
        </p:txBody>
      </p:sp>
      <p:sp>
        <p:nvSpPr>
          <p:cNvPr id="15" name="テキスト ボックス 14">
            <a:extLst>
              <a:ext uri="{FF2B5EF4-FFF2-40B4-BE49-F238E27FC236}">
                <a16:creationId xmlns:a16="http://schemas.microsoft.com/office/drawing/2014/main" id="{CA1ADD29-1B0E-9D3C-ADC6-BC93746493FE}"/>
              </a:ext>
            </a:extLst>
          </p:cNvPr>
          <p:cNvSpPr txBox="1"/>
          <p:nvPr/>
        </p:nvSpPr>
        <p:spPr>
          <a:xfrm>
            <a:off x="119170" y="3861060"/>
            <a:ext cx="1541611"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16" name="グループ化 15">
            <a:extLst>
              <a:ext uri="{FF2B5EF4-FFF2-40B4-BE49-F238E27FC236}">
                <a16:creationId xmlns:a16="http://schemas.microsoft.com/office/drawing/2014/main" id="{7564265D-DF0E-7E1A-E355-742D0528D2C4}"/>
              </a:ext>
            </a:extLst>
          </p:cNvPr>
          <p:cNvGrpSpPr/>
          <p:nvPr/>
        </p:nvGrpSpPr>
        <p:grpSpPr>
          <a:xfrm>
            <a:off x="1808336" y="4869200"/>
            <a:ext cx="2047698" cy="394208"/>
            <a:chOff x="1067857" y="2231002"/>
            <a:chExt cx="2047698" cy="394208"/>
          </a:xfrm>
        </p:grpSpPr>
        <p:sp>
          <p:nvSpPr>
            <p:cNvPr id="17" name="矢印: 下 16">
              <a:extLst>
                <a:ext uri="{FF2B5EF4-FFF2-40B4-BE49-F238E27FC236}">
                  <a16:creationId xmlns:a16="http://schemas.microsoft.com/office/drawing/2014/main" id="{907F4D10-2AC1-916D-A0D9-129C4744904E}"/>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8" name="テキスト プレースホルダー 2">
              <a:extLst>
                <a:ext uri="{FF2B5EF4-FFF2-40B4-BE49-F238E27FC236}">
                  <a16:creationId xmlns:a16="http://schemas.microsoft.com/office/drawing/2014/main" id="{B650DDA5-C310-48D8-CD1D-EAF1A83B7104}"/>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9" name="テキスト プレースホルダー 2">
            <a:extLst>
              <a:ext uri="{FF2B5EF4-FFF2-40B4-BE49-F238E27FC236}">
                <a16:creationId xmlns:a16="http://schemas.microsoft.com/office/drawing/2014/main" id="{C1C24D06-7224-7641-DB3C-AF55AF16CDB1}"/>
              </a:ext>
            </a:extLst>
          </p:cNvPr>
          <p:cNvSpPr txBox="1">
            <a:spLocks/>
          </p:cNvSpPr>
          <p:nvPr/>
        </p:nvSpPr>
        <p:spPr>
          <a:xfrm>
            <a:off x="1055300" y="6603936"/>
            <a:ext cx="6408890" cy="353554"/>
          </a:xfrm>
          <a:prstGeom prst="rect">
            <a:avLst/>
          </a:prstGeom>
          <a:solidFill>
            <a:schemeClr val="bg1"/>
          </a:solid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buClr>
                <a:srgbClr val="000000"/>
              </a:buClr>
              <a:defRPr/>
            </a:pPr>
            <a:r>
              <a:rPr lang="id" altLang="ja-JP" sz="1100" dirty="0">
                <a:solidFill>
                  <a:srgbClr val="000000"/>
                </a:solidFill>
              </a:rPr>
              <a:t>※ 1: Lihat undang-undang dan peraturan lingkungan masing-masing negara untuk fasilitas tertentu yang dicakup.</a:t>
            </a:r>
          </a:p>
        </p:txBody>
      </p:sp>
      <p:sp>
        <p:nvSpPr>
          <p:cNvPr id="20" name="テキスト プレースホルダー 2">
            <a:extLst>
              <a:ext uri="{FF2B5EF4-FFF2-40B4-BE49-F238E27FC236}">
                <a16:creationId xmlns:a16="http://schemas.microsoft.com/office/drawing/2014/main" id="{6F9B7C19-1592-5B59-4229-98FE8ED32EF6}"/>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21" name="テキスト プレースホルダー 2">
            <a:extLst>
              <a:ext uri="{FF2B5EF4-FFF2-40B4-BE49-F238E27FC236}">
                <a16:creationId xmlns:a16="http://schemas.microsoft.com/office/drawing/2014/main" id="{371AE066-1ABA-B1D8-37C9-03930D5E0C67}"/>
              </a:ext>
            </a:extLst>
          </p:cNvPr>
          <p:cNvSpPr txBox="1">
            <a:spLocks/>
          </p:cNvSpPr>
          <p:nvPr/>
        </p:nvSpPr>
        <p:spPr>
          <a:xfrm>
            <a:off x="5316246" y="1608774"/>
            <a:ext cx="2617428" cy="407198"/>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22" name="テキスト プレースホルダー 2">
            <a:extLst>
              <a:ext uri="{FF2B5EF4-FFF2-40B4-BE49-F238E27FC236}">
                <a16:creationId xmlns:a16="http://schemas.microsoft.com/office/drawing/2014/main" id="{6F76EA20-A848-4D43-977E-BDF92608DF40}"/>
              </a:ext>
            </a:extLst>
          </p:cNvPr>
          <p:cNvSpPr txBox="1">
            <a:spLocks/>
          </p:cNvSpPr>
          <p:nvPr/>
        </p:nvSpPr>
        <p:spPr>
          <a:xfrm>
            <a:off x="5316245" y="2388429"/>
            <a:ext cx="2617428" cy="409902"/>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Pengukuran dan catatan</a:t>
            </a:r>
            <a:endParaRPr lang="en-US" altLang="ja-JP" sz="1400" b="1" dirty="0">
              <a:solidFill>
                <a:srgbClr val="FFFFFF"/>
              </a:solidFill>
            </a:endParaRPr>
          </a:p>
        </p:txBody>
      </p:sp>
      <p:sp>
        <p:nvSpPr>
          <p:cNvPr id="23" name="テキスト プレースホルダー 2">
            <a:extLst>
              <a:ext uri="{FF2B5EF4-FFF2-40B4-BE49-F238E27FC236}">
                <a16:creationId xmlns:a16="http://schemas.microsoft.com/office/drawing/2014/main" id="{042019E5-E92C-ED3F-F578-07CCF0FFEDE1}"/>
              </a:ext>
            </a:extLst>
          </p:cNvPr>
          <p:cNvSpPr txBox="1">
            <a:spLocks/>
          </p:cNvSpPr>
          <p:nvPr/>
        </p:nvSpPr>
        <p:spPr>
          <a:xfrm>
            <a:off x="5316245" y="2873040"/>
            <a:ext cx="2617428" cy="40919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Pelaporan</a:t>
            </a:r>
            <a:endParaRPr lang="en-US" altLang="ja-JP" sz="1400" b="1" dirty="0">
              <a:solidFill>
                <a:srgbClr val="FFFFFF"/>
              </a:solidFill>
            </a:endParaRPr>
          </a:p>
        </p:txBody>
      </p:sp>
      <p:sp>
        <p:nvSpPr>
          <p:cNvPr id="24" name="テキスト プレースホルダー 2">
            <a:extLst>
              <a:ext uri="{FF2B5EF4-FFF2-40B4-BE49-F238E27FC236}">
                <a16:creationId xmlns:a16="http://schemas.microsoft.com/office/drawing/2014/main" id="{629AB04C-1F14-4FEE-2D00-D004C0C7DD74}"/>
              </a:ext>
            </a:extLst>
          </p:cNvPr>
          <p:cNvSpPr txBox="1">
            <a:spLocks/>
          </p:cNvSpPr>
          <p:nvPr/>
        </p:nvSpPr>
        <p:spPr>
          <a:xfrm>
            <a:off x="5316245" y="3378537"/>
            <a:ext cx="2617428" cy="414062"/>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25" name="テキスト プレースホルダー 2">
            <a:extLst>
              <a:ext uri="{FF2B5EF4-FFF2-40B4-BE49-F238E27FC236}">
                <a16:creationId xmlns:a16="http://schemas.microsoft.com/office/drawing/2014/main" id="{50361396-B251-B8D2-38BB-FEDBD1F49533}"/>
              </a:ext>
            </a:extLst>
          </p:cNvPr>
          <p:cNvSpPr txBox="1">
            <a:spLocks/>
          </p:cNvSpPr>
          <p:nvPr/>
        </p:nvSpPr>
        <p:spPr>
          <a:xfrm>
            <a:off x="8379304" y="1517670"/>
            <a:ext cx="3621516"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langsung/hukuman ganda</a:t>
            </a:r>
            <a:endParaRPr lang="en-US" altLang="ja-JP" sz="2200" b="1" dirty="0"/>
          </a:p>
          <a:p>
            <a:pPr algn="ctr"/>
            <a:r>
              <a:rPr lang="en-US" altLang="ja-JP" sz="2200" b="1" dirty="0"/>
              <a:t>Di Indonesia</a:t>
            </a:r>
          </a:p>
          <a:p>
            <a:pPr algn="ctr"/>
            <a:r>
              <a:rPr lang="id" altLang="en-US" sz="1600" b="1" dirty="0">
                <a:highlight>
                  <a:srgbClr val="FFFF00"/>
                </a:highlight>
              </a:rPr>
              <a:t>Didenda ~</a:t>
            </a:r>
            <a:r>
              <a:rPr lang="en-US" altLang="en-US" sz="1600" b="1" dirty="0">
                <a:highlight>
                  <a:srgbClr val="FFFF00"/>
                </a:highlight>
              </a:rPr>
              <a:t>3</a:t>
            </a:r>
            <a:r>
              <a:rPr lang="id" altLang="en-US" sz="1600" b="1" dirty="0">
                <a:highlight>
                  <a:srgbClr val="FFFF00"/>
                </a:highlight>
              </a:rPr>
              <a:t> </a:t>
            </a:r>
            <a:r>
              <a:rPr lang="en-US" altLang="en-US" sz="1600" b="1" dirty="0" err="1">
                <a:highlight>
                  <a:srgbClr val="FFFF00"/>
                </a:highlight>
              </a:rPr>
              <a:t>Milyar</a:t>
            </a:r>
            <a:r>
              <a:rPr lang="en-US" altLang="en-US" sz="1600" b="1" dirty="0">
                <a:highlight>
                  <a:srgbClr val="FFFF00"/>
                </a:highlight>
              </a:rPr>
              <a:t> (Rp)</a:t>
            </a:r>
            <a:endParaRPr lang="en-US" altLang="ja-JP" sz="1600" b="1" dirty="0">
              <a:highlight>
                <a:srgbClr val="FFFF00"/>
              </a:highlight>
            </a:endParaRPr>
          </a:p>
          <a:p>
            <a:pPr algn="ctr"/>
            <a:r>
              <a:rPr lang="id" altLang="en-US" sz="1600" b="1" dirty="0">
                <a:highlight>
                  <a:srgbClr val="FFFF00"/>
                </a:highlight>
              </a:rPr>
              <a:t>Penjara dengan pekerjaan selama</a:t>
            </a:r>
            <a:r>
              <a:rPr lang="en-US" altLang="en-US" sz="1600" b="1" dirty="0">
                <a:highlight>
                  <a:srgbClr val="FFFF00"/>
                </a:highlight>
              </a:rPr>
              <a:t>           </a:t>
            </a:r>
            <a:r>
              <a:rPr lang="id" altLang="en-US" sz="1600" b="1" dirty="0">
                <a:highlight>
                  <a:srgbClr val="FFFF00"/>
                </a:highlight>
              </a:rPr>
              <a:t> ~ </a:t>
            </a:r>
            <a:r>
              <a:rPr lang="en-US" altLang="en-US" sz="1600" b="1" dirty="0">
                <a:highlight>
                  <a:srgbClr val="FFFF00"/>
                </a:highlight>
              </a:rPr>
              <a:t>3</a:t>
            </a:r>
            <a:r>
              <a:rPr lang="id" altLang="en-US" sz="1600" b="1" dirty="0">
                <a:highlight>
                  <a:srgbClr val="FFFF00"/>
                </a:highlight>
              </a:rPr>
              <a:t> tahun</a:t>
            </a:r>
            <a:endParaRPr lang="en-US" altLang="ja-JP" sz="1600" b="1" dirty="0">
              <a:highlight>
                <a:srgbClr val="FFFF00"/>
              </a:highlight>
            </a:endParaRPr>
          </a:p>
        </p:txBody>
      </p:sp>
      <p:sp>
        <p:nvSpPr>
          <p:cNvPr id="26" name="テキスト プレースホルダー 2">
            <a:extLst>
              <a:ext uri="{FF2B5EF4-FFF2-40B4-BE49-F238E27FC236}">
                <a16:creationId xmlns:a16="http://schemas.microsoft.com/office/drawing/2014/main" id="{25934B6A-E8EF-E204-676A-F3EAD35150EF}"/>
              </a:ext>
            </a:extLst>
          </p:cNvPr>
          <p:cNvSpPr txBox="1">
            <a:spLocks/>
          </p:cNvSpPr>
          <p:nvPr/>
        </p:nvSpPr>
        <p:spPr>
          <a:xfrm>
            <a:off x="5316246" y="4191239"/>
            <a:ext cx="2617428" cy="389921"/>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27" name="テキスト プレースホルダー 2">
            <a:extLst>
              <a:ext uri="{FF2B5EF4-FFF2-40B4-BE49-F238E27FC236}">
                <a16:creationId xmlns:a16="http://schemas.microsoft.com/office/drawing/2014/main" id="{30635A5F-58B8-5DC6-6197-64E841E6A3A9}"/>
              </a:ext>
            </a:extLst>
          </p:cNvPr>
          <p:cNvSpPr txBox="1">
            <a:spLocks/>
          </p:cNvSpPr>
          <p:nvPr/>
        </p:nvSpPr>
        <p:spPr>
          <a:xfrm>
            <a:off x="5316246" y="4797190"/>
            <a:ext cx="2617428" cy="40362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Pengukuran</a:t>
            </a:r>
            <a:endParaRPr lang="en-US" altLang="ja-JP" sz="1400" b="1" dirty="0">
              <a:solidFill>
                <a:srgbClr val="FFFFFF"/>
              </a:solidFill>
            </a:endParaRPr>
          </a:p>
        </p:txBody>
      </p:sp>
      <p:sp>
        <p:nvSpPr>
          <p:cNvPr id="28" name="テキスト プレースホルダー 2">
            <a:extLst>
              <a:ext uri="{FF2B5EF4-FFF2-40B4-BE49-F238E27FC236}">
                <a16:creationId xmlns:a16="http://schemas.microsoft.com/office/drawing/2014/main" id="{9F57596C-12EE-71EE-86C0-CF4E09736F8B}"/>
              </a:ext>
            </a:extLst>
          </p:cNvPr>
          <p:cNvSpPr txBox="1">
            <a:spLocks/>
          </p:cNvSpPr>
          <p:nvPr/>
        </p:nvSpPr>
        <p:spPr>
          <a:xfrm>
            <a:off x="5316245" y="5289119"/>
            <a:ext cx="2617428" cy="414062"/>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Pelaporan</a:t>
            </a:r>
            <a:endParaRPr lang="en-US" altLang="ja-JP" sz="1400" b="1" dirty="0">
              <a:solidFill>
                <a:srgbClr val="FFFFFF"/>
              </a:solidFill>
            </a:endParaRPr>
          </a:p>
        </p:txBody>
      </p:sp>
      <p:sp>
        <p:nvSpPr>
          <p:cNvPr id="29" name="テキスト プレースホルダー 2">
            <a:extLst>
              <a:ext uri="{FF2B5EF4-FFF2-40B4-BE49-F238E27FC236}">
                <a16:creationId xmlns:a16="http://schemas.microsoft.com/office/drawing/2014/main" id="{37D1A82C-7AFB-155F-640F-4BD9B4080D20}"/>
              </a:ext>
            </a:extLst>
          </p:cNvPr>
          <p:cNvSpPr txBox="1">
            <a:spLocks/>
          </p:cNvSpPr>
          <p:nvPr/>
        </p:nvSpPr>
        <p:spPr>
          <a:xfrm>
            <a:off x="5316245" y="5791490"/>
            <a:ext cx="2617428" cy="402881"/>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Periksa</a:t>
            </a:r>
            <a:endParaRPr lang="en-US" altLang="ja-JP" sz="1400" b="1" dirty="0">
              <a:solidFill>
                <a:srgbClr val="FFFFFF"/>
              </a:solidFill>
            </a:endParaRPr>
          </a:p>
        </p:txBody>
      </p:sp>
      <p:sp>
        <p:nvSpPr>
          <p:cNvPr id="30" name="テキスト プレースホルダー 2">
            <a:extLst>
              <a:ext uri="{FF2B5EF4-FFF2-40B4-BE49-F238E27FC236}">
                <a16:creationId xmlns:a16="http://schemas.microsoft.com/office/drawing/2014/main" id="{41E513AB-F759-5917-E428-0E909528A202}"/>
              </a:ext>
            </a:extLst>
          </p:cNvPr>
          <p:cNvSpPr txBox="1">
            <a:spLocks/>
          </p:cNvSpPr>
          <p:nvPr/>
        </p:nvSpPr>
        <p:spPr>
          <a:xfrm>
            <a:off x="5316245" y="6294449"/>
            <a:ext cx="2617428" cy="402881"/>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32" name="テキスト プレースホルダー 2">
            <a:extLst>
              <a:ext uri="{FF2B5EF4-FFF2-40B4-BE49-F238E27FC236}">
                <a16:creationId xmlns:a16="http://schemas.microsoft.com/office/drawing/2014/main" id="{50A89A1A-262E-22E1-63E9-B3BC2ED80054}"/>
              </a:ext>
            </a:extLst>
          </p:cNvPr>
          <p:cNvSpPr txBox="1">
            <a:spLocks/>
          </p:cNvSpPr>
          <p:nvPr/>
        </p:nvSpPr>
        <p:spPr>
          <a:xfrm>
            <a:off x="8335969" y="801307"/>
            <a:ext cx="3016761"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33" name="テキスト プレースホルダー 2">
            <a:extLst>
              <a:ext uri="{FF2B5EF4-FFF2-40B4-BE49-F238E27FC236}">
                <a16:creationId xmlns:a16="http://schemas.microsoft.com/office/drawing/2014/main" id="{E0059B1D-DE46-74C7-EC60-650F4D291A68}"/>
              </a:ext>
            </a:extLst>
          </p:cNvPr>
          <p:cNvSpPr txBox="1">
            <a:spLocks/>
          </p:cNvSpPr>
          <p:nvPr/>
        </p:nvSpPr>
        <p:spPr>
          <a:xfrm>
            <a:off x="5303890" y="801307"/>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en-US" altLang="ja-JP" sz="1600" dirty="0"/>
              <a:t>Tindakan</a:t>
            </a:r>
          </a:p>
        </p:txBody>
      </p:sp>
      <p:sp>
        <p:nvSpPr>
          <p:cNvPr id="34" name="テキスト プレースホルダー 2">
            <a:extLst>
              <a:ext uri="{FF2B5EF4-FFF2-40B4-BE49-F238E27FC236}">
                <a16:creationId xmlns:a16="http://schemas.microsoft.com/office/drawing/2014/main" id="{4062D00A-EB80-23A8-F69B-05DE3B8E4CB4}"/>
              </a:ext>
            </a:extLst>
          </p:cNvPr>
          <p:cNvSpPr txBox="1">
            <a:spLocks/>
          </p:cNvSpPr>
          <p:nvPr/>
        </p:nvSpPr>
        <p:spPr>
          <a:xfrm>
            <a:off x="8400320" y="4195153"/>
            <a:ext cx="3621516"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langsung/hukuman ganda</a:t>
            </a:r>
            <a:endParaRPr lang="en-US" altLang="ja-JP" sz="2200" b="1" dirty="0"/>
          </a:p>
          <a:p>
            <a:pPr algn="ctr"/>
            <a:r>
              <a:rPr lang="en-US" altLang="ja-JP" sz="2200" b="1" dirty="0"/>
              <a:t>Di Indonesia</a:t>
            </a:r>
          </a:p>
          <a:p>
            <a:pPr algn="ctr"/>
            <a:r>
              <a:rPr lang="id" altLang="en-US" sz="1600" b="1" dirty="0">
                <a:highlight>
                  <a:srgbClr val="FFFF00"/>
                </a:highlight>
              </a:rPr>
              <a:t>Didenda ~</a:t>
            </a:r>
            <a:r>
              <a:rPr lang="en-US" altLang="en-US" sz="1600" b="1" dirty="0">
                <a:highlight>
                  <a:srgbClr val="FFFF00"/>
                </a:highlight>
              </a:rPr>
              <a:t>3</a:t>
            </a:r>
            <a:r>
              <a:rPr lang="id" altLang="en-US" sz="1600" b="1" dirty="0">
                <a:highlight>
                  <a:srgbClr val="FFFF00"/>
                </a:highlight>
              </a:rPr>
              <a:t> </a:t>
            </a:r>
            <a:r>
              <a:rPr lang="en-US" altLang="en-US" sz="1600" b="1" dirty="0" err="1">
                <a:highlight>
                  <a:srgbClr val="FFFF00"/>
                </a:highlight>
              </a:rPr>
              <a:t>Milyar</a:t>
            </a:r>
            <a:r>
              <a:rPr lang="en-US" altLang="en-US" sz="1600" b="1" dirty="0">
                <a:highlight>
                  <a:srgbClr val="FFFF00"/>
                </a:highlight>
              </a:rPr>
              <a:t> (Rp)</a:t>
            </a:r>
            <a:endParaRPr lang="en-US" altLang="ja-JP" sz="1600" b="1" dirty="0">
              <a:highlight>
                <a:srgbClr val="FFFF00"/>
              </a:highlight>
            </a:endParaRPr>
          </a:p>
          <a:p>
            <a:pPr algn="ctr"/>
            <a:r>
              <a:rPr lang="id" altLang="en-US" sz="1600" b="1" dirty="0">
                <a:highlight>
                  <a:srgbClr val="FFFF00"/>
                </a:highlight>
              </a:rPr>
              <a:t>Penjara dengan pekerjaan selama</a:t>
            </a:r>
            <a:r>
              <a:rPr lang="en-US" altLang="en-US" sz="1600" b="1" dirty="0">
                <a:highlight>
                  <a:srgbClr val="FFFF00"/>
                </a:highlight>
              </a:rPr>
              <a:t>           </a:t>
            </a:r>
            <a:r>
              <a:rPr lang="id" altLang="en-US" sz="1600" b="1" dirty="0">
                <a:highlight>
                  <a:srgbClr val="FFFF00"/>
                </a:highlight>
              </a:rPr>
              <a:t> ~ </a:t>
            </a:r>
            <a:r>
              <a:rPr lang="en-US" altLang="en-US" sz="1600" b="1" dirty="0">
                <a:highlight>
                  <a:srgbClr val="FFFF00"/>
                </a:highlight>
              </a:rPr>
              <a:t>3</a:t>
            </a:r>
            <a:r>
              <a:rPr lang="id" altLang="en-US" sz="1600" b="1" dirty="0">
                <a:highlight>
                  <a:srgbClr val="FFFF00"/>
                </a:highlight>
              </a:rPr>
              <a:t> tahun</a:t>
            </a:r>
            <a:endParaRPr lang="en-US" altLang="ja-JP" sz="1600" b="1" dirty="0">
              <a:highlight>
                <a:srgbClr val="FFFF00"/>
              </a:highlight>
            </a:endParaRPr>
          </a:p>
        </p:txBody>
      </p:sp>
    </p:spTree>
    <p:extLst>
      <p:ext uri="{BB962C8B-B14F-4D97-AF65-F5344CB8AC3E}">
        <p14:creationId xmlns:p14="http://schemas.microsoft.com/office/powerpoint/2010/main" val="3367872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2A481EAA-1C90-965F-A6A1-B77E4F2C0C81}"/>
              </a:ext>
            </a:extLst>
          </p:cNvPr>
          <p:cNvSpPr txBox="1">
            <a:spLocks/>
          </p:cNvSpPr>
          <p:nvPr/>
        </p:nvSpPr>
        <p:spPr>
          <a:xfrm>
            <a:off x="119170" y="6165380"/>
            <a:ext cx="6480900" cy="34883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プレースホルダー 2">
            <a:extLst>
              <a:ext uri="{FF2B5EF4-FFF2-40B4-BE49-F238E27FC236}">
                <a16:creationId xmlns:a16="http://schemas.microsoft.com/office/drawing/2014/main" id="{2E842CBD-43D0-CFBC-D89B-D16EEA17FBF2}"/>
              </a:ext>
            </a:extLst>
          </p:cNvPr>
          <p:cNvSpPr txBox="1">
            <a:spLocks/>
          </p:cNvSpPr>
          <p:nvPr/>
        </p:nvSpPr>
        <p:spPr>
          <a:xfrm>
            <a:off x="191180" y="4221111"/>
            <a:ext cx="2808390" cy="26161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(6) Komposisi kimia</a:t>
            </a:r>
            <a:endParaRPr lang="en-US" altLang="ja-JP" sz="1600" b="1" dirty="0"/>
          </a:p>
        </p:txBody>
      </p:sp>
      <p:sp>
        <p:nvSpPr>
          <p:cNvPr id="5" name="テキスト ボックス 4">
            <a:extLst>
              <a:ext uri="{FF2B5EF4-FFF2-40B4-BE49-F238E27FC236}">
                <a16:creationId xmlns:a16="http://schemas.microsoft.com/office/drawing/2014/main" id="{DBCEB455-7188-CFC9-8C01-F826C28F307B}"/>
              </a:ext>
            </a:extLst>
          </p:cNvPr>
          <p:cNvSpPr txBox="1"/>
          <p:nvPr/>
        </p:nvSpPr>
        <p:spPr>
          <a:xfrm>
            <a:off x="263190" y="4726939"/>
            <a:ext cx="4730584" cy="646331"/>
          </a:xfrm>
          <a:prstGeom prst="rect">
            <a:avLst/>
          </a:prstGeom>
          <a:noFill/>
          <a:ln>
            <a:solidFill>
              <a:schemeClr val="bg1">
                <a:lumMod val="75000"/>
              </a:schemeClr>
            </a:solidFill>
          </a:ln>
        </p:spPr>
        <p:txBody>
          <a:bodyPr wrap="square" rtlCol="0">
            <a:spAutoFit/>
          </a:bodyPr>
          <a:lstStyle/>
          <a:p>
            <a:r>
              <a:rPr lang="id" altLang="en-US" dirty="0"/>
              <a:t>Manajemen Bahan Kimia ※1</a:t>
            </a:r>
          </a:p>
          <a:p>
            <a:r>
              <a:rPr lang="id" altLang="en-US" dirty="0"/>
              <a:t>Pelaporan Emisi dan Pemindahan (PRTR)</a:t>
            </a:r>
          </a:p>
        </p:txBody>
      </p:sp>
      <p:sp>
        <p:nvSpPr>
          <p:cNvPr id="6" name="テキスト ボックス 5">
            <a:extLst>
              <a:ext uri="{FF2B5EF4-FFF2-40B4-BE49-F238E27FC236}">
                <a16:creationId xmlns:a16="http://schemas.microsoft.com/office/drawing/2014/main" id="{5379CA5C-4B31-5E61-577A-95915D305AB7}"/>
              </a:ext>
            </a:extLst>
          </p:cNvPr>
          <p:cNvSpPr txBox="1"/>
          <p:nvPr/>
        </p:nvSpPr>
        <p:spPr>
          <a:xfrm>
            <a:off x="335200" y="4463570"/>
            <a:ext cx="2989116"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7" name="テキスト プレースホルダー 2">
            <a:extLst>
              <a:ext uri="{FF2B5EF4-FFF2-40B4-BE49-F238E27FC236}">
                <a16:creationId xmlns:a16="http://schemas.microsoft.com/office/drawing/2014/main" id="{D6F3F986-8CD7-485A-E6A0-F1BE77AE3E52}"/>
              </a:ext>
            </a:extLst>
          </p:cNvPr>
          <p:cNvSpPr txBox="1">
            <a:spLocks/>
          </p:cNvSpPr>
          <p:nvPr/>
        </p:nvSpPr>
        <p:spPr>
          <a:xfrm>
            <a:off x="191180" y="1285535"/>
            <a:ext cx="4802594" cy="271205"/>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(5) Pengendalian Khusus Limbah Industri</a:t>
            </a:r>
            <a:endParaRPr lang="en-US" altLang="ja-JP" sz="1600" b="1" dirty="0"/>
          </a:p>
        </p:txBody>
      </p:sp>
      <p:sp>
        <p:nvSpPr>
          <p:cNvPr id="8" name="テキスト ボックス 7">
            <a:extLst>
              <a:ext uri="{FF2B5EF4-FFF2-40B4-BE49-F238E27FC236}">
                <a16:creationId xmlns:a16="http://schemas.microsoft.com/office/drawing/2014/main" id="{DC9AD864-F854-879B-FD86-703FD5A33A21}"/>
              </a:ext>
            </a:extLst>
          </p:cNvPr>
          <p:cNvSpPr txBox="1"/>
          <p:nvPr/>
        </p:nvSpPr>
        <p:spPr>
          <a:xfrm>
            <a:off x="263190" y="1679636"/>
            <a:ext cx="4751179" cy="381174"/>
          </a:xfrm>
          <a:prstGeom prst="rect">
            <a:avLst/>
          </a:prstGeom>
          <a:noFill/>
          <a:ln>
            <a:solidFill>
              <a:schemeClr val="bg1">
                <a:lumMod val="75000"/>
              </a:schemeClr>
            </a:solidFill>
          </a:ln>
        </p:spPr>
        <p:txBody>
          <a:bodyPr wrap="square" rtlCol="0">
            <a:spAutoFit/>
          </a:bodyPr>
          <a:lstStyle/>
          <a:p>
            <a:r>
              <a:rPr lang="id" altLang="en-US" dirty="0"/>
              <a:t>Rencana Emisi Limbah (Emisi Besar)*1</a:t>
            </a:r>
          </a:p>
        </p:txBody>
      </p:sp>
      <p:sp>
        <p:nvSpPr>
          <p:cNvPr id="9" name="テキスト ボックス 8">
            <a:extLst>
              <a:ext uri="{FF2B5EF4-FFF2-40B4-BE49-F238E27FC236}">
                <a16:creationId xmlns:a16="http://schemas.microsoft.com/office/drawing/2014/main" id="{EB212BA2-501C-DD8E-6614-C97C71639821}"/>
              </a:ext>
            </a:extLst>
          </p:cNvPr>
          <p:cNvSpPr txBox="1"/>
          <p:nvPr/>
        </p:nvSpPr>
        <p:spPr>
          <a:xfrm>
            <a:off x="263191" y="2721700"/>
            <a:ext cx="4751178" cy="923330"/>
          </a:xfrm>
          <a:prstGeom prst="rect">
            <a:avLst/>
          </a:prstGeom>
          <a:noFill/>
          <a:ln>
            <a:solidFill>
              <a:schemeClr val="bg1">
                <a:lumMod val="75000"/>
              </a:schemeClr>
            </a:solidFill>
          </a:ln>
        </p:spPr>
        <p:txBody>
          <a:bodyPr wrap="square" rtlCol="0">
            <a:spAutoFit/>
          </a:bodyPr>
          <a:lstStyle/>
          <a:p>
            <a:r>
              <a:rPr lang="id" altLang="en-US" dirty="0"/>
              <a:t>Pemeliharaan limbah tempat</a:t>
            </a:r>
            <a:endParaRPr lang="en-US" altLang="ja-JP" dirty="0"/>
          </a:p>
          <a:p>
            <a:r>
              <a:rPr lang="id" altLang="en-US" dirty="0"/>
              <a:t>Klasifikasi, jumlah, indikasi, bahaya, barang, kontrak, penelitian lokal, dll.</a:t>
            </a:r>
            <a:endParaRPr lang="en-US" altLang="ja-JP" dirty="0"/>
          </a:p>
        </p:txBody>
      </p:sp>
      <p:sp>
        <p:nvSpPr>
          <p:cNvPr id="10" name="テキスト ボックス 9">
            <a:extLst>
              <a:ext uri="{FF2B5EF4-FFF2-40B4-BE49-F238E27FC236}">
                <a16:creationId xmlns:a16="http://schemas.microsoft.com/office/drawing/2014/main" id="{FAD9EB9B-748B-A307-FF71-C92DD16E0670}"/>
              </a:ext>
            </a:extLst>
          </p:cNvPr>
          <p:cNvSpPr txBox="1"/>
          <p:nvPr/>
        </p:nvSpPr>
        <p:spPr>
          <a:xfrm>
            <a:off x="263190" y="2492870"/>
            <a:ext cx="1577799" cy="261610"/>
          </a:xfrm>
          <a:prstGeom prst="rect">
            <a:avLst/>
          </a:prstGeom>
          <a:noFill/>
        </p:spPr>
        <p:txBody>
          <a:bodyPr wrap="square">
            <a:spAutoFit/>
          </a:bodyPr>
          <a:lstStyle/>
          <a:p>
            <a:r>
              <a:rPr lang="id" altLang="en-US" sz="1100" dirty="0"/>
              <a:t>Selama operasi</a:t>
            </a:r>
            <a:endParaRPr lang="en-US" altLang="ja-JP" sz="1100" dirty="0"/>
          </a:p>
        </p:txBody>
      </p:sp>
      <p:sp>
        <p:nvSpPr>
          <p:cNvPr id="11" name="テキスト ボックス 10">
            <a:extLst>
              <a:ext uri="{FF2B5EF4-FFF2-40B4-BE49-F238E27FC236}">
                <a16:creationId xmlns:a16="http://schemas.microsoft.com/office/drawing/2014/main" id="{EF4366A1-2089-A504-49AC-AC0D236A52AC}"/>
              </a:ext>
            </a:extLst>
          </p:cNvPr>
          <p:cNvSpPr txBox="1"/>
          <p:nvPr/>
        </p:nvSpPr>
        <p:spPr>
          <a:xfrm>
            <a:off x="263190" y="1484730"/>
            <a:ext cx="1842082"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12" name="グループ化 11">
            <a:extLst>
              <a:ext uri="{FF2B5EF4-FFF2-40B4-BE49-F238E27FC236}">
                <a16:creationId xmlns:a16="http://schemas.microsoft.com/office/drawing/2014/main" id="{D30B8716-B24A-48C8-1249-69EAFB36C2AC}"/>
              </a:ext>
            </a:extLst>
          </p:cNvPr>
          <p:cNvGrpSpPr/>
          <p:nvPr/>
        </p:nvGrpSpPr>
        <p:grpSpPr>
          <a:xfrm>
            <a:off x="1808336" y="2134431"/>
            <a:ext cx="2047698" cy="394208"/>
            <a:chOff x="1067857" y="2231002"/>
            <a:chExt cx="2047698" cy="394208"/>
          </a:xfrm>
        </p:grpSpPr>
        <p:sp>
          <p:nvSpPr>
            <p:cNvPr id="13" name="矢印: 下 12">
              <a:extLst>
                <a:ext uri="{FF2B5EF4-FFF2-40B4-BE49-F238E27FC236}">
                  <a16:creationId xmlns:a16="http://schemas.microsoft.com/office/drawing/2014/main" id="{34DB0772-C3B7-AB09-BD6C-F708DF12FB13}"/>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4" name="テキスト プレースホルダー 2">
              <a:extLst>
                <a:ext uri="{FF2B5EF4-FFF2-40B4-BE49-F238E27FC236}">
                  <a16:creationId xmlns:a16="http://schemas.microsoft.com/office/drawing/2014/main" id="{54254DC4-322D-1D66-F3AF-F7323DAB660A}"/>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5" name="テキスト プレースホルダー 2">
            <a:extLst>
              <a:ext uri="{FF2B5EF4-FFF2-40B4-BE49-F238E27FC236}">
                <a16:creationId xmlns:a16="http://schemas.microsoft.com/office/drawing/2014/main" id="{B941F15D-0246-39CF-1926-AA727BA158DC}"/>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6" name="矢印: 下 6">
            <a:extLst>
              <a:ext uri="{FF2B5EF4-FFF2-40B4-BE49-F238E27FC236}">
                <a16:creationId xmlns:a16="http://schemas.microsoft.com/office/drawing/2014/main" id="{CCDB7951-41E2-9738-B01A-2C7908E803DD}"/>
              </a:ext>
            </a:extLst>
          </p:cNvPr>
          <p:cNvSpPr/>
          <p:nvPr/>
        </p:nvSpPr>
        <p:spPr>
          <a:xfrm rot="16200000">
            <a:off x="4790337" y="2457544"/>
            <a:ext cx="2047698" cy="1402348"/>
          </a:xfrm>
          <a:prstGeom prst="downArrow">
            <a:avLst/>
          </a:prstGeom>
          <a:solidFill>
            <a:srgbClr val="FFFF00"/>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17" name="TextBox 16">
            <a:extLst>
              <a:ext uri="{FF2B5EF4-FFF2-40B4-BE49-F238E27FC236}">
                <a16:creationId xmlns:a16="http://schemas.microsoft.com/office/drawing/2014/main" id="{D421B1C4-3067-CFC0-872F-B7FDCF74D034}"/>
              </a:ext>
            </a:extLst>
          </p:cNvPr>
          <p:cNvSpPr txBox="1"/>
          <p:nvPr/>
        </p:nvSpPr>
        <p:spPr>
          <a:xfrm flipH="1">
            <a:off x="5087860" y="2801595"/>
            <a:ext cx="1402349" cy="646331"/>
          </a:xfrm>
          <a:prstGeom prst="rect">
            <a:avLst/>
          </a:prstGeom>
          <a:noFill/>
        </p:spPr>
        <p:txBody>
          <a:bodyPr wrap="square" rtlCol="0">
            <a:spAutoFit/>
          </a:bodyPr>
          <a:lstStyle/>
          <a:p>
            <a:r>
              <a:rPr lang="en-US" dirty="0" err="1"/>
              <a:t>Contoh</a:t>
            </a:r>
            <a:r>
              <a:rPr lang="en-US" dirty="0"/>
              <a:t> di Indonesia</a:t>
            </a:r>
            <a:endParaRPr lang="en-ID" dirty="0"/>
          </a:p>
        </p:txBody>
      </p:sp>
      <p:sp>
        <p:nvSpPr>
          <p:cNvPr id="19" name="テキスト ボックス 4">
            <a:extLst>
              <a:ext uri="{FF2B5EF4-FFF2-40B4-BE49-F238E27FC236}">
                <a16:creationId xmlns:a16="http://schemas.microsoft.com/office/drawing/2014/main" id="{F0B4BF46-003A-A714-72B7-9B551ED9387D}"/>
              </a:ext>
            </a:extLst>
          </p:cNvPr>
          <p:cNvSpPr txBox="1"/>
          <p:nvPr/>
        </p:nvSpPr>
        <p:spPr>
          <a:xfrm>
            <a:off x="6744090" y="5048102"/>
            <a:ext cx="4730584" cy="1477328"/>
          </a:xfrm>
          <a:prstGeom prst="rect">
            <a:avLst/>
          </a:prstGeom>
          <a:noFill/>
          <a:ln>
            <a:solidFill>
              <a:schemeClr val="bg1">
                <a:lumMod val="75000"/>
              </a:schemeClr>
            </a:solidFill>
          </a:ln>
        </p:spPr>
        <p:txBody>
          <a:bodyPr wrap="square" rtlCol="0">
            <a:spAutoFit/>
          </a:bodyPr>
          <a:lstStyle/>
          <a:p>
            <a:r>
              <a:rPr lang="en-US" altLang="en-US" dirty="0" err="1"/>
              <a:t>Pemenuhan</a:t>
            </a:r>
            <a:r>
              <a:rPr lang="en-US" altLang="en-US" dirty="0"/>
              <a:t> </a:t>
            </a:r>
            <a:r>
              <a:rPr lang="en-US" altLang="en-US" dirty="0" err="1"/>
              <a:t>dokumen</a:t>
            </a:r>
            <a:r>
              <a:rPr lang="en-US" altLang="en-US" dirty="0"/>
              <a:t> MSDS dan </a:t>
            </a:r>
            <a:r>
              <a:rPr lang="en-US" altLang="en-US" dirty="0" err="1"/>
              <a:t>implementasinya</a:t>
            </a:r>
            <a:r>
              <a:rPr lang="en-US" altLang="en-US" dirty="0"/>
              <a:t> (spill kit, grounding </a:t>
            </a:r>
            <a:r>
              <a:rPr lang="en-US" altLang="en-US" dirty="0" err="1"/>
              <a:t>dll</a:t>
            </a:r>
            <a:r>
              <a:rPr lang="en-US" altLang="en-US" dirty="0"/>
              <a:t>)</a:t>
            </a:r>
            <a:r>
              <a:rPr lang="id" altLang="en-US" dirty="0"/>
              <a:t> ※1</a:t>
            </a:r>
          </a:p>
          <a:p>
            <a:r>
              <a:rPr lang="en-US" altLang="en-US" dirty="0" err="1"/>
              <a:t>Pengukuran</a:t>
            </a:r>
            <a:r>
              <a:rPr lang="en-US" altLang="en-US" dirty="0"/>
              <a:t> </a:t>
            </a:r>
            <a:r>
              <a:rPr lang="en-US" altLang="en-US" dirty="0" err="1"/>
              <a:t>berkala</a:t>
            </a:r>
            <a:r>
              <a:rPr lang="en-US" altLang="en-US" dirty="0"/>
              <a:t> </a:t>
            </a:r>
            <a:r>
              <a:rPr lang="en-US" altLang="en-US" dirty="0" err="1"/>
              <a:t>setiap</a:t>
            </a:r>
            <a:r>
              <a:rPr lang="en-US" altLang="en-US" dirty="0"/>
              <a:t> 6 </a:t>
            </a:r>
            <a:r>
              <a:rPr lang="en-US" altLang="en-US" dirty="0" err="1"/>
              <a:t>bulan</a:t>
            </a:r>
            <a:r>
              <a:rPr lang="en-US" altLang="en-US" dirty="0"/>
              <a:t> </a:t>
            </a:r>
            <a:r>
              <a:rPr lang="en-US" altLang="en-US" dirty="0" err="1"/>
              <a:t>untuk</a:t>
            </a:r>
            <a:r>
              <a:rPr lang="en-US" altLang="en-US" dirty="0"/>
              <a:t> gas VOC (Benzene, Toluene, Xylene) </a:t>
            </a:r>
            <a:r>
              <a:rPr lang="en-US" altLang="en-US" dirty="0" err="1"/>
              <a:t>dari</a:t>
            </a:r>
            <a:r>
              <a:rPr lang="en-US" altLang="en-US" dirty="0"/>
              <a:t> </a:t>
            </a:r>
            <a:r>
              <a:rPr lang="en-US" altLang="en-US" dirty="0" err="1"/>
              <a:t>pemakaian</a:t>
            </a:r>
            <a:r>
              <a:rPr lang="en-US" altLang="en-US" dirty="0"/>
              <a:t> cat dan thinner</a:t>
            </a:r>
            <a:endParaRPr lang="id" altLang="en-US" dirty="0"/>
          </a:p>
        </p:txBody>
      </p:sp>
      <p:sp>
        <p:nvSpPr>
          <p:cNvPr id="20" name="テキスト ボックス 5">
            <a:extLst>
              <a:ext uri="{FF2B5EF4-FFF2-40B4-BE49-F238E27FC236}">
                <a16:creationId xmlns:a16="http://schemas.microsoft.com/office/drawing/2014/main" id="{6E7CE067-8AC5-1936-397C-10C4CBB2812A}"/>
              </a:ext>
            </a:extLst>
          </p:cNvPr>
          <p:cNvSpPr txBox="1"/>
          <p:nvPr/>
        </p:nvSpPr>
        <p:spPr>
          <a:xfrm>
            <a:off x="6816100" y="4784733"/>
            <a:ext cx="2989116"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21" name="テキスト ボックス 7">
            <a:extLst>
              <a:ext uri="{FF2B5EF4-FFF2-40B4-BE49-F238E27FC236}">
                <a16:creationId xmlns:a16="http://schemas.microsoft.com/office/drawing/2014/main" id="{1CCCEBDC-EA9C-25F4-6768-705AF07579C2}"/>
              </a:ext>
            </a:extLst>
          </p:cNvPr>
          <p:cNvSpPr txBox="1"/>
          <p:nvPr/>
        </p:nvSpPr>
        <p:spPr>
          <a:xfrm>
            <a:off x="6744090" y="1679636"/>
            <a:ext cx="4751179" cy="646331"/>
          </a:xfrm>
          <a:prstGeom prst="rect">
            <a:avLst/>
          </a:prstGeom>
          <a:noFill/>
          <a:ln>
            <a:solidFill>
              <a:schemeClr val="bg1">
                <a:lumMod val="75000"/>
              </a:schemeClr>
            </a:solidFill>
          </a:ln>
        </p:spPr>
        <p:txBody>
          <a:bodyPr wrap="square" rtlCol="0">
            <a:spAutoFit/>
          </a:bodyPr>
          <a:lstStyle/>
          <a:p>
            <a:r>
              <a:rPr lang="en-US" altLang="en-US" dirty="0" err="1"/>
              <a:t>Izin</a:t>
            </a:r>
            <a:r>
              <a:rPr lang="en-US" altLang="en-US" dirty="0"/>
              <a:t> </a:t>
            </a:r>
            <a:r>
              <a:rPr lang="en-US" altLang="en-US" dirty="0" err="1"/>
              <a:t>Tempat</a:t>
            </a:r>
            <a:r>
              <a:rPr lang="en-US" altLang="en-US" dirty="0"/>
              <a:t> </a:t>
            </a:r>
            <a:r>
              <a:rPr lang="en-US" altLang="en-US" dirty="0" err="1"/>
              <a:t>Penyimpanan</a:t>
            </a:r>
            <a:r>
              <a:rPr lang="en-US" altLang="en-US" dirty="0"/>
              <a:t> </a:t>
            </a:r>
            <a:r>
              <a:rPr lang="en-US" altLang="en-US" dirty="0" err="1"/>
              <a:t>Sementara</a:t>
            </a:r>
            <a:r>
              <a:rPr lang="en-US" altLang="en-US" dirty="0"/>
              <a:t> (TPS) </a:t>
            </a:r>
            <a:r>
              <a:rPr lang="id" altLang="en-US" dirty="0"/>
              <a:t>*1</a:t>
            </a:r>
          </a:p>
        </p:txBody>
      </p:sp>
      <p:sp>
        <p:nvSpPr>
          <p:cNvPr id="22" name="テキスト ボックス 8">
            <a:extLst>
              <a:ext uri="{FF2B5EF4-FFF2-40B4-BE49-F238E27FC236}">
                <a16:creationId xmlns:a16="http://schemas.microsoft.com/office/drawing/2014/main" id="{755027FA-B0FA-5238-3060-EC49E03F2753}"/>
              </a:ext>
            </a:extLst>
          </p:cNvPr>
          <p:cNvSpPr txBox="1"/>
          <p:nvPr/>
        </p:nvSpPr>
        <p:spPr>
          <a:xfrm>
            <a:off x="6744091" y="2721700"/>
            <a:ext cx="4751178" cy="1200329"/>
          </a:xfrm>
          <a:prstGeom prst="rect">
            <a:avLst/>
          </a:prstGeom>
          <a:noFill/>
          <a:ln>
            <a:solidFill>
              <a:schemeClr val="bg1">
                <a:lumMod val="75000"/>
              </a:schemeClr>
            </a:solidFill>
          </a:ln>
        </p:spPr>
        <p:txBody>
          <a:bodyPr wrap="square" rtlCol="0">
            <a:spAutoFit/>
          </a:bodyPr>
          <a:lstStyle/>
          <a:p>
            <a:pPr marL="285750" indent="-285750">
              <a:buFontTx/>
              <a:buChar char="-"/>
            </a:pPr>
            <a:r>
              <a:rPr lang="en-US" altLang="en-US" dirty="0" err="1"/>
              <a:t>Laporan</a:t>
            </a:r>
            <a:r>
              <a:rPr lang="en-US" altLang="en-US" dirty="0"/>
              <a:t> </a:t>
            </a:r>
            <a:r>
              <a:rPr lang="en-US" altLang="en-US" dirty="0" err="1"/>
              <a:t>Neraca</a:t>
            </a:r>
            <a:r>
              <a:rPr lang="en-US" altLang="en-US" dirty="0"/>
              <a:t> </a:t>
            </a:r>
            <a:r>
              <a:rPr lang="en-US" altLang="en-US" dirty="0" err="1"/>
              <a:t>limbah</a:t>
            </a:r>
            <a:r>
              <a:rPr lang="en-US" altLang="en-US" dirty="0"/>
              <a:t>, </a:t>
            </a:r>
            <a:r>
              <a:rPr lang="en-US" altLang="en-US" dirty="0" err="1"/>
              <a:t>Laporan</a:t>
            </a:r>
            <a:r>
              <a:rPr lang="en-US" altLang="en-US" dirty="0"/>
              <a:t> Online </a:t>
            </a:r>
            <a:r>
              <a:rPr lang="en-US" altLang="en-US" dirty="0" err="1"/>
              <a:t>kementerian</a:t>
            </a:r>
            <a:r>
              <a:rPr lang="en-US" altLang="en-US" dirty="0"/>
              <a:t> LHK</a:t>
            </a:r>
          </a:p>
          <a:p>
            <a:pPr marL="285750" indent="-285750">
              <a:buFontTx/>
              <a:buChar char="-"/>
            </a:pPr>
            <a:r>
              <a:rPr lang="en-US" altLang="ja-JP" dirty="0"/>
              <a:t>Manifest B3</a:t>
            </a:r>
          </a:p>
          <a:p>
            <a:pPr marL="285750" indent="-285750">
              <a:buFontTx/>
              <a:buChar char="-"/>
            </a:pPr>
            <a:r>
              <a:rPr lang="en-US" altLang="ja-JP" dirty="0"/>
              <a:t>Surat </a:t>
            </a:r>
            <a:r>
              <a:rPr lang="en-US" altLang="ja-JP" dirty="0" err="1"/>
              <a:t>Pengawasan</a:t>
            </a:r>
            <a:r>
              <a:rPr lang="en-US" altLang="ja-JP" dirty="0"/>
              <a:t> </a:t>
            </a:r>
            <a:r>
              <a:rPr lang="en-US" altLang="ja-JP" dirty="0" err="1"/>
              <a:t>Pengangkutan</a:t>
            </a:r>
            <a:endParaRPr lang="en-US" altLang="ja-JP" dirty="0"/>
          </a:p>
        </p:txBody>
      </p:sp>
      <p:sp>
        <p:nvSpPr>
          <p:cNvPr id="23" name="テキスト ボックス 9">
            <a:extLst>
              <a:ext uri="{FF2B5EF4-FFF2-40B4-BE49-F238E27FC236}">
                <a16:creationId xmlns:a16="http://schemas.microsoft.com/office/drawing/2014/main" id="{A9B0EA51-8BD1-C89E-D3F1-F3AF86103B75}"/>
              </a:ext>
            </a:extLst>
          </p:cNvPr>
          <p:cNvSpPr txBox="1"/>
          <p:nvPr/>
        </p:nvSpPr>
        <p:spPr>
          <a:xfrm>
            <a:off x="6744090" y="2492870"/>
            <a:ext cx="1577799" cy="261610"/>
          </a:xfrm>
          <a:prstGeom prst="rect">
            <a:avLst/>
          </a:prstGeom>
          <a:noFill/>
        </p:spPr>
        <p:txBody>
          <a:bodyPr wrap="square">
            <a:spAutoFit/>
          </a:bodyPr>
          <a:lstStyle/>
          <a:p>
            <a:r>
              <a:rPr lang="id" altLang="en-US" sz="1100" dirty="0"/>
              <a:t>Selama operasi</a:t>
            </a:r>
            <a:endParaRPr lang="en-US" altLang="ja-JP" sz="1100" dirty="0"/>
          </a:p>
        </p:txBody>
      </p:sp>
      <p:sp>
        <p:nvSpPr>
          <p:cNvPr id="24" name="テキスト ボックス 10">
            <a:extLst>
              <a:ext uri="{FF2B5EF4-FFF2-40B4-BE49-F238E27FC236}">
                <a16:creationId xmlns:a16="http://schemas.microsoft.com/office/drawing/2014/main" id="{91A09238-4876-2561-C1EA-E00C9F5916CD}"/>
              </a:ext>
            </a:extLst>
          </p:cNvPr>
          <p:cNvSpPr txBox="1"/>
          <p:nvPr/>
        </p:nvSpPr>
        <p:spPr>
          <a:xfrm>
            <a:off x="6744090" y="1484730"/>
            <a:ext cx="1842082"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25" name="グループ化 11">
            <a:extLst>
              <a:ext uri="{FF2B5EF4-FFF2-40B4-BE49-F238E27FC236}">
                <a16:creationId xmlns:a16="http://schemas.microsoft.com/office/drawing/2014/main" id="{307C07DF-7BEE-A3D5-B6B7-89619CC61B62}"/>
              </a:ext>
            </a:extLst>
          </p:cNvPr>
          <p:cNvGrpSpPr/>
          <p:nvPr/>
        </p:nvGrpSpPr>
        <p:grpSpPr>
          <a:xfrm>
            <a:off x="8289236" y="2134431"/>
            <a:ext cx="2047698" cy="394208"/>
            <a:chOff x="1067857" y="2231002"/>
            <a:chExt cx="2047698" cy="394208"/>
          </a:xfrm>
        </p:grpSpPr>
        <p:sp>
          <p:nvSpPr>
            <p:cNvPr id="26" name="矢印: 下 12">
              <a:extLst>
                <a:ext uri="{FF2B5EF4-FFF2-40B4-BE49-F238E27FC236}">
                  <a16:creationId xmlns:a16="http://schemas.microsoft.com/office/drawing/2014/main" id="{E42E4A2B-C9BF-E8D7-D1B5-12D11B182A1E}"/>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27" name="テキスト プレースホルダー 2">
              <a:extLst>
                <a:ext uri="{FF2B5EF4-FFF2-40B4-BE49-F238E27FC236}">
                  <a16:creationId xmlns:a16="http://schemas.microsoft.com/office/drawing/2014/main" id="{484729CA-D62C-A281-FE93-39EDFE01C397}"/>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8" name="テキスト ボックス 7">
            <a:extLst>
              <a:ext uri="{FF2B5EF4-FFF2-40B4-BE49-F238E27FC236}">
                <a16:creationId xmlns:a16="http://schemas.microsoft.com/office/drawing/2014/main" id="{EDD8A32C-5A20-8047-C709-EDA3BF983DD2}"/>
              </a:ext>
            </a:extLst>
          </p:cNvPr>
          <p:cNvSpPr txBox="1"/>
          <p:nvPr/>
        </p:nvSpPr>
        <p:spPr>
          <a:xfrm>
            <a:off x="6744090" y="4199986"/>
            <a:ext cx="4751179" cy="369332"/>
          </a:xfrm>
          <a:prstGeom prst="rect">
            <a:avLst/>
          </a:prstGeom>
          <a:noFill/>
          <a:ln>
            <a:solidFill>
              <a:schemeClr val="bg1">
                <a:lumMod val="75000"/>
              </a:schemeClr>
            </a:solidFill>
          </a:ln>
        </p:spPr>
        <p:txBody>
          <a:bodyPr wrap="square" rtlCol="0">
            <a:spAutoFit/>
          </a:bodyPr>
          <a:lstStyle/>
          <a:p>
            <a:r>
              <a:rPr lang="en-US" altLang="en-US" dirty="0"/>
              <a:t>Standard </a:t>
            </a:r>
            <a:r>
              <a:rPr lang="en-US" altLang="en-US" dirty="0" err="1"/>
              <a:t>Tempat</a:t>
            </a:r>
            <a:r>
              <a:rPr lang="en-US" altLang="en-US" dirty="0"/>
              <a:t> </a:t>
            </a:r>
            <a:r>
              <a:rPr lang="en-US" altLang="en-US" dirty="0" err="1"/>
              <a:t>Penyimpanan</a:t>
            </a:r>
            <a:r>
              <a:rPr lang="en-US" altLang="en-US" dirty="0"/>
              <a:t> </a:t>
            </a:r>
            <a:r>
              <a:rPr lang="id" altLang="en-US" dirty="0"/>
              <a:t>*1</a:t>
            </a:r>
          </a:p>
        </p:txBody>
      </p:sp>
      <p:sp>
        <p:nvSpPr>
          <p:cNvPr id="28" name="テキスト ボックス 10">
            <a:extLst>
              <a:ext uri="{FF2B5EF4-FFF2-40B4-BE49-F238E27FC236}">
                <a16:creationId xmlns:a16="http://schemas.microsoft.com/office/drawing/2014/main" id="{7A5240C2-59C9-E2C4-0DB2-DB840CB979E9}"/>
              </a:ext>
            </a:extLst>
          </p:cNvPr>
          <p:cNvSpPr txBox="1"/>
          <p:nvPr/>
        </p:nvSpPr>
        <p:spPr>
          <a:xfrm>
            <a:off x="6744090" y="4005080"/>
            <a:ext cx="1842082"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29" name="グループ化 11">
            <a:extLst>
              <a:ext uri="{FF2B5EF4-FFF2-40B4-BE49-F238E27FC236}">
                <a16:creationId xmlns:a16="http://schemas.microsoft.com/office/drawing/2014/main" id="{0EE06C9B-E2D7-EA91-724D-9AFA9D0E817A}"/>
              </a:ext>
            </a:extLst>
          </p:cNvPr>
          <p:cNvGrpSpPr/>
          <p:nvPr/>
        </p:nvGrpSpPr>
        <p:grpSpPr>
          <a:xfrm>
            <a:off x="8289236" y="4654781"/>
            <a:ext cx="2047698" cy="394208"/>
            <a:chOff x="1067857" y="2231002"/>
            <a:chExt cx="2047698" cy="394208"/>
          </a:xfrm>
        </p:grpSpPr>
        <p:sp>
          <p:nvSpPr>
            <p:cNvPr id="30" name="矢印: 下 12">
              <a:extLst>
                <a:ext uri="{FF2B5EF4-FFF2-40B4-BE49-F238E27FC236}">
                  <a16:creationId xmlns:a16="http://schemas.microsoft.com/office/drawing/2014/main" id="{3044DAFD-7D91-8E57-77A2-13F6CD3D2CBD}"/>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31" name="テキスト プレースホルダー 2">
              <a:extLst>
                <a:ext uri="{FF2B5EF4-FFF2-40B4-BE49-F238E27FC236}">
                  <a16:creationId xmlns:a16="http://schemas.microsoft.com/office/drawing/2014/main" id="{A1ECEE5B-7563-B0BB-A5A3-5178E0AB055D}"/>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Tree>
    <p:extLst>
      <p:ext uri="{BB962C8B-B14F-4D97-AF65-F5344CB8AC3E}">
        <p14:creationId xmlns:p14="http://schemas.microsoft.com/office/powerpoint/2010/main" val="9201607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2A481EAA-1C90-965F-A6A1-B77E4F2C0C81}"/>
              </a:ext>
            </a:extLst>
          </p:cNvPr>
          <p:cNvSpPr txBox="1">
            <a:spLocks/>
          </p:cNvSpPr>
          <p:nvPr/>
        </p:nvSpPr>
        <p:spPr>
          <a:xfrm>
            <a:off x="119170" y="6165380"/>
            <a:ext cx="6480900" cy="34883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プレースホルダー 2">
            <a:extLst>
              <a:ext uri="{FF2B5EF4-FFF2-40B4-BE49-F238E27FC236}">
                <a16:creationId xmlns:a16="http://schemas.microsoft.com/office/drawing/2014/main" id="{2E842CBD-43D0-CFBC-D89B-D16EEA17FBF2}"/>
              </a:ext>
            </a:extLst>
          </p:cNvPr>
          <p:cNvSpPr txBox="1">
            <a:spLocks/>
          </p:cNvSpPr>
          <p:nvPr/>
        </p:nvSpPr>
        <p:spPr>
          <a:xfrm>
            <a:off x="191180" y="4221111"/>
            <a:ext cx="2808390" cy="26161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(6) Komposisi kimia</a:t>
            </a:r>
            <a:endParaRPr lang="en-US" altLang="ja-JP" sz="1600" b="1" dirty="0"/>
          </a:p>
        </p:txBody>
      </p:sp>
      <p:sp>
        <p:nvSpPr>
          <p:cNvPr id="5" name="テキスト ボックス 4">
            <a:extLst>
              <a:ext uri="{FF2B5EF4-FFF2-40B4-BE49-F238E27FC236}">
                <a16:creationId xmlns:a16="http://schemas.microsoft.com/office/drawing/2014/main" id="{DBCEB455-7188-CFC9-8C01-F826C28F307B}"/>
              </a:ext>
            </a:extLst>
          </p:cNvPr>
          <p:cNvSpPr txBox="1"/>
          <p:nvPr/>
        </p:nvSpPr>
        <p:spPr>
          <a:xfrm>
            <a:off x="263190" y="4726939"/>
            <a:ext cx="4730584" cy="646331"/>
          </a:xfrm>
          <a:prstGeom prst="rect">
            <a:avLst/>
          </a:prstGeom>
          <a:noFill/>
          <a:ln>
            <a:solidFill>
              <a:schemeClr val="bg1">
                <a:lumMod val="75000"/>
              </a:schemeClr>
            </a:solidFill>
          </a:ln>
        </p:spPr>
        <p:txBody>
          <a:bodyPr wrap="square" rtlCol="0">
            <a:spAutoFit/>
          </a:bodyPr>
          <a:lstStyle/>
          <a:p>
            <a:r>
              <a:rPr lang="id" altLang="en-US" dirty="0"/>
              <a:t>Manajemen Bahan Kimia ※1</a:t>
            </a:r>
          </a:p>
          <a:p>
            <a:r>
              <a:rPr lang="id" altLang="en-US" dirty="0"/>
              <a:t>Pelaporan Emisi dan Pemindahan (PRTR)</a:t>
            </a:r>
          </a:p>
        </p:txBody>
      </p:sp>
      <p:sp>
        <p:nvSpPr>
          <p:cNvPr id="6" name="テキスト ボックス 5">
            <a:extLst>
              <a:ext uri="{FF2B5EF4-FFF2-40B4-BE49-F238E27FC236}">
                <a16:creationId xmlns:a16="http://schemas.microsoft.com/office/drawing/2014/main" id="{5379CA5C-4B31-5E61-577A-95915D305AB7}"/>
              </a:ext>
            </a:extLst>
          </p:cNvPr>
          <p:cNvSpPr txBox="1"/>
          <p:nvPr/>
        </p:nvSpPr>
        <p:spPr>
          <a:xfrm>
            <a:off x="335200" y="4463570"/>
            <a:ext cx="2989116"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7" name="テキスト プレースホルダー 2">
            <a:extLst>
              <a:ext uri="{FF2B5EF4-FFF2-40B4-BE49-F238E27FC236}">
                <a16:creationId xmlns:a16="http://schemas.microsoft.com/office/drawing/2014/main" id="{D6F3F986-8CD7-485A-E6A0-F1BE77AE3E52}"/>
              </a:ext>
            </a:extLst>
          </p:cNvPr>
          <p:cNvSpPr txBox="1">
            <a:spLocks/>
          </p:cNvSpPr>
          <p:nvPr/>
        </p:nvSpPr>
        <p:spPr>
          <a:xfrm>
            <a:off x="191180" y="1285535"/>
            <a:ext cx="4802594" cy="271205"/>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(5) Pengendalian Khusus Limbah Industri</a:t>
            </a:r>
            <a:endParaRPr lang="en-US" altLang="ja-JP" sz="1600" b="1" dirty="0"/>
          </a:p>
        </p:txBody>
      </p:sp>
      <p:sp>
        <p:nvSpPr>
          <p:cNvPr id="8" name="テキスト ボックス 7">
            <a:extLst>
              <a:ext uri="{FF2B5EF4-FFF2-40B4-BE49-F238E27FC236}">
                <a16:creationId xmlns:a16="http://schemas.microsoft.com/office/drawing/2014/main" id="{DC9AD864-F854-879B-FD86-703FD5A33A21}"/>
              </a:ext>
            </a:extLst>
          </p:cNvPr>
          <p:cNvSpPr txBox="1"/>
          <p:nvPr/>
        </p:nvSpPr>
        <p:spPr>
          <a:xfrm>
            <a:off x="263190" y="1679636"/>
            <a:ext cx="4751179" cy="381174"/>
          </a:xfrm>
          <a:prstGeom prst="rect">
            <a:avLst/>
          </a:prstGeom>
          <a:noFill/>
          <a:ln>
            <a:solidFill>
              <a:schemeClr val="bg1">
                <a:lumMod val="75000"/>
              </a:schemeClr>
            </a:solidFill>
          </a:ln>
        </p:spPr>
        <p:txBody>
          <a:bodyPr wrap="square" rtlCol="0">
            <a:spAutoFit/>
          </a:bodyPr>
          <a:lstStyle/>
          <a:p>
            <a:r>
              <a:rPr lang="id" altLang="en-US" dirty="0"/>
              <a:t>Rencana Emisi Limbah (Emisi Besar)*1</a:t>
            </a:r>
          </a:p>
        </p:txBody>
      </p:sp>
      <p:sp>
        <p:nvSpPr>
          <p:cNvPr id="9" name="テキスト ボックス 8">
            <a:extLst>
              <a:ext uri="{FF2B5EF4-FFF2-40B4-BE49-F238E27FC236}">
                <a16:creationId xmlns:a16="http://schemas.microsoft.com/office/drawing/2014/main" id="{EB212BA2-501C-DD8E-6614-C97C71639821}"/>
              </a:ext>
            </a:extLst>
          </p:cNvPr>
          <p:cNvSpPr txBox="1"/>
          <p:nvPr/>
        </p:nvSpPr>
        <p:spPr>
          <a:xfrm>
            <a:off x="263191" y="2721700"/>
            <a:ext cx="4751178" cy="923330"/>
          </a:xfrm>
          <a:prstGeom prst="rect">
            <a:avLst/>
          </a:prstGeom>
          <a:noFill/>
          <a:ln>
            <a:solidFill>
              <a:schemeClr val="bg1">
                <a:lumMod val="75000"/>
              </a:schemeClr>
            </a:solidFill>
          </a:ln>
        </p:spPr>
        <p:txBody>
          <a:bodyPr wrap="square" rtlCol="0">
            <a:spAutoFit/>
          </a:bodyPr>
          <a:lstStyle/>
          <a:p>
            <a:r>
              <a:rPr lang="id" altLang="en-US" dirty="0"/>
              <a:t>Pemeliharaan limbah tempat</a:t>
            </a:r>
            <a:endParaRPr lang="en-US" altLang="ja-JP" dirty="0"/>
          </a:p>
          <a:p>
            <a:r>
              <a:rPr lang="id" altLang="en-US" dirty="0"/>
              <a:t>Klasifikasi, jumlah, indikasi, bahaya, barang, kontrak, penelitian lokal, dll.</a:t>
            </a:r>
            <a:endParaRPr lang="en-US" altLang="ja-JP" dirty="0"/>
          </a:p>
        </p:txBody>
      </p:sp>
      <p:sp>
        <p:nvSpPr>
          <p:cNvPr id="10" name="テキスト ボックス 9">
            <a:extLst>
              <a:ext uri="{FF2B5EF4-FFF2-40B4-BE49-F238E27FC236}">
                <a16:creationId xmlns:a16="http://schemas.microsoft.com/office/drawing/2014/main" id="{FAD9EB9B-748B-A307-FF71-C92DD16E0670}"/>
              </a:ext>
            </a:extLst>
          </p:cNvPr>
          <p:cNvSpPr txBox="1"/>
          <p:nvPr/>
        </p:nvSpPr>
        <p:spPr>
          <a:xfrm>
            <a:off x="263190" y="2492870"/>
            <a:ext cx="1577799" cy="261610"/>
          </a:xfrm>
          <a:prstGeom prst="rect">
            <a:avLst/>
          </a:prstGeom>
          <a:noFill/>
        </p:spPr>
        <p:txBody>
          <a:bodyPr wrap="square">
            <a:spAutoFit/>
          </a:bodyPr>
          <a:lstStyle/>
          <a:p>
            <a:r>
              <a:rPr lang="id" altLang="en-US" sz="1100" dirty="0"/>
              <a:t>Selama operasi</a:t>
            </a:r>
            <a:endParaRPr lang="en-US" altLang="ja-JP" sz="1100" dirty="0"/>
          </a:p>
        </p:txBody>
      </p:sp>
      <p:sp>
        <p:nvSpPr>
          <p:cNvPr id="11" name="テキスト ボックス 10">
            <a:extLst>
              <a:ext uri="{FF2B5EF4-FFF2-40B4-BE49-F238E27FC236}">
                <a16:creationId xmlns:a16="http://schemas.microsoft.com/office/drawing/2014/main" id="{EF4366A1-2089-A504-49AC-AC0D236A52AC}"/>
              </a:ext>
            </a:extLst>
          </p:cNvPr>
          <p:cNvSpPr txBox="1"/>
          <p:nvPr/>
        </p:nvSpPr>
        <p:spPr>
          <a:xfrm>
            <a:off x="263190" y="1484730"/>
            <a:ext cx="1842082" cy="261610"/>
          </a:xfrm>
          <a:prstGeom prst="rect">
            <a:avLst/>
          </a:prstGeom>
          <a:noFill/>
        </p:spPr>
        <p:txBody>
          <a:bodyPr wrap="square">
            <a:spAutoFit/>
          </a:bodyPr>
          <a:lstStyle/>
          <a:p>
            <a:r>
              <a:rPr lang="id" altLang="en-US" sz="1100" dirty="0"/>
              <a:t>Sebelum instalasi</a:t>
            </a:r>
            <a:endParaRPr lang="en-US" altLang="ja-JP" sz="1100" dirty="0"/>
          </a:p>
        </p:txBody>
      </p:sp>
      <p:grpSp>
        <p:nvGrpSpPr>
          <p:cNvPr id="12" name="グループ化 11">
            <a:extLst>
              <a:ext uri="{FF2B5EF4-FFF2-40B4-BE49-F238E27FC236}">
                <a16:creationId xmlns:a16="http://schemas.microsoft.com/office/drawing/2014/main" id="{D30B8716-B24A-48C8-1249-69EAFB36C2AC}"/>
              </a:ext>
            </a:extLst>
          </p:cNvPr>
          <p:cNvGrpSpPr/>
          <p:nvPr/>
        </p:nvGrpSpPr>
        <p:grpSpPr>
          <a:xfrm>
            <a:off x="1808336" y="2134431"/>
            <a:ext cx="2047698" cy="394208"/>
            <a:chOff x="1067857" y="2231002"/>
            <a:chExt cx="2047698" cy="394208"/>
          </a:xfrm>
        </p:grpSpPr>
        <p:sp>
          <p:nvSpPr>
            <p:cNvPr id="13" name="矢印: 下 12">
              <a:extLst>
                <a:ext uri="{FF2B5EF4-FFF2-40B4-BE49-F238E27FC236}">
                  <a16:creationId xmlns:a16="http://schemas.microsoft.com/office/drawing/2014/main" id="{34DB0772-C3B7-AB09-BD6C-F708DF12FB13}"/>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a:solidFill>
                  <a:schemeClr val="tx1"/>
                </a:solidFill>
              </a:endParaRPr>
            </a:p>
          </p:txBody>
        </p:sp>
        <p:sp>
          <p:nvSpPr>
            <p:cNvPr id="14" name="テキスト プレースホルダー 2">
              <a:extLst>
                <a:ext uri="{FF2B5EF4-FFF2-40B4-BE49-F238E27FC236}">
                  <a16:creationId xmlns:a16="http://schemas.microsoft.com/office/drawing/2014/main" id="{54254DC4-322D-1D66-F3AF-F7323DAB660A}"/>
                </a:ext>
              </a:extLst>
            </p:cNvPr>
            <p:cNvSpPr txBox="1">
              <a:spLocks/>
            </p:cNvSpPr>
            <p:nvPr/>
          </p:nvSpPr>
          <p:spPr>
            <a:xfrm>
              <a:off x="1683011" y="2252726"/>
              <a:ext cx="86412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5" name="テキスト プレースホルダー 2">
            <a:extLst>
              <a:ext uri="{FF2B5EF4-FFF2-40B4-BE49-F238E27FC236}">
                <a16:creationId xmlns:a16="http://schemas.microsoft.com/office/drawing/2014/main" id="{B941F15D-0246-39CF-1926-AA727BA158DC}"/>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6" name="テキスト プレースホルダー 2">
            <a:extLst>
              <a:ext uri="{FF2B5EF4-FFF2-40B4-BE49-F238E27FC236}">
                <a16:creationId xmlns:a16="http://schemas.microsoft.com/office/drawing/2014/main" id="{DC820097-1DBD-EEB9-820D-BE55E8BCA31D}"/>
              </a:ext>
            </a:extLst>
          </p:cNvPr>
          <p:cNvSpPr txBox="1">
            <a:spLocks/>
          </p:cNvSpPr>
          <p:nvPr/>
        </p:nvSpPr>
        <p:spPr>
          <a:xfrm>
            <a:off x="5316246" y="2740256"/>
            <a:ext cx="2617428" cy="409902"/>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Perjanjian.</a:t>
            </a:r>
            <a:endParaRPr lang="en-US" altLang="ja-JP" sz="1400" b="1" dirty="0">
              <a:solidFill>
                <a:srgbClr val="FFFFFF"/>
              </a:solidFill>
            </a:endParaRPr>
          </a:p>
        </p:txBody>
      </p:sp>
      <p:sp>
        <p:nvSpPr>
          <p:cNvPr id="17" name="テキスト プレースホルダー 2">
            <a:extLst>
              <a:ext uri="{FF2B5EF4-FFF2-40B4-BE49-F238E27FC236}">
                <a16:creationId xmlns:a16="http://schemas.microsoft.com/office/drawing/2014/main" id="{DC10CEBF-3D52-DCA6-3FFA-40B8A734749C}"/>
              </a:ext>
            </a:extLst>
          </p:cNvPr>
          <p:cNvSpPr txBox="1">
            <a:spLocks/>
          </p:cNvSpPr>
          <p:nvPr/>
        </p:nvSpPr>
        <p:spPr>
          <a:xfrm>
            <a:off x="5316246" y="3224867"/>
            <a:ext cx="2617428" cy="40919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Menguasai</a:t>
            </a:r>
            <a:endParaRPr lang="en-US" altLang="ja-JP" sz="1400" b="1" dirty="0">
              <a:solidFill>
                <a:srgbClr val="FFFFFF"/>
              </a:solidFill>
            </a:endParaRPr>
          </a:p>
        </p:txBody>
      </p:sp>
      <p:sp>
        <p:nvSpPr>
          <p:cNvPr id="18" name="テキスト プレースホルダー 2">
            <a:extLst>
              <a:ext uri="{FF2B5EF4-FFF2-40B4-BE49-F238E27FC236}">
                <a16:creationId xmlns:a16="http://schemas.microsoft.com/office/drawing/2014/main" id="{B80578AF-9161-994B-3244-5E69716C82B8}"/>
              </a:ext>
            </a:extLst>
          </p:cNvPr>
          <p:cNvSpPr txBox="1">
            <a:spLocks/>
          </p:cNvSpPr>
          <p:nvPr/>
        </p:nvSpPr>
        <p:spPr>
          <a:xfrm>
            <a:off x="5316246" y="1653612"/>
            <a:ext cx="2617428" cy="407198"/>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19" name="テキスト プレースホルダー 2">
            <a:extLst>
              <a:ext uri="{FF2B5EF4-FFF2-40B4-BE49-F238E27FC236}">
                <a16:creationId xmlns:a16="http://schemas.microsoft.com/office/drawing/2014/main" id="{D8B2891F-89AA-0581-00D2-8A86DD1CC0E0}"/>
              </a:ext>
            </a:extLst>
          </p:cNvPr>
          <p:cNvSpPr txBox="1">
            <a:spLocks/>
          </p:cNvSpPr>
          <p:nvPr/>
        </p:nvSpPr>
        <p:spPr>
          <a:xfrm>
            <a:off x="5337976" y="4854252"/>
            <a:ext cx="2617428" cy="40919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Pelaporan</a:t>
            </a:r>
            <a:endParaRPr lang="en-US" altLang="ja-JP" sz="1400" b="1" dirty="0">
              <a:solidFill>
                <a:schemeClr val="bg1"/>
              </a:solidFill>
            </a:endParaRPr>
          </a:p>
        </p:txBody>
      </p:sp>
      <p:sp>
        <p:nvSpPr>
          <p:cNvPr id="20" name="テキスト プレースホルダー 2">
            <a:extLst>
              <a:ext uri="{FF2B5EF4-FFF2-40B4-BE49-F238E27FC236}">
                <a16:creationId xmlns:a16="http://schemas.microsoft.com/office/drawing/2014/main" id="{C9321D06-BE62-5CA4-6CEF-CEA2F340B0DC}"/>
              </a:ext>
            </a:extLst>
          </p:cNvPr>
          <p:cNvSpPr txBox="1">
            <a:spLocks/>
          </p:cNvSpPr>
          <p:nvPr/>
        </p:nvSpPr>
        <p:spPr>
          <a:xfrm>
            <a:off x="8112281" y="1547356"/>
            <a:ext cx="3816528"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langsung/hukuman ganda</a:t>
            </a:r>
            <a:endParaRPr lang="en-US" altLang="ja-JP" sz="2200" b="1" dirty="0"/>
          </a:p>
          <a:p>
            <a:pPr algn="ctr"/>
            <a:endParaRPr lang="en-US" altLang="ja-JP" sz="2200" b="1" dirty="0"/>
          </a:p>
          <a:p>
            <a:pPr algn="ctr"/>
            <a:r>
              <a:rPr lang="id" altLang="en-US" sz="1600" b="1" dirty="0"/>
              <a:t>Didenda ~10 juta yen</a:t>
            </a:r>
            <a:endParaRPr lang="en-US" altLang="ja-JP" sz="1600" b="1" dirty="0"/>
          </a:p>
          <a:p>
            <a:pPr algn="ctr"/>
            <a:r>
              <a:rPr lang="id" altLang="en-US" sz="1600" b="1" dirty="0"/>
              <a:t>Penjara dengan pekerjaan selama ~ 5 tahun</a:t>
            </a:r>
            <a:endParaRPr lang="en-US" altLang="ja-JP" sz="1600" b="1" dirty="0"/>
          </a:p>
          <a:p>
            <a:pPr algn="ctr"/>
            <a:r>
              <a:rPr lang="id" altLang="en-US" sz="1600" b="1" dirty="0"/>
              <a:t>(Perusahaan hingga 300 juta yen)</a:t>
            </a:r>
            <a:endParaRPr lang="en-US" altLang="ja-JP" sz="1600" b="1" dirty="0"/>
          </a:p>
        </p:txBody>
      </p:sp>
      <p:sp>
        <p:nvSpPr>
          <p:cNvPr id="21" name="テキスト プレースホルダー 2">
            <a:extLst>
              <a:ext uri="{FF2B5EF4-FFF2-40B4-BE49-F238E27FC236}">
                <a16:creationId xmlns:a16="http://schemas.microsoft.com/office/drawing/2014/main" id="{4108F66D-88B1-E4D1-40F7-A1FFA91E441A}"/>
              </a:ext>
            </a:extLst>
          </p:cNvPr>
          <p:cNvSpPr txBox="1">
            <a:spLocks/>
          </p:cNvSpPr>
          <p:nvPr/>
        </p:nvSpPr>
        <p:spPr>
          <a:xfrm>
            <a:off x="8112281" y="4164630"/>
            <a:ext cx="3816528"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a:t>
            </a:r>
            <a:endParaRPr lang="en-US" altLang="ja-JP" sz="2200" b="1" dirty="0"/>
          </a:p>
          <a:p>
            <a:pPr algn="ctr"/>
            <a:endParaRPr lang="en-US" altLang="ja-JP" sz="2200" b="1" dirty="0"/>
          </a:p>
          <a:p>
            <a:pPr algn="ctr"/>
            <a:r>
              <a:rPr lang="id" altLang="en-US" sz="1600" b="1" dirty="0"/>
              <a:t>Pembayaran: ~0,2 juta yen</a:t>
            </a:r>
            <a:endParaRPr lang="en-US" altLang="ja-JP" sz="1600" b="1" dirty="0"/>
          </a:p>
        </p:txBody>
      </p:sp>
      <p:sp>
        <p:nvSpPr>
          <p:cNvPr id="22" name="テキスト プレースホルダー 2">
            <a:extLst>
              <a:ext uri="{FF2B5EF4-FFF2-40B4-BE49-F238E27FC236}">
                <a16:creationId xmlns:a16="http://schemas.microsoft.com/office/drawing/2014/main" id="{03239781-45D6-8E0D-8D2F-C0E18241AE7D}"/>
              </a:ext>
            </a:extLst>
          </p:cNvPr>
          <p:cNvSpPr txBox="1">
            <a:spLocks/>
          </p:cNvSpPr>
          <p:nvPr/>
        </p:nvSpPr>
        <p:spPr>
          <a:xfrm>
            <a:off x="8335969" y="801307"/>
            <a:ext cx="3016761"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23" name="テキスト プレースホルダー 2">
            <a:extLst>
              <a:ext uri="{FF2B5EF4-FFF2-40B4-BE49-F238E27FC236}">
                <a16:creationId xmlns:a16="http://schemas.microsoft.com/office/drawing/2014/main" id="{F42CF570-54E9-AAE0-F979-ED2281F3C3B1}"/>
              </a:ext>
            </a:extLst>
          </p:cNvPr>
          <p:cNvSpPr txBox="1">
            <a:spLocks/>
          </p:cNvSpPr>
          <p:nvPr/>
        </p:nvSpPr>
        <p:spPr>
          <a:xfrm>
            <a:off x="5303890" y="801307"/>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Perbuatan</a:t>
            </a:r>
            <a:endParaRPr lang="en-US" altLang="ja-JP" sz="1600" dirty="0"/>
          </a:p>
        </p:txBody>
      </p:sp>
      <p:sp>
        <p:nvSpPr>
          <p:cNvPr id="25" name="TextBox 24">
            <a:extLst>
              <a:ext uri="{FF2B5EF4-FFF2-40B4-BE49-F238E27FC236}">
                <a16:creationId xmlns:a16="http://schemas.microsoft.com/office/drawing/2014/main" id="{C19EDBC4-A404-1D47-4E94-81666E758995}"/>
              </a:ext>
            </a:extLst>
          </p:cNvPr>
          <p:cNvSpPr txBox="1"/>
          <p:nvPr/>
        </p:nvSpPr>
        <p:spPr>
          <a:xfrm>
            <a:off x="6093656" y="3554685"/>
            <a:ext cx="6098344" cy="646331"/>
          </a:xfrm>
          <a:prstGeom prst="rect">
            <a:avLst/>
          </a:prstGeom>
          <a:noFill/>
        </p:spPr>
        <p:txBody>
          <a:bodyPr wrap="square">
            <a:spAutoFit/>
          </a:bodyPr>
          <a:lstStyle/>
          <a:p>
            <a:pPr algn="ctr"/>
            <a:r>
              <a:rPr lang="en-US" altLang="en-US" sz="1800" b="1" dirty="0">
                <a:highlight>
                  <a:srgbClr val="FFFF00"/>
                </a:highlight>
              </a:rPr>
              <a:t>Indonesia =&gt; </a:t>
            </a:r>
            <a:r>
              <a:rPr lang="id" altLang="en-US" sz="1800" b="1" dirty="0">
                <a:highlight>
                  <a:srgbClr val="FFFF00"/>
                </a:highlight>
              </a:rPr>
              <a:t>Didenda ~</a:t>
            </a:r>
            <a:r>
              <a:rPr lang="en-US" altLang="en-US" sz="1800" b="1" dirty="0">
                <a:highlight>
                  <a:srgbClr val="FFFF00"/>
                </a:highlight>
              </a:rPr>
              <a:t>3</a:t>
            </a:r>
            <a:r>
              <a:rPr lang="id" altLang="en-US" sz="1800" b="1" dirty="0">
                <a:highlight>
                  <a:srgbClr val="FFFF00"/>
                </a:highlight>
              </a:rPr>
              <a:t> </a:t>
            </a:r>
            <a:r>
              <a:rPr lang="en-US" altLang="en-US" sz="1800" b="1" dirty="0" err="1">
                <a:highlight>
                  <a:srgbClr val="FFFF00"/>
                </a:highlight>
              </a:rPr>
              <a:t>Milyar</a:t>
            </a:r>
            <a:r>
              <a:rPr lang="en-US" altLang="en-US" sz="1800" b="1" dirty="0">
                <a:highlight>
                  <a:srgbClr val="FFFF00"/>
                </a:highlight>
              </a:rPr>
              <a:t> (Rp)</a:t>
            </a:r>
            <a:endParaRPr lang="en-US" altLang="ja-JP" sz="1800" b="1" dirty="0">
              <a:highlight>
                <a:srgbClr val="FFFF00"/>
              </a:highlight>
            </a:endParaRPr>
          </a:p>
          <a:p>
            <a:pPr algn="ctr"/>
            <a:r>
              <a:rPr lang="id" altLang="en-US" sz="1800" b="1" dirty="0">
                <a:highlight>
                  <a:srgbClr val="FFFF00"/>
                </a:highlight>
              </a:rPr>
              <a:t>Penjara dengan pekerjaan selama</a:t>
            </a:r>
            <a:r>
              <a:rPr lang="en-US" altLang="en-US" sz="1800" b="1" dirty="0">
                <a:highlight>
                  <a:srgbClr val="FFFF00"/>
                </a:highlight>
              </a:rPr>
              <a:t>           </a:t>
            </a:r>
            <a:r>
              <a:rPr lang="id" altLang="en-US" sz="1800" b="1" dirty="0">
                <a:highlight>
                  <a:srgbClr val="FFFF00"/>
                </a:highlight>
              </a:rPr>
              <a:t> ~ </a:t>
            </a:r>
            <a:r>
              <a:rPr lang="en-US" altLang="en-US" sz="1800" b="1" dirty="0">
                <a:highlight>
                  <a:srgbClr val="FFFF00"/>
                </a:highlight>
              </a:rPr>
              <a:t>3</a:t>
            </a:r>
            <a:r>
              <a:rPr lang="id" altLang="en-US" sz="1800" b="1" dirty="0">
                <a:highlight>
                  <a:srgbClr val="FFFF00"/>
                </a:highlight>
              </a:rPr>
              <a:t> tahun</a:t>
            </a:r>
            <a:endParaRPr lang="en-US" altLang="ja-JP" sz="1800" b="1" dirty="0">
              <a:highlight>
                <a:srgbClr val="FFFF00"/>
              </a:highlight>
            </a:endParaRPr>
          </a:p>
        </p:txBody>
      </p:sp>
      <p:sp>
        <p:nvSpPr>
          <p:cNvPr id="26" name="TextBox 25">
            <a:extLst>
              <a:ext uri="{FF2B5EF4-FFF2-40B4-BE49-F238E27FC236}">
                <a16:creationId xmlns:a16="http://schemas.microsoft.com/office/drawing/2014/main" id="{31F95EC2-40B6-12E1-3B9C-C62341ABB2E0}"/>
              </a:ext>
            </a:extLst>
          </p:cNvPr>
          <p:cNvSpPr txBox="1"/>
          <p:nvPr/>
        </p:nvSpPr>
        <p:spPr>
          <a:xfrm>
            <a:off x="6093656" y="5637356"/>
            <a:ext cx="6098344" cy="646331"/>
          </a:xfrm>
          <a:prstGeom prst="rect">
            <a:avLst/>
          </a:prstGeom>
          <a:noFill/>
        </p:spPr>
        <p:txBody>
          <a:bodyPr wrap="square">
            <a:spAutoFit/>
          </a:bodyPr>
          <a:lstStyle/>
          <a:p>
            <a:pPr algn="ctr"/>
            <a:r>
              <a:rPr lang="en-US" altLang="en-US" sz="1800" b="1" dirty="0">
                <a:highlight>
                  <a:srgbClr val="FFFF00"/>
                </a:highlight>
              </a:rPr>
              <a:t>Indonesia =&gt; </a:t>
            </a:r>
            <a:r>
              <a:rPr lang="id" altLang="en-US" sz="1800" b="1" dirty="0">
                <a:highlight>
                  <a:srgbClr val="FFFF00"/>
                </a:highlight>
              </a:rPr>
              <a:t>Didenda ~</a:t>
            </a:r>
            <a:r>
              <a:rPr lang="en-US" altLang="en-US" sz="1800" b="1" dirty="0">
                <a:highlight>
                  <a:srgbClr val="FFFF00"/>
                </a:highlight>
              </a:rPr>
              <a:t>3</a:t>
            </a:r>
            <a:r>
              <a:rPr lang="id" altLang="en-US" sz="1800" b="1" dirty="0">
                <a:highlight>
                  <a:srgbClr val="FFFF00"/>
                </a:highlight>
              </a:rPr>
              <a:t> </a:t>
            </a:r>
            <a:r>
              <a:rPr lang="en-US" altLang="en-US" sz="1800" b="1" dirty="0" err="1">
                <a:highlight>
                  <a:srgbClr val="FFFF00"/>
                </a:highlight>
              </a:rPr>
              <a:t>Milyar</a:t>
            </a:r>
            <a:r>
              <a:rPr lang="en-US" altLang="en-US" sz="1800" b="1" dirty="0">
                <a:highlight>
                  <a:srgbClr val="FFFF00"/>
                </a:highlight>
              </a:rPr>
              <a:t> (Rp)</a:t>
            </a:r>
            <a:endParaRPr lang="en-US" altLang="ja-JP" sz="1800" b="1" dirty="0">
              <a:highlight>
                <a:srgbClr val="FFFF00"/>
              </a:highlight>
            </a:endParaRPr>
          </a:p>
          <a:p>
            <a:pPr algn="ctr"/>
            <a:r>
              <a:rPr lang="id" altLang="en-US" sz="1800" b="1" dirty="0">
                <a:highlight>
                  <a:srgbClr val="FFFF00"/>
                </a:highlight>
              </a:rPr>
              <a:t>Penjara dengan pekerjaan selama</a:t>
            </a:r>
            <a:r>
              <a:rPr lang="en-US" altLang="en-US" sz="1800" b="1" dirty="0">
                <a:highlight>
                  <a:srgbClr val="FFFF00"/>
                </a:highlight>
              </a:rPr>
              <a:t>           </a:t>
            </a:r>
            <a:r>
              <a:rPr lang="id" altLang="en-US" sz="1800" b="1" dirty="0">
                <a:highlight>
                  <a:srgbClr val="FFFF00"/>
                </a:highlight>
              </a:rPr>
              <a:t> ~ </a:t>
            </a:r>
            <a:r>
              <a:rPr lang="en-US" altLang="en-US" sz="1800" b="1" dirty="0">
                <a:highlight>
                  <a:srgbClr val="FFFF00"/>
                </a:highlight>
              </a:rPr>
              <a:t>3</a:t>
            </a:r>
            <a:r>
              <a:rPr lang="id" altLang="en-US" sz="1800" b="1" dirty="0">
                <a:highlight>
                  <a:srgbClr val="FFFF00"/>
                </a:highlight>
              </a:rPr>
              <a:t> tahun</a:t>
            </a:r>
            <a:endParaRPr lang="en-US" altLang="ja-JP" sz="1800" b="1" dirty="0">
              <a:highlight>
                <a:srgbClr val="FFFF00"/>
              </a:highlight>
            </a:endParaRPr>
          </a:p>
        </p:txBody>
      </p:sp>
    </p:spTree>
    <p:extLst>
      <p:ext uri="{BB962C8B-B14F-4D97-AF65-F5344CB8AC3E}">
        <p14:creationId xmlns:p14="http://schemas.microsoft.com/office/powerpoint/2010/main" val="189350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5AF0DE63-A423-B56F-6791-02BA4153C6E5}"/>
              </a:ext>
            </a:extLst>
          </p:cNvPr>
          <p:cNvSpPr txBox="1">
            <a:spLocks/>
          </p:cNvSpPr>
          <p:nvPr/>
        </p:nvSpPr>
        <p:spPr>
          <a:xfrm>
            <a:off x="191180" y="5344334"/>
            <a:ext cx="6624920" cy="38898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465346" y="3861060"/>
            <a:ext cx="2030154"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5" name="テキスト ボックス 4">
            <a:extLst>
              <a:ext uri="{FF2B5EF4-FFF2-40B4-BE49-F238E27FC236}">
                <a16:creationId xmlns:a16="http://schemas.microsoft.com/office/drawing/2014/main" id="{D978B9EC-211C-DEA4-9CBD-2F966E2324BB}"/>
              </a:ext>
            </a:extLst>
          </p:cNvPr>
          <p:cNvSpPr txBox="1"/>
          <p:nvPr/>
        </p:nvSpPr>
        <p:spPr>
          <a:xfrm>
            <a:off x="444553" y="1511160"/>
            <a:ext cx="2167550" cy="261610"/>
          </a:xfrm>
          <a:prstGeom prst="rect">
            <a:avLst/>
          </a:prstGeom>
          <a:noFill/>
        </p:spPr>
        <p:txBody>
          <a:bodyPr wrap="square">
            <a:spAutoFit/>
          </a:bodyPr>
          <a:lstStyle/>
          <a:p>
            <a:pPr>
              <a:defRPr/>
            </a:pPr>
            <a:r>
              <a:rPr lang="id" altLang="en-US" sz="1100" dirty="0"/>
              <a:t>Sebelum instalasi</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579117" y="1268700"/>
            <a:ext cx="4435252" cy="30111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(7) Getaran/kebisingan/Bau</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334964" y="1772770"/>
            <a:ext cx="4824906" cy="815608"/>
          </a:xfrm>
          <a:prstGeom prst="rect">
            <a:avLst/>
          </a:prstGeom>
          <a:noFill/>
          <a:ln>
            <a:solidFill>
              <a:schemeClr val="bg1">
                <a:lumMod val="75000"/>
              </a:schemeClr>
            </a:solidFill>
          </a:ln>
        </p:spPr>
        <p:txBody>
          <a:bodyPr wrap="square" rtlCol="0">
            <a:spAutoFit/>
          </a:bodyPr>
          <a:lstStyle/>
          <a:p>
            <a:r>
              <a:rPr lang="id" altLang="en-US" dirty="0"/>
              <a:t>Pemberitahuan Instalasi dan Perubahan Peralatan getaran dan kebisingan</a:t>
            </a:r>
            <a:endParaRPr lang="en-US" altLang="ja-JP" dirty="0"/>
          </a:p>
          <a:p>
            <a:r>
              <a:rPr lang="id" altLang="en-US" sz="1100" dirty="0"/>
              <a:t>misalnya press, kompresor, blower, dll.</a:t>
            </a:r>
            <a:endParaRPr lang="en-US" altLang="ja-JP" sz="1100" dirty="0"/>
          </a:p>
        </p:txBody>
      </p:sp>
      <p:grpSp>
        <p:nvGrpSpPr>
          <p:cNvPr id="8" name="グループ化 7">
            <a:extLst>
              <a:ext uri="{FF2B5EF4-FFF2-40B4-BE49-F238E27FC236}">
                <a16:creationId xmlns:a16="http://schemas.microsoft.com/office/drawing/2014/main" id="{6F1BCCB8-9600-6D48-DC5B-C61AC1E49247}"/>
              </a:ext>
            </a:extLst>
          </p:cNvPr>
          <p:cNvGrpSpPr/>
          <p:nvPr/>
        </p:nvGrpSpPr>
        <p:grpSpPr>
          <a:xfrm>
            <a:off x="1851337" y="3498352"/>
            <a:ext cx="2047698" cy="394208"/>
            <a:chOff x="1067857" y="2231002"/>
            <a:chExt cx="2047698" cy="394208"/>
          </a:xfrm>
        </p:grpSpPr>
        <p:sp>
          <p:nvSpPr>
            <p:cNvPr id="9" name="矢印: 下 8">
              <a:extLst>
                <a:ext uri="{FF2B5EF4-FFF2-40B4-BE49-F238E27FC236}">
                  <a16:creationId xmlns:a16="http://schemas.microsoft.com/office/drawing/2014/main" id="{DE6D30A7-E4B5-38D9-3653-4F9C1FAA2394}"/>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テキスト プレースホルダー 2">
              <a:extLst>
                <a:ext uri="{FF2B5EF4-FFF2-40B4-BE49-F238E27FC236}">
                  <a16:creationId xmlns:a16="http://schemas.microsoft.com/office/drawing/2014/main" id="{1AC40557-E521-2D86-34B5-8B3D6F1D031E}"/>
                </a:ext>
              </a:extLst>
            </p:cNvPr>
            <p:cNvSpPr txBox="1">
              <a:spLocks/>
            </p:cNvSpPr>
            <p:nvPr/>
          </p:nvSpPr>
          <p:spPr>
            <a:xfrm>
              <a:off x="1640010" y="2258931"/>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1" name="テキスト ボックス 10">
            <a:extLst>
              <a:ext uri="{FF2B5EF4-FFF2-40B4-BE49-F238E27FC236}">
                <a16:creationId xmlns:a16="http://schemas.microsoft.com/office/drawing/2014/main" id="{BF44E1F8-FED6-FB49-2BB0-60D368330EE9}"/>
              </a:ext>
            </a:extLst>
          </p:cNvPr>
          <p:cNvSpPr txBox="1"/>
          <p:nvPr/>
        </p:nvSpPr>
        <p:spPr>
          <a:xfrm>
            <a:off x="334962" y="4150859"/>
            <a:ext cx="4824905" cy="1200329"/>
          </a:xfrm>
          <a:prstGeom prst="rect">
            <a:avLst/>
          </a:prstGeom>
          <a:noFill/>
          <a:ln>
            <a:solidFill>
              <a:schemeClr val="bg1">
                <a:lumMod val="75000"/>
              </a:schemeClr>
            </a:solidFill>
          </a:ln>
        </p:spPr>
        <p:txBody>
          <a:bodyPr wrap="square" rtlCol="0">
            <a:spAutoFit/>
          </a:bodyPr>
          <a:lstStyle/>
          <a:p>
            <a:r>
              <a:rPr lang="id" altLang="en-US" dirty="0"/>
              <a:t>Pengukuran getaran • kebisingan • Bau (sukarela)</a:t>
            </a:r>
            <a:endParaRPr lang="en-US" altLang="ja-JP" dirty="0"/>
          </a:p>
          <a:p>
            <a:r>
              <a:rPr lang="id" altLang="en-US" dirty="0"/>
              <a:t>Pemberitahuan Perubahan atau Penghapusan Peralatan</a:t>
            </a:r>
            <a:endParaRPr lang="en-US" altLang="ja-JP" dirty="0"/>
          </a:p>
        </p:txBody>
      </p:sp>
      <p:sp>
        <p:nvSpPr>
          <p:cNvPr id="12" name="テキスト ボックス 11">
            <a:extLst>
              <a:ext uri="{FF2B5EF4-FFF2-40B4-BE49-F238E27FC236}">
                <a16:creationId xmlns:a16="http://schemas.microsoft.com/office/drawing/2014/main" id="{4D96CFB5-15EE-83CF-87FE-DD09C16CE89B}"/>
              </a:ext>
            </a:extLst>
          </p:cNvPr>
          <p:cNvSpPr txBox="1"/>
          <p:nvPr/>
        </p:nvSpPr>
        <p:spPr>
          <a:xfrm>
            <a:off x="334963" y="2636890"/>
            <a:ext cx="4824907" cy="815608"/>
          </a:xfrm>
          <a:prstGeom prst="rect">
            <a:avLst/>
          </a:prstGeom>
          <a:noFill/>
          <a:ln>
            <a:solidFill>
              <a:schemeClr val="bg1">
                <a:lumMod val="75000"/>
              </a:schemeClr>
            </a:solidFill>
          </a:ln>
        </p:spPr>
        <p:txBody>
          <a:bodyPr wrap="square" rtlCol="0">
            <a:spAutoFit/>
          </a:bodyPr>
          <a:lstStyle/>
          <a:p>
            <a:r>
              <a:rPr lang="id" altLang="en-US" dirty="0"/>
              <a:t>Pemberitahuan pemasangan dan perubahan bau ofensif tertentu*1</a:t>
            </a:r>
          </a:p>
          <a:p>
            <a:r>
              <a:rPr lang="id" altLang="en-US" sz="1100" dirty="0"/>
              <a:t>Contoh: Peralatan </a:t>
            </a:r>
            <a:r>
              <a:rPr lang="en-US" altLang="en-US" sz="1100" dirty="0"/>
              <a:t>painting</a:t>
            </a:r>
            <a:endParaRPr lang="en-US" altLang="ja-JP" sz="1100" dirty="0"/>
          </a:p>
        </p:txBody>
      </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4" name="テキスト ボックス 3">
            <a:extLst>
              <a:ext uri="{FF2B5EF4-FFF2-40B4-BE49-F238E27FC236}">
                <a16:creationId xmlns:a16="http://schemas.microsoft.com/office/drawing/2014/main" id="{93FAE717-2F88-928C-0341-0734E6D93985}"/>
              </a:ext>
            </a:extLst>
          </p:cNvPr>
          <p:cNvSpPr txBox="1"/>
          <p:nvPr/>
        </p:nvSpPr>
        <p:spPr>
          <a:xfrm>
            <a:off x="7234524" y="3870744"/>
            <a:ext cx="2030154"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5" name="テキスト ボックス 4">
            <a:extLst>
              <a:ext uri="{FF2B5EF4-FFF2-40B4-BE49-F238E27FC236}">
                <a16:creationId xmlns:a16="http://schemas.microsoft.com/office/drawing/2014/main" id="{58CED6AD-139E-6BC1-B8B7-2351436EBA8F}"/>
              </a:ext>
            </a:extLst>
          </p:cNvPr>
          <p:cNvSpPr txBox="1"/>
          <p:nvPr/>
        </p:nvSpPr>
        <p:spPr>
          <a:xfrm>
            <a:off x="7213731" y="1520844"/>
            <a:ext cx="2167550" cy="261610"/>
          </a:xfrm>
          <a:prstGeom prst="rect">
            <a:avLst/>
          </a:prstGeom>
          <a:noFill/>
        </p:spPr>
        <p:txBody>
          <a:bodyPr wrap="square">
            <a:spAutoFit/>
          </a:bodyPr>
          <a:lstStyle/>
          <a:p>
            <a:pPr>
              <a:defRPr/>
            </a:pPr>
            <a:r>
              <a:rPr lang="id" altLang="en-US" sz="1100" dirty="0"/>
              <a:t>Sebelum instalasi</a:t>
            </a:r>
            <a:endParaRPr lang="en-US" altLang="ja-JP" sz="1100" dirty="0"/>
          </a:p>
        </p:txBody>
      </p:sp>
      <p:sp>
        <p:nvSpPr>
          <p:cNvPr id="16" name="テキスト ボックス 6">
            <a:extLst>
              <a:ext uri="{FF2B5EF4-FFF2-40B4-BE49-F238E27FC236}">
                <a16:creationId xmlns:a16="http://schemas.microsoft.com/office/drawing/2014/main" id="{2E56A1C7-8995-EBEF-56AA-71A29DB2EDDF}"/>
              </a:ext>
            </a:extLst>
          </p:cNvPr>
          <p:cNvSpPr txBox="1"/>
          <p:nvPr/>
        </p:nvSpPr>
        <p:spPr>
          <a:xfrm>
            <a:off x="7104142" y="1782454"/>
            <a:ext cx="4824906" cy="815608"/>
          </a:xfrm>
          <a:prstGeom prst="rect">
            <a:avLst/>
          </a:prstGeom>
          <a:noFill/>
          <a:ln>
            <a:solidFill>
              <a:schemeClr val="bg1">
                <a:lumMod val="75000"/>
              </a:schemeClr>
            </a:solidFill>
          </a:ln>
        </p:spPr>
        <p:txBody>
          <a:bodyPr wrap="square" rtlCol="0">
            <a:spAutoFit/>
          </a:bodyPr>
          <a:lstStyle/>
          <a:p>
            <a:r>
              <a:rPr lang="en-US" altLang="en-US" dirty="0" err="1"/>
              <a:t>Rekayasa</a:t>
            </a:r>
            <a:r>
              <a:rPr lang="en-US" altLang="en-US" dirty="0"/>
              <a:t> Engineering, </a:t>
            </a:r>
            <a:r>
              <a:rPr lang="en-US" altLang="en-US" dirty="0" err="1"/>
              <a:t>pengurusan</a:t>
            </a:r>
            <a:r>
              <a:rPr lang="en-US" altLang="en-US" dirty="0"/>
              <a:t> </a:t>
            </a:r>
            <a:r>
              <a:rPr lang="en-US" altLang="en-US" dirty="0" err="1"/>
              <a:t>Izin</a:t>
            </a:r>
            <a:r>
              <a:rPr lang="en-US" altLang="en-US" dirty="0"/>
              <a:t> (SLO)</a:t>
            </a:r>
            <a:endParaRPr lang="en-US" altLang="ja-JP" dirty="0"/>
          </a:p>
          <a:p>
            <a:r>
              <a:rPr lang="id" altLang="en-US" sz="1100" dirty="0"/>
              <a:t>misalnya press, kompresor, blower, dll.</a:t>
            </a:r>
            <a:endParaRPr lang="en-US" altLang="ja-JP" sz="1100" dirty="0"/>
          </a:p>
        </p:txBody>
      </p:sp>
      <p:grpSp>
        <p:nvGrpSpPr>
          <p:cNvPr id="17" name="グループ化 7">
            <a:extLst>
              <a:ext uri="{FF2B5EF4-FFF2-40B4-BE49-F238E27FC236}">
                <a16:creationId xmlns:a16="http://schemas.microsoft.com/office/drawing/2014/main" id="{D42BC5C2-DF87-04C3-26CF-9E8452296DDC}"/>
              </a:ext>
            </a:extLst>
          </p:cNvPr>
          <p:cNvGrpSpPr/>
          <p:nvPr/>
        </p:nvGrpSpPr>
        <p:grpSpPr>
          <a:xfrm>
            <a:off x="8620515" y="3508036"/>
            <a:ext cx="2047698" cy="394208"/>
            <a:chOff x="1067857" y="2231002"/>
            <a:chExt cx="2047698" cy="394208"/>
          </a:xfrm>
        </p:grpSpPr>
        <p:sp>
          <p:nvSpPr>
            <p:cNvPr id="18" name="矢印: 下 8">
              <a:extLst>
                <a:ext uri="{FF2B5EF4-FFF2-40B4-BE49-F238E27FC236}">
                  <a16:creationId xmlns:a16="http://schemas.microsoft.com/office/drawing/2014/main" id="{BB2B48BA-79F5-C6F2-B899-ECCA1E3A0CC2}"/>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9" name="テキスト プレースホルダー 2">
              <a:extLst>
                <a:ext uri="{FF2B5EF4-FFF2-40B4-BE49-F238E27FC236}">
                  <a16:creationId xmlns:a16="http://schemas.microsoft.com/office/drawing/2014/main" id="{8F7647F3-FC2E-4831-0120-E3855326F7A3}"/>
                </a:ext>
              </a:extLst>
            </p:cNvPr>
            <p:cNvSpPr txBox="1">
              <a:spLocks/>
            </p:cNvSpPr>
            <p:nvPr/>
          </p:nvSpPr>
          <p:spPr>
            <a:xfrm>
              <a:off x="1640010" y="2258931"/>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20" name="テキスト ボックス 10">
            <a:extLst>
              <a:ext uri="{FF2B5EF4-FFF2-40B4-BE49-F238E27FC236}">
                <a16:creationId xmlns:a16="http://schemas.microsoft.com/office/drawing/2014/main" id="{17F9264F-9877-AF55-C7E6-59DE7CABAE04}"/>
              </a:ext>
            </a:extLst>
          </p:cNvPr>
          <p:cNvSpPr txBox="1"/>
          <p:nvPr/>
        </p:nvSpPr>
        <p:spPr>
          <a:xfrm>
            <a:off x="7104140" y="4160543"/>
            <a:ext cx="4824905" cy="1200329"/>
          </a:xfrm>
          <a:prstGeom prst="rect">
            <a:avLst/>
          </a:prstGeom>
          <a:noFill/>
          <a:ln>
            <a:solidFill>
              <a:schemeClr val="bg1">
                <a:lumMod val="75000"/>
              </a:schemeClr>
            </a:solidFill>
          </a:ln>
        </p:spPr>
        <p:txBody>
          <a:bodyPr wrap="square" rtlCol="0">
            <a:spAutoFit/>
          </a:bodyPr>
          <a:lstStyle/>
          <a:p>
            <a:r>
              <a:rPr lang="id" altLang="en-US" dirty="0"/>
              <a:t>Pengukuran </a:t>
            </a:r>
            <a:r>
              <a:rPr lang="en-US" altLang="en-US" dirty="0" err="1"/>
              <a:t>secara</a:t>
            </a:r>
            <a:r>
              <a:rPr lang="en-US" altLang="en-US" dirty="0"/>
              <a:t> </a:t>
            </a:r>
            <a:r>
              <a:rPr lang="en-US" altLang="en-US" dirty="0" err="1"/>
              <a:t>berkala</a:t>
            </a:r>
            <a:r>
              <a:rPr lang="en-US" altLang="en-US" dirty="0"/>
              <a:t> per 6 </a:t>
            </a:r>
            <a:r>
              <a:rPr lang="en-US" altLang="en-US" dirty="0" err="1"/>
              <a:t>bulan</a:t>
            </a:r>
            <a:r>
              <a:rPr lang="en-US" altLang="en-US" dirty="0"/>
              <a:t> </a:t>
            </a:r>
            <a:r>
              <a:rPr lang="en-US" altLang="en-US" dirty="0" err="1"/>
              <a:t>untuk</a:t>
            </a:r>
            <a:r>
              <a:rPr lang="en-US" altLang="en-US" dirty="0"/>
              <a:t> </a:t>
            </a:r>
            <a:r>
              <a:rPr lang="id" altLang="en-US" dirty="0"/>
              <a:t>getaran • kebisingan • Bau (sukarela)</a:t>
            </a:r>
            <a:endParaRPr lang="en-US" altLang="ja-JP" dirty="0"/>
          </a:p>
          <a:p>
            <a:r>
              <a:rPr lang="en-US" altLang="en-US" dirty="0" err="1"/>
              <a:t>Penggantian</a:t>
            </a:r>
            <a:r>
              <a:rPr lang="en-US" altLang="en-US" dirty="0"/>
              <a:t> Cassette filter (</a:t>
            </a:r>
            <a:r>
              <a:rPr lang="en-US" altLang="en-US" dirty="0" err="1"/>
              <a:t>bau</a:t>
            </a:r>
            <a:r>
              <a:rPr lang="en-US" altLang="en-US" dirty="0"/>
              <a:t>), </a:t>
            </a:r>
            <a:r>
              <a:rPr lang="en-US" altLang="en-US" dirty="0" err="1"/>
              <a:t>pemasangan</a:t>
            </a:r>
            <a:r>
              <a:rPr lang="en-US" altLang="en-US" dirty="0"/>
              <a:t> </a:t>
            </a:r>
            <a:r>
              <a:rPr lang="en-US" altLang="en-US" dirty="0" err="1"/>
              <a:t>partisi</a:t>
            </a:r>
            <a:r>
              <a:rPr lang="en-US" altLang="en-US" dirty="0"/>
              <a:t> (</a:t>
            </a:r>
            <a:r>
              <a:rPr lang="en-US" altLang="en-US" dirty="0" err="1"/>
              <a:t>bising</a:t>
            </a:r>
            <a:r>
              <a:rPr lang="en-US" altLang="en-US" dirty="0"/>
              <a:t>)</a:t>
            </a:r>
            <a:endParaRPr lang="en-US" altLang="ja-JP" dirty="0"/>
          </a:p>
        </p:txBody>
      </p:sp>
      <p:sp>
        <p:nvSpPr>
          <p:cNvPr id="21" name="テキスト ボックス 11">
            <a:extLst>
              <a:ext uri="{FF2B5EF4-FFF2-40B4-BE49-F238E27FC236}">
                <a16:creationId xmlns:a16="http://schemas.microsoft.com/office/drawing/2014/main" id="{36899E69-AC54-DAF4-D359-6830AAB3308B}"/>
              </a:ext>
            </a:extLst>
          </p:cNvPr>
          <p:cNvSpPr txBox="1"/>
          <p:nvPr/>
        </p:nvSpPr>
        <p:spPr>
          <a:xfrm>
            <a:off x="7104141" y="2646574"/>
            <a:ext cx="4824907" cy="815608"/>
          </a:xfrm>
          <a:prstGeom prst="rect">
            <a:avLst/>
          </a:prstGeom>
          <a:noFill/>
          <a:ln>
            <a:solidFill>
              <a:schemeClr val="bg1">
                <a:lumMod val="75000"/>
              </a:schemeClr>
            </a:solidFill>
          </a:ln>
        </p:spPr>
        <p:txBody>
          <a:bodyPr wrap="square" rtlCol="0">
            <a:spAutoFit/>
          </a:bodyPr>
          <a:lstStyle/>
          <a:p>
            <a:r>
              <a:rPr lang="en-US" altLang="en-US" dirty="0" err="1"/>
              <a:t>Rekayasa</a:t>
            </a:r>
            <a:r>
              <a:rPr lang="en-US" altLang="en-US" dirty="0"/>
              <a:t> engineering (</a:t>
            </a:r>
            <a:r>
              <a:rPr lang="en-US" altLang="en-US" dirty="0" err="1"/>
              <a:t>pemasangan</a:t>
            </a:r>
            <a:r>
              <a:rPr lang="en-US" altLang="en-US" dirty="0"/>
              <a:t> exhaust fan, </a:t>
            </a:r>
            <a:r>
              <a:rPr lang="en-US" altLang="en-US" dirty="0" err="1"/>
              <a:t>substitusi</a:t>
            </a:r>
            <a:r>
              <a:rPr lang="en-US" altLang="en-US" dirty="0"/>
              <a:t> material)</a:t>
            </a:r>
            <a:r>
              <a:rPr lang="id" altLang="en-US" dirty="0"/>
              <a:t>*1</a:t>
            </a:r>
          </a:p>
          <a:p>
            <a:r>
              <a:rPr lang="id" altLang="en-US" sz="1100" dirty="0"/>
              <a:t>Contoh: </a:t>
            </a:r>
            <a:r>
              <a:rPr lang="en-US" altLang="en-US" sz="1100" dirty="0" err="1"/>
              <a:t>peralatan</a:t>
            </a:r>
            <a:r>
              <a:rPr lang="en-US" altLang="en-US" sz="1100" dirty="0"/>
              <a:t> painting</a:t>
            </a:r>
            <a:endParaRPr lang="en-US" altLang="ja-JP" sz="1100" dirty="0"/>
          </a:p>
        </p:txBody>
      </p:sp>
      <p:sp>
        <p:nvSpPr>
          <p:cNvPr id="22" name="矢印: 下 6">
            <a:extLst>
              <a:ext uri="{FF2B5EF4-FFF2-40B4-BE49-F238E27FC236}">
                <a16:creationId xmlns:a16="http://schemas.microsoft.com/office/drawing/2014/main" id="{CD72BFF3-8625-9870-06E9-0BFA2A22C5C3}"/>
              </a:ext>
            </a:extLst>
          </p:cNvPr>
          <p:cNvSpPr/>
          <p:nvPr/>
        </p:nvSpPr>
        <p:spPr>
          <a:xfrm rot="16200000">
            <a:off x="5091077" y="2311476"/>
            <a:ext cx="2047698" cy="1402348"/>
          </a:xfrm>
          <a:prstGeom prst="downArrow">
            <a:avLst/>
          </a:prstGeom>
          <a:solidFill>
            <a:srgbClr val="FFFF00"/>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23" name="TextBox 22">
            <a:extLst>
              <a:ext uri="{FF2B5EF4-FFF2-40B4-BE49-F238E27FC236}">
                <a16:creationId xmlns:a16="http://schemas.microsoft.com/office/drawing/2014/main" id="{E13C06D6-E49B-99FC-C386-D7C826F8979C}"/>
              </a:ext>
            </a:extLst>
          </p:cNvPr>
          <p:cNvSpPr txBox="1"/>
          <p:nvPr/>
        </p:nvSpPr>
        <p:spPr>
          <a:xfrm flipH="1">
            <a:off x="5388600" y="2655527"/>
            <a:ext cx="1402349" cy="646331"/>
          </a:xfrm>
          <a:prstGeom prst="rect">
            <a:avLst/>
          </a:prstGeom>
          <a:noFill/>
        </p:spPr>
        <p:txBody>
          <a:bodyPr wrap="square" rtlCol="0">
            <a:spAutoFit/>
          </a:bodyPr>
          <a:lstStyle/>
          <a:p>
            <a:r>
              <a:rPr lang="en-US" dirty="0" err="1"/>
              <a:t>Contoh</a:t>
            </a:r>
            <a:r>
              <a:rPr lang="en-US" dirty="0"/>
              <a:t> di Indonesia</a:t>
            </a:r>
            <a:endParaRPr lang="en-ID" dirty="0"/>
          </a:p>
        </p:txBody>
      </p:sp>
    </p:spTree>
    <p:extLst>
      <p:ext uri="{BB962C8B-B14F-4D97-AF65-F5344CB8AC3E}">
        <p14:creationId xmlns:p14="http://schemas.microsoft.com/office/powerpoint/2010/main" val="14895693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5AF0DE63-A423-B56F-6791-02BA4153C6E5}"/>
              </a:ext>
            </a:extLst>
          </p:cNvPr>
          <p:cNvSpPr txBox="1">
            <a:spLocks/>
          </p:cNvSpPr>
          <p:nvPr/>
        </p:nvSpPr>
        <p:spPr>
          <a:xfrm>
            <a:off x="191180" y="5344334"/>
            <a:ext cx="6624920" cy="38898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ja-JP" sz="1100" dirty="0"/>
              <a:t>※ 1: Lihat undang-undang dan peraturan lingkungan masing-masing negara untuk fasilitas tertentu yang dicakup.</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465346" y="3861060"/>
            <a:ext cx="2030154"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5" name="テキスト ボックス 4">
            <a:extLst>
              <a:ext uri="{FF2B5EF4-FFF2-40B4-BE49-F238E27FC236}">
                <a16:creationId xmlns:a16="http://schemas.microsoft.com/office/drawing/2014/main" id="{D978B9EC-211C-DEA4-9CBD-2F966E2324BB}"/>
              </a:ext>
            </a:extLst>
          </p:cNvPr>
          <p:cNvSpPr txBox="1"/>
          <p:nvPr/>
        </p:nvSpPr>
        <p:spPr>
          <a:xfrm>
            <a:off x="444553" y="1511160"/>
            <a:ext cx="2167550" cy="261610"/>
          </a:xfrm>
          <a:prstGeom prst="rect">
            <a:avLst/>
          </a:prstGeom>
          <a:noFill/>
        </p:spPr>
        <p:txBody>
          <a:bodyPr wrap="square">
            <a:spAutoFit/>
          </a:bodyPr>
          <a:lstStyle/>
          <a:p>
            <a:pPr>
              <a:defRPr/>
            </a:pPr>
            <a:r>
              <a:rPr lang="id" altLang="en-US" sz="1100" dirty="0"/>
              <a:t>Sebelum instalasi</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579117" y="1268700"/>
            <a:ext cx="3319918" cy="26161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(7) Getaran/kebisingan/Bau</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334964" y="1772770"/>
            <a:ext cx="4824906" cy="815608"/>
          </a:xfrm>
          <a:prstGeom prst="rect">
            <a:avLst/>
          </a:prstGeom>
          <a:noFill/>
          <a:ln>
            <a:solidFill>
              <a:schemeClr val="bg1">
                <a:lumMod val="75000"/>
              </a:schemeClr>
            </a:solidFill>
          </a:ln>
        </p:spPr>
        <p:txBody>
          <a:bodyPr wrap="square" rtlCol="0">
            <a:spAutoFit/>
          </a:bodyPr>
          <a:lstStyle/>
          <a:p>
            <a:r>
              <a:rPr lang="id" altLang="en-US" dirty="0"/>
              <a:t>Pemberitahuan Instalasi dan Perubahan Peralatan getaran dan kebisingan</a:t>
            </a:r>
            <a:endParaRPr lang="en-US" altLang="ja-JP" dirty="0"/>
          </a:p>
          <a:p>
            <a:r>
              <a:rPr lang="id" altLang="en-US" sz="1100" dirty="0"/>
              <a:t>misalnya press, kompresor, blower, dll.</a:t>
            </a:r>
            <a:endParaRPr lang="en-US" altLang="ja-JP" sz="1100" dirty="0"/>
          </a:p>
        </p:txBody>
      </p:sp>
      <p:grpSp>
        <p:nvGrpSpPr>
          <p:cNvPr id="8" name="グループ化 7">
            <a:extLst>
              <a:ext uri="{FF2B5EF4-FFF2-40B4-BE49-F238E27FC236}">
                <a16:creationId xmlns:a16="http://schemas.microsoft.com/office/drawing/2014/main" id="{6F1BCCB8-9600-6D48-DC5B-C61AC1E49247}"/>
              </a:ext>
            </a:extLst>
          </p:cNvPr>
          <p:cNvGrpSpPr/>
          <p:nvPr/>
        </p:nvGrpSpPr>
        <p:grpSpPr>
          <a:xfrm>
            <a:off x="1851337" y="3498352"/>
            <a:ext cx="2047698" cy="394208"/>
            <a:chOff x="1067857" y="2231002"/>
            <a:chExt cx="2047698" cy="394208"/>
          </a:xfrm>
        </p:grpSpPr>
        <p:sp>
          <p:nvSpPr>
            <p:cNvPr id="9" name="矢印: 下 8">
              <a:extLst>
                <a:ext uri="{FF2B5EF4-FFF2-40B4-BE49-F238E27FC236}">
                  <a16:creationId xmlns:a16="http://schemas.microsoft.com/office/drawing/2014/main" id="{DE6D30A7-E4B5-38D9-3653-4F9C1FAA2394}"/>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テキスト プレースホルダー 2">
              <a:extLst>
                <a:ext uri="{FF2B5EF4-FFF2-40B4-BE49-F238E27FC236}">
                  <a16:creationId xmlns:a16="http://schemas.microsoft.com/office/drawing/2014/main" id="{1AC40557-E521-2D86-34B5-8B3D6F1D031E}"/>
                </a:ext>
              </a:extLst>
            </p:cNvPr>
            <p:cNvSpPr txBox="1">
              <a:spLocks/>
            </p:cNvSpPr>
            <p:nvPr/>
          </p:nvSpPr>
          <p:spPr>
            <a:xfrm>
              <a:off x="1640010" y="2258931"/>
              <a:ext cx="936130"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400" dirty="0"/>
                <a:t>Instalasi</a:t>
              </a:r>
              <a:endParaRPr lang="en-US" altLang="ja-JP" sz="1400" dirty="0"/>
            </a:p>
          </p:txBody>
        </p:sp>
      </p:grpSp>
      <p:sp>
        <p:nvSpPr>
          <p:cNvPr id="11" name="テキスト ボックス 10">
            <a:extLst>
              <a:ext uri="{FF2B5EF4-FFF2-40B4-BE49-F238E27FC236}">
                <a16:creationId xmlns:a16="http://schemas.microsoft.com/office/drawing/2014/main" id="{BF44E1F8-FED6-FB49-2BB0-60D368330EE9}"/>
              </a:ext>
            </a:extLst>
          </p:cNvPr>
          <p:cNvSpPr txBox="1"/>
          <p:nvPr/>
        </p:nvSpPr>
        <p:spPr>
          <a:xfrm>
            <a:off x="334962" y="4150859"/>
            <a:ext cx="4824905" cy="1200329"/>
          </a:xfrm>
          <a:prstGeom prst="rect">
            <a:avLst/>
          </a:prstGeom>
          <a:noFill/>
          <a:ln>
            <a:solidFill>
              <a:schemeClr val="bg1">
                <a:lumMod val="75000"/>
              </a:schemeClr>
            </a:solidFill>
          </a:ln>
        </p:spPr>
        <p:txBody>
          <a:bodyPr wrap="square" rtlCol="0">
            <a:spAutoFit/>
          </a:bodyPr>
          <a:lstStyle/>
          <a:p>
            <a:r>
              <a:rPr lang="id" altLang="en-US" dirty="0"/>
              <a:t>Pengukuran getaran • kebisingan • Bau (sukarela)</a:t>
            </a:r>
            <a:endParaRPr lang="en-US" altLang="ja-JP" dirty="0"/>
          </a:p>
          <a:p>
            <a:r>
              <a:rPr lang="id" altLang="en-US" dirty="0"/>
              <a:t>Pemberitahuan Perubahan atau Penghapusan Peralatan</a:t>
            </a:r>
            <a:endParaRPr lang="en-US" altLang="ja-JP" dirty="0"/>
          </a:p>
        </p:txBody>
      </p:sp>
      <p:sp>
        <p:nvSpPr>
          <p:cNvPr id="12" name="テキスト ボックス 11">
            <a:extLst>
              <a:ext uri="{FF2B5EF4-FFF2-40B4-BE49-F238E27FC236}">
                <a16:creationId xmlns:a16="http://schemas.microsoft.com/office/drawing/2014/main" id="{4D96CFB5-15EE-83CF-87FE-DD09C16CE89B}"/>
              </a:ext>
            </a:extLst>
          </p:cNvPr>
          <p:cNvSpPr txBox="1"/>
          <p:nvPr/>
        </p:nvSpPr>
        <p:spPr>
          <a:xfrm>
            <a:off x="334963" y="2636890"/>
            <a:ext cx="4824907" cy="815608"/>
          </a:xfrm>
          <a:prstGeom prst="rect">
            <a:avLst/>
          </a:prstGeom>
          <a:noFill/>
          <a:ln>
            <a:solidFill>
              <a:schemeClr val="bg1">
                <a:lumMod val="75000"/>
              </a:schemeClr>
            </a:solidFill>
          </a:ln>
        </p:spPr>
        <p:txBody>
          <a:bodyPr wrap="square" rtlCol="0">
            <a:spAutoFit/>
          </a:bodyPr>
          <a:lstStyle/>
          <a:p>
            <a:r>
              <a:rPr lang="id" altLang="en-US" dirty="0"/>
              <a:t>Pemberitahuan pemasangan dan perubahan bau ofensif tertentu*1</a:t>
            </a:r>
          </a:p>
          <a:p>
            <a:r>
              <a:rPr lang="id" altLang="en-US" sz="1100" dirty="0"/>
              <a:t>Contoh: Peralatan melukis</a:t>
            </a:r>
            <a:endParaRPr lang="en-US" altLang="ja-JP" sz="1100" dirty="0"/>
          </a:p>
        </p:txBody>
      </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20" name="テキスト プレースホルダー 2">
            <a:extLst>
              <a:ext uri="{FF2B5EF4-FFF2-40B4-BE49-F238E27FC236}">
                <a16:creationId xmlns:a16="http://schemas.microsoft.com/office/drawing/2014/main" id="{3CA0CCB9-F7E7-A459-5859-9BCBB8494EB6}"/>
              </a:ext>
            </a:extLst>
          </p:cNvPr>
          <p:cNvSpPr txBox="1">
            <a:spLocks/>
          </p:cNvSpPr>
          <p:nvPr/>
        </p:nvSpPr>
        <p:spPr>
          <a:xfrm>
            <a:off x="5394504" y="4221110"/>
            <a:ext cx="2528082" cy="442577"/>
          </a:xfrm>
          <a:prstGeom prst="rect">
            <a:avLst/>
          </a:prstGeom>
          <a:solidFill>
            <a:schemeClr val="bg1">
              <a:lumMod val="75000"/>
            </a:schemeClr>
          </a:solidFill>
          <a:ln w="25400" cap="flat" cmpd="sng" algn="ctr">
            <a:solidFill>
              <a:schemeClr val="bg1">
                <a:lumMod val="7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dirty="0">
                <a:solidFill>
                  <a:schemeClr val="bg1"/>
                </a:solidFill>
              </a:rPr>
              <a:t>Pengukuran (sukarela)</a:t>
            </a:r>
            <a:endParaRPr lang="en-US" altLang="ja-JP" sz="1400" dirty="0">
              <a:solidFill>
                <a:schemeClr val="bg1"/>
              </a:solidFill>
            </a:endParaRPr>
          </a:p>
        </p:txBody>
      </p:sp>
      <p:sp>
        <p:nvSpPr>
          <p:cNvPr id="21" name="テキスト プレースホルダー 2">
            <a:extLst>
              <a:ext uri="{FF2B5EF4-FFF2-40B4-BE49-F238E27FC236}">
                <a16:creationId xmlns:a16="http://schemas.microsoft.com/office/drawing/2014/main" id="{964262EC-BB17-0221-257C-7DD3AD460014}"/>
              </a:ext>
            </a:extLst>
          </p:cNvPr>
          <p:cNvSpPr txBox="1">
            <a:spLocks/>
          </p:cNvSpPr>
          <p:nvPr/>
        </p:nvSpPr>
        <p:spPr>
          <a:xfrm>
            <a:off x="5394504" y="4776622"/>
            <a:ext cx="2528082" cy="442576"/>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Aplikasi</a:t>
            </a:r>
            <a:endParaRPr lang="en-US" altLang="ja-JP" sz="1400" b="1" dirty="0">
              <a:solidFill>
                <a:schemeClr val="bg1"/>
              </a:solidFill>
            </a:endParaRPr>
          </a:p>
        </p:txBody>
      </p:sp>
      <p:sp>
        <p:nvSpPr>
          <p:cNvPr id="22" name="テキスト プレースホルダー 2">
            <a:extLst>
              <a:ext uri="{FF2B5EF4-FFF2-40B4-BE49-F238E27FC236}">
                <a16:creationId xmlns:a16="http://schemas.microsoft.com/office/drawing/2014/main" id="{49BDF647-AB7A-EBA3-A4A5-5C3C98D9FD7D}"/>
              </a:ext>
            </a:extLst>
          </p:cNvPr>
          <p:cNvSpPr txBox="1">
            <a:spLocks/>
          </p:cNvSpPr>
          <p:nvPr/>
        </p:nvSpPr>
        <p:spPr>
          <a:xfrm>
            <a:off x="8224464" y="2204830"/>
            <a:ext cx="3704346"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tidak langsung</a:t>
            </a:r>
            <a:endParaRPr lang="en-US" altLang="ja-JP" sz="2200" b="1" dirty="0"/>
          </a:p>
          <a:p>
            <a:pPr algn="ctr"/>
            <a:endParaRPr lang="en-US" altLang="ja-JP" sz="2200" b="1" dirty="0"/>
          </a:p>
          <a:p>
            <a:pPr algn="ctr"/>
            <a:r>
              <a:rPr lang="id" altLang="en-US" sz="1600" b="1" dirty="0"/>
              <a:t>Didenda ~0,1 juta yen</a:t>
            </a:r>
            <a:endParaRPr lang="en-US" altLang="ja-JP" sz="1600" b="1" dirty="0"/>
          </a:p>
          <a:p>
            <a:pPr algn="ctr"/>
            <a:r>
              <a:rPr lang="id" altLang="en-US" sz="1600" b="1" dirty="0"/>
              <a:t>Penjara dengan pekerjaan selama ~ 1 tahun</a:t>
            </a:r>
            <a:endParaRPr lang="en-US" altLang="ja-JP" sz="1600" b="1" dirty="0"/>
          </a:p>
          <a:p>
            <a:pPr algn="ctr"/>
            <a:endParaRPr lang="en-US" altLang="ja-JP" sz="1600" b="1" dirty="0"/>
          </a:p>
        </p:txBody>
      </p:sp>
      <p:sp>
        <p:nvSpPr>
          <p:cNvPr id="23" name="テキスト プレースホルダー 2">
            <a:extLst>
              <a:ext uri="{FF2B5EF4-FFF2-40B4-BE49-F238E27FC236}">
                <a16:creationId xmlns:a16="http://schemas.microsoft.com/office/drawing/2014/main" id="{AF04038A-6D9B-7A5A-FC0E-A1E31D772F18}"/>
              </a:ext>
            </a:extLst>
          </p:cNvPr>
          <p:cNvSpPr txBox="1">
            <a:spLocks/>
          </p:cNvSpPr>
          <p:nvPr/>
        </p:nvSpPr>
        <p:spPr>
          <a:xfrm>
            <a:off x="8335969" y="801307"/>
            <a:ext cx="3016761"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24" name="テキスト プレースホルダー 2">
            <a:extLst>
              <a:ext uri="{FF2B5EF4-FFF2-40B4-BE49-F238E27FC236}">
                <a16:creationId xmlns:a16="http://schemas.microsoft.com/office/drawing/2014/main" id="{AAC9B84B-4AAF-F221-9FC5-EA26AAD55A5E}"/>
              </a:ext>
            </a:extLst>
          </p:cNvPr>
          <p:cNvSpPr txBox="1">
            <a:spLocks/>
          </p:cNvSpPr>
          <p:nvPr/>
        </p:nvSpPr>
        <p:spPr>
          <a:xfrm>
            <a:off x="5303890" y="801307"/>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Perbuatan</a:t>
            </a:r>
            <a:endParaRPr lang="en-US" altLang="ja-JP" sz="1600" dirty="0"/>
          </a:p>
        </p:txBody>
      </p:sp>
      <p:sp>
        <p:nvSpPr>
          <p:cNvPr id="25" name="テキスト プレースホルダー 2">
            <a:extLst>
              <a:ext uri="{FF2B5EF4-FFF2-40B4-BE49-F238E27FC236}">
                <a16:creationId xmlns:a16="http://schemas.microsoft.com/office/drawing/2014/main" id="{021604B1-78EB-5441-99DC-3E275F1B05F2}"/>
              </a:ext>
            </a:extLst>
          </p:cNvPr>
          <p:cNvSpPr txBox="1">
            <a:spLocks/>
          </p:cNvSpPr>
          <p:nvPr/>
        </p:nvSpPr>
        <p:spPr>
          <a:xfrm>
            <a:off x="5305158" y="2013662"/>
            <a:ext cx="2617428" cy="407198"/>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26" name="正方形/長方形 25">
            <a:extLst>
              <a:ext uri="{FF2B5EF4-FFF2-40B4-BE49-F238E27FC236}">
                <a16:creationId xmlns:a16="http://schemas.microsoft.com/office/drawing/2014/main" id="{DE8C7347-E5E4-2D03-4E29-EF03C70F8BC8}"/>
              </a:ext>
            </a:extLst>
          </p:cNvPr>
          <p:cNvSpPr/>
          <p:nvPr/>
        </p:nvSpPr>
        <p:spPr>
          <a:xfrm>
            <a:off x="191180" y="5866292"/>
            <a:ext cx="11881650" cy="926172"/>
          </a:xfrm>
          <a:prstGeom prst="rect">
            <a:avLst/>
          </a:prstGeom>
          <a:solidFill>
            <a:schemeClr val="tx2">
              <a:lumMod val="10000"/>
              <a:lumOff val="9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sz="1400" dirty="0">
                <a:solidFill>
                  <a:schemeClr val="tx1"/>
                </a:solidFill>
              </a:rPr>
              <a:t>Banyak undang-undang dan peraturan lingkungan selain yang disebutkan di atas (misalnya gas bertekanan tinggi) dapat ditegakkan tergantung pada fasilitas dan operasi departemen Anda.</a:t>
            </a:r>
            <a:endParaRPr lang="en-US" altLang="ja-JP" sz="1400" dirty="0">
              <a:solidFill>
                <a:schemeClr val="tx1"/>
              </a:solidFill>
            </a:endParaRPr>
          </a:p>
          <a:p>
            <a:r>
              <a:rPr lang="id" altLang="en-US" sz="1400" dirty="0">
                <a:solidFill>
                  <a:schemeClr val="tx1"/>
                </a:solidFill>
              </a:rPr>
              <a:t>"Daftar Persyaratan untuk Hukum dan Peraturan" di bagian berikutnya merangkum undang-undang dan peraturan lingkungan yang dibatasi oleh masing-masing bagian. Ini melibatkan tidak hanya pabrik produksi tetapi seluruh rantai nilai dari R &amp; D hingga penjualan.</a:t>
            </a:r>
          </a:p>
        </p:txBody>
      </p:sp>
      <p:sp>
        <p:nvSpPr>
          <p:cNvPr id="27" name="テキスト プレースホルダー 2">
            <a:extLst>
              <a:ext uri="{FF2B5EF4-FFF2-40B4-BE49-F238E27FC236}">
                <a16:creationId xmlns:a16="http://schemas.microsoft.com/office/drawing/2014/main" id="{96D1FFF6-76F1-304E-0482-EB8321D359A5}"/>
              </a:ext>
            </a:extLst>
          </p:cNvPr>
          <p:cNvSpPr txBox="1">
            <a:spLocks/>
          </p:cNvSpPr>
          <p:nvPr/>
        </p:nvSpPr>
        <p:spPr>
          <a:xfrm>
            <a:off x="3791680" y="5517290"/>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
        <p:nvSpPr>
          <p:cNvPr id="14" name="TextBox 13">
            <a:extLst>
              <a:ext uri="{FF2B5EF4-FFF2-40B4-BE49-F238E27FC236}">
                <a16:creationId xmlns:a16="http://schemas.microsoft.com/office/drawing/2014/main" id="{196CE705-C032-1530-ECA0-9BFC6B2E6AFC}"/>
              </a:ext>
            </a:extLst>
          </p:cNvPr>
          <p:cNvSpPr txBox="1"/>
          <p:nvPr/>
        </p:nvSpPr>
        <p:spPr>
          <a:xfrm>
            <a:off x="7752230" y="4427857"/>
            <a:ext cx="4320600" cy="1477328"/>
          </a:xfrm>
          <a:prstGeom prst="rect">
            <a:avLst/>
          </a:prstGeom>
          <a:noFill/>
        </p:spPr>
        <p:txBody>
          <a:bodyPr wrap="square">
            <a:spAutoFit/>
          </a:bodyPr>
          <a:lstStyle/>
          <a:p>
            <a:pPr algn="ctr"/>
            <a:r>
              <a:rPr lang="en-US" altLang="en-US" sz="1800" b="1" dirty="0">
                <a:highlight>
                  <a:srgbClr val="FFFF00"/>
                </a:highlight>
              </a:rPr>
              <a:t>Indonesia =&gt; </a:t>
            </a:r>
            <a:r>
              <a:rPr lang="id" altLang="en-US" sz="1800" b="1" dirty="0">
                <a:highlight>
                  <a:srgbClr val="FFFF00"/>
                </a:highlight>
              </a:rPr>
              <a:t>Didenda </a:t>
            </a:r>
            <a:r>
              <a:rPr lang="en-US" altLang="en-US" sz="1800" b="1" dirty="0">
                <a:highlight>
                  <a:srgbClr val="FFFF00"/>
                </a:highlight>
              </a:rPr>
              <a:t>5-15 </a:t>
            </a:r>
            <a:r>
              <a:rPr lang="en-US" altLang="en-US" sz="1800" b="1" dirty="0" err="1">
                <a:highlight>
                  <a:srgbClr val="FFFF00"/>
                </a:highlight>
              </a:rPr>
              <a:t>juta</a:t>
            </a:r>
            <a:r>
              <a:rPr lang="en-US" altLang="en-US" sz="1800" b="1" dirty="0">
                <a:highlight>
                  <a:srgbClr val="FFFF00"/>
                </a:highlight>
              </a:rPr>
              <a:t> (</a:t>
            </a:r>
            <a:r>
              <a:rPr lang="en-US" altLang="en-US" sz="1800" b="1" dirty="0" err="1">
                <a:highlight>
                  <a:srgbClr val="FFFF00"/>
                </a:highlight>
              </a:rPr>
              <a:t>Ringan</a:t>
            </a:r>
            <a:r>
              <a:rPr lang="en-US" altLang="en-US" sz="1800" b="1" dirty="0">
                <a:highlight>
                  <a:srgbClr val="FFFF00"/>
                </a:highlight>
              </a:rPr>
              <a:t>),  20-25 </a:t>
            </a:r>
            <a:r>
              <a:rPr lang="en-US" altLang="en-US" sz="1800" b="1" dirty="0" err="1">
                <a:highlight>
                  <a:srgbClr val="FFFF00"/>
                </a:highlight>
              </a:rPr>
              <a:t>juta</a:t>
            </a:r>
            <a:r>
              <a:rPr lang="en-US" altLang="en-US" sz="1800" b="1" dirty="0">
                <a:highlight>
                  <a:srgbClr val="FFFF00"/>
                </a:highlight>
              </a:rPr>
              <a:t> (</a:t>
            </a:r>
            <a:r>
              <a:rPr lang="en-US" altLang="en-US" sz="1800" b="1" dirty="0" err="1">
                <a:highlight>
                  <a:srgbClr val="FFFF00"/>
                </a:highlight>
              </a:rPr>
              <a:t>sedang</a:t>
            </a:r>
            <a:r>
              <a:rPr lang="en-US" altLang="en-US" sz="1800" b="1" dirty="0">
                <a:highlight>
                  <a:srgbClr val="FFFF00"/>
                </a:highlight>
              </a:rPr>
              <a:t>)  paling </a:t>
            </a:r>
            <a:r>
              <a:rPr lang="en-US" altLang="en-US" sz="1800" b="1" dirty="0" err="1">
                <a:highlight>
                  <a:srgbClr val="FFFF00"/>
                </a:highlight>
              </a:rPr>
              <a:t>tinggi</a:t>
            </a:r>
            <a:r>
              <a:rPr lang="en-US" altLang="en-US" sz="1800" b="1" dirty="0">
                <a:highlight>
                  <a:srgbClr val="FFFF00"/>
                </a:highlight>
              </a:rPr>
              <a:t> 3 </a:t>
            </a:r>
            <a:r>
              <a:rPr lang="en-US" altLang="en-US" sz="1800" b="1" dirty="0" err="1">
                <a:highlight>
                  <a:srgbClr val="FFFF00"/>
                </a:highlight>
              </a:rPr>
              <a:t>Milyar</a:t>
            </a:r>
            <a:endParaRPr lang="en-US" altLang="ja-JP" sz="1800" b="1" dirty="0">
              <a:highlight>
                <a:srgbClr val="FFFF00"/>
              </a:highlight>
            </a:endParaRPr>
          </a:p>
          <a:p>
            <a:pPr algn="ctr"/>
            <a:r>
              <a:rPr lang="id" altLang="en-US" sz="1800" b="1" dirty="0">
                <a:highlight>
                  <a:srgbClr val="FFFF00"/>
                </a:highlight>
              </a:rPr>
              <a:t>Penjara dengan pekerjaan selama</a:t>
            </a:r>
            <a:r>
              <a:rPr lang="en-US" altLang="en-US" sz="1800" b="1" dirty="0">
                <a:highlight>
                  <a:srgbClr val="FFFF00"/>
                </a:highlight>
              </a:rPr>
              <a:t>           </a:t>
            </a:r>
            <a:r>
              <a:rPr lang="id" altLang="en-US" sz="1800" b="1" dirty="0">
                <a:highlight>
                  <a:srgbClr val="FFFF00"/>
                </a:highlight>
              </a:rPr>
              <a:t> ~ </a:t>
            </a:r>
            <a:r>
              <a:rPr lang="en-US" altLang="en-US" sz="1800" b="1" dirty="0">
                <a:highlight>
                  <a:srgbClr val="FFFF00"/>
                </a:highlight>
              </a:rPr>
              <a:t>3</a:t>
            </a:r>
            <a:r>
              <a:rPr lang="id" altLang="en-US" sz="1800" b="1" dirty="0">
                <a:highlight>
                  <a:srgbClr val="FFFF00"/>
                </a:highlight>
              </a:rPr>
              <a:t> tahun</a:t>
            </a:r>
            <a:endParaRPr lang="en-US" altLang="ja-JP" sz="1800" b="1" dirty="0">
              <a:highlight>
                <a:srgbClr val="FFFF00"/>
              </a:highlight>
            </a:endParaRPr>
          </a:p>
        </p:txBody>
      </p:sp>
    </p:spTree>
    <p:extLst>
      <p:ext uri="{BB962C8B-B14F-4D97-AF65-F5344CB8AC3E}">
        <p14:creationId xmlns:p14="http://schemas.microsoft.com/office/powerpoint/2010/main" val="15577739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191180" y="4725180"/>
            <a:ext cx="1385991"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5" name="テキスト ボックス 4">
            <a:extLst>
              <a:ext uri="{FF2B5EF4-FFF2-40B4-BE49-F238E27FC236}">
                <a16:creationId xmlns:a16="http://schemas.microsoft.com/office/drawing/2014/main" id="{D978B9EC-211C-DEA4-9CBD-2F966E2324BB}"/>
              </a:ext>
            </a:extLst>
          </p:cNvPr>
          <p:cNvSpPr txBox="1"/>
          <p:nvPr/>
        </p:nvSpPr>
        <p:spPr>
          <a:xfrm>
            <a:off x="119170" y="1484730"/>
            <a:ext cx="1474867" cy="261610"/>
          </a:xfrm>
          <a:prstGeom prst="rect">
            <a:avLst/>
          </a:prstGeom>
          <a:noFill/>
        </p:spPr>
        <p:txBody>
          <a:bodyPr wrap="square">
            <a:spAutoFit/>
          </a:bodyPr>
          <a:lstStyle/>
          <a:p>
            <a:pPr>
              <a:defRPr/>
            </a:pPr>
            <a:r>
              <a:rPr lang="id" altLang="en-US" sz="1100" dirty="0"/>
              <a:t>Sebelum bekerja</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119170" y="1268700"/>
            <a:ext cx="2528471" cy="28164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(8) Kontaminasi tanah</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0" y="1732952"/>
            <a:ext cx="5375900" cy="2862322"/>
          </a:xfrm>
          <a:prstGeom prst="rect">
            <a:avLst/>
          </a:prstGeom>
          <a:noFill/>
          <a:ln>
            <a:solidFill>
              <a:schemeClr val="bg1">
                <a:lumMod val="75000"/>
              </a:schemeClr>
            </a:solidFill>
          </a:ln>
        </p:spPr>
        <p:txBody>
          <a:bodyPr wrap="square" rtlCol="0">
            <a:spAutoFit/>
          </a:bodyPr>
          <a:lstStyle/>
          <a:p>
            <a:r>
              <a:rPr lang="id" altLang="en-US" dirty="0"/>
              <a:t>(1)Pabrik dan tempat kerja di mana penggunaan zat berbahaya dihentikan</a:t>
            </a:r>
            <a:endParaRPr lang="en-US" altLang="ja-JP" dirty="0"/>
          </a:p>
          <a:p>
            <a:r>
              <a:rPr lang="id" altLang="en-US" dirty="0"/>
              <a:t>(2)Ketika karakteristik tanah di mana ada kemungkinan pencemaran tanah diubah (3000 m2 atau lebih, atau 900 m2 atau lebih dalam kasus pabrik atau lokasi bisnis di mana fasilitas tertentu untuk penggunaan zat berbahaya dipasang)</a:t>
            </a:r>
          </a:p>
          <a:p>
            <a:r>
              <a:rPr lang="id" altLang="en-US" dirty="0"/>
              <a:t>(3)Kasus di mana ada risiko kerusakan kesehatan</a:t>
            </a:r>
            <a:endParaRPr lang="en-US" altLang="ja-JP" sz="1100" dirty="0"/>
          </a:p>
          <a:p>
            <a:r>
              <a:rPr lang="id" altLang="en-US" dirty="0"/>
              <a:t>Pelaksanaan penelitian tentang Status Cemaran Tanah</a:t>
            </a:r>
            <a:endParaRPr lang="en-US" altLang="ja-JP" dirty="0"/>
          </a:p>
        </p:txBody>
      </p:sp>
      <p:grpSp>
        <p:nvGrpSpPr>
          <p:cNvPr id="8" name="グループ化 7">
            <a:extLst>
              <a:ext uri="{FF2B5EF4-FFF2-40B4-BE49-F238E27FC236}">
                <a16:creationId xmlns:a16="http://schemas.microsoft.com/office/drawing/2014/main" id="{6F1BCCB8-9600-6D48-DC5B-C61AC1E49247}"/>
              </a:ext>
            </a:extLst>
          </p:cNvPr>
          <p:cNvGrpSpPr/>
          <p:nvPr/>
        </p:nvGrpSpPr>
        <p:grpSpPr>
          <a:xfrm>
            <a:off x="1851337" y="4474992"/>
            <a:ext cx="2047698" cy="394208"/>
            <a:chOff x="1067857" y="2231002"/>
            <a:chExt cx="2047698" cy="394208"/>
          </a:xfrm>
        </p:grpSpPr>
        <p:sp>
          <p:nvSpPr>
            <p:cNvPr id="9" name="矢印: 下 8">
              <a:extLst>
                <a:ext uri="{FF2B5EF4-FFF2-40B4-BE49-F238E27FC236}">
                  <a16:creationId xmlns:a16="http://schemas.microsoft.com/office/drawing/2014/main" id="{DE6D30A7-E4B5-38D9-3653-4F9C1FAA2394}"/>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テキスト プレースホルダー 2">
              <a:extLst>
                <a:ext uri="{FF2B5EF4-FFF2-40B4-BE49-F238E27FC236}">
                  <a16:creationId xmlns:a16="http://schemas.microsoft.com/office/drawing/2014/main" id="{1AC40557-E521-2D86-34B5-8B3D6F1D031E}"/>
                </a:ext>
              </a:extLst>
            </p:cNvPr>
            <p:cNvSpPr txBox="1">
              <a:spLocks/>
            </p:cNvSpPr>
            <p:nvPr/>
          </p:nvSpPr>
          <p:spPr>
            <a:xfrm>
              <a:off x="1828623" y="2258931"/>
              <a:ext cx="597078"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endParaRPr lang="en-US" altLang="ja-JP" sz="1400" dirty="0"/>
            </a:p>
          </p:txBody>
        </p:sp>
      </p:gr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4" name="テキスト ボックス 13">
            <a:extLst>
              <a:ext uri="{FF2B5EF4-FFF2-40B4-BE49-F238E27FC236}">
                <a16:creationId xmlns:a16="http://schemas.microsoft.com/office/drawing/2014/main" id="{CF44A366-C8A4-2C6C-FE82-A9DCDBBE029B}"/>
              </a:ext>
            </a:extLst>
          </p:cNvPr>
          <p:cNvSpPr txBox="1"/>
          <p:nvPr/>
        </p:nvSpPr>
        <p:spPr>
          <a:xfrm>
            <a:off x="47160" y="5013220"/>
            <a:ext cx="5256730" cy="1200329"/>
          </a:xfrm>
          <a:prstGeom prst="rect">
            <a:avLst/>
          </a:prstGeom>
          <a:noFill/>
          <a:ln>
            <a:solidFill>
              <a:schemeClr val="bg1">
                <a:lumMod val="75000"/>
              </a:schemeClr>
            </a:solidFill>
          </a:ln>
        </p:spPr>
        <p:txBody>
          <a:bodyPr wrap="square" rtlCol="0">
            <a:spAutoFit/>
          </a:bodyPr>
          <a:lstStyle/>
          <a:p>
            <a:r>
              <a:rPr lang="id" altLang="en-US" dirty="0"/>
              <a:t>Dekontaminasi dan perubahan sifat sesuai dengan "Area" yang ditunjuk oleh gubernur</a:t>
            </a:r>
            <a:endParaRPr lang="en-US" altLang="ja-JP" dirty="0"/>
          </a:p>
          <a:p>
            <a:r>
              <a:rPr lang="id" altLang="en-US" dirty="0"/>
              <a:t>Pemberitahuan kepada Gubernur diperlukan pada saat perubahan karakter</a:t>
            </a:r>
            <a:endParaRPr lang="en-US" altLang="ja-JP" dirty="0"/>
          </a:p>
        </p:txBody>
      </p:sp>
      <p:sp>
        <p:nvSpPr>
          <p:cNvPr id="2" name="テキスト ボックス 3">
            <a:extLst>
              <a:ext uri="{FF2B5EF4-FFF2-40B4-BE49-F238E27FC236}">
                <a16:creationId xmlns:a16="http://schemas.microsoft.com/office/drawing/2014/main" id="{72F1E154-AE4B-9781-C3F1-58D30A2BDDDC}"/>
              </a:ext>
            </a:extLst>
          </p:cNvPr>
          <p:cNvSpPr txBox="1"/>
          <p:nvPr/>
        </p:nvSpPr>
        <p:spPr>
          <a:xfrm>
            <a:off x="6816100" y="3535168"/>
            <a:ext cx="1385991"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1" name="テキスト ボックス 6">
            <a:extLst>
              <a:ext uri="{FF2B5EF4-FFF2-40B4-BE49-F238E27FC236}">
                <a16:creationId xmlns:a16="http://schemas.microsoft.com/office/drawing/2014/main" id="{15A03A3B-59C7-E7FE-8E48-5D5E0848048A}"/>
              </a:ext>
            </a:extLst>
          </p:cNvPr>
          <p:cNvSpPr txBox="1"/>
          <p:nvPr/>
        </p:nvSpPr>
        <p:spPr>
          <a:xfrm>
            <a:off x="6624920" y="1742725"/>
            <a:ext cx="5375900" cy="646331"/>
          </a:xfrm>
          <a:prstGeom prst="rect">
            <a:avLst/>
          </a:prstGeom>
          <a:noFill/>
          <a:ln>
            <a:solidFill>
              <a:schemeClr val="bg1">
                <a:lumMod val="75000"/>
              </a:schemeClr>
            </a:solidFill>
          </a:ln>
        </p:spPr>
        <p:txBody>
          <a:bodyPr wrap="square" rtlCol="0">
            <a:spAutoFit/>
          </a:bodyPr>
          <a:lstStyle/>
          <a:p>
            <a:r>
              <a:rPr lang="id" altLang="en-US" dirty="0"/>
              <a:t>(1)</a:t>
            </a:r>
            <a:r>
              <a:rPr lang="en-US" altLang="en-US" dirty="0"/>
              <a:t> Design PIT spray painting dan machining agar </a:t>
            </a:r>
            <a:r>
              <a:rPr lang="en-US" altLang="en-US" dirty="0" err="1"/>
              <a:t>tidak</a:t>
            </a:r>
            <a:r>
              <a:rPr lang="en-US" altLang="en-US" dirty="0"/>
              <a:t> </a:t>
            </a:r>
            <a:r>
              <a:rPr lang="en-US" altLang="en-US" dirty="0" err="1"/>
              <a:t>ada</a:t>
            </a:r>
            <a:r>
              <a:rPr lang="en-US" altLang="en-US" dirty="0"/>
              <a:t> </a:t>
            </a:r>
            <a:r>
              <a:rPr lang="en-US" altLang="en-US" dirty="0" err="1"/>
              <a:t>kebocoran</a:t>
            </a:r>
            <a:r>
              <a:rPr lang="en-US" altLang="en-US" dirty="0"/>
              <a:t>/</a:t>
            </a:r>
            <a:r>
              <a:rPr lang="en-US" altLang="en-US" dirty="0" err="1"/>
              <a:t>resapan</a:t>
            </a:r>
            <a:r>
              <a:rPr lang="en-US" altLang="en-US" dirty="0"/>
              <a:t> </a:t>
            </a:r>
            <a:r>
              <a:rPr lang="en-US" altLang="en-US" dirty="0" err="1"/>
              <a:t>ke</a:t>
            </a:r>
            <a:r>
              <a:rPr lang="en-US" altLang="en-US" dirty="0"/>
              <a:t> </a:t>
            </a:r>
            <a:r>
              <a:rPr lang="en-US" altLang="en-US" dirty="0" err="1"/>
              <a:t>tanah</a:t>
            </a:r>
            <a:endParaRPr lang="en-US" altLang="ja-JP" dirty="0"/>
          </a:p>
        </p:txBody>
      </p:sp>
      <p:grpSp>
        <p:nvGrpSpPr>
          <p:cNvPr id="12" name="グループ化 7">
            <a:extLst>
              <a:ext uri="{FF2B5EF4-FFF2-40B4-BE49-F238E27FC236}">
                <a16:creationId xmlns:a16="http://schemas.microsoft.com/office/drawing/2014/main" id="{0B0D32F7-1E37-1FF5-1151-4777D8873D0C}"/>
              </a:ext>
            </a:extLst>
          </p:cNvPr>
          <p:cNvGrpSpPr/>
          <p:nvPr/>
        </p:nvGrpSpPr>
        <p:grpSpPr>
          <a:xfrm>
            <a:off x="8476257" y="3284980"/>
            <a:ext cx="2047698" cy="394208"/>
            <a:chOff x="1067857" y="2231002"/>
            <a:chExt cx="2047698" cy="394208"/>
          </a:xfrm>
        </p:grpSpPr>
        <p:sp>
          <p:nvSpPr>
            <p:cNvPr id="15" name="矢印: 下 8">
              <a:extLst>
                <a:ext uri="{FF2B5EF4-FFF2-40B4-BE49-F238E27FC236}">
                  <a16:creationId xmlns:a16="http://schemas.microsoft.com/office/drawing/2014/main" id="{7CC500AE-A987-BA22-F1EC-2AEDD72D50C7}"/>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6" name="テキスト プレースホルダー 2">
              <a:extLst>
                <a:ext uri="{FF2B5EF4-FFF2-40B4-BE49-F238E27FC236}">
                  <a16:creationId xmlns:a16="http://schemas.microsoft.com/office/drawing/2014/main" id="{7F0C15CE-6964-878D-F42F-46856D4D72FD}"/>
                </a:ext>
              </a:extLst>
            </p:cNvPr>
            <p:cNvSpPr txBox="1">
              <a:spLocks/>
            </p:cNvSpPr>
            <p:nvPr/>
          </p:nvSpPr>
          <p:spPr>
            <a:xfrm>
              <a:off x="1828623" y="2258931"/>
              <a:ext cx="597078"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endParaRPr lang="en-US" altLang="ja-JP" sz="1400" dirty="0"/>
            </a:p>
          </p:txBody>
        </p:sp>
      </p:grpSp>
      <p:sp>
        <p:nvSpPr>
          <p:cNvPr id="17" name="テキスト ボックス 13">
            <a:extLst>
              <a:ext uri="{FF2B5EF4-FFF2-40B4-BE49-F238E27FC236}">
                <a16:creationId xmlns:a16="http://schemas.microsoft.com/office/drawing/2014/main" id="{06B91380-F26A-2230-79EF-C3CFCAA4C9B0}"/>
              </a:ext>
            </a:extLst>
          </p:cNvPr>
          <p:cNvSpPr txBox="1"/>
          <p:nvPr/>
        </p:nvSpPr>
        <p:spPr>
          <a:xfrm>
            <a:off x="6672080" y="3823208"/>
            <a:ext cx="5256730" cy="923330"/>
          </a:xfrm>
          <a:prstGeom prst="rect">
            <a:avLst/>
          </a:prstGeom>
          <a:noFill/>
          <a:ln>
            <a:solidFill>
              <a:schemeClr val="bg1">
                <a:lumMod val="75000"/>
              </a:schemeClr>
            </a:solidFill>
          </a:ln>
        </p:spPr>
        <p:txBody>
          <a:bodyPr wrap="square" rtlCol="0">
            <a:spAutoFit/>
          </a:bodyPr>
          <a:lstStyle/>
          <a:p>
            <a:r>
              <a:rPr lang="en-US" altLang="en-US" dirty="0" err="1"/>
              <a:t>Menyediakan</a:t>
            </a:r>
            <a:r>
              <a:rPr lang="en-US" altLang="en-US" dirty="0"/>
              <a:t> spill kit, </a:t>
            </a:r>
            <a:r>
              <a:rPr lang="en-US" altLang="en-US" dirty="0" err="1"/>
              <a:t>pengecekan</a:t>
            </a:r>
            <a:r>
              <a:rPr lang="en-US" altLang="en-US" dirty="0"/>
              <a:t> </a:t>
            </a:r>
            <a:r>
              <a:rPr lang="en-US" altLang="en-US" dirty="0" err="1"/>
              <a:t>setiap</a:t>
            </a:r>
            <a:r>
              <a:rPr lang="en-US" altLang="en-US" dirty="0"/>
              <a:t> </a:t>
            </a:r>
            <a:r>
              <a:rPr lang="en-US" altLang="en-US" dirty="0" err="1"/>
              <a:t>tahun</a:t>
            </a:r>
            <a:r>
              <a:rPr lang="en-US" altLang="en-US" dirty="0"/>
              <a:t> </a:t>
            </a:r>
            <a:r>
              <a:rPr lang="en-US" altLang="en-US" dirty="0" err="1"/>
              <a:t>untuk</a:t>
            </a:r>
            <a:r>
              <a:rPr lang="en-US" altLang="en-US" dirty="0"/>
              <a:t> </a:t>
            </a:r>
            <a:r>
              <a:rPr lang="en-US" altLang="en-US" dirty="0" err="1"/>
              <a:t>dinding</a:t>
            </a:r>
            <a:r>
              <a:rPr lang="en-US" altLang="en-US" dirty="0"/>
              <a:t> PIT </a:t>
            </a:r>
            <a:r>
              <a:rPr lang="en-US" altLang="en-US" dirty="0" err="1"/>
              <a:t>saat</a:t>
            </a:r>
            <a:r>
              <a:rPr lang="en-US" altLang="en-US" dirty="0"/>
              <a:t> overhaul, </a:t>
            </a:r>
            <a:r>
              <a:rPr lang="en-US" altLang="en-US" dirty="0" err="1"/>
              <a:t>melakukan</a:t>
            </a:r>
            <a:r>
              <a:rPr lang="en-US" altLang="en-US" dirty="0"/>
              <a:t> soil test </a:t>
            </a:r>
            <a:endParaRPr lang="en-US" altLang="ja-JP" dirty="0"/>
          </a:p>
        </p:txBody>
      </p:sp>
      <p:sp>
        <p:nvSpPr>
          <p:cNvPr id="18" name="矢印: 下 6">
            <a:extLst>
              <a:ext uri="{FF2B5EF4-FFF2-40B4-BE49-F238E27FC236}">
                <a16:creationId xmlns:a16="http://schemas.microsoft.com/office/drawing/2014/main" id="{49BC2359-986A-AC1C-EF5E-BB8147122B96}"/>
              </a:ext>
            </a:extLst>
          </p:cNvPr>
          <p:cNvSpPr/>
          <p:nvPr/>
        </p:nvSpPr>
        <p:spPr>
          <a:xfrm rot="16200000">
            <a:off x="4948425" y="2311476"/>
            <a:ext cx="2047698" cy="1402348"/>
          </a:xfrm>
          <a:prstGeom prst="downArrow">
            <a:avLst/>
          </a:prstGeom>
          <a:solidFill>
            <a:srgbClr val="FFFF00"/>
          </a:solid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19" name="TextBox 18">
            <a:extLst>
              <a:ext uri="{FF2B5EF4-FFF2-40B4-BE49-F238E27FC236}">
                <a16:creationId xmlns:a16="http://schemas.microsoft.com/office/drawing/2014/main" id="{1F215F9C-0B3A-4E51-D26D-EE970485C5E8}"/>
              </a:ext>
            </a:extLst>
          </p:cNvPr>
          <p:cNvSpPr txBox="1"/>
          <p:nvPr/>
        </p:nvSpPr>
        <p:spPr>
          <a:xfrm flipH="1">
            <a:off x="5245948" y="2655527"/>
            <a:ext cx="1402349" cy="646331"/>
          </a:xfrm>
          <a:prstGeom prst="rect">
            <a:avLst/>
          </a:prstGeom>
          <a:noFill/>
        </p:spPr>
        <p:txBody>
          <a:bodyPr wrap="square" rtlCol="0">
            <a:spAutoFit/>
          </a:bodyPr>
          <a:lstStyle/>
          <a:p>
            <a:r>
              <a:rPr lang="en-US" dirty="0" err="1"/>
              <a:t>Contoh</a:t>
            </a:r>
            <a:r>
              <a:rPr lang="en-US" dirty="0"/>
              <a:t> di Indonesia</a:t>
            </a:r>
            <a:endParaRPr lang="en-ID" dirty="0"/>
          </a:p>
        </p:txBody>
      </p:sp>
      <p:sp>
        <p:nvSpPr>
          <p:cNvPr id="21" name="TextBox 20">
            <a:extLst>
              <a:ext uri="{FF2B5EF4-FFF2-40B4-BE49-F238E27FC236}">
                <a16:creationId xmlns:a16="http://schemas.microsoft.com/office/drawing/2014/main" id="{C3F5E6A9-90E0-7B33-E877-E853F59DD472}"/>
              </a:ext>
            </a:extLst>
          </p:cNvPr>
          <p:cNvSpPr txBox="1"/>
          <p:nvPr/>
        </p:nvSpPr>
        <p:spPr>
          <a:xfrm>
            <a:off x="5947122" y="4907764"/>
            <a:ext cx="6098344" cy="646331"/>
          </a:xfrm>
          <a:prstGeom prst="rect">
            <a:avLst/>
          </a:prstGeom>
          <a:noFill/>
        </p:spPr>
        <p:txBody>
          <a:bodyPr wrap="square">
            <a:spAutoFit/>
          </a:bodyPr>
          <a:lstStyle/>
          <a:p>
            <a:pPr algn="ctr"/>
            <a:r>
              <a:rPr lang="en-US" altLang="en-US" sz="1800" b="1" dirty="0">
                <a:highlight>
                  <a:srgbClr val="FFFF00"/>
                </a:highlight>
              </a:rPr>
              <a:t>Indonesia =&gt; </a:t>
            </a:r>
            <a:r>
              <a:rPr lang="id" altLang="en-US" sz="1800" b="1" dirty="0">
                <a:highlight>
                  <a:srgbClr val="FFFF00"/>
                </a:highlight>
              </a:rPr>
              <a:t>Didenda ~</a:t>
            </a:r>
            <a:r>
              <a:rPr lang="en-US" altLang="en-US" sz="1800" b="1" dirty="0">
                <a:highlight>
                  <a:srgbClr val="FFFF00"/>
                </a:highlight>
              </a:rPr>
              <a:t>3</a:t>
            </a:r>
            <a:r>
              <a:rPr lang="id" altLang="en-US" sz="1800" b="1" dirty="0">
                <a:highlight>
                  <a:srgbClr val="FFFF00"/>
                </a:highlight>
              </a:rPr>
              <a:t> </a:t>
            </a:r>
            <a:r>
              <a:rPr lang="en-US" altLang="en-US" sz="1800" b="1" dirty="0" err="1">
                <a:highlight>
                  <a:srgbClr val="FFFF00"/>
                </a:highlight>
              </a:rPr>
              <a:t>Milyar</a:t>
            </a:r>
            <a:r>
              <a:rPr lang="en-US" altLang="en-US" sz="1800" b="1" dirty="0">
                <a:highlight>
                  <a:srgbClr val="FFFF00"/>
                </a:highlight>
              </a:rPr>
              <a:t> (Rp)</a:t>
            </a:r>
            <a:endParaRPr lang="en-US" altLang="ja-JP" sz="1800" b="1" dirty="0">
              <a:highlight>
                <a:srgbClr val="FFFF00"/>
              </a:highlight>
            </a:endParaRPr>
          </a:p>
          <a:p>
            <a:pPr algn="ctr"/>
            <a:r>
              <a:rPr lang="id" altLang="en-US" sz="1800" b="1" dirty="0">
                <a:highlight>
                  <a:srgbClr val="FFFF00"/>
                </a:highlight>
              </a:rPr>
              <a:t>Penjara dengan pekerjaan selama</a:t>
            </a:r>
            <a:r>
              <a:rPr lang="en-US" altLang="en-US" sz="1800" b="1" dirty="0">
                <a:highlight>
                  <a:srgbClr val="FFFF00"/>
                </a:highlight>
              </a:rPr>
              <a:t>           </a:t>
            </a:r>
            <a:r>
              <a:rPr lang="id" altLang="en-US" sz="1800" b="1" dirty="0">
                <a:highlight>
                  <a:srgbClr val="FFFF00"/>
                </a:highlight>
              </a:rPr>
              <a:t> ~ </a:t>
            </a:r>
            <a:r>
              <a:rPr lang="en-US" altLang="en-US" sz="1800" b="1" dirty="0">
                <a:highlight>
                  <a:srgbClr val="FFFF00"/>
                </a:highlight>
              </a:rPr>
              <a:t>3</a:t>
            </a:r>
            <a:r>
              <a:rPr lang="id" altLang="en-US" sz="1800" b="1" dirty="0">
                <a:highlight>
                  <a:srgbClr val="FFFF00"/>
                </a:highlight>
              </a:rPr>
              <a:t> tahun</a:t>
            </a:r>
            <a:endParaRPr lang="en-US" altLang="ja-JP" sz="1800" b="1" dirty="0">
              <a:highlight>
                <a:srgbClr val="FFFF00"/>
              </a:highlight>
            </a:endParaRPr>
          </a:p>
        </p:txBody>
      </p:sp>
    </p:spTree>
    <p:extLst>
      <p:ext uri="{BB962C8B-B14F-4D97-AF65-F5344CB8AC3E}">
        <p14:creationId xmlns:p14="http://schemas.microsoft.com/office/powerpoint/2010/main" val="2240961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191180" y="4725180"/>
            <a:ext cx="1385991"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5" name="テキスト ボックス 4">
            <a:extLst>
              <a:ext uri="{FF2B5EF4-FFF2-40B4-BE49-F238E27FC236}">
                <a16:creationId xmlns:a16="http://schemas.microsoft.com/office/drawing/2014/main" id="{D978B9EC-211C-DEA4-9CBD-2F966E2324BB}"/>
              </a:ext>
            </a:extLst>
          </p:cNvPr>
          <p:cNvSpPr txBox="1"/>
          <p:nvPr/>
        </p:nvSpPr>
        <p:spPr>
          <a:xfrm>
            <a:off x="119170" y="1484730"/>
            <a:ext cx="1474867" cy="261610"/>
          </a:xfrm>
          <a:prstGeom prst="rect">
            <a:avLst/>
          </a:prstGeom>
          <a:noFill/>
        </p:spPr>
        <p:txBody>
          <a:bodyPr wrap="square">
            <a:spAutoFit/>
          </a:bodyPr>
          <a:lstStyle/>
          <a:p>
            <a:pPr>
              <a:defRPr/>
            </a:pPr>
            <a:r>
              <a:rPr lang="id" altLang="en-US" sz="1100" dirty="0"/>
              <a:t>Sebelum bekerja</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119170" y="1268700"/>
            <a:ext cx="2528471" cy="28164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(8) Kontaminasi tanah</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0" y="1732952"/>
            <a:ext cx="5375900" cy="2862322"/>
          </a:xfrm>
          <a:prstGeom prst="rect">
            <a:avLst/>
          </a:prstGeom>
          <a:noFill/>
          <a:ln>
            <a:solidFill>
              <a:schemeClr val="bg1">
                <a:lumMod val="75000"/>
              </a:schemeClr>
            </a:solidFill>
          </a:ln>
        </p:spPr>
        <p:txBody>
          <a:bodyPr wrap="square" rtlCol="0">
            <a:spAutoFit/>
          </a:bodyPr>
          <a:lstStyle/>
          <a:p>
            <a:r>
              <a:rPr lang="id" altLang="en-US" dirty="0"/>
              <a:t>(1)Pabrik dan tempat kerja di mana penggunaan zat berbahaya dihentikan</a:t>
            </a:r>
            <a:endParaRPr lang="en-US" altLang="ja-JP" dirty="0"/>
          </a:p>
          <a:p>
            <a:r>
              <a:rPr lang="id" altLang="en-US" dirty="0"/>
              <a:t>(2)Ketika karakteristik tanah di mana ada kemungkinan pencemaran tanah diubah (3000 m2 atau lebih, atau 900 m2 atau lebih dalam kasus pabrik atau lokasi bisnis di mana fasilitas tertentu untuk penggunaan zat berbahaya dipasang)</a:t>
            </a:r>
          </a:p>
          <a:p>
            <a:r>
              <a:rPr lang="id" altLang="en-US" dirty="0"/>
              <a:t>(3)Kasus di mana ada risiko kerusakan kesehatan</a:t>
            </a:r>
            <a:endParaRPr lang="en-US" altLang="ja-JP" sz="1100" dirty="0"/>
          </a:p>
          <a:p>
            <a:r>
              <a:rPr lang="id" altLang="en-US" dirty="0"/>
              <a:t>Pelaksanaan penelitian tentang Status Cemaran Tanah</a:t>
            </a:r>
            <a:endParaRPr lang="en-US" altLang="ja-JP" dirty="0"/>
          </a:p>
        </p:txBody>
      </p:sp>
      <p:grpSp>
        <p:nvGrpSpPr>
          <p:cNvPr id="8" name="グループ化 7">
            <a:extLst>
              <a:ext uri="{FF2B5EF4-FFF2-40B4-BE49-F238E27FC236}">
                <a16:creationId xmlns:a16="http://schemas.microsoft.com/office/drawing/2014/main" id="{6F1BCCB8-9600-6D48-DC5B-C61AC1E49247}"/>
              </a:ext>
            </a:extLst>
          </p:cNvPr>
          <p:cNvGrpSpPr/>
          <p:nvPr/>
        </p:nvGrpSpPr>
        <p:grpSpPr>
          <a:xfrm>
            <a:off x="1851337" y="4474992"/>
            <a:ext cx="2047698" cy="394208"/>
            <a:chOff x="1067857" y="2231002"/>
            <a:chExt cx="2047698" cy="394208"/>
          </a:xfrm>
        </p:grpSpPr>
        <p:sp>
          <p:nvSpPr>
            <p:cNvPr id="9" name="矢印: 下 8">
              <a:extLst>
                <a:ext uri="{FF2B5EF4-FFF2-40B4-BE49-F238E27FC236}">
                  <a16:creationId xmlns:a16="http://schemas.microsoft.com/office/drawing/2014/main" id="{DE6D30A7-E4B5-38D9-3653-4F9C1FAA2394}"/>
                </a:ext>
              </a:extLst>
            </p:cNvPr>
            <p:cNvSpPr/>
            <p:nvPr/>
          </p:nvSpPr>
          <p:spPr>
            <a:xfrm>
              <a:off x="1067857" y="2231002"/>
              <a:ext cx="2047698" cy="394208"/>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テキスト プレースホルダー 2">
              <a:extLst>
                <a:ext uri="{FF2B5EF4-FFF2-40B4-BE49-F238E27FC236}">
                  <a16:creationId xmlns:a16="http://schemas.microsoft.com/office/drawing/2014/main" id="{1AC40557-E521-2D86-34B5-8B3D6F1D031E}"/>
                </a:ext>
              </a:extLst>
            </p:cNvPr>
            <p:cNvSpPr txBox="1">
              <a:spLocks/>
            </p:cNvSpPr>
            <p:nvPr/>
          </p:nvSpPr>
          <p:spPr>
            <a:xfrm>
              <a:off x="1828623" y="2258931"/>
              <a:ext cx="597078" cy="341806"/>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endParaRPr lang="en-US" altLang="ja-JP" sz="1400" dirty="0"/>
            </a:p>
          </p:txBody>
        </p:sp>
      </p:gr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01307"/>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14" name="テキスト ボックス 13">
            <a:extLst>
              <a:ext uri="{FF2B5EF4-FFF2-40B4-BE49-F238E27FC236}">
                <a16:creationId xmlns:a16="http://schemas.microsoft.com/office/drawing/2014/main" id="{CF44A366-C8A4-2C6C-FE82-A9DCDBBE029B}"/>
              </a:ext>
            </a:extLst>
          </p:cNvPr>
          <p:cNvSpPr txBox="1"/>
          <p:nvPr/>
        </p:nvSpPr>
        <p:spPr>
          <a:xfrm>
            <a:off x="47160" y="5013220"/>
            <a:ext cx="5256730" cy="1200329"/>
          </a:xfrm>
          <a:prstGeom prst="rect">
            <a:avLst/>
          </a:prstGeom>
          <a:noFill/>
          <a:ln>
            <a:solidFill>
              <a:schemeClr val="bg1">
                <a:lumMod val="75000"/>
              </a:schemeClr>
            </a:solidFill>
          </a:ln>
        </p:spPr>
        <p:txBody>
          <a:bodyPr wrap="square" rtlCol="0">
            <a:spAutoFit/>
          </a:bodyPr>
          <a:lstStyle/>
          <a:p>
            <a:r>
              <a:rPr lang="id" altLang="en-US" dirty="0"/>
              <a:t>Dekontaminasi dan perubahan sifat sesuai dengan "Area" yang ditunjuk oleh gubernur</a:t>
            </a:r>
            <a:endParaRPr lang="en-US" altLang="ja-JP" dirty="0"/>
          </a:p>
          <a:p>
            <a:r>
              <a:rPr lang="id" altLang="en-US" dirty="0"/>
              <a:t>Pemberitahuan kepada Gubernur diperlukan pada saat perubahan karakter</a:t>
            </a:r>
            <a:endParaRPr lang="en-US" altLang="ja-JP" dirty="0"/>
          </a:p>
        </p:txBody>
      </p:sp>
      <p:sp>
        <p:nvSpPr>
          <p:cNvPr id="2" name="テキスト プレースホルダー 2">
            <a:extLst>
              <a:ext uri="{FF2B5EF4-FFF2-40B4-BE49-F238E27FC236}">
                <a16:creationId xmlns:a16="http://schemas.microsoft.com/office/drawing/2014/main" id="{49AA71C9-3E69-F10B-CBC8-DAE4C6F7C728}"/>
              </a:ext>
            </a:extLst>
          </p:cNvPr>
          <p:cNvSpPr txBox="1">
            <a:spLocks/>
          </p:cNvSpPr>
          <p:nvPr/>
        </p:nvSpPr>
        <p:spPr>
          <a:xfrm>
            <a:off x="8602993" y="801307"/>
            <a:ext cx="3016761"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11" name="テキスト プレースホルダー 2">
            <a:extLst>
              <a:ext uri="{FF2B5EF4-FFF2-40B4-BE49-F238E27FC236}">
                <a16:creationId xmlns:a16="http://schemas.microsoft.com/office/drawing/2014/main" id="{68F3C7BA-F7E6-0889-3F1D-1CC29F5D7661}"/>
              </a:ext>
            </a:extLst>
          </p:cNvPr>
          <p:cNvSpPr txBox="1">
            <a:spLocks/>
          </p:cNvSpPr>
          <p:nvPr/>
        </p:nvSpPr>
        <p:spPr>
          <a:xfrm>
            <a:off x="5570914" y="801307"/>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Perbuatan</a:t>
            </a:r>
            <a:endParaRPr lang="en-US" altLang="ja-JP" sz="1600" dirty="0"/>
          </a:p>
        </p:txBody>
      </p:sp>
      <p:sp>
        <p:nvSpPr>
          <p:cNvPr id="12" name="テキスト プレースホルダー 2">
            <a:extLst>
              <a:ext uri="{FF2B5EF4-FFF2-40B4-BE49-F238E27FC236}">
                <a16:creationId xmlns:a16="http://schemas.microsoft.com/office/drawing/2014/main" id="{70185BA9-1A70-3A2E-BB31-EEF1F45ABEC2}"/>
              </a:ext>
            </a:extLst>
          </p:cNvPr>
          <p:cNvSpPr txBox="1">
            <a:spLocks/>
          </p:cNvSpPr>
          <p:nvPr/>
        </p:nvSpPr>
        <p:spPr>
          <a:xfrm>
            <a:off x="5583270" y="2142983"/>
            <a:ext cx="2617428" cy="407198"/>
          </a:xfrm>
          <a:prstGeom prst="rect">
            <a:avLst/>
          </a:prstGeom>
          <a:solidFill>
            <a:schemeClr val="tx2">
              <a:lumMod val="75000"/>
              <a:lumOff val="25000"/>
            </a:schemeClr>
          </a:solidFill>
          <a:ln w="25400" cap="flat" cmpd="sng" algn="ctr">
            <a:solidFill>
              <a:schemeClr val="tx2">
                <a:lumMod val="75000"/>
                <a:lumOff val="2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Aplikasi</a:t>
            </a:r>
            <a:endParaRPr lang="en-US" altLang="ja-JP" sz="1400" b="1" dirty="0">
              <a:solidFill>
                <a:srgbClr val="FFFFFF"/>
              </a:solidFill>
            </a:endParaRPr>
          </a:p>
        </p:txBody>
      </p:sp>
      <p:sp>
        <p:nvSpPr>
          <p:cNvPr id="15" name="テキスト プレースホルダー 2">
            <a:extLst>
              <a:ext uri="{FF2B5EF4-FFF2-40B4-BE49-F238E27FC236}">
                <a16:creationId xmlns:a16="http://schemas.microsoft.com/office/drawing/2014/main" id="{361DD7EE-96F4-697C-02F0-6F552977D512}"/>
              </a:ext>
            </a:extLst>
          </p:cNvPr>
          <p:cNvSpPr txBox="1">
            <a:spLocks/>
          </p:cNvSpPr>
          <p:nvPr/>
        </p:nvSpPr>
        <p:spPr>
          <a:xfrm>
            <a:off x="5583270" y="2667029"/>
            <a:ext cx="2617428" cy="40362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Pengukuran</a:t>
            </a:r>
            <a:endParaRPr lang="en-US" altLang="ja-JP" sz="1400" b="1" dirty="0">
              <a:solidFill>
                <a:srgbClr val="FFFFFF"/>
              </a:solidFill>
            </a:endParaRPr>
          </a:p>
        </p:txBody>
      </p:sp>
      <p:sp>
        <p:nvSpPr>
          <p:cNvPr id="16" name="テキスト プレースホルダー 2">
            <a:extLst>
              <a:ext uri="{FF2B5EF4-FFF2-40B4-BE49-F238E27FC236}">
                <a16:creationId xmlns:a16="http://schemas.microsoft.com/office/drawing/2014/main" id="{19756F68-201E-D434-0BE4-C3E4A6E5B866}"/>
              </a:ext>
            </a:extLst>
          </p:cNvPr>
          <p:cNvSpPr txBox="1">
            <a:spLocks/>
          </p:cNvSpPr>
          <p:nvPr/>
        </p:nvSpPr>
        <p:spPr>
          <a:xfrm>
            <a:off x="5583269" y="3158958"/>
            <a:ext cx="2617428" cy="414062"/>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Pelaporan</a:t>
            </a:r>
            <a:endParaRPr lang="en-US" altLang="ja-JP" sz="1400" b="1" dirty="0">
              <a:solidFill>
                <a:srgbClr val="FFFFFF"/>
              </a:solidFill>
            </a:endParaRPr>
          </a:p>
        </p:txBody>
      </p:sp>
      <p:sp>
        <p:nvSpPr>
          <p:cNvPr id="17" name="テキスト プレースホルダー 2">
            <a:extLst>
              <a:ext uri="{FF2B5EF4-FFF2-40B4-BE49-F238E27FC236}">
                <a16:creationId xmlns:a16="http://schemas.microsoft.com/office/drawing/2014/main" id="{9D706EFF-8265-3032-2245-21445D3F3422}"/>
              </a:ext>
            </a:extLst>
          </p:cNvPr>
          <p:cNvSpPr txBox="1">
            <a:spLocks/>
          </p:cNvSpPr>
          <p:nvPr/>
        </p:nvSpPr>
        <p:spPr>
          <a:xfrm>
            <a:off x="5570914" y="5398133"/>
            <a:ext cx="2629784" cy="407197"/>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Pemberitahuan</a:t>
            </a:r>
            <a:endParaRPr lang="en-US" altLang="ja-JP" sz="1400" b="1" dirty="0">
              <a:solidFill>
                <a:schemeClr val="bg1"/>
              </a:solidFill>
            </a:endParaRPr>
          </a:p>
        </p:txBody>
      </p:sp>
      <p:sp>
        <p:nvSpPr>
          <p:cNvPr id="18" name="テキスト プレースホルダー 2">
            <a:extLst>
              <a:ext uri="{FF2B5EF4-FFF2-40B4-BE49-F238E27FC236}">
                <a16:creationId xmlns:a16="http://schemas.microsoft.com/office/drawing/2014/main" id="{F2088501-FBA9-1551-821A-962539EA817E}"/>
              </a:ext>
            </a:extLst>
          </p:cNvPr>
          <p:cNvSpPr txBox="1">
            <a:spLocks/>
          </p:cNvSpPr>
          <p:nvPr/>
        </p:nvSpPr>
        <p:spPr>
          <a:xfrm>
            <a:off x="8467722" y="4365130"/>
            <a:ext cx="3605108" cy="1834408"/>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endParaRPr lang="en-US" altLang="en-US" sz="2200" b="1" dirty="0"/>
          </a:p>
          <a:p>
            <a:pPr algn="ctr"/>
            <a:endParaRPr lang="en-US" altLang="en-US" sz="2200" b="1" dirty="0"/>
          </a:p>
          <a:p>
            <a:pPr algn="ctr"/>
            <a:r>
              <a:rPr lang="id" altLang="en-US" sz="2200" b="1" dirty="0"/>
              <a:t>Hukuman langsung/hukuman ganda</a:t>
            </a:r>
            <a:endParaRPr lang="en-US" altLang="ja-JP" sz="2200" b="1" dirty="0"/>
          </a:p>
          <a:p>
            <a:pPr algn="ctr"/>
            <a:r>
              <a:rPr lang="id" altLang="en-US" sz="1600" b="1" dirty="0"/>
              <a:t>Didenda ~1 juta yen</a:t>
            </a:r>
            <a:endParaRPr lang="en-US" altLang="ja-JP" sz="1600" b="1" dirty="0"/>
          </a:p>
          <a:p>
            <a:pPr algn="ctr"/>
            <a:r>
              <a:rPr lang="id" altLang="en-US" sz="1600" b="1" dirty="0"/>
              <a:t>Penjara dengan pekerjaan selama ~ 1 tahun</a:t>
            </a:r>
            <a:endParaRPr lang="en-US" altLang="en-US" sz="1600" b="1" dirty="0"/>
          </a:p>
          <a:p>
            <a:pPr algn="ctr"/>
            <a:endParaRPr lang="en-US" altLang="ja-JP" sz="1600" b="1" dirty="0"/>
          </a:p>
          <a:p>
            <a:pPr algn="ctr"/>
            <a:endParaRPr lang="en-US" altLang="ja-JP" sz="1600" b="1" dirty="0"/>
          </a:p>
          <a:p>
            <a:pPr algn="ctr"/>
            <a:endParaRPr lang="en-US" altLang="ja-JP" sz="1600" b="1" dirty="0"/>
          </a:p>
        </p:txBody>
      </p:sp>
      <p:sp>
        <p:nvSpPr>
          <p:cNvPr id="19" name="テキスト プレースホルダー 2">
            <a:extLst>
              <a:ext uri="{FF2B5EF4-FFF2-40B4-BE49-F238E27FC236}">
                <a16:creationId xmlns:a16="http://schemas.microsoft.com/office/drawing/2014/main" id="{EB9625DD-8DB6-0C82-4176-C402A878E10B}"/>
              </a:ext>
            </a:extLst>
          </p:cNvPr>
          <p:cNvSpPr txBox="1">
            <a:spLocks/>
          </p:cNvSpPr>
          <p:nvPr/>
        </p:nvSpPr>
        <p:spPr>
          <a:xfrm>
            <a:off x="8467722" y="1791527"/>
            <a:ext cx="3605108"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langsung/hukuman ganda</a:t>
            </a:r>
            <a:endParaRPr lang="en-US" altLang="ja-JP" sz="2200" b="1" dirty="0"/>
          </a:p>
          <a:p>
            <a:pPr algn="ctr"/>
            <a:r>
              <a:rPr lang="id" altLang="en-US" sz="1600" b="1" dirty="0"/>
              <a:t>Didenda ~0,3 juta yen</a:t>
            </a:r>
            <a:endParaRPr lang="en-US" altLang="ja-JP" sz="1600" b="1" dirty="0"/>
          </a:p>
          <a:p>
            <a:pPr algn="ctr"/>
            <a:r>
              <a:rPr lang="id" altLang="en-US" sz="1600" b="1" dirty="0"/>
              <a:t>Penjara dengan pekerjaan: hingga 3 bulan</a:t>
            </a:r>
            <a:endParaRPr lang="en-US" altLang="ja-JP" sz="1600" b="1" dirty="0"/>
          </a:p>
        </p:txBody>
      </p:sp>
      <p:sp>
        <p:nvSpPr>
          <p:cNvPr id="20" name="TextBox 19">
            <a:extLst>
              <a:ext uri="{FF2B5EF4-FFF2-40B4-BE49-F238E27FC236}">
                <a16:creationId xmlns:a16="http://schemas.microsoft.com/office/drawing/2014/main" id="{720571DC-49B8-7F63-CD19-102E84AF39CF}"/>
              </a:ext>
            </a:extLst>
          </p:cNvPr>
          <p:cNvSpPr txBox="1"/>
          <p:nvPr/>
        </p:nvSpPr>
        <p:spPr>
          <a:xfrm>
            <a:off x="6312030" y="5959886"/>
            <a:ext cx="6098344" cy="646331"/>
          </a:xfrm>
          <a:prstGeom prst="rect">
            <a:avLst/>
          </a:prstGeom>
          <a:noFill/>
        </p:spPr>
        <p:txBody>
          <a:bodyPr wrap="square">
            <a:spAutoFit/>
          </a:bodyPr>
          <a:lstStyle/>
          <a:p>
            <a:pPr algn="ctr"/>
            <a:r>
              <a:rPr lang="en-US" altLang="en-US" sz="1800" b="1" dirty="0">
                <a:highlight>
                  <a:srgbClr val="FFFF00"/>
                </a:highlight>
              </a:rPr>
              <a:t>Indonesia =&gt; </a:t>
            </a:r>
            <a:r>
              <a:rPr lang="id" altLang="en-US" sz="1800" b="1" dirty="0">
                <a:highlight>
                  <a:srgbClr val="FFFF00"/>
                </a:highlight>
              </a:rPr>
              <a:t>Didenda ~</a:t>
            </a:r>
            <a:r>
              <a:rPr lang="en-US" altLang="en-US" sz="1800" b="1" dirty="0">
                <a:highlight>
                  <a:srgbClr val="FFFF00"/>
                </a:highlight>
              </a:rPr>
              <a:t>3</a:t>
            </a:r>
            <a:r>
              <a:rPr lang="id" altLang="en-US" sz="1800" b="1" dirty="0">
                <a:highlight>
                  <a:srgbClr val="FFFF00"/>
                </a:highlight>
              </a:rPr>
              <a:t> </a:t>
            </a:r>
            <a:r>
              <a:rPr lang="en-US" altLang="en-US" sz="1800" b="1" dirty="0" err="1">
                <a:highlight>
                  <a:srgbClr val="FFFF00"/>
                </a:highlight>
              </a:rPr>
              <a:t>Milyar</a:t>
            </a:r>
            <a:r>
              <a:rPr lang="en-US" altLang="en-US" sz="1800" b="1" dirty="0">
                <a:highlight>
                  <a:srgbClr val="FFFF00"/>
                </a:highlight>
              </a:rPr>
              <a:t> (Rp)</a:t>
            </a:r>
            <a:endParaRPr lang="en-US" altLang="ja-JP" sz="1800" b="1" dirty="0">
              <a:highlight>
                <a:srgbClr val="FFFF00"/>
              </a:highlight>
            </a:endParaRPr>
          </a:p>
          <a:p>
            <a:pPr algn="ctr"/>
            <a:r>
              <a:rPr lang="id" altLang="en-US" sz="1800" b="1" dirty="0">
                <a:highlight>
                  <a:srgbClr val="FFFF00"/>
                </a:highlight>
              </a:rPr>
              <a:t>Penjara dengan pekerjaan selama</a:t>
            </a:r>
            <a:r>
              <a:rPr lang="en-US" altLang="en-US" sz="1800" b="1" dirty="0">
                <a:highlight>
                  <a:srgbClr val="FFFF00"/>
                </a:highlight>
              </a:rPr>
              <a:t>           </a:t>
            </a:r>
            <a:r>
              <a:rPr lang="id" altLang="en-US" sz="1800" b="1" dirty="0">
                <a:highlight>
                  <a:srgbClr val="FFFF00"/>
                </a:highlight>
              </a:rPr>
              <a:t> ~ </a:t>
            </a:r>
            <a:r>
              <a:rPr lang="en-US" altLang="en-US" sz="1800" b="1" dirty="0">
                <a:highlight>
                  <a:srgbClr val="FFFF00"/>
                </a:highlight>
              </a:rPr>
              <a:t>3</a:t>
            </a:r>
            <a:r>
              <a:rPr lang="id" altLang="en-US" sz="1800" b="1" dirty="0">
                <a:highlight>
                  <a:srgbClr val="FFFF00"/>
                </a:highlight>
              </a:rPr>
              <a:t> tahun</a:t>
            </a:r>
            <a:endParaRPr lang="en-US" altLang="ja-JP" sz="1800" b="1" dirty="0">
              <a:highlight>
                <a:srgbClr val="FFFF00"/>
              </a:highlight>
            </a:endParaRPr>
          </a:p>
        </p:txBody>
      </p:sp>
    </p:spTree>
    <p:extLst>
      <p:ext uri="{BB962C8B-B14F-4D97-AF65-F5344CB8AC3E}">
        <p14:creationId xmlns:p14="http://schemas.microsoft.com/office/powerpoint/2010/main" val="504961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191180" y="4509150"/>
            <a:ext cx="1886134"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183059" y="1246618"/>
            <a:ext cx="2528471" cy="28164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(9) Kontrol CFC</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47160" y="1635787"/>
            <a:ext cx="6552910" cy="2123658"/>
          </a:xfrm>
          <a:prstGeom prst="rect">
            <a:avLst/>
          </a:prstGeom>
          <a:noFill/>
          <a:ln>
            <a:solidFill>
              <a:schemeClr val="bg1">
                <a:lumMod val="75000"/>
              </a:schemeClr>
            </a:solidFill>
          </a:ln>
        </p:spPr>
        <p:txBody>
          <a:bodyPr wrap="square" rtlCol="0">
            <a:spAutoFit/>
          </a:bodyPr>
          <a:lstStyle/>
          <a:p>
            <a:r>
              <a:rPr lang="id" altLang="en-US" sz="1600" dirty="0"/>
              <a:t>Sebagai pengelola Produk Spesifik Kelas I</a:t>
            </a:r>
            <a:endParaRPr lang="en-US" altLang="ja-JP" sz="1600" dirty="0"/>
          </a:p>
          <a:p>
            <a:r>
              <a:rPr lang="id" altLang="en-US" sz="1600" dirty="0"/>
              <a:t>(1)Inspeksi manajemen: Semua produk, setidaknya sekali / 3 bulan</a:t>
            </a:r>
            <a:endParaRPr lang="en-US" altLang="ja-JP" sz="1600" dirty="0"/>
          </a:p>
          <a:p>
            <a:r>
              <a:rPr lang="id" altLang="en-US" sz="1600" dirty="0"/>
              <a:t>(2)Inspeksi berkala: Produk dengan ukuran tertentu atau lebih besar</a:t>
            </a:r>
            <a:endParaRPr lang="en-US" altLang="ja-JP" sz="1600" dirty="0"/>
          </a:p>
          <a:p>
            <a:r>
              <a:rPr lang="id" altLang="en-US" sz="1600" dirty="0"/>
              <a:t>(3)Pemeliharaan, persiapan, dan penyimpanan catatan inspeksi (fasilitas)</a:t>
            </a:r>
            <a:endParaRPr lang="en-US" altLang="ja-JP" sz="1600" dirty="0"/>
          </a:p>
          <a:p>
            <a:r>
              <a:rPr lang="id" altLang="en-US" sz="1600" dirty="0"/>
              <a:t>3 tahun setelah pembuangan)</a:t>
            </a:r>
          </a:p>
          <a:p>
            <a:r>
              <a:rPr lang="id" altLang="en-US" sz="1600" dirty="0"/>
              <a:t>(4)Kontraktor terdaftar untuk pengisian, pengumpulan, dan pembuangan kepercayaan fluorokarbon</a:t>
            </a:r>
            <a:endParaRPr lang="en-US" altLang="ja-JP" sz="1600" dirty="0"/>
          </a:p>
        </p:txBody>
      </p:sp>
      <p:sp>
        <p:nvSpPr>
          <p:cNvPr id="11" name="テキスト ボックス 10">
            <a:extLst>
              <a:ext uri="{FF2B5EF4-FFF2-40B4-BE49-F238E27FC236}">
                <a16:creationId xmlns:a16="http://schemas.microsoft.com/office/drawing/2014/main" id="{BF44E1F8-FED6-FB49-2BB0-60D368330EE9}"/>
              </a:ext>
            </a:extLst>
          </p:cNvPr>
          <p:cNvSpPr txBox="1"/>
          <p:nvPr/>
        </p:nvSpPr>
        <p:spPr>
          <a:xfrm>
            <a:off x="47160" y="4710135"/>
            <a:ext cx="6552910" cy="1815882"/>
          </a:xfrm>
          <a:prstGeom prst="rect">
            <a:avLst/>
          </a:prstGeom>
          <a:noFill/>
          <a:ln>
            <a:solidFill>
              <a:schemeClr val="bg1">
                <a:lumMod val="75000"/>
              </a:schemeClr>
            </a:solidFill>
          </a:ln>
        </p:spPr>
        <p:txBody>
          <a:bodyPr wrap="square" rtlCol="0">
            <a:spAutoFit/>
          </a:bodyPr>
          <a:lstStyle/>
          <a:p>
            <a:r>
              <a:rPr lang="id" altLang="ja-JP" sz="1600" dirty="0"/>
              <a:t>a. Perusahaan penyimpanan limbah Poly Chlorinated Biphenyl konsentrasi tinggi</a:t>
            </a:r>
          </a:p>
          <a:p>
            <a:r>
              <a:rPr lang="id" altLang="ja-JP" sz="1600" dirty="0"/>
              <a:t>b. Pemilik konsentrasi tinggi Poly Chlorinated Biphenyl menggunakan peralatan</a:t>
            </a:r>
          </a:p>
          <a:p>
            <a:r>
              <a:rPr lang="id" altLang="en-US" sz="1600" dirty="0"/>
              <a:t>(1)Pemberitahuan Status a,b Penyimpanan dan Pembuangan</a:t>
            </a:r>
            <a:endParaRPr lang="en-US" altLang="ja-JP" sz="1600" dirty="0"/>
          </a:p>
          <a:p>
            <a:r>
              <a:rPr lang="id" altLang="en-US" sz="1600" dirty="0"/>
              <a:t>(2)Disposisi a dan disposisi b selama periode pembuangan</a:t>
            </a:r>
            <a:endParaRPr lang="en-US" altLang="ja-JP" sz="1600" dirty="0"/>
          </a:p>
          <a:p>
            <a:r>
              <a:rPr lang="id" altLang="en-US" sz="1600" dirty="0"/>
              <a:t>(3)Pemberitahuan pembuangan a dan b</a:t>
            </a:r>
            <a:endParaRPr lang="en-US" altLang="ja-JP" sz="1600" dirty="0"/>
          </a:p>
        </p:txBody>
      </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14558"/>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2" name="テキスト ボックス 1">
            <a:extLst>
              <a:ext uri="{FF2B5EF4-FFF2-40B4-BE49-F238E27FC236}">
                <a16:creationId xmlns:a16="http://schemas.microsoft.com/office/drawing/2014/main" id="{4B8EEF49-22EE-FBA2-78A3-A41B9BD5F902}"/>
              </a:ext>
            </a:extLst>
          </p:cNvPr>
          <p:cNvSpPr txBox="1"/>
          <p:nvPr/>
        </p:nvSpPr>
        <p:spPr>
          <a:xfrm>
            <a:off x="191180" y="1417068"/>
            <a:ext cx="1656230"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2" name="テキスト プレースホルダー 2">
            <a:extLst>
              <a:ext uri="{FF2B5EF4-FFF2-40B4-BE49-F238E27FC236}">
                <a16:creationId xmlns:a16="http://schemas.microsoft.com/office/drawing/2014/main" id="{8BB9B682-B8B7-B243-5F84-4F21E215A0D5}"/>
              </a:ext>
            </a:extLst>
          </p:cNvPr>
          <p:cNvSpPr txBox="1">
            <a:spLocks/>
          </p:cNvSpPr>
          <p:nvPr/>
        </p:nvSpPr>
        <p:spPr>
          <a:xfrm>
            <a:off x="47160" y="4293120"/>
            <a:ext cx="6048840" cy="21603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(10) Manajemen Poly Chlorinated Biphenyl</a:t>
            </a:r>
            <a:endParaRPr lang="en-US" altLang="ja-JP" sz="1600" b="1" dirty="0"/>
          </a:p>
        </p:txBody>
      </p:sp>
    </p:spTree>
    <p:extLst>
      <p:ext uri="{BB962C8B-B14F-4D97-AF65-F5344CB8AC3E}">
        <p14:creationId xmlns:p14="http://schemas.microsoft.com/office/powerpoint/2010/main" val="33618472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2.Dasar hukum dan peraturan lingkungan yang diperlukan untuk operasi bisnis</a:t>
            </a:r>
          </a:p>
        </p:txBody>
      </p:sp>
      <p:sp>
        <p:nvSpPr>
          <p:cNvPr id="4" name="テキスト ボックス 3">
            <a:extLst>
              <a:ext uri="{FF2B5EF4-FFF2-40B4-BE49-F238E27FC236}">
                <a16:creationId xmlns:a16="http://schemas.microsoft.com/office/drawing/2014/main" id="{A22F6B98-9712-5936-2FA7-F8F0473C67E9}"/>
              </a:ext>
            </a:extLst>
          </p:cNvPr>
          <p:cNvSpPr txBox="1"/>
          <p:nvPr/>
        </p:nvSpPr>
        <p:spPr>
          <a:xfrm>
            <a:off x="191180" y="4509150"/>
            <a:ext cx="1886134"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6" name="テキスト プレースホルダー 2">
            <a:extLst>
              <a:ext uri="{FF2B5EF4-FFF2-40B4-BE49-F238E27FC236}">
                <a16:creationId xmlns:a16="http://schemas.microsoft.com/office/drawing/2014/main" id="{4BB1A3DB-8EEF-51D2-9E47-23D0862216A8}"/>
              </a:ext>
            </a:extLst>
          </p:cNvPr>
          <p:cNvSpPr txBox="1">
            <a:spLocks/>
          </p:cNvSpPr>
          <p:nvPr/>
        </p:nvSpPr>
        <p:spPr>
          <a:xfrm>
            <a:off x="183059" y="1246618"/>
            <a:ext cx="2528471" cy="281642"/>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(9) Kontrol CFC</a:t>
            </a:r>
            <a:endParaRPr lang="en-US" altLang="ja-JP" sz="1600" b="1" dirty="0"/>
          </a:p>
        </p:txBody>
      </p:sp>
      <p:sp>
        <p:nvSpPr>
          <p:cNvPr id="7" name="テキスト ボックス 6">
            <a:extLst>
              <a:ext uri="{FF2B5EF4-FFF2-40B4-BE49-F238E27FC236}">
                <a16:creationId xmlns:a16="http://schemas.microsoft.com/office/drawing/2014/main" id="{4019A4E4-FF8D-6C8E-9782-C7E636698741}"/>
              </a:ext>
            </a:extLst>
          </p:cNvPr>
          <p:cNvSpPr txBox="1"/>
          <p:nvPr/>
        </p:nvSpPr>
        <p:spPr>
          <a:xfrm>
            <a:off x="47160" y="1635787"/>
            <a:ext cx="6552910" cy="2123658"/>
          </a:xfrm>
          <a:prstGeom prst="rect">
            <a:avLst/>
          </a:prstGeom>
          <a:noFill/>
          <a:ln>
            <a:solidFill>
              <a:schemeClr val="bg1">
                <a:lumMod val="75000"/>
              </a:schemeClr>
            </a:solidFill>
          </a:ln>
        </p:spPr>
        <p:txBody>
          <a:bodyPr wrap="square" rtlCol="0">
            <a:spAutoFit/>
          </a:bodyPr>
          <a:lstStyle/>
          <a:p>
            <a:r>
              <a:rPr lang="id" altLang="en-US" sz="1600" dirty="0"/>
              <a:t>Sebagai pengelola Produk Spesifik Kelas I</a:t>
            </a:r>
            <a:endParaRPr lang="en-US" altLang="ja-JP" sz="1600" dirty="0"/>
          </a:p>
          <a:p>
            <a:r>
              <a:rPr lang="id" altLang="en-US" sz="1600" dirty="0"/>
              <a:t>(1)Inspeksi manajemen: Semua produk, setidaknya sekali / 3 bulan</a:t>
            </a:r>
            <a:endParaRPr lang="en-US" altLang="ja-JP" sz="1600" dirty="0"/>
          </a:p>
          <a:p>
            <a:r>
              <a:rPr lang="id" altLang="en-US" sz="1600" dirty="0"/>
              <a:t>(2)Inspeksi berkala: Produk dengan ukuran tertentu atau lebih besar</a:t>
            </a:r>
            <a:endParaRPr lang="en-US" altLang="ja-JP" sz="1600" dirty="0"/>
          </a:p>
          <a:p>
            <a:r>
              <a:rPr lang="id" altLang="en-US" sz="1600" dirty="0"/>
              <a:t>(3)Pemeliharaan, persiapan, dan penyimpanan catatan inspeksi (fasilitas)</a:t>
            </a:r>
            <a:endParaRPr lang="en-US" altLang="ja-JP" sz="1600" dirty="0"/>
          </a:p>
          <a:p>
            <a:r>
              <a:rPr lang="id" altLang="en-US" sz="1600" dirty="0"/>
              <a:t>3 tahun setelah pembuangan)</a:t>
            </a:r>
          </a:p>
          <a:p>
            <a:r>
              <a:rPr lang="id" altLang="en-US" sz="1600" dirty="0"/>
              <a:t>(4)Kontraktor terdaftar untuk pengisian, pengumpulan, dan pembuangan kepercayaan fluorokarbon</a:t>
            </a:r>
            <a:endParaRPr lang="en-US" altLang="ja-JP" sz="1600" dirty="0"/>
          </a:p>
        </p:txBody>
      </p:sp>
      <p:sp>
        <p:nvSpPr>
          <p:cNvPr id="11" name="テキスト ボックス 10">
            <a:extLst>
              <a:ext uri="{FF2B5EF4-FFF2-40B4-BE49-F238E27FC236}">
                <a16:creationId xmlns:a16="http://schemas.microsoft.com/office/drawing/2014/main" id="{BF44E1F8-FED6-FB49-2BB0-60D368330EE9}"/>
              </a:ext>
            </a:extLst>
          </p:cNvPr>
          <p:cNvSpPr txBox="1"/>
          <p:nvPr/>
        </p:nvSpPr>
        <p:spPr>
          <a:xfrm>
            <a:off x="47160" y="4710135"/>
            <a:ext cx="6552910" cy="1815882"/>
          </a:xfrm>
          <a:prstGeom prst="rect">
            <a:avLst/>
          </a:prstGeom>
          <a:noFill/>
          <a:ln>
            <a:solidFill>
              <a:schemeClr val="bg1">
                <a:lumMod val="75000"/>
              </a:schemeClr>
            </a:solidFill>
          </a:ln>
        </p:spPr>
        <p:txBody>
          <a:bodyPr wrap="square" rtlCol="0">
            <a:spAutoFit/>
          </a:bodyPr>
          <a:lstStyle/>
          <a:p>
            <a:r>
              <a:rPr lang="id" altLang="ja-JP" sz="1600" dirty="0"/>
              <a:t>a. Perusahaan penyimpanan limbah Poly Chlorinated Biphenyl konsentrasi tinggi</a:t>
            </a:r>
          </a:p>
          <a:p>
            <a:r>
              <a:rPr lang="id" altLang="ja-JP" sz="1600" dirty="0"/>
              <a:t>b. Pemilik konsentrasi tinggi Poly Chlorinated Biphenyl menggunakan peralatan</a:t>
            </a:r>
          </a:p>
          <a:p>
            <a:r>
              <a:rPr lang="id" altLang="en-US" sz="1600" dirty="0"/>
              <a:t>(1)Pemberitahuan Status a,b Penyimpanan dan Pembuangan</a:t>
            </a:r>
            <a:endParaRPr lang="en-US" altLang="ja-JP" sz="1600" dirty="0"/>
          </a:p>
          <a:p>
            <a:r>
              <a:rPr lang="id" altLang="en-US" sz="1600" dirty="0"/>
              <a:t>(2)Disposisi a dan disposisi b selama periode pembuangan</a:t>
            </a:r>
            <a:endParaRPr lang="en-US" altLang="ja-JP" sz="1600" dirty="0"/>
          </a:p>
          <a:p>
            <a:r>
              <a:rPr lang="id" altLang="en-US" sz="1600" dirty="0"/>
              <a:t>(3)Pemberitahuan pembuangan a dan b</a:t>
            </a:r>
            <a:endParaRPr lang="en-US" altLang="ja-JP" sz="1600" dirty="0"/>
          </a:p>
        </p:txBody>
      </p:sp>
      <p:sp>
        <p:nvSpPr>
          <p:cNvPr id="13" name="テキスト プレースホルダー 2">
            <a:extLst>
              <a:ext uri="{FF2B5EF4-FFF2-40B4-BE49-F238E27FC236}">
                <a16:creationId xmlns:a16="http://schemas.microsoft.com/office/drawing/2014/main" id="{805AC361-49BE-4106-9A6F-F94AF9750039}"/>
              </a:ext>
            </a:extLst>
          </p:cNvPr>
          <p:cNvSpPr txBox="1">
            <a:spLocks/>
          </p:cNvSpPr>
          <p:nvPr/>
        </p:nvSpPr>
        <p:spPr>
          <a:xfrm>
            <a:off x="637059" y="814558"/>
            <a:ext cx="4377310" cy="40579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Peraturan dan persyaratan lainnya</a:t>
            </a:r>
            <a:endParaRPr lang="en-US" altLang="ja-JP" sz="1600" dirty="0"/>
          </a:p>
        </p:txBody>
      </p:sp>
      <p:sp>
        <p:nvSpPr>
          <p:cNvPr id="2" name="テキスト ボックス 1">
            <a:extLst>
              <a:ext uri="{FF2B5EF4-FFF2-40B4-BE49-F238E27FC236}">
                <a16:creationId xmlns:a16="http://schemas.microsoft.com/office/drawing/2014/main" id="{4B8EEF49-22EE-FBA2-78A3-A41B9BD5F902}"/>
              </a:ext>
            </a:extLst>
          </p:cNvPr>
          <p:cNvSpPr txBox="1"/>
          <p:nvPr/>
        </p:nvSpPr>
        <p:spPr>
          <a:xfrm>
            <a:off x="191180" y="1417068"/>
            <a:ext cx="1656230" cy="261610"/>
          </a:xfrm>
          <a:prstGeom prst="rect">
            <a:avLst/>
          </a:prstGeom>
          <a:noFill/>
        </p:spPr>
        <p:txBody>
          <a:bodyPr wrap="square">
            <a:spAutoFit/>
          </a:bodyPr>
          <a:lstStyle/>
          <a:p>
            <a:pPr>
              <a:defRPr/>
            </a:pPr>
            <a:r>
              <a:rPr lang="id" altLang="en-US" sz="1100" dirty="0"/>
              <a:t>Selama operasi</a:t>
            </a:r>
            <a:endParaRPr lang="en-US" altLang="ja-JP" sz="1100" dirty="0"/>
          </a:p>
        </p:txBody>
      </p:sp>
      <p:sp>
        <p:nvSpPr>
          <p:cNvPr id="12" name="テキスト プレースホルダー 2">
            <a:extLst>
              <a:ext uri="{FF2B5EF4-FFF2-40B4-BE49-F238E27FC236}">
                <a16:creationId xmlns:a16="http://schemas.microsoft.com/office/drawing/2014/main" id="{8BB9B682-B8B7-B243-5F84-4F21E215A0D5}"/>
              </a:ext>
            </a:extLst>
          </p:cNvPr>
          <p:cNvSpPr txBox="1">
            <a:spLocks/>
          </p:cNvSpPr>
          <p:nvPr/>
        </p:nvSpPr>
        <p:spPr>
          <a:xfrm>
            <a:off x="47160" y="4293120"/>
            <a:ext cx="4824670" cy="261610"/>
          </a:xfrm>
          <a:prstGeom prst="rect">
            <a:avLst/>
          </a:prstGeom>
          <a:noFill/>
          <a:ln w="25400" cap="flat" cmpd="sng" algn="ctr">
            <a:no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b="1" dirty="0"/>
              <a:t>(10) Manajemen Poly Chlorinated Biphenyl</a:t>
            </a:r>
            <a:endParaRPr lang="en-US" altLang="ja-JP" sz="1600" b="1" dirty="0"/>
          </a:p>
        </p:txBody>
      </p:sp>
      <p:sp>
        <p:nvSpPr>
          <p:cNvPr id="5" name="テキスト プレースホルダー 2">
            <a:extLst>
              <a:ext uri="{FF2B5EF4-FFF2-40B4-BE49-F238E27FC236}">
                <a16:creationId xmlns:a16="http://schemas.microsoft.com/office/drawing/2014/main" id="{BC4B34DC-D55C-EC81-AB95-08B697E8262F}"/>
              </a:ext>
            </a:extLst>
          </p:cNvPr>
          <p:cNvSpPr txBox="1">
            <a:spLocks/>
          </p:cNvSpPr>
          <p:nvPr/>
        </p:nvSpPr>
        <p:spPr>
          <a:xfrm>
            <a:off x="9408460" y="801307"/>
            <a:ext cx="2715364"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Ketentuan Pidana</a:t>
            </a:r>
            <a:endParaRPr lang="en-US" altLang="ja-JP" sz="1600" dirty="0"/>
          </a:p>
        </p:txBody>
      </p:sp>
      <p:sp>
        <p:nvSpPr>
          <p:cNvPr id="8" name="テキスト プレースホルダー 2">
            <a:extLst>
              <a:ext uri="{FF2B5EF4-FFF2-40B4-BE49-F238E27FC236}">
                <a16:creationId xmlns:a16="http://schemas.microsoft.com/office/drawing/2014/main" id="{EBCEE34E-4FE1-193C-B9F9-5E2D09BAA406}"/>
              </a:ext>
            </a:extLst>
          </p:cNvPr>
          <p:cNvSpPr txBox="1">
            <a:spLocks/>
          </p:cNvSpPr>
          <p:nvPr/>
        </p:nvSpPr>
        <p:spPr>
          <a:xfrm>
            <a:off x="6634655" y="801307"/>
            <a:ext cx="2629785" cy="378747"/>
          </a:xfrm>
          <a:prstGeom prst="rect">
            <a:avLst/>
          </a:prstGeom>
          <a:solidFill>
            <a:schemeClr val="bg1"/>
          </a:solidFill>
          <a:ln w="25400" cap="flat" cmpd="sng" algn="ctr">
            <a:solidFill>
              <a:schemeClr val="accent1"/>
            </a:solidFill>
            <a:prstDash val="solid"/>
          </a:ln>
          <a:effectLst/>
        </p:spPr>
        <p:txBody>
          <a:bodyPr lIns="0" tIns="3600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600" dirty="0"/>
              <a:t>Perbuatan</a:t>
            </a:r>
            <a:endParaRPr lang="en-US" altLang="ja-JP" sz="1600" dirty="0"/>
          </a:p>
        </p:txBody>
      </p:sp>
      <p:sp>
        <p:nvSpPr>
          <p:cNvPr id="9" name="テキスト プレースホルダー 2">
            <a:extLst>
              <a:ext uri="{FF2B5EF4-FFF2-40B4-BE49-F238E27FC236}">
                <a16:creationId xmlns:a16="http://schemas.microsoft.com/office/drawing/2014/main" id="{F6D4B563-8D55-87CC-1EBF-00844EF07282}"/>
              </a:ext>
            </a:extLst>
          </p:cNvPr>
          <p:cNvSpPr txBox="1">
            <a:spLocks/>
          </p:cNvSpPr>
          <p:nvPr/>
        </p:nvSpPr>
        <p:spPr>
          <a:xfrm>
            <a:off x="6647011" y="2655647"/>
            <a:ext cx="2617428" cy="40362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Pengukuran</a:t>
            </a:r>
            <a:endParaRPr lang="en-US" altLang="ja-JP" sz="1400" b="1" dirty="0">
              <a:solidFill>
                <a:srgbClr val="FFFFFF"/>
              </a:solidFill>
            </a:endParaRPr>
          </a:p>
        </p:txBody>
      </p:sp>
      <p:sp>
        <p:nvSpPr>
          <p:cNvPr id="10" name="テキスト プレースホルダー 2">
            <a:extLst>
              <a:ext uri="{FF2B5EF4-FFF2-40B4-BE49-F238E27FC236}">
                <a16:creationId xmlns:a16="http://schemas.microsoft.com/office/drawing/2014/main" id="{A54B0B85-BB49-E297-B2D6-933CDDE9C00E}"/>
              </a:ext>
            </a:extLst>
          </p:cNvPr>
          <p:cNvSpPr txBox="1">
            <a:spLocks/>
          </p:cNvSpPr>
          <p:nvPr/>
        </p:nvSpPr>
        <p:spPr>
          <a:xfrm>
            <a:off x="6634655" y="5373270"/>
            <a:ext cx="2629784" cy="407197"/>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b="1" dirty="0">
                <a:solidFill>
                  <a:schemeClr val="bg1"/>
                </a:solidFill>
              </a:rPr>
              <a:t>Pemberitahuan</a:t>
            </a:r>
            <a:endParaRPr lang="en-US" altLang="ja-JP" sz="1400" b="1" dirty="0">
              <a:solidFill>
                <a:schemeClr val="bg1"/>
              </a:solidFill>
            </a:endParaRPr>
          </a:p>
        </p:txBody>
      </p:sp>
      <p:sp>
        <p:nvSpPr>
          <p:cNvPr id="14" name="テキスト プレースホルダー 2">
            <a:extLst>
              <a:ext uri="{FF2B5EF4-FFF2-40B4-BE49-F238E27FC236}">
                <a16:creationId xmlns:a16="http://schemas.microsoft.com/office/drawing/2014/main" id="{6B0DEAAD-766F-C19A-5BFB-EC61CF1A27F2}"/>
              </a:ext>
            </a:extLst>
          </p:cNvPr>
          <p:cNvSpPr txBox="1">
            <a:spLocks/>
          </p:cNvSpPr>
          <p:nvPr/>
        </p:nvSpPr>
        <p:spPr>
          <a:xfrm>
            <a:off x="9387444" y="4797190"/>
            <a:ext cx="2736380" cy="1584220"/>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a:t>
            </a:r>
            <a:endParaRPr lang="en-US" altLang="ja-JP" sz="2200" b="1" dirty="0"/>
          </a:p>
          <a:p>
            <a:pPr algn="ctr"/>
            <a:endParaRPr lang="en-US" altLang="ja-JP" sz="2200" b="1" dirty="0"/>
          </a:p>
          <a:p>
            <a:pPr algn="ctr"/>
            <a:r>
              <a:rPr lang="id" altLang="en-US" sz="1600" b="1" dirty="0"/>
              <a:t>Didenda ~0,5 juta yen</a:t>
            </a:r>
            <a:endParaRPr lang="en-US" altLang="ja-JP" sz="1600" b="1" dirty="0"/>
          </a:p>
          <a:p>
            <a:pPr algn="ctr"/>
            <a:r>
              <a:rPr lang="id" altLang="en-US" sz="1600" b="1" dirty="0"/>
              <a:t>Penjara dengan pekerjaan selama ~ 6 bulan</a:t>
            </a:r>
            <a:endParaRPr lang="en-US" altLang="ja-JP" sz="1600" b="1" dirty="0"/>
          </a:p>
        </p:txBody>
      </p:sp>
      <p:sp>
        <p:nvSpPr>
          <p:cNvPr id="15" name="テキスト プレースホルダー 2">
            <a:extLst>
              <a:ext uri="{FF2B5EF4-FFF2-40B4-BE49-F238E27FC236}">
                <a16:creationId xmlns:a16="http://schemas.microsoft.com/office/drawing/2014/main" id="{E1CB24DA-4B39-E8E4-A2C5-613509B678B3}"/>
              </a:ext>
            </a:extLst>
          </p:cNvPr>
          <p:cNvSpPr txBox="1">
            <a:spLocks/>
          </p:cNvSpPr>
          <p:nvPr/>
        </p:nvSpPr>
        <p:spPr>
          <a:xfrm>
            <a:off x="9408460" y="1791527"/>
            <a:ext cx="2736380" cy="2141543"/>
          </a:xfrm>
          <a:prstGeom prst="rect">
            <a:avLst/>
          </a:prstGeom>
          <a:solidFill>
            <a:schemeClr val="accent6">
              <a:lumMod val="40000"/>
              <a:lumOff val="60000"/>
            </a:schemeClr>
          </a:solid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2200" b="1" dirty="0"/>
              <a:t>Hukuman langsung</a:t>
            </a:r>
            <a:endParaRPr lang="en-US" altLang="ja-JP" sz="2200" b="1" dirty="0"/>
          </a:p>
          <a:p>
            <a:pPr algn="ctr"/>
            <a:endParaRPr lang="en-US" altLang="ja-JP" sz="2200" b="1" dirty="0"/>
          </a:p>
          <a:p>
            <a:pPr algn="ctr"/>
            <a:r>
              <a:rPr lang="id" altLang="en-US" sz="1600" b="1" dirty="0"/>
              <a:t>Didenda ~0,5 juta yen</a:t>
            </a:r>
            <a:endParaRPr lang="en-US" altLang="ja-JP" sz="1600" b="1" dirty="0"/>
          </a:p>
          <a:p>
            <a:pPr algn="ctr"/>
            <a:r>
              <a:rPr lang="id" altLang="en-US" sz="1600" b="1" dirty="0"/>
              <a:t>Penjara dengan pekerjaan selama ~ 1 tahun</a:t>
            </a:r>
            <a:endParaRPr lang="en-US" altLang="ja-JP" sz="1600" b="1" dirty="0"/>
          </a:p>
        </p:txBody>
      </p:sp>
      <p:sp>
        <p:nvSpPr>
          <p:cNvPr id="16" name="テキスト プレースホルダー 2">
            <a:extLst>
              <a:ext uri="{FF2B5EF4-FFF2-40B4-BE49-F238E27FC236}">
                <a16:creationId xmlns:a16="http://schemas.microsoft.com/office/drawing/2014/main" id="{F2C12C0F-1A24-03B7-6CC7-62C533AEFE11}"/>
              </a:ext>
            </a:extLst>
          </p:cNvPr>
          <p:cNvSpPr txBox="1">
            <a:spLocks/>
          </p:cNvSpPr>
          <p:nvPr/>
        </p:nvSpPr>
        <p:spPr>
          <a:xfrm>
            <a:off x="6634655" y="2151577"/>
            <a:ext cx="2618696" cy="442577"/>
          </a:xfrm>
          <a:prstGeom prst="rect">
            <a:avLst/>
          </a:prstGeom>
          <a:solidFill>
            <a:schemeClr val="bg1">
              <a:lumMod val="75000"/>
            </a:schemeClr>
          </a:solidFill>
          <a:ln w="25400" cap="flat" cmpd="sng" algn="ctr">
            <a:solidFill>
              <a:schemeClr val="bg1">
                <a:lumMod val="75000"/>
              </a:schemeClr>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en-US" sz="1400" dirty="0">
                <a:solidFill>
                  <a:schemeClr val="bg1"/>
                </a:solidFill>
              </a:rPr>
              <a:t>Pengukuran (sukarela)</a:t>
            </a:r>
            <a:endParaRPr lang="en-US" altLang="ja-JP" sz="1400" dirty="0">
              <a:solidFill>
                <a:schemeClr val="bg1"/>
              </a:solidFill>
            </a:endParaRPr>
          </a:p>
        </p:txBody>
      </p:sp>
      <p:sp>
        <p:nvSpPr>
          <p:cNvPr id="17" name="テキスト プレースホルダー 2">
            <a:extLst>
              <a:ext uri="{FF2B5EF4-FFF2-40B4-BE49-F238E27FC236}">
                <a16:creationId xmlns:a16="http://schemas.microsoft.com/office/drawing/2014/main" id="{A4F87E99-9F38-DD43-32CC-C7F37BFD2A8B}"/>
              </a:ext>
            </a:extLst>
          </p:cNvPr>
          <p:cNvSpPr txBox="1">
            <a:spLocks/>
          </p:cNvSpPr>
          <p:nvPr/>
        </p:nvSpPr>
        <p:spPr>
          <a:xfrm>
            <a:off x="6647011" y="3159717"/>
            <a:ext cx="2617428" cy="409190"/>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buClr>
                <a:srgbClr val="000000"/>
              </a:buClr>
              <a:defRPr/>
            </a:pPr>
            <a:r>
              <a:rPr lang="id" altLang="en-US" sz="1400" b="1" dirty="0">
                <a:solidFill>
                  <a:srgbClr val="FFFFFF"/>
                </a:solidFill>
              </a:rPr>
              <a:t>Menguasai</a:t>
            </a:r>
            <a:endParaRPr lang="en-US" altLang="ja-JP" sz="1400" b="1" dirty="0">
              <a:solidFill>
                <a:srgbClr val="FFFFFF"/>
              </a:solidFill>
            </a:endParaRPr>
          </a:p>
        </p:txBody>
      </p:sp>
    </p:spTree>
    <p:extLst>
      <p:ext uri="{BB962C8B-B14F-4D97-AF65-F5344CB8AC3E}">
        <p14:creationId xmlns:p14="http://schemas.microsoft.com/office/powerpoint/2010/main" val="2656871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44530"/>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6730EFD5-09A1-21BD-FDCA-EC90F368BD38}"/>
              </a:ext>
            </a:extLst>
          </p:cNvPr>
          <p:cNvSpPr txBox="1">
            <a:spLocks/>
          </p:cNvSpPr>
          <p:nvPr/>
        </p:nvSpPr>
        <p:spPr>
          <a:xfrm>
            <a:off x="3687320" y="404580"/>
            <a:ext cx="3848880" cy="249744"/>
          </a:xfrm>
          <a:prstGeom prst="rect">
            <a:avLst/>
          </a:prstGeom>
        </p:spPr>
        <p:txBody>
          <a:bodyPr/>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100" dirty="0"/>
              <a:t>(*Berikut ini adalah contoh di Jepang.)</a:t>
            </a:r>
            <a:endParaRPr lang="en-US" altLang="ja-JP" sz="1100" dirty="0"/>
          </a:p>
        </p:txBody>
      </p:sp>
      <p:graphicFrame>
        <p:nvGraphicFramePr>
          <p:cNvPr id="4" name="表 5">
            <a:extLst>
              <a:ext uri="{FF2B5EF4-FFF2-40B4-BE49-F238E27FC236}">
                <a16:creationId xmlns:a16="http://schemas.microsoft.com/office/drawing/2014/main" id="{FDF1AAE6-B1EB-6189-3FC3-DEE8AFCDB6FF}"/>
              </a:ext>
            </a:extLst>
          </p:cNvPr>
          <p:cNvGraphicFramePr>
            <a:graphicFrameLocks noGrp="1"/>
          </p:cNvGraphicFramePr>
          <p:nvPr>
            <p:extLst>
              <p:ext uri="{D42A27DB-BD31-4B8C-83A1-F6EECF244321}">
                <p14:modId xmlns:p14="http://schemas.microsoft.com/office/powerpoint/2010/main" val="358401465"/>
              </p:ext>
            </p:extLst>
          </p:nvPr>
        </p:nvGraphicFramePr>
        <p:xfrm>
          <a:off x="47160" y="720752"/>
          <a:ext cx="12025670" cy="6523057"/>
        </p:xfrm>
        <a:graphic>
          <a:graphicData uri="http://schemas.openxmlformats.org/drawingml/2006/table">
            <a:tbl>
              <a:tblPr firstRow="1" bandRow="1">
                <a:tableStyleId>{5C22544A-7EE6-4342-B048-85BDC9FD1C3A}</a:tableStyleId>
              </a:tblPr>
              <a:tblGrid>
                <a:gridCol w="1800250">
                  <a:extLst>
                    <a:ext uri="{9D8B030D-6E8A-4147-A177-3AD203B41FA5}">
                      <a16:colId xmlns:a16="http://schemas.microsoft.com/office/drawing/2014/main" val="1388253737"/>
                    </a:ext>
                  </a:extLst>
                </a:gridCol>
                <a:gridCol w="2772491">
                  <a:extLst>
                    <a:ext uri="{9D8B030D-6E8A-4147-A177-3AD203B41FA5}">
                      <a16:colId xmlns:a16="http://schemas.microsoft.com/office/drawing/2014/main" val="2760235194"/>
                    </a:ext>
                  </a:extLst>
                </a:gridCol>
                <a:gridCol w="5292629">
                  <a:extLst>
                    <a:ext uri="{9D8B030D-6E8A-4147-A177-3AD203B41FA5}">
                      <a16:colId xmlns:a16="http://schemas.microsoft.com/office/drawing/2014/main" val="2391464434"/>
                    </a:ext>
                  </a:extLst>
                </a:gridCol>
                <a:gridCol w="864120">
                  <a:extLst>
                    <a:ext uri="{9D8B030D-6E8A-4147-A177-3AD203B41FA5}">
                      <a16:colId xmlns:a16="http://schemas.microsoft.com/office/drawing/2014/main" val="1554516464"/>
                    </a:ext>
                  </a:extLst>
                </a:gridCol>
                <a:gridCol w="1296180">
                  <a:extLst>
                    <a:ext uri="{9D8B030D-6E8A-4147-A177-3AD203B41FA5}">
                      <a16:colId xmlns:a16="http://schemas.microsoft.com/office/drawing/2014/main" val="786831860"/>
                    </a:ext>
                  </a:extLst>
                </a:gridCol>
              </a:tblGrid>
              <a:tr h="299778">
                <a:tc>
                  <a:txBody>
                    <a:bodyPr/>
                    <a:lstStyle/>
                    <a:p>
                      <a:pPr algn="ctr">
                        <a:lnSpc>
                          <a:spcPts val="1700"/>
                        </a:lnSpc>
                      </a:pPr>
                      <a:r>
                        <a:rPr kumimoji="1" lang="id" altLang="en-US" sz="1100" dirty="0"/>
                        <a:t>Keadaan</a:t>
                      </a:r>
                    </a:p>
                  </a:txBody>
                  <a:tcPr/>
                </a:tc>
                <a:tc>
                  <a:txBody>
                    <a:bodyPr/>
                    <a:lstStyle/>
                    <a:p>
                      <a:pPr algn="ctr">
                        <a:lnSpc>
                          <a:spcPts val="1700"/>
                        </a:lnSpc>
                      </a:pPr>
                      <a:r>
                        <a:rPr kumimoji="1" lang="id" altLang="en-US" sz="1100" dirty="0"/>
                        <a:t>Persyaratan hukum</a:t>
                      </a:r>
                      <a:endParaRPr kumimoji="1" lang="en-US" altLang="ja-JP" sz="1100" dirty="0"/>
                    </a:p>
                  </a:txBody>
                  <a:tcPr/>
                </a:tc>
                <a:tc>
                  <a:txBody>
                    <a:bodyPr/>
                    <a:lstStyle/>
                    <a:p>
                      <a:pPr algn="ctr">
                        <a:lnSpc>
                          <a:spcPts val="1700"/>
                        </a:lnSpc>
                      </a:pPr>
                      <a:r>
                        <a:rPr kumimoji="1" lang="id" altLang="en-US" sz="1100" dirty="0"/>
                        <a:t>Zat target</a:t>
                      </a:r>
                    </a:p>
                  </a:txBody>
                  <a:tcPr/>
                </a:tc>
                <a:tc>
                  <a:txBody>
                    <a:bodyPr/>
                    <a:lstStyle/>
                    <a:p>
                      <a:pPr algn="ctr">
                        <a:lnSpc>
                          <a:spcPts val="1700"/>
                        </a:lnSpc>
                      </a:pPr>
                      <a:r>
                        <a:rPr kumimoji="1" lang="id" altLang="en-US" sz="1050" b="0" dirty="0"/>
                        <a:t>Sistem produksi</a:t>
                      </a:r>
                    </a:p>
                  </a:txBody>
                  <a:tcPr/>
                </a:tc>
                <a:tc>
                  <a:txBody>
                    <a:bodyPr/>
                    <a:lstStyle/>
                    <a:p>
                      <a:pPr algn="ctr">
                        <a:lnSpc>
                          <a:spcPts val="1700"/>
                        </a:lnSpc>
                      </a:pPr>
                      <a:r>
                        <a:rPr kumimoji="1" lang="id" altLang="en-US" sz="1050" b="0" dirty="0"/>
                        <a:t>Perusahaan penjualan dan layanan</a:t>
                      </a:r>
                    </a:p>
                  </a:txBody>
                  <a:tcPr/>
                </a:tc>
                <a:extLst>
                  <a:ext uri="{0D108BD9-81ED-4DB2-BD59-A6C34878D82A}">
                    <a16:rowId xmlns:a16="http://schemas.microsoft.com/office/drawing/2014/main" val="600803561"/>
                  </a:ext>
                </a:extLst>
              </a:tr>
              <a:tr h="261991">
                <a:tc>
                  <a:txBody>
                    <a:bodyPr/>
                    <a:lstStyle/>
                    <a:p>
                      <a:pPr algn="ctr" fontAlgn="ctr">
                        <a:lnSpc>
                          <a:spcPts val="1700"/>
                        </a:lnSpc>
                      </a:pPr>
                      <a:r>
                        <a:rPr lang="id" altLang="en-US" sz="1050" b="0" i="0" u="none" strike="noStrike" dirty="0">
                          <a:solidFill>
                            <a:srgbClr val="000000"/>
                          </a:solidFill>
                          <a:effectLst/>
                        </a:rPr>
                        <a:t>Organisasi</a:t>
                      </a:r>
                    </a:p>
                  </a:txBody>
                  <a:tcPr marL="9525" marR="9525" marT="9525" marB="0" anchor="ctr"/>
                </a:tc>
                <a:tc>
                  <a:txBody>
                    <a:bodyPr/>
                    <a:lstStyle/>
                    <a:p>
                      <a:pPr>
                        <a:lnSpc>
                          <a:spcPts val="1700"/>
                        </a:lnSpc>
                      </a:pPr>
                      <a:r>
                        <a:rPr kumimoji="1" lang="id" altLang="en-US" sz="1050" dirty="0"/>
                        <a:t>Pemberitahuan oleh Administrator dan Manajer</a:t>
                      </a:r>
                    </a:p>
                  </a:txBody>
                  <a:tcPr/>
                </a:tc>
                <a:tc>
                  <a:txBody>
                    <a:bodyPr/>
                    <a:lstStyle/>
                    <a:p>
                      <a:pPr>
                        <a:lnSpc>
                          <a:spcPts val="1700"/>
                        </a:lnSpc>
                      </a:pPr>
                      <a:r>
                        <a:rPr kumimoji="1" lang="id" altLang="en-US" sz="1050" dirty="0"/>
                        <a:t>Manajer seperti energi, udara, air, kebisingan, Senyawa Organik Volatil, dan bahaya</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dirty="0"/>
                        <a:t>△</a:t>
                      </a:r>
                    </a:p>
                  </a:txBody>
                  <a:tcPr anchor="ctr">
                    <a:solidFill>
                      <a:schemeClr val="accent4">
                        <a:lumMod val="40000"/>
                        <a:lumOff val="60000"/>
                      </a:schemeClr>
                    </a:solidFill>
                  </a:tcPr>
                </a:tc>
                <a:extLst>
                  <a:ext uri="{0D108BD9-81ED-4DB2-BD59-A6C34878D82A}">
                    <a16:rowId xmlns:a16="http://schemas.microsoft.com/office/drawing/2014/main" val="3546992932"/>
                  </a:ext>
                </a:extLst>
              </a:tr>
              <a:tr h="387822">
                <a:tc>
                  <a:txBody>
                    <a:bodyPr/>
                    <a:lstStyle/>
                    <a:p>
                      <a:pPr algn="ctr" fontAlgn="ctr">
                        <a:lnSpc>
                          <a:spcPts val="1700"/>
                        </a:lnSpc>
                      </a:pPr>
                      <a:r>
                        <a:rPr lang="id" altLang="en-US" sz="1050" b="0" i="0" u="none" strike="noStrike" dirty="0">
                          <a:solidFill>
                            <a:srgbClr val="000000"/>
                          </a:solidFill>
                          <a:effectLst/>
                        </a:rPr>
                        <a:t>Kualitas udara</a:t>
                      </a:r>
                    </a:p>
                  </a:txBody>
                  <a:tcPr marL="9525" marR="9525" marT="9525" marB="0" anchor="ctr">
                    <a:lnB w="12700" cap="flat" cmpd="sng" algn="ctr">
                      <a:solidFill>
                        <a:schemeClr val="bg1"/>
                      </a:solidFill>
                      <a:prstDash val="solid"/>
                      <a:round/>
                      <a:headEnd type="none" w="med" len="med"/>
                      <a:tailEnd type="none" w="med" len="med"/>
                    </a:lnB>
                  </a:tcPr>
                </a:tc>
                <a:tc>
                  <a:txBody>
                    <a:bodyPr/>
                    <a:lstStyle/>
                    <a:p>
                      <a:pPr>
                        <a:lnSpc>
                          <a:spcPts val="1700"/>
                        </a:lnSpc>
                      </a:pPr>
                      <a:r>
                        <a:rPr kumimoji="1" lang="id" altLang="en-US" sz="1050" dirty="0"/>
                        <a:t>Izin untuk Fasilitas Tertentu</a:t>
                      </a:r>
                      <a:endParaRPr kumimoji="1" lang="en-US" altLang="ja-JP" sz="1050" dirty="0"/>
                    </a:p>
                    <a:p>
                      <a:pPr>
                        <a:lnSpc>
                          <a:spcPts val="1700"/>
                        </a:lnSpc>
                      </a:pPr>
                      <a:r>
                        <a:rPr kumimoji="1" lang="id" altLang="en-US" sz="1050" dirty="0"/>
                        <a:t>Pengukuran gas buang, pelaporan</a:t>
                      </a:r>
                    </a:p>
                  </a:txBody>
                  <a:tcPr/>
                </a:tc>
                <a:tc>
                  <a:txBody>
                    <a:bodyPr/>
                    <a:lstStyle/>
                    <a:p>
                      <a:pPr>
                        <a:lnSpc>
                          <a:spcPts val="1700"/>
                        </a:lnSpc>
                      </a:pPr>
                      <a:r>
                        <a:rPr kumimoji="1" lang="id" altLang="en-US" sz="1050" dirty="0"/>
                        <a:t>Pengukuran debu, jelaga, bahan berbahaya, dan Senyawa Organik Volatil</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dirty="0"/>
                        <a:t>△</a:t>
                      </a:r>
                      <a:endParaRPr kumimoji="1" lang="en-US" altLang="ja-JP" sz="1100" dirty="0"/>
                    </a:p>
                    <a:p>
                      <a:pPr algn="ctr">
                        <a:lnSpc>
                          <a:spcPts val="1700"/>
                        </a:lnSpc>
                      </a:pPr>
                      <a:r>
                        <a:rPr kumimoji="1" lang="en-ID" altLang="en-US" sz="1100" dirty="0"/>
                        <a:t>Painting</a:t>
                      </a:r>
                      <a:r>
                        <a:rPr kumimoji="1" lang="id" altLang="en-US" sz="1100" dirty="0"/>
                        <a:t>, dll.</a:t>
                      </a:r>
                    </a:p>
                  </a:txBody>
                  <a:tcPr anchor="ctr">
                    <a:solidFill>
                      <a:schemeClr val="accent4">
                        <a:lumMod val="40000"/>
                        <a:lumOff val="60000"/>
                      </a:schemeClr>
                    </a:solidFill>
                  </a:tcPr>
                </a:tc>
                <a:extLst>
                  <a:ext uri="{0D108BD9-81ED-4DB2-BD59-A6C34878D82A}">
                    <a16:rowId xmlns:a16="http://schemas.microsoft.com/office/drawing/2014/main" val="2388680317"/>
                  </a:ext>
                </a:extLst>
              </a:tr>
              <a:tr h="469949">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Air</a:t>
                      </a:r>
                    </a:p>
                  </a:txBody>
                  <a:tcPr marL="9525" marR="9525" marT="9525" marB="0" anchor="ctr">
                    <a:lnT w="12700" cap="flat" cmpd="sng" algn="ctr">
                      <a:solidFill>
                        <a:schemeClr val="bg1"/>
                      </a:solidFill>
                      <a:prstDash val="solid"/>
                      <a:round/>
                      <a:headEnd type="none" w="med" len="med"/>
                      <a:tailEnd type="none" w="med" len="med"/>
                    </a:lnT>
                  </a:tcPr>
                </a:tc>
                <a:tc>
                  <a:txBody>
                    <a:bodyPr/>
                    <a:lstStyle/>
                    <a:p>
                      <a:pPr>
                        <a:lnSpc>
                          <a:spcPts val="1700"/>
                        </a:lnSpc>
                      </a:pPr>
                      <a:r>
                        <a:rPr kumimoji="1" lang="id" altLang="en-US" sz="1050" dirty="0"/>
                        <a:t>Izin untuk Fasilitas Tertentu</a:t>
                      </a:r>
                    </a:p>
                    <a:p>
                      <a:pPr>
                        <a:lnSpc>
                          <a:spcPts val="1700"/>
                        </a:lnSpc>
                      </a:pPr>
                      <a:r>
                        <a:rPr kumimoji="1" lang="id" altLang="en-US" sz="1050" dirty="0"/>
                        <a:t>Pengukuran, pelaporan, Inspeksi Preventif drainase</a:t>
                      </a:r>
                    </a:p>
                  </a:txBody>
                  <a:tcPr/>
                </a:tc>
                <a:tc>
                  <a:txBody>
                    <a:bodyPr/>
                    <a:lstStyle/>
                    <a:p>
                      <a:pPr>
                        <a:lnSpc>
                          <a:spcPts val="1700"/>
                        </a:lnSpc>
                      </a:pPr>
                      <a:r>
                        <a:rPr kumimoji="1" lang="id" altLang="en-US" sz="1050" dirty="0"/>
                        <a:t>Pemeliharaan peralatan pengukuran dan pengurangan kualitas air</a:t>
                      </a:r>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algn="ctr">
                        <a:lnSpc>
                          <a:spcPts val="1700"/>
                        </a:lnSpc>
                      </a:pPr>
                      <a:r>
                        <a:rPr kumimoji="1" lang="id" altLang="en-US" sz="1100" dirty="0"/>
                        <a:t>△</a:t>
                      </a:r>
                      <a:endParaRPr kumimoji="1" lang="en-US" altLang="ja-JP" sz="1100" dirty="0"/>
                    </a:p>
                    <a:p>
                      <a:pPr algn="ctr">
                        <a:lnSpc>
                          <a:spcPts val="1700"/>
                        </a:lnSpc>
                      </a:pPr>
                      <a:r>
                        <a:rPr kumimoji="1" lang="id" altLang="en-US" sz="1100" dirty="0"/>
                        <a:t>Septic tank dan pencucian mobil</a:t>
                      </a:r>
                    </a:p>
                  </a:txBody>
                  <a:tcPr anchor="ctr">
                    <a:solidFill>
                      <a:schemeClr val="accent4">
                        <a:lumMod val="40000"/>
                        <a:lumOff val="60000"/>
                      </a:schemeClr>
                    </a:solidFill>
                  </a:tcPr>
                </a:tc>
                <a:extLst>
                  <a:ext uri="{0D108BD9-81ED-4DB2-BD59-A6C34878D82A}">
                    <a16:rowId xmlns:a16="http://schemas.microsoft.com/office/drawing/2014/main" val="1574597687"/>
                  </a:ext>
                </a:extLst>
              </a:tr>
              <a:tr h="407522">
                <a:tc>
                  <a:txBody>
                    <a:bodyPr/>
                    <a:lstStyle/>
                    <a:p>
                      <a:pPr algn="ctr" fontAlgn="ctr">
                        <a:lnSpc>
                          <a:spcPts val="1700"/>
                        </a:lnSpc>
                      </a:pPr>
                      <a:r>
                        <a:rPr lang="id" altLang="en-US" sz="1050" b="0" i="0" u="none" strike="noStrike" dirty="0">
                          <a:solidFill>
                            <a:srgbClr val="000000"/>
                          </a:solidFill>
                          <a:effectLst/>
                        </a:rPr>
                        <a:t>Kontrol Khusus Masalah Limbah Industri</a:t>
                      </a:r>
                    </a:p>
                  </a:txBody>
                  <a:tcPr marL="9525" marR="9525" marT="9525" marB="0" anchor="ctr"/>
                </a:tc>
                <a:tc>
                  <a:txBody>
                    <a:bodyPr/>
                    <a:lstStyle/>
                    <a:p>
                      <a:pPr>
                        <a:lnSpc>
                          <a:spcPts val="1700"/>
                        </a:lnSpc>
                      </a:pPr>
                      <a:r>
                        <a:rPr kumimoji="1" lang="id" altLang="en-US" sz="1050" dirty="0"/>
                        <a:t>Status konsinyasi limbah</a:t>
                      </a:r>
                      <a:endParaRPr kumimoji="1" lang="en-US" altLang="ja-JP" sz="1050" dirty="0"/>
                    </a:p>
                    <a:p>
                      <a:pPr>
                        <a:lnSpc>
                          <a:spcPts val="1700"/>
                        </a:lnSpc>
                      </a:pPr>
                      <a:r>
                        <a:rPr kumimoji="1" lang="id" altLang="en-US" sz="1050" dirty="0"/>
                        <a:t>Metode penyimpanan untuk zat berbahaya</a:t>
                      </a:r>
                      <a:endParaRPr kumimoji="1" lang="en-US" altLang="ja-JP" sz="1050" dirty="0"/>
                    </a:p>
                  </a:txBody>
                  <a:tcPr/>
                </a:tc>
                <a:tc>
                  <a:txBody>
                    <a:bodyPr/>
                    <a:lstStyle/>
                    <a:p>
                      <a:pPr>
                        <a:lnSpc>
                          <a:spcPts val="1700"/>
                        </a:lnSpc>
                      </a:pPr>
                      <a:r>
                        <a:rPr kumimoji="1" lang="id" altLang="en-US" sz="1050" dirty="0"/>
                        <a:t>Perjanjian, Manifes, Penyimpanan Limbah, Pemilahan</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1915990059"/>
                  </a:ext>
                </a:extLst>
              </a:tr>
              <a:tr h="90274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Komposisi kimia</a:t>
                      </a:r>
                    </a:p>
                  </a:txBody>
                  <a:tcPr marL="9525" marR="9525" marT="9525" marB="0" anchor="ctr"/>
                </a:tc>
                <a:tc>
                  <a:txBody>
                    <a:bodyPr/>
                    <a:lstStyle/>
                    <a:p>
                      <a:pPr>
                        <a:lnSpc>
                          <a:spcPts val="1700"/>
                        </a:lnSpc>
                      </a:pPr>
                      <a:r>
                        <a:rPr kumimoji="1" lang="id" altLang="en-US" sz="1050" dirty="0"/>
                        <a:t>Pelaporan zat yang digunakan dan jumlah</a:t>
                      </a:r>
                      <a:endParaRPr kumimoji="1" lang="en-US" altLang="ja-JP" sz="1050" dirty="0"/>
                    </a:p>
                    <a:p>
                      <a:pPr>
                        <a:lnSpc>
                          <a:spcPts val="1700"/>
                        </a:lnSpc>
                      </a:pPr>
                      <a:r>
                        <a:rPr kumimoji="1" lang="id" altLang="en-US" sz="1050" dirty="0"/>
                        <a:t>Persetujuan fasilitas</a:t>
                      </a:r>
                      <a:endParaRPr kumimoji="1" lang="en-US" altLang="ja-JP" sz="1050" dirty="0"/>
                    </a:p>
                    <a:p>
                      <a:pPr>
                        <a:lnSpc>
                          <a:spcPts val="1700"/>
                        </a:lnSpc>
                      </a:pPr>
                      <a:r>
                        <a:rPr kumimoji="1" lang="id" altLang="en-US" sz="1050" dirty="0"/>
                        <a:t>Manajemen kuantitas penyimpanan</a:t>
                      </a:r>
                      <a:endParaRPr kumimoji="1" lang="en-US" altLang="ja-JP" sz="1050" dirty="0"/>
                    </a:p>
                    <a:p>
                      <a:pPr>
                        <a:lnSpc>
                          <a:spcPts val="1700"/>
                        </a:lnSpc>
                      </a:pPr>
                      <a:r>
                        <a:rPr kumimoji="1" lang="id" altLang="ja-JP" sz="1050" dirty="0"/>
                        <a:t>Pemasangan SDS</a:t>
                      </a:r>
                    </a:p>
                  </a:txBody>
                  <a:tcPr/>
                </a:tc>
                <a:tc>
                  <a:txBody>
                    <a:bodyPr/>
                    <a:lstStyle/>
                    <a:p>
                      <a:pPr>
                        <a:lnSpc>
                          <a:spcPts val="1700"/>
                        </a:lnSpc>
                      </a:pPr>
                      <a:r>
                        <a:rPr kumimoji="1" lang="id" altLang="ja-JP" sz="1050" dirty="0"/>
                        <a:t>Zat kimia PRTR</a:t>
                      </a:r>
                    </a:p>
                    <a:p>
                      <a:pPr>
                        <a:lnSpc>
                          <a:spcPts val="1700"/>
                        </a:lnSpc>
                      </a:pPr>
                      <a:r>
                        <a:rPr kumimoji="1" lang="id" altLang="en-US" sz="1050" dirty="0"/>
                        <a:t>Bahaya</a:t>
                      </a:r>
                      <a:endParaRPr kumimoji="1" lang="en-US" altLang="ja-JP" sz="1050" dirty="0"/>
                    </a:p>
                    <a:p>
                      <a:pPr>
                        <a:lnSpc>
                          <a:spcPts val="1700"/>
                        </a:lnSpc>
                      </a:pPr>
                      <a:r>
                        <a:rPr kumimoji="1" lang="id" altLang="en-US" sz="1050" dirty="0"/>
                        <a:t>Penanganan dan penyimpanan dalam kuantitas izin</a:t>
                      </a:r>
                      <a:endParaRPr kumimoji="1" lang="en-US" altLang="ja-JP" sz="1050" dirty="0"/>
                    </a:p>
                    <a:p>
                      <a:pPr>
                        <a:lnSpc>
                          <a:spcPts val="1700"/>
                        </a:lnSpc>
                      </a:pPr>
                      <a:r>
                        <a:rPr kumimoji="1" lang="id" altLang="en-US" sz="1050" dirty="0"/>
                        <a:t>Bahan kimia (berbahaya, bahaya)</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1647671060"/>
                  </a:ext>
                </a:extLst>
              </a:tr>
              <a:tr h="42748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Tanah</a:t>
                      </a:r>
                    </a:p>
                  </a:txBody>
                  <a:tcPr marL="9525" marR="9525" marT="9525" marB="0" anchor="ctr"/>
                </a:tc>
                <a:tc>
                  <a:txBody>
                    <a:bodyPr/>
                    <a:lstStyle/>
                    <a:p>
                      <a:pPr>
                        <a:lnSpc>
                          <a:spcPts val="1700"/>
                        </a:lnSpc>
                      </a:pPr>
                      <a:r>
                        <a:rPr kumimoji="1" lang="id" altLang="en-US" sz="1050" dirty="0"/>
                        <a:t>Pencegahan infiltrasi dan polusi tanah</a:t>
                      </a:r>
                      <a:endParaRPr kumimoji="1" lang="en-US" altLang="ja-JP" sz="1050" dirty="0"/>
                    </a:p>
                    <a:p>
                      <a:pPr>
                        <a:lnSpc>
                          <a:spcPts val="1700"/>
                        </a:lnSpc>
                      </a:pPr>
                      <a:r>
                        <a:rPr kumimoji="1" lang="id" altLang="en-US" sz="1050" dirty="0"/>
                        <a:t>Laporan Kebocoran saat kegagalan</a:t>
                      </a:r>
                      <a:endParaRPr kumimoji="1" lang="en-US" altLang="ja-JP" sz="1050" dirty="0"/>
                    </a:p>
                  </a:txBody>
                  <a:tcPr/>
                </a:tc>
                <a:tc>
                  <a:txBody>
                    <a:bodyPr/>
                    <a:lstStyle/>
                    <a:p>
                      <a:pPr>
                        <a:lnSpc>
                          <a:spcPts val="1700"/>
                        </a:lnSpc>
                      </a:pPr>
                      <a:r>
                        <a:rPr kumimoji="1" lang="id" altLang="en-US" sz="1050" dirty="0"/>
                        <a:t>Tanah / air bawah tanah (bahan berbahaya seperti Senyawa Organik Volatil, logam berat)</a:t>
                      </a:r>
                      <a:endParaRPr kumimoji="1" lang="en-US" altLang="ja-JP" sz="1050" dirty="0"/>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marL="0" marR="0" lvl="0" indent="0" algn="ctr" defTabSz="914400" rtl="0" eaLnBrk="1" fontAlgn="auto" latinLnBrk="0" hangingPunct="1">
                        <a:lnSpc>
                          <a:spcPts val="1700"/>
                        </a:lnSpc>
                        <a:spcBef>
                          <a:spcPts val="0"/>
                        </a:spcBef>
                        <a:spcAft>
                          <a:spcPts val="0"/>
                        </a:spcAft>
                        <a:buClrTx/>
                        <a:buSzTx/>
                        <a:buFontTx/>
                        <a:buNone/>
                        <a:tabLst/>
                        <a:defRPr/>
                      </a:pPr>
                      <a:r>
                        <a:rPr kumimoji="1" lang="id" altLang="en-US" sz="1100" b="1" dirty="0"/>
                        <a:t>△</a:t>
                      </a:r>
                      <a:endParaRPr kumimoji="1" lang="en-US" altLang="ja-JP" sz="1100" b="1" dirty="0"/>
                    </a:p>
                  </a:txBody>
                  <a:tcPr anchor="ctr">
                    <a:solidFill>
                      <a:schemeClr val="accent4">
                        <a:lumMod val="40000"/>
                        <a:lumOff val="60000"/>
                      </a:schemeClr>
                    </a:solidFill>
                  </a:tcPr>
                </a:tc>
                <a:extLst>
                  <a:ext uri="{0D108BD9-81ED-4DB2-BD59-A6C34878D82A}">
                    <a16:rowId xmlns:a16="http://schemas.microsoft.com/office/drawing/2014/main" val="2321898918"/>
                  </a:ext>
                </a:extLst>
              </a:tr>
              <a:tr h="365589">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00" b="0" i="0" u="none" strike="noStrike" dirty="0">
                          <a:solidFill>
                            <a:srgbClr val="000000"/>
                          </a:solidFill>
                          <a:effectLst/>
                        </a:rPr>
                        <a:t>Getaran, kebisingan, dan bau</a:t>
                      </a:r>
                    </a:p>
                  </a:txBody>
                  <a:tcPr marL="9525" marR="9525" marT="9525" marB="0" anchor="ctr"/>
                </a:tc>
                <a:tc>
                  <a:txBody>
                    <a:bodyPr/>
                    <a:lstStyle/>
                    <a:p>
                      <a:pPr>
                        <a:lnSpc>
                          <a:spcPts val="1700"/>
                        </a:lnSpc>
                      </a:pPr>
                      <a:r>
                        <a:rPr kumimoji="1" lang="id" altLang="en-US" sz="1050" dirty="0"/>
                        <a:t>Aplikasi untuk Fasilitas Tertentu</a:t>
                      </a:r>
                    </a:p>
                  </a:txBody>
                  <a:tcPr/>
                </a:tc>
                <a:tc>
                  <a:txBody>
                    <a:bodyPr/>
                    <a:lstStyle/>
                    <a:p>
                      <a:pPr>
                        <a:lnSpc>
                          <a:spcPts val="1700"/>
                        </a:lnSpc>
                      </a:pPr>
                      <a:r>
                        <a:rPr kumimoji="1" lang="id" altLang="en-US" sz="1050" dirty="0"/>
                        <a:t>Mesin pengerjaan logam, mesin kompresi, blower, dll.</a:t>
                      </a:r>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1308446445"/>
                  </a:ext>
                </a:extLst>
              </a:tr>
              <a:tr h="0">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Tenaga</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en-US" sz="1050" dirty="0"/>
                        <a:t>Pelaporan, Instalasi dan Pemeliharaan, Penggunaan Manajemen: P</a:t>
                      </a:r>
                    </a:p>
                  </a:txBody>
                  <a:tcPr/>
                </a:tc>
                <a:tc>
                  <a:txBody>
                    <a:bodyPr/>
                    <a:lstStyle/>
                    <a:p>
                      <a:pPr>
                        <a:lnSpc>
                          <a:spcPts val="1700"/>
                        </a:lnSpc>
                      </a:pPr>
                      <a:r>
                        <a:rPr kumimoji="1" lang="id" altLang="en-US" sz="1050" dirty="0"/>
                        <a:t>Penggunaan perangkat dan peralatan konsumsi energi</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2638257068"/>
                  </a:ext>
                </a:extLst>
              </a:tr>
              <a:tr h="353483">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Klorofluorokarbon</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en-US" sz="1050" dirty="0"/>
                        <a:t>Manajemen dan inspeksi, penyimpanan dan kepercayaan catatan</a:t>
                      </a:r>
                    </a:p>
                  </a:txBody>
                  <a:tcPr/>
                </a:tc>
                <a:tc>
                  <a:txBody>
                    <a:bodyPr/>
                    <a:lstStyle/>
                    <a:p>
                      <a:pPr>
                        <a:lnSpc>
                          <a:spcPts val="1700"/>
                        </a:lnSpc>
                      </a:pPr>
                      <a:r>
                        <a:rPr kumimoji="1" lang="id" altLang="en-US" sz="1050" dirty="0"/>
                        <a:t>Fluorokarbon dari Produk Spesifik Kelas 1</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2614464824"/>
                  </a:ext>
                </a:extLst>
              </a:tr>
              <a:tr h="17674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ja-JP" sz="1050" b="0" i="0" u="none" strike="noStrike" dirty="0">
                          <a:solidFill>
                            <a:srgbClr val="000000"/>
                          </a:solidFill>
                          <a:effectLst/>
                        </a:rPr>
                        <a:t>PCB</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ja-JP" sz="1050" dirty="0"/>
                        <a:t>Buang sampai Poly Chlorinated Biphenyl habis masa berlakunya</a:t>
                      </a:r>
                    </a:p>
                  </a:txBody>
                  <a:tcPr/>
                </a:tc>
                <a:tc>
                  <a:txBody>
                    <a:bodyPr/>
                    <a:lstStyle/>
                    <a:p>
                      <a:pPr>
                        <a:lnSpc>
                          <a:spcPts val="1700"/>
                        </a:lnSpc>
                      </a:pPr>
                      <a:r>
                        <a:rPr kumimoji="1" lang="id" altLang="en-US" sz="1050" dirty="0"/>
                        <a:t>High Density Poly Chlorinated Biphenyl, Low Density Poly Chlorinated Biphenyl</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marL="0" marR="0" lvl="0" indent="0" algn="ctr" defTabSz="914400" rtl="0" eaLnBrk="1" fontAlgn="auto" latinLnBrk="0" hangingPunct="1">
                        <a:lnSpc>
                          <a:spcPts val="1700"/>
                        </a:lnSpc>
                        <a:spcBef>
                          <a:spcPts val="0"/>
                        </a:spcBef>
                        <a:spcAft>
                          <a:spcPts val="0"/>
                        </a:spcAft>
                        <a:buClrTx/>
                        <a:buSzTx/>
                        <a:buFontTx/>
                        <a:buNone/>
                        <a:tabLst/>
                        <a:defRPr/>
                      </a:pPr>
                      <a:r>
                        <a:rPr kumimoji="1" lang="id" altLang="en-US" sz="1100" b="1" i="0" u="none" strike="noStrike" kern="1200" cap="none" spc="0" normalizeH="0" baseline="0" noProof="0" dirty="0">
                          <a:ln>
                            <a:noFill/>
                          </a:ln>
                          <a:solidFill>
                            <a:srgbClr val="000000"/>
                          </a:solidFill>
                          <a:effectLst/>
                          <a:uLnTx/>
                          <a:uFillTx/>
                        </a:rPr>
                        <a:t>△</a:t>
                      </a:r>
                    </a:p>
                  </a:txBody>
                  <a:tcPr anchor="ctr">
                    <a:solidFill>
                      <a:schemeClr val="accent4">
                        <a:lumMod val="40000"/>
                        <a:lumOff val="60000"/>
                      </a:schemeClr>
                    </a:solidFill>
                  </a:tcPr>
                </a:tc>
                <a:extLst>
                  <a:ext uri="{0D108BD9-81ED-4DB2-BD59-A6C34878D82A}">
                    <a16:rowId xmlns:a16="http://schemas.microsoft.com/office/drawing/2014/main" val="2059703954"/>
                  </a:ext>
                </a:extLst>
              </a:tr>
              <a:tr h="294766">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Lain</a:t>
                      </a:r>
                    </a:p>
                  </a:txBody>
                  <a:tcPr marL="9525" marR="9525" marT="9525" marB="0" anchor="ctr"/>
                </a:tc>
                <a:tc gridSpan="2">
                  <a:txBody>
                    <a:bodyPr/>
                    <a:lstStyle/>
                    <a:p>
                      <a:pPr>
                        <a:lnSpc>
                          <a:spcPts val="1700"/>
                        </a:lnSpc>
                      </a:pPr>
                      <a:r>
                        <a:rPr kumimoji="1" lang="id" altLang="en-US" sz="1050" dirty="0"/>
                        <a:t>Gas bertekanan tinggi, Daur Ulang, Merkuri...</a:t>
                      </a:r>
                    </a:p>
                  </a:txBody>
                  <a:tcPr/>
                </a:tc>
                <a:tc hMerge="1">
                  <a:txBody>
                    <a:bodyPr/>
                    <a:lstStyle/>
                    <a:p>
                      <a:endParaRPr kumimoji="1" lang="ja-JP" altLang="en-US" sz="1200" dirty="0"/>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1505360107"/>
                  </a:ext>
                </a:extLst>
              </a:tr>
            </a:tbl>
          </a:graphicData>
        </a:graphic>
      </p:graphicFrame>
      <p:sp>
        <p:nvSpPr>
          <p:cNvPr id="5" name="正方形/長方形 4">
            <a:extLst>
              <a:ext uri="{FF2B5EF4-FFF2-40B4-BE49-F238E27FC236}">
                <a16:creationId xmlns:a16="http://schemas.microsoft.com/office/drawing/2014/main" id="{70CD4A22-9F06-E40C-735A-8B3BAE7211B4}"/>
              </a:ext>
            </a:extLst>
          </p:cNvPr>
          <p:cNvSpPr/>
          <p:nvPr/>
        </p:nvSpPr>
        <p:spPr>
          <a:xfrm>
            <a:off x="9912530" y="1196690"/>
            <a:ext cx="2207460" cy="5629452"/>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6" name="テキスト ボックス 5">
            <a:extLst>
              <a:ext uri="{FF2B5EF4-FFF2-40B4-BE49-F238E27FC236}">
                <a16:creationId xmlns:a16="http://schemas.microsoft.com/office/drawing/2014/main" id="{0170E8ED-94CD-1918-AE10-A404E16D8C4A}"/>
              </a:ext>
            </a:extLst>
          </p:cNvPr>
          <p:cNvSpPr txBox="1"/>
          <p:nvPr/>
        </p:nvSpPr>
        <p:spPr>
          <a:xfrm>
            <a:off x="0" y="332570"/>
            <a:ext cx="5591930" cy="400110"/>
          </a:xfrm>
          <a:prstGeom prst="rect">
            <a:avLst/>
          </a:prstGeom>
          <a:noFill/>
        </p:spPr>
        <p:txBody>
          <a:bodyPr wrap="square">
            <a:spAutoFit/>
          </a:bodyPr>
          <a:lstStyle/>
          <a:p>
            <a:pPr>
              <a:defRPr/>
            </a:pPr>
            <a:r>
              <a:rPr lang="id" altLang="en-US" sz="1600" dirty="0">
                <a:solidFill>
                  <a:srgbClr val="000000"/>
                </a:solidFill>
              </a:rPr>
              <a:t>2.5 Ringkasan persyaratan hukum</a:t>
            </a:r>
            <a:endParaRPr lang="en-US" altLang="ja-JP" sz="1600" dirty="0">
              <a:solidFill>
                <a:srgbClr val="000000"/>
              </a:solidFill>
            </a:endParaRPr>
          </a:p>
        </p:txBody>
      </p:sp>
      <p:sp>
        <p:nvSpPr>
          <p:cNvPr id="7" name="正方形/長方形 6">
            <a:extLst>
              <a:ext uri="{FF2B5EF4-FFF2-40B4-BE49-F238E27FC236}">
                <a16:creationId xmlns:a16="http://schemas.microsoft.com/office/drawing/2014/main" id="{731029B6-7787-6698-8136-2D5B2F313BA7}"/>
              </a:ext>
            </a:extLst>
          </p:cNvPr>
          <p:cNvSpPr/>
          <p:nvPr/>
        </p:nvSpPr>
        <p:spPr>
          <a:xfrm>
            <a:off x="8517191" y="390818"/>
            <a:ext cx="3267600" cy="301802"/>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id" altLang="en-US" sz="1100" dirty="0">
                <a:solidFill>
                  <a:srgbClr val="000000"/>
                </a:solidFill>
              </a:rPr>
              <a:t>〇:Kira-kira berlaku △: Beberapa perusahaan</a:t>
            </a:r>
          </a:p>
        </p:txBody>
      </p:sp>
    </p:spTree>
    <p:extLst>
      <p:ext uri="{BB962C8B-B14F-4D97-AF65-F5344CB8AC3E}">
        <p14:creationId xmlns:p14="http://schemas.microsoft.com/office/powerpoint/2010/main" val="8318907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44530"/>
            <a:ext cx="9721850" cy="482600"/>
          </a:xfrm>
        </p:spPr>
        <p:txBody>
          <a:bodyPr/>
          <a:lstStyle/>
          <a:p>
            <a:r>
              <a:rPr kumimoji="1" lang="id" altLang="en-US" dirty="0"/>
              <a:t>2.Dasar hukum dan peraturan lingkungan yang diperlukan untuk operasi bisnis</a:t>
            </a:r>
          </a:p>
        </p:txBody>
      </p:sp>
      <p:sp>
        <p:nvSpPr>
          <p:cNvPr id="2" name="テキスト プレースホルダー 2">
            <a:extLst>
              <a:ext uri="{FF2B5EF4-FFF2-40B4-BE49-F238E27FC236}">
                <a16:creationId xmlns:a16="http://schemas.microsoft.com/office/drawing/2014/main" id="{6730EFD5-09A1-21BD-FDCA-EC90F368BD38}"/>
              </a:ext>
            </a:extLst>
          </p:cNvPr>
          <p:cNvSpPr txBox="1">
            <a:spLocks/>
          </p:cNvSpPr>
          <p:nvPr/>
        </p:nvSpPr>
        <p:spPr>
          <a:xfrm>
            <a:off x="3687320" y="404580"/>
            <a:ext cx="3848880" cy="249744"/>
          </a:xfrm>
          <a:prstGeom prst="rect">
            <a:avLst/>
          </a:prstGeom>
        </p:spPr>
        <p:txBody>
          <a:bodyPr/>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100" dirty="0"/>
              <a:t>(*Berikut ini adalah contoh di Jepang.)</a:t>
            </a:r>
            <a:endParaRPr lang="en-US" altLang="ja-JP" sz="1100" dirty="0"/>
          </a:p>
        </p:txBody>
      </p:sp>
      <p:graphicFrame>
        <p:nvGraphicFramePr>
          <p:cNvPr id="4" name="表 5">
            <a:extLst>
              <a:ext uri="{FF2B5EF4-FFF2-40B4-BE49-F238E27FC236}">
                <a16:creationId xmlns:a16="http://schemas.microsoft.com/office/drawing/2014/main" id="{FDF1AAE6-B1EB-6189-3FC3-DEE8AFCDB6FF}"/>
              </a:ext>
            </a:extLst>
          </p:cNvPr>
          <p:cNvGraphicFramePr>
            <a:graphicFrameLocks noGrp="1"/>
          </p:cNvGraphicFramePr>
          <p:nvPr>
            <p:extLst>
              <p:ext uri="{D42A27DB-BD31-4B8C-83A1-F6EECF244321}">
                <p14:modId xmlns:p14="http://schemas.microsoft.com/office/powerpoint/2010/main" val="3866008264"/>
              </p:ext>
            </p:extLst>
          </p:nvPr>
        </p:nvGraphicFramePr>
        <p:xfrm>
          <a:off x="47160" y="720752"/>
          <a:ext cx="12025670" cy="6523057"/>
        </p:xfrm>
        <a:graphic>
          <a:graphicData uri="http://schemas.openxmlformats.org/drawingml/2006/table">
            <a:tbl>
              <a:tblPr firstRow="1" bandRow="1">
                <a:tableStyleId>{5C22544A-7EE6-4342-B048-85BDC9FD1C3A}</a:tableStyleId>
              </a:tblPr>
              <a:tblGrid>
                <a:gridCol w="1800250">
                  <a:extLst>
                    <a:ext uri="{9D8B030D-6E8A-4147-A177-3AD203B41FA5}">
                      <a16:colId xmlns:a16="http://schemas.microsoft.com/office/drawing/2014/main" val="1388253737"/>
                    </a:ext>
                  </a:extLst>
                </a:gridCol>
                <a:gridCol w="2772491">
                  <a:extLst>
                    <a:ext uri="{9D8B030D-6E8A-4147-A177-3AD203B41FA5}">
                      <a16:colId xmlns:a16="http://schemas.microsoft.com/office/drawing/2014/main" val="2760235194"/>
                    </a:ext>
                  </a:extLst>
                </a:gridCol>
                <a:gridCol w="5292629">
                  <a:extLst>
                    <a:ext uri="{9D8B030D-6E8A-4147-A177-3AD203B41FA5}">
                      <a16:colId xmlns:a16="http://schemas.microsoft.com/office/drawing/2014/main" val="2391464434"/>
                    </a:ext>
                  </a:extLst>
                </a:gridCol>
                <a:gridCol w="864120">
                  <a:extLst>
                    <a:ext uri="{9D8B030D-6E8A-4147-A177-3AD203B41FA5}">
                      <a16:colId xmlns:a16="http://schemas.microsoft.com/office/drawing/2014/main" val="1554516464"/>
                    </a:ext>
                  </a:extLst>
                </a:gridCol>
                <a:gridCol w="1296180">
                  <a:extLst>
                    <a:ext uri="{9D8B030D-6E8A-4147-A177-3AD203B41FA5}">
                      <a16:colId xmlns:a16="http://schemas.microsoft.com/office/drawing/2014/main" val="786831860"/>
                    </a:ext>
                  </a:extLst>
                </a:gridCol>
              </a:tblGrid>
              <a:tr h="299778">
                <a:tc>
                  <a:txBody>
                    <a:bodyPr/>
                    <a:lstStyle/>
                    <a:p>
                      <a:pPr algn="ctr">
                        <a:lnSpc>
                          <a:spcPts val="1700"/>
                        </a:lnSpc>
                      </a:pPr>
                      <a:r>
                        <a:rPr kumimoji="1" lang="id" altLang="en-US" sz="1100" dirty="0"/>
                        <a:t>Keadaan</a:t>
                      </a:r>
                    </a:p>
                  </a:txBody>
                  <a:tcPr/>
                </a:tc>
                <a:tc>
                  <a:txBody>
                    <a:bodyPr/>
                    <a:lstStyle/>
                    <a:p>
                      <a:pPr algn="ctr">
                        <a:lnSpc>
                          <a:spcPts val="1700"/>
                        </a:lnSpc>
                      </a:pPr>
                      <a:r>
                        <a:rPr kumimoji="1" lang="id" altLang="en-US" sz="1100" dirty="0"/>
                        <a:t>Persyaratan hukum</a:t>
                      </a:r>
                      <a:endParaRPr kumimoji="1" lang="en-US" altLang="ja-JP" sz="1100" dirty="0"/>
                    </a:p>
                  </a:txBody>
                  <a:tcPr/>
                </a:tc>
                <a:tc>
                  <a:txBody>
                    <a:bodyPr/>
                    <a:lstStyle/>
                    <a:p>
                      <a:pPr algn="ctr">
                        <a:lnSpc>
                          <a:spcPts val="1700"/>
                        </a:lnSpc>
                      </a:pPr>
                      <a:r>
                        <a:rPr kumimoji="1" lang="id" altLang="en-US" sz="1100" dirty="0"/>
                        <a:t>Zat target</a:t>
                      </a:r>
                    </a:p>
                  </a:txBody>
                  <a:tcPr/>
                </a:tc>
                <a:tc>
                  <a:txBody>
                    <a:bodyPr/>
                    <a:lstStyle/>
                    <a:p>
                      <a:pPr algn="ctr">
                        <a:lnSpc>
                          <a:spcPts val="1700"/>
                        </a:lnSpc>
                      </a:pPr>
                      <a:r>
                        <a:rPr kumimoji="1" lang="id" altLang="en-US" sz="1050" b="0" dirty="0"/>
                        <a:t>Sistem produksi</a:t>
                      </a:r>
                    </a:p>
                  </a:txBody>
                  <a:tcPr/>
                </a:tc>
                <a:tc>
                  <a:txBody>
                    <a:bodyPr/>
                    <a:lstStyle/>
                    <a:p>
                      <a:pPr algn="ctr">
                        <a:lnSpc>
                          <a:spcPts val="1700"/>
                        </a:lnSpc>
                      </a:pPr>
                      <a:r>
                        <a:rPr kumimoji="1" lang="id" altLang="en-US" sz="1050" b="0" dirty="0"/>
                        <a:t>Perusahaan penjualan dan layanan</a:t>
                      </a:r>
                    </a:p>
                  </a:txBody>
                  <a:tcPr/>
                </a:tc>
                <a:extLst>
                  <a:ext uri="{0D108BD9-81ED-4DB2-BD59-A6C34878D82A}">
                    <a16:rowId xmlns:a16="http://schemas.microsoft.com/office/drawing/2014/main" val="600803561"/>
                  </a:ext>
                </a:extLst>
              </a:tr>
              <a:tr h="261991">
                <a:tc>
                  <a:txBody>
                    <a:bodyPr/>
                    <a:lstStyle/>
                    <a:p>
                      <a:pPr algn="ctr" fontAlgn="ctr">
                        <a:lnSpc>
                          <a:spcPts val="1700"/>
                        </a:lnSpc>
                      </a:pPr>
                      <a:r>
                        <a:rPr lang="id" altLang="en-US" sz="1050" b="0" i="0" u="none" strike="noStrike" dirty="0">
                          <a:solidFill>
                            <a:srgbClr val="000000"/>
                          </a:solidFill>
                          <a:effectLst/>
                        </a:rPr>
                        <a:t>Organisasi</a:t>
                      </a:r>
                    </a:p>
                  </a:txBody>
                  <a:tcPr marL="9525" marR="9525" marT="9525" marB="0" anchor="ctr"/>
                </a:tc>
                <a:tc>
                  <a:txBody>
                    <a:bodyPr/>
                    <a:lstStyle/>
                    <a:p>
                      <a:pPr>
                        <a:lnSpc>
                          <a:spcPts val="1700"/>
                        </a:lnSpc>
                      </a:pPr>
                      <a:r>
                        <a:rPr kumimoji="1" lang="id" altLang="en-US" sz="1050" dirty="0"/>
                        <a:t>Pemberitahuan oleh Administrator dan Manajer</a:t>
                      </a:r>
                    </a:p>
                  </a:txBody>
                  <a:tcPr/>
                </a:tc>
                <a:tc>
                  <a:txBody>
                    <a:bodyPr/>
                    <a:lstStyle/>
                    <a:p>
                      <a:pPr>
                        <a:lnSpc>
                          <a:spcPts val="1700"/>
                        </a:lnSpc>
                      </a:pPr>
                      <a:r>
                        <a:rPr kumimoji="1" lang="id" altLang="en-US" sz="1050" dirty="0"/>
                        <a:t>Manajer seperti energi, udara, air, kebisingan, Senyawa Organik Volatil, dan bahaya</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dirty="0"/>
                        <a:t>△</a:t>
                      </a:r>
                    </a:p>
                  </a:txBody>
                  <a:tcPr anchor="ctr">
                    <a:solidFill>
                      <a:schemeClr val="accent4">
                        <a:lumMod val="40000"/>
                        <a:lumOff val="60000"/>
                      </a:schemeClr>
                    </a:solidFill>
                  </a:tcPr>
                </a:tc>
                <a:extLst>
                  <a:ext uri="{0D108BD9-81ED-4DB2-BD59-A6C34878D82A}">
                    <a16:rowId xmlns:a16="http://schemas.microsoft.com/office/drawing/2014/main" val="3546992932"/>
                  </a:ext>
                </a:extLst>
              </a:tr>
              <a:tr h="387822">
                <a:tc>
                  <a:txBody>
                    <a:bodyPr/>
                    <a:lstStyle/>
                    <a:p>
                      <a:pPr algn="ctr" fontAlgn="ctr">
                        <a:lnSpc>
                          <a:spcPts val="1700"/>
                        </a:lnSpc>
                      </a:pPr>
                      <a:r>
                        <a:rPr lang="id" altLang="en-US" sz="1050" b="0" i="0" u="none" strike="noStrike" dirty="0">
                          <a:solidFill>
                            <a:srgbClr val="000000"/>
                          </a:solidFill>
                          <a:effectLst/>
                        </a:rPr>
                        <a:t>Kualitas udara</a:t>
                      </a:r>
                    </a:p>
                  </a:txBody>
                  <a:tcPr marL="9525" marR="9525" marT="9525" marB="0" anchor="ctr">
                    <a:lnB w="12700" cap="flat" cmpd="sng" algn="ctr">
                      <a:solidFill>
                        <a:schemeClr val="bg1"/>
                      </a:solidFill>
                      <a:prstDash val="solid"/>
                      <a:round/>
                      <a:headEnd type="none" w="med" len="med"/>
                      <a:tailEnd type="none" w="med" len="med"/>
                    </a:lnB>
                  </a:tcPr>
                </a:tc>
                <a:tc>
                  <a:txBody>
                    <a:bodyPr/>
                    <a:lstStyle/>
                    <a:p>
                      <a:pPr>
                        <a:lnSpc>
                          <a:spcPts val="1700"/>
                        </a:lnSpc>
                      </a:pPr>
                      <a:r>
                        <a:rPr kumimoji="1" lang="id" altLang="en-US" sz="1050" dirty="0"/>
                        <a:t>Izin untuk Fasilitas Tertentu</a:t>
                      </a:r>
                      <a:endParaRPr kumimoji="1" lang="en-US" altLang="ja-JP" sz="1050" dirty="0"/>
                    </a:p>
                    <a:p>
                      <a:pPr>
                        <a:lnSpc>
                          <a:spcPts val="1700"/>
                        </a:lnSpc>
                      </a:pPr>
                      <a:r>
                        <a:rPr kumimoji="1" lang="id" altLang="en-US" sz="1050" dirty="0"/>
                        <a:t>Pengukuran gas buang, pelaporan</a:t>
                      </a:r>
                    </a:p>
                  </a:txBody>
                  <a:tcPr/>
                </a:tc>
                <a:tc>
                  <a:txBody>
                    <a:bodyPr/>
                    <a:lstStyle/>
                    <a:p>
                      <a:pPr>
                        <a:lnSpc>
                          <a:spcPts val="1700"/>
                        </a:lnSpc>
                      </a:pPr>
                      <a:r>
                        <a:rPr kumimoji="1" lang="id" altLang="en-US" sz="1050" dirty="0"/>
                        <a:t>Pengukuran debu, jelaga, bahan berbahaya, dan Senyawa Organik Volatil</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dirty="0"/>
                        <a:t>△</a:t>
                      </a:r>
                      <a:endParaRPr kumimoji="1" lang="en-US" altLang="ja-JP" sz="1100" dirty="0"/>
                    </a:p>
                    <a:p>
                      <a:pPr algn="ctr">
                        <a:lnSpc>
                          <a:spcPts val="1700"/>
                        </a:lnSpc>
                      </a:pPr>
                      <a:r>
                        <a:rPr kumimoji="1" lang="en-US" altLang="en-US" sz="1100" dirty="0"/>
                        <a:t>Painting</a:t>
                      </a:r>
                      <a:r>
                        <a:rPr kumimoji="1" lang="id" altLang="en-US" sz="1100" dirty="0"/>
                        <a:t>, dll.</a:t>
                      </a:r>
                    </a:p>
                  </a:txBody>
                  <a:tcPr anchor="ctr">
                    <a:solidFill>
                      <a:schemeClr val="accent4">
                        <a:lumMod val="40000"/>
                        <a:lumOff val="60000"/>
                      </a:schemeClr>
                    </a:solidFill>
                  </a:tcPr>
                </a:tc>
                <a:extLst>
                  <a:ext uri="{0D108BD9-81ED-4DB2-BD59-A6C34878D82A}">
                    <a16:rowId xmlns:a16="http://schemas.microsoft.com/office/drawing/2014/main" val="2388680317"/>
                  </a:ext>
                </a:extLst>
              </a:tr>
              <a:tr h="469949">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Air</a:t>
                      </a:r>
                    </a:p>
                  </a:txBody>
                  <a:tcPr marL="9525" marR="9525" marT="9525" marB="0" anchor="ctr">
                    <a:lnT w="12700" cap="flat" cmpd="sng" algn="ctr">
                      <a:solidFill>
                        <a:schemeClr val="bg1"/>
                      </a:solidFill>
                      <a:prstDash val="solid"/>
                      <a:round/>
                      <a:headEnd type="none" w="med" len="med"/>
                      <a:tailEnd type="none" w="med" len="med"/>
                    </a:lnT>
                  </a:tcPr>
                </a:tc>
                <a:tc>
                  <a:txBody>
                    <a:bodyPr/>
                    <a:lstStyle/>
                    <a:p>
                      <a:pPr>
                        <a:lnSpc>
                          <a:spcPts val="1700"/>
                        </a:lnSpc>
                      </a:pPr>
                      <a:r>
                        <a:rPr kumimoji="1" lang="id" altLang="en-US" sz="1050" dirty="0"/>
                        <a:t>Izin untuk Fasilitas Tertentu</a:t>
                      </a:r>
                    </a:p>
                    <a:p>
                      <a:pPr>
                        <a:lnSpc>
                          <a:spcPts val="1700"/>
                        </a:lnSpc>
                      </a:pPr>
                      <a:r>
                        <a:rPr kumimoji="1" lang="id" altLang="en-US" sz="1050" dirty="0"/>
                        <a:t>Pengukuran, pelaporan, Inspeksi Preventif drainase</a:t>
                      </a:r>
                    </a:p>
                  </a:txBody>
                  <a:tcPr/>
                </a:tc>
                <a:tc>
                  <a:txBody>
                    <a:bodyPr/>
                    <a:lstStyle/>
                    <a:p>
                      <a:pPr>
                        <a:lnSpc>
                          <a:spcPts val="1700"/>
                        </a:lnSpc>
                      </a:pPr>
                      <a:r>
                        <a:rPr kumimoji="1" lang="id" altLang="en-US" sz="1050" dirty="0"/>
                        <a:t>Pemeliharaan peralatan pengukuran dan pengurangan kualitas air</a:t>
                      </a:r>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algn="ctr">
                        <a:lnSpc>
                          <a:spcPts val="1700"/>
                        </a:lnSpc>
                      </a:pPr>
                      <a:r>
                        <a:rPr kumimoji="1" lang="id" altLang="en-US" sz="1100" dirty="0"/>
                        <a:t>△</a:t>
                      </a:r>
                      <a:endParaRPr kumimoji="1" lang="en-US" altLang="ja-JP" sz="1100" dirty="0"/>
                    </a:p>
                    <a:p>
                      <a:pPr algn="ctr">
                        <a:lnSpc>
                          <a:spcPts val="1700"/>
                        </a:lnSpc>
                      </a:pPr>
                      <a:r>
                        <a:rPr kumimoji="1" lang="id" altLang="en-US" sz="1100" dirty="0"/>
                        <a:t>Septic tank dan pencucian mobil</a:t>
                      </a:r>
                    </a:p>
                  </a:txBody>
                  <a:tcPr anchor="ctr">
                    <a:solidFill>
                      <a:schemeClr val="accent4">
                        <a:lumMod val="40000"/>
                        <a:lumOff val="60000"/>
                      </a:schemeClr>
                    </a:solidFill>
                  </a:tcPr>
                </a:tc>
                <a:extLst>
                  <a:ext uri="{0D108BD9-81ED-4DB2-BD59-A6C34878D82A}">
                    <a16:rowId xmlns:a16="http://schemas.microsoft.com/office/drawing/2014/main" val="1574597687"/>
                  </a:ext>
                </a:extLst>
              </a:tr>
              <a:tr h="407522">
                <a:tc>
                  <a:txBody>
                    <a:bodyPr/>
                    <a:lstStyle/>
                    <a:p>
                      <a:pPr algn="ctr" fontAlgn="ctr">
                        <a:lnSpc>
                          <a:spcPts val="1700"/>
                        </a:lnSpc>
                      </a:pPr>
                      <a:r>
                        <a:rPr lang="id" altLang="en-US" sz="1050" b="0" i="0" u="none" strike="noStrike" dirty="0">
                          <a:solidFill>
                            <a:srgbClr val="000000"/>
                          </a:solidFill>
                          <a:effectLst/>
                        </a:rPr>
                        <a:t>Kontrol Khusus Masalah Limbah Industri</a:t>
                      </a:r>
                    </a:p>
                  </a:txBody>
                  <a:tcPr marL="9525" marR="9525" marT="9525" marB="0" anchor="ctr"/>
                </a:tc>
                <a:tc>
                  <a:txBody>
                    <a:bodyPr/>
                    <a:lstStyle/>
                    <a:p>
                      <a:pPr>
                        <a:lnSpc>
                          <a:spcPts val="1700"/>
                        </a:lnSpc>
                      </a:pPr>
                      <a:r>
                        <a:rPr kumimoji="1" lang="id" altLang="en-US" sz="1050" dirty="0"/>
                        <a:t>Status konsinyasi limbah</a:t>
                      </a:r>
                      <a:endParaRPr kumimoji="1" lang="en-US" altLang="ja-JP" sz="1050" dirty="0"/>
                    </a:p>
                    <a:p>
                      <a:pPr>
                        <a:lnSpc>
                          <a:spcPts val="1700"/>
                        </a:lnSpc>
                      </a:pPr>
                      <a:r>
                        <a:rPr kumimoji="1" lang="id" altLang="en-US" sz="1050" dirty="0"/>
                        <a:t>Metode penyimpanan untuk zat berbahaya</a:t>
                      </a:r>
                      <a:endParaRPr kumimoji="1" lang="en-US" altLang="ja-JP" sz="1050" dirty="0"/>
                    </a:p>
                  </a:txBody>
                  <a:tcPr/>
                </a:tc>
                <a:tc>
                  <a:txBody>
                    <a:bodyPr/>
                    <a:lstStyle/>
                    <a:p>
                      <a:pPr>
                        <a:lnSpc>
                          <a:spcPts val="1700"/>
                        </a:lnSpc>
                      </a:pPr>
                      <a:r>
                        <a:rPr kumimoji="1" lang="id" altLang="en-US" sz="1050" dirty="0"/>
                        <a:t>Perjanjian, Manifes, Penyimpanan Limbah, Pemilahan</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1915990059"/>
                  </a:ext>
                </a:extLst>
              </a:tr>
              <a:tr h="90274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Komposisi kimia</a:t>
                      </a:r>
                    </a:p>
                  </a:txBody>
                  <a:tcPr marL="9525" marR="9525" marT="9525" marB="0" anchor="ctr"/>
                </a:tc>
                <a:tc>
                  <a:txBody>
                    <a:bodyPr/>
                    <a:lstStyle/>
                    <a:p>
                      <a:pPr>
                        <a:lnSpc>
                          <a:spcPts val="1700"/>
                        </a:lnSpc>
                      </a:pPr>
                      <a:r>
                        <a:rPr kumimoji="1" lang="id" altLang="en-US" sz="1050" dirty="0"/>
                        <a:t>Pelaporan zat yang digunakan dan jumlah</a:t>
                      </a:r>
                      <a:endParaRPr kumimoji="1" lang="en-US" altLang="ja-JP" sz="1050" dirty="0"/>
                    </a:p>
                    <a:p>
                      <a:pPr>
                        <a:lnSpc>
                          <a:spcPts val="1700"/>
                        </a:lnSpc>
                      </a:pPr>
                      <a:r>
                        <a:rPr kumimoji="1" lang="id" altLang="en-US" sz="1050" dirty="0"/>
                        <a:t>Persetujuan fasilitas</a:t>
                      </a:r>
                      <a:endParaRPr kumimoji="1" lang="en-US" altLang="ja-JP" sz="1050" dirty="0"/>
                    </a:p>
                    <a:p>
                      <a:pPr>
                        <a:lnSpc>
                          <a:spcPts val="1700"/>
                        </a:lnSpc>
                      </a:pPr>
                      <a:r>
                        <a:rPr kumimoji="1" lang="id" altLang="en-US" sz="1050" dirty="0"/>
                        <a:t>Manajemen kuantitas penyimpanan</a:t>
                      </a:r>
                      <a:endParaRPr kumimoji="1" lang="en-US" altLang="ja-JP" sz="1050" dirty="0"/>
                    </a:p>
                    <a:p>
                      <a:pPr>
                        <a:lnSpc>
                          <a:spcPts val="1700"/>
                        </a:lnSpc>
                      </a:pPr>
                      <a:r>
                        <a:rPr kumimoji="1" lang="id" altLang="ja-JP" sz="1050" dirty="0"/>
                        <a:t>Pemasangan SDS</a:t>
                      </a:r>
                    </a:p>
                  </a:txBody>
                  <a:tcPr/>
                </a:tc>
                <a:tc>
                  <a:txBody>
                    <a:bodyPr/>
                    <a:lstStyle/>
                    <a:p>
                      <a:pPr>
                        <a:lnSpc>
                          <a:spcPts val="1700"/>
                        </a:lnSpc>
                      </a:pPr>
                      <a:r>
                        <a:rPr kumimoji="1" lang="id" altLang="ja-JP" sz="1050" dirty="0"/>
                        <a:t>Zat kimia PRTR</a:t>
                      </a:r>
                    </a:p>
                    <a:p>
                      <a:pPr>
                        <a:lnSpc>
                          <a:spcPts val="1700"/>
                        </a:lnSpc>
                      </a:pPr>
                      <a:r>
                        <a:rPr kumimoji="1" lang="id" altLang="en-US" sz="1050" dirty="0"/>
                        <a:t>Bahaya</a:t>
                      </a:r>
                      <a:endParaRPr kumimoji="1" lang="en-US" altLang="ja-JP" sz="1050" dirty="0"/>
                    </a:p>
                    <a:p>
                      <a:pPr>
                        <a:lnSpc>
                          <a:spcPts val="1700"/>
                        </a:lnSpc>
                      </a:pPr>
                      <a:r>
                        <a:rPr kumimoji="1" lang="id" altLang="en-US" sz="1050" dirty="0"/>
                        <a:t>Penanganan dan penyimpanan dalam kuantitas izin</a:t>
                      </a:r>
                      <a:endParaRPr kumimoji="1" lang="en-US" altLang="ja-JP" sz="1050" dirty="0"/>
                    </a:p>
                    <a:p>
                      <a:pPr>
                        <a:lnSpc>
                          <a:spcPts val="1700"/>
                        </a:lnSpc>
                      </a:pPr>
                      <a:r>
                        <a:rPr kumimoji="1" lang="id" altLang="en-US" sz="1050" dirty="0"/>
                        <a:t>Bahan kimia (berbahaya, bahaya)</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1647671060"/>
                  </a:ext>
                </a:extLst>
              </a:tr>
              <a:tr h="42748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Tanah</a:t>
                      </a:r>
                    </a:p>
                  </a:txBody>
                  <a:tcPr marL="9525" marR="9525" marT="9525" marB="0" anchor="ctr"/>
                </a:tc>
                <a:tc>
                  <a:txBody>
                    <a:bodyPr/>
                    <a:lstStyle/>
                    <a:p>
                      <a:pPr>
                        <a:lnSpc>
                          <a:spcPts val="1700"/>
                        </a:lnSpc>
                      </a:pPr>
                      <a:r>
                        <a:rPr kumimoji="1" lang="id" altLang="en-US" sz="1050" dirty="0"/>
                        <a:t>Pencegahan infiltrasi dan polusi tanah</a:t>
                      </a:r>
                      <a:endParaRPr kumimoji="1" lang="en-US" altLang="ja-JP" sz="1050" dirty="0"/>
                    </a:p>
                    <a:p>
                      <a:pPr>
                        <a:lnSpc>
                          <a:spcPts val="1700"/>
                        </a:lnSpc>
                      </a:pPr>
                      <a:r>
                        <a:rPr kumimoji="1" lang="id" altLang="en-US" sz="1050" dirty="0"/>
                        <a:t>Laporan Kebocoran saat kegagalan</a:t>
                      </a:r>
                      <a:endParaRPr kumimoji="1" lang="en-US" altLang="ja-JP" sz="1050" dirty="0"/>
                    </a:p>
                  </a:txBody>
                  <a:tcPr/>
                </a:tc>
                <a:tc>
                  <a:txBody>
                    <a:bodyPr/>
                    <a:lstStyle/>
                    <a:p>
                      <a:pPr>
                        <a:lnSpc>
                          <a:spcPts val="1700"/>
                        </a:lnSpc>
                      </a:pPr>
                      <a:r>
                        <a:rPr kumimoji="1" lang="id" altLang="en-US" sz="1050" dirty="0"/>
                        <a:t>Tanah / air bawah tanah (bahan berbahaya seperti Senyawa Organik Volatil, logam berat)</a:t>
                      </a:r>
                      <a:endParaRPr kumimoji="1" lang="en-US" altLang="ja-JP" sz="1050" dirty="0"/>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marL="0" marR="0" lvl="0" indent="0" algn="ctr" defTabSz="914400" rtl="0" eaLnBrk="1" fontAlgn="auto" latinLnBrk="0" hangingPunct="1">
                        <a:lnSpc>
                          <a:spcPts val="1700"/>
                        </a:lnSpc>
                        <a:spcBef>
                          <a:spcPts val="0"/>
                        </a:spcBef>
                        <a:spcAft>
                          <a:spcPts val="0"/>
                        </a:spcAft>
                        <a:buClrTx/>
                        <a:buSzTx/>
                        <a:buFontTx/>
                        <a:buNone/>
                        <a:tabLst/>
                        <a:defRPr/>
                      </a:pPr>
                      <a:r>
                        <a:rPr kumimoji="1" lang="id" altLang="en-US" sz="1100" b="1" dirty="0"/>
                        <a:t>△</a:t>
                      </a:r>
                      <a:endParaRPr kumimoji="1" lang="en-US" altLang="ja-JP" sz="1100" b="1" dirty="0"/>
                    </a:p>
                  </a:txBody>
                  <a:tcPr anchor="ctr">
                    <a:solidFill>
                      <a:schemeClr val="accent4">
                        <a:lumMod val="40000"/>
                        <a:lumOff val="60000"/>
                      </a:schemeClr>
                    </a:solidFill>
                  </a:tcPr>
                </a:tc>
                <a:extLst>
                  <a:ext uri="{0D108BD9-81ED-4DB2-BD59-A6C34878D82A}">
                    <a16:rowId xmlns:a16="http://schemas.microsoft.com/office/drawing/2014/main" val="2321898918"/>
                  </a:ext>
                </a:extLst>
              </a:tr>
              <a:tr h="365589">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00" b="0" i="0" u="none" strike="noStrike" dirty="0">
                          <a:solidFill>
                            <a:srgbClr val="000000"/>
                          </a:solidFill>
                          <a:effectLst/>
                        </a:rPr>
                        <a:t>Getaran, kebisingan, dan bau</a:t>
                      </a:r>
                    </a:p>
                  </a:txBody>
                  <a:tcPr marL="9525" marR="9525" marT="9525" marB="0" anchor="ctr"/>
                </a:tc>
                <a:tc>
                  <a:txBody>
                    <a:bodyPr/>
                    <a:lstStyle/>
                    <a:p>
                      <a:pPr>
                        <a:lnSpc>
                          <a:spcPts val="1700"/>
                        </a:lnSpc>
                      </a:pPr>
                      <a:r>
                        <a:rPr kumimoji="1" lang="id" altLang="en-US" sz="1050" dirty="0"/>
                        <a:t>Aplikasi untuk Fasilitas Tertentu</a:t>
                      </a:r>
                    </a:p>
                  </a:txBody>
                  <a:tcPr/>
                </a:tc>
                <a:tc>
                  <a:txBody>
                    <a:bodyPr/>
                    <a:lstStyle/>
                    <a:p>
                      <a:pPr>
                        <a:lnSpc>
                          <a:spcPts val="1700"/>
                        </a:lnSpc>
                      </a:pPr>
                      <a:r>
                        <a:rPr kumimoji="1" lang="id" altLang="en-US" sz="1050" dirty="0"/>
                        <a:t>Mesin pengerjaan logam, mesin kompresi, blower, dll.</a:t>
                      </a:r>
                    </a:p>
                  </a:txBody>
                  <a:tcPr/>
                </a:tc>
                <a:tc>
                  <a:txBody>
                    <a:bodyPr/>
                    <a:lstStyle/>
                    <a:p>
                      <a:pPr algn="ctr">
                        <a:lnSpc>
                          <a:spcPts val="1700"/>
                        </a:lnSpc>
                      </a:pPr>
                      <a:r>
                        <a:rPr kumimoji="1" lang="id" altLang="en-US" sz="1100" b="1" dirty="0"/>
                        <a:t>〇</a:t>
                      </a:r>
                      <a:endParaRPr kumimoji="1" lang="en-US" altLang="ja-JP" sz="1100" b="1" dirty="0"/>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1308446445"/>
                  </a:ext>
                </a:extLst>
              </a:tr>
              <a:tr h="0">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Tenaga</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en-US" sz="1050" dirty="0"/>
                        <a:t>Pelaporan, Instalasi dan Pemeliharaan, Penggunaan Manajemen: P</a:t>
                      </a:r>
                    </a:p>
                  </a:txBody>
                  <a:tcPr/>
                </a:tc>
                <a:tc>
                  <a:txBody>
                    <a:bodyPr/>
                    <a:lstStyle/>
                    <a:p>
                      <a:pPr>
                        <a:lnSpc>
                          <a:spcPts val="1700"/>
                        </a:lnSpc>
                      </a:pPr>
                      <a:r>
                        <a:rPr kumimoji="1" lang="id" altLang="en-US" sz="1050" dirty="0"/>
                        <a:t>Penggunaan perangkat dan peralatan konsumsi energi</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a:t>
                      </a:r>
                    </a:p>
                  </a:txBody>
                  <a:tcPr anchor="ctr">
                    <a:solidFill>
                      <a:schemeClr val="accent4">
                        <a:lumMod val="40000"/>
                        <a:lumOff val="60000"/>
                      </a:schemeClr>
                    </a:solidFill>
                  </a:tcPr>
                </a:tc>
                <a:extLst>
                  <a:ext uri="{0D108BD9-81ED-4DB2-BD59-A6C34878D82A}">
                    <a16:rowId xmlns:a16="http://schemas.microsoft.com/office/drawing/2014/main" val="2638257068"/>
                  </a:ext>
                </a:extLst>
              </a:tr>
              <a:tr h="353483">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Klorofluorokarbon</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en-US" sz="1050" dirty="0"/>
                        <a:t>Manajemen dan inspeksi, penyimpanan dan kepercayaan catatan</a:t>
                      </a:r>
                    </a:p>
                  </a:txBody>
                  <a:tcPr/>
                </a:tc>
                <a:tc>
                  <a:txBody>
                    <a:bodyPr/>
                    <a:lstStyle/>
                    <a:p>
                      <a:pPr>
                        <a:lnSpc>
                          <a:spcPts val="1700"/>
                        </a:lnSpc>
                      </a:pPr>
                      <a:r>
                        <a:rPr kumimoji="1" lang="id" altLang="en-US" sz="1050" dirty="0"/>
                        <a:t>Fluorokarbon dari Produk Spesifik Kelas 1</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2614464824"/>
                  </a:ext>
                </a:extLst>
              </a:tr>
              <a:tr h="176742">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ja-JP" sz="1050" b="0" i="0" u="none" strike="noStrike" dirty="0">
                          <a:solidFill>
                            <a:srgbClr val="000000"/>
                          </a:solidFill>
                          <a:effectLst/>
                        </a:rPr>
                        <a:t>PCB</a:t>
                      </a:r>
                      <a:endParaRPr lang="pl-PL" altLang="ja-JP" sz="1050" b="0" i="0" u="none" strike="noStrike" dirty="0">
                        <a:solidFill>
                          <a:srgbClr val="000000"/>
                        </a:solidFill>
                        <a:effectLst/>
                      </a:endParaRPr>
                    </a:p>
                  </a:txBody>
                  <a:tcPr marL="9525" marR="9525" marT="9525" marB="0" anchor="ctr"/>
                </a:tc>
                <a:tc>
                  <a:txBody>
                    <a:bodyPr/>
                    <a:lstStyle/>
                    <a:p>
                      <a:pPr>
                        <a:lnSpc>
                          <a:spcPts val="1700"/>
                        </a:lnSpc>
                      </a:pPr>
                      <a:r>
                        <a:rPr kumimoji="1" lang="id" altLang="ja-JP" sz="1050" dirty="0"/>
                        <a:t>Buang sampai Poly Chlorinated Biphenyl habis masa berlakunya</a:t>
                      </a:r>
                    </a:p>
                  </a:txBody>
                  <a:tcPr/>
                </a:tc>
                <a:tc>
                  <a:txBody>
                    <a:bodyPr/>
                    <a:lstStyle/>
                    <a:p>
                      <a:pPr>
                        <a:lnSpc>
                          <a:spcPts val="1700"/>
                        </a:lnSpc>
                      </a:pPr>
                      <a:r>
                        <a:rPr kumimoji="1" lang="id" altLang="en-US" sz="1050" dirty="0"/>
                        <a:t>High Density Poly Chlorinated Biphenyl, Low Density Poly Chlorinated Biphenyl</a:t>
                      </a:r>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marL="0" marR="0" lvl="0" indent="0" algn="ctr" defTabSz="914400" rtl="0" eaLnBrk="1" fontAlgn="auto" latinLnBrk="0" hangingPunct="1">
                        <a:lnSpc>
                          <a:spcPts val="1700"/>
                        </a:lnSpc>
                        <a:spcBef>
                          <a:spcPts val="0"/>
                        </a:spcBef>
                        <a:spcAft>
                          <a:spcPts val="0"/>
                        </a:spcAft>
                        <a:buClrTx/>
                        <a:buSzTx/>
                        <a:buFontTx/>
                        <a:buNone/>
                        <a:tabLst/>
                        <a:defRPr/>
                      </a:pPr>
                      <a:r>
                        <a:rPr kumimoji="1" lang="id" altLang="en-US" sz="1100" b="1" i="0" u="none" strike="noStrike" kern="1200" cap="none" spc="0" normalizeH="0" baseline="0" noProof="0" dirty="0">
                          <a:ln>
                            <a:noFill/>
                          </a:ln>
                          <a:solidFill>
                            <a:srgbClr val="000000"/>
                          </a:solidFill>
                          <a:effectLst/>
                          <a:uLnTx/>
                          <a:uFillTx/>
                        </a:rPr>
                        <a:t>△</a:t>
                      </a:r>
                    </a:p>
                  </a:txBody>
                  <a:tcPr anchor="ctr">
                    <a:solidFill>
                      <a:schemeClr val="accent4">
                        <a:lumMod val="40000"/>
                        <a:lumOff val="60000"/>
                      </a:schemeClr>
                    </a:solidFill>
                  </a:tcPr>
                </a:tc>
                <a:extLst>
                  <a:ext uri="{0D108BD9-81ED-4DB2-BD59-A6C34878D82A}">
                    <a16:rowId xmlns:a16="http://schemas.microsoft.com/office/drawing/2014/main" val="2059703954"/>
                  </a:ext>
                </a:extLst>
              </a:tr>
              <a:tr h="294766">
                <a:tc>
                  <a:txBody>
                    <a:bodyPr/>
                    <a:lstStyle/>
                    <a:p>
                      <a:pPr marL="0" marR="0" lvl="0" indent="0" algn="ctr" defTabSz="914400" rtl="0" eaLnBrk="1" fontAlgn="ctr" latinLnBrk="0" hangingPunct="1">
                        <a:lnSpc>
                          <a:spcPts val="1700"/>
                        </a:lnSpc>
                        <a:spcBef>
                          <a:spcPts val="0"/>
                        </a:spcBef>
                        <a:spcAft>
                          <a:spcPts val="0"/>
                        </a:spcAft>
                        <a:buClrTx/>
                        <a:buSzTx/>
                        <a:buFontTx/>
                        <a:buNone/>
                        <a:tabLst/>
                        <a:defRPr/>
                      </a:pPr>
                      <a:r>
                        <a:rPr lang="id" altLang="en-US" sz="1050" b="0" i="0" u="none" strike="noStrike" dirty="0">
                          <a:solidFill>
                            <a:srgbClr val="000000"/>
                          </a:solidFill>
                          <a:effectLst/>
                        </a:rPr>
                        <a:t>Lain</a:t>
                      </a:r>
                    </a:p>
                  </a:txBody>
                  <a:tcPr marL="9525" marR="9525" marT="9525" marB="0" anchor="ctr"/>
                </a:tc>
                <a:tc gridSpan="2">
                  <a:txBody>
                    <a:bodyPr/>
                    <a:lstStyle/>
                    <a:p>
                      <a:pPr>
                        <a:lnSpc>
                          <a:spcPts val="1700"/>
                        </a:lnSpc>
                      </a:pPr>
                      <a:r>
                        <a:rPr kumimoji="1" lang="id" altLang="en-US" sz="1050" dirty="0"/>
                        <a:t>Gas bertekanan tinggi, Daur Ulang, Merkuri...</a:t>
                      </a:r>
                    </a:p>
                  </a:txBody>
                  <a:tcPr/>
                </a:tc>
                <a:tc hMerge="1">
                  <a:txBody>
                    <a:bodyPr/>
                    <a:lstStyle/>
                    <a:p>
                      <a:endParaRPr kumimoji="1" lang="ja-JP" altLang="en-US" sz="1200" dirty="0"/>
                    </a:p>
                  </a:txBody>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tc>
                  <a:txBody>
                    <a:bodyPr/>
                    <a:lstStyle/>
                    <a:p>
                      <a:pPr algn="ctr">
                        <a:lnSpc>
                          <a:spcPts val="1700"/>
                        </a:lnSpc>
                      </a:pPr>
                      <a:r>
                        <a:rPr kumimoji="1" lang="id" altLang="en-US" sz="1100" b="1" dirty="0"/>
                        <a:t>〇</a:t>
                      </a:r>
                    </a:p>
                  </a:txBody>
                  <a:tcPr anchor="ctr">
                    <a:solidFill>
                      <a:schemeClr val="accent4">
                        <a:lumMod val="40000"/>
                        <a:lumOff val="60000"/>
                      </a:schemeClr>
                    </a:solidFill>
                  </a:tcPr>
                </a:tc>
                <a:extLst>
                  <a:ext uri="{0D108BD9-81ED-4DB2-BD59-A6C34878D82A}">
                    <a16:rowId xmlns:a16="http://schemas.microsoft.com/office/drawing/2014/main" val="1505360107"/>
                  </a:ext>
                </a:extLst>
              </a:tr>
            </a:tbl>
          </a:graphicData>
        </a:graphic>
      </p:graphicFrame>
      <p:sp>
        <p:nvSpPr>
          <p:cNvPr id="5" name="正方形/長方形 4">
            <a:extLst>
              <a:ext uri="{FF2B5EF4-FFF2-40B4-BE49-F238E27FC236}">
                <a16:creationId xmlns:a16="http://schemas.microsoft.com/office/drawing/2014/main" id="{70CD4A22-9F06-E40C-735A-8B3BAE7211B4}"/>
              </a:ext>
            </a:extLst>
          </p:cNvPr>
          <p:cNvSpPr/>
          <p:nvPr/>
        </p:nvSpPr>
        <p:spPr>
          <a:xfrm>
            <a:off x="9912530" y="1196690"/>
            <a:ext cx="2207460" cy="5629452"/>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6" name="テキスト ボックス 5">
            <a:extLst>
              <a:ext uri="{FF2B5EF4-FFF2-40B4-BE49-F238E27FC236}">
                <a16:creationId xmlns:a16="http://schemas.microsoft.com/office/drawing/2014/main" id="{0170E8ED-94CD-1918-AE10-A404E16D8C4A}"/>
              </a:ext>
            </a:extLst>
          </p:cNvPr>
          <p:cNvSpPr txBox="1"/>
          <p:nvPr/>
        </p:nvSpPr>
        <p:spPr>
          <a:xfrm>
            <a:off x="0" y="332570"/>
            <a:ext cx="5591930" cy="400110"/>
          </a:xfrm>
          <a:prstGeom prst="rect">
            <a:avLst/>
          </a:prstGeom>
          <a:noFill/>
        </p:spPr>
        <p:txBody>
          <a:bodyPr wrap="square">
            <a:spAutoFit/>
          </a:bodyPr>
          <a:lstStyle/>
          <a:p>
            <a:pPr>
              <a:defRPr/>
            </a:pPr>
            <a:r>
              <a:rPr lang="id" altLang="en-US" sz="1600" dirty="0">
                <a:solidFill>
                  <a:srgbClr val="000000"/>
                </a:solidFill>
              </a:rPr>
              <a:t>2.5 Ringkasan persyaratan hukum</a:t>
            </a:r>
            <a:endParaRPr lang="en-US" altLang="ja-JP" sz="1600" dirty="0">
              <a:solidFill>
                <a:srgbClr val="000000"/>
              </a:solidFill>
            </a:endParaRPr>
          </a:p>
        </p:txBody>
      </p:sp>
      <p:sp>
        <p:nvSpPr>
          <p:cNvPr id="7" name="正方形/長方形 6">
            <a:extLst>
              <a:ext uri="{FF2B5EF4-FFF2-40B4-BE49-F238E27FC236}">
                <a16:creationId xmlns:a16="http://schemas.microsoft.com/office/drawing/2014/main" id="{731029B6-7787-6698-8136-2D5B2F313BA7}"/>
              </a:ext>
            </a:extLst>
          </p:cNvPr>
          <p:cNvSpPr/>
          <p:nvPr/>
        </p:nvSpPr>
        <p:spPr>
          <a:xfrm>
            <a:off x="8517191" y="390818"/>
            <a:ext cx="3267600" cy="301802"/>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id" altLang="en-US" sz="1100" dirty="0">
                <a:solidFill>
                  <a:srgbClr val="000000"/>
                </a:solidFill>
              </a:rPr>
              <a:t>〇:Kira-kira berlaku △: Beberapa perusahaan</a:t>
            </a:r>
          </a:p>
        </p:txBody>
      </p:sp>
      <p:sp>
        <p:nvSpPr>
          <p:cNvPr id="8" name="正方形/長方形 7">
            <a:extLst>
              <a:ext uri="{FF2B5EF4-FFF2-40B4-BE49-F238E27FC236}">
                <a16:creationId xmlns:a16="http://schemas.microsoft.com/office/drawing/2014/main" id="{3C5EAE52-D669-04E1-B8F0-76417CE89C11}"/>
              </a:ext>
            </a:extLst>
          </p:cNvPr>
          <p:cNvSpPr/>
          <p:nvPr/>
        </p:nvSpPr>
        <p:spPr>
          <a:xfrm>
            <a:off x="12432880" y="2145861"/>
            <a:ext cx="12072830" cy="1283139"/>
          </a:xfrm>
          <a:prstGeom prst="rect">
            <a:avLst/>
          </a:prstGeom>
          <a:solidFill>
            <a:schemeClr val="tx2">
              <a:lumMod val="10000"/>
              <a:lumOff val="9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altLang="ja-JP" sz="1600" dirty="0">
              <a:solidFill>
                <a:srgbClr val="000000"/>
              </a:solidFill>
            </a:endParaRPr>
          </a:p>
          <a:p>
            <a:pPr>
              <a:defRPr/>
            </a:pPr>
            <a:r>
              <a:rPr lang="id" altLang="en-US" sz="1600" dirty="0">
                <a:solidFill>
                  <a:schemeClr val="tx1"/>
                </a:solidFill>
              </a:rPr>
              <a:t>Daftar persyaratan hukum dan lainnya adalah referensi cepat untuk undang-undang yang harus diikuti oleh berkelanjutan dari setiap situs bisnis.</a:t>
            </a:r>
            <a:endParaRPr lang="en-US" altLang="ja-JP" sz="1600" dirty="0">
              <a:solidFill>
                <a:srgbClr val="000000"/>
              </a:solidFill>
            </a:endParaRPr>
          </a:p>
          <a:p>
            <a:pPr>
              <a:defRPr/>
            </a:pPr>
            <a:r>
              <a:rPr lang="id" altLang="en-US" sz="1600" dirty="0">
                <a:solidFill>
                  <a:srgbClr val="000000"/>
                </a:solidFill>
              </a:rPr>
              <a:t>Ini adalah dasar dari manajemen lingkungan untuk menyiapkan daftar dan mengoperasikannya sesuai dengan rencana dan prosedur.</a:t>
            </a:r>
            <a:endParaRPr lang="en-US" altLang="ja-JP" sz="1600" dirty="0">
              <a:solidFill>
                <a:srgbClr val="000000"/>
              </a:solidFill>
            </a:endParaRPr>
          </a:p>
          <a:p>
            <a:pPr>
              <a:defRPr/>
            </a:pPr>
            <a:r>
              <a:rPr lang="id" altLang="ja-JP" sz="1600" dirty="0">
                <a:solidFill>
                  <a:srgbClr val="000000"/>
                </a:solidFill>
              </a:rPr>
              <a:t>※Persyaratan seperti undang-undang dan peraturan bervariasi tergantung pada negara dan lokasi masing-masing lokasi bisnis.</a:t>
            </a:r>
          </a:p>
          <a:p>
            <a:pPr>
              <a:defRPr/>
            </a:pPr>
            <a:endParaRPr lang="en-US" altLang="ja-JP" sz="1600" dirty="0">
              <a:solidFill>
                <a:srgbClr val="000000"/>
              </a:solidFill>
            </a:endParaRPr>
          </a:p>
        </p:txBody>
      </p:sp>
    </p:spTree>
    <p:extLst>
      <p:ext uri="{BB962C8B-B14F-4D97-AF65-F5344CB8AC3E}">
        <p14:creationId xmlns:p14="http://schemas.microsoft.com/office/powerpoint/2010/main" val="305840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6306A7-0728-FDCB-26C0-108296172D77}"/>
              </a:ext>
            </a:extLst>
          </p:cNvPr>
          <p:cNvSpPr txBox="1">
            <a:spLocks noChangeArrowheads="1"/>
          </p:cNvSpPr>
          <p:nvPr/>
        </p:nvSpPr>
        <p:spPr bwMode="auto">
          <a:xfrm>
            <a:off x="3994420" y="2956655"/>
            <a:ext cx="46249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900">
                <a:solidFill>
                  <a:schemeClr val="tx1"/>
                </a:solidFill>
              </a:defRPr>
            </a:lvl1pPr>
            <a:lvl2pPr marL="742950" indent="-285750" eaLnBrk="0" hangingPunct="0">
              <a:defRPr kumimoji="1" sz="900">
                <a:solidFill>
                  <a:schemeClr val="tx1"/>
                </a:solidFill>
              </a:defRPr>
            </a:lvl2pPr>
            <a:lvl3pPr marL="1143000" indent="-228600" eaLnBrk="0" hangingPunct="0">
              <a:defRPr kumimoji="1" sz="900">
                <a:solidFill>
                  <a:schemeClr val="tx1"/>
                </a:solidFill>
              </a:defRPr>
            </a:lvl3pPr>
            <a:lvl4pPr marL="1600200" indent="-228600" eaLnBrk="0" hangingPunct="0">
              <a:defRPr kumimoji="1" sz="900">
                <a:solidFill>
                  <a:schemeClr val="tx1"/>
                </a:solidFill>
              </a:defRPr>
            </a:lvl4pPr>
            <a:lvl5pPr marL="2057400" indent="-228600" eaLnBrk="0" hangingPunct="0">
              <a:defRPr kumimoji="1" sz="900">
                <a:solidFill>
                  <a:schemeClr val="tx1"/>
                </a:solidFill>
              </a:defRPr>
            </a:lvl5pPr>
            <a:lvl6pPr marL="2514600" indent="-228600" eaLnBrk="0" fontAlgn="base" hangingPunct="0">
              <a:spcBef>
                <a:spcPct val="0"/>
              </a:spcBef>
              <a:spcAft>
                <a:spcPct val="0"/>
              </a:spcAft>
              <a:defRPr kumimoji="1" sz="900">
                <a:solidFill>
                  <a:schemeClr val="tx1"/>
                </a:solidFill>
              </a:defRPr>
            </a:lvl6pPr>
            <a:lvl7pPr marL="2971800" indent="-228600" eaLnBrk="0" fontAlgn="base" hangingPunct="0">
              <a:spcBef>
                <a:spcPct val="0"/>
              </a:spcBef>
              <a:spcAft>
                <a:spcPct val="0"/>
              </a:spcAft>
              <a:defRPr kumimoji="1" sz="900">
                <a:solidFill>
                  <a:schemeClr val="tx1"/>
                </a:solidFill>
              </a:defRPr>
            </a:lvl7pPr>
            <a:lvl8pPr marL="3429000" indent="-228600" eaLnBrk="0" fontAlgn="base" hangingPunct="0">
              <a:spcBef>
                <a:spcPct val="0"/>
              </a:spcBef>
              <a:spcAft>
                <a:spcPct val="0"/>
              </a:spcAft>
              <a:defRPr kumimoji="1" sz="900">
                <a:solidFill>
                  <a:schemeClr val="tx1"/>
                </a:solidFill>
              </a:defRPr>
            </a:lvl8pPr>
            <a:lvl9pPr marL="3886200" indent="-228600" eaLnBrk="0" fontAlgn="base" hangingPunct="0">
              <a:spcBef>
                <a:spcPct val="0"/>
              </a:spcBef>
              <a:spcAft>
                <a:spcPct val="0"/>
              </a:spcAft>
              <a:defRPr kumimoji="1" sz="900">
                <a:solidFill>
                  <a:schemeClr val="tx1"/>
                </a:solidFill>
              </a:defRPr>
            </a:lvl9pPr>
          </a:lstStyle>
          <a:p>
            <a:pPr lvl="0" eaLnBrk="1" hangingPunct="1">
              <a:defRPr/>
            </a:pPr>
            <a:r>
              <a:rPr lang="id" altLang="en-US" sz="3800">
                <a:solidFill>
                  <a:srgbClr val="000000"/>
                </a:solidFill>
              </a:rPr>
              <a:t>3.Studi kasus</a:t>
            </a:r>
            <a:endParaRPr kumimoji="1" lang="en-US" altLang="ja-JP" sz="3800" i="0" u="none" strike="noStrike" kern="120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9679534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 Studi Kasus</a:t>
            </a:r>
          </a:p>
        </p:txBody>
      </p:sp>
      <p:sp>
        <p:nvSpPr>
          <p:cNvPr id="2" name="正方形/長方形 1">
            <a:extLst>
              <a:ext uri="{FF2B5EF4-FFF2-40B4-BE49-F238E27FC236}">
                <a16:creationId xmlns:a16="http://schemas.microsoft.com/office/drawing/2014/main" id="{F03987C5-E899-AE96-0E04-373FDA7140A1}"/>
              </a:ext>
            </a:extLst>
          </p:cNvPr>
          <p:cNvSpPr/>
          <p:nvPr/>
        </p:nvSpPr>
        <p:spPr>
          <a:xfrm>
            <a:off x="839270" y="2505911"/>
            <a:ext cx="10513460" cy="2219269"/>
          </a:xfrm>
          <a:prstGeom prst="rect">
            <a:avLst/>
          </a:prstGeom>
          <a:solidFill>
            <a:schemeClr val="tx2">
              <a:lumMod val="10000"/>
              <a:lumOff val="9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dirty="0">
                <a:solidFill>
                  <a:schemeClr val="tx1"/>
                </a:solidFill>
                <a:latin typeface="Meiryo UI" panose="020B0604030504040204" pitchFamily="50" charset="-128"/>
                <a:ea typeface="Meiryo UI" panose="020B0604030504040204" pitchFamily="50" charset="-128"/>
              </a:rPr>
              <a:t>Di sini Anda akan mempelajari jenis-jenis pelanggaran hukum tertentu yang terjadi.</a:t>
            </a:r>
            <a:endParaRPr lang="en-US" altLang="ja-JP" dirty="0">
              <a:solidFill>
                <a:schemeClr val="tx1"/>
              </a:solidFill>
              <a:latin typeface="Meiryo UI" panose="020B0604030504040204" pitchFamily="50" charset="-128"/>
              <a:ea typeface="Meiryo UI" panose="020B0604030504040204" pitchFamily="50" charset="-128"/>
            </a:endParaRPr>
          </a:p>
          <a:p>
            <a:r>
              <a:rPr kumimoji="1" lang="id" altLang="en-US" dirty="0">
                <a:solidFill>
                  <a:schemeClr val="tx1"/>
                </a:solidFill>
                <a:latin typeface="Meiryo UI" panose="020B0604030504040204" pitchFamily="50" charset="-128"/>
                <a:ea typeface="Meiryo UI" panose="020B0604030504040204" pitchFamily="50" charset="-128"/>
              </a:rPr>
              <a:t>Studi kasus ini memberikan penjelasan yang mudah dipahami tentang pelanggaran yang dilakukan oleh perusahaan lain, tetapi isinya juga berlaku untuk perusahaan kami.</a:t>
            </a:r>
            <a:endParaRPr kumimoji="1" lang="en-US" altLang="ja-JP" dirty="0">
              <a:solidFill>
                <a:schemeClr val="tx1"/>
              </a:solidFill>
              <a:latin typeface="Meiryo UI" panose="020B0604030504040204" pitchFamily="50" charset="-128"/>
              <a:ea typeface="Meiryo UI" panose="020B0604030504040204" pitchFamily="50" charset="-128"/>
            </a:endParaRPr>
          </a:p>
          <a:p>
            <a:r>
              <a:rPr lang="id" altLang="ja-JP" dirty="0">
                <a:solidFill>
                  <a:schemeClr val="tx1"/>
                </a:solidFill>
                <a:latin typeface="Meiryo UI" panose="020B0604030504040204" pitchFamily="50" charset="-128"/>
                <a:ea typeface="Meiryo UI" panose="020B0604030504040204" pitchFamily="50" charset="-128"/>
              </a:rPr>
              <a:t>26 hingga 33 adalah contoh kasus yang terjadi di Jepang di masa lalu, tetapi saya percaya bahwa pelanggaran hukum yang sama atau serupa dapat terjadi di negara Anda juga. Harap pertimbangkan apa hukum dan peraturan negara Anda sebelum membaca ini.</a:t>
            </a:r>
          </a:p>
        </p:txBody>
      </p:sp>
      <p:sp>
        <p:nvSpPr>
          <p:cNvPr id="4" name="テキスト プレースホルダー 2">
            <a:extLst>
              <a:ext uri="{FF2B5EF4-FFF2-40B4-BE49-F238E27FC236}">
                <a16:creationId xmlns:a16="http://schemas.microsoft.com/office/drawing/2014/main" id="{93F99246-5C4C-1736-4C29-FAA65A014B7B}"/>
              </a:ext>
            </a:extLst>
          </p:cNvPr>
          <p:cNvSpPr txBox="1">
            <a:spLocks/>
          </p:cNvSpPr>
          <p:nvPr/>
        </p:nvSpPr>
        <p:spPr>
          <a:xfrm>
            <a:off x="3791680" y="2094857"/>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1200" b="0" kern="1200">
                <a:solidFill>
                  <a:schemeClr val="tx1"/>
                </a:solidFill>
                <a:latin typeface="Meiryo UI" panose="020B0604030504040204" pitchFamily="34" charset="-128"/>
                <a:ea typeface="Meiryo UI" panose="020B0604030504040204" pitchFamily="34" charset="-128"/>
                <a:cs typeface="+mn-cs"/>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400" b="1" i="0" kern="1200">
                <a:solidFill>
                  <a:schemeClr val="tx1"/>
                </a:solidFill>
                <a:latin typeface="Meiryo UI" panose="020B0604030504040204" pitchFamily="34" charset="-128"/>
                <a:ea typeface="Meiryo UI" panose="020B0604030504040204" pitchFamily="34" charset="-128"/>
                <a:cs typeface="+mn-cs"/>
              </a:defRPr>
            </a:lvl2pPr>
            <a:lvl3pPr marL="180000" indent="0" algn="l" rtl="0" eaLnBrk="1" fontAlgn="base" hangingPunct="1">
              <a:lnSpc>
                <a:spcPts val="1800"/>
              </a:lnSpc>
              <a:spcBef>
                <a:spcPts val="0"/>
              </a:spcBef>
              <a:spcAft>
                <a:spcPts val="400"/>
              </a:spcAft>
              <a:buFontTx/>
              <a:buNone/>
              <a:tabLst>
                <a:tab pos="260350" algn="l"/>
              </a:tabLst>
              <a:defRPr kumimoji="1" sz="12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1100" b="0" i="0" kern="1200">
                <a:solidFill>
                  <a:schemeClr val="tx1">
                    <a:lumMod val="75000"/>
                    <a:lumOff val="25000"/>
                  </a:schemeClr>
                </a:solidFill>
                <a:latin typeface="Meiryo UI" panose="020B0604030504040204" pitchFamily="34" charset="-128"/>
                <a:ea typeface="Meiryo UI" panose="020B0604030504040204" pitchFamily="34" charset="-128"/>
                <a:cs typeface="+mn-cs"/>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1000" kern="1200">
                <a:solidFill>
                  <a:schemeClr val="dk1"/>
                </a:solidFill>
                <a:latin typeface="+mn-lt"/>
                <a:ea typeface="+mn-ea"/>
                <a:cs typeface="+mn-cs"/>
              </a:defRPr>
            </a:lvl6pPr>
            <a:lvl7pPr marL="29718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7pPr>
            <a:lvl8pPr marL="34290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8pPr>
            <a:lvl9pPr marL="3886200" indent="-228600" algn="l" defTabSz="914400" rtl="0" eaLnBrk="1" latinLnBrk="0" hangingPunct="1">
              <a:spcBef>
                <a:spcPct val="20000"/>
              </a:spcBef>
              <a:buFont typeface="Arial" pitchFamily="34" charset="0"/>
              <a:buChar char="•"/>
              <a:defRPr kumimoji="1" sz="2000" kern="1200">
                <a:solidFill>
                  <a:schemeClr val="dk1"/>
                </a:solidFill>
                <a:latin typeface="+mn-lt"/>
                <a:ea typeface="+mn-ea"/>
                <a:cs typeface="+mn-cs"/>
              </a:defRPr>
            </a:lvl9pPr>
          </a:lstStyle>
          <a:p>
            <a:pPr algn="ctr"/>
            <a:r>
              <a:rPr lang="id" altLang="ja-JP" sz="2000" dirty="0">
                <a:latin typeface="Meiryo UI" panose="020B0604030504040204" pitchFamily="50" charset="-128"/>
                <a:ea typeface="Meiryo UI" panose="020B0604030504040204" pitchFamily="50" charset="-128"/>
              </a:rPr>
              <a:t>[ Penjelasan ]</a:t>
            </a:r>
          </a:p>
        </p:txBody>
      </p:sp>
    </p:spTree>
    <p:extLst>
      <p:ext uri="{BB962C8B-B14F-4D97-AF65-F5344CB8AC3E}">
        <p14:creationId xmlns:p14="http://schemas.microsoft.com/office/powerpoint/2010/main" val="5442484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E2A48E7B-9043-4A96-729C-7C902C6FFBF0}"/>
              </a:ext>
            </a:extLst>
          </p:cNvPr>
          <p:cNvSpPr txBox="1">
            <a:spLocks/>
          </p:cNvSpPr>
          <p:nvPr/>
        </p:nvSpPr>
        <p:spPr>
          <a:xfrm>
            <a:off x="197710" y="1367692"/>
            <a:ext cx="11803110" cy="1845278"/>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ja-JP" sz="1600" dirty="0"/>
              <a:t>Pemilihan </a:t>
            </a:r>
            <a:r>
              <a:rPr lang="id" altLang="ja-JP" sz="1600" b="1" dirty="0">
                <a:highlight>
                  <a:srgbClr val="FFFF00"/>
                </a:highlight>
              </a:rPr>
              <a:t>"manajer pengendalian pencemaran udara" </a:t>
            </a:r>
            <a:r>
              <a:rPr lang="id" altLang="ja-JP" sz="1600" dirty="0"/>
              <a:t>tidak diperlukan di pabrik pemrosesan suku cadang dari produsen mesin A, karena fasilitas yang terkait dengan “</a:t>
            </a:r>
            <a:r>
              <a:rPr lang="en-US" altLang="ja-JP" sz="1600" dirty="0" err="1"/>
              <a:t>cerobong</a:t>
            </a:r>
            <a:r>
              <a:rPr lang="id" altLang="ja-JP" sz="1600" dirty="0"/>
              <a:t>" berskala kecil.</a:t>
            </a:r>
          </a:p>
          <a:p>
            <a:r>
              <a:rPr lang="id" altLang="ja-JP" sz="1600" dirty="0"/>
              <a:t>Sejak gempa bumi 2011, pabrik telah meningkatkan jumlah generator mesin skala kecil untuk keadaan darurat sebagai langkah-langkah terhadap pemadaman listrik. Orang yang bertanggung jawab pada saat ekspansi diterapkan untuk mesin Generator saja, tetapi tidak mengkonfirmasi kisaran yang diijinkan dari seluruh pabrik. Oleh karena itu, orang tersebut mengabaikan bahwa pemilihan manajer pengendalian polusi diperlukan.</a:t>
            </a:r>
          </a:p>
          <a:p>
            <a:r>
              <a:rPr lang="id" altLang="en-US" sz="1600" dirty="0"/>
              <a:t>Oleh karena itu, penunjukan manajer pengendalian polusi bocor.</a:t>
            </a:r>
            <a:endParaRPr lang="en-US" altLang="ja-JP" sz="1600" dirty="0"/>
          </a:p>
          <a:p>
            <a:endParaRPr lang="ja-JP" altLang="en-US" sz="1600" dirty="0"/>
          </a:p>
        </p:txBody>
      </p:sp>
      <p:sp>
        <p:nvSpPr>
          <p:cNvPr id="4" name="テキスト プレースホルダー 2">
            <a:extLst>
              <a:ext uri="{FF2B5EF4-FFF2-40B4-BE49-F238E27FC236}">
                <a16:creationId xmlns:a16="http://schemas.microsoft.com/office/drawing/2014/main" id="{E683B03B-C969-E32C-27AC-C727037F6030}"/>
              </a:ext>
            </a:extLst>
          </p:cNvPr>
          <p:cNvSpPr txBox="1">
            <a:spLocks/>
          </p:cNvSpPr>
          <p:nvPr/>
        </p:nvSpPr>
        <p:spPr>
          <a:xfrm>
            <a:off x="197710" y="3553266"/>
            <a:ext cx="11803110" cy="1243924"/>
          </a:xfrm>
          <a:prstGeom prst="rect">
            <a:avLst/>
          </a:prstGeom>
          <a:noFill/>
          <a:ln w="25400" cap="flat" cmpd="sng" algn="ctr">
            <a:solidFill>
              <a:schemeClr val="tx2"/>
            </a:solidFill>
            <a:prstDash val="solid"/>
          </a:ln>
          <a:effectLst/>
        </p:spPr>
        <p:txBody>
          <a:bodyPr lIns="36000" tIns="36000" rIns="36000" bIns="3600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dirty="0"/>
              <a:t>(1)Manual prosedur operasi yang baru bukanlah manual prosedur untuk meninjau tidak hanya peralatan yang bertanggung jawab tetapi juga sistem manajemen peralatan ini.</a:t>
            </a:r>
            <a:endParaRPr lang="en-US" altLang="ja-JP" sz="1600" dirty="0"/>
          </a:p>
          <a:p>
            <a:r>
              <a:rPr lang="id" altLang="en-US" sz="1600" b="1" u="sng" dirty="0"/>
              <a:t>(2) Aplikasi sebelumnya ditempel dengan bantuan salinan.</a:t>
            </a:r>
            <a:endParaRPr lang="en-US" altLang="ja-JP" sz="1600" dirty="0"/>
          </a:p>
          <a:p>
            <a:r>
              <a:rPr lang="id" altLang="en-US" sz="1600" dirty="0"/>
              <a:t>(3)Departemen konten, yang memantau kepatuhan hukum secara keseluruhan, juga hanya memantau kepatutan aplikasi.</a:t>
            </a:r>
            <a:endParaRPr lang="en-US" altLang="ja-JP" sz="1600" dirty="0"/>
          </a:p>
          <a:p>
            <a:endParaRPr lang="ja-JP" altLang="en-US" sz="1600" dirty="0"/>
          </a:p>
        </p:txBody>
      </p:sp>
      <p:sp>
        <p:nvSpPr>
          <p:cNvPr id="5" name="テキスト プレースホルダー 2">
            <a:extLst>
              <a:ext uri="{FF2B5EF4-FFF2-40B4-BE49-F238E27FC236}">
                <a16:creationId xmlns:a16="http://schemas.microsoft.com/office/drawing/2014/main" id="{91074F0C-E003-BB20-69D8-CFA86A6BE0E4}"/>
              </a:ext>
            </a:extLst>
          </p:cNvPr>
          <p:cNvSpPr txBox="1">
            <a:spLocks/>
          </p:cNvSpPr>
          <p:nvPr/>
        </p:nvSpPr>
        <p:spPr>
          <a:xfrm>
            <a:off x="197710" y="5157917"/>
            <a:ext cx="11803110" cy="1404055"/>
          </a:xfrm>
          <a:prstGeom prst="rect">
            <a:avLst/>
          </a:prstGeom>
          <a:solidFill>
            <a:schemeClr val="accent1"/>
          </a:solidFill>
          <a:ln w="25400" cap="flat" cmpd="sng" algn="ctr">
            <a:solidFill>
              <a:schemeClr val="accent1"/>
            </a:solid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Pembongkaran Fasilitas Ilegal (tanpa Administrator)</a:t>
            </a:r>
          </a:p>
          <a:p>
            <a:pPr marL="285750" indent="-285750">
              <a:buFont typeface="Wingdings" panose="05000000000000000000" pitchFamily="2" charset="2"/>
              <a:buChar char="l"/>
            </a:pPr>
            <a:r>
              <a:rPr lang="id" altLang="en-US" sz="2000" dirty="0">
                <a:solidFill>
                  <a:schemeClr val="bg1"/>
                </a:solidFill>
              </a:rPr>
              <a:t>Penangguhan operasi pabrik (fasilitas tersebut) sebelum penunjukan manajer</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Denda ¥0,5 juta</a:t>
            </a:r>
          </a:p>
        </p:txBody>
      </p:sp>
      <p:sp>
        <p:nvSpPr>
          <p:cNvPr id="6" name="テキスト ボックス 5">
            <a:extLst>
              <a:ext uri="{FF2B5EF4-FFF2-40B4-BE49-F238E27FC236}">
                <a16:creationId xmlns:a16="http://schemas.microsoft.com/office/drawing/2014/main" id="{538DAAF4-1C97-45B0-6CE5-4BC955FFFCE3}"/>
              </a:ext>
            </a:extLst>
          </p:cNvPr>
          <p:cNvSpPr txBox="1"/>
          <p:nvPr/>
        </p:nvSpPr>
        <p:spPr>
          <a:xfrm>
            <a:off x="191180" y="1042887"/>
            <a:ext cx="3456480" cy="369332"/>
          </a:xfrm>
          <a:prstGeom prst="rect">
            <a:avLst/>
          </a:prstGeom>
          <a:noFill/>
        </p:spPr>
        <p:txBody>
          <a:bodyPr wrap="square">
            <a:spAutoFit/>
          </a:bodyPr>
          <a:lstStyle/>
          <a:p>
            <a:r>
              <a:rPr lang="id" altLang="en-US" dirty="0"/>
              <a:t>1) Garis besar</a:t>
            </a:r>
            <a:endParaRPr lang="en-US" altLang="ja-JP" dirty="0"/>
          </a:p>
        </p:txBody>
      </p:sp>
      <p:sp>
        <p:nvSpPr>
          <p:cNvPr id="7" name="テキスト ボックス 6">
            <a:extLst>
              <a:ext uri="{FF2B5EF4-FFF2-40B4-BE49-F238E27FC236}">
                <a16:creationId xmlns:a16="http://schemas.microsoft.com/office/drawing/2014/main" id="{F0F35853-8F5F-B453-0266-A849F723D097}"/>
              </a:ext>
            </a:extLst>
          </p:cNvPr>
          <p:cNvSpPr txBox="1"/>
          <p:nvPr/>
        </p:nvSpPr>
        <p:spPr>
          <a:xfrm>
            <a:off x="197710" y="3212970"/>
            <a:ext cx="4596062" cy="369332"/>
          </a:xfrm>
          <a:prstGeom prst="rect">
            <a:avLst/>
          </a:prstGeom>
          <a:noFill/>
        </p:spPr>
        <p:txBody>
          <a:bodyPr wrap="square">
            <a:spAutoFit/>
          </a:bodyPr>
          <a:lstStyle/>
          <a:p>
            <a:r>
              <a:rPr lang="id" altLang="en-US" dirty="0"/>
              <a:t>2) Penyebab</a:t>
            </a:r>
            <a:endParaRPr lang="en-US" altLang="ja-JP" dirty="0"/>
          </a:p>
        </p:txBody>
      </p:sp>
      <p:sp>
        <p:nvSpPr>
          <p:cNvPr id="8" name="テキスト ボックス 7">
            <a:extLst>
              <a:ext uri="{FF2B5EF4-FFF2-40B4-BE49-F238E27FC236}">
                <a16:creationId xmlns:a16="http://schemas.microsoft.com/office/drawing/2014/main" id="{7D6EB50B-7FC1-5C1F-B1EB-C398ACC14D26}"/>
              </a:ext>
            </a:extLst>
          </p:cNvPr>
          <p:cNvSpPr txBox="1"/>
          <p:nvPr/>
        </p:nvSpPr>
        <p:spPr>
          <a:xfrm>
            <a:off x="197710" y="4802084"/>
            <a:ext cx="640236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9" name="テキスト ボックス 8">
            <a:extLst>
              <a:ext uri="{FF2B5EF4-FFF2-40B4-BE49-F238E27FC236}">
                <a16:creationId xmlns:a16="http://schemas.microsoft.com/office/drawing/2014/main" id="{0B9DA676-1686-5F58-A35A-8F8F1288342F}"/>
              </a:ext>
            </a:extLst>
          </p:cNvPr>
          <p:cNvSpPr txBox="1"/>
          <p:nvPr/>
        </p:nvSpPr>
        <p:spPr>
          <a:xfrm>
            <a:off x="0" y="724570"/>
            <a:ext cx="8400320" cy="338554"/>
          </a:xfrm>
          <a:prstGeom prst="rect">
            <a:avLst/>
          </a:prstGeom>
          <a:noFill/>
        </p:spPr>
        <p:txBody>
          <a:bodyPr wrap="square">
            <a:spAutoFit/>
          </a:bodyPr>
          <a:lstStyle/>
          <a:p>
            <a:pPr>
              <a:defRPr/>
            </a:pPr>
            <a:r>
              <a:rPr lang="id" altLang="en-US" sz="1600" dirty="0">
                <a:solidFill>
                  <a:srgbClr val="000000"/>
                </a:solidFill>
              </a:rPr>
              <a:t>3.1 Contoh pelanggaran hukum dan peraturan tentang organisasi</a:t>
            </a:r>
            <a:endParaRPr lang="en-US" altLang="ja-JP" sz="1600" dirty="0">
              <a:solidFill>
                <a:srgbClr val="000000"/>
              </a:solidFill>
            </a:endParaRPr>
          </a:p>
        </p:txBody>
      </p:sp>
    </p:spTree>
    <p:extLst>
      <p:ext uri="{BB962C8B-B14F-4D97-AF65-F5344CB8AC3E}">
        <p14:creationId xmlns:p14="http://schemas.microsoft.com/office/powerpoint/2010/main" val="1128116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CF2EDDD2-D69E-A508-77B6-4EE8F9597180}"/>
              </a:ext>
            </a:extLst>
          </p:cNvPr>
          <p:cNvSpPr txBox="1">
            <a:spLocks/>
          </p:cNvSpPr>
          <p:nvPr/>
        </p:nvSpPr>
        <p:spPr>
          <a:xfrm>
            <a:off x="197710" y="1367692"/>
            <a:ext cx="11803110" cy="1195400"/>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ja-JP" sz="1600" dirty="0"/>
              <a:t>Pada bulan Maret 2011, Pabrik c Produsen Kendaraan B mengumumkan pelanggaran Undang-Undang Pengendalian Pencemaran Udara. Sebagai tanggapan, Kementerian Lingkungan Hidup meminta perusahaan untuk melaporkan langkah-langkah tindakan pencegahan. Selain fasilitas "c", pabrik manufaktur perusahaan dan yang terkait di Shiga, Gifu, dan Kota Kyoto ditemukan telah melanggar hukum dan peraturan (</a:t>
            </a:r>
            <a:r>
              <a:rPr lang="id" altLang="ja-JP" sz="1600" b="1" dirty="0"/>
              <a:t>22 </a:t>
            </a:r>
            <a:r>
              <a:rPr lang="id" altLang="ja-JP" sz="1600" b="1" dirty="0">
                <a:highlight>
                  <a:srgbClr val="FFFF00"/>
                </a:highlight>
              </a:rPr>
              <a:t>fasilitas tanpa pengukuran</a:t>
            </a:r>
            <a:r>
              <a:rPr lang="id" altLang="ja-JP" sz="1600" dirty="0">
                <a:highlight>
                  <a:srgbClr val="FFFF00"/>
                </a:highlight>
              </a:rPr>
              <a:t> </a:t>
            </a:r>
            <a:r>
              <a:rPr lang="id" altLang="ja-JP" sz="1600" dirty="0"/>
              <a:t>dan 15 </a:t>
            </a:r>
            <a:r>
              <a:rPr lang="id" altLang="ja-JP" sz="1600" b="1" dirty="0">
                <a:highlight>
                  <a:srgbClr val="FFFF00"/>
                </a:highlight>
              </a:rPr>
              <a:t>fasilitas tanpa pemberitahuan</a:t>
            </a:r>
            <a:r>
              <a:rPr lang="id" altLang="ja-JP" sz="1600" dirty="0">
                <a:highlight>
                  <a:srgbClr val="FFFF00"/>
                </a:highlight>
              </a:rPr>
              <a:t>).</a:t>
            </a:r>
          </a:p>
          <a:p>
            <a:endParaRPr lang="ja-JP" altLang="en-US" sz="1600" dirty="0"/>
          </a:p>
        </p:txBody>
      </p:sp>
      <p:sp>
        <p:nvSpPr>
          <p:cNvPr id="4" name="テキスト プレースホルダー 2">
            <a:extLst>
              <a:ext uri="{FF2B5EF4-FFF2-40B4-BE49-F238E27FC236}">
                <a16:creationId xmlns:a16="http://schemas.microsoft.com/office/drawing/2014/main" id="{399C4C33-CBB2-C865-0BFE-DC5C8F5D8D1D}"/>
              </a:ext>
            </a:extLst>
          </p:cNvPr>
          <p:cNvSpPr txBox="1">
            <a:spLocks/>
          </p:cNvSpPr>
          <p:nvPr/>
        </p:nvSpPr>
        <p:spPr>
          <a:xfrm>
            <a:off x="191180" y="3195558"/>
            <a:ext cx="11809640" cy="1321739"/>
          </a:xfrm>
          <a:prstGeom prst="rect">
            <a:avLst/>
          </a:prstGeom>
          <a:noFill/>
          <a:ln w="25400" cap="flat" cmpd="sng" algn="ctr">
            <a:solidFill>
              <a:schemeClr val="tx2"/>
            </a:solidFill>
            <a:prstDash val="solid"/>
          </a:ln>
          <a:effectLst/>
        </p:spPr>
        <p:txBody>
          <a:bodyPr lIns="36000" tIns="36000" rIns="36000" bIns="3600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800" dirty="0"/>
              <a:t>(1)Terdapat kesalahan dalam proses pelaporan dan pelaksanaan pengukuran serta penetapan peraturan.</a:t>
            </a:r>
            <a:endParaRPr lang="en-US" altLang="ja-JP" sz="1800" dirty="0"/>
          </a:p>
          <a:p>
            <a:r>
              <a:rPr lang="id" altLang="en-US" sz="1800" dirty="0"/>
              <a:t>(2) Sistem untuk memeriksa status pemberitahuan dan pengukuran tidak berfungsi.</a:t>
            </a:r>
            <a:endParaRPr lang="en-US" altLang="ja-JP" sz="1800" dirty="0"/>
          </a:p>
          <a:p>
            <a:r>
              <a:rPr lang="id" altLang="en-US" sz="1800" dirty="0"/>
              <a:t>(3)Pelatihan tentang undang-undang dan peraturan lingkungan tidak cukup untuk manajer dan personel yang bertanggung jawab.</a:t>
            </a:r>
            <a:endParaRPr lang="en-US" altLang="ja-JP" sz="1800" dirty="0"/>
          </a:p>
          <a:p>
            <a:endParaRPr lang="ja-JP" altLang="en-US" sz="1800" dirty="0"/>
          </a:p>
        </p:txBody>
      </p:sp>
      <p:sp>
        <p:nvSpPr>
          <p:cNvPr id="5" name="テキスト プレースホルダー 2">
            <a:extLst>
              <a:ext uri="{FF2B5EF4-FFF2-40B4-BE49-F238E27FC236}">
                <a16:creationId xmlns:a16="http://schemas.microsoft.com/office/drawing/2014/main" id="{9A39A1BA-6092-CDC7-A902-AE282DE029C9}"/>
              </a:ext>
            </a:extLst>
          </p:cNvPr>
          <p:cNvSpPr txBox="1">
            <a:spLocks/>
          </p:cNvSpPr>
          <p:nvPr/>
        </p:nvSpPr>
        <p:spPr>
          <a:xfrm>
            <a:off x="197710" y="5157240"/>
            <a:ext cx="11803110" cy="1334725"/>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r>
              <a:rPr lang="id" altLang="en-US" sz="2000" dirty="0">
                <a:solidFill>
                  <a:schemeClr val="bg1"/>
                </a:solidFill>
              </a:rPr>
              <a:t>Menghentikan pengoperasian fasilitas target atau mengganti fasilitas</a:t>
            </a:r>
          </a:p>
          <a:p>
            <a:pPr marL="285750" indent="-285750">
              <a:buFont typeface="Wingdings" panose="05000000000000000000" pitchFamily="2" charset="2"/>
              <a:buChar char="l"/>
            </a:pPr>
            <a:r>
              <a:rPr lang="id" altLang="en-US" sz="2000" dirty="0">
                <a:solidFill>
                  <a:schemeClr val="bg1"/>
                </a:solidFill>
              </a:rPr>
              <a:t>Denda: 1 juta yen x 37 fasilitas = 37 juta yen</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Dan penjara dengan pekerjaan untuk orang yang bertanggung jawab</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Hilangnya kepercayaan sosial dan dampak pada harga saham</a:t>
            </a:r>
            <a:endParaRPr lang="en-US" altLang="ja-JP" sz="2000" dirty="0">
              <a:solidFill>
                <a:schemeClr val="bg1"/>
              </a:solidFill>
            </a:endParaRPr>
          </a:p>
        </p:txBody>
      </p:sp>
      <p:sp>
        <p:nvSpPr>
          <p:cNvPr id="6" name="テキスト ボックス 5">
            <a:extLst>
              <a:ext uri="{FF2B5EF4-FFF2-40B4-BE49-F238E27FC236}">
                <a16:creationId xmlns:a16="http://schemas.microsoft.com/office/drawing/2014/main" id="{FB36DEB1-8006-9AC9-0C2A-B9700F28A659}"/>
              </a:ext>
            </a:extLst>
          </p:cNvPr>
          <p:cNvSpPr txBox="1"/>
          <p:nvPr/>
        </p:nvSpPr>
        <p:spPr>
          <a:xfrm>
            <a:off x="191180" y="1042886"/>
            <a:ext cx="2520350" cy="369332"/>
          </a:xfrm>
          <a:prstGeom prst="rect">
            <a:avLst/>
          </a:prstGeom>
          <a:noFill/>
        </p:spPr>
        <p:txBody>
          <a:bodyPr wrap="square">
            <a:spAutoFit/>
          </a:bodyPr>
          <a:lstStyle/>
          <a:p>
            <a:r>
              <a:rPr lang="id" altLang="en-US" dirty="0"/>
              <a:t>1) Garis besar</a:t>
            </a:r>
            <a:endParaRPr lang="en-US" altLang="ja-JP" dirty="0"/>
          </a:p>
        </p:txBody>
      </p:sp>
      <p:sp>
        <p:nvSpPr>
          <p:cNvPr id="7" name="テキスト ボックス 6">
            <a:extLst>
              <a:ext uri="{FF2B5EF4-FFF2-40B4-BE49-F238E27FC236}">
                <a16:creationId xmlns:a16="http://schemas.microsoft.com/office/drawing/2014/main" id="{C5AF1CB5-B2FA-9FF5-EB1E-14C76E234B4A}"/>
              </a:ext>
            </a:extLst>
          </p:cNvPr>
          <p:cNvSpPr txBox="1"/>
          <p:nvPr/>
        </p:nvSpPr>
        <p:spPr>
          <a:xfrm>
            <a:off x="197710" y="2793051"/>
            <a:ext cx="4596062" cy="369332"/>
          </a:xfrm>
          <a:prstGeom prst="rect">
            <a:avLst/>
          </a:prstGeom>
          <a:noFill/>
        </p:spPr>
        <p:txBody>
          <a:bodyPr wrap="square">
            <a:spAutoFit/>
          </a:bodyPr>
          <a:lstStyle/>
          <a:p>
            <a:r>
              <a:rPr lang="id" altLang="en-US" dirty="0"/>
              <a:t>2) Penyebab</a:t>
            </a:r>
            <a:endParaRPr lang="en-US" altLang="ja-JP" dirty="0"/>
          </a:p>
        </p:txBody>
      </p:sp>
      <p:sp>
        <p:nvSpPr>
          <p:cNvPr id="8" name="テキスト ボックス 7">
            <a:extLst>
              <a:ext uri="{FF2B5EF4-FFF2-40B4-BE49-F238E27FC236}">
                <a16:creationId xmlns:a16="http://schemas.microsoft.com/office/drawing/2014/main" id="{9D89BA5C-6E01-CC9F-9271-FCA8AF1BE8F9}"/>
              </a:ext>
            </a:extLst>
          </p:cNvPr>
          <p:cNvSpPr txBox="1"/>
          <p:nvPr/>
        </p:nvSpPr>
        <p:spPr>
          <a:xfrm>
            <a:off x="269290" y="4797190"/>
            <a:ext cx="582671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9" name="テキスト ボックス 8">
            <a:extLst>
              <a:ext uri="{FF2B5EF4-FFF2-40B4-BE49-F238E27FC236}">
                <a16:creationId xmlns:a16="http://schemas.microsoft.com/office/drawing/2014/main" id="{E4779847-B5F1-CBE9-7D90-741BD0E5A735}"/>
              </a:ext>
            </a:extLst>
          </p:cNvPr>
          <p:cNvSpPr txBox="1"/>
          <p:nvPr/>
        </p:nvSpPr>
        <p:spPr>
          <a:xfrm>
            <a:off x="0" y="724570"/>
            <a:ext cx="9120420" cy="338554"/>
          </a:xfrm>
          <a:prstGeom prst="rect">
            <a:avLst/>
          </a:prstGeom>
          <a:noFill/>
        </p:spPr>
        <p:txBody>
          <a:bodyPr wrap="square">
            <a:spAutoFit/>
          </a:bodyPr>
          <a:lstStyle/>
          <a:p>
            <a:pPr>
              <a:defRPr/>
            </a:pPr>
            <a:r>
              <a:rPr lang="id" altLang="en-US" sz="1600" dirty="0">
                <a:solidFill>
                  <a:srgbClr val="000000"/>
                </a:solidFill>
              </a:rPr>
              <a:t>3.2.1 Kasus pelanggaran hukum dan peraturan tentang atmosfer</a:t>
            </a:r>
            <a:endParaRPr lang="en-US" altLang="ja-JP" sz="1600" dirty="0">
              <a:solidFill>
                <a:srgbClr val="000000"/>
              </a:solidFill>
            </a:endParaRPr>
          </a:p>
        </p:txBody>
      </p:sp>
    </p:spTree>
    <p:extLst>
      <p:ext uri="{BB962C8B-B14F-4D97-AF65-F5344CB8AC3E}">
        <p14:creationId xmlns:p14="http://schemas.microsoft.com/office/powerpoint/2010/main" val="1318956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28011521-4676-EBDF-9FD8-D0D22F08930D}"/>
              </a:ext>
            </a:extLst>
          </p:cNvPr>
          <p:cNvSpPr txBox="1">
            <a:spLocks/>
          </p:cNvSpPr>
          <p:nvPr/>
        </p:nvSpPr>
        <p:spPr>
          <a:xfrm>
            <a:off x="256660" y="1367692"/>
            <a:ext cx="11744160" cy="1195400"/>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600" dirty="0"/>
              <a:t>Menurut Undang-Undang Industri Utilitas Listrik, ditemukan bahwa Kilang Minyak E membuat laporan palsu tentang sebagian laporan tentang jelaga dan asap, dll. berdasarkan Perjanjian Pengendalian Polusi selama tiga tahun. </a:t>
            </a:r>
            <a:r>
              <a:rPr lang="id" altLang="en-US" sz="1600" b="1" dirty="0">
                <a:highlight>
                  <a:srgbClr val="FFFF00"/>
                </a:highlight>
              </a:rPr>
              <a:t>Melebihi standar emisi</a:t>
            </a:r>
            <a:endParaRPr lang="ja-JP" altLang="en-US" sz="1600" b="1" dirty="0">
              <a:highlight>
                <a:srgbClr val="FFFF00"/>
              </a:highlight>
            </a:endParaRPr>
          </a:p>
        </p:txBody>
      </p:sp>
      <p:sp>
        <p:nvSpPr>
          <p:cNvPr id="4" name="テキスト プレースホルダー 2">
            <a:extLst>
              <a:ext uri="{FF2B5EF4-FFF2-40B4-BE49-F238E27FC236}">
                <a16:creationId xmlns:a16="http://schemas.microsoft.com/office/drawing/2014/main" id="{BDEC74E8-894A-B1F0-1539-DDFF8ECB394C}"/>
              </a:ext>
            </a:extLst>
          </p:cNvPr>
          <p:cNvSpPr txBox="1">
            <a:spLocks/>
          </p:cNvSpPr>
          <p:nvPr/>
        </p:nvSpPr>
        <p:spPr>
          <a:xfrm>
            <a:off x="263190" y="3195558"/>
            <a:ext cx="11737630" cy="1321739"/>
          </a:xfrm>
          <a:prstGeom prst="rect">
            <a:avLst/>
          </a:prstGeom>
          <a:noFill/>
          <a:ln w="25400" cap="flat" cmpd="sng" algn="ctr">
            <a:solidFill>
              <a:schemeClr val="tx2"/>
            </a:solidFill>
            <a:prstDash val="solid"/>
          </a:ln>
          <a:effectLst/>
        </p:spPr>
        <p:txBody>
          <a:bodyPr lIns="36000" tIns="36000" rIns="36000" bIns="3600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800" dirty="0"/>
              <a:t>(1)Pengukuran kepadatan gas buang udara kilang dialihdayakan ke kontraktor luar.</a:t>
            </a:r>
            <a:endParaRPr lang="en-US" altLang="ja-JP" sz="1800" dirty="0"/>
          </a:p>
          <a:p>
            <a:r>
              <a:rPr lang="id" altLang="en-US" sz="1800" dirty="0"/>
              <a:t>(2)Ketika data pengukuran ditranskripsikan menjadi laporan internal yang berfungsi sebagai dasar untuk pelaporan kepada pemerintah daerah, personel lapangan menulis ulang data tersebut.</a:t>
            </a:r>
          </a:p>
        </p:txBody>
      </p:sp>
      <p:sp>
        <p:nvSpPr>
          <p:cNvPr id="5" name="テキスト プレースホルダー 2">
            <a:extLst>
              <a:ext uri="{FF2B5EF4-FFF2-40B4-BE49-F238E27FC236}">
                <a16:creationId xmlns:a16="http://schemas.microsoft.com/office/drawing/2014/main" id="{E77A86AF-F98E-4398-BA2A-F76C0301B66E}"/>
              </a:ext>
            </a:extLst>
          </p:cNvPr>
          <p:cNvSpPr txBox="1">
            <a:spLocks/>
          </p:cNvSpPr>
          <p:nvPr/>
        </p:nvSpPr>
        <p:spPr>
          <a:xfrm>
            <a:off x="263190" y="5157240"/>
            <a:ext cx="11737630" cy="1334725"/>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r>
              <a:rPr lang="id" altLang="en-US" sz="2000" dirty="0">
                <a:solidFill>
                  <a:schemeClr val="bg1"/>
                </a:solidFill>
              </a:rPr>
              <a:t>Penerimaan laporan perbaikan dari operator bisnis</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Panduan Administratif tentang tindakan pencegahan</a:t>
            </a:r>
            <a:endParaRPr lang="en-US" altLang="ja-JP" sz="2000" dirty="0">
              <a:solidFill>
                <a:schemeClr val="bg1"/>
              </a:solidFill>
            </a:endParaRPr>
          </a:p>
        </p:txBody>
      </p:sp>
      <p:sp>
        <p:nvSpPr>
          <p:cNvPr id="6" name="テキスト ボックス 5">
            <a:extLst>
              <a:ext uri="{FF2B5EF4-FFF2-40B4-BE49-F238E27FC236}">
                <a16:creationId xmlns:a16="http://schemas.microsoft.com/office/drawing/2014/main" id="{F41BBB59-C1CF-EB13-CE5B-B7F2390AAB87}"/>
              </a:ext>
            </a:extLst>
          </p:cNvPr>
          <p:cNvSpPr txBox="1"/>
          <p:nvPr/>
        </p:nvSpPr>
        <p:spPr>
          <a:xfrm>
            <a:off x="256660" y="1042887"/>
            <a:ext cx="3318990" cy="369332"/>
          </a:xfrm>
          <a:prstGeom prst="rect">
            <a:avLst/>
          </a:prstGeom>
          <a:noFill/>
        </p:spPr>
        <p:txBody>
          <a:bodyPr wrap="square">
            <a:spAutoFit/>
          </a:bodyPr>
          <a:lstStyle/>
          <a:p>
            <a:r>
              <a:rPr lang="id" altLang="en-US" dirty="0"/>
              <a:t>1) Garis besar</a:t>
            </a:r>
            <a:endParaRPr lang="en-US" altLang="ja-JP" dirty="0"/>
          </a:p>
        </p:txBody>
      </p:sp>
      <p:sp>
        <p:nvSpPr>
          <p:cNvPr id="7" name="テキスト ボックス 6">
            <a:extLst>
              <a:ext uri="{FF2B5EF4-FFF2-40B4-BE49-F238E27FC236}">
                <a16:creationId xmlns:a16="http://schemas.microsoft.com/office/drawing/2014/main" id="{767375DB-AA8B-BE99-DBF9-4C6B89A2F9CF}"/>
              </a:ext>
            </a:extLst>
          </p:cNvPr>
          <p:cNvSpPr txBox="1"/>
          <p:nvPr/>
        </p:nvSpPr>
        <p:spPr>
          <a:xfrm>
            <a:off x="263190" y="2793051"/>
            <a:ext cx="4596062" cy="369332"/>
          </a:xfrm>
          <a:prstGeom prst="rect">
            <a:avLst/>
          </a:prstGeom>
          <a:noFill/>
        </p:spPr>
        <p:txBody>
          <a:bodyPr wrap="square">
            <a:spAutoFit/>
          </a:bodyPr>
          <a:lstStyle/>
          <a:p>
            <a:r>
              <a:rPr lang="id" altLang="en-US" dirty="0"/>
              <a:t>2) Penyebab</a:t>
            </a:r>
            <a:endParaRPr lang="en-US" altLang="ja-JP" dirty="0"/>
          </a:p>
        </p:txBody>
      </p:sp>
      <p:sp>
        <p:nvSpPr>
          <p:cNvPr id="8" name="テキスト ボックス 7">
            <a:extLst>
              <a:ext uri="{FF2B5EF4-FFF2-40B4-BE49-F238E27FC236}">
                <a16:creationId xmlns:a16="http://schemas.microsoft.com/office/drawing/2014/main" id="{78BA810E-52AF-8187-D55E-C5C029E0B6EF}"/>
              </a:ext>
            </a:extLst>
          </p:cNvPr>
          <p:cNvSpPr txBox="1"/>
          <p:nvPr/>
        </p:nvSpPr>
        <p:spPr>
          <a:xfrm>
            <a:off x="334770" y="4797190"/>
            <a:ext cx="4609070" cy="369332"/>
          </a:xfrm>
          <a:prstGeom prst="rect">
            <a:avLst/>
          </a:prstGeom>
          <a:noFill/>
        </p:spPr>
        <p:txBody>
          <a:bodyPr wrap="square">
            <a:spAutoFit/>
          </a:bodyPr>
          <a:lstStyle/>
          <a:p>
            <a:r>
              <a:rPr lang="id" altLang="en-US" dirty="0"/>
              <a:t>3) Tanggapan Pemerintah, dll.</a:t>
            </a:r>
            <a:endParaRPr lang="en-US" altLang="ja-JP" dirty="0"/>
          </a:p>
        </p:txBody>
      </p:sp>
      <p:sp>
        <p:nvSpPr>
          <p:cNvPr id="9" name="テキスト ボックス 8">
            <a:extLst>
              <a:ext uri="{FF2B5EF4-FFF2-40B4-BE49-F238E27FC236}">
                <a16:creationId xmlns:a16="http://schemas.microsoft.com/office/drawing/2014/main" id="{E17923D3-DDB6-0CF4-805D-7FD7421FDD1B}"/>
              </a:ext>
            </a:extLst>
          </p:cNvPr>
          <p:cNvSpPr txBox="1"/>
          <p:nvPr/>
        </p:nvSpPr>
        <p:spPr>
          <a:xfrm>
            <a:off x="0" y="724570"/>
            <a:ext cx="8472330" cy="338554"/>
          </a:xfrm>
          <a:prstGeom prst="rect">
            <a:avLst/>
          </a:prstGeom>
          <a:noFill/>
        </p:spPr>
        <p:txBody>
          <a:bodyPr wrap="square">
            <a:spAutoFit/>
          </a:bodyPr>
          <a:lstStyle/>
          <a:p>
            <a:pPr>
              <a:defRPr/>
            </a:pPr>
            <a:r>
              <a:rPr lang="id" altLang="en-US" sz="1600" dirty="0">
                <a:solidFill>
                  <a:srgbClr val="000000"/>
                </a:solidFill>
              </a:rPr>
              <a:t>3.2.2 Kasus pelanggaran hukum dan peraturan tentang atmosfer</a:t>
            </a:r>
            <a:r>
              <a:rPr lang="en-US" altLang="en-US" sz="1600" dirty="0">
                <a:solidFill>
                  <a:srgbClr val="000000"/>
                </a:solidFill>
              </a:rPr>
              <a:t> (Udara)</a:t>
            </a:r>
            <a:endParaRPr lang="en-US" altLang="ja-JP" sz="1600" dirty="0">
              <a:solidFill>
                <a:srgbClr val="000000"/>
              </a:solidFill>
            </a:endParaRPr>
          </a:p>
        </p:txBody>
      </p:sp>
      <p:pic>
        <p:nvPicPr>
          <p:cNvPr id="10" name="図 9">
            <a:extLst>
              <a:ext uri="{FF2B5EF4-FFF2-40B4-BE49-F238E27FC236}">
                <a16:creationId xmlns:a16="http://schemas.microsoft.com/office/drawing/2014/main" id="{686585E4-C4F6-6C62-32CC-098C44BE1831}"/>
              </a:ext>
            </a:extLst>
          </p:cNvPr>
          <p:cNvPicPr>
            <a:picLocks noChangeAspect="1"/>
          </p:cNvPicPr>
          <p:nvPr/>
        </p:nvPicPr>
        <p:blipFill>
          <a:blip r:embed="rId3"/>
          <a:stretch>
            <a:fillRect/>
          </a:stretch>
        </p:blipFill>
        <p:spPr>
          <a:xfrm>
            <a:off x="9120420" y="827734"/>
            <a:ext cx="2686188" cy="387370"/>
          </a:xfrm>
          <a:prstGeom prst="rect">
            <a:avLst/>
          </a:prstGeom>
        </p:spPr>
      </p:pic>
      <p:sp>
        <p:nvSpPr>
          <p:cNvPr id="11" name="正方形/長方形 10">
            <a:extLst>
              <a:ext uri="{FF2B5EF4-FFF2-40B4-BE49-F238E27FC236}">
                <a16:creationId xmlns:a16="http://schemas.microsoft.com/office/drawing/2014/main" id="{CCA11ECB-6923-C659-6C2C-895BA3C007ED}"/>
              </a:ext>
            </a:extLst>
          </p:cNvPr>
          <p:cNvSpPr/>
          <p:nvPr/>
        </p:nvSpPr>
        <p:spPr>
          <a:xfrm>
            <a:off x="6960120" y="827734"/>
            <a:ext cx="2016280" cy="4099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id" altLang="en-US" dirty="0">
                <a:solidFill>
                  <a:srgbClr val="FF0000"/>
                </a:solidFill>
              </a:rPr>
              <a:t>Tambahkan Baru</a:t>
            </a:r>
          </a:p>
        </p:txBody>
      </p:sp>
    </p:spTree>
    <p:extLst>
      <p:ext uri="{BB962C8B-B14F-4D97-AF65-F5344CB8AC3E}">
        <p14:creationId xmlns:p14="http://schemas.microsoft.com/office/powerpoint/2010/main" val="9144900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5334CC0E-4B0A-6EE2-1D8A-609DCD1CCAA6}"/>
              </a:ext>
            </a:extLst>
          </p:cNvPr>
          <p:cNvSpPr txBox="1">
            <a:spLocks/>
          </p:cNvSpPr>
          <p:nvPr/>
        </p:nvSpPr>
        <p:spPr>
          <a:xfrm>
            <a:off x="197710" y="1367692"/>
            <a:ext cx="8778690" cy="1483793"/>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ja-JP" sz="1600" dirty="0"/>
              <a:t>Pada bulan Desember 2004, Coast Guard Dept. menemukan bahwa pabrik baja Perusahaan C telah mengirimkan drainase yang tidak sesuai dengan standar drainase. Drainase perusahaan melebihi perjanjian pengendalian polusi selama lebih dari lima tahun. Namun, ditemukan bahwa perusahaan </a:t>
            </a:r>
            <a:r>
              <a:rPr lang="id" altLang="ja-JP" sz="1600" b="1" dirty="0">
                <a:highlight>
                  <a:srgbClr val="FFFF00"/>
                </a:highlight>
              </a:rPr>
              <a:t>telah memalsukan pengukuran </a:t>
            </a:r>
            <a:r>
              <a:rPr lang="id" altLang="ja-JP" sz="1600" dirty="0"/>
              <a:t>dan melaporkannya ke pemerintah daerah.</a:t>
            </a:r>
          </a:p>
          <a:p>
            <a:endParaRPr lang="ja-JP" altLang="en-US" sz="1600" dirty="0"/>
          </a:p>
        </p:txBody>
      </p:sp>
      <p:sp>
        <p:nvSpPr>
          <p:cNvPr id="4" name="テキスト プレースホルダー 2">
            <a:extLst>
              <a:ext uri="{FF2B5EF4-FFF2-40B4-BE49-F238E27FC236}">
                <a16:creationId xmlns:a16="http://schemas.microsoft.com/office/drawing/2014/main" id="{DD92A613-33A7-5CC7-A8B8-87FFACD1B860}"/>
              </a:ext>
            </a:extLst>
          </p:cNvPr>
          <p:cNvSpPr txBox="1">
            <a:spLocks/>
          </p:cNvSpPr>
          <p:nvPr/>
        </p:nvSpPr>
        <p:spPr>
          <a:xfrm>
            <a:off x="197710" y="3307168"/>
            <a:ext cx="11803110" cy="1186028"/>
          </a:xfrm>
          <a:prstGeom prst="rect">
            <a:avLst/>
          </a:prstGeom>
          <a:noFill/>
          <a:ln w="25400" cap="flat" cmpd="sng" algn="ctr">
            <a:solidFill>
              <a:schemeClr val="tx2"/>
            </a:solidFill>
            <a:prstDash val="solid"/>
          </a:ln>
          <a:effectLst/>
        </p:spPr>
        <p:txBody>
          <a:bodyPr lIns="36000" tIns="36000" rIns="3600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dirty="0"/>
              <a:t>(1)Debu beracun dari pabrik pig iron tersebar dan menempel ke luar dan mengalir keluar melalui parit drainase bersama dengan air hujan.</a:t>
            </a:r>
            <a:endParaRPr lang="en-US" altLang="ja-JP" sz="1600" dirty="0"/>
          </a:p>
          <a:p>
            <a:r>
              <a:rPr lang="id" altLang="en-US" sz="1600" b="1" dirty="0"/>
              <a:t>(2) Hanya ada satu orang yang bertanggung jawab atas kualitas air, dan tenaga kerja tidak dapat memeriksa data untuk pemalsuan.</a:t>
            </a:r>
            <a:endParaRPr lang="en-US" altLang="ja-JP" sz="1600" dirty="0"/>
          </a:p>
          <a:p>
            <a:r>
              <a:rPr lang="id" altLang="en-US" sz="1600" dirty="0"/>
              <a:t>(3) Tata kelola divisi pengelolaan lingkungan tidak berfungsi.</a:t>
            </a:r>
          </a:p>
        </p:txBody>
      </p:sp>
      <p:pic>
        <p:nvPicPr>
          <p:cNvPr id="5" name="図 4">
            <a:extLst>
              <a:ext uri="{FF2B5EF4-FFF2-40B4-BE49-F238E27FC236}">
                <a16:creationId xmlns:a16="http://schemas.microsoft.com/office/drawing/2014/main" id="{CC379C27-623F-71A9-F31A-60207527DDB8}"/>
              </a:ext>
            </a:extLst>
          </p:cNvPr>
          <p:cNvPicPr>
            <a:picLocks noChangeAspect="1"/>
          </p:cNvPicPr>
          <p:nvPr/>
        </p:nvPicPr>
        <p:blipFill>
          <a:blip r:embed="rId3"/>
          <a:stretch>
            <a:fillRect/>
          </a:stretch>
        </p:blipFill>
        <p:spPr>
          <a:xfrm>
            <a:off x="9108290" y="724570"/>
            <a:ext cx="2797076" cy="2114982"/>
          </a:xfrm>
          <a:prstGeom prst="rect">
            <a:avLst/>
          </a:prstGeom>
        </p:spPr>
      </p:pic>
      <p:sp>
        <p:nvSpPr>
          <p:cNvPr id="6" name="テキスト ボックス 5">
            <a:extLst>
              <a:ext uri="{FF2B5EF4-FFF2-40B4-BE49-F238E27FC236}">
                <a16:creationId xmlns:a16="http://schemas.microsoft.com/office/drawing/2014/main" id="{BEBFF340-D41A-99D9-9392-6746CFE61918}"/>
              </a:ext>
            </a:extLst>
          </p:cNvPr>
          <p:cNvSpPr txBox="1"/>
          <p:nvPr/>
        </p:nvSpPr>
        <p:spPr>
          <a:xfrm>
            <a:off x="9497709" y="2987103"/>
            <a:ext cx="1569660" cy="307777"/>
          </a:xfrm>
          <a:prstGeom prst="rect">
            <a:avLst/>
          </a:prstGeom>
          <a:noFill/>
        </p:spPr>
        <p:txBody>
          <a:bodyPr wrap="none" rtlCol="0">
            <a:spAutoFit/>
          </a:bodyPr>
          <a:lstStyle/>
          <a:p>
            <a:pPr algn="l"/>
            <a:r>
              <a:rPr lang="id" altLang="en-US" sz="1100" dirty="0"/>
              <a:t>Lihat HP dari Prefektur Chiba.</a:t>
            </a:r>
          </a:p>
        </p:txBody>
      </p:sp>
      <p:sp>
        <p:nvSpPr>
          <p:cNvPr id="7" name="テキスト プレースホルダー 2">
            <a:extLst>
              <a:ext uri="{FF2B5EF4-FFF2-40B4-BE49-F238E27FC236}">
                <a16:creationId xmlns:a16="http://schemas.microsoft.com/office/drawing/2014/main" id="{44A7B17E-1F67-84EE-F688-AA8D6F54F7C7}"/>
              </a:ext>
            </a:extLst>
          </p:cNvPr>
          <p:cNvSpPr txBox="1">
            <a:spLocks/>
          </p:cNvSpPr>
          <p:nvPr/>
        </p:nvSpPr>
        <p:spPr>
          <a:xfrm>
            <a:off x="197710" y="5157917"/>
            <a:ext cx="11803110" cy="1404055"/>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r>
              <a:rPr lang="id" altLang="en-US" sz="2000" dirty="0">
                <a:solidFill>
                  <a:schemeClr val="bg1"/>
                </a:solidFill>
              </a:rPr>
              <a:t>Shutdown</a:t>
            </a:r>
          </a:p>
          <a:p>
            <a:pPr marL="285750" indent="-285750">
              <a:buFont typeface="Wingdings" panose="05000000000000000000" pitchFamily="2" charset="2"/>
              <a:buChar char="l"/>
            </a:pPr>
            <a:r>
              <a:rPr lang="id" altLang="en-US" sz="2000" dirty="0">
                <a:solidFill>
                  <a:schemeClr val="bg1"/>
                </a:solidFill>
              </a:rPr>
              <a:t>Denda 1 juta yen, penjara dengan pekerjaan untuk penanggung jawab, dan penuntutan perusahaan</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Dampak lingkungan dari cekungan drainase Evaluasi dan Kembali ke status saat ini (1 miliar yen)</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Biaya koreksi fasilitas (10 miliar yen)</a:t>
            </a:r>
          </a:p>
        </p:txBody>
      </p:sp>
      <p:sp>
        <p:nvSpPr>
          <p:cNvPr id="8" name="テキスト ボックス 7">
            <a:extLst>
              <a:ext uri="{FF2B5EF4-FFF2-40B4-BE49-F238E27FC236}">
                <a16:creationId xmlns:a16="http://schemas.microsoft.com/office/drawing/2014/main" id="{EA028E1F-9DC5-99C2-234C-9F607262ADE5}"/>
              </a:ext>
            </a:extLst>
          </p:cNvPr>
          <p:cNvSpPr txBox="1"/>
          <p:nvPr/>
        </p:nvSpPr>
        <p:spPr>
          <a:xfrm>
            <a:off x="191180" y="1042887"/>
            <a:ext cx="3456480" cy="369332"/>
          </a:xfrm>
          <a:prstGeom prst="rect">
            <a:avLst/>
          </a:prstGeom>
          <a:noFill/>
        </p:spPr>
        <p:txBody>
          <a:bodyPr wrap="square">
            <a:spAutoFit/>
          </a:bodyPr>
          <a:lstStyle/>
          <a:p>
            <a:r>
              <a:rPr lang="id" altLang="en-US" dirty="0"/>
              <a:t>1) Garis besar</a:t>
            </a:r>
            <a:endParaRPr lang="en-US" altLang="ja-JP" dirty="0"/>
          </a:p>
        </p:txBody>
      </p:sp>
      <p:sp>
        <p:nvSpPr>
          <p:cNvPr id="9" name="テキスト ボックス 8">
            <a:extLst>
              <a:ext uri="{FF2B5EF4-FFF2-40B4-BE49-F238E27FC236}">
                <a16:creationId xmlns:a16="http://schemas.microsoft.com/office/drawing/2014/main" id="{72001E25-BE92-7C4D-4598-C47557537164}"/>
              </a:ext>
            </a:extLst>
          </p:cNvPr>
          <p:cNvSpPr txBox="1"/>
          <p:nvPr/>
        </p:nvSpPr>
        <p:spPr>
          <a:xfrm>
            <a:off x="197710" y="2913491"/>
            <a:ext cx="4596062" cy="369332"/>
          </a:xfrm>
          <a:prstGeom prst="rect">
            <a:avLst/>
          </a:prstGeom>
          <a:noFill/>
        </p:spPr>
        <p:txBody>
          <a:bodyPr wrap="square">
            <a:spAutoFit/>
          </a:bodyPr>
          <a:lstStyle/>
          <a:p>
            <a:r>
              <a:rPr lang="id" altLang="en-US" dirty="0"/>
              <a:t>2) Penyebab</a:t>
            </a:r>
            <a:endParaRPr lang="en-US" altLang="ja-JP" dirty="0"/>
          </a:p>
        </p:txBody>
      </p:sp>
      <p:sp>
        <p:nvSpPr>
          <p:cNvPr id="10" name="テキスト ボックス 9">
            <a:extLst>
              <a:ext uri="{FF2B5EF4-FFF2-40B4-BE49-F238E27FC236}">
                <a16:creationId xmlns:a16="http://schemas.microsoft.com/office/drawing/2014/main" id="{E471157B-9BC9-3B2F-9AEE-B46860E33D59}"/>
              </a:ext>
            </a:extLst>
          </p:cNvPr>
          <p:cNvSpPr txBox="1"/>
          <p:nvPr/>
        </p:nvSpPr>
        <p:spPr>
          <a:xfrm>
            <a:off x="197710" y="4802084"/>
            <a:ext cx="553824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11" name="テキスト ボックス 10">
            <a:extLst>
              <a:ext uri="{FF2B5EF4-FFF2-40B4-BE49-F238E27FC236}">
                <a16:creationId xmlns:a16="http://schemas.microsoft.com/office/drawing/2014/main" id="{51AB6BEE-A8EC-6B5E-BF7B-AF0489A3589A}"/>
              </a:ext>
            </a:extLst>
          </p:cNvPr>
          <p:cNvSpPr txBox="1"/>
          <p:nvPr/>
        </p:nvSpPr>
        <p:spPr>
          <a:xfrm>
            <a:off x="0" y="724570"/>
            <a:ext cx="5447910" cy="400110"/>
          </a:xfrm>
          <a:prstGeom prst="rect">
            <a:avLst/>
          </a:prstGeom>
          <a:noFill/>
        </p:spPr>
        <p:txBody>
          <a:bodyPr wrap="square">
            <a:spAutoFit/>
          </a:bodyPr>
          <a:lstStyle/>
          <a:p>
            <a:pPr>
              <a:defRPr/>
            </a:pPr>
            <a:r>
              <a:rPr lang="id" altLang="en-US" sz="1600" dirty="0">
                <a:solidFill>
                  <a:srgbClr val="000000"/>
                </a:solidFill>
              </a:rPr>
              <a:t>3.3.1 Pelanggaran hukum dan peraturan terkait air</a:t>
            </a:r>
            <a:endParaRPr lang="en-US" altLang="ja-JP" sz="1600" dirty="0">
              <a:solidFill>
                <a:srgbClr val="000000"/>
              </a:solidFill>
            </a:endParaRPr>
          </a:p>
        </p:txBody>
      </p:sp>
    </p:spTree>
    <p:extLst>
      <p:ext uri="{BB962C8B-B14F-4D97-AF65-F5344CB8AC3E}">
        <p14:creationId xmlns:p14="http://schemas.microsoft.com/office/powerpoint/2010/main" val="39756180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8FE88842-9D94-F8F5-1004-737208149316}"/>
              </a:ext>
            </a:extLst>
          </p:cNvPr>
          <p:cNvSpPr txBox="1">
            <a:spLocks/>
          </p:cNvSpPr>
          <p:nvPr/>
        </p:nvSpPr>
        <p:spPr>
          <a:xfrm>
            <a:off x="256301" y="1367692"/>
            <a:ext cx="11744921" cy="1483793"/>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800" dirty="0"/>
              <a:t>Perusahaan Daur Ulang Limbah Makanan K (Kota Kumamoto) </a:t>
            </a:r>
            <a:r>
              <a:rPr lang="id" altLang="en-US" sz="1800" b="1" dirty="0">
                <a:highlight>
                  <a:srgbClr val="FFFF00"/>
                </a:highlight>
              </a:rPr>
              <a:t>membuang limbah </a:t>
            </a:r>
            <a:r>
              <a:rPr lang="id" altLang="en-US" sz="1800" dirty="0"/>
              <a:t>yang mengandung nitrogen </a:t>
            </a:r>
            <a:r>
              <a:rPr lang="id" altLang="en-US" sz="1800" b="1" dirty="0">
                <a:highlight>
                  <a:srgbClr val="FFFF00"/>
                </a:highlight>
              </a:rPr>
              <a:t>melebihi standar nasional </a:t>
            </a:r>
            <a:r>
              <a:rPr lang="id" altLang="en-US" sz="1800" dirty="0"/>
              <a:t>dan prefektur dari pabrik di Kota Nagoya ke Pelabuhan Nagoya lima kali dari September hingga November 2018.</a:t>
            </a:r>
            <a:endParaRPr lang="ja-JP" altLang="en-US" sz="1800" dirty="0"/>
          </a:p>
        </p:txBody>
      </p:sp>
      <p:sp>
        <p:nvSpPr>
          <p:cNvPr id="4" name="テキスト プレースホルダー 2">
            <a:extLst>
              <a:ext uri="{FF2B5EF4-FFF2-40B4-BE49-F238E27FC236}">
                <a16:creationId xmlns:a16="http://schemas.microsoft.com/office/drawing/2014/main" id="{EBD91BFA-9A24-574C-0B37-27D4F47FB9D6}"/>
              </a:ext>
            </a:extLst>
          </p:cNvPr>
          <p:cNvSpPr txBox="1">
            <a:spLocks/>
          </p:cNvSpPr>
          <p:nvPr/>
        </p:nvSpPr>
        <p:spPr>
          <a:xfrm>
            <a:off x="263190" y="3307168"/>
            <a:ext cx="11737630" cy="1186028"/>
          </a:xfrm>
          <a:prstGeom prst="rect">
            <a:avLst/>
          </a:prstGeom>
          <a:noFill/>
          <a:ln w="25400" cap="flat" cmpd="sng" algn="ctr">
            <a:solidFill>
              <a:schemeClr val="tx2"/>
            </a:solidFill>
            <a:prstDash val="solid"/>
          </a:ln>
          <a:effectLst/>
        </p:spPr>
        <p:txBody>
          <a:bodyPr lIns="36000" tIns="36000" rIns="3600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800" dirty="0"/>
              <a:t>(1)Bapak. M memimpin karyawan dengan motif merasa benar sendiri, seperti ingin melindungi kepentingan Perusahaan K, dan melanjutkan drainase ilegal dengan cara yang sederhana.</a:t>
            </a:r>
            <a:endParaRPr lang="en-US" altLang="ja-JP" sz="1800" dirty="0"/>
          </a:p>
          <a:p>
            <a:r>
              <a:rPr lang="id" altLang="en-US" sz="1800" dirty="0"/>
              <a:t>(2)Kejahatan terorganisir dan kebiasaan.</a:t>
            </a:r>
          </a:p>
        </p:txBody>
      </p:sp>
      <p:sp>
        <p:nvSpPr>
          <p:cNvPr id="5" name="テキスト プレースホルダー 2">
            <a:extLst>
              <a:ext uri="{FF2B5EF4-FFF2-40B4-BE49-F238E27FC236}">
                <a16:creationId xmlns:a16="http://schemas.microsoft.com/office/drawing/2014/main" id="{BD009D5A-6BEF-4529-484E-6C56E53C7DA2}"/>
              </a:ext>
            </a:extLst>
          </p:cNvPr>
          <p:cNvSpPr txBox="1">
            <a:spLocks/>
          </p:cNvSpPr>
          <p:nvPr/>
        </p:nvSpPr>
        <p:spPr>
          <a:xfrm>
            <a:off x="263190" y="5157917"/>
            <a:ext cx="11737630" cy="1404055"/>
          </a:xfrm>
          <a:prstGeom prst="rect">
            <a:avLst/>
          </a:prstGeom>
          <a:solidFill>
            <a:schemeClr val="accent1"/>
          </a:solidFill>
          <a:ln w="25400" cap="flat" cmpd="sng" algn="ctr">
            <a:solidFill>
              <a:schemeClr val="accent1"/>
            </a:solid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r>
              <a:rPr lang="id" altLang="ja-JP" sz="2000" dirty="0">
                <a:solidFill>
                  <a:schemeClr val="bg1"/>
                </a:solidFill>
              </a:rPr>
              <a:t>Presiden M dijatuhi hukuman enam bulan penjara dengan pekerjaan selama tiga tahun.</a:t>
            </a:r>
          </a:p>
          <a:p>
            <a:pPr marL="285750" indent="-285750">
              <a:buFont typeface="Wingdings" panose="05000000000000000000" pitchFamily="2" charset="2"/>
              <a:buChar char="l"/>
            </a:pPr>
            <a:r>
              <a:rPr lang="id" altLang="ja-JP" sz="2000" dirty="0">
                <a:solidFill>
                  <a:schemeClr val="bg1"/>
                </a:solidFill>
              </a:rPr>
              <a:t>Perusahaan K denda 0,5 juta yen</a:t>
            </a:r>
          </a:p>
          <a:p>
            <a:pPr marL="285750" indent="-285750">
              <a:buFont typeface="Wingdings" panose="05000000000000000000" pitchFamily="2" charset="2"/>
              <a:buChar char="l"/>
            </a:pPr>
            <a:r>
              <a:rPr lang="id" altLang="en-US" sz="2000" dirty="0">
                <a:solidFill>
                  <a:schemeClr val="bg1"/>
                </a:solidFill>
              </a:rPr>
              <a:t>Pencabutan izin usaha dari Kota Nagoya dan Prefektur Aichi</a:t>
            </a:r>
            <a:endParaRPr lang="en-US" altLang="ja-JP" sz="2000" dirty="0">
              <a:solidFill>
                <a:schemeClr val="bg1"/>
              </a:solidFill>
            </a:endParaRPr>
          </a:p>
        </p:txBody>
      </p:sp>
      <p:sp>
        <p:nvSpPr>
          <p:cNvPr id="6" name="テキスト ボックス 5">
            <a:extLst>
              <a:ext uri="{FF2B5EF4-FFF2-40B4-BE49-F238E27FC236}">
                <a16:creationId xmlns:a16="http://schemas.microsoft.com/office/drawing/2014/main" id="{DA419E28-3B08-1793-50F1-E83A6C729B3A}"/>
              </a:ext>
            </a:extLst>
          </p:cNvPr>
          <p:cNvSpPr txBox="1"/>
          <p:nvPr/>
        </p:nvSpPr>
        <p:spPr>
          <a:xfrm>
            <a:off x="191180" y="1042887"/>
            <a:ext cx="2376330" cy="369332"/>
          </a:xfrm>
          <a:prstGeom prst="rect">
            <a:avLst/>
          </a:prstGeom>
          <a:noFill/>
        </p:spPr>
        <p:txBody>
          <a:bodyPr wrap="square">
            <a:spAutoFit/>
          </a:bodyPr>
          <a:lstStyle/>
          <a:p>
            <a:r>
              <a:rPr lang="id" altLang="en-US" dirty="0"/>
              <a:t>1) Garis besar</a:t>
            </a:r>
            <a:endParaRPr lang="en-US" altLang="ja-JP" dirty="0"/>
          </a:p>
        </p:txBody>
      </p:sp>
      <p:sp>
        <p:nvSpPr>
          <p:cNvPr id="7" name="テキスト ボックス 6">
            <a:extLst>
              <a:ext uri="{FF2B5EF4-FFF2-40B4-BE49-F238E27FC236}">
                <a16:creationId xmlns:a16="http://schemas.microsoft.com/office/drawing/2014/main" id="{A9FBCE82-443F-E9CD-79EA-3D42439608CD}"/>
              </a:ext>
            </a:extLst>
          </p:cNvPr>
          <p:cNvSpPr txBox="1"/>
          <p:nvPr/>
        </p:nvSpPr>
        <p:spPr>
          <a:xfrm>
            <a:off x="197710" y="2913491"/>
            <a:ext cx="4596062" cy="369332"/>
          </a:xfrm>
          <a:prstGeom prst="rect">
            <a:avLst/>
          </a:prstGeom>
          <a:noFill/>
        </p:spPr>
        <p:txBody>
          <a:bodyPr wrap="square">
            <a:spAutoFit/>
          </a:bodyPr>
          <a:lstStyle/>
          <a:p>
            <a:r>
              <a:rPr lang="id" altLang="en-US" dirty="0"/>
              <a:t>2) Penyebab</a:t>
            </a:r>
            <a:endParaRPr lang="en-US" altLang="ja-JP" dirty="0"/>
          </a:p>
        </p:txBody>
      </p:sp>
      <p:sp>
        <p:nvSpPr>
          <p:cNvPr id="8" name="テキスト ボックス 7">
            <a:extLst>
              <a:ext uri="{FF2B5EF4-FFF2-40B4-BE49-F238E27FC236}">
                <a16:creationId xmlns:a16="http://schemas.microsoft.com/office/drawing/2014/main" id="{86D954E7-2BF7-578F-478B-A8A8B12D2B00}"/>
              </a:ext>
            </a:extLst>
          </p:cNvPr>
          <p:cNvSpPr txBox="1"/>
          <p:nvPr/>
        </p:nvSpPr>
        <p:spPr>
          <a:xfrm>
            <a:off x="197710" y="4802084"/>
            <a:ext cx="4609070" cy="369332"/>
          </a:xfrm>
          <a:prstGeom prst="rect">
            <a:avLst/>
          </a:prstGeom>
          <a:noFill/>
        </p:spPr>
        <p:txBody>
          <a:bodyPr wrap="square">
            <a:spAutoFit/>
          </a:bodyPr>
          <a:lstStyle/>
          <a:p>
            <a:r>
              <a:rPr lang="id" altLang="en-US" dirty="0"/>
              <a:t>3) Hasil penghakiman</a:t>
            </a:r>
            <a:endParaRPr lang="en-US" altLang="ja-JP" dirty="0"/>
          </a:p>
        </p:txBody>
      </p:sp>
      <p:sp>
        <p:nvSpPr>
          <p:cNvPr id="9" name="テキスト ボックス 8">
            <a:extLst>
              <a:ext uri="{FF2B5EF4-FFF2-40B4-BE49-F238E27FC236}">
                <a16:creationId xmlns:a16="http://schemas.microsoft.com/office/drawing/2014/main" id="{B9898629-4DF5-3548-DB65-8617B3E9344A}"/>
              </a:ext>
            </a:extLst>
          </p:cNvPr>
          <p:cNvSpPr txBox="1"/>
          <p:nvPr/>
        </p:nvSpPr>
        <p:spPr>
          <a:xfrm>
            <a:off x="0" y="724570"/>
            <a:ext cx="5447910" cy="400110"/>
          </a:xfrm>
          <a:prstGeom prst="rect">
            <a:avLst/>
          </a:prstGeom>
          <a:noFill/>
        </p:spPr>
        <p:txBody>
          <a:bodyPr wrap="square">
            <a:spAutoFit/>
          </a:bodyPr>
          <a:lstStyle/>
          <a:p>
            <a:pPr>
              <a:defRPr/>
            </a:pPr>
            <a:r>
              <a:rPr lang="id" altLang="en-US" sz="1600" dirty="0">
                <a:solidFill>
                  <a:srgbClr val="000000"/>
                </a:solidFill>
              </a:rPr>
              <a:t>3.3.2 Pelanggaran hukum dan peraturan terkait air</a:t>
            </a:r>
            <a:endParaRPr lang="en-US" altLang="ja-JP" sz="1600" dirty="0">
              <a:solidFill>
                <a:srgbClr val="000000"/>
              </a:solidFill>
            </a:endParaRPr>
          </a:p>
        </p:txBody>
      </p:sp>
      <p:pic>
        <p:nvPicPr>
          <p:cNvPr id="10" name="図 9">
            <a:extLst>
              <a:ext uri="{FF2B5EF4-FFF2-40B4-BE49-F238E27FC236}">
                <a16:creationId xmlns:a16="http://schemas.microsoft.com/office/drawing/2014/main" id="{772587E7-5A05-C185-AF7D-D2627C0E0ED9}"/>
              </a:ext>
            </a:extLst>
          </p:cNvPr>
          <p:cNvPicPr>
            <a:picLocks noChangeAspect="1"/>
          </p:cNvPicPr>
          <p:nvPr/>
        </p:nvPicPr>
        <p:blipFill>
          <a:blip r:embed="rId3"/>
          <a:stretch>
            <a:fillRect/>
          </a:stretch>
        </p:blipFill>
        <p:spPr>
          <a:xfrm>
            <a:off x="8616350" y="912009"/>
            <a:ext cx="2400423" cy="234962"/>
          </a:xfrm>
          <a:prstGeom prst="rect">
            <a:avLst/>
          </a:prstGeom>
        </p:spPr>
      </p:pic>
      <p:sp>
        <p:nvSpPr>
          <p:cNvPr id="11" name="正方形/長方形 10">
            <a:extLst>
              <a:ext uri="{FF2B5EF4-FFF2-40B4-BE49-F238E27FC236}">
                <a16:creationId xmlns:a16="http://schemas.microsoft.com/office/drawing/2014/main" id="{B101ACE9-38C6-9116-3886-ABD1592D4875}"/>
              </a:ext>
            </a:extLst>
          </p:cNvPr>
          <p:cNvSpPr/>
          <p:nvPr/>
        </p:nvSpPr>
        <p:spPr>
          <a:xfrm>
            <a:off x="5663940" y="778121"/>
            <a:ext cx="2376330" cy="40011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id" altLang="en-US">
                <a:solidFill>
                  <a:srgbClr val="FF0000"/>
                </a:solidFill>
              </a:rPr>
              <a:t>Tambahkan Baru</a:t>
            </a:r>
          </a:p>
        </p:txBody>
      </p:sp>
    </p:spTree>
    <p:extLst>
      <p:ext uri="{BB962C8B-B14F-4D97-AF65-F5344CB8AC3E}">
        <p14:creationId xmlns:p14="http://schemas.microsoft.com/office/powerpoint/2010/main" val="13356542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5B89AADC-954D-24D3-80E9-FB25799DF2D9}"/>
              </a:ext>
            </a:extLst>
          </p:cNvPr>
          <p:cNvSpPr txBox="1">
            <a:spLocks/>
          </p:cNvSpPr>
          <p:nvPr/>
        </p:nvSpPr>
        <p:spPr>
          <a:xfrm>
            <a:off x="192417" y="1367692"/>
            <a:ext cx="11787083" cy="1487350"/>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ja-JP" sz="1600" dirty="0"/>
              <a:t>Pada Januari 2016, ditemukan bahwa limbah makanan yang ditugaskan untuk dibuang oleh produsen makanan, dll. disimpan secara ilegal oleh </a:t>
            </a:r>
            <a:r>
              <a:rPr lang="id" altLang="ja-JP" sz="1600" b="1" dirty="0">
                <a:highlight>
                  <a:srgbClr val="FFFF00"/>
                </a:highlight>
              </a:rPr>
              <a:t>perusahaan pembuangan limbah industri</a:t>
            </a:r>
            <a:r>
              <a:rPr lang="id" altLang="ja-JP" sz="1600" dirty="0"/>
              <a:t>, </a:t>
            </a:r>
            <a:r>
              <a:rPr lang="id" altLang="ja-JP" sz="1600" b="1" dirty="0">
                <a:highlight>
                  <a:srgbClr val="FFFF00"/>
                </a:highlight>
              </a:rPr>
              <a:t>dijual kembali</a:t>
            </a:r>
            <a:r>
              <a:rPr lang="id" altLang="ja-JP" sz="1600" b="1" dirty="0"/>
              <a:t>, </a:t>
            </a:r>
            <a:r>
              <a:rPr lang="id" altLang="ja-JP" sz="1600" dirty="0"/>
              <a:t>dan </a:t>
            </a:r>
            <a:r>
              <a:rPr lang="id" altLang="ja-JP" sz="1600" b="1" dirty="0">
                <a:highlight>
                  <a:srgbClr val="FFFF00"/>
                </a:highlight>
              </a:rPr>
              <a:t>didistribusikan sebagai makanan.</a:t>
            </a:r>
          </a:p>
          <a:p>
            <a:r>
              <a:rPr lang="id" altLang="en-US" sz="1600" dirty="0"/>
              <a:t>Sejak sekitar tahun 2010, Manifest juga telah dipalsukan dan dikirim untuk menyimpan dan menjual kembali limbah makanan yang ditugaskan oleh perusahaan pembuangan ini. Produsen emisi tidak dapat melihat sampai kasus ini dilaporkan. Limbah makanan yang telah disimpan secara tidak benar dibuang dengan mengorbankan pembuangan.</a:t>
            </a:r>
            <a:endParaRPr lang="en-US" altLang="ja-JP" sz="1600" dirty="0"/>
          </a:p>
          <a:p>
            <a:endParaRPr lang="en-US" altLang="ja-JP" sz="1600" dirty="0"/>
          </a:p>
          <a:p>
            <a:endParaRPr lang="en-US" altLang="ja-JP" sz="1600" dirty="0"/>
          </a:p>
          <a:p>
            <a:endParaRPr lang="ja-JP" altLang="en-US" sz="1600" dirty="0"/>
          </a:p>
        </p:txBody>
      </p:sp>
      <p:sp>
        <p:nvSpPr>
          <p:cNvPr id="4" name="テキスト プレースホルダー 2">
            <a:extLst>
              <a:ext uri="{FF2B5EF4-FFF2-40B4-BE49-F238E27FC236}">
                <a16:creationId xmlns:a16="http://schemas.microsoft.com/office/drawing/2014/main" id="{55C41D50-5B31-37C1-5F56-B860DAFA2A7D}"/>
              </a:ext>
            </a:extLst>
          </p:cNvPr>
          <p:cNvSpPr txBox="1">
            <a:spLocks/>
          </p:cNvSpPr>
          <p:nvPr/>
        </p:nvSpPr>
        <p:spPr>
          <a:xfrm>
            <a:off x="192417" y="3397238"/>
            <a:ext cx="11787083" cy="1142365"/>
          </a:xfrm>
          <a:prstGeom prst="rect">
            <a:avLst/>
          </a:prstGeom>
          <a:noFill/>
          <a:ln w="25400" cap="flat" cmpd="sng" algn="ctr">
            <a:solidFill>
              <a:schemeClr val="tx2"/>
            </a:solidFill>
            <a:prstDash val="solid"/>
          </a:ln>
          <a:effectLst/>
        </p:spPr>
        <p:txBody>
          <a:bodyPr lIns="36000" tIns="36000" rIns="3600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600" dirty="0"/>
              <a:t>(1)Sejak perusahaan pembuangan limbah industri menjadi "operator bisnis daur ulang" dari Undang-Undang Daur Ulang Makanan pada tahun 2008, penyimpanan yang berlebihan tidak dapat dideteksi oleh inspeksi lokal dari perusahaan pembuangan limbah.</a:t>
            </a:r>
            <a:endParaRPr lang="en-US" altLang="ja-JP" sz="1600" dirty="0"/>
          </a:p>
          <a:p>
            <a:r>
              <a:rPr lang="id" altLang="en-US" sz="1600" dirty="0"/>
              <a:t>(2) Emisi ke produsen proses melebihi kuantitas perjanjian secara signifikan, tetapi mereka gagal mengonfirmasi.</a:t>
            </a:r>
          </a:p>
        </p:txBody>
      </p:sp>
      <p:sp>
        <p:nvSpPr>
          <p:cNvPr id="5" name="テキスト ボックス 4">
            <a:extLst>
              <a:ext uri="{FF2B5EF4-FFF2-40B4-BE49-F238E27FC236}">
                <a16:creationId xmlns:a16="http://schemas.microsoft.com/office/drawing/2014/main" id="{BF99F8BE-4C17-EAB9-6A56-16F511765022}"/>
              </a:ext>
            </a:extLst>
          </p:cNvPr>
          <p:cNvSpPr txBox="1"/>
          <p:nvPr/>
        </p:nvSpPr>
        <p:spPr>
          <a:xfrm>
            <a:off x="119170" y="2979601"/>
            <a:ext cx="4596062" cy="369332"/>
          </a:xfrm>
          <a:prstGeom prst="rect">
            <a:avLst/>
          </a:prstGeom>
          <a:noFill/>
        </p:spPr>
        <p:txBody>
          <a:bodyPr wrap="square">
            <a:spAutoFit/>
          </a:bodyPr>
          <a:lstStyle/>
          <a:p>
            <a:r>
              <a:rPr lang="id" altLang="en-US" dirty="0"/>
              <a:t>2) Penyebab</a:t>
            </a:r>
            <a:endParaRPr lang="en-US" altLang="ja-JP" dirty="0"/>
          </a:p>
        </p:txBody>
      </p:sp>
      <p:sp>
        <p:nvSpPr>
          <p:cNvPr id="6" name="テキスト プレースホルダー 2">
            <a:extLst>
              <a:ext uri="{FF2B5EF4-FFF2-40B4-BE49-F238E27FC236}">
                <a16:creationId xmlns:a16="http://schemas.microsoft.com/office/drawing/2014/main" id="{8378F623-3DA2-6222-7A06-B53944E557BB}"/>
              </a:ext>
            </a:extLst>
          </p:cNvPr>
          <p:cNvSpPr txBox="1">
            <a:spLocks/>
          </p:cNvSpPr>
          <p:nvPr/>
        </p:nvSpPr>
        <p:spPr>
          <a:xfrm>
            <a:off x="191180" y="5227247"/>
            <a:ext cx="11809640" cy="1334725"/>
          </a:xfrm>
          <a:prstGeom prst="rect">
            <a:avLst/>
          </a:prstGeom>
          <a:solidFill>
            <a:schemeClr val="accent1"/>
          </a:solidFill>
          <a:ln w="25400" cap="flat" cmpd="sng" algn="ctr">
            <a:solidFill>
              <a:schemeClr val="accent1"/>
            </a:solid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Pemulihan limbah yang ditinggalkan dan penjualan kembali (hingga 10 juta yen)</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Penangguhan operasi karena keterlambatan pengangkutan limbah ke kontrak dengan kontraktor baru</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Penguatan sistem manajemen</a:t>
            </a:r>
          </a:p>
        </p:txBody>
      </p:sp>
      <p:sp>
        <p:nvSpPr>
          <p:cNvPr id="7" name="テキスト ボックス 6">
            <a:extLst>
              <a:ext uri="{FF2B5EF4-FFF2-40B4-BE49-F238E27FC236}">
                <a16:creationId xmlns:a16="http://schemas.microsoft.com/office/drawing/2014/main" id="{ACA805BB-4F12-31DA-B9A2-1714E7FFC6F0}"/>
              </a:ext>
            </a:extLst>
          </p:cNvPr>
          <p:cNvSpPr txBox="1"/>
          <p:nvPr/>
        </p:nvSpPr>
        <p:spPr>
          <a:xfrm>
            <a:off x="119170" y="1042887"/>
            <a:ext cx="2520350" cy="369332"/>
          </a:xfrm>
          <a:prstGeom prst="rect">
            <a:avLst/>
          </a:prstGeom>
          <a:noFill/>
        </p:spPr>
        <p:txBody>
          <a:bodyPr wrap="square">
            <a:spAutoFit/>
          </a:bodyPr>
          <a:lstStyle/>
          <a:p>
            <a:r>
              <a:rPr lang="id" altLang="en-US" dirty="0"/>
              <a:t>1) Garis besar</a:t>
            </a:r>
            <a:endParaRPr lang="en-US" altLang="ja-JP" dirty="0"/>
          </a:p>
        </p:txBody>
      </p:sp>
      <p:sp>
        <p:nvSpPr>
          <p:cNvPr id="8" name="テキスト ボックス 7">
            <a:extLst>
              <a:ext uri="{FF2B5EF4-FFF2-40B4-BE49-F238E27FC236}">
                <a16:creationId xmlns:a16="http://schemas.microsoft.com/office/drawing/2014/main" id="{946B1A62-7301-FB74-1041-5A4B276450FD}"/>
              </a:ext>
            </a:extLst>
          </p:cNvPr>
          <p:cNvSpPr txBox="1"/>
          <p:nvPr/>
        </p:nvSpPr>
        <p:spPr>
          <a:xfrm>
            <a:off x="125700" y="4802084"/>
            <a:ext cx="553824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9" name="テキスト ボックス 8">
            <a:extLst>
              <a:ext uri="{FF2B5EF4-FFF2-40B4-BE49-F238E27FC236}">
                <a16:creationId xmlns:a16="http://schemas.microsoft.com/office/drawing/2014/main" id="{107B67B9-5657-C5C3-F507-E825CE38FCD4}"/>
              </a:ext>
            </a:extLst>
          </p:cNvPr>
          <p:cNvSpPr txBox="1"/>
          <p:nvPr/>
        </p:nvSpPr>
        <p:spPr>
          <a:xfrm>
            <a:off x="0" y="724570"/>
            <a:ext cx="7896250" cy="338554"/>
          </a:xfrm>
          <a:prstGeom prst="rect">
            <a:avLst/>
          </a:prstGeom>
          <a:noFill/>
        </p:spPr>
        <p:txBody>
          <a:bodyPr wrap="square">
            <a:spAutoFit/>
          </a:bodyPr>
          <a:lstStyle/>
          <a:p>
            <a:pPr>
              <a:defRPr/>
            </a:pPr>
            <a:r>
              <a:rPr lang="id" altLang="en-US" sz="1600" dirty="0">
                <a:solidFill>
                  <a:srgbClr val="000000"/>
                </a:solidFill>
              </a:rPr>
              <a:t>3.4.1 Contoh pelanggaran hukum dan peraturan tentang limbah</a:t>
            </a:r>
            <a:endParaRPr lang="en-US" altLang="ja-JP" sz="1600" dirty="0">
              <a:solidFill>
                <a:srgbClr val="000000"/>
              </a:solidFill>
            </a:endParaRPr>
          </a:p>
        </p:txBody>
      </p:sp>
    </p:spTree>
    <p:extLst>
      <p:ext uri="{BB962C8B-B14F-4D97-AF65-F5344CB8AC3E}">
        <p14:creationId xmlns:p14="http://schemas.microsoft.com/office/powerpoint/2010/main" val="34299658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C36F4E0A-B13B-A3A3-8234-483E04A149B4}"/>
              </a:ext>
            </a:extLst>
          </p:cNvPr>
          <p:cNvSpPr txBox="1">
            <a:spLocks/>
          </p:cNvSpPr>
          <p:nvPr/>
        </p:nvSpPr>
        <p:spPr>
          <a:xfrm>
            <a:off x="197710" y="1305465"/>
            <a:ext cx="11803110" cy="1487350"/>
          </a:xfrm>
          <a:prstGeom prst="rect">
            <a:avLst/>
          </a:prstGeom>
          <a:ln>
            <a:solidFill>
              <a:schemeClr val="tx2"/>
            </a:solidFill>
          </a:ln>
        </p:spPr>
        <p:txBody>
          <a:bodyPr lIns="36000" tIns="36000" rIns="36000" bIns="3600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800" dirty="0"/>
              <a:t>Mantan presiden Hotel A, yang terletak di Kota Matsue, Prefektur Shimane, memiliki Kantor bawah tanah </a:t>
            </a:r>
            <a:r>
              <a:rPr lang="id" altLang="en-US" sz="1800" b="1" dirty="0">
                <a:highlight>
                  <a:srgbClr val="FFFF00"/>
                </a:highlight>
              </a:rPr>
              <a:t>membuang lebih dari 30 ton bahan limbah konstruksi</a:t>
            </a:r>
            <a:r>
              <a:rPr lang="id" altLang="en-US" sz="1800" b="1" dirty="0"/>
              <a:t> </a:t>
            </a:r>
            <a:r>
              <a:rPr lang="id" altLang="en-US" sz="1800" dirty="0"/>
              <a:t>dari pekerjaan interior antara Oktober dan Desember 2004. Hal ini mengakibatkan generasi hidrogen sulfida di hotel, dan delapan pria dan wanita sakit dan dirawat.</a:t>
            </a:r>
            <a:endParaRPr lang="en-US" altLang="ja-JP" sz="1800" dirty="0"/>
          </a:p>
          <a:p>
            <a:endParaRPr lang="en-US" altLang="ja-JP" sz="1800" dirty="0"/>
          </a:p>
          <a:p>
            <a:endParaRPr lang="ja-JP" altLang="en-US" sz="1800" dirty="0"/>
          </a:p>
        </p:txBody>
      </p:sp>
      <p:sp>
        <p:nvSpPr>
          <p:cNvPr id="4" name="テキスト プレースホルダー 2">
            <a:extLst>
              <a:ext uri="{FF2B5EF4-FFF2-40B4-BE49-F238E27FC236}">
                <a16:creationId xmlns:a16="http://schemas.microsoft.com/office/drawing/2014/main" id="{045FB11F-076E-B313-7807-5D236CDC83D7}"/>
              </a:ext>
            </a:extLst>
          </p:cNvPr>
          <p:cNvSpPr txBox="1">
            <a:spLocks/>
          </p:cNvSpPr>
          <p:nvPr/>
        </p:nvSpPr>
        <p:spPr>
          <a:xfrm>
            <a:off x="197710" y="3208330"/>
            <a:ext cx="11803110" cy="1142365"/>
          </a:xfrm>
          <a:prstGeom prst="rect">
            <a:avLst/>
          </a:prstGeom>
          <a:noFill/>
          <a:ln w="25400" cap="flat" cmpd="sng" algn="ctr">
            <a:solidFill>
              <a:schemeClr val="tx2"/>
            </a:solidFill>
            <a:prstDash val="solid"/>
          </a:ln>
          <a:effectLst/>
        </p:spPr>
        <p:txBody>
          <a:bodyPr lIns="36000" tIns="36000" rIns="3600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800" dirty="0"/>
              <a:t>(1)Mantan presiden bersekongkol dengan mantan wakil presiden perusahaan afiliasi dalam upaya untuk menurunkan Biaya Pemrosesan bahan limbah konstruksi.</a:t>
            </a:r>
            <a:endParaRPr lang="ja-JP" altLang="en-US" sz="1800" b="1" u="sng" dirty="0"/>
          </a:p>
        </p:txBody>
      </p:sp>
      <p:sp>
        <p:nvSpPr>
          <p:cNvPr id="5" name="テキスト ボックス 4">
            <a:extLst>
              <a:ext uri="{FF2B5EF4-FFF2-40B4-BE49-F238E27FC236}">
                <a16:creationId xmlns:a16="http://schemas.microsoft.com/office/drawing/2014/main" id="{26BD0263-3703-39C9-DAF5-76246D7211A1}"/>
              </a:ext>
            </a:extLst>
          </p:cNvPr>
          <p:cNvSpPr txBox="1"/>
          <p:nvPr/>
        </p:nvSpPr>
        <p:spPr>
          <a:xfrm>
            <a:off x="191180" y="2790693"/>
            <a:ext cx="4596062" cy="369332"/>
          </a:xfrm>
          <a:prstGeom prst="rect">
            <a:avLst/>
          </a:prstGeom>
          <a:noFill/>
        </p:spPr>
        <p:txBody>
          <a:bodyPr wrap="square">
            <a:spAutoFit/>
          </a:bodyPr>
          <a:lstStyle/>
          <a:p>
            <a:r>
              <a:rPr lang="id" altLang="en-US" dirty="0"/>
              <a:t>2) Penyebab</a:t>
            </a:r>
            <a:endParaRPr lang="en-US" altLang="ja-JP" dirty="0"/>
          </a:p>
        </p:txBody>
      </p:sp>
      <p:sp>
        <p:nvSpPr>
          <p:cNvPr id="6" name="テキスト プレースホルダー 2">
            <a:extLst>
              <a:ext uri="{FF2B5EF4-FFF2-40B4-BE49-F238E27FC236}">
                <a16:creationId xmlns:a16="http://schemas.microsoft.com/office/drawing/2014/main" id="{1AC8B7C3-1E75-96D5-5D57-36404A6954A0}"/>
              </a:ext>
            </a:extLst>
          </p:cNvPr>
          <p:cNvSpPr txBox="1">
            <a:spLocks/>
          </p:cNvSpPr>
          <p:nvPr/>
        </p:nvSpPr>
        <p:spPr>
          <a:xfrm>
            <a:off x="196482" y="4725180"/>
            <a:ext cx="11825698" cy="2023177"/>
          </a:xfrm>
          <a:prstGeom prst="rect">
            <a:avLst/>
          </a:prstGeom>
          <a:solidFill>
            <a:schemeClr val="accent1"/>
          </a:solidFill>
          <a:ln w="25400" cap="flat" cmpd="sng" algn="ctr">
            <a:solidFill>
              <a:schemeClr val="accent1"/>
            </a:solid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r>
              <a:rPr lang="id" altLang="en-US" sz="1800" dirty="0">
                <a:solidFill>
                  <a:schemeClr val="bg1"/>
                </a:solidFill>
              </a:rPr>
              <a:t>Penjara dengan pekerjaan tidak lebih dari 5 tahun atau denda tidak lebih dari 10 juta yen, atau keduanya, untuk limbah yang dibuang secara ilegal</a:t>
            </a:r>
            <a:endParaRPr lang="en-US" altLang="ja-JP" sz="1800" dirty="0">
              <a:solidFill>
                <a:schemeClr val="bg1"/>
              </a:solidFill>
            </a:endParaRPr>
          </a:p>
          <a:p>
            <a:pPr marL="285750" indent="-285750">
              <a:buFont typeface="Wingdings" panose="05000000000000000000" pitchFamily="2" charset="2"/>
              <a:buChar char="l"/>
            </a:pPr>
            <a:r>
              <a:rPr lang="id" altLang="en-US" sz="1800" dirty="0">
                <a:solidFill>
                  <a:schemeClr val="bg1"/>
                </a:solidFill>
              </a:rPr>
              <a:t>Denda tidak lebih dari 300 juta yen untuk orang yuridis</a:t>
            </a:r>
            <a:endParaRPr lang="en-US" altLang="ja-JP" sz="1800" dirty="0">
              <a:solidFill>
                <a:schemeClr val="bg1"/>
              </a:solidFill>
            </a:endParaRPr>
          </a:p>
          <a:p>
            <a:pPr marL="285750" indent="-285750">
              <a:buFont typeface="Wingdings" panose="05000000000000000000" pitchFamily="2" charset="2"/>
              <a:buChar char="l"/>
            </a:pPr>
            <a:r>
              <a:rPr lang="id" altLang="en-US" sz="1800" dirty="0">
                <a:solidFill>
                  <a:schemeClr val="bg1"/>
                </a:solidFill>
              </a:rPr>
              <a:t>Dalam kasus ini, mantan presiden Hotel A didakwa melakukan kejahatan dan dijatuhi hukuman penjara dengan pekerjaan selama dua tahun empat bulan, dengan penangguhan tiga tahun eksekusi hukuman, dan denda 1,5 juta yen (tiga tahun dalam mencari dan menjalani hukuman, dan denda 1,5 juta yen).</a:t>
            </a:r>
            <a:endParaRPr lang="en-US" altLang="ja-JP" sz="1800" dirty="0">
              <a:solidFill>
                <a:schemeClr val="bg1"/>
              </a:solidFill>
            </a:endParaRPr>
          </a:p>
        </p:txBody>
      </p:sp>
      <p:sp>
        <p:nvSpPr>
          <p:cNvPr id="7" name="テキスト ボックス 6">
            <a:extLst>
              <a:ext uri="{FF2B5EF4-FFF2-40B4-BE49-F238E27FC236}">
                <a16:creationId xmlns:a16="http://schemas.microsoft.com/office/drawing/2014/main" id="{91AAEB73-5F53-0377-8A31-17701A367F45}"/>
              </a:ext>
            </a:extLst>
          </p:cNvPr>
          <p:cNvSpPr txBox="1"/>
          <p:nvPr/>
        </p:nvSpPr>
        <p:spPr>
          <a:xfrm>
            <a:off x="191180" y="980660"/>
            <a:ext cx="2808390" cy="369332"/>
          </a:xfrm>
          <a:prstGeom prst="rect">
            <a:avLst/>
          </a:prstGeom>
          <a:noFill/>
        </p:spPr>
        <p:txBody>
          <a:bodyPr wrap="square">
            <a:spAutoFit/>
          </a:bodyPr>
          <a:lstStyle/>
          <a:p>
            <a:r>
              <a:rPr lang="id" altLang="en-US" dirty="0"/>
              <a:t>1) Garis besar</a:t>
            </a:r>
            <a:endParaRPr lang="en-US" altLang="ja-JP" dirty="0"/>
          </a:p>
        </p:txBody>
      </p:sp>
      <p:sp>
        <p:nvSpPr>
          <p:cNvPr id="8" name="テキスト ボックス 7">
            <a:extLst>
              <a:ext uri="{FF2B5EF4-FFF2-40B4-BE49-F238E27FC236}">
                <a16:creationId xmlns:a16="http://schemas.microsoft.com/office/drawing/2014/main" id="{90E2BFAC-189B-5369-348C-8E1AA418425E}"/>
              </a:ext>
            </a:extLst>
          </p:cNvPr>
          <p:cNvSpPr txBox="1"/>
          <p:nvPr/>
        </p:nvSpPr>
        <p:spPr>
          <a:xfrm>
            <a:off x="197710" y="4365130"/>
            <a:ext cx="575427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9" name="テキスト ボックス 8">
            <a:extLst>
              <a:ext uri="{FF2B5EF4-FFF2-40B4-BE49-F238E27FC236}">
                <a16:creationId xmlns:a16="http://schemas.microsoft.com/office/drawing/2014/main" id="{94FA6F95-AF75-1067-8C41-13F9B6D5276A}"/>
              </a:ext>
            </a:extLst>
          </p:cNvPr>
          <p:cNvSpPr txBox="1"/>
          <p:nvPr/>
        </p:nvSpPr>
        <p:spPr>
          <a:xfrm>
            <a:off x="47160" y="724570"/>
            <a:ext cx="7104140" cy="338554"/>
          </a:xfrm>
          <a:prstGeom prst="rect">
            <a:avLst/>
          </a:prstGeom>
          <a:noFill/>
        </p:spPr>
        <p:txBody>
          <a:bodyPr wrap="square">
            <a:spAutoFit/>
          </a:bodyPr>
          <a:lstStyle/>
          <a:p>
            <a:pPr>
              <a:defRPr/>
            </a:pPr>
            <a:r>
              <a:rPr lang="id" altLang="en-US" sz="1600" dirty="0">
                <a:solidFill>
                  <a:srgbClr val="000000"/>
                </a:solidFill>
              </a:rPr>
              <a:t>3.4.2 Contoh pelanggaran hukum dan peraturan tentang limbah</a:t>
            </a:r>
            <a:endParaRPr lang="en-US" altLang="ja-JP" sz="1600" dirty="0">
              <a:solidFill>
                <a:srgbClr val="000000"/>
              </a:solidFill>
            </a:endParaRPr>
          </a:p>
        </p:txBody>
      </p:sp>
      <p:pic>
        <p:nvPicPr>
          <p:cNvPr id="10" name="図 9">
            <a:extLst>
              <a:ext uri="{FF2B5EF4-FFF2-40B4-BE49-F238E27FC236}">
                <a16:creationId xmlns:a16="http://schemas.microsoft.com/office/drawing/2014/main" id="{C1D273DF-8E5C-51B8-DB02-5A7ED180E4DF}"/>
              </a:ext>
            </a:extLst>
          </p:cNvPr>
          <p:cNvPicPr>
            <a:picLocks noChangeAspect="1"/>
          </p:cNvPicPr>
          <p:nvPr/>
        </p:nvPicPr>
        <p:blipFill>
          <a:blip r:embed="rId3"/>
          <a:stretch>
            <a:fillRect/>
          </a:stretch>
        </p:blipFill>
        <p:spPr>
          <a:xfrm>
            <a:off x="8688360" y="807014"/>
            <a:ext cx="3426871" cy="263282"/>
          </a:xfrm>
          <a:prstGeom prst="rect">
            <a:avLst/>
          </a:prstGeom>
        </p:spPr>
      </p:pic>
      <p:sp>
        <p:nvSpPr>
          <p:cNvPr id="11" name="正方形/長方形 10">
            <a:extLst>
              <a:ext uri="{FF2B5EF4-FFF2-40B4-BE49-F238E27FC236}">
                <a16:creationId xmlns:a16="http://schemas.microsoft.com/office/drawing/2014/main" id="{B758CB45-5CC5-13C0-9108-B9463004BA4C}"/>
              </a:ext>
            </a:extLst>
          </p:cNvPr>
          <p:cNvSpPr/>
          <p:nvPr/>
        </p:nvSpPr>
        <p:spPr>
          <a:xfrm>
            <a:off x="6312030" y="737341"/>
            <a:ext cx="2232310" cy="36933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id" altLang="en-US" dirty="0">
                <a:solidFill>
                  <a:srgbClr val="FF0000"/>
                </a:solidFill>
              </a:rPr>
              <a:t>Tambahkan Baru</a:t>
            </a:r>
          </a:p>
        </p:txBody>
      </p:sp>
    </p:spTree>
    <p:extLst>
      <p:ext uri="{BB962C8B-B14F-4D97-AF65-F5344CB8AC3E}">
        <p14:creationId xmlns:p14="http://schemas.microsoft.com/office/powerpoint/2010/main" val="9848441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3.Studi kasus</a:t>
            </a:r>
          </a:p>
        </p:txBody>
      </p:sp>
      <p:sp>
        <p:nvSpPr>
          <p:cNvPr id="2" name="テキスト プレースホルダー 2">
            <a:extLst>
              <a:ext uri="{FF2B5EF4-FFF2-40B4-BE49-F238E27FC236}">
                <a16:creationId xmlns:a16="http://schemas.microsoft.com/office/drawing/2014/main" id="{FB22D216-8692-CDCC-A178-5CC000F19FC9}"/>
              </a:ext>
            </a:extLst>
          </p:cNvPr>
          <p:cNvSpPr txBox="1">
            <a:spLocks/>
          </p:cNvSpPr>
          <p:nvPr/>
        </p:nvSpPr>
        <p:spPr>
          <a:xfrm>
            <a:off x="190751" y="1367692"/>
            <a:ext cx="8785650" cy="1375407"/>
          </a:xfrm>
          <a:prstGeom prst="rect">
            <a:avLst/>
          </a:prstGeom>
          <a:ln>
            <a:solidFill>
              <a:schemeClr val="tx2"/>
            </a:solidFill>
          </a:ln>
        </p:spPr>
        <p:txBody>
          <a:bodyPr lIns="0" tIns="36000" rIns="0" bIns="0"/>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ja-JP" sz="1600" dirty="0"/>
              <a:t>Pada tahun 1997, Pabrik Produksi Tahu menjadi keluhan administratif bahwa hal itu akan disebabkan oleh </a:t>
            </a:r>
            <a:r>
              <a:rPr lang="id" altLang="ja-JP" sz="1600" b="1" dirty="0">
                <a:highlight>
                  <a:srgbClr val="FFFF00"/>
                </a:highlight>
              </a:rPr>
              <a:t>kebisingan pabrik </a:t>
            </a:r>
            <a:r>
              <a:rPr lang="id" altLang="ja-JP" sz="1600" dirty="0"/>
              <a:t>sekitar pukul 6:00 pagi. Pabrik sumber telah melakukan produksi tahu oleh individu untuk waktu yang lama, tetapi ukurannya telah meningkat. Boiler dan blower yang digunakan di pabrik tidak berlaku untuk fasilitas yang ditentukan, dan kebisingan tidak melanggar hukum dan peraturan.</a:t>
            </a:r>
          </a:p>
          <a:p>
            <a:endParaRPr lang="ja-JP" altLang="en-US" sz="1600" dirty="0"/>
          </a:p>
        </p:txBody>
      </p:sp>
      <p:sp>
        <p:nvSpPr>
          <p:cNvPr id="4" name="テキスト プレースホルダー 2">
            <a:extLst>
              <a:ext uri="{FF2B5EF4-FFF2-40B4-BE49-F238E27FC236}">
                <a16:creationId xmlns:a16="http://schemas.microsoft.com/office/drawing/2014/main" id="{5B63F21F-BA4C-2DB4-23A8-B4711DC777EC}"/>
              </a:ext>
            </a:extLst>
          </p:cNvPr>
          <p:cNvSpPr txBox="1">
            <a:spLocks/>
          </p:cNvSpPr>
          <p:nvPr/>
        </p:nvSpPr>
        <p:spPr>
          <a:xfrm>
            <a:off x="184220" y="3212970"/>
            <a:ext cx="11816600" cy="932479"/>
          </a:xfrm>
          <a:prstGeom prst="rect">
            <a:avLst/>
          </a:prstGeom>
          <a:noFill/>
          <a:ln w="25400" cap="flat" cmpd="sng" algn="ctr">
            <a:solidFill>
              <a:schemeClr val="tx2"/>
            </a:solidFill>
            <a:prstDash val="solid"/>
          </a:ln>
          <a:effectLst/>
        </p:spPr>
        <p:txBody>
          <a:bodyPr lIns="36000" tIns="36000" rIns="3600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r>
              <a:rPr lang="id" altLang="en-US" sz="1800" dirty="0"/>
              <a:t>(1)Kantor boiler beroperasi dengan jendela terbuka.</a:t>
            </a:r>
            <a:endParaRPr lang="en-US" altLang="ja-JP" sz="1800" dirty="0"/>
          </a:p>
          <a:p>
            <a:r>
              <a:rPr lang="id" altLang="en-US" sz="1800" dirty="0"/>
              <a:t>(2) motor terletak di dekat batas tempat untuk terbang dari rumah.</a:t>
            </a:r>
            <a:endParaRPr lang="en-US" altLang="ja-JP" sz="1800" dirty="0"/>
          </a:p>
        </p:txBody>
      </p:sp>
      <p:pic>
        <p:nvPicPr>
          <p:cNvPr id="5" name="図 4">
            <a:extLst>
              <a:ext uri="{FF2B5EF4-FFF2-40B4-BE49-F238E27FC236}">
                <a16:creationId xmlns:a16="http://schemas.microsoft.com/office/drawing/2014/main" id="{1AC05DE8-96D5-2FBB-A64D-FD997F7352F2}"/>
              </a:ext>
            </a:extLst>
          </p:cNvPr>
          <p:cNvPicPr>
            <a:picLocks noChangeAspect="1"/>
          </p:cNvPicPr>
          <p:nvPr/>
        </p:nvPicPr>
        <p:blipFill>
          <a:blip r:embed="rId3"/>
          <a:stretch>
            <a:fillRect/>
          </a:stretch>
        </p:blipFill>
        <p:spPr>
          <a:xfrm>
            <a:off x="9151599" y="1403375"/>
            <a:ext cx="3022911" cy="1628095"/>
          </a:xfrm>
          <a:prstGeom prst="rect">
            <a:avLst/>
          </a:prstGeom>
        </p:spPr>
      </p:pic>
      <p:sp>
        <p:nvSpPr>
          <p:cNvPr id="6" name="テキスト プレースホルダー 2">
            <a:extLst>
              <a:ext uri="{FF2B5EF4-FFF2-40B4-BE49-F238E27FC236}">
                <a16:creationId xmlns:a16="http://schemas.microsoft.com/office/drawing/2014/main" id="{046859EF-99A9-D9E4-6DA6-DA0C502EEAE6}"/>
              </a:ext>
            </a:extLst>
          </p:cNvPr>
          <p:cNvSpPr txBox="1">
            <a:spLocks/>
          </p:cNvSpPr>
          <p:nvPr/>
        </p:nvSpPr>
        <p:spPr>
          <a:xfrm>
            <a:off x="184220" y="4724528"/>
            <a:ext cx="11816600" cy="1800902"/>
          </a:xfrm>
          <a:prstGeom prst="rect">
            <a:avLst/>
          </a:prstGeom>
          <a:solidFill>
            <a:schemeClr val="accent1"/>
          </a:solidFill>
          <a:ln w="25400" cap="flat" cmpd="sng" algn="ctr">
            <a:solidFill>
              <a:schemeClr val="accent1"/>
            </a:solidFill>
            <a:prstDash val="solid"/>
          </a:ln>
          <a:effectLst/>
        </p:spPr>
        <p:txBody>
          <a:bodyPr lIns="0" tIns="0" rIns="0" bIns="0"/>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marL="285750" indent="-285750">
              <a:buFont typeface="Wingdings" panose="05000000000000000000" pitchFamily="2" charset="2"/>
              <a:buChar char="l"/>
            </a:pP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Gesekan dan uji coba dengan penduduk setempat</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Biaya untuk tindakan kebisingan seperti pemasangan Peredam Kebisingan dan penghapusan / transfer sumber kebisingan (-beberapa 10 juta yen)</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Perubahan jam operasi</a:t>
            </a:r>
            <a:endParaRPr lang="en-US" altLang="ja-JP" sz="2000" dirty="0">
              <a:solidFill>
                <a:schemeClr val="bg1"/>
              </a:solidFill>
            </a:endParaRPr>
          </a:p>
          <a:p>
            <a:pPr marL="285750" indent="-285750">
              <a:buFont typeface="Wingdings" panose="05000000000000000000" pitchFamily="2" charset="2"/>
              <a:buChar char="l"/>
            </a:pPr>
            <a:r>
              <a:rPr lang="id" altLang="en-US" sz="2000" dirty="0">
                <a:solidFill>
                  <a:schemeClr val="bg1"/>
                </a:solidFill>
              </a:rPr>
              <a:t>Pengukuran reguler dan Penyebaran Administrator</a:t>
            </a:r>
          </a:p>
        </p:txBody>
      </p:sp>
      <p:sp>
        <p:nvSpPr>
          <p:cNvPr id="7" name="テキスト ボックス 6">
            <a:extLst>
              <a:ext uri="{FF2B5EF4-FFF2-40B4-BE49-F238E27FC236}">
                <a16:creationId xmlns:a16="http://schemas.microsoft.com/office/drawing/2014/main" id="{969C4FCF-9639-7EC5-937C-47EDE9DFED91}"/>
              </a:ext>
            </a:extLst>
          </p:cNvPr>
          <p:cNvSpPr txBox="1"/>
          <p:nvPr/>
        </p:nvSpPr>
        <p:spPr>
          <a:xfrm>
            <a:off x="184220" y="1042887"/>
            <a:ext cx="2383290" cy="369332"/>
          </a:xfrm>
          <a:prstGeom prst="rect">
            <a:avLst/>
          </a:prstGeom>
          <a:noFill/>
        </p:spPr>
        <p:txBody>
          <a:bodyPr wrap="square">
            <a:spAutoFit/>
          </a:bodyPr>
          <a:lstStyle/>
          <a:p>
            <a:r>
              <a:rPr lang="id" altLang="en-US" dirty="0"/>
              <a:t>1) Garis besar</a:t>
            </a:r>
            <a:endParaRPr lang="en-US" altLang="ja-JP" dirty="0"/>
          </a:p>
        </p:txBody>
      </p:sp>
      <p:sp>
        <p:nvSpPr>
          <p:cNvPr id="8" name="テキスト ボックス 7">
            <a:extLst>
              <a:ext uri="{FF2B5EF4-FFF2-40B4-BE49-F238E27FC236}">
                <a16:creationId xmlns:a16="http://schemas.microsoft.com/office/drawing/2014/main" id="{751F2623-63B1-EBF9-2ADE-48C0D8DC8C9F}"/>
              </a:ext>
            </a:extLst>
          </p:cNvPr>
          <p:cNvSpPr txBox="1"/>
          <p:nvPr/>
        </p:nvSpPr>
        <p:spPr>
          <a:xfrm>
            <a:off x="190750" y="2852920"/>
            <a:ext cx="4596062" cy="369332"/>
          </a:xfrm>
          <a:prstGeom prst="rect">
            <a:avLst/>
          </a:prstGeom>
          <a:noFill/>
        </p:spPr>
        <p:txBody>
          <a:bodyPr wrap="square">
            <a:spAutoFit/>
          </a:bodyPr>
          <a:lstStyle/>
          <a:p>
            <a:r>
              <a:rPr lang="id" altLang="en-US" dirty="0"/>
              <a:t>2) Penyebab</a:t>
            </a:r>
            <a:endParaRPr lang="en-US" altLang="ja-JP" dirty="0"/>
          </a:p>
        </p:txBody>
      </p:sp>
      <p:sp>
        <p:nvSpPr>
          <p:cNvPr id="9" name="テキスト ボックス 8">
            <a:extLst>
              <a:ext uri="{FF2B5EF4-FFF2-40B4-BE49-F238E27FC236}">
                <a16:creationId xmlns:a16="http://schemas.microsoft.com/office/drawing/2014/main" id="{82F6443B-B50F-1CA5-3C8F-35FC43A9FE82}"/>
              </a:ext>
            </a:extLst>
          </p:cNvPr>
          <p:cNvSpPr txBox="1"/>
          <p:nvPr/>
        </p:nvSpPr>
        <p:spPr>
          <a:xfrm>
            <a:off x="190750" y="4293120"/>
            <a:ext cx="5761230" cy="369332"/>
          </a:xfrm>
          <a:prstGeom prst="rect">
            <a:avLst/>
          </a:prstGeom>
          <a:noFill/>
        </p:spPr>
        <p:txBody>
          <a:bodyPr wrap="square">
            <a:spAutoFit/>
          </a:bodyPr>
          <a:lstStyle/>
          <a:p>
            <a:r>
              <a:rPr lang="id" altLang="en-US" dirty="0"/>
              <a:t>3) Kejatuhan kasus terburuk yang diharapkan</a:t>
            </a:r>
            <a:endParaRPr lang="en-US" altLang="ja-JP" dirty="0"/>
          </a:p>
        </p:txBody>
      </p:sp>
      <p:sp>
        <p:nvSpPr>
          <p:cNvPr id="10" name="テキスト ボックス 9">
            <a:extLst>
              <a:ext uri="{FF2B5EF4-FFF2-40B4-BE49-F238E27FC236}">
                <a16:creationId xmlns:a16="http://schemas.microsoft.com/office/drawing/2014/main" id="{C1269FC2-F920-FFAC-2476-8A3BE4E2BF48}"/>
              </a:ext>
            </a:extLst>
          </p:cNvPr>
          <p:cNvSpPr txBox="1"/>
          <p:nvPr/>
        </p:nvSpPr>
        <p:spPr>
          <a:xfrm>
            <a:off x="0" y="724570"/>
            <a:ext cx="5447910" cy="400110"/>
          </a:xfrm>
          <a:prstGeom prst="rect">
            <a:avLst/>
          </a:prstGeom>
          <a:noFill/>
        </p:spPr>
        <p:txBody>
          <a:bodyPr wrap="square">
            <a:spAutoFit/>
          </a:bodyPr>
          <a:lstStyle/>
          <a:p>
            <a:pPr>
              <a:defRPr/>
            </a:pPr>
            <a:r>
              <a:rPr lang="id" altLang="en-US" sz="1600" dirty="0">
                <a:solidFill>
                  <a:srgbClr val="000000"/>
                </a:solidFill>
              </a:rPr>
              <a:t>3.5 Contoh Klaim kebisingan</a:t>
            </a:r>
            <a:endParaRPr lang="en-US" altLang="ja-JP" sz="1600" dirty="0">
              <a:solidFill>
                <a:srgbClr val="000000"/>
              </a:solidFill>
            </a:endParaRPr>
          </a:p>
        </p:txBody>
      </p:sp>
    </p:spTree>
    <p:extLst>
      <p:ext uri="{BB962C8B-B14F-4D97-AF65-F5344CB8AC3E}">
        <p14:creationId xmlns:p14="http://schemas.microsoft.com/office/powerpoint/2010/main" val="29596753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E6306A7-0728-FDCB-26C0-108296172D77}"/>
              </a:ext>
            </a:extLst>
          </p:cNvPr>
          <p:cNvSpPr txBox="1">
            <a:spLocks noChangeArrowheads="1"/>
          </p:cNvSpPr>
          <p:nvPr/>
        </p:nvSpPr>
        <p:spPr bwMode="auto">
          <a:xfrm>
            <a:off x="2135450" y="2956655"/>
            <a:ext cx="743985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900">
                <a:solidFill>
                  <a:schemeClr val="tx1"/>
                </a:solidFill>
              </a:defRPr>
            </a:lvl1pPr>
            <a:lvl2pPr marL="742950" indent="-285750" eaLnBrk="0" hangingPunct="0">
              <a:defRPr kumimoji="1" sz="900">
                <a:solidFill>
                  <a:schemeClr val="tx1"/>
                </a:solidFill>
              </a:defRPr>
            </a:lvl2pPr>
            <a:lvl3pPr marL="1143000" indent="-228600" eaLnBrk="0" hangingPunct="0">
              <a:defRPr kumimoji="1" sz="900">
                <a:solidFill>
                  <a:schemeClr val="tx1"/>
                </a:solidFill>
              </a:defRPr>
            </a:lvl3pPr>
            <a:lvl4pPr marL="1600200" indent="-228600" eaLnBrk="0" hangingPunct="0">
              <a:defRPr kumimoji="1" sz="900">
                <a:solidFill>
                  <a:schemeClr val="tx1"/>
                </a:solidFill>
              </a:defRPr>
            </a:lvl4pPr>
            <a:lvl5pPr marL="2057400" indent="-228600" eaLnBrk="0" hangingPunct="0">
              <a:defRPr kumimoji="1" sz="900">
                <a:solidFill>
                  <a:schemeClr val="tx1"/>
                </a:solidFill>
              </a:defRPr>
            </a:lvl5pPr>
            <a:lvl6pPr marL="2514600" indent="-228600" eaLnBrk="0" fontAlgn="base" hangingPunct="0">
              <a:spcBef>
                <a:spcPct val="0"/>
              </a:spcBef>
              <a:spcAft>
                <a:spcPct val="0"/>
              </a:spcAft>
              <a:defRPr kumimoji="1" sz="900">
                <a:solidFill>
                  <a:schemeClr val="tx1"/>
                </a:solidFill>
              </a:defRPr>
            </a:lvl6pPr>
            <a:lvl7pPr marL="2971800" indent="-228600" eaLnBrk="0" fontAlgn="base" hangingPunct="0">
              <a:spcBef>
                <a:spcPct val="0"/>
              </a:spcBef>
              <a:spcAft>
                <a:spcPct val="0"/>
              </a:spcAft>
              <a:defRPr kumimoji="1" sz="900">
                <a:solidFill>
                  <a:schemeClr val="tx1"/>
                </a:solidFill>
              </a:defRPr>
            </a:lvl7pPr>
            <a:lvl8pPr marL="3429000" indent="-228600" eaLnBrk="0" fontAlgn="base" hangingPunct="0">
              <a:spcBef>
                <a:spcPct val="0"/>
              </a:spcBef>
              <a:spcAft>
                <a:spcPct val="0"/>
              </a:spcAft>
              <a:defRPr kumimoji="1" sz="900">
                <a:solidFill>
                  <a:schemeClr val="tx1"/>
                </a:solidFill>
              </a:defRPr>
            </a:lvl8pPr>
            <a:lvl9pPr marL="3886200" indent="-228600" eaLnBrk="0" fontAlgn="base" hangingPunct="0">
              <a:spcBef>
                <a:spcPct val="0"/>
              </a:spcBef>
              <a:spcAft>
                <a:spcPct val="0"/>
              </a:spcAft>
              <a:defRPr kumimoji="1" sz="900">
                <a:solidFill>
                  <a:schemeClr val="tx1"/>
                </a:solidFill>
              </a:defRPr>
            </a:lvl9pPr>
          </a:lstStyle>
          <a:p>
            <a:pPr lvl="0" eaLnBrk="1" hangingPunct="1">
              <a:defRPr/>
            </a:pPr>
            <a:r>
              <a:rPr lang="id" altLang="en-US" sz="3800" dirty="0">
                <a:solidFill>
                  <a:srgbClr val="000000"/>
                </a:solidFill>
              </a:rPr>
              <a:t>4. </a:t>
            </a:r>
            <a:r>
              <a:rPr lang="en-US" altLang="en-US" sz="3800" dirty="0">
                <a:solidFill>
                  <a:srgbClr val="000000"/>
                </a:solidFill>
              </a:rPr>
              <a:t>M</a:t>
            </a:r>
            <a:r>
              <a:rPr lang="id" altLang="en-US" sz="3800" dirty="0">
                <a:solidFill>
                  <a:srgbClr val="000000"/>
                </a:solidFill>
              </a:rPr>
              <a:t>encegah pelanggaran hukum</a:t>
            </a:r>
            <a:endParaRPr kumimoji="1" lang="en-US" altLang="ja-JP" sz="3800" i="0" u="none" strike="noStrike" kern="1200" cap="none" spc="0" normalizeH="0" baseline="0" noProof="0" dirty="0">
              <a:ln>
                <a:noFill/>
              </a:ln>
              <a:solidFill>
                <a:srgbClr val="000000"/>
              </a:solidFill>
              <a:effectLst/>
              <a:uLnTx/>
              <a:uFillTx/>
            </a:endParaRPr>
          </a:p>
        </p:txBody>
      </p:sp>
    </p:spTree>
    <p:extLst>
      <p:ext uri="{BB962C8B-B14F-4D97-AF65-F5344CB8AC3E}">
        <p14:creationId xmlns:p14="http://schemas.microsoft.com/office/powerpoint/2010/main" val="1346324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a:t>
            </a:r>
            <a:r>
              <a:rPr lang="en-US" altLang="en-US" dirty="0"/>
              <a:t> M</a:t>
            </a:r>
            <a:r>
              <a:rPr kumimoji="1" lang="id" altLang="en-US" dirty="0"/>
              <a:t>encegah pelanggaran hukum</a:t>
            </a:r>
          </a:p>
        </p:txBody>
      </p:sp>
      <p:sp>
        <p:nvSpPr>
          <p:cNvPr id="2" name="テキスト ボックス 1">
            <a:extLst>
              <a:ext uri="{FF2B5EF4-FFF2-40B4-BE49-F238E27FC236}">
                <a16:creationId xmlns:a16="http://schemas.microsoft.com/office/drawing/2014/main" id="{30F4115D-558A-F997-AF19-D19B41E9329C}"/>
              </a:ext>
            </a:extLst>
          </p:cNvPr>
          <p:cNvSpPr txBox="1"/>
          <p:nvPr/>
        </p:nvSpPr>
        <p:spPr>
          <a:xfrm>
            <a:off x="0" y="620610"/>
            <a:ext cx="6096000" cy="338554"/>
          </a:xfrm>
          <a:prstGeom prst="rect">
            <a:avLst/>
          </a:prstGeom>
          <a:noFill/>
        </p:spPr>
        <p:txBody>
          <a:bodyPr wrap="square">
            <a:spAutoFit/>
          </a:bodyPr>
          <a:lstStyle/>
          <a:p>
            <a:r>
              <a:rPr lang="id" altLang="en-US" sz="1600" dirty="0"/>
              <a:t>4.1 Struktur organisasi manajemen lingkungan</a:t>
            </a:r>
          </a:p>
        </p:txBody>
      </p:sp>
      <p:sp>
        <p:nvSpPr>
          <p:cNvPr id="4" name="正方形/長方形 3">
            <a:extLst>
              <a:ext uri="{FF2B5EF4-FFF2-40B4-BE49-F238E27FC236}">
                <a16:creationId xmlns:a16="http://schemas.microsoft.com/office/drawing/2014/main" id="{CD209BAA-F9B6-4B11-D3CC-AA375DA24DBB}"/>
              </a:ext>
            </a:extLst>
          </p:cNvPr>
          <p:cNvSpPr/>
          <p:nvPr/>
        </p:nvSpPr>
        <p:spPr>
          <a:xfrm>
            <a:off x="119170" y="908650"/>
            <a:ext cx="11953660" cy="2228355"/>
          </a:xfrm>
          <a:prstGeom prst="rect">
            <a:avLst/>
          </a:prstGeom>
          <a:solidFill>
            <a:schemeClr val="accent4">
              <a:lumMod val="60000"/>
              <a:lumOff val="40000"/>
            </a:schemeClr>
          </a:solid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dirty="0">
                <a:solidFill>
                  <a:schemeClr val="tx1"/>
                </a:solidFill>
              </a:rPr>
              <a:t>Banyak perusahaan memiliki organisasi manajemen lingkungan seperti yang ditunjukkan pada gambar di bawah ini, di mana perwakilan dari masing-masing departemen berpartisipasi untuk mengelola lima aspek kepatuhan hukum berikut.</a:t>
            </a:r>
            <a:endParaRPr lang="en-US" altLang="ja-JP" dirty="0">
              <a:solidFill>
                <a:schemeClr val="tx1"/>
              </a:solidFill>
            </a:endParaRPr>
          </a:p>
          <a:p>
            <a:pPr marL="342900" indent="-342900">
              <a:buAutoNum type="arabicParenBoth"/>
            </a:pPr>
            <a:r>
              <a:rPr lang="id" altLang="en-US" dirty="0">
                <a:solidFill>
                  <a:schemeClr val="tx1"/>
                </a:solidFill>
              </a:rPr>
              <a:t>Daftar Hukum dan Peraturan Lingkungan, Daftar Fasilitas Lingkungan dan Tabel Penilaian Dampak Lingkungan</a:t>
            </a:r>
            <a:endParaRPr lang="en-US" altLang="en-US" dirty="0">
              <a:solidFill>
                <a:schemeClr val="tx1"/>
              </a:solidFill>
            </a:endParaRPr>
          </a:p>
          <a:p>
            <a:pPr marL="342900" indent="-342900">
              <a:buAutoNum type="arabicParenBoth"/>
            </a:pPr>
            <a:r>
              <a:rPr lang="id" altLang="en-US" dirty="0">
                <a:solidFill>
                  <a:schemeClr val="tx1"/>
                </a:solidFill>
              </a:rPr>
              <a:t>Paket tahunan</a:t>
            </a:r>
            <a:endParaRPr lang="en-US" altLang="ja-JP" dirty="0">
              <a:solidFill>
                <a:schemeClr val="tx1"/>
              </a:solidFill>
            </a:endParaRPr>
          </a:p>
          <a:p>
            <a:r>
              <a:rPr lang="id" altLang="en-US" dirty="0">
                <a:solidFill>
                  <a:schemeClr val="tx1"/>
                </a:solidFill>
              </a:rPr>
              <a:t>(3) Prosedur kepatuhan terhadap hukum dan peraturan lingkungan</a:t>
            </a:r>
            <a:endParaRPr lang="en-US" altLang="ja-JP" dirty="0">
              <a:solidFill>
                <a:schemeClr val="tx1"/>
              </a:solidFill>
            </a:endParaRPr>
          </a:p>
          <a:p>
            <a:r>
              <a:rPr lang="id" altLang="en-US" dirty="0">
                <a:solidFill>
                  <a:schemeClr val="tx1"/>
                </a:solidFill>
              </a:rPr>
              <a:t>(4) Pendidikan lingkungan</a:t>
            </a:r>
            <a:endParaRPr lang="en-US" altLang="ja-JP" dirty="0">
              <a:solidFill>
                <a:schemeClr val="tx1"/>
              </a:solidFill>
            </a:endParaRPr>
          </a:p>
          <a:p>
            <a:r>
              <a:rPr lang="id" altLang="en-US" dirty="0">
                <a:solidFill>
                  <a:schemeClr val="tx1"/>
                </a:solidFill>
              </a:rPr>
              <a:t>(5) Sistem pelaporan</a:t>
            </a:r>
          </a:p>
        </p:txBody>
      </p:sp>
      <p:grpSp>
        <p:nvGrpSpPr>
          <p:cNvPr id="5" name="グループ化 4">
            <a:extLst>
              <a:ext uri="{FF2B5EF4-FFF2-40B4-BE49-F238E27FC236}">
                <a16:creationId xmlns:a16="http://schemas.microsoft.com/office/drawing/2014/main" id="{44E2546F-C40D-AC9B-8787-DAF7BA522C97}"/>
              </a:ext>
            </a:extLst>
          </p:cNvPr>
          <p:cNvGrpSpPr/>
          <p:nvPr/>
        </p:nvGrpSpPr>
        <p:grpSpPr>
          <a:xfrm>
            <a:off x="1048362" y="3187384"/>
            <a:ext cx="5967248" cy="2887990"/>
            <a:chOff x="421570" y="1849110"/>
            <a:chExt cx="3973741" cy="2887990"/>
          </a:xfrm>
        </p:grpSpPr>
        <p:sp>
          <p:nvSpPr>
            <p:cNvPr id="6" name="テキスト ボックス 5">
              <a:extLst>
                <a:ext uri="{FF2B5EF4-FFF2-40B4-BE49-F238E27FC236}">
                  <a16:creationId xmlns:a16="http://schemas.microsoft.com/office/drawing/2014/main" id="{0FD0397E-DB04-1EED-2118-D59AB146933C}"/>
                </a:ext>
              </a:extLst>
            </p:cNvPr>
            <p:cNvSpPr txBox="1"/>
            <p:nvPr/>
          </p:nvSpPr>
          <p:spPr>
            <a:xfrm>
              <a:off x="2080974" y="1849110"/>
              <a:ext cx="1574800" cy="307777"/>
            </a:xfrm>
            <a:prstGeom prst="rect">
              <a:avLst/>
            </a:prstGeom>
            <a:noFill/>
            <a:ln>
              <a:solidFill>
                <a:schemeClr val="tx1"/>
              </a:solidFill>
            </a:ln>
          </p:spPr>
          <p:txBody>
            <a:bodyPr wrap="square" rtlCol="0" anchor="ctr">
              <a:spAutoFit/>
            </a:bodyPr>
            <a:lstStyle/>
            <a:p>
              <a:pPr algn="ctr">
                <a:defRPr/>
              </a:pPr>
              <a:r>
                <a:rPr lang="id" altLang="en-US" sz="1100" dirty="0">
                  <a:solidFill>
                    <a:srgbClr val="000000"/>
                  </a:solidFill>
                </a:rPr>
                <a:t>Presiden</a:t>
              </a:r>
            </a:p>
          </p:txBody>
        </p:sp>
        <p:sp>
          <p:nvSpPr>
            <p:cNvPr id="7" name="テキスト ボックス 6">
              <a:extLst>
                <a:ext uri="{FF2B5EF4-FFF2-40B4-BE49-F238E27FC236}">
                  <a16:creationId xmlns:a16="http://schemas.microsoft.com/office/drawing/2014/main" id="{FBEFA4E4-6AD3-CE72-3FEF-6C62A290AE8E}"/>
                </a:ext>
              </a:extLst>
            </p:cNvPr>
            <p:cNvSpPr txBox="1"/>
            <p:nvPr/>
          </p:nvSpPr>
          <p:spPr>
            <a:xfrm>
              <a:off x="424916" y="1931699"/>
              <a:ext cx="1441420" cy="307777"/>
            </a:xfrm>
            <a:prstGeom prst="rect">
              <a:avLst/>
            </a:prstGeom>
            <a:solidFill>
              <a:schemeClr val="bg1"/>
            </a:solidFill>
            <a:ln>
              <a:solidFill>
                <a:schemeClr val="tx1"/>
              </a:solidFill>
            </a:ln>
          </p:spPr>
          <p:txBody>
            <a:bodyPr wrap="square" rtlCol="0" anchor="ctr">
              <a:spAutoFit/>
            </a:bodyPr>
            <a:lstStyle/>
            <a:p>
              <a:pPr>
                <a:defRPr/>
              </a:pPr>
              <a:r>
                <a:rPr lang="id" altLang="en-US" sz="1100" dirty="0">
                  <a:solidFill>
                    <a:srgbClr val="000000"/>
                  </a:solidFill>
                </a:rPr>
                <a:t>Pengontrol lingkungan resmi</a:t>
              </a:r>
            </a:p>
          </p:txBody>
        </p:sp>
        <p:sp>
          <p:nvSpPr>
            <p:cNvPr id="8" name="テキスト ボックス 7">
              <a:extLst>
                <a:ext uri="{FF2B5EF4-FFF2-40B4-BE49-F238E27FC236}">
                  <a16:creationId xmlns:a16="http://schemas.microsoft.com/office/drawing/2014/main" id="{7949E57E-D788-F602-44A7-900DD889615C}"/>
                </a:ext>
              </a:extLst>
            </p:cNvPr>
            <p:cNvSpPr txBox="1"/>
            <p:nvPr/>
          </p:nvSpPr>
          <p:spPr>
            <a:xfrm>
              <a:off x="421570" y="2249342"/>
              <a:ext cx="1441419" cy="307777"/>
            </a:xfrm>
            <a:prstGeom prst="rect">
              <a:avLst/>
            </a:prstGeom>
            <a:solidFill>
              <a:schemeClr val="bg2">
                <a:lumMod val="75000"/>
              </a:schemeClr>
            </a:solidFill>
            <a:ln>
              <a:solidFill>
                <a:schemeClr val="tx1"/>
              </a:solidFill>
            </a:ln>
          </p:spPr>
          <p:txBody>
            <a:bodyPr wrap="square" rtlCol="0" anchor="ctr">
              <a:spAutoFit/>
            </a:bodyPr>
            <a:lstStyle/>
            <a:p>
              <a:pPr algn="ctr">
                <a:defRPr/>
              </a:pPr>
              <a:r>
                <a:rPr lang="id" altLang="en-US" sz="1100" dirty="0">
                  <a:solidFill>
                    <a:srgbClr val="000000"/>
                  </a:solidFill>
                </a:rPr>
                <a:t>Divisi Lingkungan</a:t>
              </a:r>
            </a:p>
          </p:txBody>
        </p:sp>
        <p:sp>
          <p:nvSpPr>
            <p:cNvPr id="9" name="テキスト ボックス 8">
              <a:extLst>
                <a:ext uri="{FF2B5EF4-FFF2-40B4-BE49-F238E27FC236}">
                  <a16:creationId xmlns:a16="http://schemas.microsoft.com/office/drawing/2014/main" id="{59B2526A-21A0-8901-92B3-AEF1C9638E70}"/>
                </a:ext>
              </a:extLst>
            </p:cNvPr>
            <p:cNvSpPr txBox="1"/>
            <p:nvPr/>
          </p:nvSpPr>
          <p:spPr>
            <a:xfrm>
              <a:off x="1830728" y="3074482"/>
              <a:ext cx="286939" cy="1627406"/>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Divisi pengembangan dan desain</a:t>
              </a:r>
            </a:p>
          </p:txBody>
        </p:sp>
        <p:sp>
          <p:nvSpPr>
            <p:cNvPr id="10" name="テキスト ボックス 9">
              <a:extLst>
                <a:ext uri="{FF2B5EF4-FFF2-40B4-BE49-F238E27FC236}">
                  <a16:creationId xmlns:a16="http://schemas.microsoft.com/office/drawing/2014/main" id="{18F80B2D-94D9-19F7-1ED6-B1FB18758393}"/>
                </a:ext>
              </a:extLst>
            </p:cNvPr>
            <p:cNvSpPr txBox="1"/>
            <p:nvPr/>
          </p:nvSpPr>
          <p:spPr>
            <a:xfrm>
              <a:off x="1291007" y="3057137"/>
              <a:ext cx="286939" cy="1654563"/>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Departemen Administrasi</a:t>
              </a:r>
            </a:p>
          </p:txBody>
        </p:sp>
        <p:sp>
          <p:nvSpPr>
            <p:cNvPr id="11" name="テキスト ボックス 10">
              <a:extLst>
                <a:ext uri="{FF2B5EF4-FFF2-40B4-BE49-F238E27FC236}">
                  <a16:creationId xmlns:a16="http://schemas.microsoft.com/office/drawing/2014/main" id="{5C000F6D-8566-6D79-8C23-CEBB10D2AC38}"/>
                </a:ext>
              </a:extLst>
            </p:cNvPr>
            <p:cNvSpPr txBox="1"/>
            <p:nvPr/>
          </p:nvSpPr>
          <p:spPr>
            <a:xfrm>
              <a:off x="2981544" y="3051896"/>
              <a:ext cx="286939" cy="1685204"/>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Div. Teknik Produksi Divisi Produksi</a:t>
              </a:r>
            </a:p>
          </p:txBody>
        </p:sp>
        <p:sp>
          <p:nvSpPr>
            <p:cNvPr id="12" name="テキスト ボックス 11">
              <a:extLst>
                <a:ext uri="{FF2B5EF4-FFF2-40B4-BE49-F238E27FC236}">
                  <a16:creationId xmlns:a16="http://schemas.microsoft.com/office/drawing/2014/main" id="{C2C884B0-45EA-6C02-8B3B-201591CCB91D}"/>
                </a:ext>
              </a:extLst>
            </p:cNvPr>
            <p:cNvSpPr txBox="1"/>
            <p:nvPr/>
          </p:nvSpPr>
          <p:spPr>
            <a:xfrm>
              <a:off x="2444671" y="3069837"/>
              <a:ext cx="286939" cy="1654563"/>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Departemen Pengadaan</a:t>
              </a:r>
            </a:p>
          </p:txBody>
        </p:sp>
        <p:sp>
          <p:nvSpPr>
            <p:cNvPr id="13" name="テキスト ボックス 12">
              <a:extLst>
                <a:ext uri="{FF2B5EF4-FFF2-40B4-BE49-F238E27FC236}">
                  <a16:creationId xmlns:a16="http://schemas.microsoft.com/office/drawing/2014/main" id="{31776EDC-F4D3-1267-AFFE-058620A7BC03}"/>
                </a:ext>
              </a:extLst>
            </p:cNvPr>
            <p:cNvSpPr txBox="1"/>
            <p:nvPr/>
          </p:nvSpPr>
          <p:spPr>
            <a:xfrm>
              <a:off x="3498773" y="3036576"/>
              <a:ext cx="286939" cy="1700524"/>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Divisi Logistik</a:t>
              </a:r>
            </a:p>
          </p:txBody>
        </p:sp>
        <p:cxnSp>
          <p:nvCxnSpPr>
            <p:cNvPr id="14" name="コネクタ: カギ線 13">
              <a:extLst>
                <a:ext uri="{FF2B5EF4-FFF2-40B4-BE49-F238E27FC236}">
                  <a16:creationId xmlns:a16="http://schemas.microsoft.com/office/drawing/2014/main" id="{40617677-D6A4-F7BA-4A86-531A908C4FC9}"/>
                </a:ext>
              </a:extLst>
            </p:cNvPr>
            <p:cNvCxnSpPr>
              <a:cxnSpLocks/>
              <a:stCxn id="6" idx="2"/>
              <a:endCxn id="10" idx="0"/>
            </p:cNvCxnSpPr>
            <p:nvPr/>
          </p:nvCxnSpPr>
          <p:spPr>
            <a:xfrm rot="5400000">
              <a:off x="1676966" y="1865729"/>
              <a:ext cx="900250" cy="1482565"/>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5" name="コネクタ: カギ線 14">
              <a:extLst>
                <a:ext uri="{FF2B5EF4-FFF2-40B4-BE49-F238E27FC236}">
                  <a16:creationId xmlns:a16="http://schemas.microsoft.com/office/drawing/2014/main" id="{DA0485DD-961C-CB7A-76E0-145FE5DA7028}"/>
                </a:ext>
              </a:extLst>
            </p:cNvPr>
            <p:cNvCxnSpPr>
              <a:cxnSpLocks/>
              <a:stCxn id="6" idx="2"/>
              <a:endCxn id="13" idx="0"/>
            </p:cNvCxnSpPr>
            <p:nvPr/>
          </p:nvCxnSpPr>
          <p:spPr>
            <a:xfrm rot="16200000" flipH="1">
              <a:off x="2815464" y="2209796"/>
              <a:ext cx="879689" cy="773869"/>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6" name="コネクタ: カギ線 15">
              <a:extLst>
                <a:ext uri="{FF2B5EF4-FFF2-40B4-BE49-F238E27FC236}">
                  <a16:creationId xmlns:a16="http://schemas.microsoft.com/office/drawing/2014/main" id="{BF435724-1E96-AEE6-FA23-131F4E5A453E}"/>
                </a:ext>
              </a:extLst>
            </p:cNvPr>
            <p:cNvCxnSpPr>
              <a:cxnSpLocks/>
              <a:stCxn id="6" idx="2"/>
              <a:endCxn id="9" idx="0"/>
            </p:cNvCxnSpPr>
            <p:nvPr/>
          </p:nvCxnSpPr>
          <p:spPr>
            <a:xfrm rot="5400000">
              <a:off x="1962488" y="2168596"/>
              <a:ext cx="917595" cy="894176"/>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7" name="コネクタ: カギ線 16">
              <a:extLst>
                <a:ext uri="{FF2B5EF4-FFF2-40B4-BE49-F238E27FC236}">
                  <a16:creationId xmlns:a16="http://schemas.microsoft.com/office/drawing/2014/main" id="{9E772DF1-B578-A682-426A-E42D0E378A00}"/>
                </a:ext>
              </a:extLst>
            </p:cNvPr>
            <p:cNvCxnSpPr>
              <a:cxnSpLocks/>
              <a:stCxn id="6" idx="2"/>
              <a:endCxn id="11" idx="0"/>
            </p:cNvCxnSpPr>
            <p:nvPr/>
          </p:nvCxnSpPr>
          <p:spPr>
            <a:xfrm rot="16200000" flipH="1">
              <a:off x="2549189" y="2476071"/>
              <a:ext cx="895009" cy="256640"/>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8" name="コネクタ: カギ線 17">
              <a:extLst>
                <a:ext uri="{FF2B5EF4-FFF2-40B4-BE49-F238E27FC236}">
                  <a16:creationId xmlns:a16="http://schemas.microsoft.com/office/drawing/2014/main" id="{0B6E6F4F-7814-87F7-92EF-5D6FAD5F54BB}"/>
                </a:ext>
              </a:extLst>
            </p:cNvPr>
            <p:cNvCxnSpPr>
              <a:cxnSpLocks/>
              <a:stCxn id="6" idx="2"/>
              <a:endCxn id="12" idx="0"/>
            </p:cNvCxnSpPr>
            <p:nvPr/>
          </p:nvCxnSpPr>
          <p:spPr>
            <a:xfrm rot="5400000">
              <a:off x="2271782" y="2473245"/>
              <a:ext cx="912950" cy="280233"/>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cxnSp>
          <p:nvCxnSpPr>
            <p:cNvPr id="19" name="コネクタ: カギ線 18">
              <a:extLst>
                <a:ext uri="{FF2B5EF4-FFF2-40B4-BE49-F238E27FC236}">
                  <a16:creationId xmlns:a16="http://schemas.microsoft.com/office/drawing/2014/main" id="{2F18C022-2B80-5075-7ADC-D156E63B5AEB}"/>
                </a:ext>
              </a:extLst>
            </p:cNvPr>
            <p:cNvCxnSpPr>
              <a:cxnSpLocks/>
              <a:stCxn id="7" idx="3"/>
              <a:endCxn id="22" idx="1"/>
            </p:cNvCxnSpPr>
            <p:nvPr/>
          </p:nvCxnSpPr>
          <p:spPr>
            <a:xfrm>
              <a:off x="1866336" y="2085588"/>
              <a:ext cx="307478" cy="289273"/>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20" name="テキスト ボックス 19">
              <a:extLst>
                <a:ext uri="{FF2B5EF4-FFF2-40B4-BE49-F238E27FC236}">
                  <a16:creationId xmlns:a16="http://schemas.microsoft.com/office/drawing/2014/main" id="{242AE84D-963B-B746-DF27-7A6773833797}"/>
                </a:ext>
              </a:extLst>
            </p:cNvPr>
            <p:cNvSpPr txBox="1"/>
            <p:nvPr/>
          </p:nvSpPr>
          <p:spPr>
            <a:xfrm>
              <a:off x="4108372" y="3036576"/>
              <a:ext cx="286939" cy="1700524"/>
            </a:xfrm>
            <a:prstGeom prst="rect">
              <a:avLst/>
            </a:prstGeom>
            <a:solidFill>
              <a:schemeClr val="bg2">
                <a:lumMod val="75000"/>
              </a:schemeClr>
            </a:solidFill>
            <a:ln>
              <a:solidFill>
                <a:schemeClr val="tx1"/>
              </a:solidFill>
            </a:ln>
          </p:spPr>
          <p:txBody>
            <a:bodyPr vert="eaVert" wrap="square" rtlCol="0">
              <a:spAutoFit/>
            </a:bodyPr>
            <a:lstStyle/>
            <a:p>
              <a:pPr>
                <a:defRPr/>
              </a:pPr>
              <a:r>
                <a:rPr lang="id" altLang="en-US" sz="1200" dirty="0">
                  <a:solidFill>
                    <a:srgbClr val="000000"/>
                  </a:solidFill>
                </a:rPr>
                <a:t>Departemen Penjualan</a:t>
              </a:r>
            </a:p>
          </p:txBody>
        </p:sp>
        <p:cxnSp>
          <p:nvCxnSpPr>
            <p:cNvPr id="21" name="コネクタ: カギ線 20">
              <a:extLst>
                <a:ext uri="{FF2B5EF4-FFF2-40B4-BE49-F238E27FC236}">
                  <a16:creationId xmlns:a16="http://schemas.microsoft.com/office/drawing/2014/main" id="{F29F7623-F975-A64B-D10B-83284A0D2929}"/>
                </a:ext>
              </a:extLst>
            </p:cNvPr>
            <p:cNvCxnSpPr>
              <a:cxnSpLocks/>
              <a:stCxn id="6" idx="2"/>
              <a:endCxn id="20" idx="0"/>
            </p:cNvCxnSpPr>
            <p:nvPr/>
          </p:nvCxnSpPr>
          <p:spPr>
            <a:xfrm rot="16200000" flipH="1">
              <a:off x="3120263" y="1904997"/>
              <a:ext cx="879689" cy="1383468"/>
            </a:xfrm>
            <a:prstGeom prst="bentConnector3">
              <a:avLst>
                <a:gd name="adj1" fmla="val 50000"/>
              </a:avLst>
            </a:prstGeom>
          </p:spPr>
          <p:style>
            <a:lnRef idx="1">
              <a:schemeClr val="accent1"/>
            </a:lnRef>
            <a:fillRef idx="0">
              <a:schemeClr val="accent1"/>
            </a:fillRef>
            <a:effectRef idx="0">
              <a:schemeClr val="accent1"/>
            </a:effectRef>
            <a:fontRef idx="minor">
              <a:schemeClr val="tx1"/>
            </a:fontRef>
          </p:style>
        </p:cxnSp>
        <p:sp>
          <p:nvSpPr>
            <p:cNvPr id="22" name="テキスト ボックス 21">
              <a:extLst>
                <a:ext uri="{FF2B5EF4-FFF2-40B4-BE49-F238E27FC236}">
                  <a16:creationId xmlns:a16="http://schemas.microsoft.com/office/drawing/2014/main" id="{6CB2C1E5-0464-950D-9BFE-020BA27079DE}"/>
                </a:ext>
              </a:extLst>
            </p:cNvPr>
            <p:cNvSpPr txBox="1"/>
            <p:nvPr/>
          </p:nvSpPr>
          <p:spPr>
            <a:xfrm>
              <a:off x="2173814" y="2220972"/>
              <a:ext cx="1435100" cy="307777"/>
            </a:xfrm>
            <a:prstGeom prst="rect">
              <a:avLst/>
            </a:prstGeom>
            <a:solidFill>
              <a:schemeClr val="bg1"/>
            </a:solidFill>
            <a:ln>
              <a:solidFill>
                <a:schemeClr val="tx1"/>
              </a:solidFill>
            </a:ln>
          </p:spPr>
          <p:txBody>
            <a:bodyPr wrap="square" rtlCol="0" anchor="ctr">
              <a:spAutoFit/>
            </a:bodyPr>
            <a:lstStyle/>
            <a:p>
              <a:pPr algn="ctr">
                <a:defRPr/>
              </a:pPr>
              <a:r>
                <a:rPr lang="id" altLang="en-US" sz="1100" dirty="0">
                  <a:solidFill>
                    <a:srgbClr val="000000"/>
                  </a:solidFill>
                </a:rPr>
                <a:t>Rapat manajemen lingkungan</a:t>
              </a:r>
            </a:p>
          </p:txBody>
        </p:sp>
      </p:grpSp>
      <p:grpSp>
        <p:nvGrpSpPr>
          <p:cNvPr id="23" name="グループ化 22">
            <a:extLst>
              <a:ext uri="{FF2B5EF4-FFF2-40B4-BE49-F238E27FC236}">
                <a16:creationId xmlns:a16="http://schemas.microsoft.com/office/drawing/2014/main" id="{F5EFD536-6478-13AB-8F2D-1FDE2AD71F7F}"/>
              </a:ext>
            </a:extLst>
          </p:cNvPr>
          <p:cNvGrpSpPr/>
          <p:nvPr/>
        </p:nvGrpSpPr>
        <p:grpSpPr>
          <a:xfrm>
            <a:off x="7145987" y="3317768"/>
            <a:ext cx="4926844" cy="1754326"/>
            <a:chOff x="192627" y="4010933"/>
            <a:chExt cx="5091379" cy="1772331"/>
          </a:xfrm>
        </p:grpSpPr>
        <p:sp>
          <p:nvSpPr>
            <p:cNvPr id="24" name="テキスト ボックス 23">
              <a:extLst>
                <a:ext uri="{FF2B5EF4-FFF2-40B4-BE49-F238E27FC236}">
                  <a16:creationId xmlns:a16="http://schemas.microsoft.com/office/drawing/2014/main" id="{A21E36F7-8E3B-CF4B-DAAC-F18A015DEC34}"/>
                </a:ext>
              </a:extLst>
            </p:cNvPr>
            <p:cNvSpPr txBox="1"/>
            <p:nvPr/>
          </p:nvSpPr>
          <p:spPr>
            <a:xfrm>
              <a:off x="192627" y="4010933"/>
              <a:ext cx="5091379" cy="1772331"/>
            </a:xfrm>
            <a:prstGeom prst="rect">
              <a:avLst/>
            </a:prstGeom>
            <a:noFill/>
            <a:ln>
              <a:solidFill>
                <a:schemeClr val="bg1">
                  <a:lumMod val="75000"/>
                </a:schemeClr>
              </a:solidFill>
            </a:ln>
          </p:spPr>
          <p:txBody>
            <a:bodyPr wrap="square" rtlCol="0">
              <a:spAutoFit/>
            </a:bodyPr>
            <a:lstStyle/>
            <a:p>
              <a:pPr algn="ctr">
                <a:defRPr/>
              </a:pPr>
              <a:r>
                <a:rPr lang="id" altLang="en-US" sz="1200" dirty="0">
                  <a:solidFill>
                    <a:srgbClr val="000000"/>
                  </a:solidFill>
                </a:rPr>
                <a:t>Penelitian Hukum Lingkungan dan Status Perusahaan (1)</a:t>
              </a:r>
              <a:endParaRPr lang="en-US" altLang="ja-JP" sz="1200" b="1" dirty="0">
                <a:solidFill>
                  <a:schemeClr val="accent1"/>
                </a:solidFill>
              </a:endParaRPr>
            </a:p>
            <a:p>
              <a:pPr algn="ctr">
                <a:defRPr/>
              </a:pPr>
              <a:endParaRPr lang="en-US" altLang="ja-JP" sz="1200" dirty="0">
                <a:solidFill>
                  <a:srgbClr val="000000"/>
                </a:solidFill>
              </a:endParaRPr>
            </a:p>
            <a:p>
              <a:pPr algn="ctr">
                <a:defRPr/>
              </a:pPr>
              <a:r>
                <a:rPr lang="id" altLang="en-US" sz="1200" dirty="0">
                  <a:solidFill>
                    <a:srgbClr val="000000"/>
                  </a:solidFill>
                </a:rPr>
                <a:t>Dimasukkan ke dalam prosedur operasional</a:t>
              </a:r>
              <a:endParaRPr lang="en-US" altLang="ja-JP" sz="1200" b="1" dirty="0">
                <a:solidFill>
                  <a:schemeClr val="accent1"/>
                </a:solidFill>
              </a:endParaRPr>
            </a:p>
            <a:p>
              <a:pPr algn="ctr">
                <a:defRPr/>
              </a:pPr>
              <a:endParaRPr lang="en-US" altLang="ja-JP" sz="1200" dirty="0">
                <a:solidFill>
                  <a:srgbClr val="000000"/>
                </a:solidFill>
              </a:endParaRPr>
            </a:p>
            <a:p>
              <a:pPr lvl="0" algn="ctr">
                <a:defRPr/>
              </a:pPr>
              <a:r>
                <a:rPr lang="id" altLang="en-US" sz="1200" dirty="0">
                  <a:solidFill>
                    <a:srgbClr val="000000"/>
                  </a:solidFill>
                </a:rPr>
                <a:t>Operasi dan pelaporan (4)(5)</a:t>
              </a:r>
              <a:endParaRPr lang="en-US" altLang="ja-JP" b="1" dirty="0">
                <a:solidFill>
                  <a:schemeClr val="accent1"/>
                </a:solidFill>
              </a:endParaRPr>
            </a:p>
            <a:p>
              <a:pPr algn="ctr">
                <a:defRPr/>
              </a:pPr>
              <a:endParaRPr lang="en-US" altLang="ja-JP" sz="1200" dirty="0">
                <a:solidFill>
                  <a:srgbClr val="000000"/>
                </a:solidFill>
              </a:endParaRPr>
            </a:p>
            <a:p>
              <a:pPr lvl="0" algn="ctr">
                <a:defRPr/>
              </a:pPr>
              <a:r>
                <a:rPr lang="id" altLang="en-US" sz="1200" dirty="0">
                  <a:solidFill>
                    <a:srgbClr val="000000"/>
                  </a:solidFill>
                </a:rPr>
                <a:t>Pemeriksaan berkala pengoperasian yang benar (3)</a:t>
              </a:r>
              <a:endParaRPr lang="en-US" altLang="ja-JP" sz="1200" dirty="0">
                <a:solidFill>
                  <a:srgbClr val="000000"/>
                </a:solidFill>
              </a:endParaRPr>
            </a:p>
            <a:p>
              <a:pPr algn="ctr">
                <a:defRPr/>
              </a:pPr>
              <a:endParaRPr lang="en-US" altLang="ja-JP" sz="1200" dirty="0">
                <a:solidFill>
                  <a:srgbClr val="000000"/>
                </a:solidFill>
              </a:endParaRPr>
            </a:p>
            <a:p>
              <a:pPr algn="ctr">
                <a:defRPr/>
              </a:pPr>
              <a:r>
                <a:rPr lang="id" altLang="en-US" sz="1200" dirty="0">
                  <a:solidFill>
                    <a:srgbClr val="000000"/>
                  </a:solidFill>
                </a:rPr>
                <a:t>Revisi prosedur (penerapan peraturan perundang-undangan terbaru)</a:t>
              </a:r>
            </a:p>
          </p:txBody>
        </p:sp>
        <p:sp>
          <p:nvSpPr>
            <p:cNvPr id="25" name="矢印: 下 24">
              <a:extLst>
                <a:ext uri="{FF2B5EF4-FFF2-40B4-BE49-F238E27FC236}">
                  <a16:creationId xmlns:a16="http://schemas.microsoft.com/office/drawing/2014/main" id="{D8557247-71E8-38E0-6B27-516B5431EAC6}"/>
                </a:ext>
              </a:extLst>
            </p:cNvPr>
            <p:cNvSpPr/>
            <p:nvPr/>
          </p:nvSpPr>
          <p:spPr>
            <a:xfrm>
              <a:off x="2315729" y="4258468"/>
              <a:ext cx="226291" cy="235527"/>
            </a:xfrm>
            <a:prstGeom prst="downArrow">
              <a:avLst/>
            </a:prstGeom>
            <a:no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ja-JP" altLang="en-US" sz="1200">
                <a:solidFill>
                  <a:srgbClr val="000000"/>
                </a:solidFill>
              </a:endParaRPr>
            </a:p>
          </p:txBody>
        </p:sp>
        <p:sp>
          <p:nvSpPr>
            <p:cNvPr id="26" name="矢印: 下 25">
              <a:extLst>
                <a:ext uri="{FF2B5EF4-FFF2-40B4-BE49-F238E27FC236}">
                  <a16:creationId xmlns:a16="http://schemas.microsoft.com/office/drawing/2014/main" id="{3C177E14-DFF7-21C7-4C13-3D192AC4F179}"/>
                </a:ext>
              </a:extLst>
            </p:cNvPr>
            <p:cNvSpPr/>
            <p:nvPr/>
          </p:nvSpPr>
          <p:spPr>
            <a:xfrm>
              <a:off x="2348200" y="4635065"/>
              <a:ext cx="161348" cy="238991"/>
            </a:xfrm>
            <a:prstGeom prst="downArrow">
              <a:avLst/>
            </a:prstGeom>
            <a:no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ja-JP" altLang="en-US" sz="1200">
                <a:solidFill>
                  <a:srgbClr val="000000"/>
                </a:solidFill>
              </a:endParaRPr>
            </a:p>
          </p:txBody>
        </p:sp>
        <p:sp>
          <p:nvSpPr>
            <p:cNvPr id="27" name="矢印: 下 26">
              <a:extLst>
                <a:ext uri="{FF2B5EF4-FFF2-40B4-BE49-F238E27FC236}">
                  <a16:creationId xmlns:a16="http://schemas.microsoft.com/office/drawing/2014/main" id="{3B01798C-9E96-CB7D-10E1-826F82DF4ED3}"/>
                </a:ext>
              </a:extLst>
            </p:cNvPr>
            <p:cNvSpPr/>
            <p:nvPr/>
          </p:nvSpPr>
          <p:spPr>
            <a:xfrm>
              <a:off x="2333914" y="4997193"/>
              <a:ext cx="175635" cy="253711"/>
            </a:xfrm>
            <a:prstGeom prst="downArrow">
              <a:avLst/>
            </a:prstGeom>
            <a:no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ja-JP" altLang="en-US" sz="1200">
                <a:solidFill>
                  <a:srgbClr val="000000"/>
                </a:solidFill>
              </a:endParaRPr>
            </a:p>
          </p:txBody>
        </p:sp>
        <p:sp>
          <p:nvSpPr>
            <p:cNvPr id="28" name="矢印: 下 27">
              <a:extLst>
                <a:ext uri="{FF2B5EF4-FFF2-40B4-BE49-F238E27FC236}">
                  <a16:creationId xmlns:a16="http://schemas.microsoft.com/office/drawing/2014/main" id="{19EA16C0-662A-0952-E4A0-C57A8FF33C12}"/>
                </a:ext>
              </a:extLst>
            </p:cNvPr>
            <p:cNvSpPr/>
            <p:nvPr/>
          </p:nvSpPr>
          <p:spPr>
            <a:xfrm>
              <a:off x="2340433" y="5367495"/>
              <a:ext cx="175635" cy="253711"/>
            </a:xfrm>
            <a:prstGeom prst="downArrow">
              <a:avLst/>
            </a:prstGeom>
            <a:noFill/>
            <a:ln w="254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ja-JP" altLang="en-US" sz="1200">
                <a:solidFill>
                  <a:srgbClr val="000000"/>
                </a:solidFill>
              </a:endParaRPr>
            </a:p>
          </p:txBody>
        </p:sp>
      </p:grpSp>
      <p:sp>
        <p:nvSpPr>
          <p:cNvPr id="29" name="テキスト ボックス 28">
            <a:extLst>
              <a:ext uri="{FF2B5EF4-FFF2-40B4-BE49-F238E27FC236}">
                <a16:creationId xmlns:a16="http://schemas.microsoft.com/office/drawing/2014/main" id="{515C38CE-2DD0-E8EB-8963-EA30755CF80E}"/>
              </a:ext>
            </a:extLst>
          </p:cNvPr>
          <p:cNvSpPr txBox="1"/>
          <p:nvPr/>
        </p:nvSpPr>
        <p:spPr>
          <a:xfrm>
            <a:off x="137524" y="4696239"/>
            <a:ext cx="2164537" cy="430887"/>
          </a:xfrm>
          <a:prstGeom prst="rect">
            <a:avLst/>
          </a:prstGeom>
          <a:noFill/>
        </p:spPr>
        <p:txBody>
          <a:bodyPr wrap="square">
            <a:spAutoFit/>
          </a:bodyPr>
          <a:lstStyle/>
          <a:p>
            <a:r>
              <a:rPr lang="id" altLang="en-US" sz="1100" dirty="0"/>
              <a:t>Contoh manajemen lingkungan dari suatu organisasi</a:t>
            </a:r>
          </a:p>
        </p:txBody>
      </p:sp>
      <p:sp>
        <p:nvSpPr>
          <p:cNvPr id="30" name="テキスト ボックス 29">
            <a:extLst>
              <a:ext uri="{FF2B5EF4-FFF2-40B4-BE49-F238E27FC236}">
                <a16:creationId xmlns:a16="http://schemas.microsoft.com/office/drawing/2014/main" id="{93F1EA04-8A6B-9C98-1DBB-08B7BB676D34}"/>
              </a:ext>
            </a:extLst>
          </p:cNvPr>
          <p:cNvSpPr txBox="1"/>
          <p:nvPr/>
        </p:nvSpPr>
        <p:spPr>
          <a:xfrm>
            <a:off x="8400320" y="5157071"/>
            <a:ext cx="2613399" cy="307777"/>
          </a:xfrm>
          <a:prstGeom prst="rect">
            <a:avLst/>
          </a:prstGeom>
          <a:noFill/>
        </p:spPr>
        <p:txBody>
          <a:bodyPr wrap="square">
            <a:spAutoFit/>
          </a:bodyPr>
          <a:lstStyle/>
          <a:p>
            <a:r>
              <a:rPr lang="id" altLang="en-US" sz="1100" dirty="0"/>
              <a:t>Alur kepatuhan hukum</a:t>
            </a:r>
          </a:p>
        </p:txBody>
      </p:sp>
      <p:sp>
        <p:nvSpPr>
          <p:cNvPr id="31" name="正方形/長方形 30">
            <a:extLst>
              <a:ext uri="{FF2B5EF4-FFF2-40B4-BE49-F238E27FC236}">
                <a16:creationId xmlns:a16="http://schemas.microsoft.com/office/drawing/2014/main" id="{D05FC5F0-91D9-C1DA-3CB0-7198770F040F}"/>
              </a:ext>
            </a:extLst>
          </p:cNvPr>
          <p:cNvSpPr/>
          <p:nvPr/>
        </p:nvSpPr>
        <p:spPr>
          <a:xfrm>
            <a:off x="334963" y="6165380"/>
            <a:ext cx="11521837" cy="627979"/>
          </a:xfrm>
          <a:prstGeom prst="rect">
            <a:avLst/>
          </a:prstGeom>
          <a:solidFill>
            <a:schemeClr val="tx2">
              <a:lumMod val="10000"/>
              <a:lumOff val="9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dirty="0">
                <a:solidFill>
                  <a:schemeClr val="tx1"/>
                </a:solidFill>
              </a:rPr>
              <a:t>Prosedur untuk kepatuhan terhadap hukum dan peraturan lingkungan ditentukan oleh masing-masing perusahaan.</a:t>
            </a:r>
            <a:endParaRPr lang="en-US" altLang="ja-JP" dirty="0">
              <a:solidFill>
                <a:schemeClr val="tx1"/>
              </a:solidFill>
            </a:endParaRPr>
          </a:p>
          <a:p>
            <a:pPr algn="ctr"/>
            <a:r>
              <a:rPr lang="id" altLang="en-US" dirty="0">
                <a:solidFill>
                  <a:schemeClr val="tx1"/>
                </a:solidFill>
              </a:rPr>
              <a:t>Jika Anda memiliki pertanyaan, silakan hubungi departemen lingkungan masing-masing perusahaan.</a:t>
            </a:r>
          </a:p>
        </p:txBody>
      </p:sp>
      <p:sp>
        <p:nvSpPr>
          <p:cNvPr id="32" name="テキスト ボックス 31">
            <a:extLst>
              <a:ext uri="{FF2B5EF4-FFF2-40B4-BE49-F238E27FC236}">
                <a16:creationId xmlns:a16="http://schemas.microsoft.com/office/drawing/2014/main" id="{F6D72891-E43F-9555-402A-2195FEBE6E1B}"/>
              </a:ext>
            </a:extLst>
          </p:cNvPr>
          <p:cNvSpPr txBox="1"/>
          <p:nvPr/>
        </p:nvSpPr>
        <p:spPr>
          <a:xfrm>
            <a:off x="10056813" y="5102080"/>
            <a:ext cx="451295" cy="369332"/>
          </a:xfrm>
          <a:prstGeom prst="rect">
            <a:avLst/>
          </a:prstGeom>
          <a:noFill/>
        </p:spPr>
        <p:txBody>
          <a:bodyPr wrap="square">
            <a:spAutoFit/>
          </a:bodyPr>
          <a:lstStyle/>
          <a:p>
            <a:pPr algn="ctr">
              <a:defRPr/>
            </a:pPr>
            <a:r>
              <a:rPr lang="id" altLang="en-US" b="1" dirty="0">
                <a:solidFill>
                  <a:schemeClr val="accent1"/>
                </a:solidFill>
              </a:rPr>
              <a:t>②</a:t>
            </a:r>
            <a:endParaRPr lang="en-US" altLang="ja-JP" b="1" dirty="0">
              <a:solidFill>
                <a:schemeClr val="accent1"/>
              </a:solidFill>
            </a:endParaRPr>
          </a:p>
        </p:txBody>
      </p:sp>
    </p:spTree>
    <p:extLst>
      <p:ext uri="{BB962C8B-B14F-4D97-AF65-F5344CB8AC3E}">
        <p14:creationId xmlns:p14="http://schemas.microsoft.com/office/powerpoint/2010/main" val="12222538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4.To mencegah pelanggaran hukum</a:t>
            </a:r>
          </a:p>
        </p:txBody>
      </p:sp>
      <p:sp>
        <p:nvSpPr>
          <p:cNvPr id="2" name="テキスト ボックス 1">
            <a:extLst>
              <a:ext uri="{FF2B5EF4-FFF2-40B4-BE49-F238E27FC236}">
                <a16:creationId xmlns:a16="http://schemas.microsoft.com/office/drawing/2014/main" id="{BA289BD4-69C0-03EF-4A91-2A6CC4592277}"/>
              </a:ext>
            </a:extLst>
          </p:cNvPr>
          <p:cNvSpPr txBox="1"/>
          <p:nvPr/>
        </p:nvSpPr>
        <p:spPr>
          <a:xfrm>
            <a:off x="2351480" y="4751610"/>
            <a:ext cx="9264440" cy="261610"/>
          </a:xfrm>
          <a:prstGeom prst="rect">
            <a:avLst/>
          </a:prstGeom>
          <a:noFill/>
        </p:spPr>
        <p:txBody>
          <a:bodyPr wrap="square" rtlCol="0">
            <a:spAutoFit/>
          </a:bodyPr>
          <a:lstStyle/>
          <a:p>
            <a:r>
              <a:rPr lang="id" altLang="ja-JP" sz="1100" b="1" dirty="0"/>
              <a:t>※Prosedur di bawah hukum dan peraturan lama dapat menyebabkan pelanggaran hukum dan peraturan seperti kesalahan identifikasi nilai standar.</a:t>
            </a:r>
          </a:p>
        </p:txBody>
      </p:sp>
      <p:sp>
        <p:nvSpPr>
          <p:cNvPr id="4" name="テキスト ボックス 3">
            <a:extLst>
              <a:ext uri="{FF2B5EF4-FFF2-40B4-BE49-F238E27FC236}">
                <a16:creationId xmlns:a16="http://schemas.microsoft.com/office/drawing/2014/main" id="{8BA7BFA9-2A58-F20D-59D9-17E0A8437861}"/>
              </a:ext>
            </a:extLst>
          </p:cNvPr>
          <p:cNvSpPr txBox="1"/>
          <p:nvPr/>
        </p:nvSpPr>
        <p:spPr>
          <a:xfrm>
            <a:off x="664605" y="1478059"/>
            <a:ext cx="1523384" cy="954107"/>
          </a:xfrm>
          <a:prstGeom prst="rect">
            <a:avLst/>
          </a:prstGeom>
          <a:solidFill>
            <a:schemeClr val="accent1">
              <a:lumMod val="40000"/>
              <a:lumOff val="60000"/>
            </a:schemeClr>
          </a:solidFill>
        </p:spPr>
        <p:txBody>
          <a:bodyPr wrap="square" rtlCol="0">
            <a:spAutoFit/>
          </a:bodyPr>
          <a:lstStyle/>
          <a:p>
            <a:pPr algn="ctr"/>
            <a:r>
              <a:rPr lang="id" altLang="en-US" sz="2200" dirty="0"/>
              <a:t>Peralatan</a:t>
            </a:r>
            <a:endParaRPr lang="en-US" altLang="ja-JP" sz="2200" dirty="0"/>
          </a:p>
          <a:p>
            <a:pPr algn="ctr"/>
            <a:r>
              <a:rPr lang="id" altLang="en-US" sz="1100" dirty="0"/>
              <a:t>(Mengembangkan, Memproduksi, melayani)</a:t>
            </a:r>
            <a:endParaRPr lang="en-US" altLang="ja-JP" sz="1100" dirty="0"/>
          </a:p>
        </p:txBody>
      </p:sp>
      <p:cxnSp>
        <p:nvCxnSpPr>
          <p:cNvPr id="5" name="コネクタ: カギ線 4">
            <a:extLst>
              <a:ext uri="{FF2B5EF4-FFF2-40B4-BE49-F238E27FC236}">
                <a16:creationId xmlns:a16="http://schemas.microsoft.com/office/drawing/2014/main" id="{98875411-9499-E850-8B33-217D0EA8598F}"/>
              </a:ext>
            </a:extLst>
          </p:cNvPr>
          <p:cNvCxnSpPr>
            <a:cxnSpLocks/>
            <a:stCxn id="4" idx="3"/>
            <a:endCxn id="11" idx="1"/>
          </p:cNvCxnSpPr>
          <p:nvPr/>
        </p:nvCxnSpPr>
        <p:spPr>
          <a:xfrm>
            <a:off x="2187989" y="1955113"/>
            <a:ext cx="1720022" cy="1194656"/>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 name="コネクタ: カギ線 5">
            <a:extLst>
              <a:ext uri="{FF2B5EF4-FFF2-40B4-BE49-F238E27FC236}">
                <a16:creationId xmlns:a16="http://schemas.microsoft.com/office/drawing/2014/main" id="{D5678BA0-F2F1-301F-9599-8D089A7CC322}"/>
              </a:ext>
            </a:extLst>
          </p:cNvPr>
          <p:cNvCxnSpPr>
            <a:cxnSpLocks/>
            <a:stCxn id="4" idx="3"/>
            <a:endCxn id="10" idx="1"/>
          </p:cNvCxnSpPr>
          <p:nvPr/>
        </p:nvCxnSpPr>
        <p:spPr>
          <a:xfrm flipV="1">
            <a:off x="2187989" y="1750373"/>
            <a:ext cx="1720022" cy="20474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テキスト ボックス 6">
            <a:extLst>
              <a:ext uri="{FF2B5EF4-FFF2-40B4-BE49-F238E27FC236}">
                <a16:creationId xmlns:a16="http://schemas.microsoft.com/office/drawing/2014/main" id="{CC7E3DC6-011C-442C-3D11-D78529486C1D}"/>
              </a:ext>
            </a:extLst>
          </p:cNvPr>
          <p:cNvSpPr txBox="1"/>
          <p:nvPr/>
        </p:nvSpPr>
        <p:spPr>
          <a:xfrm>
            <a:off x="3719670" y="4365130"/>
            <a:ext cx="5544770" cy="338554"/>
          </a:xfrm>
          <a:prstGeom prst="rect">
            <a:avLst/>
          </a:prstGeom>
          <a:solidFill>
            <a:srgbClr val="FFFF00"/>
          </a:solidFill>
        </p:spPr>
        <p:txBody>
          <a:bodyPr wrap="square" rtlCol="0">
            <a:spAutoFit/>
          </a:bodyPr>
          <a:lstStyle/>
          <a:p>
            <a:r>
              <a:rPr lang="id" altLang="en-US" sz="1600" b="1" dirty="0">
                <a:solidFill>
                  <a:srgbClr val="FF0000"/>
                </a:solidFill>
              </a:rPr>
              <a:t>Undang-undang dan peraturan lingkungan terbaru</a:t>
            </a:r>
            <a:endParaRPr lang="en-US" altLang="ja-JP" sz="1600" b="1" dirty="0">
              <a:solidFill>
                <a:srgbClr val="FF0000"/>
              </a:solidFill>
            </a:endParaRPr>
          </a:p>
        </p:txBody>
      </p:sp>
      <p:sp>
        <p:nvSpPr>
          <p:cNvPr id="8" name="正方形/長方形 7">
            <a:extLst>
              <a:ext uri="{FF2B5EF4-FFF2-40B4-BE49-F238E27FC236}">
                <a16:creationId xmlns:a16="http://schemas.microsoft.com/office/drawing/2014/main" id="{B29E704E-4E86-5D39-583E-CE3BEA98525F}"/>
              </a:ext>
            </a:extLst>
          </p:cNvPr>
          <p:cNvSpPr/>
          <p:nvPr/>
        </p:nvSpPr>
        <p:spPr>
          <a:xfrm>
            <a:off x="839270" y="5376943"/>
            <a:ext cx="10513460" cy="1220497"/>
          </a:xfrm>
          <a:prstGeom prst="rect">
            <a:avLst/>
          </a:prstGeom>
          <a:solidFill>
            <a:schemeClr val="tx2">
              <a:lumMod val="10000"/>
              <a:lumOff val="9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 altLang="en-US" sz="1600" dirty="0">
                <a:solidFill>
                  <a:schemeClr val="tx1"/>
                </a:solidFill>
              </a:rPr>
              <a:t>Inspeksi dan pengukuran preventif adalah kegiatan penting yang ditetapkan oleh hukum.</a:t>
            </a:r>
            <a:endParaRPr lang="en-US" altLang="ja-JP" sz="1600" dirty="0">
              <a:solidFill>
                <a:schemeClr val="tx1"/>
              </a:solidFill>
            </a:endParaRPr>
          </a:p>
          <a:p>
            <a:pPr algn="ctr"/>
            <a:r>
              <a:rPr lang="id" altLang="en-US" sz="1600" b="1" u="sng" dirty="0">
                <a:solidFill>
                  <a:schemeClr val="tx1"/>
                </a:solidFill>
              </a:rPr>
              <a:t>Melakukan, mengelola, dan melaporkan Inspeksi Preventif secara berkala sesuai dengan instruksi manual.</a:t>
            </a:r>
            <a:endParaRPr lang="en-US" altLang="ja-JP" sz="1600" b="1" u="sng" dirty="0">
              <a:solidFill>
                <a:schemeClr val="tx1"/>
              </a:solidFill>
            </a:endParaRPr>
          </a:p>
        </p:txBody>
      </p:sp>
      <p:sp>
        <p:nvSpPr>
          <p:cNvPr id="9" name="テキスト ボックス 8">
            <a:extLst>
              <a:ext uri="{FF2B5EF4-FFF2-40B4-BE49-F238E27FC236}">
                <a16:creationId xmlns:a16="http://schemas.microsoft.com/office/drawing/2014/main" id="{9A807416-0CFD-5EA2-3A5D-80F1247A8DA2}"/>
              </a:ext>
            </a:extLst>
          </p:cNvPr>
          <p:cNvSpPr txBox="1"/>
          <p:nvPr/>
        </p:nvSpPr>
        <p:spPr>
          <a:xfrm>
            <a:off x="6395929" y="3481594"/>
            <a:ext cx="1886801" cy="338554"/>
          </a:xfrm>
          <a:prstGeom prst="rect">
            <a:avLst/>
          </a:prstGeom>
          <a:noFill/>
        </p:spPr>
        <p:txBody>
          <a:bodyPr wrap="square" rtlCol="0">
            <a:spAutoFit/>
          </a:bodyPr>
          <a:lstStyle/>
          <a:p>
            <a:r>
              <a:rPr lang="id" altLang="en-US" sz="1200" b="1" dirty="0"/>
              <a:t>Pembaruan rutin</a:t>
            </a:r>
          </a:p>
        </p:txBody>
      </p:sp>
      <p:graphicFrame>
        <p:nvGraphicFramePr>
          <p:cNvPr id="10" name="表 4">
            <a:extLst>
              <a:ext uri="{FF2B5EF4-FFF2-40B4-BE49-F238E27FC236}">
                <a16:creationId xmlns:a16="http://schemas.microsoft.com/office/drawing/2014/main" id="{520AD057-E93D-20D6-60AE-5645494D210E}"/>
              </a:ext>
            </a:extLst>
          </p:cNvPr>
          <p:cNvGraphicFramePr>
            <a:graphicFrameLocks noGrp="1"/>
          </p:cNvGraphicFramePr>
          <p:nvPr/>
        </p:nvGraphicFramePr>
        <p:xfrm>
          <a:off x="3908011" y="1079813"/>
          <a:ext cx="6096000" cy="1341120"/>
        </p:xfrm>
        <a:graphic>
          <a:graphicData uri="http://schemas.openxmlformats.org/drawingml/2006/table">
            <a:tbl>
              <a:tblPr firstRow="1" bandRow="1">
                <a:tableStyleId>{5C22544A-7EE6-4342-B048-85BDC9FD1C3A}</a:tableStyleId>
              </a:tblPr>
              <a:tblGrid>
                <a:gridCol w="2412796">
                  <a:extLst>
                    <a:ext uri="{9D8B030D-6E8A-4147-A177-3AD203B41FA5}">
                      <a16:colId xmlns:a16="http://schemas.microsoft.com/office/drawing/2014/main" val="4122899315"/>
                    </a:ext>
                  </a:extLst>
                </a:gridCol>
                <a:gridCol w="3683204">
                  <a:extLst>
                    <a:ext uri="{9D8B030D-6E8A-4147-A177-3AD203B41FA5}">
                      <a16:colId xmlns:a16="http://schemas.microsoft.com/office/drawing/2014/main" val="41006568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t>Pendahuluan Divisi Perencanaan</a:t>
                      </a:r>
                      <a:endParaRPr kumimoji="1" lang="en-US" altLang="ja-JP" sz="1400" dirty="0"/>
                    </a:p>
                  </a:txBody>
                  <a:tcPr/>
                </a:tc>
                <a:tc>
                  <a:txBody>
                    <a:bodyPr/>
                    <a:lstStyle/>
                    <a:p>
                      <a:r>
                        <a:rPr kumimoji="1" lang="id" altLang="en-US" dirty="0"/>
                        <a:t>Manual prosedur</a:t>
                      </a:r>
                    </a:p>
                  </a:txBody>
                  <a:tcPr/>
                </a:tc>
                <a:extLst>
                  <a:ext uri="{0D108BD9-81ED-4DB2-BD59-A6C34878D82A}">
                    <a16:rowId xmlns:a16="http://schemas.microsoft.com/office/drawing/2014/main" val="2756319105"/>
                  </a:ext>
                </a:extLst>
              </a:tr>
              <a:tr h="185420">
                <a:tc>
                  <a:txBody>
                    <a:bodyPr/>
                    <a:lstStyle/>
                    <a:p>
                      <a:r>
                        <a:rPr lang="id" altLang="en-US" dirty="0"/>
                        <a:t>Permohonan izin</a:t>
                      </a:r>
                      <a:endParaRPr kumimoji="1" lang="ja-JP" altLang="en-US" dirty="0"/>
                    </a:p>
                  </a:txBody>
                  <a:tcPr>
                    <a:lnB w="12700" cap="flat" cmpd="sng" algn="ctr">
                      <a:solidFill>
                        <a:schemeClr val="bg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 altLang="en-US" b="1" dirty="0">
                          <a:solidFill>
                            <a:schemeClr val="tx1"/>
                          </a:solidFill>
                        </a:rPr>
                        <a:t>Prosedur manajemen baru</a:t>
                      </a:r>
                      <a:endParaRPr lang="en-US" altLang="ja-JP" b="1" dirty="0">
                        <a:solidFill>
                          <a:schemeClr val="tx1"/>
                        </a:solidFill>
                      </a:endParaRPr>
                    </a:p>
                  </a:txBody>
                  <a:tcPr>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605080753"/>
                  </a:ext>
                </a:extLst>
              </a:tr>
              <a:tr h="185420">
                <a:tc>
                  <a:txBody>
                    <a:bodyPr/>
                    <a:lstStyle/>
                    <a:p>
                      <a:r>
                        <a:rPr kumimoji="1" lang="id" altLang="en-US" dirty="0"/>
                        <a:t>Penetapan standar manajemen</a:t>
                      </a:r>
                    </a:p>
                  </a:txBody>
                  <a:tcPr>
                    <a:lnT w="12700" cap="flat" cmpd="sng" algn="ctr">
                      <a:solidFill>
                        <a:schemeClr val="bg1"/>
                      </a:solidFill>
                      <a:prstDash val="solid"/>
                      <a:round/>
                      <a:headEnd type="none" w="med" len="med"/>
                      <a:tailEnd type="none" w="med" len="med"/>
                    </a:lnT>
                  </a:tcPr>
                </a:tc>
                <a:tc>
                  <a:txBody>
                    <a:bodyPr/>
                    <a:lstStyle/>
                    <a:p>
                      <a:endParaRPr kumimoji="1" lang="ja-JP" altLang="en-US" dirty="0">
                        <a:solidFill>
                          <a:schemeClr val="tx1"/>
                        </a:solidFill>
                      </a:endParaRPr>
                    </a:p>
                  </a:txBody>
                  <a:tcP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1107107806"/>
                  </a:ext>
                </a:extLst>
              </a:tr>
            </a:tbl>
          </a:graphicData>
        </a:graphic>
      </p:graphicFrame>
      <p:graphicFrame>
        <p:nvGraphicFramePr>
          <p:cNvPr id="11" name="表 4">
            <a:extLst>
              <a:ext uri="{FF2B5EF4-FFF2-40B4-BE49-F238E27FC236}">
                <a16:creationId xmlns:a16="http://schemas.microsoft.com/office/drawing/2014/main" id="{9A0874E0-B287-EEDA-336B-45D0C0FC9965}"/>
              </a:ext>
            </a:extLst>
          </p:cNvPr>
          <p:cNvGraphicFramePr>
            <a:graphicFrameLocks noGrp="1"/>
          </p:cNvGraphicFramePr>
          <p:nvPr/>
        </p:nvGraphicFramePr>
        <p:xfrm>
          <a:off x="3908011" y="2372529"/>
          <a:ext cx="6096000" cy="1554480"/>
        </p:xfrm>
        <a:graphic>
          <a:graphicData uri="http://schemas.openxmlformats.org/drawingml/2006/table">
            <a:tbl>
              <a:tblPr firstRow="1" bandRow="1">
                <a:tableStyleId>{5C22544A-7EE6-4342-B048-85BDC9FD1C3A}</a:tableStyleId>
              </a:tblPr>
              <a:tblGrid>
                <a:gridCol w="2506041">
                  <a:extLst>
                    <a:ext uri="{9D8B030D-6E8A-4147-A177-3AD203B41FA5}">
                      <a16:colId xmlns:a16="http://schemas.microsoft.com/office/drawing/2014/main" val="4122899315"/>
                    </a:ext>
                  </a:extLst>
                </a:gridCol>
                <a:gridCol w="3589959">
                  <a:extLst>
                    <a:ext uri="{9D8B030D-6E8A-4147-A177-3AD203B41FA5}">
                      <a16:colId xmlns:a16="http://schemas.microsoft.com/office/drawing/2014/main" val="410065688"/>
                    </a:ext>
                  </a:extLst>
                </a:gridCol>
              </a:tblGrid>
              <a:tr h="24695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 altLang="en-US" sz="1400" dirty="0"/>
                        <a:t>Departemen operasi dan pemeliharaan</a:t>
                      </a:r>
                      <a:endParaRPr lang="en-US" altLang="ja-JP" sz="1400" dirty="0"/>
                    </a:p>
                  </a:txBody>
                  <a:tcPr/>
                </a:tc>
                <a:tc>
                  <a:txBody>
                    <a:bodyPr/>
                    <a:lstStyle/>
                    <a:p>
                      <a:r>
                        <a:rPr kumimoji="1" lang="id" altLang="en-US" dirty="0"/>
                        <a:t>Manual prosedur</a:t>
                      </a:r>
                    </a:p>
                  </a:txBody>
                  <a:tcPr/>
                </a:tc>
                <a:extLst>
                  <a:ext uri="{0D108BD9-81ED-4DB2-BD59-A6C34878D82A}">
                    <a16:rowId xmlns:a16="http://schemas.microsoft.com/office/drawing/2014/main" val="2756319105"/>
                  </a:ext>
                </a:extLst>
              </a:tr>
              <a:tr h="322377">
                <a:tc>
                  <a:txBody>
                    <a:bodyPr/>
                    <a:lstStyle/>
                    <a:p>
                      <a:r>
                        <a:rPr lang="id" altLang="en-US" dirty="0"/>
                        <a:t>Inspeksi berkala, pengukuran berkala</a:t>
                      </a:r>
                      <a:endParaRPr kumimoji="1" lang="ja-JP" altLang="en-US" dirty="0"/>
                    </a:p>
                  </a:txBody>
                  <a:tcPr>
                    <a:lnB w="12700" cap="flat" cmpd="sng" algn="ctr">
                      <a:solidFill>
                        <a:schemeClr val="bg1"/>
                      </a:solidFill>
                      <a:prstDash val="solid"/>
                      <a:round/>
                      <a:headEnd type="none" w="med" len="med"/>
                      <a:tailEnd type="none" w="med" len="med"/>
                    </a:lnB>
                  </a:tcPr>
                </a:tc>
                <a:tc>
                  <a:txBody>
                    <a:bodyPr/>
                    <a:lstStyle/>
                    <a:p>
                      <a:r>
                        <a:rPr lang="id" altLang="en-US" b="1" dirty="0">
                          <a:solidFill>
                            <a:schemeClr val="tx1"/>
                          </a:solidFill>
                        </a:rPr>
                        <a:t>MANUAL Manajemen / Aturan Departemen</a:t>
                      </a:r>
                      <a:endParaRPr kumimoji="1" lang="ja-JP" altLang="en-US" dirty="0">
                        <a:solidFill>
                          <a:schemeClr val="tx1"/>
                        </a:solidFill>
                      </a:endParaRPr>
                    </a:p>
                  </a:txBody>
                  <a:tcPr>
                    <a:lnB w="1270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107107806"/>
                  </a:ext>
                </a:extLst>
              </a:tr>
              <a:tr h="243570">
                <a:tc>
                  <a:txBody>
                    <a:bodyPr/>
                    <a:lstStyle/>
                    <a:p>
                      <a:r>
                        <a:rPr lang="id" altLang="en-US" dirty="0"/>
                        <a:t>Laporan dan Aplikasi Berkala</a:t>
                      </a:r>
                      <a:endParaRPr kumimoji="1" lang="ja-JP" altLang="en-US" dirty="0"/>
                    </a:p>
                  </a:txBody>
                  <a:tcPr>
                    <a:lnT w="12700" cap="flat" cmpd="sng" algn="ctr">
                      <a:solidFill>
                        <a:schemeClr val="bg1"/>
                      </a:solidFill>
                      <a:prstDash val="solid"/>
                      <a:round/>
                      <a:headEnd type="none" w="med" len="med"/>
                      <a:tailEnd type="none" w="med" len="med"/>
                    </a:lnT>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d" altLang="en-US" b="1" dirty="0">
                          <a:solidFill>
                            <a:schemeClr val="tx1"/>
                          </a:solidFill>
                        </a:rPr>
                        <a:t>MANUAL Manajemen / Peraturan Departemen / Peraturan pabrik</a:t>
                      </a:r>
                      <a:endParaRPr kumimoji="1" lang="ja-JP" altLang="en-US" dirty="0">
                        <a:solidFill>
                          <a:schemeClr val="tx1"/>
                        </a:solidFill>
                      </a:endParaRPr>
                    </a:p>
                  </a:txBody>
                  <a:tcP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3332218627"/>
                  </a:ext>
                </a:extLst>
              </a:tr>
            </a:tbl>
          </a:graphicData>
        </a:graphic>
      </p:graphicFrame>
      <p:sp>
        <p:nvSpPr>
          <p:cNvPr id="12" name="矢印: 下 11">
            <a:extLst>
              <a:ext uri="{FF2B5EF4-FFF2-40B4-BE49-F238E27FC236}">
                <a16:creationId xmlns:a16="http://schemas.microsoft.com/office/drawing/2014/main" id="{B5A187B9-E5E5-3D95-F210-AD5E1922D14F}"/>
              </a:ext>
            </a:extLst>
          </p:cNvPr>
          <p:cNvSpPr/>
          <p:nvPr/>
        </p:nvSpPr>
        <p:spPr>
          <a:xfrm rot="10800000">
            <a:off x="6142134" y="3926474"/>
            <a:ext cx="673966" cy="438656"/>
          </a:xfrm>
          <a:prstGeom prst="downArrow">
            <a:avLst/>
          </a:prstGeom>
          <a:noFill/>
          <a:ln w="254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13" name="テキスト ボックス 12">
            <a:extLst>
              <a:ext uri="{FF2B5EF4-FFF2-40B4-BE49-F238E27FC236}">
                <a16:creationId xmlns:a16="http://schemas.microsoft.com/office/drawing/2014/main" id="{880EF5A1-26A4-DD59-3C1C-E732543C567F}"/>
              </a:ext>
            </a:extLst>
          </p:cNvPr>
          <p:cNvSpPr txBox="1"/>
          <p:nvPr/>
        </p:nvSpPr>
        <p:spPr>
          <a:xfrm>
            <a:off x="0" y="724570"/>
            <a:ext cx="6816100" cy="338554"/>
          </a:xfrm>
          <a:prstGeom prst="rect">
            <a:avLst/>
          </a:prstGeom>
          <a:noFill/>
        </p:spPr>
        <p:txBody>
          <a:bodyPr wrap="square">
            <a:spAutoFit/>
          </a:bodyPr>
          <a:lstStyle/>
          <a:p>
            <a:pPr>
              <a:defRPr/>
            </a:pPr>
            <a:r>
              <a:rPr lang="id" altLang="en-US" sz="1600" dirty="0">
                <a:solidFill>
                  <a:srgbClr val="000000"/>
                </a:solidFill>
              </a:rPr>
              <a:t>4.2 Persiapan dan Pemeriksaan Prosedur Preventif</a:t>
            </a:r>
            <a:endParaRPr lang="en-US" altLang="ja-JP" sz="1600" dirty="0">
              <a:solidFill>
                <a:srgbClr val="000000"/>
              </a:solidFill>
            </a:endParaRPr>
          </a:p>
        </p:txBody>
      </p:sp>
      <p:sp>
        <p:nvSpPr>
          <p:cNvPr id="14" name="テキスト プレースホルダー 2">
            <a:extLst>
              <a:ext uri="{FF2B5EF4-FFF2-40B4-BE49-F238E27FC236}">
                <a16:creationId xmlns:a16="http://schemas.microsoft.com/office/drawing/2014/main" id="{2F1F5042-923C-5B93-CC7D-986E28C00E2A}"/>
              </a:ext>
            </a:extLst>
          </p:cNvPr>
          <p:cNvSpPr txBox="1">
            <a:spLocks/>
          </p:cNvSpPr>
          <p:nvPr/>
        </p:nvSpPr>
        <p:spPr>
          <a:xfrm>
            <a:off x="3791680" y="5060451"/>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Tree>
    <p:extLst>
      <p:ext uri="{BB962C8B-B14F-4D97-AF65-F5344CB8AC3E}">
        <p14:creationId xmlns:p14="http://schemas.microsoft.com/office/powerpoint/2010/main" val="3649088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a:t>
            </a:r>
            <a:r>
              <a:rPr lang="en-US" altLang="en-US" dirty="0"/>
              <a:t>M</a:t>
            </a:r>
            <a:r>
              <a:rPr kumimoji="1" lang="id" altLang="en-US" dirty="0"/>
              <a:t>encegah pelanggaran hukum</a:t>
            </a:r>
          </a:p>
        </p:txBody>
      </p:sp>
      <p:graphicFrame>
        <p:nvGraphicFramePr>
          <p:cNvPr id="2" name="表 5">
            <a:extLst>
              <a:ext uri="{FF2B5EF4-FFF2-40B4-BE49-F238E27FC236}">
                <a16:creationId xmlns:a16="http://schemas.microsoft.com/office/drawing/2014/main" id="{EDF234DE-308D-F516-B943-D39C6A7607B1}"/>
              </a:ext>
            </a:extLst>
          </p:cNvPr>
          <p:cNvGraphicFramePr>
            <a:graphicFrameLocks noGrp="1"/>
          </p:cNvGraphicFramePr>
          <p:nvPr>
            <p:extLst>
              <p:ext uri="{D42A27DB-BD31-4B8C-83A1-F6EECF244321}">
                <p14:modId xmlns:p14="http://schemas.microsoft.com/office/powerpoint/2010/main" val="3133858778"/>
              </p:ext>
            </p:extLst>
          </p:nvPr>
        </p:nvGraphicFramePr>
        <p:xfrm>
          <a:off x="47160" y="908650"/>
          <a:ext cx="12144841" cy="5385114"/>
        </p:xfrm>
        <a:graphic>
          <a:graphicData uri="http://schemas.openxmlformats.org/drawingml/2006/table">
            <a:tbl>
              <a:tblPr firstRow="1" bandRow="1">
                <a:tableStyleId>{5C22544A-7EE6-4342-B048-85BDC9FD1C3A}</a:tableStyleId>
              </a:tblPr>
              <a:tblGrid>
                <a:gridCol w="3650880">
                  <a:extLst>
                    <a:ext uri="{9D8B030D-6E8A-4147-A177-3AD203B41FA5}">
                      <a16:colId xmlns:a16="http://schemas.microsoft.com/office/drawing/2014/main" val="2086107858"/>
                    </a:ext>
                  </a:extLst>
                </a:gridCol>
                <a:gridCol w="5499343">
                  <a:extLst>
                    <a:ext uri="{9D8B030D-6E8A-4147-A177-3AD203B41FA5}">
                      <a16:colId xmlns:a16="http://schemas.microsoft.com/office/drawing/2014/main" val="2869739210"/>
                    </a:ext>
                  </a:extLst>
                </a:gridCol>
                <a:gridCol w="1830045">
                  <a:extLst>
                    <a:ext uri="{9D8B030D-6E8A-4147-A177-3AD203B41FA5}">
                      <a16:colId xmlns:a16="http://schemas.microsoft.com/office/drawing/2014/main" val="1517082110"/>
                    </a:ext>
                  </a:extLst>
                </a:gridCol>
                <a:gridCol w="1164573">
                  <a:extLst>
                    <a:ext uri="{9D8B030D-6E8A-4147-A177-3AD203B41FA5}">
                      <a16:colId xmlns:a16="http://schemas.microsoft.com/office/drawing/2014/main" val="1575236581"/>
                    </a:ext>
                  </a:extLst>
                </a:gridCol>
              </a:tblGrid>
              <a:tr h="339789">
                <a:tc>
                  <a:txBody>
                    <a:bodyPr/>
                    <a:lstStyle/>
                    <a:p>
                      <a:pPr algn="ctr">
                        <a:lnSpc>
                          <a:spcPct val="100000"/>
                        </a:lnSpc>
                      </a:pPr>
                      <a:r>
                        <a:rPr kumimoji="1" lang="id" altLang="en-US" sz="1200" dirty="0"/>
                        <a:t>Jenis pelatihan lingkungan</a:t>
                      </a:r>
                    </a:p>
                  </a:txBody>
                  <a:tcPr anchor="ctr"/>
                </a:tc>
                <a:tc>
                  <a:txBody>
                    <a:bodyPr/>
                    <a:lstStyle/>
                    <a:p>
                      <a:pPr algn="ctr">
                        <a:lnSpc>
                          <a:spcPct val="100000"/>
                        </a:lnSpc>
                      </a:pPr>
                      <a:r>
                        <a:rPr lang="id" altLang="en-US" sz="1200" dirty="0"/>
                        <a:t>Konten (tingkat)</a:t>
                      </a:r>
                    </a:p>
                  </a:txBody>
                  <a:tcPr anchor="ctr"/>
                </a:tc>
                <a:tc>
                  <a:txBody>
                    <a:bodyPr/>
                    <a:lstStyle/>
                    <a:p>
                      <a:pPr algn="ctr">
                        <a:lnSpc>
                          <a:spcPct val="100000"/>
                        </a:lnSpc>
                      </a:pPr>
                      <a:r>
                        <a:rPr kumimoji="1" lang="id" altLang="en-US" sz="1200" dirty="0"/>
                        <a:t>Disponsori</a:t>
                      </a:r>
                    </a:p>
                  </a:txBody>
                  <a:tcPr anchor="ctr"/>
                </a:tc>
                <a:tc>
                  <a:txBody>
                    <a:bodyPr/>
                    <a:lstStyle/>
                    <a:p>
                      <a:pPr algn="ctr">
                        <a:lnSpc>
                          <a:spcPct val="100000"/>
                        </a:lnSpc>
                      </a:pPr>
                      <a:r>
                        <a:rPr kumimoji="1" lang="id" altLang="en-US" sz="1200" dirty="0"/>
                        <a:t>Waktu</a:t>
                      </a:r>
                    </a:p>
                  </a:txBody>
                  <a:tcPr anchor="ctr"/>
                </a:tc>
                <a:extLst>
                  <a:ext uri="{0D108BD9-81ED-4DB2-BD59-A6C34878D82A}">
                    <a16:rowId xmlns:a16="http://schemas.microsoft.com/office/drawing/2014/main" val="1348863861"/>
                  </a:ext>
                </a:extLst>
              </a:tr>
              <a:tr h="339789">
                <a:tc>
                  <a:txBody>
                    <a:bodyPr/>
                    <a:lstStyle/>
                    <a:p>
                      <a:pPr>
                        <a:lnSpc>
                          <a:spcPct val="100000"/>
                        </a:lnSpc>
                      </a:pPr>
                      <a:r>
                        <a:rPr kumimoji="1" lang="id" altLang="en-US" sz="1200" dirty="0"/>
                        <a:t>Pendidikan pengantar lingkungan</a:t>
                      </a:r>
                    </a:p>
                  </a:txBody>
                  <a:tcPr/>
                </a:tc>
                <a:tc>
                  <a:txBody>
                    <a:bodyPr/>
                    <a:lstStyle/>
                    <a:p>
                      <a:pPr>
                        <a:lnSpc>
                          <a:spcPct val="100000"/>
                        </a:lnSpc>
                      </a:pPr>
                      <a:r>
                        <a:rPr lang="id" altLang="en-US" sz="1200" dirty="0"/>
                        <a:t>Operasi setiap departemen</a:t>
                      </a:r>
                    </a:p>
                  </a:txBody>
                  <a:tcPr/>
                </a:tc>
                <a:tc>
                  <a:txBody>
                    <a:bodyPr/>
                    <a:lstStyle/>
                    <a:p>
                      <a:pPr>
                        <a:lnSpc>
                          <a:spcPct val="100000"/>
                        </a:lnSpc>
                      </a:pPr>
                      <a:r>
                        <a:rPr kumimoji="1" lang="id" altLang="en-US" sz="1200" dirty="0"/>
                        <a:t>Setiap departemen</a:t>
                      </a:r>
                    </a:p>
                  </a:txBody>
                  <a:tcPr/>
                </a:tc>
                <a:tc>
                  <a:txBody>
                    <a:bodyPr/>
                    <a:lstStyle/>
                    <a:p>
                      <a:pPr>
                        <a:lnSpc>
                          <a:spcPct val="100000"/>
                        </a:lnSpc>
                      </a:pPr>
                      <a:r>
                        <a:rPr kumimoji="1" lang="id" altLang="en-US" sz="1200" dirty="0"/>
                        <a:t>Waktu perkenalan</a:t>
                      </a:r>
                    </a:p>
                  </a:txBody>
                  <a:tcPr/>
                </a:tc>
                <a:extLst>
                  <a:ext uri="{0D108BD9-81ED-4DB2-BD59-A6C34878D82A}">
                    <a16:rowId xmlns:a16="http://schemas.microsoft.com/office/drawing/2014/main" val="2910638603"/>
                  </a:ext>
                </a:extLst>
              </a:tr>
              <a:tr h="339789">
                <a:tc>
                  <a:txBody>
                    <a:bodyPr/>
                    <a:lstStyle/>
                    <a:p>
                      <a:pPr>
                        <a:lnSpc>
                          <a:spcPct val="100000"/>
                        </a:lnSpc>
                      </a:pPr>
                      <a:r>
                        <a:rPr kumimoji="1" lang="id" altLang="en-US" sz="1200" dirty="0"/>
                        <a:t>Pelatihan kepatuhan hukum</a:t>
                      </a:r>
                    </a:p>
                  </a:txBody>
                  <a:tcPr/>
                </a:tc>
                <a:tc>
                  <a:txBody>
                    <a:bodyPr/>
                    <a:lstStyle/>
                    <a:p>
                      <a:pPr>
                        <a:lnSpc>
                          <a:spcPct val="100000"/>
                        </a:lnSpc>
                      </a:pPr>
                      <a:r>
                        <a:rPr kumimoji="1" lang="id" altLang="en-US" sz="1200" dirty="0"/>
                        <a:t>Kepemimpinan lingkungan (pelatihan ahli) di setiap departemen</a:t>
                      </a:r>
                    </a:p>
                  </a:txBody>
                  <a:tcPr/>
                </a:tc>
                <a:tc>
                  <a:txBody>
                    <a:bodyPr/>
                    <a:lstStyle/>
                    <a:p>
                      <a:pPr>
                        <a:lnSpc>
                          <a:spcPct val="100000"/>
                        </a:lnSpc>
                      </a:pPr>
                      <a:r>
                        <a:rPr kumimoji="1" lang="id" altLang="en-US" sz="800" dirty="0"/>
                        <a:t>Grup Promosi Keberlanjutan</a:t>
                      </a:r>
                    </a:p>
                  </a:txBody>
                  <a:tcPr/>
                </a:tc>
                <a:tc>
                  <a:txBody>
                    <a:bodyPr/>
                    <a:lstStyle/>
                    <a:p>
                      <a:pPr>
                        <a:lnSpc>
                          <a:spcPct val="100000"/>
                        </a:lnSpc>
                      </a:pPr>
                      <a:r>
                        <a:rPr kumimoji="1" lang="id" altLang="en-US" sz="1200" dirty="0"/>
                        <a:t>Setiap perusahaan</a:t>
                      </a:r>
                    </a:p>
                  </a:txBody>
                  <a:tcPr/>
                </a:tc>
                <a:extLst>
                  <a:ext uri="{0D108BD9-81ED-4DB2-BD59-A6C34878D82A}">
                    <a16:rowId xmlns:a16="http://schemas.microsoft.com/office/drawing/2014/main" val="3962230112"/>
                  </a:ext>
                </a:extLst>
              </a:tr>
              <a:tr h="33978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ja-JP" sz="1200" dirty="0"/>
                        <a:t>Pelatihan Auditor Internal ISO</a:t>
                      </a:r>
                    </a:p>
                  </a:txBody>
                  <a:tcPr/>
                </a:tc>
                <a:tc>
                  <a:txBody>
                    <a:bodyPr/>
                    <a:lstStyle/>
                    <a:p>
                      <a:pPr>
                        <a:lnSpc>
                          <a:spcPct val="100000"/>
                        </a:lnSpc>
                      </a:pPr>
                      <a:r>
                        <a:rPr kumimoji="1" lang="id" altLang="ja-JP" sz="1200" dirty="0"/>
                        <a:t>Pelatihan untuk audit internal ISO14001</a:t>
                      </a:r>
                    </a:p>
                  </a:txBody>
                  <a:tcPr/>
                </a:tc>
                <a:tc>
                  <a:txBody>
                    <a:bodyPr/>
                    <a:lstStyle/>
                    <a:p>
                      <a:pPr>
                        <a:lnSpc>
                          <a:spcPct val="100000"/>
                        </a:lnSpc>
                      </a:pPr>
                      <a:r>
                        <a:rPr kumimoji="1" lang="id" altLang="en-US" sz="1200" dirty="0"/>
                        <a:t>Sama seperti di atas</a:t>
                      </a:r>
                    </a:p>
                  </a:txBody>
                  <a:tcPr/>
                </a:tc>
                <a:tc>
                  <a:txBody>
                    <a:bodyPr/>
                    <a:lstStyle/>
                    <a:p>
                      <a:pPr>
                        <a:lnSpc>
                          <a:spcPct val="100000"/>
                        </a:lnSpc>
                      </a:pPr>
                      <a:r>
                        <a:rPr kumimoji="1" lang="id" altLang="en-US" sz="1200" dirty="0"/>
                        <a:t>Setiap perusahaan</a:t>
                      </a:r>
                    </a:p>
                  </a:txBody>
                  <a:tcPr/>
                </a:tc>
                <a:extLst>
                  <a:ext uri="{0D108BD9-81ED-4DB2-BD59-A6C34878D82A}">
                    <a16:rowId xmlns:a16="http://schemas.microsoft.com/office/drawing/2014/main" val="965238380"/>
                  </a:ext>
                </a:extLst>
              </a:tr>
              <a:tr h="339789">
                <a:tc>
                  <a:txBody>
                    <a:bodyPr/>
                    <a:lstStyle/>
                    <a:p>
                      <a:pPr>
                        <a:lnSpc>
                          <a:spcPct val="100000"/>
                        </a:lnSpc>
                      </a:pPr>
                      <a:r>
                        <a:rPr kumimoji="1" lang="id" altLang="en-US" sz="1200" dirty="0"/>
                        <a:t>Tes Manajer Energi</a:t>
                      </a:r>
                    </a:p>
                  </a:txBody>
                  <a:tcPr/>
                </a:tc>
                <a:tc>
                  <a:txBody>
                    <a:bodyPr/>
                    <a:lstStyle/>
                    <a:p>
                      <a:pPr>
                        <a:lnSpc>
                          <a:spcPct val="100000"/>
                        </a:lnSpc>
                      </a:pPr>
                      <a:r>
                        <a:rPr kumimoji="1" lang="id" altLang="en-US" sz="1200" dirty="0"/>
                        <a:t>Sertifikat Manajer Energi di Pabrik, dll.</a:t>
                      </a:r>
                    </a:p>
                  </a:txBody>
                  <a:tcPr/>
                </a:tc>
                <a:tc>
                  <a:txBody>
                    <a:bodyPr/>
                    <a:lstStyle/>
                    <a:p>
                      <a:pPr>
                        <a:lnSpc>
                          <a:spcPct val="100000"/>
                        </a:lnSpc>
                      </a:pPr>
                      <a:r>
                        <a:rPr kumimoji="1" lang="id" altLang="en-US" sz="1200" dirty="0"/>
                        <a:t>Badan akreditasi nasional</a:t>
                      </a:r>
                    </a:p>
                  </a:txBody>
                  <a:tcPr/>
                </a:tc>
                <a:tc>
                  <a:txBody>
                    <a:bodyPr/>
                    <a:lstStyle/>
                    <a:p>
                      <a:pPr>
                        <a:lnSpc>
                          <a:spcPct val="100000"/>
                        </a:lnSpc>
                      </a:pPr>
                      <a:r>
                        <a:rPr kumimoji="1" lang="id" altLang="ja-JP" sz="1200" dirty="0"/>
                        <a:t>Juli</a:t>
                      </a:r>
                    </a:p>
                  </a:txBody>
                  <a:tcPr/>
                </a:tc>
                <a:extLst>
                  <a:ext uri="{0D108BD9-81ED-4DB2-BD59-A6C34878D82A}">
                    <a16:rowId xmlns:a16="http://schemas.microsoft.com/office/drawing/2014/main" val="72402716"/>
                  </a:ext>
                </a:extLst>
              </a:tr>
              <a:tr h="594632">
                <a:tc>
                  <a:txBody>
                    <a:bodyPr/>
                    <a:lstStyle/>
                    <a:p>
                      <a:pPr>
                        <a:lnSpc>
                          <a:spcPct val="100000"/>
                        </a:lnSpc>
                      </a:pPr>
                      <a:r>
                        <a:rPr kumimoji="1" lang="id" altLang="en-US" sz="1200" dirty="0"/>
                        <a:t>Tes Manajer Pengendalian Polusi</a:t>
                      </a:r>
                    </a:p>
                  </a:txBody>
                  <a:tcPr/>
                </a:tc>
                <a:tc>
                  <a:txBody>
                    <a:bodyPr/>
                    <a:lstStyle/>
                    <a:p>
                      <a:pPr>
                        <a:lnSpc>
                          <a:spcPct val="100000"/>
                        </a:lnSpc>
                      </a:pPr>
                      <a:r>
                        <a:rPr kumimoji="1" lang="id" altLang="en-US" sz="1200" dirty="0"/>
                        <a:t>Sertifikat Pengawas Pencegahan Polusi, termasuk Udara, Air, kebisingan dan getaran</a:t>
                      </a:r>
                    </a:p>
                  </a:txBody>
                  <a:tcPr/>
                </a:tc>
                <a:tc>
                  <a:txBody>
                    <a:bodyPr/>
                    <a:lstStyle/>
                    <a:p>
                      <a:pPr>
                        <a:lnSpc>
                          <a:spcPct val="100000"/>
                        </a:lnSpc>
                      </a:pPr>
                      <a:r>
                        <a:rPr kumimoji="1" lang="id" altLang="en-US" sz="1200" dirty="0"/>
                        <a:t>Badan akreditasi nasional</a:t>
                      </a:r>
                    </a:p>
                  </a:txBody>
                  <a:tcPr/>
                </a:tc>
                <a:tc>
                  <a:txBody>
                    <a:bodyPr/>
                    <a:lstStyle/>
                    <a:p>
                      <a:pPr>
                        <a:lnSpc>
                          <a:spcPct val="100000"/>
                        </a:lnSpc>
                      </a:pPr>
                      <a:r>
                        <a:rPr kumimoji="1" lang="id" altLang="ja-JP" sz="1200" dirty="0"/>
                        <a:t>Oktober</a:t>
                      </a:r>
                    </a:p>
                  </a:txBody>
                  <a:tcPr/>
                </a:tc>
                <a:extLst>
                  <a:ext uri="{0D108BD9-81ED-4DB2-BD59-A6C34878D82A}">
                    <a16:rowId xmlns:a16="http://schemas.microsoft.com/office/drawing/2014/main" val="1538916814"/>
                  </a:ext>
                </a:extLst>
              </a:tr>
              <a:tr h="339789">
                <a:tc>
                  <a:txBody>
                    <a:bodyPr/>
                    <a:lstStyle/>
                    <a:p>
                      <a:pPr>
                        <a:lnSpc>
                          <a:spcPct val="100000"/>
                        </a:lnSpc>
                      </a:pPr>
                      <a:r>
                        <a:rPr kumimoji="1" lang="id" altLang="en-US" sz="1200" dirty="0"/>
                        <a:t>Asisten Manajer Listrik, Tes insinyur</a:t>
                      </a:r>
                    </a:p>
                  </a:txBody>
                  <a:tcPr/>
                </a:tc>
                <a:tc>
                  <a:txBody>
                    <a:bodyPr/>
                    <a:lstStyle/>
                    <a:p>
                      <a:pPr>
                        <a:lnSpc>
                          <a:spcPct val="100000"/>
                        </a:lnSpc>
                      </a:pPr>
                      <a:r>
                        <a:rPr kumimoji="1" lang="id" altLang="ja-JP" sz="1200" dirty="0"/>
                        <a:t>Sertifikat keselamatan untuk peralatan gardu induk 60KV atau lebih tinggi: uji</a:t>
                      </a:r>
                    </a:p>
                  </a:txBody>
                  <a:tcPr/>
                </a:tc>
                <a:tc>
                  <a:txBody>
                    <a:bodyPr/>
                    <a:lstStyle/>
                    <a:p>
                      <a:pPr>
                        <a:lnSpc>
                          <a:spcPct val="100000"/>
                        </a:lnSpc>
                      </a:pPr>
                      <a:r>
                        <a:rPr kumimoji="1" lang="id" altLang="en-US" sz="1200" dirty="0"/>
                        <a:t>Badan akreditasi nasional</a:t>
                      </a:r>
                    </a:p>
                  </a:txBody>
                  <a:tcPr/>
                </a:tc>
                <a:tc>
                  <a:txBody>
                    <a:bodyPr/>
                    <a:lstStyle/>
                    <a:p>
                      <a:pPr>
                        <a:lnSpc>
                          <a:spcPct val="100000"/>
                        </a:lnSpc>
                      </a:pPr>
                      <a:r>
                        <a:rPr kumimoji="1" lang="id" altLang="ja-JP" sz="1200" dirty="0"/>
                        <a:t>Mei dan Oktober</a:t>
                      </a:r>
                    </a:p>
                  </a:txBody>
                  <a:tcPr/>
                </a:tc>
                <a:extLst>
                  <a:ext uri="{0D108BD9-81ED-4DB2-BD59-A6C34878D82A}">
                    <a16:rowId xmlns:a16="http://schemas.microsoft.com/office/drawing/2014/main" val="1595508450"/>
                  </a:ext>
                </a:extLst>
              </a:tr>
              <a:tr h="339789">
                <a:tc>
                  <a:txBody>
                    <a:bodyPr/>
                    <a:lstStyle/>
                    <a:p>
                      <a:pPr>
                        <a:lnSpc>
                          <a:spcPct val="100000"/>
                        </a:lnSpc>
                      </a:pPr>
                      <a:r>
                        <a:rPr kumimoji="1" lang="id" altLang="en-US" sz="1200" dirty="0"/>
                        <a:t>Uji bahaya Produk, dll.</a:t>
                      </a:r>
                    </a:p>
                  </a:txBody>
                  <a:tcPr/>
                </a:tc>
                <a:tc>
                  <a:txBody>
                    <a:bodyPr/>
                    <a:lstStyle/>
                    <a:p>
                      <a:pPr>
                        <a:lnSpc>
                          <a:spcPct val="100000"/>
                        </a:lnSpc>
                      </a:pPr>
                      <a:r>
                        <a:rPr kumimoji="1" lang="id" altLang="en-US" sz="1200" dirty="0"/>
                        <a:t>Sertifikat Bahaya Diperlukan untuk Penanganan Uji Material</a:t>
                      </a:r>
                    </a:p>
                  </a:txBody>
                  <a:tcPr/>
                </a:tc>
                <a:tc>
                  <a:txBody>
                    <a:bodyPr/>
                    <a:lstStyle/>
                    <a:p>
                      <a:pPr>
                        <a:lnSpc>
                          <a:spcPct val="100000"/>
                        </a:lnSpc>
                      </a:pPr>
                      <a:r>
                        <a:rPr kumimoji="1" lang="id" altLang="en-US" sz="1200" dirty="0"/>
                        <a:t>Badan akreditasi nasional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200" b="0" i="0" u="none" strike="noStrike" kern="1200" cap="none" spc="0" normalizeH="0" baseline="0" noProof="0">
                          <a:ln>
                            <a:noFill/>
                          </a:ln>
                          <a:solidFill>
                            <a:srgbClr val="000000"/>
                          </a:solidFill>
                          <a:effectLst/>
                          <a:uLnTx/>
                          <a:uFillTx/>
                        </a:rPr>
                        <a:t>Tak terbatas</a:t>
                      </a:r>
                      <a:endParaRPr kumimoji="1" lang="ja-JP" altLang="en-US" sz="1200" b="0" i="0" u="none" strike="noStrike" kern="1200" cap="none" spc="0" normalizeH="0" baseline="0" noProof="0" dirty="0">
                        <a:ln>
                          <a:noFill/>
                        </a:ln>
                        <a:solidFill>
                          <a:srgbClr val="000000"/>
                        </a:solidFill>
                        <a:effectLst/>
                        <a:uLnTx/>
                        <a:uFillTx/>
                      </a:endParaRPr>
                    </a:p>
                  </a:txBody>
                  <a:tcPr/>
                </a:tc>
                <a:extLst>
                  <a:ext uri="{0D108BD9-81ED-4DB2-BD59-A6C34878D82A}">
                    <a16:rowId xmlns:a16="http://schemas.microsoft.com/office/drawing/2014/main" val="2354571935"/>
                  </a:ext>
                </a:extLst>
              </a:tr>
              <a:tr h="594632">
                <a:tc>
                  <a:txBody>
                    <a:bodyPr/>
                    <a:lstStyle/>
                    <a:p>
                      <a:pPr>
                        <a:lnSpc>
                          <a:spcPct val="100000"/>
                        </a:lnSpc>
                      </a:pPr>
                      <a:r>
                        <a:rPr kumimoji="1" lang="id" altLang="en-US" sz="1200" dirty="0"/>
                        <a:t>Pelatihan khusus pengelolaan limbah industri</a:t>
                      </a:r>
                    </a:p>
                  </a:txBody>
                  <a:tcPr/>
                </a:tc>
                <a:tc>
                  <a:txBody>
                    <a:bodyPr/>
                    <a:lstStyle/>
                    <a:p>
                      <a:pPr>
                        <a:lnSpc>
                          <a:spcPct val="100000"/>
                        </a:lnSpc>
                      </a:pPr>
                      <a:r>
                        <a:rPr kumimoji="1" lang="id" altLang="en-US" sz="1200" dirty="0"/>
                        <a:t>Manajer pabrik yang menangani bahaya dan limbah industri berbahaya (sertifikat penyelesaian pelatihan)</a:t>
                      </a:r>
                    </a:p>
                  </a:txBody>
                  <a:tcPr/>
                </a:tc>
                <a:tc>
                  <a:txBody>
                    <a:bodyPr/>
                    <a:lstStyle/>
                    <a:p>
                      <a:pPr>
                        <a:lnSpc>
                          <a:spcPct val="100000"/>
                        </a:lnSpc>
                      </a:pPr>
                      <a:r>
                        <a:rPr kumimoji="1" lang="id" altLang="en-US" sz="1200" dirty="0"/>
                        <a:t>Badan akreditasi nasional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200" b="0" i="0" u="none" strike="noStrike" kern="1200" cap="none" spc="0" normalizeH="0" baseline="0" noProof="0" dirty="0">
                          <a:ln>
                            <a:noFill/>
                          </a:ln>
                          <a:solidFill>
                            <a:srgbClr val="000000"/>
                          </a:solidFill>
                          <a:effectLst/>
                          <a:uLnTx/>
                          <a:uFillTx/>
                        </a:rPr>
                        <a:t>Tak terbatas</a:t>
                      </a:r>
                    </a:p>
                  </a:txBody>
                  <a:tcPr/>
                </a:tc>
                <a:extLst>
                  <a:ext uri="{0D108BD9-81ED-4DB2-BD59-A6C34878D82A}">
                    <a16:rowId xmlns:a16="http://schemas.microsoft.com/office/drawing/2014/main" val="3218673520"/>
                  </a:ext>
                </a:extLst>
              </a:tr>
              <a:tr h="594632">
                <a:tc>
                  <a:txBody>
                    <a:bodyPr/>
                    <a:lstStyle/>
                    <a:p>
                      <a:pPr>
                        <a:lnSpc>
                          <a:spcPct val="100000"/>
                        </a:lnSpc>
                      </a:pPr>
                      <a:r>
                        <a:rPr kumimoji="1" lang="id" altLang="en-US" sz="1200" dirty="0"/>
                        <a:t>Asisten Manajer Pekerjaan Penanganan pelarut organik, Pelatihan Teknik, dll.</a:t>
                      </a:r>
                    </a:p>
                  </a:txBody>
                  <a:tcPr/>
                </a:tc>
                <a:tc>
                  <a:txBody>
                    <a:bodyPr/>
                    <a:lstStyle/>
                    <a:p>
                      <a:pPr>
                        <a:lnSpc>
                          <a:spcPct val="100000"/>
                        </a:lnSpc>
                      </a:pPr>
                      <a:r>
                        <a:rPr kumimoji="1" lang="id" altLang="en-US" sz="1200" dirty="0"/>
                        <a:t>Bekerja di fasilitas dan bengkel: Pelatihan teknis untuk Asisten Manajer, pekerja.</a:t>
                      </a:r>
                    </a:p>
                  </a:txBody>
                  <a:tcPr/>
                </a:tc>
                <a:tc>
                  <a:txBody>
                    <a:bodyPr/>
                    <a:lstStyle/>
                    <a:p>
                      <a:pPr>
                        <a:lnSpc>
                          <a:spcPct val="100000"/>
                        </a:lnSpc>
                      </a:pPr>
                      <a:r>
                        <a:rPr kumimoji="1" lang="id" altLang="en-US" sz="1200" dirty="0"/>
                        <a:t>Badan akreditasi nasional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200" b="0" i="0" u="none" strike="noStrike" kern="1200" cap="none" spc="0" normalizeH="0" baseline="0" noProof="0" dirty="0">
                          <a:ln>
                            <a:noFill/>
                          </a:ln>
                          <a:solidFill>
                            <a:srgbClr val="000000"/>
                          </a:solidFill>
                          <a:effectLst/>
                          <a:uLnTx/>
                          <a:uFillTx/>
                        </a:rPr>
                        <a:t>Tak terbatas</a:t>
                      </a:r>
                    </a:p>
                  </a:txBody>
                  <a:tcPr/>
                </a:tc>
                <a:extLst>
                  <a:ext uri="{0D108BD9-81ED-4DB2-BD59-A6C34878D82A}">
                    <a16:rowId xmlns:a16="http://schemas.microsoft.com/office/drawing/2014/main" val="580111905"/>
                  </a:ext>
                </a:extLst>
              </a:tr>
              <a:tr h="518229">
                <a:tc>
                  <a:txBody>
                    <a:bodyPr/>
                    <a:lstStyle/>
                    <a:p>
                      <a:pPr>
                        <a:lnSpc>
                          <a:spcPct val="100000"/>
                        </a:lnSpc>
                      </a:pPr>
                      <a:r>
                        <a:rPr kumimoji="1" lang="id" altLang="en-US" sz="1200" dirty="0"/>
                        <a:t>Tes kualifikasi hukum lain yang diperlukan, dll.</a:t>
                      </a:r>
                      <a:endParaRPr kumimoji="1" lang="en-US" altLang="ja-JP" sz="1200" dirty="0"/>
                    </a:p>
                  </a:txBody>
                  <a:tcPr/>
                </a:tc>
                <a:tc>
                  <a:txBody>
                    <a:bodyPr/>
                    <a:lstStyle/>
                    <a:p>
                      <a:pPr>
                        <a:lnSpc>
                          <a:spcPct val="100000"/>
                        </a:lnSpc>
                      </a:pPr>
                      <a:r>
                        <a:rPr kumimoji="1" lang="id" altLang="en-US" sz="1200" dirty="0"/>
                        <a:t>Lisensi dan pelatihan sertifikasi yang diperlukan untuk penanganan dan pengoperasian fasilitas</a:t>
                      </a:r>
                    </a:p>
                  </a:txBody>
                  <a:tcPr/>
                </a:tc>
                <a:tc>
                  <a:txBody>
                    <a:bodyPr/>
                    <a:lstStyle/>
                    <a:p>
                      <a:pPr>
                        <a:lnSpc>
                          <a:spcPct val="100000"/>
                        </a:lnSpc>
                      </a:pPr>
                      <a:r>
                        <a:rPr kumimoji="1" lang="id" altLang="en-US" sz="1200" dirty="0"/>
                        <a:t>Organ Administratif yang Berwenang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200" b="0" i="0" u="none" strike="noStrike" kern="1200" cap="none" spc="0" normalizeH="0" baseline="0" noProof="0" dirty="0">
                          <a:ln>
                            <a:noFill/>
                          </a:ln>
                          <a:solidFill>
                            <a:srgbClr val="000000"/>
                          </a:solidFill>
                          <a:effectLst/>
                          <a:uLnTx/>
                          <a:uFillTx/>
                        </a:rPr>
                        <a:t>Tak terbatas</a:t>
                      </a:r>
                    </a:p>
                  </a:txBody>
                  <a:tcPr/>
                </a:tc>
                <a:extLst>
                  <a:ext uri="{0D108BD9-81ED-4DB2-BD59-A6C34878D82A}">
                    <a16:rowId xmlns:a16="http://schemas.microsoft.com/office/drawing/2014/main" val="1821358738"/>
                  </a:ext>
                </a:extLst>
              </a:tr>
            </a:tbl>
          </a:graphicData>
        </a:graphic>
      </p:graphicFrame>
      <p:sp>
        <p:nvSpPr>
          <p:cNvPr id="4" name="テキスト ボックス 3">
            <a:extLst>
              <a:ext uri="{FF2B5EF4-FFF2-40B4-BE49-F238E27FC236}">
                <a16:creationId xmlns:a16="http://schemas.microsoft.com/office/drawing/2014/main" id="{91A91798-D604-A094-CBBC-6F761A7C2E1A}"/>
              </a:ext>
            </a:extLst>
          </p:cNvPr>
          <p:cNvSpPr txBox="1"/>
          <p:nvPr/>
        </p:nvSpPr>
        <p:spPr>
          <a:xfrm>
            <a:off x="0" y="620610"/>
            <a:ext cx="4079720" cy="400110"/>
          </a:xfrm>
          <a:prstGeom prst="rect">
            <a:avLst/>
          </a:prstGeom>
          <a:noFill/>
        </p:spPr>
        <p:txBody>
          <a:bodyPr wrap="square">
            <a:spAutoFit/>
          </a:bodyPr>
          <a:lstStyle/>
          <a:p>
            <a:pPr>
              <a:defRPr/>
            </a:pPr>
            <a:r>
              <a:rPr lang="id" altLang="en-US" sz="1600" dirty="0">
                <a:solidFill>
                  <a:srgbClr val="000000"/>
                </a:solidFill>
              </a:rPr>
              <a:t>4.3 Pelatihan praktisi</a:t>
            </a:r>
            <a:endParaRPr lang="en-US" altLang="ja-JP" sz="1600" dirty="0">
              <a:solidFill>
                <a:srgbClr val="000000"/>
              </a:solidFill>
            </a:endParaRPr>
          </a:p>
        </p:txBody>
      </p:sp>
      <p:sp>
        <p:nvSpPr>
          <p:cNvPr id="5" name="正方形/長方形 4">
            <a:extLst>
              <a:ext uri="{FF2B5EF4-FFF2-40B4-BE49-F238E27FC236}">
                <a16:creationId xmlns:a16="http://schemas.microsoft.com/office/drawing/2014/main" id="{8510D41D-D076-17D1-583E-9C570103C07F}"/>
              </a:ext>
            </a:extLst>
          </p:cNvPr>
          <p:cNvSpPr/>
          <p:nvPr/>
        </p:nvSpPr>
        <p:spPr>
          <a:xfrm>
            <a:off x="47160" y="6315317"/>
            <a:ext cx="12144840" cy="570163"/>
          </a:xfrm>
          <a:prstGeom prst="rect">
            <a:avLst/>
          </a:prstGeom>
          <a:solidFill>
            <a:schemeClr val="tx2">
              <a:lumMod val="10000"/>
              <a:lumOff val="9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sz="1400" dirty="0">
                <a:solidFill>
                  <a:schemeClr val="tx1"/>
                </a:solidFill>
              </a:rPr>
              <a:t>Pendidikan lingkungan oleh praktisi sangat penting untuk kepatuhan terhadap hukum dan peraturan lingkungan.</a:t>
            </a:r>
            <a:endParaRPr lang="en-US" altLang="ja-JP" sz="1400" dirty="0">
              <a:solidFill>
                <a:schemeClr val="tx1"/>
              </a:solidFill>
            </a:endParaRPr>
          </a:p>
          <a:p>
            <a:r>
              <a:rPr lang="id" altLang="en-US" sz="1400" dirty="0">
                <a:solidFill>
                  <a:schemeClr val="tx1"/>
                </a:solidFill>
              </a:rPr>
              <a:t>Silakan mengikuti kursus pendidikan lingkungan dan dapatkan kualifikasi sesuai dengan tugas dan tanggung jawab masing-masing penanggung jawab.</a:t>
            </a:r>
            <a:endParaRPr lang="en-US" altLang="ja-JP" sz="1400" dirty="0">
              <a:solidFill>
                <a:schemeClr val="tx1"/>
              </a:solidFill>
            </a:endParaRPr>
          </a:p>
        </p:txBody>
      </p:sp>
      <p:sp>
        <p:nvSpPr>
          <p:cNvPr id="6" name="テキスト プレースホルダー 2">
            <a:extLst>
              <a:ext uri="{FF2B5EF4-FFF2-40B4-BE49-F238E27FC236}">
                <a16:creationId xmlns:a16="http://schemas.microsoft.com/office/drawing/2014/main" id="{73A76EA3-8AFF-446D-27C8-07935018763B}"/>
              </a:ext>
            </a:extLst>
          </p:cNvPr>
          <p:cNvSpPr txBox="1">
            <a:spLocks/>
          </p:cNvSpPr>
          <p:nvPr/>
        </p:nvSpPr>
        <p:spPr>
          <a:xfrm>
            <a:off x="3815260" y="6031863"/>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Tree>
    <p:extLst>
      <p:ext uri="{BB962C8B-B14F-4D97-AF65-F5344CB8AC3E}">
        <p14:creationId xmlns:p14="http://schemas.microsoft.com/office/powerpoint/2010/main" val="28364320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4.To mencegah pelanggaran hukum</a:t>
            </a:r>
          </a:p>
        </p:txBody>
      </p:sp>
      <p:graphicFrame>
        <p:nvGraphicFramePr>
          <p:cNvPr id="2" name="表 1">
            <a:extLst>
              <a:ext uri="{FF2B5EF4-FFF2-40B4-BE49-F238E27FC236}">
                <a16:creationId xmlns:a16="http://schemas.microsoft.com/office/drawing/2014/main" id="{D2BF1228-03F7-54E1-3132-A3A2EC00A4D9}"/>
              </a:ext>
            </a:extLst>
          </p:cNvPr>
          <p:cNvGraphicFramePr>
            <a:graphicFrameLocks noGrp="1"/>
          </p:cNvGraphicFramePr>
          <p:nvPr>
            <p:extLst>
              <p:ext uri="{D42A27DB-BD31-4B8C-83A1-F6EECF244321}">
                <p14:modId xmlns:p14="http://schemas.microsoft.com/office/powerpoint/2010/main" val="638073216"/>
              </p:ext>
            </p:extLst>
          </p:nvPr>
        </p:nvGraphicFramePr>
        <p:xfrm>
          <a:off x="839270" y="1309308"/>
          <a:ext cx="10513458" cy="2623760"/>
        </p:xfrm>
        <a:graphic>
          <a:graphicData uri="http://schemas.openxmlformats.org/drawingml/2006/table">
            <a:tbl>
              <a:tblPr firstRow="1" bandRow="1">
                <a:tableStyleId>{5C22544A-7EE6-4342-B048-85BDC9FD1C3A}</a:tableStyleId>
              </a:tblPr>
              <a:tblGrid>
                <a:gridCol w="3744520">
                  <a:extLst>
                    <a:ext uri="{9D8B030D-6E8A-4147-A177-3AD203B41FA5}">
                      <a16:colId xmlns:a16="http://schemas.microsoft.com/office/drawing/2014/main" val="2086107858"/>
                    </a:ext>
                  </a:extLst>
                </a:gridCol>
                <a:gridCol w="5040700">
                  <a:extLst>
                    <a:ext uri="{9D8B030D-6E8A-4147-A177-3AD203B41FA5}">
                      <a16:colId xmlns:a16="http://schemas.microsoft.com/office/drawing/2014/main" val="2869739210"/>
                    </a:ext>
                  </a:extLst>
                </a:gridCol>
                <a:gridCol w="1728238">
                  <a:extLst>
                    <a:ext uri="{9D8B030D-6E8A-4147-A177-3AD203B41FA5}">
                      <a16:colId xmlns:a16="http://schemas.microsoft.com/office/drawing/2014/main" val="1517082110"/>
                    </a:ext>
                  </a:extLst>
                </a:gridCol>
              </a:tblGrid>
              <a:tr h="662749">
                <a:tc>
                  <a:txBody>
                    <a:bodyPr/>
                    <a:lstStyle/>
                    <a:p>
                      <a:r>
                        <a:rPr kumimoji="1" lang="id" altLang="en-US" sz="1800" dirty="0"/>
                        <a:t>Materi pendidikan lingkungan</a:t>
                      </a:r>
                    </a:p>
                  </a:txBody>
                  <a:tcPr/>
                </a:tc>
                <a:tc>
                  <a:txBody>
                    <a:bodyPr/>
                    <a:lstStyle/>
                    <a:p>
                      <a:r>
                        <a:rPr lang="id" altLang="ja-JP" sz="1800" dirty="0"/>
                        <a:t>URL</a:t>
                      </a:r>
                      <a:endParaRPr lang="ja-JP" altLang="en-US" sz="1800" dirty="0"/>
                    </a:p>
                  </a:txBody>
                  <a:tcPr/>
                </a:tc>
                <a:tc>
                  <a:txBody>
                    <a:bodyPr/>
                    <a:lstStyle/>
                    <a:p>
                      <a:r>
                        <a:rPr kumimoji="1" lang="id" altLang="en-US" sz="1800" dirty="0"/>
                        <a:t>Sumber manajemen</a:t>
                      </a:r>
                    </a:p>
                  </a:txBody>
                  <a:tcPr/>
                </a:tc>
                <a:extLst>
                  <a:ext uri="{0D108BD9-81ED-4DB2-BD59-A6C34878D82A}">
                    <a16:rowId xmlns:a16="http://schemas.microsoft.com/office/drawing/2014/main" val="1348863861"/>
                  </a:ext>
                </a:extLst>
              </a:tr>
              <a:tr h="817088">
                <a:tc>
                  <a:txBody>
                    <a:bodyPr/>
                    <a:lstStyle/>
                    <a:p>
                      <a:r>
                        <a:rPr kumimoji="1" lang="id" altLang="en-US" sz="1800" dirty="0"/>
                        <a:t>Konservasi Energi</a:t>
                      </a:r>
                    </a:p>
                  </a:txBody>
                  <a:tcPr/>
                </a:tc>
                <a:tc>
                  <a:txBody>
                    <a:bodyPr/>
                    <a:lstStyle/>
                    <a:p>
                      <a:r>
                        <a:rPr lang="id" altLang="ja-JP" sz="1400" dirty="0">
                          <a:hlinkClick r:id="rId3" action="ppaction://hlinkfile"/>
                        </a:rPr>
                        <a:t>\\fsa.kenki-intra.com \HCM\(Kantor Promosi Lingkungan \ 3-group \ HCM Group Environmental Information Publication \1. Lingkungan pada beban Kasus Pengurangan \CO2</a:t>
                      </a:r>
                      <a:endParaRPr lang="ja-JP" altLang="en-US"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ja-JP" sz="1800" dirty="0"/>
                        <a:t>(Grup </a:t>
                      </a:r>
                      <a:r>
                        <a:rPr kumimoji="1" lang="en-US" altLang="ja-JP" sz="1800" dirty="0"/>
                        <a:t>SPS</a:t>
                      </a:r>
                      <a:r>
                        <a:rPr kumimoji="1" lang="id" altLang="ja-JP" sz="1800" dirty="0"/>
                        <a:t>)</a:t>
                      </a:r>
                      <a:endParaRPr kumimoji="1" lang="ja-JP" altLang="en-US" sz="1800" dirty="0"/>
                    </a:p>
                  </a:txBody>
                  <a:tcPr/>
                </a:tc>
                <a:extLst>
                  <a:ext uri="{0D108BD9-81ED-4DB2-BD59-A6C34878D82A}">
                    <a16:rowId xmlns:a16="http://schemas.microsoft.com/office/drawing/2014/main" val="2910638603"/>
                  </a:ext>
                </a:extLst>
              </a:tr>
              <a:tr h="1143923">
                <a:tc>
                  <a:txBody>
                    <a:bodyPr/>
                    <a:lstStyle/>
                    <a:p>
                      <a:r>
                        <a:rPr kumimoji="1" lang="id" altLang="en-US" sz="1800" dirty="0"/>
                        <a:t>Pengumpulan pelanggaran hukum</a:t>
                      </a:r>
                    </a:p>
                  </a:txBody>
                  <a:tcPr/>
                </a:tc>
                <a:tc>
                  <a:txBody>
                    <a:bodyPr/>
                    <a:lstStyle/>
                    <a:p>
                      <a:r>
                        <a:rPr kumimoji="1" lang="fi-FI" altLang="ja-JP" sz="1400" dirty="0">
                          <a:hlinkClick r:id="rId4" action="ppaction://hlinkfile"/>
                        </a:rPr>
                        <a:t>..\..\..\..\1. ISO 14001 2015\7.2 Kompetensi\Pelanggaran Hukum</a:t>
                      </a:r>
                      <a:endParaRPr kumimoji="1" lang="id" altLang="ja-JP" sz="1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ja-JP" sz="1800" dirty="0"/>
                        <a:t>(Grup </a:t>
                      </a:r>
                      <a:r>
                        <a:rPr kumimoji="1" lang="en-US" altLang="ja-JP" sz="1800" dirty="0"/>
                        <a:t>SPS</a:t>
                      </a:r>
                      <a:r>
                        <a:rPr kumimoji="1" lang="id" altLang="ja-JP" sz="1800" dirty="0"/>
                        <a:t>)</a:t>
                      </a:r>
                      <a:endParaRPr kumimoji="1" lang="ja-JP" altLang="en-US" sz="1800" dirty="0"/>
                    </a:p>
                  </a:txBody>
                  <a:tcPr/>
                </a:tc>
                <a:extLst>
                  <a:ext uri="{0D108BD9-81ED-4DB2-BD59-A6C34878D82A}">
                    <a16:rowId xmlns:a16="http://schemas.microsoft.com/office/drawing/2014/main" val="3962230112"/>
                  </a:ext>
                </a:extLst>
              </a:tr>
            </a:tbl>
          </a:graphicData>
        </a:graphic>
      </p:graphicFrame>
      <p:sp>
        <p:nvSpPr>
          <p:cNvPr id="4" name="正方形/長方形 3">
            <a:extLst>
              <a:ext uri="{FF2B5EF4-FFF2-40B4-BE49-F238E27FC236}">
                <a16:creationId xmlns:a16="http://schemas.microsoft.com/office/drawing/2014/main" id="{CB5D7062-9DAD-D0A4-6814-52FCA0B3E97B}"/>
              </a:ext>
            </a:extLst>
          </p:cNvPr>
          <p:cNvSpPr/>
          <p:nvPr/>
        </p:nvSpPr>
        <p:spPr>
          <a:xfrm>
            <a:off x="839270" y="4653170"/>
            <a:ext cx="10513458" cy="1167660"/>
          </a:xfrm>
          <a:prstGeom prst="rect">
            <a:avLst/>
          </a:prstGeom>
          <a:solidFill>
            <a:schemeClr val="tx2">
              <a:lumMod val="10000"/>
              <a:lumOff val="9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 altLang="en-US" sz="1600" dirty="0">
                <a:solidFill>
                  <a:schemeClr val="tx1"/>
                </a:solidFill>
              </a:rPr>
              <a:t>Pendidikan lingkungan oleh praktisi sangat penting untuk kepatuhan terhadap hukum dan peraturan lingkungan.</a:t>
            </a:r>
            <a:endParaRPr lang="en-US" altLang="ja-JP" sz="1600" dirty="0">
              <a:solidFill>
                <a:schemeClr val="tx1"/>
              </a:solidFill>
            </a:endParaRPr>
          </a:p>
          <a:p>
            <a:r>
              <a:rPr lang="id" altLang="en-US" sz="1600" dirty="0">
                <a:solidFill>
                  <a:schemeClr val="tx1"/>
                </a:solidFill>
              </a:rPr>
              <a:t>Silahkan mengikuti pendidikan lingkungan hidup sesuai dengan tugas dan tanggung jawab masing-masing penanggung jawab.</a:t>
            </a:r>
          </a:p>
          <a:p>
            <a:r>
              <a:rPr lang="id" altLang="en-US" sz="1600" dirty="0">
                <a:solidFill>
                  <a:schemeClr val="tx1"/>
                </a:solidFill>
              </a:rPr>
              <a:t>Materi pendidikan tersedia untuk umum, jadi silakan gunakan untuk pendidikan di dalam departemen.</a:t>
            </a:r>
            <a:endParaRPr lang="ja-JP" altLang="en-US" sz="1200" dirty="0">
              <a:solidFill>
                <a:schemeClr val="tx1"/>
              </a:solidFill>
            </a:endParaRPr>
          </a:p>
        </p:txBody>
      </p:sp>
      <p:sp>
        <p:nvSpPr>
          <p:cNvPr id="5" name="テキスト ボックス 4">
            <a:extLst>
              <a:ext uri="{FF2B5EF4-FFF2-40B4-BE49-F238E27FC236}">
                <a16:creationId xmlns:a16="http://schemas.microsoft.com/office/drawing/2014/main" id="{F5215428-489A-07CF-507B-B12507BF4E1B}"/>
              </a:ext>
            </a:extLst>
          </p:cNvPr>
          <p:cNvSpPr txBox="1"/>
          <p:nvPr/>
        </p:nvSpPr>
        <p:spPr>
          <a:xfrm>
            <a:off x="0" y="724568"/>
            <a:ext cx="4583790" cy="400111"/>
          </a:xfrm>
          <a:prstGeom prst="rect">
            <a:avLst/>
          </a:prstGeom>
          <a:noFill/>
        </p:spPr>
        <p:txBody>
          <a:bodyPr wrap="square">
            <a:spAutoFit/>
          </a:bodyPr>
          <a:lstStyle/>
          <a:p>
            <a:pPr>
              <a:defRPr/>
            </a:pPr>
            <a:r>
              <a:rPr lang="id" altLang="en-US" sz="1600" dirty="0">
                <a:solidFill>
                  <a:srgbClr val="000000"/>
                </a:solidFill>
              </a:rPr>
              <a:t>4.3 Pelatihan praktisi</a:t>
            </a:r>
            <a:endParaRPr lang="en-US" altLang="ja-JP" sz="1600" dirty="0">
              <a:solidFill>
                <a:srgbClr val="000000"/>
              </a:solidFill>
            </a:endParaRPr>
          </a:p>
        </p:txBody>
      </p:sp>
      <p:sp>
        <p:nvSpPr>
          <p:cNvPr id="6" name="テキスト プレースホルダー 2">
            <a:extLst>
              <a:ext uri="{FF2B5EF4-FFF2-40B4-BE49-F238E27FC236}">
                <a16:creationId xmlns:a16="http://schemas.microsoft.com/office/drawing/2014/main" id="{01FADC58-E9C2-7E0E-16A3-525A40004A1D}"/>
              </a:ext>
            </a:extLst>
          </p:cNvPr>
          <p:cNvSpPr txBox="1">
            <a:spLocks/>
          </p:cNvSpPr>
          <p:nvPr/>
        </p:nvSpPr>
        <p:spPr>
          <a:xfrm>
            <a:off x="3791679" y="4264236"/>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Tree>
    <p:extLst>
      <p:ext uri="{BB962C8B-B14F-4D97-AF65-F5344CB8AC3E}">
        <p14:creationId xmlns:p14="http://schemas.microsoft.com/office/powerpoint/2010/main" val="4387335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4.To mencegah pelanggaran hukum</a:t>
            </a:r>
          </a:p>
        </p:txBody>
      </p:sp>
      <p:graphicFrame>
        <p:nvGraphicFramePr>
          <p:cNvPr id="2" name="表 5">
            <a:extLst>
              <a:ext uri="{FF2B5EF4-FFF2-40B4-BE49-F238E27FC236}">
                <a16:creationId xmlns:a16="http://schemas.microsoft.com/office/drawing/2014/main" id="{EAC64A1C-6233-2172-E5DE-271B94B89D2D}"/>
              </a:ext>
            </a:extLst>
          </p:cNvPr>
          <p:cNvGraphicFramePr>
            <a:graphicFrameLocks noGrp="1"/>
          </p:cNvGraphicFramePr>
          <p:nvPr>
            <p:extLst>
              <p:ext uri="{D42A27DB-BD31-4B8C-83A1-F6EECF244321}">
                <p14:modId xmlns:p14="http://schemas.microsoft.com/office/powerpoint/2010/main" val="2335221377"/>
              </p:ext>
            </p:extLst>
          </p:nvPr>
        </p:nvGraphicFramePr>
        <p:xfrm>
          <a:off x="839270" y="1209040"/>
          <a:ext cx="10513458" cy="2807195"/>
        </p:xfrm>
        <a:graphic>
          <a:graphicData uri="http://schemas.openxmlformats.org/drawingml/2006/table">
            <a:tbl>
              <a:tblPr firstRow="1" bandRow="1">
                <a:tableStyleId>{5C22544A-7EE6-4342-B048-85BDC9FD1C3A}</a:tableStyleId>
              </a:tblPr>
              <a:tblGrid>
                <a:gridCol w="3179712">
                  <a:extLst>
                    <a:ext uri="{9D8B030D-6E8A-4147-A177-3AD203B41FA5}">
                      <a16:colId xmlns:a16="http://schemas.microsoft.com/office/drawing/2014/main" val="198349584"/>
                    </a:ext>
                  </a:extLst>
                </a:gridCol>
                <a:gridCol w="7333746">
                  <a:extLst>
                    <a:ext uri="{9D8B030D-6E8A-4147-A177-3AD203B41FA5}">
                      <a16:colId xmlns:a16="http://schemas.microsoft.com/office/drawing/2014/main" val="1750264110"/>
                    </a:ext>
                  </a:extLst>
                </a:gridCol>
              </a:tblGrid>
              <a:tr h="363715">
                <a:tc>
                  <a:txBody>
                    <a:bodyPr/>
                    <a:lstStyle/>
                    <a:p>
                      <a:pPr algn="ctr"/>
                      <a:r>
                        <a:rPr kumimoji="1" lang="id" altLang="en-US" sz="1400" dirty="0"/>
                        <a:t>Perkara</a:t>
                      </a:r>
                    </a:p>
                  </a:txBody>
                  <a:tcPr/>
                </a:tc>
                <a:tc>
                  <a:txBody>
                    <a:bodyPr/>
                    <a:lstStyle/>
                    <a:p>
                      <a:pPr algn="ctr"/>
                      <a:r>
                        <a:rPr kumimoji="1" lang="id" altLang="en-US" sz="1400" dirty="0"/>
                        <a:t>Laporkan ke</a:t>
                      </a:r>
                    </a:p>
                  </a:txBody>
                  <a:tcPr/>
                </a:tc>
                <a:extLst>
                  <a:ext uri="{0D108BD9-81ED-4DB2-BD59-A6C34878D82A}">
                    <a16:rowId xmlns:a16="http://schemas.microsoft.com/office/drawing/2014/main" val="2832630745"/>
                  </a:ext>
                </a:extLst>
              </a:tr>
              <a:tr h="370840">
                <a:tc>
                  <a:txBody>
                    <a:bodyPr/>
                    <a:lstStyle/>
                    <a:p>
                      <a:r>
                        <a:rPr kumimoji="1" lang="id" altLang="en-US" sz="1400" dirty="0"/>
                        <a:t>Batas kapasitas dan kelainan status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solidFill>
                            <a:schemeClr val="tx1"/>
                          </a:solidFill>
                        </a:rPr>
                        <a:t>General Manager departemen → General Affairs Dept. → (Kepatuhan) (Grup Promosi Keberlanjutan) → (Administrasi)*</a:t>
                      </a:r>
                    </a:p>
                  </a:txBody>
                  <a:tcPr/>
                </a:tc>
                <a:extLst>
                  <a:ext uri="{0D108BD9-81ED-4DB2-BD59-A6C34878D82A}">
                    <a16:rowId xmlns:a16="http://schemas.microsoft.com/office/drawing/2014/main" val="1152234339"/>
                  </a:ext>
                </a:extLst>
              </a:tr>
              <a:tr h="370840">
                <a:tc>
                  <a:txBody>
                    <a:bodyPr/>
                    <a:lstStyle/>
                    <a:p>
                      <a:r>
                        <a:rPr kumimoji="1" lang="id" altLang="en-US" sz="1400" dirty="0"/>
                        <a:t>Kegagalan untuk mengajukan persetujuan dan laporan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solidFill>
                            <a:schemeClr val="tx1"/>
                          </a:solidFill>
                        </a:rPr>
                        <a:t>General Manager Departemen → General Affairs Dept. → (Kepatuhan) (Grup Promosi Keberlanjutan) → Administrasi</a:t>
                      </a:r>
                    </a:p>
                  </a:txBody>
                  <a:tcPr/>
                </a:tc>
                <a:extLst>
                  <a:ext uri="{0D108BD9-81ED-4DB2-BD59-A6C34878D82A}">
                    <a16:rowId xmlns:a16="http://schemas.microsoft.com/office/drawing/2014/main" val="4232329299"/>
                  </a:ext>
                </a:extLst>
              </a:tr>
              <a:tr h="370840">
                <a:tc>
                  <a:txBody>
                    <a:bodyPr/>
                    <a:lstStyle/>
                    <a:p>
                      <a:r>
                        <a:rPr kumimoji="1" lang="id" altLang="en-US" sz="1400" dirty="0"/>
                        <a:t>Panduan dan instruksi administratif</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solidFill>
                            <a:schemeClr val="tx1"/>
                          </a:solidFill>
                        </a:rPr>
                        <a:t>General Manager Departemen → General Affairs Dept. → (Kepatuhan) (Grup Promosi Keberlanjutan) → Administrasi</a:t>
                      </a:r>
                    </a:p>
                  </a:txBody>
                  <a:tcPr/>
                </a:tc>
                <a:extLst>
                  <a:ext uri="{0D108BD9-81ED-4DB2-BD59-A6C34878D82A}">
                    <a16:rowId xmlns:a16="http://schemas.microsoft.com/office/drawing/2014/main" val="1534147979"/>
                  </a:ext>
                </a:extLst>
              </a:tr>
              <a:tr h="370840">
                <a:tc>
                  <a:txBody>
                    <a:bodyPr/>
                    <a:lstStyle/>
                    <a:p>
                      <a:r>
                        <a:rPr kumimoji="1" lang="id" altLang="en-US" sz="1400" dirty="0"/>
                        <a:t>Klaim, Kegagalan eksternal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solidFill>
                            <a:schemeClr val="tx1"/>
                          </a:solidFill>
                        </a:rPr>
                        <a:t>General Manager departemen → General Affairs Dept. → (Kepatuhan) (Grup Promosi Keberlanjutan) → (Administrasi)*</a:t>
                      </a:r>
                    </a:p>
                  </a:txBody>
                  <a:tcPr/>
                </a:tc>
                <a:extLst>
                  <a:ext uri="{0D108BD9-81ED-4DB2-BD59-A6C34878D82A}">
                    <a16:rowId xmlns:a16="http://schemas.microsoft.com/office/drawing/2014/main" val="482159476"/>
                  </a:ext>
                </a:extLst>
              </a:tr>
              <a:tr h="370840">
                <a:tc>
                  <a:txBody>
                    <a:bodyPr/>
                    <a:lstStyle/>
                    <a:p>
                      <a:r>
                        <a:rPr kumimoji="1" lang="id" altLang="en-US" sz="1400" dirty="0"/>
                        <a:t>Kegagalan internal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id" altLang="en-US" sz="1400" dirty="0"/>
                        <a:t>Departemen Supervisor → General Affairs Dept.</a:t>
                      </a:r>
                    </a:p>
                  </a:txBody>
                  <a:tcPr/>
                </a:tc>
                <a:extLst>
                  <a:ext uri="{0D108BD9-81ED-4DB2-BD59-A6C34878D82A}">
                    <a16:rowId xmlns:a16="http://schemas.microsoft.com/office/drawing/2014/main" val="2088328762"/>
                  </a:ext>
                </a:extLst>
              </a:tr>
            </a:tbl>
          </a:graphicData>
        </a:graphic>
      </p:graphicFrame>
      <p:sp>
        <p:nvSpPr>
          <p:cNvPr id="4" name="正方形/長方形 3">
            <a:extLst>
              <a:ext uri="{FF2B5EF4-FFF2-40B4-BE49-F238E27FC236}">
                <a16:creationId xmlns:a16="http://schemas.microsoft.com/office/drawing/2014/main" id="{AEE71270-1067-4182-FE43-6D141B7F79D9}"/>
              </a:ext>
            </a:extLst>
          </p:cNvPr>
          <p:cNvSpPr/>
          <p:nvPr/>
        </p:nvSpPr>
        <p:spPr>
          <a:xfrm>
            <a:off x="119170" y="5055660"/>
            <a:ext cx="11953660" cy="1469770"/>
          </a:xfrm>
          <a:prstGeom prst="rect">
            <a:avLst/>
          </a:prstGeom>
          <a:solidFill>
            <a:schemeClr val="tx2">
              <a:lumMod val="10000"/>
              <a:lumOff val="9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id" altLang="en-US" dirty="0">
                <a:solidFill>
                  <a:schemeClr val="tx1"/>
                </a:solidFill>
              </a:rPr>
              <a:t>Setiap oklusi ilegal, gangguan, atau kelainan yang tidak dilaporkan pada akhirnya akan terdeteksi.</a:t>
            </a:r>
            <a:endParaRPr lang="en-US" altLang="ja-JP" dirty="0">
              <a:solidFill>
                <a:schemeClr val="tx1"/>
              </a:solidFill>
            </a:endParaRPr>
          </a:p>
          <a:p>
            <a:r>
              <a:rPr lang="id" altLang="en-US" sz="1600" b="1" dirty="0">
                <a:solidFill>
                  <a:schemeClr val="tx1"/>
                </a:solidFill>
              </a:rPr>
              <a:t>Sadarilah bahwa penipuan bukan hanya masalah orang yang bertanggung jawab atau departemen, tetapi juga "tindakan merugikan" yang menjatuhkan kegiatan bisnis itu sendiri.</a:t>
            </a:r>
            <a:endParaRPr lang="en-US" altLang="ja-JP" sz="1600" b="1" dirty="0">
              <a:solidFill>
                <a:schemeClr val="tx1"/>
              </a:solidFill>
            </a:endParaRPr>
          </a:p>
          <a:p>
            <a:endParaRPr lang="en-US" altLang="ja-JP" dirty="0">
              <a:solidFill>
                <a:schemeClr val="tx1"/>
              </a:solidFill>
            </a:endParaRPr>
          </a:p>
          <a:p>
            <a:r>
              <a:rPr lang="id" altLang="en-US" dirty="0">
                <a:solidFill>
                  <a:schemeClr val="tx1"/>
                </a:solidFill>
              </a:rPr>
              <a:t>Ketika ditemukan kelainan, pastikan untuk melaporkan sesuai dengan rute pelaporan yang ditentukan oleh masing-masing departemen.</a:t>
            </a:r>
            <a:endParaRPr lang="en-US" altLang="ja-JP" dirty="0">
              <a:solidFill>
                <a:schemeClr val="tx1"/>
              </a:solidFill>
            </a:endParaRPr>
          </a:p>
          <a:p>
            <a:endParaRPr lang="ja-JP" altLang="en-US" sz="1600" b="1" dirty="0">
              <a:solidFill>
                <a:schemeClr val="tx1"/>
              </a:solidFill>
            </a:endParaRPr>
          </a:p>
        </p:txBody>
      </p:sp>
      <p:sp>
        <p:nvSpPr>
          <p:cNvPr id="5" name="テキスト ボックス 4">
            <a:extLst>
              <a:ext uri="{FF2B5EF4-FFF2-40B4-BE49-F238E27FC236}">
                <a16:creationId xmlns:a16="http://schemas.microsoft.com/office/drawing/2014/main" id="{7A0018C2-0886-E7C7-C9C0-CCBF85B7AFDD}"/>
              </a:ext>
            </a:extLst>
          </p:cNvPr>
          <p:cNvSpPr txBox="1"/>
          <p:nvPr/>
        </p:nvSpPr>
        <p:spPr>
          <a:xfrm>
            <a:off x="6744090" y="4218153"/>
            <a:ext cx="5015849" cy="261610"/>
          </a:xfrm>
          <a:prstGeom prst="rect">
            <a:avLst/>
          </a:prstGeom>
          <a:noFill/>
        </p:spPr>
        <p:txBody>
          <a:bodyPr wrap="square">
            <a:spAutoFit/>
          </a:bodyPr>
          <a:lstStyle/>
          <a:p>
            <a:r>
              <a:rPr lang="id" altLang="en-US" sz="1100" dirty="0"/>
              <a:t>※Laporan (administratif) tergantung pada keseriusan proyek</a:t>
            </a:r>
            <a:endParaRPr lang="en-US" altLang="ja-JP" sz="1100" dirty="0"/>
          </a:p>
        </p:txBody>
      </p:sp>
      <p:sp>
        <p:nvSpPr>
          <p:cNvPr id="6" name="テキスト プレースホルダー 2">
            <a:extLst>
              <a:ext uri="{FF2B5EF4-FFF2-40B4-BE49-F238E27FC236}">
                <a16:creationId xmlns:a16="http://schemas.microsoft.com/office/drawing/2014/main" id="{262C7349-39D7-94F5-440B-45D6CCE629F4}"/>
              </a:ext>
            </a:extLst>
          </p:cNvPr>
          <p:cNvSpPr txBox="1">
            <a:spLocks/>
          </p:cNvSpPr>
          <p:nvPr/>
        </p:nvSpPr>
        <p:spPr>
          <a:xfrm>
            <a:off x="3791679" y="4725180"/>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
        <p:nvSpPr>
          <p:cNvPr id="7" name="テキスト ボックス 6">
            <a:extLst>
              <a:ext uri="{FF2B5EF4-FFF2-40B4-BE49-F238E27FC236}">
                <a16:creationId xmlns:a16="http://schemas.microsoft.com/office/drawing/2014/main" id="{7B05FEF1-78C1-DC7E-4924-9B085846FDF9}"/>
              </a:ext>
            </a:extLst>
          </p:cNvPr>
          <p:cNvSpPr txBox="1"/>
          <p:nvPr/>
        </p:nvSpPr>
        <p:spPr>
          <a:xfrm>
            <a:off x="0" y="724568"/>
            <a:ext cx="3575650" cy="400110"/>
          </a:xfrm>
          <a:prstGeom prst="rect">
            <a:avLst/>
          </a:prstGeom>
          <a:noFill/>
        </p:spPr>
        <p:txBody>
          <a:bodyPr wrap="square">
            <a:spAutoFit/>
          </a:bodyPr>
          <a:lstStyle/>
          <a:p>
            <a:pPr>
              <a:defRPr/>
            </a:pPr>
            <a:r>
              <a:rPr lang="id" altLang="en-US" sz="1600" dirty="0">
                <a:solidFill>
                  <a:srgbClr val="000000"/>
                </a:solidFill>
              </a:rPr>
              <a:t>4.3 Sistem pelaporan</a:t>
            </a:r>
            <a:endParaRPr lang="en-US" altLang="ja-JP" sz="1600" dirty="0">
              <a:solidFill>
                <a:srgbClr val="000000"/>
              </a:solidFill>
            </a:endParaRPr>
          </a:p>
        </p:txBody>
      </p:sp>
    </p:spTree>
    <p:extLst>
      <p:ext uri="{BB962C8B-B14F-4D97-AF65-F5344CB8AC3E}">
        <p14:creationId xmlns:p14="http://schemas.microsoft.com/office/powerpoint/2010/main" val="19704080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en-US" dirty="0"/>
              <a:t>4.To mencegah pelanggaran hukum</a:t>
            </a:r>
          </a:p>
        </p:txBody>
      </p:sp>
      <p:sp>
        <p:nvSpPr>
          <p:cNvPr id="4" name="テキスト ボックス 3">
            <a:extLst>
              <a:ext uri="{FF2B5EF4-FFF2-40B4-BE49-F238E27FC236}">
                <a16:creationId xmlns:a16="http://schemas.microsoft.com/office/drawing/2014/main" id="{05CD77EC-8245-D8EF-E5F4-5278C50544A3}"/>
              </a:ext>
            </a:extLst>
          </p:cNvPr>
          <p:cNvSpPr txBox="1"/>
          <p:nvPr/>
        </p:nvSpPr>
        <p:spPr>
          <a:xfrm>
            <a:off x="1559370" y="1339061"/>
            <a:ext cx="3033386" cy="461665"/>
          </a:xfrm>
          <a:prstGeom prst="rect">
            <a:avLst/>
          </a:prstGeom>
          <a:solidFill>
            <a:srgbClr val="FFFF00"/>
          </a:solidFill>
          <a:ln>
            <a:solidFill>
              <a:schemeClr val="tx1"/>
            </a:solidFill>
          </a:ln>
        </p:spPr>
        <p:txBody>
          <a:bodyPr wrap="square" rtlCol="0">
            <a:spAutoFit/>
          </a:bodyPr>
          <a:lstStyle/>
          <a:p>
            <a:pPr>
              <a:defRPr/>
            </a:pPr>
            <a:r>
              <a:rPr lang="id" altLang="en-US" sz="1200" dirty="0">
                <a:solidFill>
                  <a:srgbClr val="000099"/>
                </a:solidFill>
              </a:rPr>
              <a:t>Manajemen hukum dan peraturan versi terbaru</a:t>
            </a:r>
          </a:p>
        </p:txBody>
      </p:sp>
      <p:sp>
        <p:nvSpPr>
          <p:cNvPr id="5" name="テキスト ボックス 4">
            <a:extLst>
              <a:ext uri="{FF2B5EF4-FFF2-40B4-BE49-F238E27FC236}">
                <a16:creationId xmlns:a16="http://schemas.microsoft.com/office/drawing/2014/main" id="{833883D6-4F96-AB6C-892C-46AC3037FE65}"/>
              </a:ext>
            </a:extLst>
          </p:cNvPr>
          <p:cNvSpPr txBox="1"/>
          <p:nvPr/>
        </p:nvSpPr>
        <p:spPr>
          <a:xfrm>
            <a:off x="4799820" y="980660"/>
            <a:ext cx="7345020" cy="1200329"/>
          </a:xfrm>
          <a:prstGeom prst="rect">
            <a:avLst/>
          </a:prstGeom>
          <a:solidFill>
            <a:srgbClr val="FFFF00"/>
          </a:solidFill>
          <a:ln>
            <a:solidFill>
              <a:schemeClr val="bg1"/>
            </a:solidFill>
          </a:ln>
        </p:spPr>
        <p:txBody>
          <a:bodyPr wrap="square" rtlCol="0">
            <a:spAutoFit/>
          </a:bodyPr>
          <a:lstStyle/>
          <a:p>
            <a:pPr>
              <a:defRPr/>
            </a:pPr>
            <a:r>
              <a:rPr lang="id" altLang="en-US" dirty="0">
                <a:solidFill>
                  <a:srgbClr val="000099"/>
                </a:solidFill>
              </a:rPr>
              <a:t>●Peralatan yang berlaku</a:t>
            </a:r>
            <a:endParaRPr lang="en-US" altLang="ja-JP" dirty="0">
              <a:solidFill>
                <a:srgbClr val="000099"/>
              </a:solidFill>
            </a:endParaRPr>
          </a:p>
          <a:p>
            <a:pPr>
              <a:defRPr/>
            </a:pPr>
            <a:r>
              <a:rPr lang="id" altLang="en-US" dirty="0">
                <a:solidFill>
                  <a:srgbClr val="000099"/>
                </a:solidFill>
              </a:rPr>
              <a:t>●Standar Konstruksi/Standar Kontrol/Standar Emisi</a:t>
            </a:r>
            <a:endParaRPr lang="en-US" altLang="ja-JP" dirty="0">
              <a:solidFill>
                <a:srgbClr val="000099"/>
              </a:solidFill>
            </a:endParaRPr>
          </a:p>
          <a:p>
            <a:pPr>
              <a:defRPr/>
            </a:pPr>
            <a:r>
              <a:rPr lang="id" altLang="en-US" dirty="0">
                <a:solidFill>
                  <a:srgbClr val="000099"/>
                </a:solidFill>
              </a:rPr>
              <a:t>●Persyaratan perizinan dan pelaporan (misalnya pemasangan, perubahan, penghapusan, hasil pengukuran)</a:t>
            </a:r>
          </a:p>
        </p:txBody>
      </p:sp>
      <p:sp>
        <p:nvSpPr>
          <p:cNvPr id="6" name="正方形/長方形 5">
            <a:extLst>
              <a:ext uri="{FF2B5EF4-FFF2-40B4-BE49-F238E27FC236}">
                <a16:creationId xmlns:a16="http://schemas.microsoft.com/office/drawing/2014/main" id="{B460E1C5-9CE9-C46D-BBDD-1F25DEE22326}"/>
              </a:ext>
            </a:extLst>
          </p:cNvPr>
          <p:cNvSpPr/>
          <p:nvPr/>
        </p:nvSpPr>
        <p:spPr>
          <a:xfrm>
            <a:off x="839270" y="6310983"/>
            <a:ext cx="10513458" cy="502487"/>
          </a:xfrm>
          <a:prstGeom prst="rect">
            <a:avLst/>
          </a:prstGeom>
          <a:solidFill>
            <a:schemeClr val="tx2">
              <a:lumMod val="10000"/>
              <a:lumOff val="90000"/>
            </a:schemeClr>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ts val="0"/>
              </a:spcBef>
            </a:pPr>
            <a:r>
              <a:rPr kumimoji="1" lang="id" altLang="en-US" dirty="0">
                <a:solidFill>
                  <a:schemeClr val="tx1"/>
                </a:solidFill>
              </a:rPr>
              <a:t>Kegiatan yang sejalan dengan mekanisme PDCA diperlukan untuk mencegah pelanggaran hukum.</a:t>
            </a:r>
          </a:p>
        </p:txBody>
      </p:sp>
      <p:sp>
        <p:nvSpPr>
          <p:cNvPr id="7" name="矢印: 下 6">
            <a:extLst>
              <a:ext uri="{FF2B5EF4-FFF2-40B4-BE49-F238E27FC236}">
                <a16:creationId xmlns:a16="http://schemas.microsoft.com/office/drawing/2014/main" id="{1DA6B2BC-862A-2C1B-0340-ED2FC47145AF}"/>
              </a:ext>
            </a:extLst>
          </p:cNvPr>
          <p:cNvSpPr/>
          <p:nvPr/>
        </p:nvSpPr>
        <p:spPr>
          <a:xfrm>
            <a:off x="3342679" y="1916790"/>
            <a:ext cx="170332" cy="234594"/>
          </a:xfrm>
          <a:prstGeom prst="downArrow">
            <a:avLst/>
          </a:prstGeom>
          <a:solidFill>
            <a:schemeClr val="bg1">
              <a:lumMod val="75000"/>
            </a:schemeClr>
          </a:solid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900">
              <a:solidFill>
                <a:schemeClr val="tx1"/>
              </a:solidFill>
            </a:endParaRPr>
          </a:p>
        </p:txBody>
      </p:sp>
      <p:sp>
        <p:nvSpPr>
          <p:cNvPr id="8" name="テキスト プレースホルダー 2">
            <a:extLst>
              <a:ext uri="{FF2B5EF4-FFF2-40B4-BE49-F238E27FC236}">
                <a16:creationId xmlns:a16="http://schemas.microsoft.com/office/drawing/2014/main" id="{7F3CC158-E67C-29E3-D9F1-AA5E5F2DCEFC}"/>
              </a:ext>
            </a:extLst>
          </p:cNvPr>
          <p:cNvSpPr txBox="1">
            <a:spLocks/>
          </p:cNvSpPr>
          <p:nvPr/>
        </p:nvSpPr>
        <p:spPr>
          <a:xfrm>
            <a:off x="656953" y="5921314"/>
            <a:ext cx="4608640" cy="411054"/>
          </a:xfrm>
          <a:prstGeom prst="rect">
            <a:avLst/>
          </a:prstGeom>
          <a:noFill/>
          <a:ln w="25400" cap="flat" cmpd="sng" algn="ctr">
            <a:noFill/>
            <a:prstDash val="solid"/>
          </a:ln>
          <a:effectLst/>
        </p:spPr>
        <p:txBody>
          <a:bodyPr lIns="0" tIns="0" rIns="0" bIns="0" anchor="ctr"/>
          <a:lstStyle>
            <a:lvl1pPr marL="0" indent="0" algn="l" rtl="0" eaLnBrk="1" fontAlgn="base" hangingPunct="1">
              <a:lnSpc>
                <a:spcPts val="2000"/>
              </a:lnSpc>
              <a:spcBef>
                <a:spcPts val="0"/>
              </a:spcBef>
              <a:spcAft>
                <a:spcPts val="400"/>
              </a:spcAft>
              <a:buClr>
                <a:schemeClr val="tx1"/>
              </a:buClr>
              <a:buSzPct val="110000"/>
              <a:buFontTx/>
              <a:buNone/>
              <a:tabLst/>
              <a:defRPr kumimoji="1" sz="900" b="0" kern="1200">
                <a:solidFill>
                  <a:schemeClr val="tx1"/>
                </a:solidFill>
              </a:defRPr>
            </a:lvl1pPr>
            <a:lvl2pPr marL="180000" indent="-180000" algn="l" rtl="0" eaLnBrk="1" fontAlgn="base" hangingPunct="1">
              <a:lnSpc>
                <a:spcPts val="2000"/>
              </a:lnSpc>
              <a:spcBef>
                <a:spcPts val="1000"/>
              </a:spcBef>
              <a:spcAft>
                <a:spcPts val="400"/>
              </a:spcAft>
              <a:buFont typeface="Wingdings" pitchFamily="2" charset="2"/>
              <a:buChar char="n"/>
              <a:tabLst/>
              <a:defRPr kumimoji="1" sz="1100" b="1" i="0" kern="1200">
                <a:solidFill>
                  <a:schemeClr val="tx1"/>
                </a:solidFill>
              </a:defRPr>
            </a:lvl2pPr>
            <a:lvl3pPr marL="180000" indent="0" algn="l" rtl="0" eaLnBrk="1" fontAlgn="base" hangingPunct="1">
              <a:lnSpc>
                <a:spcPts val="1800"/>
              </a:lnSpc>
              <a:spcBef>
                <a:spcPts val="0"/>
              </a:spcBef>
              <a:spcAft>
                <a:spcPts val="400"/>
              </a:spcAft>
              <a:buFontTx/>
              <a:buNone/>
              <a:tabLst>
                <a:tab pos="260350" algn="l"/>
              </a:tabLst>
              <a:defRPr kumimoji="1" sz="900" b="0" i="0" kern="1200">
                <a:solidFill>
                  <a:schemeClr val="tx1">
                    <a:lumMod val="75000"/>
                    <a:lumOff val="25000"/>
                  </a:schemeClr>
                </a:solidFill>
              </a:defRPr>
            </a:lvl3pPr>
            <a:lvl4pPr marL="360000" marR="0" indent="-180000" algn="l" defTabSz="914400" rtl="0" eaLnBrk="1" fontAlgn="base" latinLnBrk="0" hangingPunct="1">
              <a:lnSpc>
                <a:spcPts val="1600"/>
              </a:lnSpc>
              <a:spcBef>
                <a:spcPts val="300"/>
              </a:spcBef>
              <a:spcAft>
                <a:spcPts val="0"/>
              </a:spcAft>
              <a:buClrTx/>
              <a:buSzTx/>
              <a:buFont typeface="+mj-lt"/>
              <a:buAutoNum type="arabicParenR"/>
              <a:tabLst/>
              <a:defRPr kumimoji="1" sz="800" b="0" i="0" kern="1200">
                <a:solidFill>
                  <a:schemeClr val="tx1">
                    <a:lumMod val="75000"/>
                    <a:lumOff val="25000"/>
                  </a:schemeClr>
                </a:solidFill>
              </a:defRPr>
            </a:lvl4pPr>
            <a:lvl5pPr marL="360363" marR="0" indent="-144000" algn="l" defTabSz="914400" rtl="0" eaLnBrk="1" fontAlgn="base" latinLnBrk="0" hangingPunct="1">
              <a:lnSpc>
                <a:spcPts val="1600"/>
              </a:lnSpc>
              <a:spcBef>
                <a:spcPts val="300"/>
              </a:spcBef>
              <a:spcAft>
                <a:spcPts val="0"/>
              </a:spcAft>
              <a:buClrTx/>
              <a:buSzTx/>
              <a:buFont typeface="Arial" panose="020B0604020202020204" pitchFamily="34" charset="0"/>
              <a:buChar char="•"/>
              <a:tabLst/>
              <a:defRPr kumimoji="1" sz="800" b="0" i="0" kern="1200">
                <a:solidFill>
                  <a:schemeClr val="tx1">
                    <a:lumMod val="75000"/>
                    <a:lumOff val="25000"/>
                  </a:schemeClr>
                </a:solidFill>
              </a:defRPr>
            </a:lvl5pPr>
            <a:lvl6pPr marL="648000" marR="0" indent="-144000" algn="l" defTabSz="914400" rtl="0" eaLnBrk="1" fontAlgn="auto" latinLnBrk="0" hangingPunct="1">
              <a:lnSpc>
                <a:spcPts val="1200"/>
              </a:lnSpc>
              <a:spcBef>
                <a:spcPts val="200"/>
              </a:spcBef>
              <a:spcAft>
                <a:spcPts val="400"/>
              </a:spcAft>
              <a:buClrTx/>
              <a:buSzTx/>
              <a:buFont typeface="システムフォント"/>
              <a:buChar char="–"/>
              <a:tabLst/>
              <a:defRPr kumimoji="1" sz="800" kern="1200">
                <a:solidFill>
                  <a:schemeClr val="dk1"/>
                </a:solidFill>
              </a:defRPr>
            </a:lvl6pPr>
            <a:lvl7pPr marL="2971800" indent="-228600" algn="l" defTabSz="914400" rtl="0" eaLnBrk="1" latinLnBrk="0" hangingPunct="1">
              <a:spcBef>
                <a:spcPct val="20000"/>
              </a:spcBef>
              <a:buFont typeface="Arial" pitchFamily="34" charset="0"/>
              <a:buChar char="•"/>
              <a:defRPr kumimoji="1" sz="1600" kern="1200">
                <a:solidFill>
                  <a:schemeClr val="dk1"/>
                </a:solidFill>
              </a:defRPr>
            </a:lvl7pPr>
            <a:lvl8pPr marL="3429000" indent="-228600" algn="l" defTabSz="914400" rtl="0" eaLnBrk="1" latinLnBrk="0" hangingPunct="1">
              <a:spcBef>
                <a:spcPct val="20000"/>
              </a:spcBef>
              <a:buFont typeface="Arial" pitchFamily="34" charset="0"/>
              <a:buChar char="•"/>
              <a:defRPr kumimoji="1" sz="1600" kern="1200">
                <a:solidFill>
                  <a:schemeClr val="dk1"/>
                </a:solidFill>
              </a:defRPr>
            </a:lvl8pPr>
            <a:lvl9pPr marL="3886200" indent="-228600" algn="l" defTabSz="914400" rtl="0" eaLnBrk="1" latinLnBrk="0" hangingPunct="1">
              <a:spcBef>
                <a:spcPct val="20000"/>
              </a:spcBef>
              <a:buFont typeface="Arial" pitchFamily="34" charset="0"/>
              <a:buChar char="•"/>
              <a:defRPr kumimoji="1" sz="1600" kern="1200">
                <a:solidFill>
                  <a:schemeClr val="dk1"/>
                </a:solidFill>
              </a:defRPr>
            </a:lvl9pPr>
          </a:lstStyle>
          <a:p>
            <a:pPr algn="ctr"/>
            <a:r>
              <a:rPr lang="id" altLang="ja-JP" sz="1600" dirty="0"/>
              <a:t>[Deskripsi]</a:t>
            </a:r>
          </a:p>
        </p:txBody>
      </p:sp>
      <p:sp>
        <p:nvSpPr>
          <p:cNvPr id="9" name="テキスト ボックス 8">
            <a:extLst>
              <a:ext uri="{FF2B5EF4-FFF2-40B4-BE49-F238E27FC236}">
                <a16:creationId xmlns:a16="http://schemas.microsoft.com/office/drawing/2014/main" id="{CD533A85-33A0-F791-8323-DCB0EADA900F}"/>
              </a:ext>
            </a:extLst>
          </p:cNvPr>
          <p:cNvSpPr txBox="1"/>
          <p:nvPr/>
        </p:nvSpPr>
        <p:spPr>
          <a:xfrm>
            <a:off x="0" y="724568"/>
            <a:ext cx="7752230" cy="338554"/>
          </a:xfrm>
          <a:prstGeom prst="rect">
            <a:avLst/>
          </a:prstGeom>
          <a:noFill/>
        </p:spPr>
        <p:txBody>
          <a:bodyPr wrap="square">
            <a:spAutoFit/>
          </a:bodyPr>
          <a:lstStyle/>
          <a:p>
            <a:pPr>
              <a:defRPr/>
            </a:pPr>
            <a:r>
              <a:rPr lang="id" altLang="en-US" sz="1600" dirty="0">
                <a:solidFill>
                  <a:srgbClr val="000000"/>
                </a:solidFill>
              </a:rPr>
              <a:t>4.5 Alur kepatuhan terhadap hukum dan peraturan lingkungan</a:t>
            </a:r>
            <a:endParaRPr lang="en-US" altLang="ja-JP" sz="1600" dirty="0">
              <a:solidFill>
                <a:srgbClr val="000000"/>
              </a:solidFill>
            </a:endParaRPr>
          </a:p>
        </p:txBody>
      </p:sp>
      <p:sp>
        <p:nvSpPr>
          <p:cNvPr id="10" name="正方形/長方形 9">
            <a:extLst>
              <a:ext uri="{FF2B5EF4-FFF2-40B4-BE49-F238E27FC236}">
                <a16:creationId xmlns:a16="http://schemas.microsoft.com/office/drawing/2014/main" id="{272A3D5E-1811-B227-3172-490FEF4DF9EF}"/>
              </a:ext>
            </a:extLst>
          </p:cNvPr>
          <p:cNvSpPr/>
          <p:nvPr/>
        </p:nvSpPr>
        <p:spPr>
          <a:xfrm>
            <a:off x="2207460" y="2276840"/>
            <a:ext cx="2520350" cy="392000"/>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id" altLang="en-US" dirty="0">
                <a:solidFill>
                  <a:schemeClr val="tx1"/>
                </a:solidFill>
                <a:latin typeface="+mn-ea"/>
              </a:rPr>
              <a:t>Pemeliharaan</a:t>
            </a:r>
          </a:p>
        </p:txBody>
      </p:sp>
      <p:sp>
        <p:nvSpPr>
          <p:cNvPr id="11" name="正方形/長方形 10">
            <a:extLst>
              <a:ext uri="{FF2B5EF4-FFF2-40B4-BE49-F238E27FC236}">
                <a16:creationId xmlns:a16="http://schemas.microsoft.com/office/drawing/2014/main" id="{D0F4FC82-68E7-8561-EC2A-4DCF72AC2C98}"/>
              </a:ext>
            </a:extLst>
          </p:cNvPr>
          <p:cNvSpPr/>
          <p:nvPr/>
        </p:nvSpPr>
        <p:spPr>
          <a:xfrm>
            <a:off x="2207460" y="3014415"/>
            <a:ext cx="2520350" cy="642350"/>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 altLang="en-US" sz="1400" dirty="0">
                <a:solidFill>
                  <a:schemeClr val="tx1"/>
                </a:solidFill>
                <a:latin typeface="+mn-ea"/>
              </a:rPr>
              <a:t>Terkait dengan pengukuran lingkungan</a:t>
            </a:r>
            <a:endParaRPr lang="en-US" altLang="ja-JP" sz="1400" dirty="0">
              <a:solidFill>
                <a:schemeClr val="tx1"/>
              </a:solidFill>
              <a:latin typeface="+mn-ea"/>
            </a:endParaRPr>
          </a:p>
          <a:p>
            <a:pPr algn="ctr"/>
            <a:r>
              <a:rPr lang="id" altLang="en-US" sz="1400" dirty="0">
                <a:solidFill>
                  <a:schemeClr val="tx1"/>
                </a:solidFill>
                <a:latin typeface="+mn-ea"/>
              </a:rPr>
              <a:t>Survei inspeksi</a:t>
            </a:r>
            <a:endParaRPr kumimoji="1" lang="ja-JP" altLang="en-US" sz="1400" dirty="0">
              <a:solidFill>
                <a:schemeClr val="tx1"/>
              </a:solidFill>
              <a:latin typeface="+mn-ea"/>
            </a:endParaRPr>
          </a:p>
        </p:txBody>
      </p:sp>
      <p:sp>
        <p:nvSpPr>
          <p:cNvPr id="12" name="正方形/長方形 11">
            <a:extLst>
              <a:ext uri="{FF2B5EF4-FFF2-40B4-BE49-F238E27FC236}">
                <a16:creationId xmlns:a16="http://schemas.microsoft.com/office/drawing/2014/main" id="{280CF422-7F61-AFC8-C802-725D270E850F}"/>
              </a:ext>
            </a:extLst>
          </p:cNvPr>
          <p:cNvSpPr/>
          <p:nvPr/>
        </p:nvSpPr>
        <p:spPr>
          <a:xfrm>
            <a:off x="2207460" y="3901120"/>
            <a:ext cx="2520350" cy="392000"/>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 altLang="en-US" dirty="0">
                <a:solidFill>
                  <a:schemeClr val="tx1"/>
                </a:solidFill>
                <a:latin typeface="+mn-ea"/>
              </a:rPr>
              <a:t>Analisis Risiko</a:t>
            </a:r>
            <a:endParaRPr kumimoji="1" lang="ja-JP" altLang="en-US" dirty="0">
              <a:solidFill>
                <a:schemeClr val="tx1"/>
              </a:solidFill>
              <a:latin typeface="+mn-ea"/>
            </a:endParaRPr>
          </a:p>
        </p:txBody>
      </p:sp>
      <p:sp>
        <p:nvSpPr>
          <p:cNvPr id="13" name="正方形/長方形 12">
            <a:extLst>
              <a:ext uri="{FF2B5EF4-FFF2-40B4-BE49-F238E27FC236}">
                <a16:creationId xmlns:a16="http://schemas.microsoft.com/office/drawing/2014/main" id="{F3B013AD-B3D5-0A16-06CD-0EC9ECAFB84B}"/>
              </a:ext>
            </a:extLst>
          </p:cNvPr>
          <p:cNvSpPr/>
          <p:nvPr/>
        </p:nvSpPr>
        <p:spPr>
          <a:xfrm>
            <a:off x="2207460" y="4621220"/>
            <a:ext cx="2520350" cy="392000"/>
          </a:xfrm>
          <a:prstGeom prst="rect">
            <a:avLst/>
          </a:prstGeom>
          <a:solidFill>
            <a:schemeClr val="bg1">
              <a:lumMod val="85000"/>
            </a:schemeClr>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 altLang="en-US" dirty="0">
                <a:solidFill>
                  <a:schemeClr val="tx1"/>
                </a:solidFill>
                <a:latin typeface="+mn-ea"/>
              </a:rPr>
              <a:t>Penanganan risiko</a:t>
            </a:r>
            <a:endParaRPr kumimoji="1" lang="ja-JP" altLang="en-US" dirty="0">
              <a:solidFill>
                <a:schemeClr val="tx1"/>
              </a:solidFill>
              <a:latin typeface="+mn-ea"/>
            </a:endParaRPr>
          </a:p>
        </p:txBody>
      </p:sp>
      <p:sp>
        <p:nvSpPr>
          <p:cNvPr id="14" name="正方形/長方形 13">
            <a:extLst>
              <a:ext uri="{FF2B5EF4-FFF2-40B4-BE49-F238E27FC236}">
                <a16:creationId xmlns:a16="http://schemas.microsoft.com/office/drawing/2014/main" id="{33CDE82D-34BD-ABC8-B455-F99279DFC212}"/>
              </a:ext>
            </a:extLst>
          </p:cNvPr>
          <p:cNvSpPr/>
          <p:nvPr/>
        </p:nvSpPr>
        <p:spPr>
          <a:xfrm>
            <a:off x="2207460" y="5341320"/>
            <a:ext cx="2520350" cy="392000"/>
          </a:xfrm>
          <a:prstGeom prst="rect">
            <a:avLst/>
          </a:prstGeom>
          <a:solidFill>
            <a:schemeClr val="tx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id" altLang="en-US" dirty="0">
                <a:solidFill>
                  <a:schemeClr val="bg1"/>
                </a:solidFill>
                <a:latin typeface="+mn-ea"/>
              </a:rPr>
              <a:t>Kecelakaan terjadi</a:t>
            </a:r>
          </a:p>
        </p:txBody>
      </p:sp>
      <p:sp>
        <p:nvSpPr>
          <p:cNvPr id="15" name="テキスト ボックス 14">
            <a:extLst>
              <a:ext uri="{FF2B5EF4-FFF2-40B4-BE49-F238E27FC236}">
                <a16:creationId xmlns:a16="http://schemas.microsoft.com/office/drawing/2014/main" id="{335B6274-35C1-2AAF-7352-EB009C2FF713}"/>
              </a:ext>
            </a:extLst>
          </p:cNvPr>
          <p:cNvSpPr txBox="1"/>
          <p:nvPr/>
        </p:nvSpPr>
        <p:spPr>
          <a:xfrm>
            <a:off x="4799820" y="2132820"/>
            <a:ext cx="4183585" cy="923330"/>
          </a:xfrm>
          <a:prstGeom prst="rect">
            <a:avLst/>
          </a:prstGeom>
          <a:solidFill>
            <a:schemeClr val="bg1"/>
          </a:solidFill>
          <a:ln>
            <a:noFill/>
          </a:ln>
        </p:spPr>
        <p:txBody>
          <a:bodyPr wrap="square" rtlCol="0">
            <a:spAutoFit/>
          </a:bodyPr>
          <a:lstStyle/>
          <a:p>
            <a:pPr>
              <a:defRPr/>
            </a:pPr>
            <a:r>
              <a:rPr lang="id" altLang="en-US" dirty="0"/>
              <a:t>● Pengukuran pemantauan</a:t>
            </a:r>
            <a:endParaRPr lang="en-US" altLang="ja-JP" dirty="0"/>
          </a:p>
          <a:p>
            <a:pPr>
              <a:defRPr/>
            </a:pPr>
            <a:r>
              <a:rPr lang="id" altLang="en-US" dirty="0"/>
              <a:t>● Perawatan / perbaikan</a:t>
            </a:r>
            <a:endParaRPr lang="en-US" altLang="ja-JP" dirty="0"/>
          </a:p>
          <a:p>
            <a:pPr>
              <a:defRPr/>
            </a:pPr>
            <a:r>
              <a:rPr lang="id" altLang="en-US" dirty="0"/>
              <a:t>●Pelatihan tanggap darurat</a:t>
            </a:r>
          </a:p>
        </p:txBody>
      </p:sp>
      <p:sp>
        <p:nvSpPr>
          <p:cNvPr id="16" name="テキスト ボックス 15">
            <a:extLst>
              <a:ext uri="{FF2B5EF4-FFF2-40B4-BE49-F238E27FC236}">
                <a16:creationId xmlns:a16="http://schemas.microsoft.com/office/drawing/2014/main" id="{243679D0-858E-B7E6-236E-E17C8B9D3D80}"/>
              </a:ext>
            </a:extLst>
          </p:cNvPr>
          <p:cNvSpPr txBox="1"/>
          <p:nvPr/>
        </p:nvSpPr>
        <p:spPr>
          <a:xfrm>
            <a:off x="4806825" y="2998699"/>
            <a:ext cx="6336050" cy="646331"/>
          </a:xfrm>
          <a:prstGeom prst="rect">
            <a:avLst/>
          </a:prstGeom>
          <a:solidFill>
            <a:schemeClr val="bg1"/>
          </a:solidFill>
          <a:ln>
            <a:noFill/>
          </a:ln>
        </p:spPr>
        <p:txBody>
          <a:bodyPr wrap="square" rtlCol="0">
            <a:spAutoFit/>
          </a:bodyPr>
          <a:lstStyle/>
          <a:p>
            <a:pPr>
              <a:defRPr/>
            </a:pPr>
            <a:r>
              <a:rPr lang="id" altLang="en-US" dirty="0">
                <a:latin typeface="+mn-ea"/>
                <a:ea typeface="+mn-ea"/>
              </a:rPr>
              <a:t>● Evaluasi dan ekstraksi peralatan / pekerjaan risiko</a:t>
            </a:r>
            <a:endParaRPr lang="en-US" altLang="ja-JP" dirty="0">
              <a:latin typeface="+mn-ea"/>
              <a:ea typeface="+mn-ea"/>
            </a:endParaRPr>
          </a:p>
          <a:p>
            <a:pPr>
              <a:defRPr/>
            </a:pPr>
            <a:r>
              <a:rPr lang="id" altLang="en-US" dirty="0">
                <a:latin typeface="+mn-ea"/>
                <a:ea typeface="+mn-ea"/>
              </a:rPr>
              <a:t>● Survei dan pemeriksaan status pengobatan risiko</a:t>
            </a:r>
            <a:endParaRPr lang="en-US" altLang="ja-JP" dirty="0">
              <a:latin typeface="+mn-ea"/>
              <a:ea typeface="+mn-ea"/>
            </a:endParaRPr>
          </a:p>
        </p:txBody>
      </p:sp>
      <p:sp>
        <p:nvSpPr>
          <p:cNvPr id="17" name="テキスト ボックス 16">
            <a:extLst>
              <a:ext uri="{FF2B5EF4-FFF2-40B4-BE49-F238E27FC236}">
                <a16:creationId xmlns:a16="http://schemas.microsoft.com/office/drawing/2014/main" id="{955B77FE-9815-6B47-D960-2EFC88A60EA9}"/>
              </a:ext>
            </a:extLst>
          </p:cNvPr>
          <p:cNvSpPr txBox="1"/>
          <p:nvPr/>
        </p:nvSpPr>
        <p:spPr>
          <a:xfrm>
            <a:off x="4806825" y="3657830"/>
            <a:ext cx="6768940" cy="923330"/>
          </a:xfrm>
          <a:prstGeom prst="rect">
            <a:avLst/>
          </a:prstGeom>
          <a:solidFill>
            <a:schemeClr val="bg1"/>
          </a:solidFill>
          <a:ln>
            <a:solidFill>
              <a:schemeClr val="bg1"/>
            </a:solidFill>
          </a:ln>
        </p:spPr>
        <p:txBody>
          <a:bodyPr wrap="square" rtlCol="0">
            <a:spAutoFit/>
          </a:bodyPr>
          <a:lstStyle/>
          <a:p>
            <a:pPr>
              <a:defRPr/>
            </a:pPr>
            <a:r>
              <a:rPr lang="id" altLang="en-US" dirty="0">
                <a:latin typeface="+mn-ea"/>
                <a:ea typeface="+mn-ea"/>
              </a:rPr>
              <a:t>● Pemantauan pengukuran (nilai standar sukarela)</a:t>
            </a:r>
            <a:endParaRPr lang="en-US" altLang="ja-JP" dirty="0">
              <a:latin typeface="+mn-ea"/>
              <a:ea typeface="+mn-ea"/>
            </a:endParaRPr>
          </a:p>
          <a:p>
            <a:pPr>
              <a:defRPr/>
            </a:pPr>
            <a:r>
              <a:rPr lang="id" altLang="en-US" dirty="0">
                <a:latin typeface="+mn-ea"/>
                <a:ea typeface="+mn-ea"/>
              </a:rPr>
              <a:t>●Perawatan / Perbaikan</a:t>
            </a:r>
            <a:endParaRPr lang="en-US" altLang="ja-JP" dirty="0">
              <a:latin typeface="+mn-ea"/>
              <a:ea typeface="+mn-ea"/>
            </a:endParaRPr>
          </a:p>
          <a:p>
            <a:pPr>
              <a:defRPr/>
            </a:pPr>
            <a:r>
              <a:rPr lang="id" altLang="en-US" dirty="0">
                <a:latin typeface="+mn-ea"/>
                <a:ea typeface="+mn-ea"/>
              </a:rPr>
              <a:t>●Pelatihan tanggap darurat</a:t>
            </a:r>
          </a:p>
        </p:txBody>
      </p:sp>
      <p:sp>
        <p:nvSpPr>
          <p:cNvPr id="18" name="テキスト ボックス 17">
            <a:extLst>
              <a:ext uri="{FF2B5EF4-FFF2-40B4-BE49-F238E27FC236}">
                <a16:creationId xmlns:a16="http://schemas.microsoft.com/office/drawing/2014/main" id="{02383548-747C-B65D-7809-915EDEC46964}"/>
              </a:ext>
            </a:extLst>
          </p:cNvPr>
          <p:cNvSpPr txBox="1"/>
          <p:nvPr/>
        </p:nvSpPr>
        <p:spPr>
          <a:xfrm>
            <a:off x="4806825" y="4509150"/>
            <a:ext cx="6336050" cy="646331"/>
          </a:xfrm>
          <a:prstGeom prst="rect">
            <a:avLst/>
          </a:prstGeom>
          <a:solidFill>
            <a:schemeClr val="bg1"/>
          </a:solidFill>
          <a:ln>
            <a:noFill/>
          </a:ln>
        </p:spPr>
        <p:txBody>
          <a:bodyPr wrap="square" rtlCol="0">
            <a:spAutoFit/>
          </a:bodyPr>
          <a:lstStyle/>
          <a:p>
            <a:pPr>
              <a:defRPr/>
            </a:pPr>
            <a:r>
              <a:rPr lang="id" altLang="en-US" dirty="0">
                <a:latin typeface="+mn-ea"/>
                <a:ea typeface="+mn-ea"/>
              </a:rPr>
              <a:t>● Langkah-langkah perangkat keras (pengenalan peralatan</a:t>
            </a:r>
            <a:endParaRPr lang="en-US" altLang="ja-JP" dirty="0">
              <a:latin typeface="+mn-ea"/>
              <a:ea typeface="+mn-ea"/>
            </a:endParaRPr>
          </a:p>
          <a:p>
            <a:pPr>
              <a:defRPr/>
            </a:pPr>
            <a:r>
              <a:rPr lang="id" altLang="en-US" dirty="0">
                <a:latin typeface="+mn-ea"/>
                <a:ea typeface="+mn-ea"/>
              </a:rPr>
              <a:t>● Langkah-langkah perangkat lunak (prosedur kerja menyeluruh)</a:t>
            </a:r>
            <a:endParaRPr lang="en-US" altLang="ja-JP" dirty="0">
              <a:latin typeface="+mn-ea"/>
              <a:ea typeface="+mn-ea"/>
            </a:endParaRPr>
          </a:p>
        </p:txBody>
      </p:sp>
      <p:sp>
        <p:nvSpPr>
          <p:cNvPr id="19" name="テキスト ボックス 18">
            <a:extLst>
              <a:ext uri="{FF2B5EF4-FFF2-40B4-BE49-F238E27FC236}">
                <a16:creationId xmlns:a16="http://schemas.microsoft.com/office/drawing/2014/main" id="{480B461E-4BF0-5779-0FCA-FDAB23341A60}"/>
              </a:ext>
            </a:extLst>
          </p:cNvPr>
          <p:cNvSpPr txBox="1"/>
          <p:nvPr/>
        </p:nvSpPr>
        <p:spPr>
          <a:xfrm>
            <a:off x="7118629" y="5523397"/>
            <a:ext cx="4968690" cy="707886"/>
          </a:xfrm>
          <a:prstGeom prst="rect">
            <a:avLst/>
          </a:prstGeom>
          <a:solidFill>
            <a:srgbClr val="FFFF00"/>
          </a:solidFill>
          <a:ln>
            <a:solidFill>
              <a:schemeClr val="bg1"/>
            </a:solidFill>
          </a:ln>
        </p:spPr>
        <p:txBody>
          <a:bodyPr wrap="square" rtlCol="0">
            <a:spAutoFit/>
          </a:bodyPr>
          <a:lstStyle/>
          <a:p>
            <a:pPr>
              <a:defRPr/>
            </a:pPr>
            <a:r>
              <a:rPr lang="id" altLang="en-US" sz="2000" b="1" dirty="0">
                <a:solidFill>
                  <a:srgbClr val="FF0000"/>
                </a:solidFill>
                <a:latin typeface="+mn-ea"/>
                <a:ea typeface="+mn-ea"/>
              </a:rPr>
              <a:t>Pendidikan praktisi penting untuk manajemen risiko lingkungan</a:t>
            </a:r>
            <a:endParaRPr lang="en-US" altLang="ja-JP" sz="2000" b="1" dirty="0">
              <a:solidFill>
                <a:srgbClr val="FF0000"/>
              </a:solidFill>
              <a:latin typeface="+mn-ea"/>
              <a:ea typeface="+mn-ea"/>
            </a:endParaRPr>
          </a:p>
        </p:txBody>
      </p:sp>
      <p:sp>
        <p:nvSpPr>
          <p:cNvPr id="20" name="テキスト ボックス 19">
            <a:extLst>
              <a:ext uri="{FF2B5EF4-FFF2-40B4-BE49-F238E27FC236}">
                <a16:creationId xmlns:a16="http://schemas.microsoft.com/office/drawing/2014/main" id="{57260CEF-604E-38AE-9F07-BC76833D7028}"/>
              </a:ext>
            </a:extLst>
          </p:cNvPr>
          <p:cNvSpPr txBox="1"/>
          <p:nvPr/>
        </p:nvSpPr>
        <p:spPr>
          <a:xfrm>
            <a:off x="4767698" y="5365747"/>
            <a:ext cx="2264432" cy="1015663"/>
          </a:xfrm>
          <a:prstGeom prst="rect">
            <a:avLst/>
          </a:prstGeom>
          <a:solidFill>
            <a:schemeClr val="tx1"/>
          </a:solidFill>
          <a:ln>
            <a:solidFill>
              <a:schemeClr val="bg1"/>
            </a:solidFill>
          </a:ln>
        </p:spPr>
        <p:txBody>
          <a:bodyPr wrap="square" rtlCol="0">
            <a:spAutoFit/>
          </a:bodyPr>
          <a:lstStyle/>
          <a:p>
            <a:pPr>
              <a:defRPr/>
            </a:pPr>
            <a:r>
              <a:rPr lang="id" altLang="en-US" sz="1200" dirty="0">
                <a:solidFill>
                  <a:schemeClr val="bg1"/>
                </a:solidFill>
                <a:latin typeface="+mn-ea"/>
                <a:ea typeface="+mn-ea"/>
              </a:rPr>
              <a:t>Tanggap darurat</a:t>
            </a:r>
            <a:endParaRPr lang="en-US" altLang="ja-JP" sz="1200" dirty="0">
              <a:solidFill>
                <a:schemeClr val="bg1"/>
              </a:solidFill>
              <a:latin typeface="+mn-ea"/>
              <a:ea typeface="+mn-ea"/>
            </a:endParaRPr>
          </a:p>
          <a:p>
            <a:pPr>
              <a:defRPr/>
            </a:pPr>
            <a:r>
              <a:rPr lang="id" altLang="en-US" sz="1200" dirty="0">
                <a:solidFill>
                  <a:schemeClr val="bg1"/>
                </a:solidFill>
                <a:latin typeface="+mn-ea"/>
                <a:ea typeface="+mn-ea"/>
              </a:rPr>
              <a:t>Pemahaman / pelaporan situasi</a:t>
            </a:r>
            <a:endParaRPr lang="en-US" altLang="ja-JP" sz="1200" dirty="0">
              <a:solidFill>
                <a:schemeClr val="bg1"/>
              </a:solidFill>
              <a:latin typeface="+mn-ea"/>
              <a:ea typeface="+mn-ea"/>
            </a:endParaRPr>
          </a:p>
          <a:p>
            <a:pPr>
              <a:defRPr/>
            </a:pPr>
            <a:r>
              <a:rPr lang="id" altLang="en-US" sz="1200" dirty="0">
                <a:solidFill>
                  <a:schemeClr val="bg1"/>
                </a:solidFill>
                <a:latin typeface="+mn-ea"/>
                <a:ea typeface="+mn-ea"/>
              </a:rPr>
              <a:t>Pengungkapan/pelaporan informasi</a:t>
            </a:r>
          </a:p>
        </p:txBody>
      </p:sp>
      <p:sp>
        <p:nvSpPr>
          <p:cNvPr id="21" name="正方形/長方形 20">
            <a:extLst>
              <a:ext uri="{FF2B5EF4-FFF2-40B4-BE49-F238E27FC236}">
                <a16:creationId xmlns:a16="http://schemas.microsoft.com/office/drawing/2014/main" id="{C7D826E9-024D-733E-A328-F2D0806A5499}"/>
              </a:ext>
            </a:extLst>
          </p:cNvPr>
          <p:cNvSpPr/>
          <p:nvPr/>
        </p:nvSpPr>
        <p:spPr>
          <a:xfrm>
            <a:off x="912110" y="2348850"/>
            <a:ext cx="720100" cy="259236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wordArtVertRtl" rtlCol="0" anchor="ctr"/>
          <a:lstStyle/>
          <a:p>
            <a:pPr algn="ctr"/>
            <a:r>
              <a:rPr kumimoji="1" lang="id" altLang="en-US" sz="1100" b="1" dirty="0">
                <a:solidFill>
                  <a:schemeClr val="bg1"/>
                </a:solidFill>
                <a:latin typeface="+mn-ea"/>
              </a:rPr>
              <a:t>Tindakan pencegahan</a:t>
            </a:r>
          </a:p>
        </p:txBody>
      </p:sp>
      <p:sp>
        <p:nvSpPr>
          <p:cNvPr id="22" name="矢印: 右 21">
            <a:extLst>
              <a:ext uri="{FF2B5EF4-FFF2-40B4-BE49-F238E27FC236}">
                <a16:creationId xmlns:a16="http://schemas.microsoft.com/office/drawing/2014/main" id="{C179520F-5343-EDD5-3D33-511179B8157F}"/>
              </a:ext>
            </a:extLst>
          </p:cNvPr>
          <p:cNvSpPr/>
          <p:nvPr/>
        </p:nvSpPr>
        <p:spPr>
          <a:xfrm>
            <a:off x="932230" y="2178073"/>
            <a:ext cx="1296180" cy="503736"/>
          </a:xfrm>
          <a:prstGeom prst="rightArrow">
            <a:avLst>
              <a:gd name="adj1" fmla="val 50000"/>
              <a:gd name="adj2" fmla="val 89968"/>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800"/>
          </a:p>
        </p:txBody>
      </p:sp>
      <p:sp>
        <p:nvSpPr>
          <p:cNvPr id="23" name="正方形/長方形 22">
            <a:extLst>
              <a:ext uri="{FF2B5EF4-FFF2-40B4-BE49-F238E27FC236}">
                <a16:creationId xmlns:a16="http://schemas.microsoft.com/office/drawing/2014/main" id="{9FCA6075-664D-2A33-D091-9CB5259290B8}"/>
              </a:ext>
            </a:extLst>
          </p:cNvPr>
          <p:cNvSpPr/>
          <p:nvPr/>
        </p:nvSpPr>
        <p:spPr>
          <a:xfrm>
            <a:off x="911281" y="4694838"/>
            <a:ext cx="1224170" cy="24637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800"/>
          </a:p>
        </p:txBody>
      </p:sp>
      <p:sp>
        <p:nvSpPr>
          <p:cNvPr id="24" name="矢印: 下 23">
            <a:extLst>
              <a:ext uri="{FF2B5EF4-FFF2-40B4-BE49-F238E27FC236}">
                <a16:creationId xmlns:a16="http://schemas.microsoft.com/office/drawing/2014/main" id="{D1C761E3-6398-EBE0-4CB5-A06337D48B6D}"/>
              </a:ext>
            </a:extLst>
          </p:cNvPr>
          <p:cNvSpPr/>
          <p:nvPr/>
        </p:nvSpPr>
        <p:spPr>
          <a:xfrm>
            <a:off x="3342679" y="2726096"/>
            <a:ext cx="170332" cy="234594"/>
          </a:xfrm>
          <a:prstGeom prst="downArrow">
            <a:avLst/>
          </a:prstGeom>
          <a:solidFill>
            <a:schemeClr val="bg1">
              <a:lumMod val="75000"/>
            </a:schemeClr>
          </a:solid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solidFill>
                <a:schemeClr val="tx1"/>
              </a:solidFill>
              <a:latin typeface="Meiryo UI" panose="020B0604030504040204" pitchFamily="50" charset="-128"/>
              <a:ea typeface="Meiryo UI" panose="020B0604030504040204" pitchFamily="50" charset="-128"/>
            </a:endParaRPr>
          </a:p>
        </p:txBody>
      </p:sp>
      <p:sp>
        <p:nvSpPr>
          <p:cNvPr id="25" name="矢印: 下 24">
            <a:extLst>
              <a:ext uri="{FF2B5EF4-FFF2-40B4-BE49-F238E27FC236}">
                <a16:creationId xmlns:a16="http://schemas.microsoft.com/office/drawing/2014/main" id="{7DDA4094-1B39-7772-FC29-9F71B024D996}"/>
              </a:ext>
            </a:extLst>
          </p:cNvPr>
          <p:cNvSpPr/>
          <p:nvPr/>
        </p:nvSpPr>
        <p:spPr>
          <a:xfrm>
            <a:off x="3342679" y="3698476"/>
            <a:ext cx="170332" cy="234594"/>
          </a:xfrm>
          <a:prstGeom prst="downArrow">
            <a:avLst/>
          </a:prstGeom>
          <a:solidFill>
            <a:schemeClr val="bg1">
              <a:lumMod val="75000"/>
            </a:schemeClr>
          </a:solid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solidFill>
                <a:schemeClr val="tx1"/>
              </a:solidFill>
              <a:latin typeface="Meiryo UI" panose="020B0604030504040204" pitchFamily="50" charset="-128"/>
              <a:ea typeface="Meiryo UI" panose="020B0604030504040204" pitchFamily="50" charset="-128"/>
            </a:endParaRPr>
          </a:p>
        </p:txBody>
      </p:sp>
      <p:sp>
        <p:nvSpPr>
          <p:cNvPr id="26" name="矢印: 下 25">
            <a:extLst>
              <a:ext uri="{FF2B5EF4-FFF2-40B4-BE49-F238E27FC236}">
                <a16:creationId xmlns:a16="http://schemas.microsoft.com/office/drawing/2014/main" id="{B3F96C59-D74C-8F63-C4F6-CCB57B47794E}"/>
              </a:ext>
            </a:extLst>
          </p:cNvPr>
          <p:cNvSpPr/>
          <p:nvPr/>
        </p:nvSpPr>
        <p:spPr>
          <a:xfrm>
            <a:off x="3342679" y="4346566"/>
            <a:ext cx="170332" cy="234594"/>
          </a:xfrm>
          <a:prstGeom prst="downArrow">
            <a:avLst/>
          </a:prstGeom>
          <a:solidFill>
            <a:schemeClr val="bg1">
              <a:lumMod val="75000"/>
            </a:schemeClr>
          </a:solid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solidFill>
                <a:schemeClr val="tx1"/>
              </a:solidFill>
              <a:latin typeface="Meiryo UI" panose="020B0604030504040204" pitchFamily="50" charset="-128"/>
              <a:ea typeface="Meiryo UI" panose="020B0604030504040204" pitchFamily="50" charset="-128"/>
            </a:endParaRPr>
          </a:p>
        </p:txBody>
      </p:sp>
      <p:sp>
        <p:nvSpPr>
          <p:cNvPr id="27" name="矢印: 下 26">
            <a:extLst>
              <a:ext uri="{FF2B5EF4-FFF2-40B4-BE49-F238E27FC236}">
                <a16:creationId xmlns:a16="http://schemas.microsoft.com/office/drawing/2014/main" id="{80616FBC-E16A-A34C-67AB-83F3672D1364}"/>
              </a:ext>
            </a:extLst>
          </p:cNvPr>
          <p:cNvSpPr/>
          <p:nvPr/>
        </p:nvSpPr>
        <p:spPr>
          <a:xfrm>
            <a:off x="3342679" y="5078935"/>
            <a:ext cx="170332" cy="234594"/>
          </a:xfrm>
          <a:prstGeom prst="downArrow">
            <a:avLst/>
          </a:prstGeom>
          <a:solidFill>
            <a:schemeClr val="tx1"/>
          </a:solidFill>
          <a:ln w="63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1200">
              <a:solidFill>
                <a:schemeClr val="tx1"/>
              </a:solidFill>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36643231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タイトル 2">
            <a:extLst>
              <a:ext uri="{FF2B5EF4-FFF2-40B4-BE49-F238E27FC236}">
                <a16:creationId xmlns:a16="http://schemas.microsoft.com/office/drawing/2014/main" id="{EE7B1FB7-FBB4-F04C-BE9E-E75459EA91BA}"/>
              </a:ext>
            </a:extLst>
          </p:cNvPr>
          <p:cNvSpPr>
            <a:spLocks noGrp="1"/>
          </p:cNvSpPr>
          <p:nvPr>
            <p:ph type="title"/>
          </p:nvPr>
        </p:nvSpPr>
        <p:spPr>
          <a:xfrm>
            <a:off x="334963" y="115888"/>
            <a:ext cx="9721850" cy="482600"/>
          </a:xfrm>
        </p:spPr>
        <p:txBody>
          <a:bodyPr/>
          <a:lstStyle/>
          <a:p>
            <a:r>
              <a:rPr kumimoji="1" lang="id" altLang="ja-JP" dirty="0"/>
              <a:t>5. Ringkasan</a:t>
            </a:r>
          </a:p>
        </p:txBody>
      </p:sp>
      <p:sp>
        <p:nvSpPr>
          <p:cNvPr id="2" name="コンテンツ プレースホルダー 1">
            <a:extLst>
              <a:ext uri="{FF2B5EF4-FFF2-40B4-BE49-F238E27FC236}">
                <a16:creationId xmlns:a16="http://schemas.microsoft.com/office/drawing/2014/main" id="{9D8C6812-8211-78AA-A0BE-68E068C7518F}"/>
              </a:ext>
            </a:extLst>
          </p:cNvPr>
          <p:cNvSpPr txBox="1">
            <a:spLocks/>
          </p:cNvSpPr>
          <p:nvPr/>
        </p:nvSpPr>
        <p:spPr>
          <a:xfrm>
            <a:off x="839270" y="1008000"/>
            <a:ext cx="10945520" cy="5400000"/>
          </a:xfrm>
          <a:prstGeom prst="rect">
            <a:avLst/>
          </a:prstGeom>
        </p:spPr>
        <p:txBody>
          <a:bodyPr/>
          <a:lstStyle>
            <a:lvl1pPr marL="342900" indent="-342900" algn="l" rtl="0" eaLnBrk="1" fontAlgn="base" hangingPunct="1">
              <a:spcBef>
                <a:spcPct val="20000"/>
              </a:spcBef>
              <a:spcAft>
                <a:spcPct val="0"/>
              </a:spcAft>
              <a:buFont typeface="Arial" charset="0"/>
              <a:buChar char="•"/>
              <a:defRPr kumimoji="1" sz="2500" kern="1200">
                <a:solidFill>
                  <a:schemeClr val="tx1"/>
                </a:solidFill>
              </a:defRPr>
            </a:lvl1pPr>
            <a:lvl2pPr marL="742950" indent="-285750" algn="l" rtl="0" eaLnBrk="1" fontAlgn="base" hangingPunct="1">
              <a:spcBef>
                <a:spcPct val="20000"/>
              </a:spcBef>
              <a:spcAft>
                <a:spcPct val="0"/>
              </a:spcAft>
              <a:buFont typeface="Arial" charset="0"/>
              <a:buChar char="–"/>
              <a:defRPr kumimoji="1" sz="2200" kern="1200">
                <a:solidFill>
                  <a:schemeClr val="tx1"/>
                </a:solidFill>
              </a:defRPr>
            </a:lvl2pPr>
            <a:lvl3pPr marL="1143000" indent="-228600" algn="l" rtl="0" eaLnBrk="1" fontAlgn="base" hangingPunct="1">
              <a:spcBef>
                <a:spcPct val="20000"/>
              </a:spcBef>
              <a:spcAft>
                <a:spcPct val="0"/>
              </a:spcAft>
              <a:buFont typeface="Arial" charset="0"/>
              <a:buChar char="•"/>
              <a:defRPr kumimoji="1" sz="1900" kern="1200">
                <a:solidFill>
                  <a:schemeClr val="tx1"/>
                </a:solidFill>
              </a:defRPr>
            </a:lvl3pPr>
            <a:lvl4pPr marL="1600200" indent="-228600" algn="l" rtl="0" eaLnBrk="1" fontAlgn="base" hangingPunct="1">
              <a:spcBef>
                <a:spcPct val="20000"/>
              </a:spcBef>
              <a:spcAft>
                <a:spcPct val="0"/>
              </a:spcAft>
              <a:buFont typeface="Arial" charset="0"/>
              <a:buChar char="–"/>
              <a:defRPr kumimoji="1" sz="1600" kern="1200">
                <a:solidFill>
                  <a:schemeClr val="tx1"/>
                </a:solidFill>
              </a:defRPr>
            </a:lvl4pPr>
            <a:lvl5pPr marL="2057400" indent="-228600" algn="l" rtl="0" eaLnBrk="1" fontAlgn="base" hangingPunct="1">
              <a:spcBef>
                <a:spcPct val="20000"/>
              </a:spcBef>
              <a:spcAft>
                <a:spcPct val="0"/>
              </a:spcAft>
              <a:buFont typeface="Arial" charset="0"/>
              <a:buChar char="»"/>
              <a:defRPr kumimoji="1" sz="1600" kern="1200">
                <a:solidFill>
                  <a:schemeClr val="tx1"/>
                </a:solidFill>
              </a:defRPr>
            </a:lvl5pPr>
            <a:lvl6pPr marL="2514600" indent="-228600" algn="l" defTabSz="914400" rtl="0" eaLnBrk="1" latinLnBrk="0" hangingPunct="1">
              <a:spcBef>
                <a:spcPct val="20000"/>
              </a:spcBef>
              <a:buFont typeface="Arial" pitchFamily="34" charset="0"/>
              <a:buChar char="•"/>
              <a:defRPr kumimoji="1" sz="1600" kern="1200">
                <a:solidFill>
                  <a:schemeClr val="tx1"/>
                </a:solidFill>
              </a:defRPr>
            </a:lvl6pPr>
            <a:lvl7pPr marL="2971800" indent="-228600" algn="l" defTabSz="914400" rtl="0" eaLnBrk="1" latinLnBrk="0" hangingPunct="1">
              <a:spcBef>
                <a:spcPct val="20000"/>
              </a:spcBef>
              <a:buFont typeface="Arial" pitchFamily="34" charset="0"/>
              <a:buChar char="•"/>
              <a:defRPr kumimoji="1" sz="1600" kern="1200">
                <a:solidFill>
                  <a:schemeClr val="tx1"/>
                </a:solidFill>
              </a:defRPr>
            </a:lvl7pPr>
            <a:lvl8pPr marL="3429000" indent="-228600" algn="l" defTabSz="914400" rtl="0" eaLnBrk="1" latinLnBrk="0" hangingPunct="1">
              <a:spcBef>
                <a:spcPct val="20000"/>
              </a:spcBef>
              <a:buFont typeface="Arial" pitchFamily="34" charset="0"/>
              <a:buChar char="•"/>
              <a:defRPr kumimoji="1" sz="1600" kern="1200">
                <a:solidFill>
                  <a:schemeClr val="tx1"/>
                </a:solidFill>
              </a:defRPr>
            </a:lvl8pPr>
            <a:lvl9pPr marL="3886200" indent="-228600" algn="l" defTabSz="914400" rtl="0" eaLnBrk="1" latinLnBrk="0" hangingPunct="1">
              <a:spcBef>
                <a:spcPct val="20000"/>
              </a:spcBef>
              <a:buFont typeface="Arial" pitchFamily="34" charset="0"/>
              <a:buChar char="•"/>
              <a:defRPr kumimoji="1" sz="1600" kern="1200">
                <a:solidFill>
                  <a:schemeClr val="tx1"/>
                </a:solidFill>
              </a:defRPr>
            </a:lvl9pPr>
          </a:lstStyle>
          <a:p>
            <a:r>
              <a:rPr lang="id" altLang="en-US" sz="1900" dirty="0"/>
              <a:t>Undang-undang dan peraturan lingkungan terkait dengan semua orang yang terlibat dalam manufaktur, layanan, dan fasilitas serta produk lainnya. Undang-undang dan peraturan ini melibatkan semua orang dalam operasi sehari-hari.</a:t>
            </a:r>
            <a:endParaRPr lang="en-US" altLang="ja-JP" sz="1900" dirty="0"/>
          </a:p>
          <a:p>
            <a:endParaRPr lang="en-US" altLang="ja-JP" sz="1900" dirty="0"/>
          </a:p>
          <a:p>
            <a:r>
              <a:rPr lang="id" altLang="en-US" sz="1900" dirty="0"/>
              <a:t>Jika terjadi pelanggaran hukum dan peraturan, </a:t>
            </a:r>
            <a:r>
              <a:rPr lang="id" altLang="en-US" sz="1900" b="1" dirty="0"/>
              <a:t>kelangsungan hidup perusahaan </a:t>
            </a:r>
            <a:r>
              <a:rPr lang="id" altLang="en-US" sz="1900" dirty="0"/>
              <a:t>itu sendiri mungkin </a:t>
            </a:r>
            <a:r>
              <a:rPr lang="id" altLang="en-US" sz="1900" b="1" dirty="0"/>
              <a:t>menjadi masalah besar</a:t>
            </a:r>
            <a:r>
              <a:rPr lang="id" altLang="en-US" sz="1900" dirty="0"/>
              <a:t>. Selain itu, penanggung jawab serta tanggung jawab perusahaan </a:t>
            </a:r>
            <a:r>
              <a:rPr lang="id" altLang="en-US" sz="1900" b="1" dirty="0"/>
              <a:t>dapat dihukum.</a:t>
            </a:r>
            <a:endParaRPr lang="en-US" altLang="ja-JP" sz="1900" b="1" dirty="0"/>
          </a:p>
          <a:p>
            <a:endParaRPr lang="en-US" altLang="ja-JP" sz="1900" dirty="0"/>
          </a:p>
          <a:p>
            <a:r>
              <a:rPr lang="id" altLang="en-US" sz="1900" dirty="0"/>
              <a:t>Untuk mencegah pelanggaran hukum dan peraturan</a:t>
            </a:r>
            <a:endParaRPr lang="en-US" altLang="ja-JP" sz="1900" dirty="0"/>
          </a:p>
          <a:p>
            <a:pPr marL="0" indent="0">
              <a:buFont typeface="Arial" charset="0"/>
              <a:buNone/>
            </a:pPr>
            <a:r>
              <a:rPr lang="id" altLang="ja-JP" sz="1900" dirty="0"/>
              <a:t> (1)</a:t>
            </a:r>
            <a:r>
              <a:rPr lang="en-US" altLang="ja-JP" sz="1900" dirty="0"/>
              <a:t> </a:t>
            </a:r>
            <a:r>
              <a:rPr lang="id" altLang="ja-JP" sz="1900" dirty="0"/>
              <a:t>Kegiatan dan Inspeksi Preventif sesuai dengan manual operasi</a:t>
            </a:r>
          </a:p>
          <a:p>
            <a:pPr marL="0" indent="0">
              <a:buFont typeface="Arial" charset="0"/>
              <a:buNone/>
            </a:pPr>
            <a:r>
              <a:rPr lang="id" altLang="ja-JP" sz="1900" dirty="0"/>
              <a:t> (2) Pelaksanaan atau partisipasi dalam pendidikan lingkungan hidup</a:t>
            </a:r>
          </a:p>
          <a:p>
            <a:pPr marL="0" indent="0">
              <a:buFont typeface="Arial" charset="0"/>
              <a:buNone/>
            </a:pPr>
            <a:r>
              <a:rPr lang="id" altLang="ja-JP" sz="1900" dirty="0"/>
              <a:t> (3)</a:t>
            </a:r>
            <a:r>
              <a:rPr lang="en-US" altLang="ja-JP" sz="1900" dirty="0"/>
              <a:t> </a:t>
            </a:r>
            <a:r>
              <a:rPr lang="id" altLang="ja-JP" sz="1900" dirty="0"/>
              <a:t>Melaporkan Status Abnormalitas</a:t>
            </a:r>
            <a:r>
              <a:rPr lang="en-US" altLang="ja-JP" sz="1900" dirty="0"/>
              <a:t> </a:t>
            </a:r>
            <a:r>
              <a:rPr lang="id" altLang="en-US" sz="1900" dirty="0"/>
              <a:t>Ini penting.</a:t>
            </a:r>
            <a:endParaRPr lang="en-US" altLang="ja-JP" sz="1900" dirty="0"/>
          </a:p>
          <a:p>
            <a:pPr marL="0" indent="0">
              <a:buFont typeface="Arial" charset="0"/>
              <a:buNone/>
            </a:pPr>
            <a:endParaRPr lang="en-US" altLang="ja-JP" sz="1900" dirty="0"/>
          </a:p>
          <a:p>
            <a:r>
              <a:rPr lang="id" altLang="en-US" sz="1900" dirty="0"/>
              <a:t>Jika Anda memiliki pertanyaan, silakan hubungi departemen kompilasi lingkungan.</a:t>
            </a:r>
          </a:p>
        </p:txBody>
      </p:sp>
    </p:spTree>
    <p:extLst>
      <p:ext uri="{BB962C8B-B14F-4D97-AF65-F5344CB8AC3E}">
        <p14:creationId xmlns:p14="http://schemas.microsoft.com/office/powerpoint/2010/main" val="37505816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テキスト プレースホルダー 41">
            <a:extLst>
              <a:ext uri="{FF2B5EF4-FFF2-40B4-BE49-F238E27FC236}">
                <a16:creationId xmlns:a16="http://schemas.microsoft.com/office/drawing/2014/main" id="{691A475B-87BC-33F2-5910-2780F4547DA0}"/>
              </a:ext>
            </a:extLst>
          </p:cNvPr>
          <p:cNvSpPr>
            <a:spLocks noGrp="1"/>
          </p:cNvSpPr>
          <p:nvPr>
            <p:ph type="body" sz="quarter" idx="19"/>
          </p:nvPr>
        </p:nvSpPr>
        <p:spPr>
          <a:xfrm>
            <a:off x="1182688" y="5624513"/>
            <a:ext cx="8369300" cy="900112"/>
          </a:xfrm>
        </p:spPr>
        <p:txBody>
          <a:bodyPr/>
          <a:lstStyle/>
          <a:p>
            <a:pPr>
              <a:spcBef>
                <a:spcPts val="0"/>
              </a:spcBef>
              <a:spcAft>
                <a:spcPts val="0"/>
              </a:spcAft>
            </a:pPr>
            <a:r>
              <a:rPr lang="id" altLang="en-US" dirty="0"/>
              <a:t>Grup Promosi Keberlanjutan / Grup Promosi Keberlanjutan</a:t>
            </a:r>
          </a:p>
          <a:p>
            <a:pPr>
              <a:spcBef>
                <a:spcPts val="0"/>
              </a:spcBef>
              <a:spcAft>
                <a:spcPts val="0"/>
              </a:spcAft>
            </a:pPr>
            <a:r>
              <a:rPr lang="id" altLang="en-US" dirty="0"/>
              <a:t>Departemen Tanggung Jawab Sosial Perusahaan dan Promosi Lingkungan / Departemen Tanggung Jawab Sosial Perusahaan &amp;; Promosi Lingkungan</a:t>
            </a:r>
          </a:p>
          <a:p>
            <a:pPr>
              <a:spcBef>
                <a:spcPts val="0"/>
              </a:spcBef>
              <a:spcAft>
                <a:spcPts val="0"/>
              </a:spcAft>
            </a:pPr>
            <a:r>
              <a:rPr lang="id" altLang="en-US" dirty="0"/>
              <a:t>Bagian Manajemen Lingkungan / Bagian Manajemen Lingkungan</a:t>
            </a:r>
          </a:p>
        </p:txBody>
      </p:sp>
      <p:sp>
        <p:nvSpPr>
          <p:cNvPr id="10" name="タイトル 1">
            <a:extLst>
              <a:ext uri="{FF2B5EF4-FFF2-40B4-BE49-F238E27FC236}">
                <a16:creationId xmlns:a16="http://schemas.microsoft.com/office/drawing/2014/main" id="{BC879A31-499D-FE9A-DF9D-2A333354D8E6}"/>
              </a:ext>
            </a:extLst>
          </p:cNvPr>
          <p:cNvSpPr txBox="1">
            <a:spLocks/>
          </p:cNvSpPr>
          <p:nvPr/>
        </p:nvSpPr>
        <p:spPr>
          <a:xfrm>
            <a:off x="1181938" y="2852920"/>
            <a:ext cx="9450691" cy="466725"/>
          </a:xfrm>
          <a:prstGeom prst="rect">
            <a:avLst/>
          </a:prstGeom>
        </p:spPr>
        <p:txBody>
          <a:bodyPr vert="horz" lIns="0" tIns="45720" rIns="0" bIns="45720" rtlCol="0" anchor="b">
            <a:noAutofit/>
          </a:bodyPr>
          <a:lstStyle>
            <a:lvl1pPr algn="l" defTabSz="342891" rtl="0" eaLnBrk="1" fontAlgn="base" latinLnBrk="0" hangingPunct="1">
              <a:lnSpc>
                <a:spcPts val="2400"/>
              </a:lnSpc>
              <a:spcBef>
                <a:spcPct val="0"/>
              </a:spcBef>
              <a:spcAft>
                <a:spcPct val="0"/>
              </a:spcAft>
              <a:buNone/>
              <a:defRPr kumimoji="1" sz="1900" b="1" kern="1200">
                <a:solidFill>
                  <a:schemeClr val="tx1"/>
                </a:solidFill>
              </a:defRPr>
            </a:lvl1pPr>
            <a:lvl2pPr algn="l" rtl="0" eaLnBrk="1" fontAlgn="base" hangingPunct="1">
              <a:spcBef>
                <a:spcPct val="0"/>
              </a:spcBef>
              <a:spcAft>
                <a:spcPct val="0"/>
              </a:spcAft>
              <a:defRPr kumimoji="1" sz="1600">
                <a:solidFill>
                  <a:schemeClr val="tx1"/>
                </a:solidFill>
              </a:defRPr>
            </a:lvl2pPr>
            <a:lvl3pPr algn="l" rtl="0" eaLnBrk="1" fontAlgn="base" hangingPunct="1">
              <a:spcBef>
                <a:spcPct val="0"/>
              </a:spcBef>
              <a:spcAft>
                <a:spcPct val="0"/>
              </a:spcAft>
              <a:defRPr kumimoji="1" sz="1600">
                <a:solidFill>
                  <a:schemeClr val="tx1"/>
                </a:solidFill>
              </a:defRPr>
            </a:lvl3pPr>
            <a:lvl4pPr algn="l" rtl="0" eaLnBrk="1" fontAlgn="base" hangingPunct="1">
              <a:spcBef>
                <a:spcPct val="0"/>
              </a:spcBef>
              <a:spcAft>
                <a:spcPct val="0"/>
              </a:spcAft>
              <a:defRPr kumimoji="1" sz="1600">
                <a:solidFill>
                  <a:schemeClr val="tx1"/>
                </a:solidFill>
              </a:defRPr>
            </a:lvl4pPr>
            <a:lvl5pPr algn="l" rtl="0" eaLnBrk="1" fontAlgn="base" hangingPunct="1">
              <a:spcBef>
                <a:spcPct val="0"/>
              </a:spcBef>
              <a:spcAft>
                <a:spcPct val="0"/>
              </a:spcAft>
              <a:defRPr kumimoji="1" sz="1600">
                <a:solidFill>
                  <a:schemeClr val="tx1"/>
                </a:solidFill>
              </a:defRPr>
            </a:lvl5pPr>
            <a:lvl6pPr marL="457200" algn="ctr" rtl="0" eaLnBrk="1" fontAlgn="base" hangingPunct="1">
              <a:spcBef>
                <a:spcPct val="0"/>
              </a:spcBef>
              <a:spcAft>
                <a:spcPct val="0"/>
              </a:spcAft>
              <a:defRPr kumimoji="1" sz="3500">
                <a:solidFill>
                  <a:schemeClr val="tx1"/>
                </a:solidFill>
              </a:defRPr>
            </a:lvl6pPr>
            <a:lvl7pPr marL="914400" algn="ctr" rtl="0" eaLnBrk="1" fontAlgn="base" hangingPunct="1">
              <a:spcBef>
                <a:spcPct val="0"/>
              </a:spcBef>
              <a:spcAft>
                <a:spcPct val="0"/>
              </a:spcAft>
              <a:defRPr kumimoji="1" sz="3500">
                <a:solidFill>
                  <a:schemeClr val="tx1"/>
                </a:solidFill>
              </a:defRPr>
            </a:lvl7pPr>
            <a:lvl8pPr marL="1371600" algn="ctr" rtl="0" eaLnBrk="1" fontAlgn="base" hangingPunct="1">
              <a:spcBef>
                <a:spcPct val="0"/>
              </a:spcBef>
              <a:spcAft>
                <a:spcPct val="0"/>
              </a:spcAft>
              <a:defRPr kumimoji="1" sz="3500">
                <a:solidFill>
                  <a:schemeClr val="tx1"/>
                </a:solidFill>
              </a:defRPr>
            </a:lvl8pPr>
            <a:lvl9pPr marL="1828800" algn="ctr" rtl="0" eaLnBrk="1" fontAlgn="base" hangingPunct="1">
              <a:spcBef>
                <a:spcPct val="0"/>
              </a:spcBef>
              <a:spcAft>
                <a:spcPct val="0"/>
              </a:spcAft>
              <a:defRPr kumimoji="1" sz="3500">
                <a:solidFill>
                  <a:schemeClr val="tx1"/>
                </a:solidFill>
              </a:defRPr>
            </a:lvl9pPr>
          </a:lstStyle>
          <a:p>
            <a:r>
              <a:rPr lang="id" altLang="en-US" sz="2200" dirty="0">
                <a:solidFill>
                  <a:srgbClr val="000000"/>
                </a:solidFill>
              </a:rPr>
              <a:t>Promosi kepatuhan terhadap hukum dan peraturan lingkungan</a:t>
            </a:r>
            <a:endParaRPr lang="ja-JP" altLang="en-US" sz="2500" dirty="0"/>
          </a:p>
        </p:txBody>
      </p:sp>
      <p:sp>
        <p:nvSpPr>
          <p:cNvPr id="11" name="テキスト ボックス 10">
            <a:extLst>
              <a:ext uri="{FF2B5EF4-FFF2-40B4-BE49-F238E27FC236}">
                <a16:creationId xmlns:a16="http://schemas.microsoft.com/office/drawing/2014/main" id="{CE1A89FB-5682-A907-8971-39DC9F023903}"/>
              </a:ext>
            </a:extLst>
          </p:cNvPr>
          <p:cNvSpPr txBox="1"/>
          <p:nvPr/>
        </p:nvSpPr>
        <p:spPr>
          <a:xfrm>
            <a:off x="1265818" y="3394325"/>
            <a:ext cx="4830181" cy="369332"/>
          </a:xfrm>
          <a:prstGeom prst="rect">
            <a:avLst/>
          </a:prstGeom>
          <a:noFill/>
        </p:spPr>
        <p:txBody>
          <a:bodyPr wrap="square">
            <a:spAutoFit/>
          </a:bodyPr>
          <a:lstStyle/>
          <a:p>
            <a:r>
              <a:rPr lang="en-US" altLang="en-US" dirty="0"/>
              <a:t>HCMI</a:t>
            </a:r>
            <a:endParaRPr lang="id" altLang="en-US" dirty="0"/>
          </a:p>
        </p:txBody>
      </p:sp>
      <p:sp>
        <p:nvSpPr>
          <p:cNvPr id="12" name="テキスト プレースホルダー 11">
            <a:extLst>
              <a:ext uri="{FF2B5EF4-FFF2-40B4-BE49-F238E27FC236}">
                <a16:creationId xmlns:a16="http://schemas.microsoft.com/office/drawing/2014/main" id="{B5D5EC27-46D1-94A0-5369-5736B97C1B3A}"/>
              </a:ext>
            </a:extLst>
          </p:cNvPr>
          <p:cNvSpPr>
            <a:spLocks noGrp="1"/>
          </p:cNvSpPr>
          <p:nvPr>
            <p:ph type="body" sz="quarter" idx="20"/>
          </p:nvPr>
        </p:nvSpPr>
        <p:spPr>
          <a:xfrm>
            <a:off x="1187999" y="4295396"/>
            <a:ext cx="1800000" cy="252000"/>
          </a:xfrm>
        </p:spPr>
        <p:txBody>
          <a:bodyPr/>
          <a:lstStyle/>
          <a:p>
            <a:r>
              <a:rPr lang="id" altLang="ja-JP" dirty="0"/>
              <a:t>2023/11/29</a:t>
            </a:r>
            <a:endParaRPr lang="ja-JP" altLang="en-US" dirty="0"/>
          </a:p>
        </p:txBody>
      </p:sp>
    </p:spTree>
    <p:extLst>
      <p:ext uri="{BB962C8B-B14F-4D97-AF65-F5344CB8AC3E}">
        <p14:creationId xmlns:p14="http://schemas.microsoft.com/office/powerpoint/2010/main" val="3083845149"/>
      </p:ext>
    </p:extLst>
  </p:cSld>
  <p:clrMapOvr>
    <a:masterClrMapping/>
  </p:clrMapOvr>
</p:sld>
</file>

<file path=ppt/theme/theme1.xml><?xml version="1.0" encoding="utf-8"?>
<a:theme xmlns:a="http://schemas.openxmlformats.org/drawingml/2006/main" name="日立建機　ワイド（16：９）">
  <a:themeElements>
    <a:clrScheme name="Hitachi-2KK">
      <a:dk1>
        <a:srgbClr val="000000"/>
      </a:dk1>
      <a:lt1>
        <a:srgbClr val="FFFFFF"/>
      </a:lt1>
      <a:dk2>
        <a:srgbClr val="002533"/>
      </a:dk2>
      <a:lt2>
        <a:srgbClr val="FFDDB3"/>
      </a:lt2>
      <a:accent1>
        <a:srgbClr val="ED6C00"/>
      </a:accent1>
      <a:accent2>
        <a:srgbClr val="0074B0"/>
      </a:accent2>
      <a:accent3>
        <a:srgbClr val="6CB744"/>
      </a:accent3>
      <a:accent4>
        <a:srgbClr val="E5CF27"/>
      </a:accent4>
      <a:accent5>
        <a:srgbClr val="AF2127"/>
      </a:accent5>
      <a:accent6>
        <a:srgbClr val="A5A5A5"/>
      </a:accent6>
      <a:hlink>
        <a:srgbClr val="0000FF"/>
      </a:hlink>
      <a:folHlink>
        <a:srgbClr val="800080"/>
      </a:folHlink>
    </a:clrScheme>
    <a:fontScheme name="All-Meiryo-JP">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50000"/>
          </a:schemeClr>
        </a:solidFill>
        <a:ln>
          <a:solidFill>
            <a:schemeClr val="accent4"/>
          </a:solidFill>
        </a:ln>
      </a:spPr>
      <a:bodyPr rtlCol="0" anchor="ctr"/>
      <a:lstStyle>
        <a:defPPr algn="ctr">
          <a:defRPr sz="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kenki-169J" id="{8DCD5C51-C039-E748-99FD-429AC5658C1B}" vid="{F798F418-9CBF-004F-9DC5-E750D7DC3A4E}"/>
    </a:ext>
  </a:extLst>
</a:theme>
</file>

<file path=ppt/theme/theme2.xml><?xml version="1.0" encoding="utf-8"?>
<a:theme xmlns:a="http://schemas.openxmlformats.org/drawingml/2006/main" name="5_日立建機　ワイド（16：９）">
  <a:themeElements>
    <a:clrScheme name="Hitachi-2KK">
      <a:dk1>
        <a:srgbClr val="000000"/>
      </a:dk1>
      <a:lt1>
        <a:srgbClr val="FFFFFF"/>
      </a:lt1>
      <a:dk2>
        <a:srgbClr val="002533"/>
      </a:dk2>
      <a:lt2>
        <a:srgbClr val="FFDDB3"/>
      </a:lt2>
      <a:accent1>
        <a:srgbClr val="ED6C00"/>
      </a:accent1>
      <a:accent2>
        <a:srgbClr val="0074B0"/>
      </a:accent2>
      <a:accent3>
        <a:srgbClr val="6CB744"/>
      </a:accent3>
      <a:accent4>
        <a:srgbClr val="E5CF27"/>
      </a:accent4>
      <a:accent5>
        <a:srgbClr val="AF2127"/>
      </a:accent5>
      <a:accent6>
        <a:srgbClr val="A5A5A5"/>
      </a:accent6>
      <a:hlink>
        <a:srgbClr val="0000FF"/>
      </a:hlink>
      <a:folHlink>
        <a:srgbClr val="800080"/>
      </a:folHlink>
    </a:clrScheme>
    <a:fontScheme name="All-Meiryo-JP">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4">
            <a:lumMod val="50000"/>
          </a:schemeClr>
        </a:solidFill>
        <a:ln>
          <a:solidFill>
            <a:schemeClr val="accent4"/>
          </a:solidFill>
        </a:ln>
      </a:spPr>
      <a:bodyPr rtlCol="0" anchor="ctr"/>
      <a:lstStyle>
        <a:defPPr algn="ctr">
          <a:defRPr sz="80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defRPr kumimoji="1" dirty="0" smtClean="0"/>
        </a:defPPr>
      </a:lstStyle>
    </a:txDef>
  </a:objectDefaults>
  <a:extraClrSchemeLst/>
  <a:extLst>
    <a:ext uri="{05A4C25C-085E-4340-85A3-A5531E510DB2}">
      <thm15:themeFamily xmlns:thm15="http://schemas.microsoft.com/office/thememl/2012/main" name="kenki-169J" id="{8DCD5C51-C039-E748-99FD-429AC5658C1B}" vid="{F798F418-9CBF-004F-9DC5-E750D7DC3A4E}"/>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DC7315A2-1AA5-462A-8008-2697838528AC}">
  <we:reference id="wa200004795" version="1.0.0.0" store="en-US" storeType="OMEX"/>
  <we:alternateReferences>
    <we:reference id="WA200004795" version="1.0.0.0" store="WA200004795"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522964A1E71F6742A5DB54815D63B16D" ma:contentTypeVersion="14" ma:contentTypeDescription="新しいドキュメントを作成します。" ma:contentTypeScope="" ma:versionID="0a1ecce7e15811825edd4d0b2c9d97a5">
  <xsd:schema xmlns:xsd="http://www.w3.org/2001/XMLSchema" xmlns:xs="http://www.w3.org/2001/XMLSchema" xmlns:p="http://schemas.microsoft.com/office/2006/metadata/properties" xmlns:ns3="2df3234d-9bc4-44b6-8525-819dac33f415" xmlns:ns4="0f6b14ce-d09b-4c58-81ab-600610c3aedc" targetNamespace="http://schemas.microsoft.com/office/2006/metadata/properties" ma:root="true" ma:fieldsID="5e5c888235378fd1139f87765a57fa15" ns3:_="" ns4:_="">
    <xsd:import namespace="2df3234d-9bc4-44b6-8525-819dac33f415"/>
    <xsd:import namespace="0f6b14ce-d09b-4c58-81ab-600610c3aed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4:SharedWithUsers" minOccurs="0"/>
                <xsd:element ref="ns4:SharedWithDetails" minOccurs="0"/>
                <xsd:element ref="ns4:SharingHintHash" minOccurs="0"/>
                <xsd:element ref="ns3:MediaLengthInSecond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df3234d-9bc4-44b6-8525-819dac33f41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_activity" ma:index="20" nillable="true" ma:displayName="_activity" ma:hidden="true" ma:internalName="_activity">
      <xsd:simpleType>
        <xsd:restriction base="dms:Note"/>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f6b14ce-d09b-4c58-81ab-600610c3aedc" elementFormDefault="qualified">
    <xsd:import namespace="http://schemas.microsoft.com/office/2006/documentManagement/types"/>
    <xsd:import namespace="http://schemas.microsoft.com/office/infopath/2007/PartnerControls"/>
    <xsd:element name="SharedWithUsers" ma:index="16" nillable="true" ma:displayName="共有相手"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共有相手の詳細情報" ma:internalName="SharedWithDetails" ma:readOnly="true">
      <xsd:simpleType>
        <xsd:restriction base="dms:Note">
          <xsd:maxLength value="255"/>
        </xsd:restriction>
      </xsd:simpleType>
    </xsd:element>
    <xsd:element name="SharingHintHash" ma:index="18" nillable="true" ma:displayName="共有のヒントのハッシュ"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2df3234d-9bc4-44b6-8525-819dac33f415" xsi:nil="true"/>
  </documentManagement>
</p:properties>
</file>

<file path=customXml/itemProps1.xml><?xml version="1.0" encoding="utf-8"?>
<ds:datastoreItem xmlns:ds="http://schemas.openxmlformats.org/officeDocument/2006/customXml" ds:itemID="{E67D3BBC-4113-4F20-B9F6-5AED60BFB5A0}">
  <ds:schemaRefs>
    <ds:schemaRef ds:uri="http://schemas.microsoft.com/sharepoint/v3/contenttype/forms"/>
  </ds:schemaRefs>
</ds:datastoreItem>
</file>

<file path=customXml/itemProps2.xml><?xml version="1.0" encoding="utf-8"?>
<ds:datastoreItem xmlns:ds="http://schemas.openxmlformats.org/officeDocument/2006/customXml" ds:itemID="{CA0B618F-2E48-4894-8541-28F1A9B76D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df3234d-9bc4-44b6-8525-819dac33f415"/>
    <ds:schemaRef ds:uri="0f6b14ce-d09b-4c58-81ab-600610c3ae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8A7742D-D884-46FE-8F09-A6B5CCACB765}">
  <ds:schemaRefs>
    <ds:schemaRef ds:uri="http://www.w3.org/XML/1998/namespace"/>
    <ds:schemaRef ds:uri="http://purl.org/dc/elements/1.1/"/>
    <ds:schemaRef ds:uri="2df3234d-9bc4-44b6-8525-819dac33f415"/>
    <ds:schemaRef ds:uri="0f6b14ce-d09b-4c58-81ab-600610c3aedc"/>
    <ds:schemaRef ds:uri="http://purl.org/dc/terms/"/>
    <ds:schemaRef ds:uri="http://schemas.microsoft.com/office/2006/documentManagement/types"/>
    <ds:schemaRef ds:uri="http://schemas.openxmlformats.org/package/2006/metadata/core-properties"/>
    <ds:schemaRef ds:uri="http://schemas.microsoft.com/office/infopath/2007/PartnerControls"/>
    <ds:schemaRef ds:uri="http://schemas.microsoft.com/office/2006/metadata/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kenki-JW</Template>
  <TotalTime>26697</TotalTime>
  <Words>11093</Words>
  <Application>Microsoft Office PowerPoint</Application>
  <PresentationFormat>Widescreen</PresentationFormat>
  <Paragraphs>1223</Paragraphs>
  <Slides>43</Slides>
  <Notes>43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Meiryo</vt:lpstr>
      <vt:lpstr>Meiryo</vt:lpstr>
      <vt:lpstr>Meiryo UI</vt:lpstr>
      <vt:lpstr>システムフォント</vt:lpstr>
      <vt:lpstr>ヒラギノ角ゴ ProN W3</vt:lpstr>
      <vt:lpstr>Arial</vt:lpstr>
      <vt:lpstr>Calibri</vt:lpstr>
      <vt:lpstr>Segoe UI</vt:lpstr>
      <vt:lpstr>Wingdings</vt:lpstr>
      <vt:lpstr>日立建機　ワイド（16：９）</vt:lpstr>
      <vt:lpstr>5_日立建機　ワイド（16：９）</vt:lpstr>
      <vt:lpstr>Promosi kepatuhan terhadap hukum dan peraturan lingkungan</vt:lpstr>
      <vt:lpstr>Isi</vt:lpstr>
      <vt:lpstr>PowerPoint Presentation</vt:lpstr>
      <vt:lpstr>1. Latar Belakang dan Tujuan</vt:lpstr>
      <vt:lpstr>1. Latar Belakang dan Tujuan</vt:lpstr>
      <vt:lpstr>PowerPoint Presentation</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 Dasar-dasar hukum lingkungan yang diperlukan untuk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 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2.Dasar hukum dan peraturan lingkungan yang diperlukan untuk operasi bisnis</vt:lpstr>
      <vt:lpstr>PowerPoint Presentation</vt:lpstr>
      <vt:lpstr>3. Studi Kasus</vt:lpstr>
      <vt:lpstr>3.Studi kasus</vt:lpstr>
      <vt:lpstr>3.Studi kasus</vt:lpstr>
      <vt:lpstr>3.Studi kasus</vt:lpstr>
      <vt:lpstr>3.Studi kasus</vt:lpstr>
      <vt:lpstr>3.Studi kasus</vt:lpstr>
      <vt:lpstr>3.Studi kasus</vt:lpstr>
      <vt:lpstr>3.Studi kasus</vt:lpstr>
      <vt:lpstr>3.Studi kasus</vt:lpstr>
      <vt:lpstr>PowerPoint Presentation</vt:lpstr>
      <vt:lpstr>4. Mencegah pelanggaran hukum</vt:lpstr>
      <vt:lpstr>4.To mencegah pelanggaran hukum</vt:lpstr>
      <vt:lpstr>4.Mencegah pelanggaran hukum</vt:lpstr>
      <vt:lpstr>4.To mencegah pelanggaran hukum</vt:lpstr>
      <vt:lpstr>4.To mencegah pelanggaran hukum</vt:lpstr>
      <vt:lpstr>4.To mencegah pelanggaran hukum</vt:lpstr>
      <vt:lpstr>5. Ringkasan</vt:lpstr>
      <vt:lpstr>PowerPoint Presentation</vt:lpstr>
    </vt:vector>
  </TitlesOfParts>
  <Company>日立インターメディックス株式会社</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Satoru Odani</dc:creator>
  <cp:lastModifiedBy>Hasani, Andrianto (HCMI)</cp:lastModifiedBy>
  <cp:revision>1042</cp:revision>
  <cp:lastPrinted>2019-02-20T15:53:14Z</cp:lastPrinted>
  <dcterms:created xsi:type="dcterms:W3CDTF">2011-03-13T12:54:18Z</dcterms:created>
  <dcterms:modified xsi:type="dcterms:W3CDTF">2024-01-15T04:11:40Z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0x010100522964A1E71F6742A5DB54815D63B16D</vt:lpwstr>
  </property>
</Properties>
</file>