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7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E669CC-0C26-4A32-BC03-20BD886773ED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9C03B9-047B-490C-BC46-D5716BECBD0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873F-007C-46AB-8A69-B6D674A20479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B4560-09FC-4A53-A40E-0D30411376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873F-007C-46AB-8A69-B6D674A20479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B4560-09FC-4A53-A40E-0D30411376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873F-007C-46AB-8A69-B6D674A20479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B4560-09FC-4A53-A40E-0D30411376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873F-007C-46AB-8A69-B6D674A20479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B4560-09FC-4A53-A40E-0D30411376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873F-007C-46AB-8A69-B6D674A20479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B4560-09FC-4A53-A40E-0D30411376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873F-007C-46AB-8A69-B6D674A20479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B4560-09FC-4A53-A40E-0D30411376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873F-007C-46AB-8A69-B6D674A20479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B4560-09FC-4A53-A40E-0D30411376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873F-007C-46AB-8A69-B6D674A20479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B4560-09FC-4A53-A40E-0D30411376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873F-007C-46AB-8A69-B6D674A20479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B4560-09FC-4A53-A40E-0D30411376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873F-007C-46AB-8A69-B6D674A20479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B4560-09FC-4A53-A40E-0D30411376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873F-007C-46AB-8A69-B6D674A20479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B4560-09FC-4A53-A40E-0D30411376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C873F-007C-46AB-8A69-B6D674A20479}" type="datetimeFigureOut">
              <a:rPr lang="en-US" smtClean="0"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B4560-09FC-4A53-A40E-0D304113767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APSMU-AVSEGROUP\Downloads\Project%20%201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APSMU-AVSEGROUP\Downloads\Project%20%201%20(1).mp3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APSMU-AVSEGROUP\Downloads\Project%20%201%20(2).mp3" TargetMode="Externa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.JPG"/>
          <p:cNvPicPr>
            <a:picLocks noChangeAspect="1"/>
          </p:cNvPicPr>
          <p:nvPr/>
        </p:nvPicPr>
        <p:blipFill>
          <a:blip r:embed="rId3"/>
          <a:srcRect r="-1667" b="18502"/>
          <a:stretch>
            <a:fillRect/>
          </a:stretch>
        </p:blipFill>
        <p:spPr>
          <a:xfrm>
            <a:off x="0" y="0"/>
            <a:ext cx="9296400" cy="5029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" y="5181600"/>
            <a:ext cx="6968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1. Go to your mobile/computer browser and search on the following link: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33400" y="5486400"/>
            <a:ext cx="34101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ebasic.cpsm.ph (Basic e-learning)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ela.cpsm.ph (Advance e-Learning)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6248400"/>
            <a:ext cx="3415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2. Click the </a:t>
            </a:r>
            <a:r>
              <a:rPr lang="en-US" b="1" dirty="0" smtClean="0"/>
              <a:t>“Click here to register.”</a:t>
            </a:r>
            <a:endParaRPr lang="en-US" b="1" dirty="0"/>
          </a:p>
        </p:txBody>
      </p:sp>
      <p:pic>
        <p:nvPicPr>
          <p:cNvPr id="8" name="Project  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610600" y="152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33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3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838200"/>
            <a:ext cx="6555934" cy="564832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304800" y="381000"/>
            <a:ext cx="5710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3. Kindly fill out all the information needed for registration.</a:t>
            </a:r>
            <a:endParaRPr lang="en-US" b="1" dirty="0"/>
          </a:p>
        </p:txBody>
      </p:sp>
      <p:pic>
        <p:nvPicPr>
          <p:cNvPr id="23" name="Project  1 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610600" y="152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250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2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600" y="5029200"/>
            <a:ext cx="4737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3. Log in your account and take the examination.</a:t>
            </a:r>
            <a:endParaRPr lang="en-US" dirty="0"/>
          </a:p>
        </p:txBody>
      </p:sp>
      <p:pic>
        <p:nvPicPr>
          <p:cNvPr id="8" name="Picture 7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304800"/>
            <a:ext cx="7940857" cy="4495800"/>
          </a:xfrm>
          <a:prstGeom prst="rect">
            <a:avLst/>
          </a:prstGeom>
        </p:spPr>
      </p:pic>
      <p:pic>
        <p:nvPicPr>
          <p:cNvPr id="9" name="Project  1 (2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686800" y="152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5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6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57</Words>
  <Application>Microsoft Office PowerPoint</Application>
  <PresentationFormat>On-screen Show (4:3)</PresentationFormat>
  <Paragraphs>6</Paragraphs>
  <Slides>3</Slides>
  <Notes>0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Windows User</cp:lastModifiedBy>
  <cp:revision>3</cp:revision>
  <dcterms:created xsi:type="dcterms:W3CDTF">2022-02-01T04:23:03Z</dcterms:created>
  <dcterms:modified xsi:type="dcterms:W3CDTF">2022-02-01T06:49:52Z</dcterms:modified>
</cp:coreProperties>
</file>