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4.xml" ContentType="application/vnd.openxmlformats-officedocument.theme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firstSlideNum="1" rtl="0" saveSubsetFonts="0" serverZoom="0" showSpecialPlsOnTitleSld="1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type="custom" cy="5143500" cx="9144000"/>
  <p:notesSz cx="6858000" cy="9144000"/>
  <p:defaultTextStyle>
    <a:lvl1pPr algn="l" eaLnBrk="1" fontAlgn="base" hangingPunct="1" indent="0" latinLnBrk="1" marL="0" rtl="0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aseline="0" b="0" sz="1300" i="0" u="none">
        <a:solidFill>
          <a:schemeClr val="dk1"/>
        </a:solidFill>
        <a:latin typeface="Calibri" pitchFamily="34" charset="0"/>
        <a:ea typeface="宋体" pitchFamily="2" charset="-122"/>
      </a:defRPr>
    </a:lvl1pPr>
    <a:lvl2pPr algn="l" eaLnBrk="1" fontAlgn="base" hangingPunct="1" indent="114300" latinLnBrk="1" marL="342900" rtl="0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aseline="0" b="0" sz="1300" i="0" u="none">
        <a:solidFill>
          <a:schemeClr val="dk1"/>
        </a:solidFill>
        <a:latin typeface="Calibri" pitchFamily="34" charset="0"/>
        <a:ea typeface="宋体" pitchFamily="2" charset="-122"/>
      </a:defRPr>
    </a:lvl2pPr>
    <a:lvl3pPr algn="l" eaLnBrk="1" fontAlgn="base" hangingPunct="1" indent="228600" latinLnBrk="1" marL="685800" rtl="0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aseline="0" b="0" sz="1300" i="0" u="none">
        <a:solidFill>
          <a:schemeClr val="dk1"/>
        </a:solidFill>
        <a:latin typeface="Calibri" pitchFamily="34" charset="0"/>
        <a:ea typeface="宋体" pitchFamily="2" charset="-122"/>
      </a:defRPr>
    </a:lvl3pPr>
    <a:lvl4pPr algn="l" eaLnBrk="1" fontAlgn="base" hangingPunct="1" indent="342900" latinLnBrk="1" marL="1028700" rtl="0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aseline="0" b="0" sz="1300" i="0" u="none">
        <a:solidFill>
          <a:schemeClr val="dk1"/>
        </a:solidFill>
        <a:latin typeface="Calibri" pitchFamily="34" charset="0"/>
        <a:ea typeface="宋体" pitchFamily="2" charset="-122"/>
      </a:defRPr>
    </a:lvl4pPr>
    <a:lvl5pPr algn="l" eaLnBrk="1" fontAlgn="base" hangingPunct="1" indent="457200" latinLnBrk="1" marL="1371600" rtl="0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aseline="0" b="0" sz="1300" i="0" u="none">
        <a:solidFill>
          <a:schemeClr val="dk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View">
  <p:normalViewPr showOutlineIcons="1" snapVertSplitter="0" vertBarState="restored" horzBarState="restored" preferSingleView="0">
    <p:restoredLeft sz="15620" autoAdjust="0"/>
    <p:restoredTop sz="94660" autoAdjust="0"/>
  </p:normalViewPr>
  <p:slideViewPr>
    <p:cSldViewPr showGuides="1" snapToGrid="0" snapToObjects="0">
      <p:cViewPr varScale="1">
        <p:scale>
          <a:sx n="120" d="100"/>
          <a:sy n="120" d="100"/>
        </p:scale>
        <p:origin x="-135" y="-45"/>
      </p:cViewPr>
      <p:guideLst>
        <p:guide orient="horz" pos="1620"/>
        <p:guide orient="vert" pos="2880"/>
      </p:guideLst>
    </p:cSldViewPr>
  </p:slideViewPr>
  <p:gridSpacing cx="0" cy="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tableStyles" Target="tableStyles.xml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37" Type="http://schemas.openxmlformats.org/officeDocument/2006/relationships/theme" Target="theme/theme4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chemeClr val="lt1"/>
        </a:solidFill>
      </p:bgPr>
    </p:bg>
    <p:spTree>
      <p:nvGrpSpPr>
        <p:cNvPr id="8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9" name=""/>
          <p:cNvSpPr/>
          <p:nvPr>
            <p:ph type="hdr" sz="quarter" idx="4294967295"/>
          </p:nvPr>
        </p:nvSpPr>
        <p:spPr>
          <a:xfrm rot="0">
            <a:off x="0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sz="1200" lang="zh-CN"/>
          </a:p>
        </p:txBody>
      </p:sp>
      <p:sp>
        <p:nvSpPr>
          <p:cNvPr id="1048660" name=""/>
          <p:cNvSpPr/>
          <p:nvPr>
            <p:ph type="dt" sz="quarter" idx="4294967295"/>
          </p:nvPr>
        </p:nvSpPr>
        <p:spPr>
          <a:xfrm rot="0">
            <a:off x="3884612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algn="r" lvl="0"/>
            <a:fld id="{566ABCEB-ACFC-4714-9973-3DA970169C29}" type="datetime1">
              <a:rPr altLang="en-US" sz="1200" lang="zh-CN"/>
              <a:pPr algn="r" lvl="0"/>
            </a:fld>
            <a:endParaRPr altLang="en-US" sz="1200" lang="zh-CN"/>
          </a:p>
        </p:txBody>
      </p:sp>
      <p:sp>
        <p:nvSpPr>
          <p:cNvPr id="1048661" name=""/>
          <p:cNvSpPr/>
          <p:nvPr>
            <p:ph type="ftr" sz="quarter" idx="4294967295"/>
          </p:nvPr>
        </p:nvSpPr>
        <p:spPr>
          <a:xfrm rot="0">
            <a:off x="0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lvl="0"/>
            <a:endParaRPr altLang="en-US" sz="1200" lang="zh-CN"/>
          </a:p>
        </p:txBody>
      </p:sp>
      <p:sp>
        <p:nvSpPr>
          <p:cNvPr id="1048662" name=""/>
          <p:cNvSpPr/>
          <p:nvPr>
            <p:ph type="sldNum" sz="quarter" idx="4294967295"/>
          </p:nvPr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sz="1200" lang="zh-CN"/>
              <a:pPr algn="r" lvl="0"/>
            </a:fld>
            <a:endParaRPr altLang="en-US" sz="1200" lang="zh-CN"/>
          </a:p>
        </p:txBody>
      </p:sp>
    </p:spTree>
  </p:cSld>
  <p:clrMap accent1="dk1" accent2="dk1" accent3="dk1" accent4="dk1" accent5="dk1" accent6="dk1" bg1="dk1" bg2="dk1" tx1="dk1" tx2="dk1" hlink="dk1" folHlink="dk1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3" name=""/>
          <p:cNvSpPr/>
          <p:nvPr>
            <p:ph type="hdr" sz="quarter" idx="4294967295"/>
          </p:nvPr>
        </p:nvSpPr>
        <p:spPr>
          <a:xfrm rot="0">
            <a:off x="0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sz="1200" lang="zh-CN"/>
          </a:p>
        </p:txBody>
      </p:sp>
      <p:sp>
        <p:nvSpPr>
          <p:cNvPr id="1048654" name=""/>
          <p:cNvSpPr/>
          <p:nvPr>
            <p:ph type="dt" sz="full" idx="4294967295"/>
          </p:nvPr>
        </p:nvSpPr>
        <p:spPr>
          <a:xfrm rot="0">
            <a:off x="3884612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algn="r" lvl="0"/>
            <a:fld id="{566ABCEB-ACFC-4714-9973-3DA970169C29}" type="datetime1">
              <a:rPr altLang="en-US" sz="1200" lang="zh-CN"/>
              <a:pPr algn="r" lvl="0"/>
            </a:fld>
            <a:endParaRPr altLang="en-US" sz="1200" lang="zh-CN"/>
          </a:p>
        </p:txBody>
      </p:sp>
      <p:sp>
        <p:nvSpPr>
          <p:cNvPr id="1048655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noFill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656" name=""/>
          <p:cNvSpPr/>
          <p:nvPr>
            <p:ph type="body" sz="quarter" idx="4294967295"/>
          </p:nvPr>
        </p:nvSpPr>
        <p:spPr>
          <a:xfrm rot="0">
            <a:off x="685800" y="4400550"/>
            <a:ext cx="5486400" cy="3600450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第二级</a:t>
            </a:r>
          </a:p>
          <a:p>
            <a:pPr lvl="2"/>
            <a:r>
              <a:rPr altLang="en-US" lang="zh-CN"/>
              <a:t>第三级</a:t>
            </a:r>
          </a:p>
          <a:p>
            <a:pPr lvl="3"/>
            <a:r>
              <a:rPr altLang="en-US" lang="zh-CN"/>
              <a:t>第四级</a:t>
            </a:r>
          </a:p>
          <a:p>
            <a:pPr lvl="4"/>
            <a:r>
              <a:rPr altLang="en-US" lang="zh-CN"/>
              <a:t>第五级</a:t>
            </a:r>
          </a:p>
        </p:txBody>
      </p:sp>
      <p:sp>
        <p:nvSpPr>
          <p:cNvPr id="1048657" name=""/>
          <p:cNvSpPr/>
          <p:nvPr>
            <p:ph type="ftr" sz="quarter" idx="4294967295"/>
          </p:nvPr>
        </p:nvSpPr>
        <p:spPr>
          <a:xfrm rot="0">
            <a:off x="0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lvl="0"/>
            <a:endParaRPr altLang="en-US" sz="1200" lang="zh-CN"/>
          </a:p>
        </p:txBody>
      </p:sp>
      <p:sp>
        <p:nvSpPr>
          <p:cNvPr id="1048658" name=""/>
          <p:cNvSpPr/>
          <p:nvPr>
            <p:ph type="sldNum" sz="quarter" idx="4294967295"/>
          </p:nvPr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sz="1200" lang="zh-CN"/>
              <a:pPr algn="r" lvl="0"/>
            </a:fld>
            <a:endParaRPr altLang="en-US" sz="1200" lang="zh-CN"/>
          </a:p>
        </p:txBody>
      </p:sp>
    </p:spTree>
  </p:cSld>
  <p:clrMap accent1="dk1" accent2="dk1" accent3="dk1" accent4="dk1" accent5="dk1" accent6="dk1" bg1="dk1" bg2="dk1" tx1="dk1" tx2="dk1" hlink="dk1" folHlink="dk1"/>
  <p:notesStyle>
    <a:lvl1pPr algn="l" eaLnBrk="1" fontAlgn="base" hangingPunct="1" indent="0" latinLnBrk="1" marL="0" rtl="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Calibri" pitchFamily="34" charset="0"/>
        <a:ea typeface="宋体" pitchFamily="2" charset="-122"/>
      </a:defRPr>
    </a:lvl1pPr>
    <a:lvl2pPr algn="l" eaLnBrk="1" fontAlgn="base" hangingPunct="1" indent="0" latinLnBrk="1" marL="457200" rtl="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Calibri" pitchFamily="34" charset="0"/>
        <a:ea typeface="宋体" pitchFamily="2" charset="-122"/>
      </a:defRPr>
    </a:lvl2pPr>
    <a:lvl3pPr algn="l" eaLnBrk="1" fontAlgn="base" hangingPunct="1" indent="0" latinLnBrk="1" marL="914400" rtl="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Calibri" pitchFamily="34" charset="0"/>
        <a:ea typeface="宋体" pitchFamily="2" charset="-122"/>
      </a:defRPr>
    </a:lvl3pPr>
    <a:lvl4pPr algn="l" eaLnBrk="1" fontAlgn="base" hangingPunct="1" indent="0" latinLnBrk="1" marL="1371600" rtl="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Calibri" pitchFamily="34" charset="0"/>
        <a:ea typeface="宋体" pitchFamily="2" charset="-122"/>
      </a:defRPr>
    </a:lvl4pPr>
    <a:lvl5pPr algn="l" eaLnBrk="1" fontAlgn="base" hangingPunct="1" indent="0" latinLnBrk="1" marL="1828800" rtl="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Calibri" pitchFamily="34" charset="0"/>
        <a:ea typeface="宋体" pitchFamily="2" charset="-122"/>
      </a:defRPr>
    </a:lvl5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69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05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606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07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08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19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0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21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22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Title 1"/>
          <p:cNvSpPr>
            <a:spLocks noGrp="1"/>
          </p:cNvSpPr>
          <p:nvPr>
            <p:ph type="title"/>
          </p:nvPr>
        </p:nvSpPr>
        <p:spPr>
          <a:xfrm>
            <a:off x="623887" y="1282303"/>
            <a:ext cx="7886700" cy="213955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29" name="Text Placeholder 2"/>
          <p:cNvSpPr>
            <a:spLocks noGrp="1"/>
          </p:cNvSpPr>
          <p:nvPr>
            <p:ph type="body" idx="1"/>
          </p:nvPr>
        </p:nvSpPr>
        <p:spPr>
          <a:xfrm>
            <a:off x="623887" y="3442097"/>
            <a:ext cx="7886700" cy="1125140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0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31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32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34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3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5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3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6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37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38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Title 1"/>
          <p:cNvSpPr>
            <a:spLocks noGrp="1"/>
          </p:cNvSpPr>
          <p:nvPr>
            <p:ph type="title"/>
          </p:nvPr>
        </p:nvSpPr>
        <p:spPr>
          <a:xfrm>
            <a:off x="629841" y="273843"/>
            <a:ext cx="7886700" cy="994172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40" name="Text Placeholder 2"/>
          <p:cNvSpPr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41" name="Content Placeholder 3"/>
          <p:cNvSpPr>
            <a:spLocks noGrp="1"/>
          </p:cNvSpPr>
          <p:nvPr>
            <p:ph sz="half" idx="2"/>
          </p:nvPr>
        </p:nvSpPr>
        <p:spPr>
          <a:xfrm>
            <a:off x="629841" y="1878806"/>
            <a:ext cx="3868340" cy="2763440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43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0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4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45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46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10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11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12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581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582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7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48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7" cy="2858691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49" name="Content Placeholder 2"/>
          <p:cNvSpPr>
            <a:spLocks noGrp="1"/>
          </p:cNvSpPr>
          <p:nvPr>
            <p:ph idx="1"/>
          </p:nvPr>
        </p:nvSpPr>
        <p:spPr>
          <a:xfrm>
            <a:off x="3887391" y="740568"/>
            <a:ext cx="4629150" cy="36552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50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51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52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7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591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7" cy="2858691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592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8"/>
            <a:ext cx="4629150" cy="3655218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593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594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595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24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26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27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14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15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16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617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chemeClr val="lt1"/>
        </a:solidFill>
      </p:bgPr>
    </p:bg>
    <p:spTree>
      <p:nvGrpSpPr>
        <p:cNvPr id="3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76" name=""/>
          <p:cNvSpPr/>
          <p:nvPr/>
        </p:nvSpPr>
        <p:spPr>
          <a:xfrm rot="0">
            <a:off x="0" y="1587"/>
            <a:ext cx="9144000" cy="5140325"/>
          </a:xfrm>
          <a:prstGeom prst="rect"/>
          <a:solidFill>
            <a:srgbClr val="F0F0F0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lang="zh-CN">
              <a:solidFill>
                <a:srgbClr val="FFFFFF"/>
              </a:solidFill>
              <a:ea typeface="微软雅黑" pitchFamily="34" charset="-122"/>
            </a:endParaRPr>
          </a:p>
        </p:txBody>
      </p:sp>
      <p:grpSp>
        <p:nvGrpSpPr>
          <p:cNvPr id="34" name=""/>
          <p:cNvGrpSpPr/>
          <p:nvPr/>
        </p:nvGrpSpPr>
        <p:grpSpPr>
          <a:xfrm rot="0">
            <a:off x="0" y="0"/>
            <a:ext cx="9144000" cy="5143500"/>
            <a:chOff x="0" y="0"/>
            <a:chExt cx="9144000" cy="5143501"/>
          </a:xfrm>
        </p:grpSpPr>
        <p:cxnSp>
          <p:nvCxnSpPr>
            <p:cNvPr id="3145728" name=""/>
            <p:cNvCxnSpPr>
              <a:cxnSpLocks/>
            </p:cNvCxnSpPr>
            <p:nvPr/>
          </p:nvCxnSpPr>
          <p:spPr>
            <a:xfrm rot="0" flipV="1">
              <a:off x="1521823" y="0"/>
              <a:ext cx="164918" cy="104720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29" name=""/>
            <p:cNvCxnSpPr>
              <a:cxnSpLocks/>
            </p:cNvCxnSpPr>
            <p:nvPr/>
          </p:nvCxnSpPr>
          <p:spPr>
            <a:xfrm rot="0" flipH="1">
              <a:off x="0" y="1053737"/>
              <a:ext cx="1521823" cy="73151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0" name=""/>
            <p:cNvCxnSpPr>
              <a:cxnSpLocks/>
            </p:cNvCxnSpPr>
            <p:nvPr/>
          </p:nvCxnSpPr>
          <p:spPr>
            <a:xfrm rot="0" flipV="1">
              <a:off x="1524000" y="16600"/>
              <a:ext cx="1049385" cy="103550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1" name=""/>
            <p:cNvCxnSpPr>
              <a:cxnSpLocks/>
            </p:cNvCxnSpPr>
            <p:nvPr/>
          </p:nvCxnSpPr>
          <p:spPr>
            <a:xfrm rot="0" flipH="1">
              <a:off x="1526721" y="896983"/>
              <a:ext cx="1590949" cy="16110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2" name=""/>
            <p:cNvCxnSpPr>
              <a:cxnSpLocks/>
            </p:cNvCxnSpPr>
            <p:nvPr/>
          </p:nvCxnSpPr>
          <p:spPr>
            <a:xfrm rot="0">
              <a:off x="1524000" y="1053737"/>
              <a:ext cx="224243" cy="117565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3" name=""/>
            <p:cNvCxnSpPr>
              <a:cxnSpLocks/>
            </p:cNvCxnSpPr>
            <p:nvPr/>
          </p:nvCxnSpPr>
          <p:spPr>
            <a:xfrm rot="0" flipV="1">
              <a:off x="1748244" y="896985"/>
              <a:ext cx="1369425" cy="132369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4" name=""/>
            <p:cNvCxnSpPr>
              <a:cxnSpLocks/>
            </p:cNvCxnSpPr>
            <p:nvPr/>
          </p:nvCxnSpPr>
          <p:spPr>
            <a:xfrm rot="0" flipH="1" flipV="1">
              <a:off x="1" y="1785257"/>
              <a:ext cx="1748242" cy="43814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5" name=""/>
            <p:cNvCxnSpPr>
              <a:cxnSpLocks/>
            </p:cNvCxnSpPr>
            <p:nvPr/>
          </p:nvCxnSpPr>
          <p:spPr>
            <a:xfrm rot="0">
              <a:off x="1748245" y="2220685"/>
              <a:ext cx="1238795" cy="13062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6" name=""/>
            <p:cNvCxnSpPr>
              <a:cxnSpLocks/>
            </p:cNvCxnSpPr>
            <p:nvPr/>
          </p:nvCxnSpPr>
          <p:spPr>
            <a:xfrm rot="0" flipH="1">
              <a:off x="2743199" y="2342606"/>
              <a:ext cx="243841" cy="905691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7" name=""/>
            <p:cNvCxnSpPr>
              <a:cxnSpLocks/>
            </p:cNvCxnSpPr>
            <p:nvPr/>
          </p:nvCxnSpPr>
          <p:spPr>
            <a:xfrm rot="0" flipH="1" flipV="1">
              <a:off x="1743891" y="2220684"/>
              <a:ext cx="999310" cy="103632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8" name=""/>
            <p:cNvCxnSpPr>
              <a:cxnSpLocks/>
            </p:cNvCxnSpPr>
            <p:nvPr/>
          </p:nvCxnSpPr>
          <p:spPr>
            <a:xfrm rot="0" flipH="1">
              <a:off x="1741714" y="3248297"/>
              <a:ext cx="1001486" cy="85344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39" name=""/>
            <p:cNvCxnSpPr>
              <a:cxnSpLocks/>
            </p:cNvCxnSpPr>
            <p:nvPr/>
          </p:nvCxnSpPr>
          <p:spPr>
            <a:xfrm rot="0" flipV="1">
              <a:off x="1741714" y="2223408"/>
              <a:ext cx="8706" cy="187832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0" name=""/>
            <p:cNvCxnSpPr>
              <a:cxnSpLocks/>
            </p:cNvCxnSpPr>
            <p:nvPr/>
          </p:nvCxnSpPr>
          <p:spPr>
            <a:xfrm rot="0" flipH="1">
              <a:off x="681446" y="2225036"/>
              <a:ext cx="1068975" cy="75057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1" name=""/>
            <p:cNvCxnSpPr>
              <a:cxnSpLocks/>
            </p:cNvCxnSpPr>
            <p:nvPr/>
          </p:nvCxnSpPr>
          <p:spPr>
            <a:xfrm rot="0">
              <a:off x="681446" y="2976154"/>
              <a:ext cx="1060268" cy="1116875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2" name=""/>
            <p:cNvCxnSpPr>
              <a:cxnSpLocks/>
            </p:cNvCxnSpPr>
            <p:nvPr/>
          </p:nvCxnSpPr>
          <p:spPr>
            <a:xfrm rot="0" flipH="1" flipV="1">
              <a:off x="0" y="1785258"/>
              <a:ext cx="681445" cy="118871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3" name=""/>
            <p:cNvCxnSpPr>
              <a:cxnSpLocks/>
            </p:cNvCxnSpPr>
            <p:nvPr/>
          </p:nvCxnSpPr>
          <p:spPr>
            <a:xfrm rot="0" flipH="1">
              <a:off x="0" y="2969623"/>
              <a:ext cx="681446" cy="112340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4" name=""/>
            <p:cNvCxnSpPr>
              <a:cxnSpLocks/>
            </p:cNvCxnSpPr>
            <p:nvPr/>
          </p:nvCxnSpPr>
          <p:spPr>
            <a:xfrm rot="0" flipH="1">
              <a:off x="0" y="3966755"/>
              <a:ext cx="1009652" cy="134982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5" name=""/>
            <p:cNvCxnSpPr>
              <a:cxnSpLocks/>
            </p:cNvCxnSpPr>
            <p:nvPr/>
          </p:nvCxnSpPr>
          <p:spPr>
            <a:xfrm rot="0" flipH="1">
              <a:off x="905692" y="4101737"/>
              <a:ext cx="836022" cy="104176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6" name=""/>
            <p:cNvCxnSpPr>
              <a:cxnSpLocks/>
            </p:cNvCxnSpPr>
            <p:nvPr/>
          </p:nvCxnSpPr>
          <p:spPr>
            <a:xfrm rot="0" flipH="1" flipV="1">
              <a:off x="0" y="4101737"/>
              <a:ext cx="905691" cy="104176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7" name=""/>
            <p:cNvCxnSpPr>
              <a:cxnSpLocks/>
            </p:cNvCxnSpPr>
            <p:nvPr/>
          </p:nvCxnSpPr>
          <p:spPr>
            <a:xfrm rot="0">
              <a:off x="1741714" y="4093029"/>
              <a:ext cx="1175657" cy="391885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8" name=""/>
            <p:cNvCxnSpPr>
              <a:cxnSpLocks/>
            </p:cNvCxnSpPr>
            <p:nvPr/>
          </p:nvCxnSpPr>
          <p:spPr>
            <a:xfrm rot="0" flipH="1" flipV="1">
              <a:off x="2741025" y="3257006"/>
              <a:ext cx="176347" cy="122790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49" name=""/>
            <p:cNvCxnSpPr>
              <a:cxnSpLocks/>
            </p:cNvCxnSpPr>
            <p:nvPr/>
          </p:nvCxnSpPr>
          <p:spPr>
            <a:xfrm rot="0" flipH="1">
              <a:off x="2211977" y="4484914"/>
              <a:ext cx="705394" cy="65858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0" name=""/>
            <p:cNvCxnSpPr>
              <a:cxnSpLocks/>
            </p:cNvCxnSpPr>
            <p:nvPr/>
          </p:nvCxnSpPr>
          <p:spPr>
            <a:xfrm rot="0" flipH="1" flipV="1">
              <a:off x="1741714" y="4101737"/>
              <a:ext cx="452846" cy="104176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1" name=""/>
            <p:cNvCxnSpPr>
              <a:cxnSpLocks/>
            </p:cNvCxnSpPr>
            <p:nvPr/>
          </p:nvCxnSpPr>
          <p:spPr>
            <a:xfrm rot="0" flipV="1">
              <a:off x="2917371" y="4093029"/>
              <a:ext cx="1175658" cy="391885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2" name=""/>
            <p:cNvCxnSpPr>
              <a:cxnSpLocks/>
            </p:cNvCxnSpPr>
            <p:nvPr/>
          </p:nvCxnSpPr>
          <p:spPr>
            <a:xfrm rot="0">
              <a:off x="2917371" y="4484914"/>
              <a:ext cx="1654629" cy="65858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3" name=""/>
            <p:cNvCxnSpPr>
              <a:cxnSpLocks/>
            </p:cNvCxnSpPr>
            <p:nvPr/>
          </p:nvCxnSpPr>
          <p:spPr>
            <a:xfrm rot="0">
              <a:off x="4093029" y="4101737"/>
              <a:ext cx="478971" cy="104176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4" name=""/>
            <p:cNvCxnSpPr>
              <a:cxnSpLocks/>
            </p:cNvCxnSpPr>
            <p:nvPr/>
          </p:nvCxnSpPr>
          <p:spPr>
            <a:xfrm rot="0" flipH="1" flipV="1">
              <a:off x="2743200" y="3257006"/>
              <a:ext cx="1349829" cy="844731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5" name=""/>
            <p:cNvCxnSpPr>
              <a:cxnSpLocks/>
            </p:cNvCxnSpPr>
            <p:nvPr/>
          </p:nvCxnSpPr>
          <p:spPr>
            <a:xfrm rot="0" flipV="1">
              <a:off x="4093029" y="2690949"/>
              <a:ext cx="296091" cy="141078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6" name=""/>
            <p:cNvCxnSpPr>
              <a:cxnSpLocks/>
            </p:cNvCxnSpPr>
            <p:nvPr/>
          </p:nvCxnSpPr>
          <p:spPr>
            <a:xfrm rot="0" flipH="1">
              <a:off x="2743200" y="2690949"/>
              <a:ext cx="1645920" cy="55734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7" name=""/>
            <p:cNvCxnSpPr>
              <a:cxnSpLocks/>
            </p:cNvCxnSpPr>
            <p:nvPr/>
          </p:nvCxnSpPr>
          <p:spPr>
            <a:xfrm rot="0">
              <a:off x="2987040" y="2351314"/>
              <a:ext cx="1402080" cy="339635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8" name=""/>
            <p:cNvCxnSpPr>
              <a:cxnSpLocks/>
            </p:cNvCxnSpPr>
            <p:nvPr/>
          </p:nvCxnSpPr>
          <p:spPr>
            <a:xfrm rot="0" flipV="1">
              <a:off x="2987040" y="896983"/>
              <a:ext cx="130629" cy="144562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59" name=""/>
            <p:cNvCxnSpPr>
              <a:cxnSpLocks/>
            </p:cNvCxnSpPr>
            <p:nvPr/>
          </p:nvCxnSpPr>
          <p:spPr>
            <a:xfrm rot="0" flipV="1">
              <a:off x="2987040" y="1402080"/>
              <a:ext cx="1227909" cy="94923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0" name=""/>
            <p:cNvCxnSpPr>
              <a:cxnSpLocks/>
            </p:cNvCxnSpPr>
            <p:nvPr/>
          </p:nvCxnSpPr>
          <p:spPr>
            <a:xfrm rot="0">
              <a:off x="4214949" y="1402080"/>
              <a:ext cx="174171" cy="128886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1" name=""/>
            <p:cNvCxnSpPr>
              <a:cxnSpLocks/>
            </p:cNvCxnSpPr>
            <p:nvPr/>
          </p:nvCxnSpPr>
          <p:spPr>
            <a:xfrm rot="0" flipH="1" flipV="1">
              <a:off x="3117669" y="896983"/>
              <a:ext cx="1097280" cy="50509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2" name=""/>
            <p:cNvCxnSpPr>
              <a:cxnSpLocks/>
            </p:cNvCxnSpPr>
            <p:nvPr/>
          </p:nvCxnSpPr>
          <p:spPr>
            <a:xfrm rot="0" flipH="1" flipV="1">
              <a:off x="2569029" y="0"/>
              <a:ext cx="548640" cy="89698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3" name=""/>
            <p:cNvCxnSpPr>
              <a:cxnSpLocks/>
            </p:cNvCxnSpPr>
            <p:nvPr/>
          </p:nvCxnSpPr>
          <p:spPr>
            <a:xfrm rot="0" flipV="1">
              <a:off x="3117668" y="1"/>
              <a:ext cx="1454332" cy="881742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4" name=""/>
            <p:cNvCxnSpPr>
              <a:cxnSpLocks/>
            </p:cNvCxnSpPr>
            <p:nvPr/>
          </p:nvCxnSpPr>
          <p:spPr>
            <a:xfrm rot="0" flipV="1">
              <a:off x="4214949" y="0"/>
              <a:ext cx="357051" cy="140208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5" name=""/>
            <p:cNvCxnSpPr>
              <a:cxnSpLocks/>
            </p:cNvCxnSpPr>
            <p:nvPr/>
          </p:nvCxnSpPr>
          <p:spPr>
            <a:xfrm rot="0">
              <a:off x="4572000" y="0"/>
              <a:ext cx="1201783" cy="61830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6" name=""/>
            <p:cNvCxnSpPr>
              <a:cxnSpLocks/>
            </p:cNvCxnSpPr>
            <p:nvPr/>
          </p:nvCxnSpPr>
          <p:spPr>
            <a:xfrm rot="0" flipH="1">
              <a:off x="4214949" y="618309"/>
              <a:ext cx="1558834" cy="783771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7" name=""/>
            <p:cNvCxnSpPr>
              <a:cxnSpLocks/>
            </p:cNvCxnSpPr>
            <p:nvPr/>
          </p:nvCxnSpPr>
          <p:spPr>
            <a:xfrm rot="0" flipH="1">
              <a:off x="5503818" y="618309"/>
              <a:ext cx="269965" cy="110598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8" name=""/>
            <p:cNvCxnSpPr>
              <a:cxnSpLocks/>
            </p:cNvCxnSpPr>
            <p:nvPr/>
          </p:nvCxnSpPr>
          <p:spPr>
            <a:xfrm rot="0" flipH="1" flipV="1">
              <a:off x="4214950" y="1402081"/>
              <a:ext cx="1288868" cy="32221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69" name=""/>
            <p:cNvCxnSpPr>
              <a:cxnSpLocks/>
            </p:cNvCxnSpPr>
            <p:nvPr/>
          </p:nvCxnSpPr>
          <p:spPr>
            <a:xfrm rot="0" flipH="1">
              <a:off x="4389120" y="1733006"/>
              <a:ext cx="1105989" cy="95794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0" name=""/>
            <p:cNvCxnSpPr>
              <a:cxnSpLocks/>
            </p:cNvCxnSpPr>
            <p:nvPr/>
          </p:nvCxnSpPr>
          <p:spPr>
            <a:xfrm rot="0">
              <a:off x="4389120" y="2690949"/>
              <a:ext cx="1384663" cy="62701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1" name=""/>
            <p:cNvCxnSpPr>
              <a:cxnSpLocks/>
            </p:cNvCxnSpPr>
            <p:nvPr/>
          </p:nvCxnSpPr>
          <p:spPr>
            <a:xfrm rot="0" flipH="1" flipV="1">
              <a:off x="5512525" y="1724297"/>
              <a:ext cx="261259" cy="159367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2" name=""/>
            <p:cNvCxnSpPr>
              <a:cxnSpLocks/>
            </p:cNvCxnSpPr>
            <p:nvPr/>
          </p:nvCxnSpPr>
          <p:spPr>
            <a:xfrm rot="0" flipH="1">
              <a:off x="5267325" y="3317966"/>
              <a:ext cx="506459" cy="91439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3" name=""/>
            <p:cNvCxnSpPr>
              <a:cxnSpLocks/>
            </p:cNvCxnSpPr>
            <p:nvPr/>
          </p:nvCxnSpPr>
          <p:spPr>
            <a:xfrm rot="0" flipH="1" flipV="1">
              <a:off x="4093030" y="4101737"/>
              <a:ext cx="1174295" cy="13062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4" name=""/>
            <p:cNvCxnSpPr>
              <a:cxnSpLocks/>
            </p:cNvCxnSpPr>
            <p:nvPr/>
          </p:nvCxnSpPr>
          <p:spPr>
            <a:xfrm rot="0" flipH="1">
              <a:off x="4572000" y="4232365"/>
              <a:ext cx="695325" cy="911135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5" name=""/>
            <p:cNvCxnSpPr>
              <a:cxnSpLocks/>
            </p:cNvCxnSpPr>
            <p:nvPr/>
          </p:nvCxnSpPr>
          <p:spPr>
            <a:xfrm rot="0" flipV="1">
              <a:off x="5773783" y="0"/>
              <a:ext cx="269966" cy="61830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6" name=""/>
            <p:cNvCxnSpPr>
              <a:cxnSpLocks/>
            </p:cNvCxnSpPr>
            <p:nvPr/>
          </p:nvCxnSpPr>
          <p:spPr>
            <a:xfrm rot="0" flipH="1" flipV="1">
              <a:off x="5773783" y="618309"/>
              <a:ext cx="1454331" cy="783771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7" name=""/>
            <p:cNvCxnSpPr>
              <a:cxnSpLocks/>
            </p:cNvCxnSpPr>
            <p:nvPr/>
          </p:nvCxnSpPr>
          <p:spPr>
            <a:xfrm rot="0" flipH="1">
              <a:off x="5512525" y="1402080"/>
              <a:ext cx="1698172" cy="31786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8" name=""/>
            <p:cNvCxnSpPr>
              <a:cxnSpLocks/>
            </p:cNvCxnSpPr>
            <p:nvPr/>
          </p:nvCxnSpPr>
          <p:spPr>
            <a:xfrm rot="0" flipV="1">
              <a:off x="5773783" y="2455817"/>
              <a:ext cx="1158240" cy="86215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79" name=""/>
            <p:cNvCxnSpPr>
              <a:cxnSpLocks/>
            </p:cNvCxnSpPr>
            <p:nvPr/>
          </p:nvCxnSpPr>
          <p:spPr>
            <a:xfrm rot="0" flipV="1">
              <a:off x="6932023" y="1402080"/>
              <a:ext cx="278674" cy="105373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0" name=""/>
            <p:cNvCxnSpPr>
              <a:cxnSpLocks/>
            </p:cNvCxnSpPr>
            <p:nvPr/>
          </p:nvCxnSpPr>
          <p:spPr>
            <a:xfrm rot="0">
              <a:off x="6932023" y="2455817"/>
              <a:ext cx="296091" cy="88228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1" name=""/>
            <p:cNvCxnSpPr>
              <a:cxnSpLocks/>
            </p:cNvCxnSpPr>
            <p:nvPr/>
          </p:nvCxnSpPr>
          <p:spPr>
            <a:xfrm rot="0" flipH="1" flipV="1">
              <a:off x="5773784" y="3317967"/>
              <a:ext cx="1445623" cy="1142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2" name=""/>
            <p:cNvCxnSpPr>
              <a:cxnSpLocks/>
            </p:cNvCxnSpPr>
            <p:nvPr/>
          </p:nvCxnSpPr>
          <p:spPr>
            <a:xfrm rot="0" flipH="1" flipV="1">
              <a:off x="5782490" y="3325110"/>
              <a:ext cx="1149533" cy="102917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3" name=""/>
            <p:cNvCxnSpPr>
              <a:cxnSpLocks/>
            </p:cNvCxnSpPr>
            <p:nvPr/>
          </p:nvCxnSpPr>
          <p:spPr>
            <a:xfrm rot="0">
              <a:off x="5276031" y="4232363"/>
              <a:ext cx="1203146" cy="91113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4" name=""/>
            <p:cNvCxnSpPr>
              <a:cxnSpLocks/>
            </p:cNvCxnSpPr>
            <p:nvPr/>
          </p:nvCxnSpPr>
          <p:spPr>
            <a:xfrm rot="0" flipV="1">
              <a:off x="6479177" y="4362994"/>
              <a:ext cx="452846" cy="78050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5" name=""/>
            <p:cNvCxnSpPr>
              <a:cxnSpLocks/>
            </p:cNvCxnSpPr>
            <p:nvPr/>
          </p:nvCxnSpPr>
          <p:spPr>
            <a:xfrm rot="0" flipH="1" flipV="1">
              <a:off x="5267325" y="4223659"/>
              <a:ext cx="1664699" cy="13933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6" name=""/>
            <p:cNvCxnSpPr>
              <a:cxnSpLocks/>
            </p:cNvCxnSpPr>
            <p:nvPr/>
          </p:nvCxnSpPr>
          <p:spPr>
            <a:xfrm rot="0" flipV="1">
              <a:off x="6932023" y="3329394"/>
              <a:ext cx="296091" cy="1033602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7" name=""/>
            <p:cNvCxnSpPr>
              <a:cxnSpLocks/>
            </p:cNvCxnSpPr>
            <p:nvPr/>
          </p:nvCxnSpPr>
          <p:spPr>
            <a:xfrm rot="0">
              <a:off x="6932023" y="4362994"/>
              <a:ext cx="1045028" cy="78050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8" name=""/>
            <p:cNvCxnSpPr>
              <a:cxnSpLocks/>
            </p:cNvCxnSpPr>
            <p:nvPr/>
          </p:nvCxnSpPr>
          <p:spPr>
            <a:xfrm rot="0" flipH="1" flipV="1">
              <a:off x="7212874" y="1402080"/>
              <a:ext cx="598715" cy="102489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89" name=""/>
            <p:cNvCxnSpPr>
              <a:cxnSpLocks/>
            </p:cNvCxnSpPr>
            <p:nvPr/>
          </p:nvCxnSpPr>
          <p:spPr>
            <a:xfrm rot="0" flipV="1">
              <a:off x="7210697" y="522514"/>
              <a:ext cx="766354" cy="87956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0" name=""/>
            <p:cNvCxnSpPr>
              <a:cxnSpLocks/>
            </p:cNvCxnSpPr>
            <p:nvPr/>
          </p:nvCxnSpPr>
          <p:spPr>
            <a:xfrm rot="0" flipH="1" flipV="1">
              <a:off x="7280365" y="0"/>
              <a:ext cx="696687" cy="522515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1" name=""/>
            <p:cNvCxnSpPr>
              <a:cxnSpLocks/>
            </p:cNvCxnSpPr>
            <p:nvPr/>
          </p:nvCxnSpPr>
          <p:spPr>
            <a:xfrm rot="0" flipV="1">
              <a:off x="7977051" y="0"/>
              <a:ext cx="1166949" cy="52251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2" name=""/>
            <p:cNvCxnSpPr>
              <a:cxnSpLocks/>
            </p:cNvCxnSpPr>
            <p:nvPr/>
          </p:nvCxnSpPr>
          <p:spPr>
            <a:xfrm rot="0">
              <a:off x="7977051" y="522514"/>
              <a:ext cx="1166949" cy="53122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3" name=""/>
            <p:cNvCxnSpPr>
              <a:cxnSpLocks/>
            </p:cNvCxnSpPr>
            <p:nvPr/>
          </p:nvCxnSpPr>
          <p:spPr>
            <a:xfrm rot="0" flipH="1">
              <a:off x="8490857" y="1053737"/>
              <a:ext cx="653143" cy="82731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4" name=""/>
            <p:cNvCxnSpPr>
              <a:cxnSpLocks/>
            </p:cNvCxnSpPr>
            <p:nvPr/>
          </p:nvCxnSpPr>
          <p:spPr>
            <a:xfrm rot="0" flipH="1" flipV="1">
              <a:off x="7977051" y="522514"/>
              <a:ext cx="513806" cy="135853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5" name=""/>
            <p:cNvCxnSpPr>
              <a:cxnSpLocks/>
            </p:cNvCxnSpPr>
            <p:nvPr/>
          </p:nvCxnSpPr>
          <p:spPr>
            <a:xfrm rot="0" flipH="1" flipV="1">
              <a:off x="7228114" y="1402080"/>
              <a:ext cx="1262743" cy="478971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6" name=""/>
            <p:cNvCxnSpPr>
              <a:cxnSpLocks/>
            </p:cNvCxnSpPr>
            <p:nvPr/>
          </p:nvCxnSpPr>
          <p:spPr>
            <a:xfrm rot="0" flipH="1">
              <a:off x="7811589" y="1881051"/>
              <a:ext cx="679268" cy="539932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7" name=""/>
            <p:cNvCxnSpPr>
              <a:cxnSpLocks/>
            </p:cNvCxnSpPr>
            <p:nvPr/>
          </p:nvCxnSpPr>
          <p:spPr>
            <a:xfrm rot="0">
              <a:off x="8490857" y="1881051"/>
              <a:ext cx="653143" cy="69069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8" name=""/>
            <p:cNvCxnSpPr>
              <a:cxnSpLocks/>
            </p:cNvCxnSpPr>
            <p:nvPr/>
          </p:nvCxnSpPr>
          <p:spPr>
            <a:xfrm rot="0">
              <a:off x="7228114" y="3329396"/>
              <a:ext cx="923109" cy="57959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799" name=""/>
            <p:cNvCxnSpPr>
              <a:cxnSpLocks/>
            </p:cNvCxnSpPr>
            <p:nvPr/>
          </p:nvCxnSpPr>
          <p:spPr>
            <a:xfrm rot="0" flipV="1">
              <a:off x="8151223" y="2571752"/>
              <a:ext cx="992777" cy="1337242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0" name=""/>
            <p:cNvCxnSpPr>
              <a:cxnSpLocks/>
            </p:cNvCxnSpPr>
            <p:nvPr/>
          </p:nvCxnSpPr>
          <p:spPr>
            <a:xfrm rot="0">
              <a:off x="8151223" y="3908994"/>
              <a:ext cx="992777" cy="123450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1" name=""/>
            <p:cNvCxnSpPr>
              <a:cxnSpLocks/>
            </p:cNvCxnSpPr>
            <p:nvPr/>
          </p:nvCxnSpPr>
          <p:spPr>
            <a:xfrm rot="0" flipH="1">
              <a:off x="7977053" y="3917702"/>
              <a:ext cx="174170" cy="122579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2" name=""/>
            <p:cNvCxnSpPr>
              <a:cxnSpLocks/>
            </p:cNvCxnSpPr>
            <p:nvPr/>
          </p:nvCxnSpPr>
          <p:spPr>
            <a:xfrm rot="0" flipH="1" flipV="1">
              <a:off x="5519058" y="1724296"/>
              <a:ext cx="1412965" cy="731521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3" name=""/>
            <p:cNvCxnSpPr>
              <a:cxnSpLocks/>
            </p:cNvCxnSpPr>
            <p:nvPr/>
          </p:nvCxnSpPr>
          <p:spPr>
            <a:xfrm rot="0" flipV="1">
              <a:off x="7228114" y="2426970"/>
              <a:ext cx="583475" cy="902426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4" name=""/>
            <p:cNvCxnSpPr>
              <a:cxnSpLocks/>
            </p:cNvCxnSpPr>
            <p:nvPr/>
          </p:nvCxnSpPr>
          <p:spPr>
            <a:xfrm rot="0">
              <a:off x="7811589" y="2426970"/>
              <a:ext cx="1332411" cy="14478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5" name=""/>
            <p:cNvCxnSpPr>
              <a:cxnSpLocks/>
            </p:cNvCxnSpPr>
            <p:nvPr/>
          </p:nvCxnSpPr>
          <p:spPr>
            <a:xfrm rot="0" flipH="1">
              <a:off x="6932023" y="2426970"/>
              <a:ext cx="879566" cy="2884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6" name=""/>
            <p:cNvCxnSpPr>
              <a:cxnSpLocks/>
            </p:cNvCxnSpPr>
            <p:nvPr/>
          </p:nvCxnSpPr>
          <p:spPr>
            <a:xfrm rot="0">
              <a:off x="7811589" y="2426970"/>
              <a:ext cx="339634" cy="148202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7" name=""/>
            <p:cNvCxnSpPr>
              <a:cxnSpLocks/>
            </p:cNvCxnSpPr>
            <p:nvPr/>
          </p:nvCxnSpPr>
          <p:spPr>
            <a:xfrm rot="0" flipH="1">
              <a:off x="7201989" y="0"/>
              <a:ext cx="87086" cy="140922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8" name=""/>
            <p:cNvCxnSpPr>
              <a:cxnSpLocks/>
            </p:cNvCxnSpPr>
            <p:nvPr/>
          </p:nvCxnSpPr>
          <p:spPr>
            <a:xfrm rot="0" flipH="1" flipV="1">
              <a:off x="4389120" y="2690949"/>
              <a:ext cx="878205" cy="1541414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09" name=""/>
            <p:cNvCxnSpPr>
              <a:cxnSpLocks/>
            </p:cNvCxnSpPr>
            <p:nvPr/>
          </p:nvCxnSpPr>
          <p:spPr>
            <a:xfrm rot="0" flipH="1" flipV="1">
              <a:off x="677363" y="2969623"/>
              <a:ext cx="332289" cy="99277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0" name=""/>
            <p:cNvCxnSpPr>
              <a:cxnSpLocks/>
            </p:cNvCxnSpPr>
            <p:nvPr/>
          </p:nvCxnSpPr>
          <p:spPr>
            <a:xfrm rot="0">
              <a:off x="1007203" y="3971108"/>
              <a:ext cx="741042" cy="130628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1" name=""/>
            <p:cNvCxnSpPr>
              <a:cxnSpLocks/>
            </p:cNvCxnSpPr>
            <p:nvPr/>
          </p:nvCxnSpPr>
          <p:spPr>
            <a:xfrm rot="0" flipH="1">
              <a:off x="905691" y="3971108"/>
              <a:ext cx="103961" cy="116803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2" name=""/>
            <p:cNvCxnSpPr>
              <a:cxnSpLocks/>
            </p:cNvCxnSpPr>
            <p:nvPr/>
          </p:nvCxnSpPr>
          <p:spPr>
            <a:xfrm rot="0" flipV="1">
              <a:off x="6932023" y="3917702"/>
              <a:ext cx="1203146" cy="445293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3" name=""/>
            <p:cNvCxnSpPr>
              <a:cxnSpLocks/>
            </p:cNvCxnSpPr>
            <p:nvPr/>
          </p:nvCxnSpPr>
          <p:spPr>
            <a:xfrm rot="0" flipV="1">
              <a:off x="8151223" y="3675017"/>
              <a:ext cx="992777" cy="23397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4" name=""/>
            <p:cNvCxnSpPr>
              <a:cxnSpLocks/>
            </p:cNvCxnSpPr>
            <p:nvPr/>
          </p:nvCxnSpPr>
          <p:spPr>
            <a:xfrm rot="0" flipH="1">
              <a:off x="548640" y="0"/>
              <a:ext cx="1138101" cy="701040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5" name=""/>
            <p:cNvCxnSpPr>
              <a:cxnSpLocks/>
            </p:cNvCxnSpPr>
            <p:nvPr/>
          </p:nvCxnSpPr>
          <p:spPr>
            <a:xfrm rot="0">
              <a:off x="551907" y="701040"/>
              <a:ext cx="969372" cy="35106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6" name=""/>
            <p:cNvCxnSpPr>
              <a:cxnSpLocks/>
            </p:cNvCxnSpPr>
            <p:nvPr/>
          </p:nvCxnSpPr>
          <p:spPr>
            <a:xfrm rot="0" flipH="1">
              <a:off x="0" y="701040"/>
              <a:ext cx="544287" cy="1084217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7" name=""/>
            <p:cNvCxnSpPr>
              <a:cxnSpLocks/>
            </p:cNvCxnSpPr>
            <p:nvPr/>
          </p:nvCxnSpPr>
          <p:spPr>
            <a:xfrm rot="0" flipH="1" flipV="1">
              <a:off x="0" y="0"/>
              <a:ext cx="546466" cy="69450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  <p:cxnSp>
          <p:nvCxnSpPr>
            <p:cNvPr id="3145818" name=""/>
            <p:cNvCxnSpPr>
              <a:cxnSpLocks/>
            </p:cNvCxnSpPr>
            <p:nvPr/>
          </p:nvCxnSpPr>
          <p:spPr>
            <a:xfrm rot="0" flipH="1">
              <a:off x="5782491" y="16600"/>
              <a:ext cx="1506584" cy="601709"/>
            </a:xfrm>
            <a:prstGeom prst="line"/>
            <a:noFill/>
            <a:ln w="9525" cap="flat" cmpd="sng">
              <a:solidFill>
                <a:srgbClr val="CDCDCD">
                  <a:alpha val="100000"/>
                </a:srgbClr>
              </a:solidFill>
              <a:prstDash val="dash"/>
              <a:round/>
            </a:ln>
          </p:spPr>
        </p:cxnSp>
      </p:grpSp>
      <p:sp>
        <p:nvSpPr>
          <p:cNvPr id="1048577" name=""/>
          <p:cNvSpPr/>
          <p:nvPr>
            <p:ph type="dt" sz="half" idx="4294967295"/>
          </p:nvPr>
        </p:nvSpPr>
        <p:spPr>
          <a:xfrm rot="0">
            <a:off x="6286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578" name=""/>
          <p:cNvSpPr/>
          <p:nvPr>
            <p:ph type="ftr" sz="quarter" idx="4294967295"/>
          </p:nvPr>
        </p:nvSpPr>
        <p:spPr>
          <a:xfrm rot="0">
            <a:off x="3028950" y="4767262"/>
            <a:ext cx="30861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lvl="0">
              <a:buFontTx/>
              <a:buNone/>
            </a:pPr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48579" name=""/>
          <p:cNvSpPr/>
          <p:nvPr>
            <p:ph type="sldNum" sz="quarter" idx="4294967295"/>
          </p:nvPr>
        </p:nvSpPr>
        <p:spPr>
          <a:xfrm rot="0">
            <a:off x="6457950" y="4767262"/>
            <a:ext cx="2057400" cy="274637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1pPr>
            <a:lvl2pPr algn="l" eaLnBrk="1" fontAlgn="base" hangingPunct="1" indent="0" latinLnBrk="1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2pPr>
            <a:lvl3pPr algn="l" eaLnBrk="1" fontAlgn="base" hangingPunct="1" indent="0" latinLnBrk="1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3pPr>
            <a:lvl4pPr algn="l" eaLnBrk="1" fontAlgn="base" hangingPunct="1" indent="0" latinLnBrk="1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4pPr>
            <a:lvl5pPr algn="l" eaLnBrk="1" fontAlgn="base" hangingPunct="1" indent="0" latinLnBrk="1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>
                <a:solidFill>
                  <a:schemeClr val="dk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r" lvl="0"/>
            <a:fld id="{566ABCEB-ACFC-4714-9973-3DA970169C29}" type="slidenum">
              <a:rPr altLang="en-US" sz="900" lang="zh-CN">
                <a:solidFill>
                  <a:srgbClr val="898989"/>
                </a:solidFill>
                <a:ea typeface="微软雅黑" pitchFamily="34" charset="-122"/>
              </a:rPr>
              <a:pPr algn="r" lvl="0"/>
            </a:fld>
            <a:endParaRPr altLang="en-US" sz="900" lang="zh-CN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dt="0" ftr="0" hdr="1" sldNum="0"/>
  <p:txStyles>
    <p:titleStyle>
      <a:lvl1pPr algn="l" eaLnBrk="1" fontAlgn="base" hangingPunct="1" indent="0" latinLnBrk="1" marL="0" rtl="0">
        <a:lnSpc>
          <a:spcPct val="90000"/>
        </a:lnSpc>
        <a:spcBef>
          <a:spcPct val="0"/>
        </a:spcBef>
        <a:spcAft>
          <a:spcPct val="0"/>
        </a:spcAft>
        <a:buFontTx/>
        <a:buNone/>
        <a:defRPr sz="3300">
          <a:solidFill>
            <a:schemeClr val="dk1"/>
          </a:solidFill>
          <a:latin typeface="Calibri Light" pitchFamily="34" charset="0"/>
          <a:ea typeface="宋体" pitchFamily="2" charset="-122"/>
        </a:defRPr>
      </a:lvl1pPr>
    </p:titleStyle>
    <p:bodyStyle>
      <a:lvl1pPr algn="l" eaLnBrk="1" fontAlgn="base" hangingPunct="1" indent="-171450" latinLnBrk="1" marL="171450" rtl="0">
        <a:lnSpc>
          <a:spcPct val="90000"/>
        </a:lnSpc>
        <a:spcBef>
          <a:spcPts val="750"/>
        </a:spcBef>
        <a:spcAft>
          <a:spcPct val="0"/>
        </a:spcAft>
        <a:buSzPct val="100000"/>
        <a:buFont typeface="Arial" pitchFamily="34" charset="0"/>
        <a:buChar char="•"/>
        <a:defRPr sz="2100">
          <a:solidFill>
            <a:schemeClr val="dk1"/>
          </a:solidFill>
          <a:latin typeface="Calibri" pitchFamily="34" charset="0"/>
          <a:ea typeface="宋体" pitchFamily="2" charset="-122"/>
        </a:defRPr>
      </a:lvl1pPr>
      <a:lvl2pPr algn="l" eaLnBrk="1" fontAlgn="base" hangingPunct="1" indent="-171450" latinLnBrk="1" marL="514350" rtl="0">
        <a:lnSpc>
          <a:spcPct val="90000"/>
        </a:lnSpc>
        <a:spcBef>
          <a:spcPts val="375"/>
        </a:spcBef>
        <a:spcAft>
          <a:spcPct val="0"/>
        </a:spcAft>
        <a:buSzPct val="100000"/>
        <a:buFont typeface="Arial" pitchFamily="34" charset="0"/>
        <a:buChar char="•"/>
        <a:defRPr sz="2100">
          <a:solidFill>
            <a:schemeClr val="dk1"/>
          </a:solidFill>
          <a:latin typeface="Calibri" pitchFamily="34" charset="0"/>
          <a:ea typeface="宋体" pitchFamily="2" charset="-122"/>
        </a:defRPr>
      </a:lvl2pPr>
      <a:lvl3pPr algn="l" eaLnBrk="1" fontAlgn="base" hangingPunct="1" indent="-171450" latinLnBrk="1" marL="857250" rtl="0">
        <a:lnSpc>
          <a:spcPct val="90000"/>
        </a:lnSpc>
        <a:spcBef>
          <a:spcPts val="375"/>
        </a:spcBef>
        <a:spcAft>
          <a:spcPct val="0"/>
        </a:spcAft>
        <a:buSzPct val="100000"/>
        <a:buFont typeface="Arial" pitchFamily="34" charset="0"/>
        <a:buChar char="•"/>
        <a:defRPr sz="1500">
          <a:solidFill>
            <a:schemeClr val="dk1"/>
          </a:solidFill>
          <a:latin typeface="Calibri" pitchFamily="34" charset="0"/>
          <a:ea typeface="宋体" pitchFamily="2" charset="-122"/>
        </a:defRPr>
      </a:lvl3pPr>
      <a:lvl4pPr algn="l" eaLnBrk="1" fontAlgn="base" hangingPunct="1" indent="-171450" latinLnBrk="1" marL="1200150" rtl="0">
        <a:lnSpc>
          <a:spcPct val="90000"/>
        </a:lnSpc>
        <a:spcBef>
          <a:spcPts val="375"/>
        </a:spcBef>
        <a:spcAft>
          <a:spcPct val="0"/>
        </a:spcAft>
        <a:buSzPct val="100000"/>
        <a:buFont typeface="Arial" pitchFamily="34" charset="0"/>
        <a:buChar char="•"/>
        <a:defRPr sz="1300">
          <a:solidFill>
            <a:schemeClr val="dk1"/>
          </a:solidFill>
          <a:latin typeface="Calibri" pitchFamily="34" charset="0"/>
          <a:ea typeface="宋体" pitchFamily="2" charset="-122"/>
        </a:defRPr>
      </a:lvl4pPr>
      <a:lvl5pPr algn="l" eaLnBrk="1" fontAlgn="base" hangingPunct="1" indent="-171450" latinLnBrk="1" marL="1543050" rtl="0">
        <a:lnSpc>
          <a:spcPct val="90000"/>
        </a:lnSpc>
        <a:spcBef>
          <a:spcPts val="375"/>
        </a:spcBef>
        <a:spcAft>
          <a:spcPct val="0"/>
        </a:spcAft>
        <a:buSzPct val="100000"/>
        <a:buFont typeface="Arial" pitchFamily="34" charset="0"/>
        <a:buChar char="•"/>
        <a:defRPr sz="1300">
          <a:solidFill>
            <a:schemeClr val="dk1"/>
          </a:solidFill>
          <a:latin typeface="Calibri" pitchFamily="34" charset="0"/>
          <a:ea typeface="宋体" pitchFamily="2" charset="-122"/>
        </a:defRPr>
      </a:lvl5pPr>
    </p:bodyStyle>
    <p:otherStyle>
      <a:lvl1pPr algn="l" eaLnBrk="1" fontAlgn="base" hangingPunct="1" indent="0" latinLnBrk="1" marL="0" rtl="0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>
          <a:solidFill>
            <a:schemeClr val="dk1"/>
          </a:solidFill>
          <a:latin typeface="Calibri" pitchFamily="34" charset="0"/>
          <a:ea typeface="宋体" pitchFamily="2" charset="-122"/>
        </a:defRPr>
      </a:lvl1pPr>
      <a:lvl2pPr algn="l" eaLnBrk="1" fontAlgn="base" hangingPunct="1" indent="0" latinLnBrk="1" marL="457200" rtl="0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>
          <a:solidFill>
            <a:schemeClr val="dk1"/>
          </a:solidFill>
          <a:latin typeface="Calibri" pitchFamily="34" charset="0"/>
          <a:ea typeface="宋体" pitchFamily="2" charset="-122"/>
        </a:defRPr>
      </a:lvl2pPr>
      <a:lvl3pPr algn="l" eaLnBrk="1" fontAlgn="base" hangingPunct="1" indent="0" latinLnBrk="1" marL="914400" rtl="0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>
          <a:solidFill>
            <a:schemeClr val="dk1"/>
          </a:solidFill>
          <a:latin typeface="Calibri" pitchFamily="34" charset="0"/>
          <a:ea typeface="宋体" pitchFamily="2" charset="-122"/>
        </a:defRPr>
      </a:lvl3pPr>
      <a:lvl4pPr algn="l" eaLnBrk="1" fontAlgn="base" hangingPunct="1" indent="0" latinLnBrk="1" marL="1371600" rtl="0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>
          <a:solidFill>
            <a:schemeClr val="dk1"/>
          </a:solidFill>
          <a:latin typeface="Calibri" pitchFamily="34" charset="0"/>
          <a:ea typeface="宋体" pitchFamily="2" charset="-122"/>
        </a:defRPr>
      </a:lvl4pPr>
      <a:lvl5pPr algn="l" eaLnBrk="1" fontAlgn="base" hangingPunct="1" indent="0" latinLnBrk="1" marL="1828800" rtl="0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>
          <a:solidFill>
            <a:schemeClr val="dk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9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9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17.jpeg"/><Relationship Id="rId6" Type="http://schemas.openxmlformats.org/officeDocument/2006/relationships/slideLayout" Target="../slideLayouts/slideLayout7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jpeg"/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5" Type="http://schemas.openxmlformats.org/officeDocument/2006/relationships/slideLayout" Target="../slideLayouts/slideLayout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image" Target="../media/image24.jpeg"/><Relationship Id="rId3" Type="http://schemas.openxmlformats.org/officeDocument/2006/relationships/image" Target="../media/image25.jpe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7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7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7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slideLayout" Target="../slideLayouts/slideLayout9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image" Target="../media/image32.jpeg"/><Relationship Id="rId3" Type="http://schemas.openxmlformats.org/officeDocument/2006/relationships/slideLayout" Target="../slideLayouts/slideLayout7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jpeg"/><Relationship Id="rId3" Type="http://schemas.openxmlformats.org/officeDocument/2006/relationships/slideLayout" Target="../slideLayouts/slideLayout7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35.jpeg"/><Relationship Id="rId2" Type="http://schemas.openxmlformats.org/officeDocument/2006/relationships/image" Target="../media/image36.jpeg"/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5" Type="http://schemas.openxmlformats.org/officeDocument/2006/relationships/slideLayout" Target="../slideLayouts/slideLayout7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image" Target="../media/image39.jpeg"/><Relationship Id="rId2" Type="http://schemas.openxmlformats.org/officeDocument/2006/relationships/slideLayout" Target="../slideLayouts/slideLayout9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40.jpeg"/><Relationship Id="rId2" Type="http://schemas.openxmlformats.org/officeDocument/2006/relationships/image" Target="../media/image41.jpeg"/><Relationship Id="rId3" Type="http://schemas.openxmlformats.org/officeDocument/2006/relationships/image" Target="../media/image42.jpeg"/><Relationship Id="rId4" Type="http://schemas.openxmlformats.org/officeDocument/2006/relationships/slideLayout" Target="../slideLayouts/slideLayout7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43.jpeg"/><Relationship Id="rId2" Type="http://schemas.openxmlformats.org/officeDocument/2006/relationships/image" Target="../media/image44.jpeg"/><Relationship Id="rId3" Type="http://schemas.openxmlformats.org/officeDocument/2006/relationships/slideLayout" Target="../slideLayouts/slideLayout7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45.jpeg"/><Relationship Id="rId2" Type="http://schemas.openxmlformats.org/officeDocument/2006/relationships/image" Target="../media/image46.jpeg"/><Relationship Id="rId3" Type="http://schemas.openxmlformats.org/officeDocument/2006/relationships/image" Target="../media/image47.jpeg"/><Relationship Id="rId4" Type="http://schemas.openxmlformats.org/officeDocument/2006/relationships/image" Target="../media/image48.jpeg"/><Relationship Id="rId5" Type="http://schemas.openxmlformats.org/officeDocument/2006/relationships/slideLayout" Target="../slideLayouts/slideLayout7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image" Target="../media/image49.jpeg"/><Relationship Id="rId2" Type="http://schemas.openxmlformats.org/officeDocument/2006/relationships/slideLayout" Target="../slideLayouts/slideLayout7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50.jpeg"/><Relationship Id="rId2" Type="http://schemas.openxmlformats.org/officeDocument/2006/relationships/slideLayout" Target="../slideLayouts/slideLayout7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image" Target="../media/image51.jpeg"/><Relationship Id="rId2" Type="http://schemas.openxmlformats.org/officeDocument/2006/relationships/slideLayout" Target="../slideLayouts/slideLayout7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image" Target="../media/image52.jpeg"/><Relationship Id="rId2" Type="http://schemas.openxmlformats.org/officeDocument/2006/relationships/slideLayout" Target="../slideLayouts/slideLayout7.xml"/></Relationships>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1343366"/>
            <a:ext cx="9144000" cy="2456767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3900">
        <p14:glitter dir="l" pattern="hexagon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5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5" name=""/>
          <p:cNvSpPr txBox="1"/>
          <p:nvPr/>
        </p:nvSpPr>
        <p:spPr>
          <a:xfrm>
            <a:off x="1140538" y="2379563"/>
            <a:ext cx="6438880" cy="1209041"/>
          </a:xfrm>
          <a:prstGeom prst="rect"/>
        </p:spPr>
        <p:txBody>
          <a:bodyPr rtlCol="0" wrap="square">
            <a:spAutoFit/>
          </a:bodyPr>
          <a:p>
            <a:r>
              <a:rPr b="1" sz="8800" lang="en-US">
                <a:solidFill>
                  <a:srgbClr val="000080"/>
                </a:solidFill>
              </a:rPr>
              <a:t>K</a:t>
            </a:r>
            <a:r>
              <a:rPr b="1" sz="8800" lang="en-US">
                <a:solidFill>
                  <a:srgbClr val="000080"/>
                </a:solidFill>
              </a:rPr>
              <a:t>R</a:t>
            </a:r>
            <a:r>
              <a:rPr b="1" sz="8800" lang="en-US">
                <a:solidFill>
                  <a:srgbClr val="000080"/>
                </a:solidFill>
              </a:rPr>
              <a:t>I</a:t>
            </a:r>
            <a:r>
              <a:rPr b="1" sz="8800" lang="en-US">
                <a:solidFill>
                  <a:srgbClr val="000080"/>
                </a:solidFill>
              </a:rPr>
              <a:t>S</a:t>
            </a:r>
            <a:r>
              <a:rPr b="1" sz="8800" lang="en-US">
                <a:solidFill>
                  <a:srgbClr val="000080"/>
                </a:solidFill>
              </a:rPr>
              <a:t>H</a:t>
            </a:r>
            <a:r>
              <a:rPr b="1" sz="8800" lang="en-US">
                <a:solidFill>
                  <a:srgbClr val="000080"/>
                </a:solidFill>
              </a:rPr>
              <a:t>NA</a:t>
            </a:r>
            <a:r>
              <a:rPr b="1" sz="8800" lang="en-US">
                <a:solidFill>
                  <a:srgbClr val="000080"/>
                </a:solidFill>
              </a:rPr>
              <a:t>V</a:t>
            </a:r>
            <a:r>
              <a:rPr b="1" sz="8800" lang="en-US">
                <a:solidFill>
                  <a:srgbClr val="000080"/>
                </a:solidFill>
              </a:rPr>
              <a:t>E</a:t>
            </a:r>
            <a:r>
              <a:rPr b="1" sz="8800" lang="en-US">
                <a:solidFill>
                  <a:srgbClr val="000080"/>
                </a:solidFill>
              </a:rPr>
              <a:t>N</a:t>
            </a:r>
            <a:r>
              <a:rPr b="1" sz="8800" lang="en-US">
                <a:solidFill>
                  <a:srgbClr val="000080"/>
                </a:solidFill>
              </a:rPr>
              <a:t>I</a:t>
            </a:r>
            <a:r>
              <a:rPr b="1" sz="9600" lang="en-US">
                <a:solidFill>
                  <a:srgbClr val="000080"/>
                </a:solidFill>
              </a:rPr>
              <a:t> </a:t>
            </a:r>
            <a:endParaRPr b="1" sz="9600" lang="en-US">
              <a:solidFill>
                <a:srgbClr val="000080"/>
              </a:solidFill>
            </a:endParaRPr>
          </a:p>
        </p:txBody>
      </p:sp>
      <p:sp>
        <p:nvSpPr>
          <p:cNvPr id="1048586" name=""/>
          <p:cNvSpPr txBox="1"/>
          <p:nvPr/>
        </p:nvSpPr>
        <p:spPr>
          <a:xfrm>
            <a:off x="7360048" y="2379562"/>
            <a:ext cx="4000000" cy="447040"/>
          </a:xfrm>
          <a:prstGeom prst="rect"/>
        </p:spPr>
        <p:txBody>
          <a:bodyPr rtlCol="0" wrap="square">
            <a:spAutoFit/>
          </a:bodyPr>
          <a:p>
            <a:r>
              <a:rPr b="1" sz="2800" lang="en-US" u="sng">
                <a:solidFill>
                  <a:srgbClr val="C00000"/>
                </a:solidFill>
              </a:rPr>
              <a:t>T</a:t>
            </a:r>
            <a:r>
              <a:rPr b="1" sz="2800" lang="en-US" u="sng">
                <a:solidFill>
                  <a:srgbClr val="C00000"/>
                </a:solidFill>
              </a:rPr>
              <a:t>A</a:t>
            </a:r>
            <a:r>
              <a:rPr b="1" sz="2800" lang="en-US" u="sng">
                <a:solidFill>
                  <a:srgbClr val="C00000"/>
                </a:solidFill>
              </a:rPr>
              <a:t>L</a:t>
            </a:r>
            <a:r>
              <a:rPr b="1" sz="2800" lang="en-US" u="sng">
                <a:solidFill>
                  <a:srgbClr val="C00000"/>
                </a:solidFill>
              </a:rPr>
              <a:t>E</a:t>
            </a:r>
            <a:r>
              <a:rPr b="1" sz="2800" lang="en-US" u="sng">
                <a:solidFill>
                  <a:srgbClr val="C00000"/>
                </a:solidFill>
              </a:rPr>
              <a:t>N</a:t>
            </a:r>
            <a:r>
              <a:rPr b="1" sz="2800" lang="en-US" u="sng">
                <a:solidFill>
                  <a:srgbClr val="C00000"/>
                </a:solidFill>
              </a:rPr>
              <a:t>T</a:t>
            </a:r>
            <a:endParaRPr sz="2800" lang="en-US" u="sng">
              <a:solidFill>
                <a:srgbClr val="000000"/>
              </a:solidFill>
            </a:endParaRPr>
          </a:p>
        </p:txBody>
      </p:sp>
      <p:sp>
        <p:nvSpPr>
          <p:cNvPr id="1048587" name=""/>
          <p:cNvSpPr txBox="1"/>
          <p:nvPr/>
        </p:nvSpPr>
        <p:spPr>
          <a:xfrm>
            <a:off x="7360048" y="2811362"/>
            <a:ext cx="4000000" cy="396239"/>
          </a:xfrm>
          <a:prstGeom prst="rect"/>
        </p:spPr>
        <p:txBody>
          <a:bodyPr rtlCol="0" wrap="square">
            <a:spAutoFit/>
          </a:bodyPr>
          <a:p>
            <a:r>
              <a:rPr b="1" sz="2400" lang="en-US">
                <a:solidFill>
                  <a:srgbClr val="C00000"/>
                </a:solidFill>
              </a:rPr>
              <a:t>S</a:t>
            </a:r>
            <a:r>
              <a:rPr b="1" sz="2400" lang="en-US">
                <a:solidFill>
                  <a:srgbClr val="C00000"/>
                </a:solidFill>
              </a:rPr>
              <a:t>C</a:t>
            </a:r>
            <a:r>
              <a:rPr b="1" sz="2400" lang="en-US">
                <a:solidFill>
                  <a:srgbClr val="C00000"/>
                </a:solidFill>
              </a:rPr>
              <a:t>H</a:t>
            </a:r>
            <a:r>
              <a:rPr b="1" sz="2400" lang="en-US">
                <a:solidFill>
                  <a:srgbClr val="C00000"/>
                </a:solidFill>
              </a:rPr>
              <a:t>O</a:t>
            </a:r>
            <a:r>
              <a:rPr b="1" sz="2400" lang="en-US">
                <a:solidFill>
                  <a:srgbClr val="C00000"/>
                </a:solidFill>
              </a:rPr>
              <a:t>O</a:t>
            </a:r>
            <a:r>
              <a:rPr b="1" sz="2400" lang="en-US">
                <a:solidFill>
                  <a:srgbClr val="C00000"/>
                </a:solidFill>
              </a:rPr>
              <a:t>L</a:t>
            </a:r>
            <a:endParaRPr b="1" sz="2400" lang="en-US">
              <a:solidFill>
                <a:srgbClr val="000000"/>
              </a:solidFill>
            </a:endParaRPr>
          </a:p>
        </p:txBody>
      </p:sp>
      <p:sp>
        <p:nvSpPr>
          <p:cNvPr id="1048588" name=""/>
          <p:cNvSpPr txBox="1"/>
          <p:nvPr/>
        </p:nvSpPr>
        <p:spPr>
          <a:xfrm>
            <a:off x="1231786" y="1932523"/>
            <a:ext cx="6680429" cy="447040"/>
          </a:xfrm>
          <a:prstGeom prst="rect"/>
        </p:spPr>
        <p:txBody>
          <a:bodyPr rtlCol="0" wrap="square">
            <a:spAutoFit/>
          </a:bodyPr>
          <a:p>
            <a:r>
              <a:rPr sz="2800" lang="en-US">
                <a:solidFill>
                  <a:srgbClr val="000000"/>
                </a:solidFill>
              </a:rPr>
              <a:t>T</a:t>
            </a:r>
            <a:r>
              <a:rPr sz="2800" lang="en-US">
                <a:solidFill>
                  <a:srgbClr val="000000"/>
                </a:solidFill>
              </a:rPr>
              <a:t>h</a:t>
            </a:r>
            <a:r>
              <a:rPr sz="2800" lang="en-US">
                <a:solidFill>
                  <a:srgbClr val="000000"/>
                </a:solidFill>
              </a:rPr>
              <a:t>e</a:t>
            </a:r>
            <a:r>
              <a:rPr sz="2800" lang="en-US">
                <a:solidFill>
                  <a:srgbClr val="000000"/>
                </a:solidFill>
              </a:rPr>
              <a:t> </a:t>
            </a:r>
            <a:r>
              <a:rPr sz="2800" lang="en-US">
                <a:solidFill>
                  <a:srgbClr val="000000"/>
                </a:solidFill>
              </a:rPr>
              <a:t>L</a:t>
            </a:r>
            <a:r>
              <a:rPr sz="2800" lang="en-US">
                <a:solidFill>
                  <a:srgbClr val="000000"/>
                </a:solidFill>
              </a:rPr>
              <a:t>e</a:t>
            </a:r>
            <a:r>
              <a:rPr sz="2800" lang="en-US">
                <a:solidFill>
                  <a:srgbClr val="000000"/>
                </a:solidFill>
              </a:rPr>
              <a:t>g</a:t>
            </a:r>
            <a:r>
              <a:rPr sz="2800" lang="en-US">
                <a:solidFill>
                  <a:srgbClr val="000000"/>
                </a:solidFill>
              </a:rPr>
              <a:t>e</a:t>
            </a:r>
            <a:r>
              <a:rPr sz="2800" lang="en-US">
                <a:solidFill>
                  <a:srgbClr val="000000"/>
                </a:solidFill>
              </a:rPr>
              <a:t>nd </a:t>
            </a:r>
            <a:r>
              <a:rPr sz="2800" lang="en-US">
                <a:solidFill>
                  <a:srgbClr val="000000"/>
                </a:solidFill>
              </a:rPr>
              <a:t>i</a:t>
            </a:r>
            <a:r>
              <a:rPr sz="2800" lang="en-US">
                <a:solidFill>
                  <a:srgbClr val="000000"/>
                </a:solidFill>
              </a:rPr>
              <a:t>n</a:t>
            </a:r>
            <a:r>
              <a:rPr sz="2800" lang="en-US">
                <a:solidFill>
                  <a:srgbClr val="000000"/>
                </a:solidFill>
              </a:rPr>
              <a:t> </a:t>
            </a:r>
            <a:r>
              <a:rPr sz="2800" lang="en-US">
                <a:solidFill>
                  <a:srgbClr val="000000"/>
                </a:solidFill>
              </a:rPr>
              <a:t>t</a:t>
            </a:r>
            <a:r>
              <a:rPr sz="2800" lang="en-US">
                <a:solidFill>
                  <a:srgbClr val="000000"/>
                </a:solidFill>
              </a:rPr>
              <a:t>h</a:t>
            </a:r>
            <a:r>
              <a:rPr sz="2800" lang="en-US">
                <a:solidFill>
                  <a:srgbClr val="000000"/>
                </a:solidFill>
              </a:rPr>
              <a:t>e</a:t>
            </a:r>
            <a:r>
              <a:rPr sz="2800" lang="en-US">
                <a:solidFill>
                  <a:srgbClr val="000000"/>
                </a:solidFill>
              </a:rPr>
              <a:t> </a:t>
            </a:r>
            <a:r>
              <a:rPr sz="2800" lang="en-US">
                <a:solidFill>
                  <a:srgbClr val="000000"/>
                </a:solidFill>
              </a:rPr>
              <a:t>f</a:t>
            </a:r>
            <a:r>
              <a:rPr sz="2800" lang="en-US">
                <a:solidFill>
                  <a:srgbClr val="000000"/>
                </a:solidFill>
              </a:rPr>
              <a:t>i</a:t>
            </a:r>
            <a:r>
              <a:rPr sz="2800" lang="en-US">
                <a:solidFill>
                  <a:srgbClr val="000000"/>
                </a:solidFill>
              </a:rPr>
              <a:t>e</a:t>
            </a:r>
            <a:r>
              <a:rPr sz="2800" lang="en-US">
                <a:solidFill>
                  <a:srgbClr val="000000"/>
                </a:solidFill>
              </a:rPr>
              <a:t>l</a:t>
            </a:r>
            <a:r>
              <a:rPr sz="2800" lang="en-US">
                <a:solidFill>
                  <a:srgbClr val="000000"/>
                </a:solidFill>
              </a:rPr>
              <a:t>d</a:t>
            </a:r>
            <a:r>
              <a:rPr sz="2800" lang="en-US">
                <a:solidFill>
                  <a:srgbClr val="000000"/>
                </a:solidFill>
              </a:rPr>
              <a:t> </a:t>
            </a:r>
            <a:r>
              <a:rPr sz="2800" lang="en-US">
                <a:solidFill>
                  <a:srgbClr val="000000"/>
                </a:solidFill>
              </a:rPr>
              <a:t>o</a:t>
            </a:r>
            <a:r>
              <a:rPr sz="2800" lang="en-US">
                <a:solidFill>
                  <a:srgbClr val="000000"/>
                </a:solidFill>
              </a:rPr>
              <a:t>f</a:t>
            </a:r>
            <a:r>
              <a:rPr sz="2800" lang="en-US">
                <a:solidFill>
                  <a:srgbClr val="000000"/>
                </a:solidFill>
              </a:rPr>
              <a:t> </a:t>
            </a:r>
            <a:r>
              <a:rPr sz="2800" lang="en-US">
                <a:solidFill>
                  <a:srgbClr val="000000"/>
                </a:solidFill>
              </a:rPr>
              <a:t>s</a:t>
            </a:r>
            <a:r>
              <a:rPr sz="2800" lang="en-US">
                <a:solidFill>
                  <a:srgbClr val="000000"/>
                </a:solidFill>
              </a:rPr>
              <a:t>c</a:t>
            </a:r>
            <a:r>
              <a:rPr sz="2800" lang="en-US">
                <a:solidFill>
                  <a:srgbClr val="000000"/>
                </a:solidFill>
              </a:rPr>
              <a:t>h</a:t>
            </a:r>
            <a:r>
              <a:rPr sz="2800" lang="en-US">
                <a:solidFill>
                  <a:srgbClr val="000000"/>
                </a:solidFill>
              </a:rPr>
              <a:t>o</a:t>
            </a:r>
            <a:r>
              <a:rPr sz="2800" lang="en-US">
                <a:solidFill>
                  <a:srgbClr val="000000"/>
                </a:solidFill>
              </a:rPr>
              <a:t>o</a:t>
            </a:r>
            <a:r>
              <a:rPr sz="2800" lang="en-US">
                <a:solidFill>
                  <a:srgbClr val="000000"/>
                </a:solidFill>
              </a:rPr>
              <a:t>l</a:t>
            </a:r>
            <a:r>
              <a:rPr sz="2800" lang="en-US">
                <a:solidFill>
                  <a:srgbClr val="000000"/>
                </a:solidFill>
              </a:rPr>
              <a:t> </a:t>
            </a:r>
            <a:r>
              <a:rPr sz="2800" lang="en-US">
                <a:solidFill>
                  <a:srgbClr val="000000"/>
                </a:solidFill>
              </a:rPr>
              <a:t>e</a:t>
            </a:r>
            <a:r>
              <a:rPr sz="2800" lang="en-US">
                <a:solidFill>
                  <a:srgbClr val="000000"/>
                </a:solidFill>
              </a:rPr>
              <a:t>d</a:t>
            </a:r>
            <a:r>
              <a:rPr sz="2800" lang="en-US">
                <a:solidFill>
                  <a:srgbClr val="000000"/>
                </a:solidFill>
              </a:rPr>
              <a:t>u</a:t>
            </a:r>
            <a:r>
              <a:rPr sz="2800" lang="en-US">
                <a:solidFill>
                  <a:srgbClr val="000000"/>
                </a:solidFill>
              </a:rPr>
              <a:t>c</a:t>
            </a:r>
            <a:r>
              <a:rPr sz="2800" lang="en-US">
                <a:solidFill>
                  <a:srgbClr val="000000"/>
                </a:solidFill>
              </a:rPr>
              <a:t>a</a:t>
            </a:r>
            <a:r>
              <a:rPr sz="2800" lang="en-US">
                <a:solidFill>
                  <a:srgbClr val="000000"/>
                </a:solidFill>
              </a:rPr>
              <a:t>tion </a:t>
            </a:r>
            <a:endParaRPr sz="2800" lang="en-US">
              <a:solidFill>
                <a:srgbClr val="000000"/>
              </a:solidFill>
            </a:endParaRPr>
          </a:p>
        </p:txBody>
      </p:sp>
      <p:pic>
        <p:nvPicPr>
          <p:cNvPr id="209715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72435" y="1938611"/>
            <a:ext cx="1221855" cy="1359580"/>
          </a:xfrm>
          <a:prstGeom prst="rect"/>
        </p:spPr>
      </p:pic>
      <p:sp>
        <p:nvSpPr>
          <p:cNvPr id="1048589" name=""/>
          <p:cNvSpPr txBox="1"/>
          <p:nvPr/>
        </p:nvSpPr>
        <p:spPr>
          <a:xfrm>
            <a:off x="2094168" y="3588603"/>
            <a:ext cx="4571483" cy="853441"/>
          </a:xfrm>
          <a:prstGeom prst="rect"/>
          <a:solidFill>
            <a:srgbClr val="FFC000"/>
          </a:solidFill>
        </p:spPr>
        <p:txBody>
          <a:bodyPr rtlCol="0" wrap="square">
            <a:spAutoFit/>
          </a:bodyPr>
          <a:p>
            <a:r>
              <a:rPr b="1" sz="6000" lang="en-US">
                <a:solidFill>
                  <a:srgbClr val="00B0F0"/>
                </a:solidFill>
              </a:rPr>
              <a:t>L</a:t>
            </a:r>
            <a:r>
              <a:rPr b="1" sz="6000" lang="en-US">
                <a:solidFill>
                  <a:srgbClr val="00B0F0"/>
                </a:solidFill>
              </a:rPr>
              <a:t>I</a:t>
            </a:r>
            <a:r>
              <a:rPr b="1" sz="6000" lang="en-US">
                <a:solidFill>
                  <a:srgbClr val="00B0F0"/>
                </a:solidFill>
              </a:rPr>
              <a:t>N</a:t>
            </a:r>
            <a:r>
              <a:rPr b="1" sz="6000" lang="en-US">
                <a:solidFill>
                  <a:srgbClr val="00B0F0"/>
                </a:solidFill>
              </a:rPr>
              <a:t>G</a:t>
            </a:r>
            <a:r>
              <a:rPr b="1" sz="6000" lang="en-US">
                <a:solidFill>
                  <a:srgbClr val="00B0F0"/>
                </a:solidFill>
              </a:rPr>
              <a:t>O</a:t>
            </a:r>
            <a:r>
              <a:rPr b="1" sz="6000" lang="en-US">
                <a:solidFill>
                  <a:srgbClr val="00B0F0"/>
                </a:solidFill>
              </a:rPr>
              <a:t>J</a:t>
            </a:r>
            <a:r>
              <a:rPr b="1" sz="6000" lang="en-US">
                <a:solidFill>
                  <a:srgbClr val="00B0F0"/>
                </a:solidFill>
              </a:rPr>
              <a:t>I</a:t>
            </a:r>
            <a:r>
              <a:rPr b="1" sz="6000" lang="en-US">
                <a:solidFill>
                  <a:srgbClr val="00B0F0"/>
                </a:solidFill>
              </a:rPr>
              <a:t>G</a:t>
            </a:r>
            <a:r>
              <a:rPr b="1" sz="6000" lang="en-US">
                <a:solidFill>
                  <a:srgbClr val="00B0F0"/>
                </a:solidFill>
              </a:rPr>
              <a:t>U</a:t>
            </a:r>
            <a:r>
              <a:rPr b="1" sz="6000" lang="en-US">
                <a:solidFill>
                  <a:srgbClr val="00B0F0"/>
                </a:solidFill>
              </a:rPr>
              <a:t>D</a:t>
            </a:r>
            <a:r>
              <a:rPr b="1" sz="6000" lang="en-US">
                <a:solidFill>
                  <a:srgbClr val="00B0F0"/>
                </a:solidFill>
              </a:rPr>
              <a:t>A</a:t>
            </a:r>
            <a:endParaRPr sz="2800"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advClick="1" p14:dur="1500">
        <p:extLst>
          <p:ext uri="http://mobile.wps.cn/transition/2016/1">
            <p:transition val="wps_twist_l_1500"/>
          </p:ext>
        </p:extLst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1520" y="0"/>
            <a:ext cx="9177957" cy="5143500"/>
          </a:xfrm>
          <a:prstGeom prst="rect"/>
        </p:spPr>
      </p:pic>
    </p:spTree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-3032"/>
            <a:ext cx="9144000" cy="5142241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200">
        <p14:prism dir="l" isContent="0" isInverted="0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 w="50800">
            <a:solidFill>
              <a:srgbClr val="FFC000"/>
            </a:solidFill>
            <a:prstDash val="sysDash"/>
          </a:ln>
        </p:spPr>
        <p:txBody>
          <a:bodyPr/>
          <a:p>
            <a:r>
              <a:rPr b="1" sz="4400" lang="en-US">
                <a:solidFill>
                  <a:srgbClr val="000080"/>
                </a:solidFill>
              </a:rPr>
              <a:t>O</a:t>
            </a:r>
            <a:r>
              <a:rPr b="1" sz="4400" lang="en-US">
                <a:solidFill>
                  <a:srgbClr val="000080"/>
                </a:solidFill>
              </a:rPr>
              <a:t>N</a:t>
            </a:r>
            <a:r>
              <a:rPr b="1" sz="4400" lang="en-US">
                <a:solidFill>
                  <a:srgbClr val="000080"/>
                </a:solidFill>
              </a:rPr>
              <a:t>L</a:t>
            </a:r>
            <a:r>
              <a:rPr b="1" sz="4400" lang="en-US">
                <a:solidFill>
                  <a:srgbClr val="000080"/>
                </a:solidFill>
              </a:rPr>
              <a:t>INE </a:t>
            </a:r>
            <a:r>
              <a:rPr b="1" sz="4400" lang="en-US">
                <a:solidFill>
                  <a:srgbClr val="000080"/>
                </a:solidFill>
              </a:rPr>
              <a:t>T</a:t>
            </a:r>
            <a:r>
              <a:rPr b="1" sz="4400" lang="en-US">
                <a:solidFill>
                  <a:srgbClr val="000080"/>
                </a:solidFill>
              </a:rPr>
              <a:t>E</a:t>
            </a:r>
            <a:r>
              <a:rPr b="1" sz="4400" lang="en-US">
                <a:solidFill>
                  <a:srgbClr val="000080"/>
                </a:solidFill>
              </a:rPr>
              <a:t>A</a:t>
            </a:r>
            <a:r>
              <a:rPr b="1" sz="4400" lang="en-US">
                <a:solidFill>
                  <a:srgbClr val="000080"/>
                </a:solidFill>
              </a:rPr>
              <a:t>C</a:t>
            </a:r>
            <a:r>
              <a:rPr b="1" sz="4400" lang="en-US">
                <a:solidFill>
                  <a:srgbClr val="000080"/>
                </a:solidFill>
              </a:rPr>
              <a:t>H</a:t>
            </a:r>
            <a:r>
              <a:rPr b="1" sz="4400" lang="en-US">
                <a:solidFill>
                  <a:srgbClr val="000080"/>
                </a:solidFill>
              </a:rPr>
              <a:t>I</a:t>
            </a:r>
            <a:r>
              <a:rPr b="1" sz="4400" lang="en-US">
                <a:solidFill>
                  <a:srgbClr val="000080"/>
                </a:solidFill>
              </a:rPr>
              <a:t>NG</a:t>
            </a:r>
            <a:r>
              <a:rPr b="1" sz="6000" lang="en-US"/>
              <a:t> </a:t>
            </a:r>
            <a:endParaRPr lang="en-US"/>
          </a:p>
        </p:txBody>
      </p:sp>
      <p:pic>
        <p:nvPicPr>
          <p:cNvPr id="2097159" name=""/>
          <p:cNvPicPr>
            <a:picLocks/>
          </p:cNvPicPr>
          <p:nvPr>
            <p:ph type="pic" idx="1"/>
          </p:nvPr>
        </p:nvPicPr>
        <p:blipFill>
          <a:blip xmlns:r="http://schemas.openxmlformats.org/officeDocument/2006/relationships" r:embed="rId1"/>
          <a:srcRect l="-13322" r="-13322"/>
          <a:stretch>
            <a:fillRect/>
          </a:stretch>
        </p:blipFill>
        <p:spPr>
          <a:xfrm>
            <a:off x="0" y="1742734"/>
            <a:ext cx="4629150" cy="3655218"/>
          </a:xfrm>
        </p:spPr>
      </p:pic>
      <p:pic>
        <p:nvPicPr>
          <p:cNvPr id="2097160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3978798" y="342900"/>
            <a:ext cx="4922284" cy="4499876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5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61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9144000" cy="5163585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advClick="1" p14:dur="3400">
        <p14:reveal dir="l" thruBlk="0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9231917" cy="5143500"/>
          </a:xfrm>
          <a:prstGeom prst="rect"/>
        </p:spPr>
      </p:pic>
    </p:spTree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"/>
          <p:cNvSpPr>
            <a:spLocks noGrp="1"/>
          </p:cNvSpPr>
          <p:nvPr>
            <p:ph type="title"/>
          </p:nvPr>
        </p:nvSpPr>
        <p:spPr>
          <a:xfrm>
            <a:off x="182187" y="-521936"/>
            <a:ext cx="9174658" cy="1043873"/>
          </a:xfrm>
        </p:spPr>
        <p:txBody>
          <a:bodyPr/>
          <a:p>
            <a:r>
              <a:rPr b="1" lang="en-US">
                <a:solidFill>
                  <a:srgbClr val="D66565"/>
                </a:solidFill>
              </a:rPr>
              <a:t>C</a:t>
            </a:r>
            <a:r>
              <a:rPr b="1" lang="en-US">
                <a:solidFill>
                  <a:srgbClr val="D66565"/>
                </a:solidFill>
              </a:rPr>
              <a:t>O</a:t>
            </a:r>
            <a:r>
              <a:rPr b="1" lang="en-US">
                <a:solidFill>
                  <a:srgbClr val="D66565"/>
                </a:solidFill>
              </a:rPr>
              <a:t>G</a:t>
            </a:r>
            <a:r>
              <a:rPr b="1" lang="en-US">
                <a:solidFill>
                  <a:srgbClr val="D66565"/>
                </a:solidFill>
              </a:rPr>
              <a:t>NITIVE </a:t>
            </a:r>
            <a:r>
              <a:rPr b="1" lang="en-US">
                <a:solidFill>
                  <a:srgbClr val="D66565"/>
                </a:solidFill>
              </a:rPr>
              <a:t>T</a:t>
            </a:r>
            <a:r>
              <a:rPr b="1" lang="en-US">
                <a:solidFill>
                  <a:srgbClr val="D66565"/>
                </a:solidFill>
              </a:rPr>
              <a:t>H</a:t>
            </a:r>
            <a:r>
              <a:rPr b="1" lang="en-US">
                <a:solidFill>
                  <a:srgbClr val="D66565"/>
                </a:solidFill>
              </a:rPr>
              <a:t>I</a:t>
            </a:r>
            <a:r>
              <a:rPr b="1" lang="en-US">
                <a:solidFill>
                  <a:srgbClr val="D66565"/>
                </a:solidFill>
              </a:rPr>
              <a:t>N</a:t>
            </a:r>
            <a:r>
              <a:rPr b="1" lang="en-US">
                <a:solidFill>
                  <a:srgbClr val="D66565"/>
                </a:solidFill>
              </a:rPr>
              <a:t>K</a:t>
            </a:r>
            <a:r>
              <a:rPr b="1" lang="en-US">
                <a:solidFill>
                  <a:srgbClr val="D66565"/>
                </a:solidFill>
              </a:rPr>
              <a:t>I</a:t>
            </a:r>
            <a:r>
              <a:rPr b="1" lang="en-US">
                <a:solidFill>
                  <a:srgbClr val="D66565"/>
                </a:solidFill>
              </a:rPr>
              <a:t>NG </a:t>
            </a:r>
            <a:r>
              <a:rPr b="1" lang="en-US">
                <a:solidFill>
                  <a:srgbClr val="D66565"/>
                </a:solidFill>
              </a:rPr>
              <a:t>DEVELOPMENT </a:t>
            </a:r>
            <a:r>
              <a:rPr b="1" lang="en-US">
                <a:solidFill>
                  <a:srgbClr val="D66565"/>
                </a:solidFill>
              </a:rPr>
              <a:t>PROGRAMME</a:t>
            </a:r>
            <a:r>
              <a:rPr b="1" lang="en-US">
                <a:solidFill>
                  <a:srgbClr val="D66565"/>
                </a:solidFill>
              </a:rPr>
              <a:t>:</a:t>
            </a:r>
            <a:r>
              <a:rPr b="1" lang="en-US">
                <a:solidFill>
                  <a:srgbClr val="D66565"/>
                </a:solidFill>
              </a:rPr>
              <a:t>-</a:t>
            </a:r>
            <a:r>
              <a:rPr b="1" lang="en-US">
                <a:solidFill>
                  <a:srgbClr val="D66565"/>
                </a:solidFill>
              </a:rPr>
              <a:t> </a:t>
            </a:r>
            <a:endParaRPr lang="en-US"/>
          </a:p>
        </p:txBody>
      </p:sp>
      <p:sp>
        <p:nvSpPr>
          <p:cNvPr id="1048598" name=""/>
          <p:cNvSpPr>
            <a:spLocks noGrp="1"/>
          </p:cNvSpPr>
          <p:nvPr>
            <p:ph type="body" sz="half" idx="2"/>
          </p:nvPr>
        </p:nvSpPr>
        <p:spPr>
          <a:xfrm>
            <a:off x="347816" y="521937"/>
            <a:ext cx="9009029" cy="731215"/>
          </a:xfrm>
        </p:spPr>
        <p:txBody>
          <a:bodyPr/>
          <a:p>
            <a:r>
              <a:rPr sz="4000" i="1" lang="en-US">
                <a:solidFill>
                  <a:srgbClr val="7030A0"/>
                </a:solidFill>
              </a:rPr>
              <a:t>#</a:t>
            </a:r>
            <a:r>
              <a:rPr sz="4000" i="1" lang="en-US">
                <a:solidFill>
                  <a:srgbClr val="7030A0"/>
                </a:solidFill>
              </a:rPr>
              <a:t>conscious intellectual activi</a:t>
            </a:r>
            <a:r>
              <a:rPr sz="4000" i="1" lang="en-US">
                <a:solidFill>
                  <a:srgbClr val="7030A0"/>
                </a:solidFill>
              </a:rPr>
              <a:t>ties</a:t>
            </a:r>
            <a:r>
              <a:rPr sz="6000" i="1" lang="en-US"/>
              <a:t> </a:t>
            </a:r>
            <a:endParaRPr sz="6000" i="1" lang="en-US"/>
          </a:p>
        </p:txBody>
      </p:sp>
      <p:pic>
        <p:nvPicPr>
          <p:cNvPr id="2097163" name=""/>
          <p:cNvPicPr>
            <a:picLocks/>
          </p:cNvPicPr>
          <p:nvPr>
            <p:ph type="pic" idx="1"/>
          </p:nvPr>
        </p:nvPicPr>
        <p:blipFill>
          <a:blip xmlns:r="http://schemas.openxmlformats.org/officeDocument/2006/relationships" r:embed="rId1"/>
          <a:srcRect l="-13322" r="-13322"/>
          <a:stretch>
            <a:fillRect/>
          </a:stretch>
        </p:blipFill>
        <p:spPr>
          <a:xfrm>
            <a:off x="432067" y="1076916"/>
            <a:ext cx="7626369" cy="3655218"/>
          </a:xfrm>
        </p:spPr>
      </p:pic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-675" y="0"/>
            <a:ext cx="4955596" cy="2651401"/>
          </a:xfrm>
          <a:prstGeom prst="rect"/>
        </p:spPr>
      </p:pic>
      <p:pic>
        <p:nvPicPr>
          <p:cNvPr id="2097165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4929625" y="-1529"/>
            <a:ext cx="4214373" cy="5145029"/>
          </a:xfrm>
          <a:prstGeom prst="rect"/>
        </p:spPr>
      </p:pic>
      <p:pic>
        <p:nvPicPr>
          <p:cNvPr id="2097166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-350272" y="2651401"/>
            <a:ext cx="5300851" cy="2494011"/>
          </a:xfrm>
          <a:prstGeom prst="rect"/>
        </p:spPr>
      </p:pic>
    </p:spTree>
  </p:cSld>
  <p:clrMapOvr>
    <a:masterClrMapping/>
  </p:clrMapOvr>
  <p:transition spd="slow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2939145" cy="2322411"/>
          </a:xfrm>
          <a:prstGeom prst="rect"/>
        </p:spPr>
      </p:pic>
      <p:pic>
        <p:nvPicPr>
          <p:cNvPr id="2097168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2939144" y="0"/>
            <a:ext cx="2877513" cy="2333746"/>
          </a:xfrm>
          <a:prstGeom prst="rect"/>
        </p:spPr>
      </p:pic>
      <p:pic>
        <p:nvPicPr>
          <p:cNvPr id="2097169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0" y="2333746"/>
            <a:ext cx="2924604" cy="2761873"/>
          </a:xfrm>
          <a:prstGeom prst="rect"/>
        </p:spPr>
      </p:pic>
      <p:pic>
        <p:nvPicPr>
          <p:cNvPr id="2097170" name=""/>
          <p:cNvPicPr>
            <a:picLocks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 rot="0">
            <a:off x="2924603" y="2322411"/>
            <a:ext cx="2903827" cy="2943410"/>
          </a:xfrm>
          <a:prstGeom prst="rect"/>
        </p:spPr>
      </p:pic>
      <p:pic>
        <p:nvPicPr>
          <p:cNvPr id="2097171" name=""/>
          <p:cNvPicPr>
            <a:picLocks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 rot="0">
            <a:off x="5764919" y="0"/>
            <a:ext cx="3379080" cy="5315772"/>
          </a:xfrm>
          <a:prstGeom prst="rect"/>
        </p:spPr>
      </p:pic>
    </p:spTree>
  </p:cSld>
  <p:clrMapOvr>
    <a:masterClrMapping/>
  </p:clrMapOvr>
  <p:transition spd="med">
    <p:pull dir="l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2252012" y="0"/>
            <a:ext cx="2319988" cy="5143500"/>
          </a:xfrm>
          <a:prstGeom prst="rect"/>
        </p:spPr>
      </p:pic>
      <p:pic>
        <p:nvPicPr>
          <p:cNvPr id="2097173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0" y="40434"/>
            <a:ext cx="2319988" cy="5143500"/>
          </a:xfrm>
          <a:prstGeom prst="rect"/>
        </p:spPr>
      </p:pic>
      <p:pic>
        <p:nvPicPr>
          <p:cNvPr id="2097174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4606161" y="40435"/>
            <a:ext cx="4765115" cy="2823071"/>
          </a:xfrm>
          <a:prstGeom prst="rect"/>
        </p:spPr>
      </p:pic>
      <p:pic>
        <p:nvPicPr>
          <p:cNvPr id="2097175" name=""/>
          <p:cNvPicPr>
            <a:picLocks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 rot="0">
            <a:off x="4575942" y="2863506"/>
            <a:ext cx="4568057" cy="2406825"/>
          </a:xfrm>
          <a:prstGeom prst="rect"/>
        </p:spPr>
      </p:pic>
    </p:spTree>
  </p:cSld>
  <p:clrMapOvr>
    <a:masterClrMapping/>
  </p:clrMapOvr>
  <p:transition spd="med">
    <p:pull dir="l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-65412" y="0"/>
            <a:ext cx="9209412" cy="5126422"/>
          </a:xfrm>
          <a:prstGeom prst="rect"/>
        </p:spPr>
      </p:pic>
    </p:spTree>
  </p:cSld>
  <p:clrMapOvr>
    <a:masterClrMapping/>
  </p:clrMapOvr>
  <p:transition spd="slow">
    <p:split dir="out"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3039493" cy="5143500"/>
          </a:xfrm>
          <a:prstGeom prst="rect"/>
        </p:spPr>
      </p:pic>
      <p:pic>
        <p:nvPicPr>
          <p:cNvPr id="2097178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3096549" y="0"/>
            <a:ext cx="2950903" cy="5143500"/>
          </a:xfrm>
          <a:prstGeom prst="rect"/>
        </p:spPr>
      </p:pic>
      <p:pic>
        <p:nvPicPr>
          <p:cNvPr id="2097179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5914101" y="0"/>
            <a:ext cx="3229899" cy="51435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:extLst>
          <p:ext uri="http://mobile.wps.cn/transition/2016/1">
            <p:transition val="wps_invert_l_1500"/>
          </p:ext>
        </p:extLst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0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30623"/>
            <a:ext cx="9144000" cy="5112877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:extLst>
          <p:ext uri="http://mobile.wps.cn/transition/2016/1">
            <p:transition val="wps_teeter_l_1500"/>
          </p:ext>
        </p:extLst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1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-8558" y="-67395"/>
            <a:ext cx="9152558" cy="5210894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000">
        <p:extLst>
          <p:ext uri="http://mobile.wps.cn/transition/2016/1">
            <p:transition val="wps_appear_l_1000"/>
          </p:ext>
        </p:extLst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9203566" cy="7822648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 invX="0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69548" y="0"/>
            <a:ext cx="9074451" cy="5143500"/>
          </a:xfrm>
          <a:prstGeom prst="rect"/>
        </p:spPr>
      </p:pic>
    </p:spTree>
  </p:cSld>
  <p:clrMapOvr>
    <a:masterClrMapping/>
  </p:clrMapOvr>
  <p:transition spd="slow">
    <p:comb dir="horz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"/>
          <p:cNvSpPr>
            <a:spLocks noGrp="1"/>
          </p:cNvSpPr>
          <p:nvPr>
            <p:ph type="title"/>
          </p:nvPr>
        </p:nvSpPr>
        <p:spPr>
          <a:xfrm>
            <a:off x="586421" y="553689"/>
            <a:ext cx="8313190" cy="628186"/>
          </a:xfrm>
        </p:spPr>
        <p:txBody>
          <a:bodyPr/>
          <a:p>
            <a:r>
              <a:rPr b="1" sz="6600" lang="en-US" u="sng">
                <a:solidFill>
                  <a:srgbClr val="002060"/>
                </a:solidFill>
              </a:rPr>
              <a:t>C</a:t>
            </a:r>
            <a:r>
              <a:rPr b="1" sz="6600" lang="en-US" u="sng">
                <a:solidFill>
                  <a:srgbClr val="002060"/>
                </a:solidFill>
              </a:rPr>
              <a:t>U</a:t>
            </a:r>
            <a:r>
              <a:rPr b="1" sz="6600" lang="en-US" u="sng">
                <a:solidFill>
                  <a:srgbClr val="002060"/>
                </a:solidFill>
              </a:rPr>
              <a:t>L</a:t>
            </a:r>
            <a:r>
              <a:rPr b="1" sz="6600" lang="en-US" u="sng">
                <a:solidFill>
                  <a:srgbClr val="002060"/>
                </a:solidFill>
              </a:rPr>
              <a:t>T</a:t>
            </a:r>
            <a:r>
              <a:rPr b="1" sz="6600" lang="en-US" u="sng">
                <a:solidFill>
                  <a:srgbClr val="002060"/>
                </a:solidFill>
              </a:rPr>
              <a:t>U</a:t>
            </a:r>
            <a:r>
              <a:rPr b="1" sz="6600" lang="en-US" u="sng">
                <a:solidFill>
                  <a:srgbClr val="002060"/>
                </a:solidFill>
              </a:rPr>
              <a:t>R</a:t>
            </a:r>
            <a:r>
              <a:rPr b="1" sz="6600" lang="en-US" u="sng">
                <a:solidFill>
                  <a:srgbClr val="002060"/>
                </a:solidFill>
              </a:rPr>
              <a:t>A</a:t>
            </a:r>
            <a:r>
              <a:rPr b="1" sz="6600" lang="en-US" u="sng">
                <a:solidFill>
                  <a:srgbClr val="002060"/>
                </a:solidFill>
              </a:rPr>
              <a:t>L</a:t>
            </a:r>
            <a:r>
              <a:rPr b="1" sz="6600" lang="en-US" u="sng">
                <a:solidFill>
                  <a:srgbClr val="002060"/>
                </a:solidFill>
              </a:rPr>
              <a:t> </a:t>
            </a:r>
            <a:r>
              <a:rPr b="1" sz="6600" lang="en-US" u="sng">
                <a:solidFill>
                  <a:srgbClr val="002060"/>
                </a:solidFill>
              </a:rPr>
              <a:t>A</a:t>
            </a:r>
            <a:r>
              <a:rPr b="1" sz="6600" lang="en-US" u="sng">
                <a:solidFill>
                  <a:srgbClr val="002060"/>
                </a:solidFill>
              </a:rPr>
              <a:t>C</a:t>
            </a:r>
            <a:r>
              <a:rPr b="1" sz="6600" lang="en-US" u="sng">
                <a:solidFill>
                  <a:srgbClr val="002060"/>
                </a:solidFill>
              </a:rPr>
              <a:t>T</a:t>
            </a:r>
            <a:r>
              <a:rPr b="1" sz="6600" lang="en-US" u="sng">
                <a:solidFill>
                  <a:srgbClr val="002060"/>
                </a:solidFill>
              </a:rPr>
              <a:t>I</a:t>
            </a:r>
            <a:r>
              <a:rPr b="1" sz="6600" lang="en-US" u="sng">
                <a:solidFill>
                  <a:srgbClr val="002060"/>
                </a:solidFill>
              </a:rPr>
              <a:t>VITIES </a:t>
            </a:r>
            <a:endParaRPr sz="6600" lang="en-US" u="sng">
              <a:solidFill>
                <a:srgbClr val="002060"/>
              </a:solidFill>
            </a:endParaRPr>
          </a:p>
        </p:txBody>
      </p:sp>
      <p:sp>
        <p:nvSpPr>
          <p:cNvPr id="1048600" name=""/>
          <p:cNvSpPr>
            <a:spLocks noGrp="1"/>
          </p:cNvSpPr>
          <p:nvPr>
            <p:ph type="pic" idx="1"/>
          </p:nvPr>
        </p:nvSpPr>
        <p:spPr>
          <a:xfrm>
            <a:off x="2257424" y="1181874"/>
            <a:ext cx="4629150" cy="3655218"/>
          </a:xfrm>
        </p:spPr>
        <p:txBody>
          <a:bodyPr/>
          <a:p>
            <a:endParaRPr lang="en-US"/>
          </a:p>
        </p:txBody>
      </p:sp>
      <p:pic>
        <p:nvPicPr>
          <p:cNvPr id="209718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586421" y="1073601"/>
            <a:ext cx="7735624" cy="4069898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 invX="0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5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-934377" y="0"/>
            <a:ext cx="5636006" cy="5238814"/>
          </a:xfrm>
          <a:prstGeom prst="rect"/>
        </p:spPr>
      </p:pic>
      <p:pic>
        <p:nvPicPr>
          <p:cNvPr id="2097186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4688651" y="0"/>
            <a:ext cx="5212342" cy="5126255"/>
          </a:xfrm>
          <a:prstGeom prst="rect"/>
        </p:spPr>
      </p:pic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4444812" y="28514"/>
            <a:ext cx="4699187" cy="5114986"/>
          </a:xfrm>
          <a:prstGeom prst="rect"/>
        </p:spPr>
      </p:pic>
      <p:pic>
        <p:nvPicPr>
          <p:cNvPr id="2097188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0" y="0"/>
            <a:ext cx="4480608" cy="5143500"/>
          </a:xfrm>
          <a:prstGeom prst="rect"/>
        </p:spPr>
      </p:pic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9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16200000">
            <a:off x="768821" y="-768823"/>
            <a:ext cx="2274068" cy="3811712"/>
          </a:xfrm>
          <a:prstGeom prst="rect"/>
        </p:spPr>
      </p:pic>
      <p:pic>
        <p:nvPicPr>
          <p:cNvPr id="2097190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16190859">
            <a:off x="5250520" y="-1428929"/>
            <a:ext cx="2459647" cy="5330747"/>
          </a:xfrm>
          <a:prstGeom prst="rect"/>
        </p:spPr>
      </p:pic>
      <p:pic>
        <p:nvPicPr>
          <p:cNvPr id="2097191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0" y="2274067"/>
            <a:ext cx="3857226" cy="2827755"/>
          </a:xfrm>
          <a:prstGeom prst="rect"/>
        </p:spPr>
      </p:pic>
      <p:pic>
        <p:nvPicPr>
          <p:cNvPr id="2097192" name=""/>
          <p:cNvPicPr>
            <a:picLocks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 rot="0">
            <a:off x="3857225" y="2473350"/>
            <a:ext cx="5385235" cy="2573443"/>
          </a:xfrm>
          <a:prstGeom prst="rect"/>
        </p:spPr>
      </p:pic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"/>
          <p:cNvSpPr>
            <a:spLocks noGrp="1"/>
          </p:cNvSpPr>
          <p:nvPr>
            <p:ph type="title"/>
          </p:nvPr>
        </p:nvSpPr>
        <p:spPr>
          <a:xfrm>
            <a:off x="335470" y="-335497"/>
            <a:ext cx="8358761" cy="1325924"/>
          </a:xfrm>
          <a:solidFill>
            <a:srgbClr val="FFCC99"/>
          </a:solidFill>
        </p:spPr>
        <p:txBody>
          <a:bodyPr/>
          <a:p>
            <a:r>
              <a:rPr b="1" sz="4800" lang="en-US"/>
              <a:t>S</a:t>
            </a:r>
            <a:r>
              <a:rPr b="1" sz="4800" lang="en-US"/>
              <a:t>O</a:t>
            </a:r>
            <a:r>
              <a:rPr b="1" sz="4800" lang="en-US"/>
              <a:t>C</a:t>
            </a:r>
            <a:r>
              <a:rPr b="1" sz="4800" lang="en-US"/>
              <a:t>I</a:t>
            </a:r>
            <a:r>
              <a:rPr b="1" sz="4800" lang="en-US"/>
              <a:t>A</a:t>
            </a:r>
            <a:r>
              <a:rPr b="1" sz="4800" lang="en-US"/>
              <a:t>L</a:t>
            </a:r>
            <a:r>
              <a:rPr b="1" sz="4800" lang="en-US"/>
              <a:t> </a:t>
            </a:r>
            <a:r>
              <a:rPr b="1" sz="4800" lang="en-US"/>
              <a:t>A</a:t>
            </a:r>
            <a:r>
              <a:rPr b="1" sz="4800" lang="en-US"/>
              <a:t>W</a:t>
            </a:r>
            <a:r>
              <a:rPr b="1" sz="4800" lang="en-US"/>
              <a:t>A</a:t>
            </a:r>
            <a:r>
              <a:rPr b="1" sz="4800" lang="en-US"/>
              <a:t>R</a:t>
            </a:r>
            <a:r>
              <a:rPr b="1" sz="4800" lang="en-US"/>
              <a:t>E</a:t>
            </a:r>
            <a:r>
              <a:rPr b="1" sz="4800" lang="en-US"/>
              <a:t>N</a:t>
            </a:r>
            <a:r>
              <a:rPr b="1" sz="4800" lang="en-US"/>
              <a:t>E</a:t>
            </a:r>
            <a:r>
              <a:rPr b="1" sz="4800" lang="en-US"/>
              <a:t>S</a:t>
            </a:r>
            <a:r>
              <a:rPr b="1" sz="4800" lang="en-US"/>
              <a:t>S</a:t>
            </a:r>
            <a:r>
              <a:rPr b="1" sz="4800" lang="en-US"/>
              <a:t> </a:t>
            </a:r>
            <a:r>
              <a:rPr b="1" sz="4800" lang="en-US"/>
              <a:t>P</a:t>
            </a:r>
            <a:r>
              <a:rPr b="1" sz="4800" lang="en-US"/>
              <a:t>R</a:t>
            </a:r>
            <a:r>
              <a:rPr b="1" sz="4800" lang="en-US"/>
              <a:t>O</a:t>
            </a:r>
            <a:r>
              <a:rPr b="1" sz="4800" lang="en-US"/>
              <a:t>G</a:t>
            </a:r>
            <a:r>
              <a:rPr b="1" sz="4800" lang="en-US"/>
              <a:t>R</a:t>
            </a:r>
            <a:r>
              <a:rPr b="1" sz="4800" lang="en-US"/>
              <a:t>A</a:t>
            </a:r>
            <a:r>
              <a:rPr b="1" sz="4800" lang="en-US"/>
              <a:t>M</a:t>
            </a:r>
            <a:r>
              <a:rPr b="1" sz="4800" lang="en-US"/>
              <a:t>S</a:t>
            </a:r>
            <a:r>
              <a:rPr b="1" sz="6000" lang="en-US"/>
              <a:t> </a:t>
            </a:r>
            <a:endParaRPr lang="en-US"/>
          </a:p>
        </p:txBody>
      </p:sp>
      <p:sp>
        <p:nvSpPr>
          <p:cNvPr id="1048602" name=""/>
          <p:cNvSpPr>
            <a:spLocks noGrp="1"/>
          </p:cNvSpPr>
          <p:nvPr>
            <p:ph type="pic" idx="1"/>
          </p:nvPr>
        </p:nvSpPr>
        <p:spPr>
          <a:xfrm>
            <a:off x="2611517" y="1249093"/>
            <a:ext cx="4629150" cy="3655218"/>
          </a:xfrm>
        </p:spPr>
        <p:txBody>
          <a:bodyPr/>
          <a:p>
            <a:endParaRPr lang="en-US"/>
          </a:p>
        </p:txBody>
      </p:sp>
      <p:pic>
        <p:nvPicPr>
          <p:cNvPr id="209719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35469" y="1241357"/>
            <a:ext cx="8327665" cy="3379554"/>
          </a:xfrm>
          <a:prstGeom prst="rect"/>
        </p:spPr>
      </p:pic>
    </p:spTree>
  </p:cSld>
  <p:clrMapOvr>
    <a:masterClrMapping/>
  </p:clrMapOvr>
  <p:transition spd="slow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3638466" cy="2430123"/>
          </a:xfrm>
          <a:prstGeom prst="rect"/>
        </p:spPr>
      </p:pic>
      <p:pic>
        <p:nvPicPr>
          <p:cNvPr id="2097195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3638466" y="0"/>
            <a:ext cx="5477465" cy="5143500"/>
          </a:xfrm>
          <a:prstGeom prst="rect"/>
        </p:spPr>
      </p:pic>
      <p:pic>
        <p:nvPicPr>
          <p:cNvPr id="2097196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0" y="2430123"/>
            <a:ext cx="3673498" cy="2866311"/>
          </a:xfrm>
          <a:prstGeom prst="rect"/>
        </p:spPr>
      </p:pic>
    </p:spTree>
  </p:cSld>
  <p:clrMapOvr>
    <a:masterClrMapping/>
  </p:clrMapOvr>
  <p:transition spd="slow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-243945"/>
            <a:ext cx="4640276" cy="5396827"/>
          </a:xfrm>
          <a:prstGeom prst="rect"/>
        </p:spPr>
      </p:pic>
      <p:pic>
        <p:nvPicPr>
          <p:cNvPr id="2097198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4571999" y="-243945"/>
            <a:ext cx="4547046" cy="5424974"/>
          </a:xfrm>
          <a:prstGeom prst="rect"/>
        </p:spPr>
      </p:pic>
    </p:spTree>
  </p:cSld>
  <p:clrMapOvr>
    <a:masterClrMapping/>
  </p:clrMapOvr>
  <p:transition spd="slow"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9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60940" y="36577"/>
            <a:ext cx="4373075" cy="2535173"/>
          </a:xfrm>
          <a:prstGeom prst="rect"/>
        </p:spPr>
      </p:pic>
      <p:pic>
        <p:nvPicPr>
          <p:cNvPr id="2097200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0" y="2571749"/>
            <a:ext cx="4434016" cy="2554156"/>
          </a:xfrm>
          <a:prstGeom prst="rect"/>
        </p:spPr>
      </p:pic>
      <p:pic>
        <p:nvPicPr>
          <p:cNvPr id="2097201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4373074" y="0"/>
            <a:ext cx="4705419" cy="2464126"/>
          </a:xfrm>
          <a:prstGeom prst="rect"/>
        </p:spPr>
      </p:pic>
      <p:pic>
        <p:nvPicPr>
          <p:cNvPr id="2097202" name=""/>
          <p:cNvPicPr>
            <a:picLocks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 rot="0">
            <a:off x="4434016" y="2464125"/>
            <a:ext cx="4608191" cy="2979889"/>
          </a:xfrm>
          <a:prstGeom prst="rect"/>
        </p:spPr>
      </p:pic>
    </p:spTree>
  </p:cSld>
  <p:clrMapOvr>
    <a:masterClrMapping/>
  </p:clrMapOvr>
  <p:transition spd="slow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"/>
          <p:cNvSpPr txBox="1"/>
          <p:nvPr/>
        </p:nvSpPr>
        <p:spPr>
          <a:xfrm>
            <a:off x="2306612" y="259419"/>
            <a:ext cx="4530775" cy="777240"/>
          </a:xfrm>
          <a:prstGeom prst="rect"/>
          <a:solidFill>
            <a:srgbClr val="92D050"/>
          </a:solidFill>
        </p:spPr>
        <p:txBody>
          <a:bodyPr rtlCol="0" wrap="square">
            <a:spAutoFit/>
          </a:bodyPr>
          <a:p>
            <a:r>
              <a:rPr b="1" sz="5400" lang="en-US">
                <a:solidFill>
                  <a:srgbClr val="000000"/>
                </a:solidFill>
              </a:rPr>
              <a:t>V</a:t>
            </a:r>
            <a:r>
              <a:rPr b="1" sz="5400" lang="en-US">
                <a:solidFill>
                  <a:srgbClr val="000000"/>
                </a:solidFill>
              </a:rPr>
              <a:t>A</a:t>
            </a:r>
            <a:r>
              <a:rPr b="1" sz="5400" lang="en-US">
                <a:solidFill>
                  <a:srgbClr val="000000"/>
                </a:solidFill>
              </a:rPr>
              <a:t>C</a:t>
            </a:r>
            <a:r>
              <a:rPr b="1" sz="5400" lang="en-US">
                <a:solidFill>
                  <a:srgbClr val="000000"/>
                </a:solidFill>
              </a:rPr>
              <a:t>C</a:t>
            </a:r>
            <a:r>
              <a:rPr b="1" sz="5400" lang="en-US">
                <a:solidFill>
                  <a:srgbClr val="000000"/>
                </a:solidFill>
              </a:rPr>
              <a:t>I</a:t>
            </a:r>
            <a:r>
              <a:rPr b="1" sz="5400" lang="en-US">
                <a:solidFill>
                  <a:srgbClr val="000000"/>
                </a:solidFill>
              </a:rPr>
              <a:t>N</a:t>
            </a:r>
            <a:r>
              <a:rPr b="1" sz="5400" lang="en-US">
                <a:solidFill>
                  <a:srgbClr val="000000"/>
                </a:solidFill>
              </a:rPr>
              <a:t>E</a:t>
            </a:r>
            <a:r>
              <a:rPr b="1" sz="5400" lang="en-US">
                <a:solidFill>
                  <a:srgbClr val="000000"/>
                </a:solidFill>
              </a:rPr>
              <a:t> </a:t>
            </a:r>
            <a:r>
              <a:rPr b="1" sz="5400" lang="en-US">
                <a:solidFill>
                  <a:srgbClr val="000000"/>
                </a:solidFill>
              </a:rPr>
              <a:t>D</a:t>
            </a:r>
            <a:r>
              <a:rPr b="1" sz="5400" lang="en-US">
                <a:solidFill>
                  <a:srgbClr val="000000"/>
                </a:solidFill>
              </a:rPr>
              <a:t>R</a:t>
            </a:r>
            <a:r>
              <a:rPr b="1" sz="5400" lang="en-US">
                <a:solidFill>
                  <a:srgbClr val="000000"/>
                </a:solidFill>
              </a:rPr>
              <a:t>I</a:t>
            </a:r>
            <a:r>
              <a:rPr b="1" sz="5400" lang="en-US">
                <a:solidFill>
                  <a:srgbClr val="000000"/>
                </a:solidFill>
              </a:rPr>
              <a:t>V</a:t>
            </a:r>
            <a:r>
              <a:rPr b="1" sz="5400" lang="en-US">
                <a:solidFill>
                  <a:srgbClr val="000000"/>
                </a:solidFill>
              </a:rPr>
              <a:t>E</a:t>
            </a:r>
            <a:endParaRPr sz="2800" lang="en-US">
              <a:solidFill>
                <a:srgbClr val="000000"/>
              </a:solidFill>
            </a:endParaRPr>
          </a:p>
        </p:txBody>
      </p:sp>
      <p:pic>
        <p:nvPicPr>
          <p:cNvPr id="209720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536245" y="1273103"/>
            <a:ext cx="8246607" cy="3369413"/>
          </a:xfrm>
          <a:prstGeom prst="rect"/>
        </p:spPr>
      </p:pic>
    </p:spTree>
  </p:cSld>
  <p:clrMapOvr>
    <a:masterClrMapping/>
  </p:clrMapOvr>
  <p:transition spd="slow"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1012924"/>
            <a:ext cx="9144000" cy="4130576"/>
          </a:xfrm>
          <a:prstGeom prst="rect"/>
        </p:spPr>
      </p:pic>
      <p:sp>
        <p:nvSpPr>
          <p:cNvPr id="1048584" name=""/>
          <p:cNvSpPr txBox="1"/>
          <p:nvPr/>
        </p:nvSpPr>
        <p:spPr>
          <a:xfrm>
            <a:off x="1439088" y="370898"/>
            <a:ext cx="6643455" cy="497840"/>
          </a:xfrm>
          <a:prstGeom prst="rect"/>
        </p:spPr>
        <p:txBody>
          <a:bodyPr rtlCol="0" wrap="square">
            <a:spAutoFit/>
          </a:bodyPr>
          <a:p>
            <a:r>
              <a:rPr sz="3200" i="1" lang="en-US">
                <a:solidFill>
                  <a:srgbClr val="002060"/>
                </a:solidFill>
              </a:rPr>
              <a:t>A</a:t>
            </a:r>
            <a:r>
              <a:rPr sz="3200" i="1" lang="en-US">
                <a:solidFill>
                  <a:srgbClr val="002060"/>
                </a:solidFill>
              </a:rPr>
              <a:t>P</a:t>
            </a:r>
            <a:r>
              <a:rPr sz="3200" i="1" lang="en-US">
                <a:solidFill>
                  <a:srgbClr val="002060"/>
                </a:solidFill>
              </a:rPr>
              <a:t>P</a:t>
            </a:r>
            <a:r>
              <a:rPr sz="3200" i="1" lang="en-US">
                <a:solidFill>
                  <a:srgbClr val="002060"/>
                </a:solidFill>
              </a:rPr>
              <a:t>R</a:t>
            </a:r>
            <a:r>
              <a:rPr sz="3200" i="1" lang="en-US">
                <a:solidFill>
                  <a:srgbClr val="002060"/>
                </a:solidFill>
              </a:rPr>
              <a:t>E</a:t>
            </a:r>
            <a:r>
              <a:rPr sz="3200" i="1" lang="en-US">
                <a:solidFill>
                  <a:srgbClr val="002060"/>
                </a:solidFill>
              </a:rPr>
              <a:t>C</a:t>
            </a:r>
            <a:r>
              <a:rPr sz="3200" i="1" lang="en-US">
                <a:solidFill>
                  <a:srgbClr val="002060"/>
                </a:solidFill>
              </a:rPr>
              <a:t>I</a:t>
            </a:r>
            <a:r>
              <a:rPr sz="3200" i="1" lang="en-US">
                <a:solidFill>
                  <a:srgbClr val="002060"/>
                </a:solidFill>
              </a:rPr>
              <a:t>A</a:t>
            </a:r>
            <a:r>
              <a:rPr sz="3200" i="1" lang="en-US">
                <a:solidFill>
                  <a:srgbClr val="002060"/>
                </a:solidFill>
              </a:rPr>
              <a:t>T</a:t>
            </a:r>
            <a:r>
              <a:rPr sz="3200" i="1" lang="en-US">
                <a:solidFill>
                  <a:srgbClr val="002060"/>
                </a:solidFill>
              </a:rPr>
              <a:t>I</a:t>
            </a:r>
            <a:r>
              <a:rPr sz="3200" i="1" lang="en-US">
                <a:solidFill>
                  <a:srgbClr val="002060"/>
                </a:solidFill>
              </a:rPr>
              <a:t>O</a:t>
            </a:r>
            <a:r>
              <a:rPr sz="3200" i="1" lang="en-US">
                <a:solidFill>
                  <a:srgbClr val="002060"/>
                </a:solidFill>
              </a:rPr>
              <a:t>N</a:t>
            </a:r>
            <a:r>
              <a:rPr sz="3200" i="1" lang="en-US">
                <a:solidFill>
                  <a:srgbClr val="002060"/>
                </a:solidFill>
              </a:rPr>
              <a:t>S</a:t>
            </a:r>
            <a:r>
              <a:rPr sz="3200" i="1" lang="en-US">
                <a:solidFill>
                  <a:srgbClr val="002060"/>
                </a:solidFill>
              </a:rPr>
              <a:t> </a:t>
            </a:r>
            <a:r>
              <a:rPr sz="3200" i="1" lang="en-US">
                <a:solidFill>
                  <a:srgbClr val="002060"/>
                </a:solidFill>
              </a:rPr>
              <a:t>F</a:t>
            </a:r>
            <a:r>
              <a:rPr sz="3200" i="1" lang="en-US">
                <a:solidFill>
                  <a:srgbClr val="002060"/>
                </a:solidFill>
              </a:rPr>
              <a:t>O</a:t>
            </a:r>
            <a:r>
              <a:rPr sz="3200" i="1" lang="en-US">
                <a:solidFill>
                  <a:srgbClr val="002060"/>
                </a:solidFill>
              </a:rPr>
              <a:t>R</a:t>
            </a:r>
            <a:r>
              <a:rPr sz="3200" i="1" lang="en-US">
                <a:solidFill>
                  <a:srgbClr val="002060"/>
                </a:solidFill>
              </a:rPr>
              <a:t> </a:t>
            </a:r>
            <a:r>
              <a:rPr sz="3200" i="1" lang="en-US">
                <a:solidFill>
                  <a:srgbClr val="002060"/>
                </a:solidFill>
              </a:rPr>
              <a:t>T</a:t>
            </a:r>
            <a:r>
              <a:rPr sz="3200" i="1" lang="en-US">
                <a:solidFill>
                  <a:srgbClr val="002060"/>
                </a:solidFill>
              </a:rPr>
              <a:t>H</a:t>
            </a:r>
            <a:r>
              <a:rPr sz="3200" i="1" lang="en-US">
                <a:solidFill>
                  <a:srgbClr val="002060"/>
                </a:solidFill>
              </a:rPr>
              <a:t>E</a:t>
            </a:r>
            <a:r>
              <a:rPr sz="3200" i="1" lang="en-US">
                <a:solidFill>
                  <a:srgbClr val="002060"/>
                </a:solidFill>
              </a:rPr>
              <a:t>I</a:t>
            </a:r>
            <a:r>
              <a:rPr sz="3200" i="1" lang="en-US">
                <a:solidFill>
                  <a:srgbClr val="002060"/>
                </a:solidFill>
              </a:rPr>
              <a:t>R</a:t>
            </a:r>
            <a:r>
              <a:rPr sz="3200" i="1" lang="en-US">
                <a:solidFill>
                  <a:srgbClr val="002060"/>
                </a:solidFill>
              </a:rPr>
              <a:t> </a:t>
            </a:r>
            <a:r>
              <a:rPr sz="3200" i="1" lang="en-US">
                <a:solidFill>
                  <a:srgbClr val="002060"/>
                </a:solidFill>
              </a:rPr>
              <a:t>S</a:t>
            </a:r>
            <a:r>
              <a:rPr sz="3200" i="1" lang="en-US">
                <a:solidFill>
                  <a:srgbClr val="002060"/>
                </a:solidFill>
              </a:rPr>
              <a:t>U</a:t>
            </a:r>
            <a:r>
              <a:rPr sz="3200" i="1" lang="en-US">
                <a:solidFill>
                  <a:srgbClr val="002060"/>
                </a:solidFill>
              </a:rPr>
              <a:t>C</a:t>
            </a:r>
            <a:r>
              <a:rPr sz="3200" i="1" lang="en-US">
                <a:solidFill>
                  <a:srgbClr val="002060"/>
                </a:solidFill>
              </a:rPr>
              <a:t>E</a:t>
            </a:r>
            <a:r>
              <a:rPr sz="3200" i="1" lang="en-US">
                <a:solidFill>
                  <a:srgbClr val="002060"/>
                </a:solidFill>
              </a:rPr>
              <a:t>S</a:t>
            </a:r>
            <a:r>
              <a:rPr sz="3200" i="1" lang="en-US">
                <a:solidFill>
                  <a:srgbClr val="002060"/>
                </a:solidFill>
              </a:rPr>
              <a:t>S</a:t>
            </a:r>
            <a:endParaRPr sz="3200" i="1"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406" y="0"/>
            <a:ext cx="9137188" cy="51435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9264622" cy="51435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300">
        <p14:pan dir="u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"/>
          <p:cNvSpPr txBox="1"/>
          <p:nvPr/>
        </p:nvSpPr>
        <p:spPr>
          <a:xfrm>
            <a:off x="957686" y="1731987"/>
            <a:ext cx="7412806" cy="1310641"/>
          </a:xfrm>
          <a:prstGeom prst="rect"/>
          <a:solidFill>
            <a:srgbClr val="92D050"/>
          </a:solidFill>
        </p:spPr>
        <p:txBody>
          <a:bodyPr rtlCol="0" wrap="square">
            <a:spAutoFit/>
          </a:bodyPr>
          <a:p>
            <a:r>
              <a:rPr b="1" sz="9600" lang="en-US" u="sng">
                <a:solidFill>
                  <a:srgbClr val="000000"/>
                </a:solidFill>
              </a:rPr>
              <a:t>T</a:t>
            </a:r>
            <a:r>
              <a:rPr b="1" sz="9600" lang="en-US" u="sng">
                <a:solidFill>
                  <a:srgbClr val="000000"/>
                </a:solidFill>
              </a:rPr>
              <a:t>H</a:t>
            </a:r>
            <a:r>
              <a:rPr b="1" sz="9600" lang="en-US" u="sng">
                <a:solidFill>
                  <a:srgbClr val="000000"/>
                </a:solidFill>
              </a:rPr>
              <a:t>A</a:t>
            </a:r>
            <a:r>
              <a:rPr b="1" sz="9600" lang="en-US" u="sng">
                <a:solidFill>
                  <a:srgbClr val="000000"/>
                </a:solidFill>
              </a:rPr>
              <a:t>N</a:t>
            </a:r>
            <a:r>
              <a:rPr b="1" sz="9600" lang="en-US" u="sng">
                <a:solidFill>
                  <a:srgbClr val="000000"/>
                </a:solidFill>
              </a:rPr>
              <a:t>K</a:t>
            </a:r>
            <a:r>
              <a:rPr b="1" sz="9600" lang="en-US" u="sng">
                <a:solidFill>
                  <a:srgbClr val="000000"/>
                </a:solidFill>
              </a:rPr>
              <a:t> </a:t>
            </a:r>
            <a:r>
              <a:rPr b="1" sz="9600" lang="en-US" u="sng">
                <a:solidFill>
                  <a:srgbClr val="000000"/>
                </a:solidFill>
              </a:rPr>
              <a:t>Y</a:t>
            </a:r>
            <a:r>
              <a:rPr b="1" sz="9600" lang="en-US" u="sng">
                <a:solidFill>
                  <a:srgbClr val="000000"/>
                </a:solidFill>
              </a:rPr>
              <a:t>O</a:t>
            </a:r>
            <a:r>
              <a:rPr b="1" sz="9600" lang="en-US" u="sng">
                <a:solidFill>
                  <a:srgbClr val="000000"/>
                </a:solidFill>
              </a:rPr>
              <a:t>U</a:t>
            </a:r>
            <a:r>
              <a:rPr b="1" sz="9600" lang="en-US" u="sng">
                <a:solidFill>
                  <a:srgbClr val="000000"/>
                </a:solidFill>
              </a:rPr>
              <a:t> </a:t>
            </a:r>
            <a:r>
              <a:rPr b="1" sz="9600" lang="en-US" u="sng">
                <a:solidFill>
                  <a:srgbClr val="000000"/>
                </a:solidFill>
              </a:rPr>
              <a:t>.</a:t>
            </a:r>
            <a:r>
              <a:rPr b="1" sz="9600" lang="en-US" u="sng">
                <a:solidFill>
                  <a:srgbClr val="000000"/>
                </a:solidFill>
              </a:rPr>
              <a:t>.</a:t>
            </a:r>
            <a:endParaRPr b="1" sz="9600" lang="en-US" u="sng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0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6CBE6"/>
        </a:accent5>
        <a:accent6>
          <a:srgbClr val="D4702B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4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ScaleCrop>0</ScaleCrop>
  <LinksUpToDate>0</LinksUpToDat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PowerPoint 演示文稿</dc:title>
  <dc:creator>Windows 用户</dc:creator>
  <cp:lastModifiedBy>wps</cp:lastModifiedBy>
  <dcterms:created xsi:type="dcterms:W3CDTF">2014-08-31T18:39:43Z</dcterms:created>
  <dcterms:modified xsi:type="dcterms:W3CDTF">2022-06-02T05:08:53Z</dcterms:modified>
</cp:coreProperties>
</file>