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slideLayouts/slideLayout2.xml" ContentType="application/vnd.openxmlformats-officedocument.presentationml.slideLayout+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slideLayouts/slideLayout3.xml" ContentType="application/vnd.openxmlformats-officedocument.presentationml.slideLayout+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slideLayouts/slideLayout4.xml" ContentType="application/vnd.openxmlformats-officedocument.presentationml.slideLayout+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slideLayouts/slideLayout5.xml" ContentType="application/vnd.openxmlformats-officedocument.presentationml.slideLayout+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slideLayouts/slideLayout6.xml" ContentType="application/vnd.openxmlformats-officedocument.presentationml.slideLayout+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slideLayouts/slideLayout7.xml" ContentType="application/vnd.openxmlformats-officedocument.presentationml.slideLayout+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slideLayouts/slideLayout8.xml" ContentType="application/vnd.openxmlformats-officedocument.presentationml.slideLayout+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slideLayouts/slideLayout9.xml" ContentType="application/vnd.openxmlformats-officedocument.presentationml.slideLayout+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slideLayouts/slideLayout10.xml" ContentType="application/vnd.openxmlformats-officedocument.presentationml.slideLayout+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slideLayouts/slideLayout11.xml" ContentType="application/vnd.openxmlformats-officedocument.presentationml.slideLayout+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slideLayouts/slideLayout12.xml" ContentType="application/vnd.openxmlformats-officedocument.presentationml.slideLayout+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slideLayouts/slideLayout13.xml" ContentType="application/vnd.openxmlformats-officedocument.presentationml.slideLayout+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slideLayouts/slideLayout14.xml" ContentType="application/vnd.openxmlformats-officedocument.presentationml.slideLayout+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slideLayouts/slideLayout15.xml" ContentType="application/vnd.openxmlformats-officedocument.presentationml.slideLayout+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slideLayouts/slideLayout16.xml" ContentType="application/vnd.openxmlformats-officedocument.presentationml.slideLayout+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slideLayouts/slideLayout17.xml" ContentType="application/vnd.openxmlformats-officedocument.presentationml.slideLayout+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slideLayouts/slideLayout18.xml" ContentType="application/vnd.openxmlformats-officedocument.presentationml.slideLayout+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handoutMasters/handoutMaster1.xml" ContentType="application/vnd.openxmlformats-officedocument.presentationml.handoutMaster+xml"/>
  <Override PartName="/ppt/theme/theme3.xml" ContentType="application/vnd.openxmlformats-officedocument.theme+xml"/>
  <Override PartName="/ppt/slides/slide1.xml" ContentType="application/vnd.openxmlformats-officedocument.presentationml.slide+xml"/>
  <Override PartName="/ppt/tags/tag126.xml" ContentType="application/vnd.openxmlformats-officedocument.presentationml.tags+xml"/>
  <Override PartName="/ppt/theme/themeOverride1.xml" ContentType="application/vnd.openxmlformats-officedocument.themeOverride+xml"/>
  <Override PartName="/ppt/notesSlides/notesSlide1.xml" ContentType="application/vnd.openxmlformats-officedocument.presentationml.notesSlide+xml"/>
  <Override PartName="/ppt/slides/slide2.xml" ContentType="application/vnd.openxmlformats-officedocument.presentationml.slide+xml"/>
  <Override PartName="/ppt/tags/tag127.xml" ContentType="application/vnd.openxmlformats-officedocument.presentationml.tags+xml"/>
  <Override PartName="/ppt/notesSlides/notesSlide2.xml" ContentType="application/vnd.openxmlformats-officedocument.presentationml.notesSlide+xml"/>
  <Override PartName="/ppt/slides/slide3.xml" ContentType="application/vnd.openxmlformats-officedocument.presentationml.slide+xml"/>
  <Override PartName="/ppt/tags/tag128.xml" ContentType="application/vnd.openxmlformats-officedocument.presentationml.tags+xml"/>
  <Override PartName="/ppt/notesSlides/notesSlide3.xml" ContentType="application/vnd.openxmlformats-officedocument.presentationml.notesSlide+xml"/>
  <Override PartName="/ppt/slides/slide4.xml" ContentType="application/vnd.openxmlformats-officedocument.presentationml.slide+xml"/>
  <Override PartName="/ppt/tags/tag129.xml" ContentType="application/vnd.openxmlformats-officedocument.presentationml.tags+xml"/>
  <Override PartName="/ppt/notesSlides/notesSlide4.xml" ContentType="application/vnd.openxmlformats-officedocument.presentationml.notesSlide+xml"/>
  <Override PartName="/ppt/slides/slide5.xml" ContentType="application/vnd.openxmlformats-officedocument.presentationml.slide+xml"/>
  <Override PartName="/ppt/tags/tag130.xml" ContentType="application/vnd.openxmlformats-officedocument.presentationml.tags+xml"/>
  <Override PartName="/ppt/notesSlides/notesSlide5.xml" ContentType="application/vnd.openxmlformats-officedocument.presentationml.notesSlide+xml"/>
  <Override PartName="/ppt/slides/slide6.xml" ContentType="application/vnd.openxmlformats-officedocument.presentationml.slide+xml"/>
  <Override PartName="/ppt/tags/tag131.xml" ContentType="application/vnd.openxmlformats-officedocument.presentationml.tags+xml"/>
  <Override PartName="/ppt/notesSlides/notesSlide6.xml" ContentType="application/vnd.openxmlformats-officedocument.presentationml.notesSlide+xml"/>
  <Override PartName="/ppt/slides/slide7.xml" ContentType="application/vnd.openxmlformats-officedocument.presentationml.slide+xml"/>
  <Override PartName="/ppt/tags/tag132.xml" ContentType="application/vnd.openxmlformats-officedocument.presentationml.tags+xml"/>
  <Override PartName="/ppt/theme/themeOverride2.xml" ContentType="application/vnd.openxmlformats-officedocument.themeOverride+xml"/>
  <Override PartName="/ppt/notesSlides/notesSlide7.xml" ContentType="application/vnd.openxmlformats-officedocument.presentationml.notesSlide+xml"/>
  <Override PartName="/ppt/slides/slide8.xml" ContentType="application/vnd.openxmlformats-officedocument.presentationml.slide+xml"/>
  <Override PartName="/ppt/tags/tag133.xml" ContentType="application/vnd.openxmlformats-officedocument.presentationml.tags+xml"/>
  <Override PartName="/ppt/notesSlides/notesSlide8.xml" ContentType="application/vnd.openxmlformats-officedocument.presentationml.notesSlide+xml"/>
  <Override PartName="/ppt/slides/slide9.xml" ContentType="application/vnd.openxmlformats-officedocument.presentationml.slide+xml"/>
  <Override PartName="/ppt/tags/tag134.xml" ContentType="application/vnd.openxmlformats-officedocument.presentationml.tags+xml"/>
  <Override PartName="/ppt/notesSlides/notesSlide9.xml" ContentType="application/vnd.openxmlformats-officedocument.presentationml.notesSlide+xml"/>
  <Override PartName="/ppt/slides/slide10.xml" ContentType="application/vnd.openxmlformats-officedocument.presentationml.slide+xml"/>
  <Override PartName="/ppt/tags/tag135.xml" ContentType="application/vnd.openxmlformats-officedocument.presentationml.tags+xml"/>
  <Override PartName="/ppt/notesSlides/notesSlide10.xml" ContentType="application/vnd.openxmlformats-officedocument.presentationml.notesSlide+xml"/>
  <Override PartName="/ppt/slides/slide11.xml" ContentType="application/vnd.openxmlformats-officedocument.presentationml.slide+xml"/>
  <Override PartName="/ppt/tags/tag136.xml" ContentType="application/vnd.openxmlformats-officedocument.presentationml.tags+xml"/>
  <Override PartName="/ppt/theme/themeOverride3.xml" ContentType="application/vnd.openxmlformats-officedocument.themeOverride+xml"/>
  <Override PartName="/ppt/notesSlides/notesSlide11.xml" ContentType="application/vnd.openxmlformats-officedocument.presentationml.notesSlide+xml"/>
  <Override PartName="/ppt/slides/slide12.xml" ContentType="application/vnd.openxmlformats-officedocument.presentationml.slide+xml"/>
  <Override PartName="/ppt/tags/tag137.xml" ContentType="application/vnd.openxmlformats-officedocument.presentationml.tags+xml"/>
  <Override PartName="/ppt/tags/tag138.xml" ContentType="application/vnd.openxmlformats-officedocument.presentationml.tags+xml"/>
  <Override PartName="/ppt/theme/themeOverride4.xml" ContentType="application/vnd.openxmlformats-officedocument.themeOverride+xml"/>
  <Override PartName="/ppt/notesSlides/notesSlide12.xml" ContentType="application/vnd.openxmlformats-officedocument.presentationml.notes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embedTrueTypeFonts="1" removePersonalInfoOnSave="1" saveSubsetFonts="1">
  <p:sldMasterIdLst>
    <p:sldMasterId id="2147483648" r:id="rId1"/>
  </p:sldMasterIdLst>
  <p:notesMasterIdLst>
    <p:notesMasterId r:id="rId2"/>
  </p:notesMasterIdLst>
  <p:handoutMasterIdLst>
    <p:handoutMasterId r:id="rId3"/>
  </p:handoutMasterIdLst>
  <p:sldIdLst>
    <p:sldId id="257" r:id="rId4"/>
    <p:sldId id="258" r:id="rId5"/>
    <p:sldId id="259" r:id="rId6"/>
    <p:sldId id="265" r:id="rId7"/>
    <p:sldId id="260" r:id="rId8"/>
    <p:sldId id="271" r:id="rId9"/>
    <p:sldId id="263" r:id="rId10"/>
    <p:sldId id="264" r:id="rId11"/>
    <p:sldId id="269" r:id="rId12"/>
    <p:sldId id="261" r:id="rId13"/>
    <p:sldId id="262" r:id="rId14"/>
    <p:sldId id="272" r:id="rId15"/>
  </p:sldIdLst>
  <p:sldSz type="screen16x9" cy="6858000" cx="12192000"/>
  <p:notesSz cx="6858000" cy="9144000"/>
  <p:defaultTextStyle>
    <a:defPPr>
      <a:defRPr lang="zh-CN"/>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clrMru>
    <a:srgbClr val="57668F"/>
    <a:srgbClr val="EFC161"/>
    <a:srgbClr val="586790"/>
  </p:clrMru>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p:restoredLeft sz="17141" autoAdjust="0"/>
    <p:restoredTop sz="94614" autoAdjust="0"/>
  </p:normalViewPr>
  <p:slideViewPr>
    <p:cSldViewPr snapToGrid="0">
      <p:cViewPr varScale="1">
        <p:scale>
          <a:sx n="64" d="100"/>
          <a:sy n="64" d="100"/>
        </p:scale>
        <p:origin x="84" y="168"/>
      </p:cViewPr>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handoutMaster" Target="handoutMasters/handout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tableStyles" Target="tableStyles.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02" name=""/>
        <p:cNvGrpSpPr/>
        <p:nvPr/>
      </p:nvGrpSpPr>
      <p:grpSpPr>
        <a:xfrm>
          <a:off x="0" y="0"/>
          <a:ext cx="0" cy="0"/>
          <a:chOff x="0" y="0"/>
          <a:chExt cx="0" cy="0"/>
        </a:xfrm>
      </p:grpSpPr>
      <p:sp>
        <p:nvSpPr>
          <p:cNvPr id="1048779" name="页眉占位符 1"/>
          <p:cNvSpPr>
            <a:spLocks noGrp="1"/>
          </p:cNvSpPr>
          <p:nvPr>
            <p:ph type="hdr" sz="quarter"/>
          </p:nvPr>
        </p:nvSpPr>
        <p:spPr>
          <a:xfrm>
            <a:off x="0" y="0"/>
            <a:ext cx="2971800" cy="458788"/>
          </a:xfrm>
          <a:prstGeom prst="rect"/>
        </p:spPr>
        <p:txBody>
          <a:bodyPr bIns="45720" lIns="91440" rIns="91440" rtlCol="0" tIns="45720" vert="horz"/>
          <a:lstStyle>
            <a:lvl1pPr algn="l">
              <a:defRPr sz="1200"/>
            </a:lvl1pPr>
          </a:lstStyle>
          <a:p>
            <a:endParaRPr altLang="en-US" lang="zh-CN"/>
          </a:p>
        </p:txBody>
      </p:sp>
      <p:sp>
        <p:nvSpPr>
          <p:cNvPr id="1048780" name="日期占位符 2"/>
          <p:cNvSpPr>
            <a:spLocks noGrp="1"/>
          </p:cNvSpPr>
          <p:nvPr>
            <p:ph type="dt" sz="quarter" idx="1"/>
          </p:nvPr>
        </p:nvSpPr>
        <p:spPr>
          <a:xfrm>
            <a:off x="3884613" y="0"/>
            <a:ext cx="2971800" cy="458788"/>
          </a:xfrm>
          <a:prstGeom prst="rect"/>
        </p:spPr>
        <p:txBody>
          <a:bodyPr bIns="45720" lIns="91440" rIns="91440" rtlCol="0" tIns="45720" vert="horz"/>
          <a:lstStyle>
            <a:lvl1pPr algn="r">
              <a:defRPr sz="1200"/>
            </a:lvl1pPr>
          </a:lstStyle>
          <a:p>
            <a:fld id="{0F9B84EA-7D68-4D60-9CB1-D50884785D1C}" type="datetimeFigureOut">
              <a:rPr altLang="en-US" lang="zh-CN" smtClean="0"/>
            </a:fld>
            <a:endParaRPr altLang="en-US" lang="zh-CN"/>
          </a:p>
        </p:txBody>
      </p:sp>
      <p:sp>
        <p:nvSpPr>
          <p:cNvPr id="1048781" name="页脚占位符 3"/>
          <p:cNvSpPr>
            <a:spLocks noGrp="1"/>
          </p:cNvSpPr>
          <p:nvPr>
            <p:ph type="ftr" sz="quarter" idx="2"/>
          </p:nvPr>
        </p:nvSpPr>
        <p:spPr>
          <a:xfrm>
            <a:off x="0" y="8685213"/>
            <a:ext cx="2971800" cy="458787"/>
          </a:xfrm>
          <a:prstGeom prst="rect"/>
        </p:spPr>
        <p:txBody>
          <a:bodyPr anchor="b" bIns="45720" lIns="91440" rIns="91440" rtlCol="0" tIns="45720" vert="horz"/>
          <a:lstStyle>
            <a:lvl1pPr algn="l">
              <a:defRPr sz="1200"/>
            </a:lvl1pPr>
          </a:lstStyle>
          <a:p>
            <a:endParaRPr altLang="en-US" lang="zh-CN"/>
          </a:p>
        </p:txBody>
      </p:sp>
      <p:sp>
        <p:nvSpPr>
          <p:cNvPr id="1048782" name="灯片编号占位符 4"/>
          <p:cNvSpPr>
            <a:spLocks noGrp="1"/>
          </p:cNvSpPr>
          <p:nvPr>
            <p:ph type="sldNum" sz="quarter" idx="3"/>
          </p:nvPr>
        </p:nvSpPr>
        <p:spPr>
          <a:xfrm>
            <a:off x="3884613" y="8685213"/>
            <a:ext cx="2971800" cy="458787"/>
          </a:xfrm>
          <a:prstGeom prst="rect"/>
        </p:spPr>
        <p:txBody>
          <a:bodyPr anchor="b" bIns="45720" lIns="91440" rIns="91440" rtlCol="0" tIns="45720" vert="horz"/>
          <a:lstStyle>
            <a:lvl1pPr algn="r">
              <a:defRPr sz="1200"/>
            </a:lvl1pPr>
          </a:lstStyle>
          <a:p>
            <a:fld id="{8D4E0FC9-F1F8-4FAE-9988-3BA365CFD46F}" type="slidenum">
              <a:rPr altLang="en-US" lang="zh-CN" smtClean="0"/>
            </a:fld>
            <a:endParaRPr altLang="en-US" lang="zh-CN"/>
          </a:p>
        </p:txBody>
      </p:sp>
    </p:spTree>
  </p:cSld>
  <p:clrMap accent1="accent1" accent2="accent2" accent3="accent3" accent4="accent4" accent5="accent5" accent6="accent6" bg1="lt1" bg2="lt2" tx1="dk1" tx2="dk2"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01" name=""/>
        <p:cNvGrpSpPr/>
        <p:nvPr/>
      </p:nvGrpSpPr>
      <p:grpSpPr>
        <a:xfrm>
          <a:off x="0" y="0"/>
          <a:ext cx="0" cy="0"/>
          <a:chOff x="0" y="0"/>
          <a:chExt cx="0" cy="0"/>
        </a:xfrm>
      </p:grpSpPr>
      <p:sp>
        <p:nvSpPr>
          <p:cNvPr id="1048773" name="页眉占位符 1"/>
          <p:cNvSpPr>
            <a:spLocks noGrp="1"/>
          </p:cNvSpPr>
          <p:nvPr>
            <p:ph type="hdr" sz="quarter"/>
          </p:nvPr>
        </p:nvSpPr>
        <p:spPr>
          <a:xfrm>
            <a:off x="0" y="0"/>
            <a:ext cx="2971800" cy="458788"/>
          </a:xfrm>
          <a:prstGeom prst="rect"/>
        </p:spPr>
        <p:txBody>
          <a:bodyPr bIns="45720" lIns="91440" rIns="91440" rtlCol="0" tIns="45720" vert="horz"/>
          <a:lstStyle>
            <a:lvl1pPr algn="l">
              <a:defRPr sz="1200">
                <a:latin typeface="Arial" panose="020B0604020202020204" pitchFamily="34" charset="0"/>
                <a:ea typeface="Arial" panose="020B0604020202020204" pitchFamily="34" charset="0"/>
              </a:defRPr>
            </a:lvl1pPr>
          </a:lstStyle>
          <a:p>
            <a:endParaRPr altLang="en-US" lang="zh-CN"/>
          </a:p>
        </p:txBody>
      </p:sp>
      <p:sp>
        <p:nvSpPr>
          <p:cNvPr id="1048774" name="日期占位符 2"/>
          <p:cNvSpPr>
            <a:spLocks noGrp="1"/>
          </p:cNvSpPr>
          <p:nvPr>
            <p:ph type="dt" idx="1"/>
          </p:nvPr>
        </p:nvSpPr>
        <p:spPr>
          <a:xfrm>
            <a:off x="3884613" y="0"/>
            <a:ext cx="2971800" cy="458788"/>
          </a:xfrm>
          <a:prstGeom prst="rect"/>
        </p:spPr>
        <p:txBody>
          <a:bodyPr bIns="45720" lIns="91440" rIns="91440" rtlCol="0" tIns="45720" vert="horz"/>
          <a:lstStyle>
            <a:lvl1pPr algn="r">
              <a:defRPr sz="1200">
                <a:latin typeface="Arial" panose="020B0604020202020204" pitchFamily="34" charset="0"/>
                <a:ea typeface="Arial" panose="020B0604020202020204" pitchFamily="34" charset="0"/>
              </a:defRPr>
            </a:lvl1pPr>
          </a:lstStyle>
          <a:p>
            <a:fld id="{D2A48B96-639E-45A3-A0BA-2464DFDB1FAA}" type="datetimeFigureOut">
              <a:rPr altLang="en-US" lang="zh-CN" smtClean="0"/>
            </a:fld>
            <a:endParaRPr altLang="en-US" lang="zh-CN"/>
          </a:p>
        </p:txBody>
      </p:sp>
      <p:sp>
        <p:nvSpPr>
          <p:cNvPr id="1048775" name="幻灯片图像占位符 3"/>
          <p:cNvSpPr>
            <a:spLocks noChangeAspect="1" noRot="1" noGrp="1"/>
          </p:cNvSpPr>
          <p:nvPr>
            <p:ph type="sldImg" idx="2"/>
          </p:nvPr>
        </p:nvSpPr>
        <p:spPr>
          <a:xfrm>
            <a:off x="685800" y="1143000"/>
            <a:ext cx="5486400" cy="3086100"/>
          </a:xfrm>
          <a:prstGeom prst="rect"/>
          <a:noFill/>
          <a:ln w="12700">
            <a:solidFill>
              <a:prstClr val="black"/>
            </a:solidFill>
          </a:ln>
        </p:spPr>
        <p:txBody>
          <a:bodyPr anchor="ctr" bIns="45720" lIns="91440" rIns="91440" rtlCol="0" tIns="45720" vert="horz"/>
          <a:p>
            <a:endParaRPr altLang="en-US" lang="zh-CN"/>
          </a:p>
        </p:txBody>
      </p:sp>
      <p:sp>
        <p:nvSpPr>
          <p:cNvPr id="1048776" name="备注占位符 4"/>
          <p:cNvSpPr>
            <a:spLocks noGrp="1"/>
          </p:cNvSpPr>
          <p:nvPr>
            <p:ph type="body" sz="quarter" idx="3"/>
          </p:nvPr>
        </p:nvSpPr>
        <p:spPr>
          <a:xfrm>
            <a:off x="685800" y="4400550"/>
            <a:ext cx="5486400" cy="3600450"/>
          </a:xfrm>
          <a:prstGeom prst="rect"/>
        </p:spPr>
        <p:txBody>
          <a:bodyPr bIns="45720" lIns="91440" rIns="91440" rtlCol="0" tIns="45720" vert="horz"/>
          <a:p>
            <a:pPr lvl="0"/>
            <a:r>
              <a:rPr altLang="en-US" lang="zh-CN"/>
              <a:t>单击此处编辑母版文本样式</a:t>
            </a:r>
            <a:endParaRPr altLang="en-US" lang="zh-CN"/>
          </a:p>
          <a:p>
            <a:pPr lvl="1"/>
            <a:r>
              <a:rPr altLang="en-US" lang="zh-CN"/>
              <a:t>第二级</a:t>
            </a:r>
            <a:endParaRPr altLang="en-US" lang="zh-CN"/>
          </a:p>
          <a:p>
            <a:pPr lvl="2"/>
            <a:r>
              <a:rPr altLang="en-US" lang="zh-CN"/>
              <a:t>第三级</a:t>
            </a:r>
            <a:endParaRPr altLang="en-US" lang="zh-CN"/>
          </a:p>
          <a:p>
            <a:pPr lvl="3"/>
            <a:r>
              <a:rPr altLang="en-US" lang="zh-CN"/>
              <a:t>第四级</a:t>
            </a:r>
            <a:endParaRPr altLang="en-US" lang="zh-CN"/>
          </a:p>
          <a:p>
            <a:pPr lvl="4"/>
            <a:r>
              <a:rPr altLang="en-US" lang="zh-CN"/>
              <a:t>第五级</a:t>
            </a:r>
            <a:endParaRPr altLang="en-US" lang="zh-CN"/>
          </a:p>
        </p:txBody>
      </p:sp>
      <p:sp>
        <p:nvSpPr>
          <p:cNvPr id="1048777" name="页脚占位符 5"/>
          <p:cNvSpPr>
            <a:spLocks noGrp="1"/>
          </p:cNvSpPr>
          <p:nvPr>
            <p:ph type="ftr" sz="quarter" idx="4"/>
          </p:nvPr>
        </p:nvSpPr>
        <p:spPr>
          <a:xfrm>
            <a:off x="0" y="8685213"/>
            <a:ext cx="2971800" cy="458787"/>
          </a:xfrm>
          <a:prstGeom prst="rect"/>
        </p:spPr>
        <p:txBody>
          <a:bodyPr anchor="b" bIns="45720" lIns="91440" rIns="91440" rtlCol="0" tIns="45720" vert="horz"/>
          <a:lstStyle>
            <a:lvl1pPr algn="l">
              <a:defRPr sz="1200">
                <a:latin typeface="Arial" panose="020B0604020202020204" pitchFamily="34" charset="0"/>
                <a:ea typeface="Arial" panose="020B0604020202020204" pitchFamily="34" charset="0"/>
              </a:defRPr>
            </a:lvl1pPr>
          </a:lstStyle>
          <a:p>
            <a:endParaRPr altLang="en-US" lang="zh-CN"/>
          </a:p>
        </p:txBody>
      </p:sp>
      <p:sp>
        <p:nvSpPr>
          <p:cNvPr id="1048778" name="灯片编号占位符 6"/>
          <p:cNvSpPr>
            <a:spLocks noGrp="1"/>
          </p:cNvSpPr>
          <p:nvPr>
            <p:ph type="sldNum" sz="quarter" idx="5"/>
          </p:nvPr>
        </p:nvSpPr>
        <p:spPr>
          <a:xfrm>
            <a:off x="3884613" y="8685213"/>
            <a:ext cx="2971800" cy="458787"/>
          </a:xfrm>
          <a:prstGeom prst="rect"/>
        </p:spPr>
        <p:txBody>
          <a:bodyPr anchor="b" bIns="45720" lIns="91440" rIns="91440" rtlCol="0" tIns="45720" vert="horz"/>
          <a:lstStyle>
            <a:lvl1pPr algn="r">
              <a:defRPr sz="1200">
                <a:latin typeface="Arial" panose="020B0604020202020204" pitchFamily="34" charset="0"/>
                <a:ea typeface="Arial" panose="020B0604020202020204" pitchFamily="34" charset="0"/>
              </a:defRPr>
            </a:lvl1pPr>
          </a:lstStyle>
          <a:p>
            <a:fld id="{A6837353-30EB-4A48-80EB-173D804AEFBD}" type="slidenum">
              <a:rPr altLang="en-US" lang="zh-CN" smtClean="0"/>
            </a:fld>
            <a:endParaRPr altLang="en-US" lang="zh-CN"/>
          </a:p>
        </p:txBody>
      </p:sp>
    </p:spTree>
  </p:cSld>
  <p:clrMap accent1="accent1" accent2="accent2" accent3="accent3" accent4="accent4" accent5="accent5" accent6="accent6" bg1="lt1" bg2="lt2" tx1="dk1" tx2="dk2" hlink="hlink" folHlink="folHlink"/>
  <p:notesStyle>
    <a:lvl1pPr algn="l" defTabSz="914400" eaLnBrk="1" hangingPunct="1" latinLnBrk="0" marL="0" rtl="0">
      <a:defRPr sz="1200" kern="1200">
        <a:solidFill>
          <a:schemeClr val="tx1"/>
        </a:solidFill>
        <a:latin typeface="Arial" panose="020B0604020202020204" pitchFamily="34" charset="0"/>
        <a:ea typeface="Arial" panose="020B0604020202020204" pitchFamily="34" charset="0"/>
        <a:cs typeface="+mn-cs"/>
      </a:defRPr>
    </a:lvl1pPr>
    <a:lvl2pPr algn="l" defTabSz="914400" eaLnBrk="1" hangingPunct="1" latinLnBrk="0" marL="457200" rtl="0">
      <a:defRPr sz="1200" kern="1200">
        <a:solidFill>
          <a:schemeClr val="tx1"/>
        </a:solidFill>
        <a:latin typeface="Arial" panose="020B0604020202020204" pitchFamily="34" charset="0"/>
        <a:ea typeface="Arial" panose="020B0604020202020204" pitchFamily="34" charset="0"/>
        <a:cs typeface="+mn-cs"/>
      </a:defRPr>
    </a:lvl2pPr>
    <a:lvl3pPr algn="l" defTabSz="914400" eaLnBrk="1" hangingPunct="1" latinLnBrk="0" marL="914400" rtl="0">
      <a:defRPr sz="1200" kern="1200">
        <a:solidFill>
          <a:schemeClr val="tx1"/>
        </a:solidFill>
        <a:latin typeface="Arial" panose="020B0604020202020204" pitchFamily="34" charset="0"/>
        <a:ea typeface="Arial" panose="020B0604020202020204" pitchFamily="34" charset="0"/>
        <a:cs typeface="+mn-cs"/>
      </a:defRPr>
    </a:lvl3pPr>
    <a:lvl4pPr algn="l" defTabSz="914400" eaLnBrk="1" hangingPunct="1" latinLnBrk="0" marL="1371600" rtl="0">
      <a:defRPr sz="1200" kern="1200">
        <a:solidFill>
          <a:schemeClr val="tx1"/>
        </a:solidFill>
        <a:latin typeface="Arial" panose="020B0604020202020204" pitchFamily="34" charset="0"/>
        <a:ea typeface="Arial" panose="020B0604020202020204" pitchFamily="34" charset="0"/>
        <a:cs typeface="+mn-cs"/>
      </a:defRPr>
    </a:lvl4pPr>
    <a:lvl5pPr algn="l" defTabSz="914400" eaLnBrk="1" hangingPunct="1" latinLnBrk="0" marL="1828800" rtl="0">
      <a:defRPr sz="1200" kern="1200">
        <a:solidFill>
          <a:schemeClr val="tx1"/>
        </a:solidFill>
        <a:latin typeface="Arial" panose="020B0604020202020204" pitchFamily="34" charset="0"/>
        <a:ea typeface="Arial" panose="020B0604020202020204" pitchFamily="34" charset="0"/>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35" name=""/>
        <p:cNvGrpSpPr/>
        <p:nvPr/>
      </p:nvGrpSpPr>
      <p:grpSpPr>
        <a:xfrm>
          <a:off x="0" y="0"/>
          <a:ext cx="0" cy="0"/>
          <a:chOff x="0" y="0"/>
          <a:chExt cx="0" cy="0"/>
        </a:xfrm>
      </p:grpSpPr>
      <p:sp>
        <p:nvSpPr>
          <p:cNvPr id="1048589" name="幻灯片图像占位符 1"/>
          <p:cNvSpPr>
            <a:spLocks noChangeAspect="1" noRot="1" noGrp="1"/>
          </p:cNvSpPr>
          <p:nvPr>
            <p:ph type="sldImg"/>
          </p:nvPr>
        </p:nvSpPr>
        <p:spPr/>
      </p:sp>
      <p:sp>
        <p:nvSpPr>
          <p:cNvPr id="1048590" name="备注占位符 2"/>
          <p:cNvSpPr>
            <a:spLocks noGrp="1"/>
          </p:cNvSpPr>
          <p:nvPr>
            <p:ph type="body" idx="1"/>
          </p:nvPr>
        </p:nvSpPr>
        <p:spPr/>
        <p:txBody>
          <a:bodyPr/>
          <a:p>
            <a:endParaRPr altLang="en-US" lang="zh-CN"/>
          </a:p>
        </p:txBody>
      </p:sp>
      <p:sp>
        <p:nvSpPr>
          <p:cNvPr id="1048591" name="灯片编号占位符 3"/>
          <p:cNvSpPr>
            <a:spLocks noGrp="1"/>
          </p:cNvSpPr>
          <p:nvPr>
            <p:ph type="sldNum" sz="quarter" idx="5"/>
          </p:nvPr>
        </p:nvSpPr>
        <p:spPr/>
        <p:txBody>
          <a:bodyPr/>
          <a:p>
            <a:fld id="{A6837353-30EB-4A48-80EB-173D804AEFBD}" type="slidenum">
              <a:rPr altLang="en-US" lang="zh-CN" smtClean="0"/>
            </a:fld>
            <a:endParaRPr altLang="en-US" 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44" name=""/>
        <p:cNvGrpSpPr/>
        <p:nvPr/>
      </p:nvGrpSpPr>
      <p:grpSpPr>
        <a:xfrm>
          <a:off x="0" y="0"/>
          <a:ext cx="0" cy="0"/>
          <a:chOff x="0" y="0"/>
          <a:chExt cx="0" cy="0"/>
        </a:xfrm>
      </p:grpSpPr>
      <p:sp>
        <p:nvSpPr>
          <p:cNvPr id="1048599" name="幻灯片图像占位符 1"/>
          <p:cNvSpPr>
            <a:spLocks noChangeAspect="1" noRot="1" noGrp="1"/>
          </p:cNvSpPr>
          <p:nvPr>
            <p:ph type="sldImg"/>
          </p:nvPr>
        </p:nvSpPr>
        <p:spPr/>
      </p:sp>
      <p:sp>
        <p:nvSpPr>
          <p:cNvPr id="1048600" name="备注占位符 2"/>
          <p:cNvSpPr>
            <a:spLocks noGrp="1"/>
          </p:cNvSpPr>
          <p:nvPr>
            <p:ph type="body" idx="1"/>
          </p:nvPr>
        </p:nvSpPr>
        <p:spPr/>
        <p:txBody>
          <a:bodyPr/>
          <a:p>
            <a:endParaRPr altLang="en-US" lang="zh-CN"/>
          </a:p>
        </p:txBody>
      </p:sp>
      <p:sp>
        <p:nvSpPr>
          <p:cNvPr id="1048601" name="灯片编号占位符 3"/>
          <p:cNvSpPr>
            <a:spLocks noGrp="1"/>
          </p:cNvSpPr>
          <p:nvPr>
            <p:ph type="sldNum" sz="quarter" idx="5"/>
          </p:nvPr>
        </p:nvSpPr>
        <p:spPr/>
        <p:txBody>
          <a:bodyPr/>
          <a:p>
            <a:fld id="{A6837353-30EB-4A48-80EB-173D804AEFBD}" type="slidenum">
              <a:rPr altLang="en-US" lang="zh-CN" smtClean="0"/>
            </a:fld>
            <a:endParaRPr altLang="en-US" 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47" name=""/>
        <p:cNvGrpSpPr/>
        <p:nvPr/>
      </p:nvGrpSpPr>
      <p:grpSpPr>
        <a:xfrm>
          <a:off x="0" y="0"/>
          <a:ext cx="0" cy="0"/>
          <a:chOff x="0" y="0"/>
          <a:chExt cx="0" cy="0"/>
        </a:xfrm>
      </p:grpSpPr>
      <p:sp>
        <p:nvSpPr>
          <p:cNvPr id="1048606" name="幻灯片图像占位符 1"/>
          <p:cNvSpPr>
            <a:spLocks noChangeAspect="1" noRot="1" noGrp="1"/>
          </p:cNvSpPr>
          <p:nvPr>
            <p:ph type="sldImg"/>
          </p:nvPr>
        </p:nvSpPr>
        <p:spPr/>
      </p:sp>
      <p:sp>
        <p:nvSpPr>
          <p:cNvPr id="1048607" name="备注占位符 2"/>
          <p:cNvSpPr>
            <a:spLocks noGrp="1"/>
          </p:cNvSpPr>
          <p:nvPr>
            <p:ph type="body" idx="1"/>
          </p:nvPr>
        </p:nvSpPr>
        <p:spPr/>
        <p:txBody>
          <a:bodyPr/>
          <a:p>
            <a:endParaRPr altLang="en-US" lang="zh-CN"/>
          </a:p>
        </p:txBody>
      </p:sp>
      <p:sp>
        <p:nvSpPr>
          <p:cNvPr id="1048608" name="灯片编号占位符 3"/>
          <p:cNvSpPr>
            <a:spLocks noGrp="1"/>
          </p:cNvSpPr>
          <p:nvPr>
            <p:ph type="sldNum" sz="quarter" idx="5"/>
          </p:nvPr>
        </p:nvSpPr>
        <p:spPr/>
        <p:txBody>
          <a:bodyPr/>
          <a:p>
            <a:fld id="{A6837353-30EB-4A48-80EB-173D804AEFBD}" type="slidenum">
              <a:rPr altLang="en-US" lang="zh-CN" smtClean="0"/>
            </a:fld>
            <a:endParaRPr altLang="en-US" 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68" name=""/>
        <p:cNvGrpSpPr/>
        <p:nvPr/>
      </p:nvGrpSpPr>
      <p:grpSpPr>
        <a:xfrm>
          <a:off x="0" y="0"/>
          <a:ext cx="0" cy="0"/>
          <a:chOff x="0" y="0"/>
          <a:chExt cx="0" cy="0"/>
        </a:xfrm>
      </p:grpSpPr>
      <p:sp>
        <p:nvSpPr>
          <p:cNvPr id="1048663" name="幻灯片图像占位符 1"/>
          <p:cNvSpPr>
            <a:spLocks noChangeAspect="1" noRot="1" noGrp="1"/>
          </p:cNvSpPr>
          <p:nvPr>
            <p:ph type="sldImg"/>
          </p:nvPr>
        </p:nvSpPr>
        <p:spPr/>
      </p:sp>
      <p:sp>
        <p:nvSpPr>
          <p:cNvPr id="1048664" name="备注占位符 2"/>
          <p:cNvSpPr>
            <a:spLocks noGrp="1"/>
          </p:cNvSpPr>
          <p:nvPr>
            <p:ph type="body" idx="1"/>
          </p:nvPr>
        </p:nvSpPr>
        <p:spPr/>
        <p:txBody>
          <a:bodyPr/>
          <a:p>
            <a:endParaRPr altLang="en-US" dirty="0" lang="zh-CN"/>
          </a:p>
        </p:txBody>
      </p:sp>
      <p:sp>
        <p:nvSpPr>
          <p:cNvPr id="1048665" name="灯片编号占位符 3"/>
          <p:cNvSpPr>
            <a:spLocks noGrp="1"/>
          </p:cNvSpPr>
          <p:nvPr>
            <p:ph type="sldNum" sz="quarter" idx="5"/>
          </p:nvPr>
        </p:nvSpPr>
        <p:spPr/>
        <p:txBody>
          <a:bodyPr/>
          <a:p>
            <a:fld id="{7421D011-EC35-498F-ADE3-3197FF1A64D5}" type="slidenum">
              <a:rPr altLang="en-US" lang="zh-CN" smtClean="0"/>
            </a:fld>
            <a:endParaRPr altLang="en-US" 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50" name=""/>
        <p:cNvGrpSpPr/>
        <p:nvPr/>
      </p:nvGrpSpPr>
      <p:grpSpPr>
        <a:xfrm>
          <a:off x="0" y="0"/>
          <a:ext cx="0" cy="0"/>
          <a:chOff x="0" y="0"/>
          <a:chExt cx="0" cy="0"/>
        </a:xfrm>
      </p:grpSpPr>
      <p:sp>
        <p:nvSpPr>
          <p:cNvPr id="1048614" name="幻灯片图像占位符 1"/>
          <p:cNvSpPr>
            <a:spLocks noChangeAspect="1" noRot="1" noGrp="1"/>
          </p:cNvSpPr>
          <p:nvPr>
            <p:ph type="sldImg"/>
          </p:nvPr>
        </p:nvSpPr>
        <p:spPr/>
      </p:sp>
      <p:sp>
        <p:nvSpPr>
          <p:cNvPr id="1048615" name="备注占位符 2"/>
          <p:cNvSpPr>
            <a:spLocks noGrp="1"/>
          </p:cNvSpPr>
          <p:nvPr>
            <p:ph type="body" idx="1"/>
          </p:nvPr>
        </p:nvSpPr>
        <p:spPr/>
        <p:txBody>
          <a:bodyPr/>
          <a:p>
            <a:endParaRPr altLang="en-US" lang="zh-CN"/>
          </a:p>
        </p:txBody>
      </p:sp>
      <p:sp>
        <p:nvSpPr>
          <p:cNvPr id="1048616" name="灯片编号占位符 3"/>
          <p:cNvSpPr>
            <a:spLocks noGrp="1"/>
          </p:cNvSpPr>
          <p:nvPr>
            <p:ph type="sldNum" sz="quarter" idx="5"/>
          </p:nvPr>
        </p:nvSpPr>
        <p:spPr/>
        <p:txBody>
          <a:bodyPr/>
          <a:p>
            <a:fld id="{A6837353-30EB-4A48-80EB-173D804AEFBD}" type="slidenum">
              <a:rPr altLang="en-US" lang="zh-CN" smtClean="0"/>
            </a:fld>
            <a:endParaRPr altLang="en-US" 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89" name=""/>
        <p:cNvGrpSpPr/>
        <p:nvPr/>
      </p:nvGrpSpPr>
      <p:grpSpPr>
        <a:xfrm>
          <a:off x="0" y="0"/>
          <a:ext cx="0" cy="0"/>
          <a:chOff x="0" y="0"/>
          <a:chExt cx="0" cy="0"/>
        </a:xfrm>
      </p:grpSpPr>
      <p:sp>
        <p:nvSpPr>
          <p:cNvPr id="1048725" name="幻灯片图像占位符 1"/>
          <p:cNvSpPr>
            <a:spLocks noChangeAspect="1" noRot="1" noGrp="1"/>
          </p:cNvSpPr>
          <p:nvPr>
            <p:ph type="sldImg"/>
          </p:nvPr>
        </p:nvSpPr>
        <p:spPr/>
      </p:sp>
      <p:sp>
        <p:nvSpPr>
          <p:cNvPr id="1048726" name="备注占位符 2"/>
          <p:cNvSpPr>
            <a:spLocks noGrp="1"/>
          </p:cNvSpPr>
          <p:nvPr>
            <p:ph type="body" idx="1"/>
          </p:nvPr>
        </p:nvSpPr>
        <p:spPr/>
        <p:txBody>
          <a:bodyPr/>
          <a:p>
            <a:endParaRPr altLang="en-US" lang="zh-CN"/>
          </a:p>
        </p:txBody>
      </p:sp>
      <p:sp>
        <p:nvSpPr>
          <p:cNvPr id="1048727" name="灯片编号占位符 3"/>
          <p:cNvSpPr>
            <a:spLocks noGrp="1"/>
          </p:cNvSpPr>
          <p:nvPr>
            <p:ph type="sldNum" sz="quarter" idx="5"/>
          </p:nvPr>
        </p:nvSpPr>
        <p:spPr/>
        <p:txBody>
          <a:bodyPr/>
          <a:p>
            <a:fld id="{A6837353-30EB-4A48-80EB-173D804AEFBD}" type="slidenum">
              <a:rPr altLang="en-US" lang="zh-CN" smtClean="0"/>
            </a:fld>
            <a:endParaRPr altLang="en-US" 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60" name=""/>
        <p:cNvGrpSpPr/>
        <p:nvPr/>
      </p:nvGrpSpPr>
      <p:grpSpPr>
        <a:xfrm>
          <a:off x="0" y="0"/>
          <a:ext cx="0" cy="0"/>
          <a:chOff x="0" y="0"/>
          <a:chExt cx="0" cy="0"/>
        </a:xfrm>
      </p:grpSpPr>
      <p:sp>
        <p:nvSpPr>
          <p:cNvPr id="1048643" name="幻灯片图像占位符 1"/>
          <p:cNvSpPr>
            <a:spLocks noChangeAspect="1" noRot="1" noGrp="1"/>
          </p:cNvSpPr>
          <p:nvPr>
            <p:ph type="sldImg"/>
          </p:nvPr>
        </p:nvSpPr>
        <p:spPr/>
      </p:sp>
      <p:sp>
        <p:nvSpPr>
          <p:cNvPr id="1048644" name="备注占位符 2"/>
          <p:cNvSpPr>
            <a:spLocks noGrp="1"/>
          </p:cNvSpPr>
          <p:nvPr>
            <p:ph type="body" idx="1"/>
          </p:nvPr>
        </p:nvSpPr>
        <p:spPr/>
        <p:txBody>
          <a:bodyPr/>
          <a:p>
            <a:endParaRPr altLang="en-US" lang="zh-CN"/>
          </a:p>
        </p:txBody>
      </p:sp>
      <p:sp>
        <p:nvSpPr>
          <p:cNvPr id="1048645" name="灯片编号占位符 3"/>
          <p:cNvSpPr>
            <a:spLocks noGrp="1"/>
          </p:cNvSpPr>
          <p:nvPr>
            <p:ph type="sldNum" sz="quarter" idx="5"/>
          </p:nvPr>
        </p:nvSpPr>
        <p:spPr/>
        <p:txBody>
          <a:bodyPr/>
          <a:p>
            <a:fld id="{A6837353-30EB-4A48-80EB-173D804AEFBD}" type="slidenum">
              <a:rPr altLang="en-US" lang="zh-CN" smtClean="0"/>
            </a:fld>
            <a:endParaRPr altLang="en-US" 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64" name=""/>
        <p:cNvGrpSpPr/>
        <p:nvPr/>
      </p:nvGrpSpPr>
      <p:grpSpPr>
        <a:xfrm>
          <a:off x="0" y="0"/>
          <a:ext cx="0" cy="0"/>
          <a:chOff x="0" y="0"/>
          <a:chExt cx="0" cy="0"/>
        </a:xfrm>
      </p:grpSpPr>
      <p:sp>
        <p:nvSpPr>
          <p:cNvPr id="1048652" name="幻灯片图像占位符 1"/>
          <p:cNvSpPr>
            <a:spLocks noChangeAspect="1" noRot="1" noGrp="1"/>
          </p:cNvSpPr>
          <p:nvPr>
            <p:ph type="sldImg"/>
          </p:nvPr>
        </p:nvSpPr>
        <p:spPr/>
      </p:sp>
      <p:sp>
        <p:nvSpPr>
          <p:cNvPr id="1048653" name="备注占位符 2"/>
          <p:cNvSpPr>
            <a:spLocks noGrp="1"/>
          </p:cNvSpPr>
          <p:nvPr>
            <p:ph type="body" idx="1"/>
          </p:nvPr>
        </p:nvSpPr>
        <p:spPr/>
        <p:txBody>
          <a:bodyPr/>
          <a:p>
            <a:endParaRPr altLang="en-US" lang="zh-CN"/>
          </a:p>
        </p:txBody>
      </p:sp>
      <p:sp>
        <p:nvSpPr>
          <p:cNvPr id="1048654" name="灯片编号占位符 3"/>
          <p:cNvSpPr>
            <a:spLocks noGrp="1"/>
          </p:cNvSpPr>
          <p:nvPr>
            <p:ph type="sldNum" sz="quarter" idx="5"/>
          </p:nvPr>
        </p:nvSpPr>
        <p:spPr/>
        <p:txBody>
          <a:bodyPr/>
          <a:p>
            <a:fld id="{A6837353-30EB-4A48-80EB-173D804AEFBD}" type="slidenum">
              <a:rPr altLang="en-US" lang="zh-CN" smtClean="0"/>
            </a:fld>
            <a:endParaRPr altLang="en-US" 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81" name=""/>
        <p:cNvGrpSpPr/>
        <p:nvPr/>
      </p:nvGrpSpPr>
      <p:grpSpPr>
        <a:xfrm>
          <a:off x="0" y="0"/>
          <a:ext cx="0" cy="0"/>
          <a:chOff x="0" y="0"/>
          <a:chExt cx="0" cy="0"/>
        </a:xfrm>
      </p:grpSpPr>
      <p:sp>
        <p:nvSpPr>
          <p:cNvPr id="1048699" name="幻灯片图像占位符 1"/>
          <p:cNvSpPr>
            <a:spLocks noChangeAspect="1" noRot="1" noGrp="1"/>
          </p:cNvSpPr>
          <p:nvPr>
            <p:ph type="sldImg"/>
          </p:nvPr>
        </p:nvSpPr>
        <p:spPr/>
      </p:sp>
      <p:sp>
        <p:nvSpPr>
          <p:cNvPr id="1048700" name="备注占位符 2"/>
          <p:cNvSpPr>
            <a:spLocks noGrp="1"/>
          </p:cNvSpPr>
          <p:nvPr>
            <p:ph type="body" idx="1"/>
          </p:nvPr>
        </p:nvSpPr>
        <p:spPr/>
        <p:txBody>
          <a:bodyPr/>
          <a:p>
            <a:endParaRPr altLang="en-US" lang="zh-CN"/>
          </a:p>
        </p:txBody>
      </p:sp>
      <p:sp>
        <p:nvSpPr>
          <p:cNvPr id="1048701" name="灯片编号占位符 3"/>
          <p:cNvSpPr>
            <a:spLocks noGrp="1"/>
          </p:cNvSpPr>
          <p:nvPr>
            <p:ph type="sldNum" sz="quarter" idx="5"/>
          </p:nvPr>
        </p:nvSpPr>
        <p:spPr/>
        <p:txBody>
          <a:bodyPr/>
          <a:p>
            <a:fld id="{A6837353-30EB-4A48-80EB-173D804AEFBD}" type="slidenum">
              <a:rPr altLang="en-US" lang="zh-CN" smtClean="0"/>
            </a:fld>
            <a:endParaRPr altLang="en-US" lang="zh-C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53" name=""/>
        <p:cNvGrpSpPr/>
        <p:nvPr/>
      </p:nvGrpSpPr>
      <p:grpSpPr>
        <a:xfrm>
          <a:off x="0" y="0"/>
          <a:ext cx="0" cy="0"/>
          <a:chOff x="0" y="0"/>
          <a:chExt cx="0" cy="0"/>
        </a:xfrm>
      </p:grpSpPr>
      <p:sp>
        <p:nvSpPr>
          <p:cNvPr id="1048623" name="幻灯片图像占位符 1"/>
          <p:cNvSpPr>
            <a:spLocks noChangeAspect="1" noRot="1" noGrp="1"/>
          </p:cNvSpPr>
          <p:nvPr>
            <p:ph type="sldImg"/>
          </p:nvPr>
        </p:nvSpPr>
        <p:spPr/>
      </p:sp>
      <p:sp>
        <p:nvSpPr>
          <p:cNvPr id="1048624" name="备注占位符 2"/>
          <p:cNvSpPr>
            <a:spLocks noGrp="1"/>
          </p:cNvSpPr>
          <p:nvPr>
            <p:ph type="body" idx="1"/>
          </p:nvPr>
        </p:nvSpPr>
        <p:spPr/>
        <p:txBody>
          <a:bodyPr/>
          <a:p>
            <a:endParaRPr altLang="en-US" lang="zh-CN"/>
          </a:p>
        </p:txBody>
      </p:sp>
      <p:sp>
        <p:nvSpPr>
          <p:cNvPr id="1048625" name="灯片编号占位符 3"/>
          <p:cNvSpPr>
            <a:spLocks noGrp="1"/>
          </p:cNvSpPr>
          <p:nvPr>
            <p:ph type="sldNum" sz="quarter" idx="5"/>
          </p:nvPr>
        </p:nvSpPr>
        <p:spPr/>
        <p:txBody>
          <a:bodyPr/>
          <a:p>
            <a:fld id="{A6837353-30EB-4A48-80EB-173D804AEFBD}" type="slidenum">
              <a:rPr altLang="en-US" lang="zh-CN" smtClean="0"/>
            </a:fld>
            <a:endParaRPr altLang="en-US" 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56" name=""/>
        <p:cNvGrpSpPr/>
        <p:nvPr/>
      </p:nvGrpSpPr>
      <p:grpSpPr>
        <a:xfrm>
          <a:off x="0" y="0"/>
          <a:ext cx="0" cy="0"/>
          <a:chOff x="0" y="0"/>
          <a:chExt cx="0" cy="0"/>
        </a:xfrm>
      </p:grpSpPr>
      <p:sp>
        <p:nvSpPr>
          <p:cNvPr id="1048633" name="幻灯片图像占位符 1"/>
          <p:cNvSpPr>
            <a:spLocks noChangeAspect="1" noRot="1" noGrp="1"/>
          </p:cNvSpPr>
          <p:nvPr>
            <p:ph type="sldImg"/>
          </p:nvPr>
        </p:nvSpPr>
        <p:spPr/>
      </p:sp>
      <p:sp>
        <p:nvSpPr>
          <p:cNvPr id="1048634" name="备注占位符 2"/>
          <p:cNvSpPr>
            <a:spLocks noGrp="1"/>
          </p:cNvSpPr>
          <p:nvPr>
            <p:ph type="body" idx="1"/>
          </p:nvPr>
        </p:nvSpPr>
        <p:spPr/>
        <p:txBody>
          <a:bodyPr/>
          <a:p>
            <a:endParaRPr altLang="en-US" lang="zh-CN"/>
          </a:p>
        </p:txBody>
      </p:sp>
      <p:sp>
        <p:nvSpPr>
          <p:cNvPr id="1048635" name="灯片编号占位符 3"/>
          <p:cNvSpPr>
            <a:spLocks noGrp="1"/>
          </p:cNvSpPr>
          <p:nvPr>
            <p:ph type="sldNum" sz="quarter" idx="5"/>
          </p:nvPr>
        </p:nvSpPr>
        <p:spPr/>
        <p:txBody>
          <a:bodyPr/>
          <a:p>
            <a:fld id="{A6837353-30EB-4A48-80EB-173D804AEFBD}" type="slidenum">
              <a:rPr altLang="en-US" lang="zh-CN" smtClean="0"/>
            </a:fld>
            <a:endParaRPr altLang="en-US" lang="zh-C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93" name=""/>
        <p:cNvGrpSpPr/>
        <p:nvPr/>
      </p:nvGrpSpPr>
      <p:grpSpPr>
        <a:xfrm>
          <a:off x="0" y="0"/>
          <a:ext cx="0" cy="0"/>
          <a:chOff x="0" y="0"/>
          <a:chExt cx="0" cy="0"/>
        </a:xfrm>
      </p:grpSpPr>
      <p:sp>
        <p:nvSpPr>
          <p:cNvPr id="1048733" name="幻灯片图像占位符 1"/>
          <p:cNvSpPr>
            <a:spLocks noChangeAspect="1" noRot="1" noGrp="1"/>
          </p:cNvSpPr>
          <p:nvPr>
            <p:ph type="sldImg"/>
          </p:nvPr>
        </p:nvSpPr>
        <p:spPr/>
      </p:sp>
      <p:sp>
        <p:nvSpPr>
          <p:cNvPr id="1048734" name="备注占位符 2"/>
          <p:cNvSpPr>
            <a:spLocks noGrp="1"/>
          </p:cNvSpPr>
          <p:nvPr>
            <p:ph type="body" idx="1"/>
          </p:nvPr>
        </p:nvSpPr>
        <p:spPr/>
        <p:txBody>
          <a:bodyPr/>
          <a:p>
            <a:endParaRPr altLang="en-US" lang="zh-CN"/>
          </a:p>
        </p:txBody>
      </p:sp>
      <p:sp>
        <p:nvSpPr>
          <p:cNvPr id="1048735" name="灯片编号占位符 3"/>
          <p:cNvSpPr>
            <a:spLocks noGrp="1"/>
          </p:cNvSpPr>
          <p:nvPr>
            <p:ph type="sldNum" sz="quarter" idx="5"/>
          </p:nvPr>
        </p:nvSpPr>
        <p:spPr/>
        <p:txBody>
          <a:bodyPr/>
          <a:p>
            <a:fld id="{A6837353-30EB-4A48-80EB-173D804AEFBD}" type="slidenum">
              <a:rPr altLang="en-US" lang="zh-CN" smtClean="0"/>
            </a:fld>
            <a:endParaRPr altLang="en-US" 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tags" Target="../tags/tag1.xml"/><Relationship Id="rId3" Type="http://schemas.openxmlformats.org/officeDocument/2006/relationships/tags" Target="../tags/tag2.xml"/><Relationship Id="rId4" Type="http://schemas.openxmlformats.org/officeDocument/2006/relationships/tags" Target="../tags/tag3.xml"/><Relationship Id="rId5" Type="http://schemas.openxmlformats.org/officeDocument/2006/relationships/tags" Target="../tags/tag4.xml"/><Relationship Id="rId6" Type="http://schemas.openxmlformats.org/officeDocument/2006/relationships/tags" Target="../tags/tag5.xml"/><Relationship Id="rId7"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6.xml"/><Relationship Id="rId3" Type="http://schemas.openxmlformats.org/officeDocument/2006/relationships/image" Target="../media/image3.png"/><Relationship Id="rId4" Type="http://schemas.openxmlformats.org/officeDocument/2006/relationships/tags" Target="../tags/tag7.xml"/><Relationship Id="rId5" Type="http://schemas.openxmlformats.org/officeDocument/2006/relationships/tags" Target="../tags/tag8.xml"/><Relationship Id="rId6" Type="http://schemas.openxmlformats.org/officeDocument/2006/relationships/tags" Target="../tags/tag9.xml"/><Relationship Id="rId7" Type="http://schemas.openxmlformats.org/officeDocument/2006/relationships/tags" Target="../tags/tag10.xml"/><Relationship Id="rId8" Type="http://schemas.openxmlformats.org/officeDocument/2006/relationships/tags" Target="../tags/tag11.xml"/><Relationship Id="rId9"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tags" Target="../tags/tag12.xml"/><Relationship Id="rId3" Type="http://schemas.openxmlformats.org/officeDocument/2006/relationships/tags" Target="../tags/tag13.xml"/><Relationship Id="rId4" Type="http://schemas.openxmlformats.org/officeDocument/2006/relationships/tags" Target="../tags/tag14.xml"/><Relationship Id="rId5" Type="http://schemas.openxmlformats.org/officeDocument/2006/relationships/tags" Target="../tags/tag15.xml"/><Relationship Id="rId6" Type="http://schemas.openxmlformats.org/officeDocument/2006/relationships/tags" Target="../tags/tag16.xml"/><Relationship Id="rId7" Type="http://schemas.openxmlformats.org/officeDocument/2006/relationships/tags" Target="../tags/tag17.xml"/><Relationship Id="rId8"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18.xml"/><Relationship Id="rId3" Type="http://schemas.openxmlformats.org/officeDocument/2006/relationships/image" Target="../media/image4.png"/><Relationship Id="rId4" Type="http://schemas.openxmlformats.org/officeDocument/2006/relationships/tags" Target="../tags/tag19.xml"/><Relationship Id="rId5" Type="http://schemas.openxmlformats.org/officeDocument/2006/relationships/tags" Target="../tags/tag20.xml"/><Relationship Id="rId6" Type="http://schemas.openxmlformats.org/officeDocument/2006/relationships/tags" Target="../tags/tag21.xml"/><Relationship Id="rId7" Type="http://schemas.openxmlformats.org/officeDocument/2006/relationships/tags" Target="../tags/tag22.xml"/><Relationship Id="rId8" Type="http://schemas.openxmlformats.org/officeDocument/2006/relationships/tags" Target="../tags/tag23.xml"/><Relationship Id="rId9" Type="http://schemas.openxmlformats.org/officeDocument/2006/relationships/tags" Target="../tags/tag24.xml"/><Relationship Id="rId10"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25.xml"/><Relationship Id="rId3" Type="http://schemas.openxmlformats.org/officeDocument/2006/relationships/image" Target="../media/image4.png"/><Relationship Id="rId4" Type="http://schemas.openxmlformats.org/officeDocument/2006/relationships/tags" Target="../tags/tag26.xml"/><Relationship Id="rId5" Type="http://schemas.openxmlformats.org/officeDocument/2006/relationships/tags" Target="../tags/tag27.xml"/><Relationship Id="rId6" Type="http://schemas.openxmlformats.org/officeDocument/2006/relationships/tags" Target="../tags/tag28.xml"/><Relationship Id="rId7" Type="http://schemas.openxmlformats.org/officeDocument/2006/relationships/tags" Target="../tags/tag29.xml"/><Relationship Id="rId8" Type="http://schemas.openxmlformats.org/officeDocument/2006/relationships/tags" Target="../tags/tag30.xml"/><Relationship Id="rId9" Type="http://schemas.openxmlformats.org/officeDocument/2006/relationships/tags" Target="../tags/tag31.xml"/><Relationship Id="rId10" Type="http://schemas.openxmlformats.org/officeDocument/2006/relationships/tags" Target="../tags/tag32.xml"/><Relationship Id="rId11" Type="http://schemas.openxmlformats.org/officeDocument/2006/relationships/tags" Target="../tags/tag33.xml"/><Relationship Id="rId12"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tags" Target="../tags/tag34.xml"/><Relationship Id="rId3" Type="http://schemas.openxmlformats.org/officeDocument/2006/relationships/tags" Target="../tags/tag35.xml"/><Relationship Id="rId4" Type="http://schemas.openxmlformats.org/officeDocument/2006/relationships/tags" Target="../tags/tag36.xml"/><Relationship Id="rId5" Type="http://schemas.openxmlformats.org/officeDocument/2006/relationships/tags" Target="../tags/tag37.xml"/><Relationship Id="rId6"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38.xml"/><Relationship Id="rId3" Type="http://schemas.openxmlformats.org/officeDocument/2006/relationships/tags" Target="../tags/tag39.xml"/><Relationship Id="rId4" Type="http://schemas.openxmlformats.org/officeDocument/2006/relationships/tags" Target="../tags/tag40.xml"/><Relationship Id="rId5"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41.xml"/><Relationship Id="rId3" Type="http://schemas.openxmlformats.org/officeDocument/2006/relationships/image" Target="../media/image3.png"/><Relationship Id="rId4" Type="http://schemas.openxmlformats.org/officeDocument/2006/relationships/tags" Target="../tags/tag42.xml"/><Relationship Id="rId5" Type="http://schemas.openxmlformats.org/officeDocument/2006/relationships/tags" Target="../tags/tag43.xml"/><Relationship Id="rId6" Type="http://schemas.openxmlformats.org/officeDocument/2006/relationships/tags" Target="../tags/tag44.xml"/><Relationship Id="rId7" Type="http://schemas.openxmlformats.org/officeDocument/2006/relationships/tags" Target="../tags/tag45.xml"/><Relationship Id="rId8" Type="http://schemas.openxmlformats.org/officeDocument/2006/relationships/tags" Target="../tags/tag46.xml"/><Relationship Id="rId9" Type="http://schemas.openxmlformats.org/officeDocument/2006/relationships/tags" Target="../tags/tag47.xml"/><Relationship Id="rId10"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48.xml"/><Relationship Id="rId3" Type="http://schemas.openxmlformats.org/officeDocument/2006/relationships/image" Target="../media/image3.png"/><Relationship Id="rId4" Type="http://schemas.openxmlformats.org/officeDocument/2006/relationships/tags" Target="../tags/tag49.xml"/><Relationship Id="rId5" Type="http://schemas.openxmlformats.org/officeDocument/2006/relationships/tags" Target="../tags/tag50.xml"/><Relationship Id="rId6" Type="http://schemas.openxmlformats.org/officeDocument/2006/relationships/tags" Target="../tags/tag51.xml"/><Relationship Id="rId7" Type="http://schemas.openxmlformats.org/officeDocument/2006/relationships/tags" Target="../tags/tag52.xml"/><Relationship Id="rId8" Type="http://schemas.openxmlformats.org/officeDocument/2006/relationships/tags" Target="../tags/tag53.xml"/><Relationship Id="rId9"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54.xml"/><Relationship Id="rId3" Type="http://schemas.openxmlformats.org/officeDocument/2006/relationships/image" Target="../media/image3.png"/><Relationship Id="rId4" Type="http://schemas.openxmlformats.org/officeDocument/2006/relationships/tags" Target="../tags/tag55.xml"/><Relationship Id="rId5" Type="http://schemas.openxmlformats.org/officeDocument/2006/relationships/tags" Target="../tags/tag56.xml"/><Relationship Id="rId6" Type="http://schemas.openxmlformats.org/officeDocument/2006/relationships/tags" Target="../tags/tag57.xml"/><Relationship Id="rId7" Type="http://schemas.openxmlformats.org/officeDocument/2006/relationships/tags" Target="../tags/tag58.xml"/><Relationship Id="rId8"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tags" Target="../tags/tag59.xml"/><Relationship Id="rId3" Type="http://schemas.openxmlformats.org/officeDocument/2006/relationships/tags" Target="../tags/tag60.xml"/><Relationship Id="rId4" Type="http://schemas.openxmlformats.org/officeDocument/2006/relationships/tags" Target="../tags/tag61.xml"/><Relationship Id="rId5" Type="http://schemas.openxmlformats.org/officeDocument/2006/relationships/tags" Target="../tags/tag62.xml"/><Relationship Id="rId6"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63.xml"/><Relationship Id="rId3" Type="http://schemas.openxmlformats.org/officeDocument/2006/relationships/image" Target="../media/image3.png"/><Relationship Id="rId4" Type="http://schemas.openxmlformats.org/officeDocument/2006/relationships/tags" Target="../tags/tag64.xml"/><Relationship Id="rId5" Type="http://schemas.openxmlformats.org/officeDocument/2006/relationships/tags" Target="../tags/tag65.xml"/><Relationship Id="rId6" Type="http://schemas.openxmlformats.org/officeDocument/2006/relationships/tags" Target="../tags/tag66.xml"/><Relationship Id="rId7" Type="http://schemas.openxmlformats.org/officeDocument/2006/relationships/tags" Target="../tags/tag67.xml"/><Relationship Id="rId8"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68.xml"/><Relationship Id="rId3" Type="http://schemas.openxmlformats.org/officeDocument/2006/relationships/tags" Target="../tags/tag69.xml"/><Relationship Id="rId4" Type="http://schemas.openxmlformats.org/officeDocument/2006/relationships/image" Target="../media/image3.png"/><Relationship Id="rId5" Type="http://schemas.openxmlformats.org/officeDocument/2006/relationships/tags" Target="../tags/tag70.xml"/><Relationship Id="rId6" Type="http://schemas.openxmlformats.org/officeDocument/2006/relationships/tags" Target="../tags/tag71.xml"/><Relationship Id="rId7" Type="http://schemas.openxmlformats.org/officeDocument/2006/relationships/tags" Target="../tags/tag72.xml"/><Relationship Id="rId8" Type="http://schemas.openxmlformats.org/officeDocument/2006/relationships/tags" Target="../tags/tag73.xml"/><Relationship Id="rId9" Type="http://schemas.openxmlformats.org/officeDocument/2006/relationships/tags" Target="../tags/tag74.xml"/><Relationship Id="rId10"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75.xml"/><Relationship Id="rId3" Type="http://schemas.openxmlformats.org/officeDocument/2006/relationships/tags" Target="../tags/tag76.xml"/><Relationship Id="rId4" Type="http://schemas.openxmlformats.org/officeDocument/2006/relationships/tags" Target="../tags/tag77.xml"/><Relationship Id="rId5" Type="http://schemas.openxmlformats.org/officeDocument/2006/relationships/image" Target="../media/image4.png"/><Relationship Id="rId6" Type="http://schemas.openxmlformats.org/officeDocument/2006/relationships/tags" Target="../tags/tag78.xml"/><Relationship Id="rId7" Type="http://schemas.openxmlformats.org/officeDocument/2006/relationships/image" Target="../media/image5.png"/><Relationship Id="rId8" Type="http://schemas.openxmlformats.org/officeDocument/2006/relationships/tags" Target="../tags/tag79.xml"/><Relationship Id="rId9" Type="http://schemas.openxmlformats.org/officeDocument/2006/relationships/tags" Target="../tags/tag80.xml"/><Relationship Id="rId10" Type="http://schemas.openxmlformats.org/officeDocument/2006/relationships/tags" Target="../tags/tag81.xml"/><Relationship Id="rId11" Type="http://schemas.openxmlformats.org/officeDocument/2006/relationships/tags" Target="../tags/tag82.xml"/><Relationship Id="rId12" Type="http://schemas.openxmlformats.org/officeDocument/2006/relationships/tags" Target="../tags/tag83.xml"/><Relationship Id="rId13" Type="http://schemas.openxmlformats.org/officeDocument/2006/relationships/tags" Target="../tags/tag84.xml"/><Relationship Id="rId14"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85.xml"/><Relationship Id="rId3" Type="http://schemas.openxmlformats.org/officeDocument/2006/relationships/image" Target="../media/image4.png"/><Relationship Id="rId4" Type="http://schemas.openxmlformats.org/officeDocument/2006/relationships/tags" Target="../tags/tag86.xml"/><Relationship Id="rId5" Type="http://schemas.openxmlformats.org/officeDocument/2006/relationships/tags" Target="../tags/tag87.xml"/><Relationship Id="rId6" Type="http://schemas.openxmlformats.org/officeDocument/2006/relationships/tags" Target="../tags/tag88.xml"/><Relationship Id="rId7" Type="http://schemas.openxmlformats.org/officeDocument/2006/relationships/tags" Target="../tags/tag89.xml"/><Relationship Id="rId8" Type="http://schemas.openxmlformats.org/officeDocument/2006/relationships/tags" Target="../tags/tag90.xml"/><Relationship Id="rId9" Type="http://schemas.openxmlformats.org/officeDocument/2006/relationships/tags" Target="../tags/tag91.xml"/><Relationship Id="rId10" Type="http://schemas.openxmlformats.org/officeDocument/2006/relationships/tags" Target="../tags/tag92.xml"/><Relationship Id="rId1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93.xml"/><Relationship Id="rId3" Type="http://schemas.openxmlformats.org/officeDocument/2006/relationships/tags" Target="../tags/tag94.xml"/><Relationship Id="rId4" Type="http://schemas.openxmlformats.org/officeDocument/2006/relationships/image" Target="../media/image6.png"/><Relationship Id="rId5" Type="http://schemas.openxmlformats.org/officeDocument/2006/relationships/tags" Target="../tags/tag95.xml"/><Relationship Id="rId6" Type="http://schemas.openxmlformats.org/officeDocument/2006/relationships/tags" Target="../tags/tag96.xml"/><Relationship Id="rId7" Type="http://schemas.openxmlformats.org/officeDocument/2006/relationships/tags" Target="../tags/tag97.xml"/><Relationship Id="rId8" Type="http://schemas.openxmlformats.org/officeDocument/2006/relationships/tags" Target="../tags/tag98.xml"/><Relationship Id="rId9" Type="http://schemas.openxmlformats.org/officeDocument/2006/relationships/tags" Target="../tags/tag99.xml"/><Relationship Id="rId10" Type="http://schemas.openxmlformats.org/officeDocument/2006/relationships/tags" Target="../tags/tag100.xml"/><Relationship Id="rId1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101.xml"/><Relationship Id="rId3" Type="http://schemas.openxmlformats.org/officeDocument/2006/relationships/image" Target="../media/image7.png"/><Relationship Id="rId4" Type="http://schemas.openxmlformats.org/officeDocument/2006/relationships/tags" Target="../tags/tag102.xml"/><Relationship Id="rId5" Type="http://schemas.openxmlformats.org/officeDocument/2006/relationships/image" Target="../media/image8.png"/><Relationship Id="rId6" Type="http://schemas.openxmlformats.org/officeDocument/2006/relationships/tags" Target="../tags/tag103.xml"/><Relationship Id="rId7" Type="http://schemas.openxmlformats.org/officeDocument/2006/relationships/tags" Target="../tags/tag104.xml"/><Relationship Id="rId8" Type="http://schemas.openxmlformats.org/officeDocument/2006/relationships/tags" Target="../tags/tag105.xml"/><Relationship Id="rId9" Type="http://schemas.openxmlformats.org/officeDocument/2006/relationships/tags" Target="../tags/tag106.xml"/><Relationship Id="rId10" Type="http://schemas.openxmlformats.org/officeDocument/2006/relationships/tags" Target="../tags/tag107.xml"/><Relationship Id="rId11" Type="http://schemas.openxmlformats.org/officeDocument/2006/relationships/tags" Target="../tags/tag108.xml"/><Relationship Id="rId12" Type="http://schemas.openxmlformats.org/officeDocument/2006/relationships/tags" Target="../tags/tag109.xml"/><Relationship Id="rId13" Type="http://schemas.openxmlformats.org/officeDocument/2006/relationships/tags" Target="../tags/tag110.xml"/><Relationship Id="rId14" Type="http://schemas.openxmlformats.org/officeDocument/2006/relationships/tags" Target="../tags/tag111.xml"/><Relationship Id="rId15"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tags" Target="../tags/tag112.xml"/><Relationship Id="rId3" Type="http://schemas.openxmlformats.org/officeDocument/2006/relationships/tags" Target="../tags/tag113.xml"/><Relationship Id="rId4" Type="http://schemas.openxmlformats.org/officeDocument/2006/relationships/image" Target="../media/image9.png"/><Relationship Id="rId5" Type="http://schemas.openxmlformats.org/officeDocument/2006/relationships/tags" Target="../tags/tag114.xml"/><Relationship Id="rId6" Type="http://schemas.openxmlformats.org/officeDocument/2006/relationships/tags" Target="../tags/tag115.xml"/><Relationship Id="rId7" Type="http://schemas.openxmlformats.org/officeDocument/2006/relationships/tags" Target="../tags/tag116.xml"/><Relationship Id="rId8" Type="http://schemas.openxmlformats.org/officeDocument/2006/relationships/tags" Target="../tags/tag117.xml"/><Relationship Id="rId9" Type="http://schemas.openxmlformats.org/officeDocument/2006/relationships/tags" Target="../tags/tag118.xml"/><Relationship Id="rId10" Type="http://schemas.openxmlformats.org/officeDocument/2006/relationships/tags" Target="../tags/tag119.xml"/><Relationship Id="rId11" Type="http://schemas.openxmlformats.org/officeDocument/2006/relationships/image" Target="../media/image5.png"/><Relationship Id="rId1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bg>
      <p:bgPr>
        <a:blipFill rotWithShape="1" dpi="0">
          <a:blip xmlns:r="http://schemas.openxmlformats.org/officeDocument/2006/relationships" r:embed="rId1">
            <a:lum/>
          </a:blip>
          <a:srcRect/>
          <a:stretch>
            <a:fillRect/>
          </a:stretch>
        </a:blipFill>
        <a:effectLst/>
      </p:bgPr>
    </p:bg>
    <p:spTree>
      <p:nvGrpSpPr>
        <p:cNvPr id="32" name=""/>
        <p:cNvGrpSpPr/>
        <p:nvPr/>
      </p:nvGrpSpPr>
      <p:grpSpPr>
        <a:xfrm>
          <a:off x="0" y="0"/>
          <a:ext cx="0" cy="0"/>
          <a:chOff x="0" y="0"/>
          <a:chExt cx="0" cy="0"/>
        </a:xfrm>
      </p:grpSpPr>
      <p:sp>
        <p:nvSpPr>
          <p:cNvPr id="1048582" name="标题 1"/>
          <p:cNvSpPr>
            <a:spLocks noGrp="1"/>
          </p:cNvSpPr>
          <p:nvPr>
            <p:ph type="ctrTitle" hasCustomPrompt="1"/>
            <p:custDataLst>
              <p:tags r:id="rId2"/>
            </p:custDataLst>
          </p:nvPr>
        </p:nvSpPr>
        <p:spPr>
          <a:xfrm>
            <a:off x="1346400" y="1486800"/>
            <a:ext cx="9504000" cy="1630800"/>
          </a:xfrm>
        </p:spPr>
        <p:txBody>
          <a:bodyPr anchor="t" anchorCtr="0" bIns="46800" lIns="90000" rIns="90000" tIns="46800">
            <a:normAutofit/>
          </a:bodyPr>
          <a:lstStyle>
            <a:lvl1pPr algn="ctr">
              <a:defRPr baseline="0" b="0" cap="none" sz="10000" kern="1200" normalizeH="0" spc="0" strike="noStrike" u="none">
                <a:solidFill>
                  <a:schemeClr val="accent1"/>
                </a:solidFill>
                <a:latin typeface="Arial" panose="020B0604020202020204" pitchFamily="34" charset="0"/>
                <a:ea typeface="Arial" panose="020B0604020202020204" pitchFamily="34" charset="0"/>
              </a:defRPr>
            </a:lvl1pPr>
          </a:lstStyle>
          <a:p>
            <a:r>
              <a:rPr altLang="en-US" dirty="0" lang="zh-CN"/>
              <a:t>编辑标题</a:t>
            </a:r>
            <a:endParaRPr altLang="en-US" dirty="0" lang="zh-CN"/>
          </a:p>
        </p:txBody>
      </p:sp>
      <p:sp>
        <p:nvSpPr>
          <p:cNvPr id="1048583" name="副标题 2"/>
          <p:cNvSpPr>
            <a:spLocks noGrp="1"/>
          </p:cNvSpPr>
          <p:nvPr>
            <p:ph type="subTitle" idx="1" hasCustomPrompt="1"/>
            <p:custDataLst>
              <p:tags r:id="rId3"/>
            </p:custDataLst>
          </p:nvPr>
        </p:nvSpPr>
        <p:spPr>
          <a:xfrm>
            <a:off x="1346400" y="3232987"/>
            <a:ext cx="9504000" cy="720324"/>
          </a:xfrm>
        </p:spPr>
        <p:txBody>
          <a:bodyPr bIns="46800" lIns="90000" rIns="90000" tIns="46800">
            <a:normAutofit/>
          </a:bodyPr>
          <a:lstStyle>
            <a:lvl1pPr algn="ctr" eaLnBrk="1" fontAlgn="auto" hangingPunct="1" indent="0" latinLnBrk="0" marL="0">
              <a:lnSpc>
                <a:spcPct val="100000"/>
              </a:lnSpc>
              <a:buNone/>
              <a:defRPr baseline="0" cap="none" sz="1800" kern="1200" normalizeH="0" spc="0" strike="noStrike" u="none">
                <a:solidFill>
                  <a:schemeClr val="bg1"/>
                </a:solidFill>
                <a:latin typeface="Arial" panose="020B0604020202020204" pitchFamily="34" charset="0"/>
                <a:ea typeface="Arial" panose="020B0604020202020204" pitchFamily="34" charset="0"/>
              </a:defRPr>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altLang="en-US" dirty="0" lang="zh-CN"/>
              <a:t>单击此处编辑副标题</a:t>
            </a:r>
            <a:endParaRPr altLang="en-US" dirty="0" lang="zh-CN"/>
          </a:p>
        </p:txBody>
      </p:sp>
      <p:sp>
        <p:nvSpPr>
          <p:cNvPr id="1048584" name="日期占位符 15"/>
          <p:cNvSpPr>
            <a:spLocks noGrp="1"/>
          </p:cNvSpPr>
          <p:nvPr>
            <p:ph type="dt" sz="half" idx="10"/>
            <p:custDataLst>
              <p:tags r:id="rId4"/>
            </p:custDataLst>
          </p:nvPr>
        </p:nvSpPr>
        <p:spPr/>
        <p:txBody>
          <a:bodyPr/>
          <a:p>
            <a:fld id="{760FBDFE-C587-4B4C-A407-44438C67B59E}" type="datetimeFigureOut">
              <a:rPr altLang="en-US" lang="zh-CN" smtClean="0"/>
            </a:fld>
            <a:endParaRPr altLang="en-US" lang="zh-CN"/>
          </a:p>
        </p:txBody>
      </p:sp>
      <p:sp>
        <p:nvSpPr>
          <p:cNvPr id="1048585" name="页脚占位符 16"/>
          <p:cNvSpPr>
            <a:spLocks noGrp="1"/>
          </p:cNvSpPr>
          <p:nvPr>
            <p:ph type="ftr" sz="quarter" idx="11"/>
            <p:custDataLst>
              <p:tags r:id="rId5"/>
            </p:custDataLst>
          </p:nvPr>
        </p:nvSpPr>
        <p:spPr/>
        <p:txBody>
          <a:bodyPr/>
          <a:p>
            <a:endParaRPr altLang="en-US" dirty="0" lang="zh-CN"/>
          </a:p>
        </p:txBody>
      </p:sp>
      <p:sp>
        <p:nvSpPr>
          <p:cNvPr id="1048586" name="灯片编号占位符 17"/>
          <p:cNvSpPr>
            <a:spLocks noGrp="1"/>
          </p:cNvSpPr>
          <p:nvPr>
            <p:ph type="sldNum" sz="quarter" idx="12"/>
            <p:custDataLst>
              <p:tags r:id="rId6"/>
            </p:custDataLst>
          </p:nvPr>
        </p:nvSpPr>
        <p:spPr/>
        <p:txBody>
          <a:bodyPr/>
          <a:p>
            <a:fld id="{49AE70B2-8BF9-45C0-BB95-33D1B9D3A854}" type="slidenum">
              <a:rPr altLang="en-US" lang="zh-CN" smtClean="0"/>
            </a:fld>
            <a:endParaRPr altLang="en-US" dirty="0" 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bg>
      <p:bgPr>
        <a:blipFill rotWithShape="1">
          <a:blip xmlns:r="http://schemas.openxmlformats.org/officeDocument/2006/relationships" r:embed="rId1"/>
          <a:stretch>
            <a:fillRect/>
          </a:stretch>
        </a:blipFill>
        <a:effectLst/>
      </p:bgPr>
    </p:bg>
    <p:spTree>
      <p:nvGrpSpPr>
        <p:cNvPr id="97" name=""/>
        <p:cNvGrpSpPr/>
        <p:nvPr/>
      </p:nvGrpSpPr>
      <p:grpSpPr>
        <a:xfrm>
          <a:off x="0" y="0"/>
          <a:ext cx="0" cy="0"/>
          <a:chOff x="0" y="0"/>
          <a:chExt cx="0" cy="0"/>
        </a:xfrm>
      </p:grpSpPr>
      <p:pic>
        <p:nvPicPr>
          <p:cNvPr id="2097190" name="图片 9"/>
          <p:cNvPicPr>
            <a:picLocks noChangeAspect="1"/>
          </p:cNvPicPr>
          <p:nvPr userDrawn="1">
            <p:custDataLst>
              <p:tags r:id="rId2"/>
            </p:custDataLst>
          </p:nvPr>
        </p:nvPicPr>
        <p:blipFill>
          <a:blip xmlns:r="http://schemas.openxmlformats.org/officeDocument/2006/relationships" r:embed="rId3" cstate="screen"/>
          <a:srcRect/>
          <a:stretch>
            <a:fillRect/>
          </a:stretch>
        </p:blipFill>
        <p:spPr>
          <a:xfrm>
            <a:off x="3298190" y="5614035"/>
            <a:ext cx="5594985" cy="1243965"/>
          </a:xfrm>
          <a:custGeom>
            <a:avLst/>
            <a:gdLst>
              <a:gd name="connsiteX0" fmla="*/ 0 w 12192000"/>
              <a:gd name="connsiteY0" fmla="*/ 0 h 2710543"/>
              <a:gd name="connsiteX1" fmla="*/ 12192000 w 12192000"/>
              <a:gd name="connsiteY1" fmla="*/ 0 h 2710543"/>
              <a:gd name="connsiteX2" fmla="*/ 12192000 w 12192000"/>
              <a:gd name="connsiteY2" fmla="*/ 2710543 h 2710543"/>
              <a:gd name="connsiteX3" fmla="*/ 0 w 12192000"/>
              <a:gd name="connsiteY3" fmla="*/ 2710543 h 2710543"/>
            </a:gdLst>
            <a:ahLst/>
            <a:cxnLst>
              <a:cxn ang="0">
                <a:pos x="connsiteX0" y="connsiteY0"/>
              </a:cxn>
              <a:cxn ang="0">
                <a:pos x="connsiteX1" y="connsiteY1"/>
              </a:cxn>
              <a:cxn ang="0">
                <a:pos x="connsiteX2" y="connsiteY2"/>
              </a:cxn>
              <a:cxn ang="0">
                <a:pos x="connsiteX3" y="connsiteY3"/>
              </a:cxn>
            </a:cxnLst>
            <a:rect l="l" t="t" r="r" b="b"/>
            <a:pathLst>
              <a:path w="12192000" h="2710543">
                <a:moveTo>
                  <a:pt x="0" y="0"/>
                </a:moveTo>
                <a:lnTo>
                  <a:pt x="12192000" y="0"/>
                </a:lnTo>
                <a:lnTo>
                  <a:pt x="12192000" y="2710543"/>
                </a:lnTo>
                <a:lnTo>
                  <a:pt x="0" y="2710543"/>
                </a:lnTo>
                <a:close/>
              </a:path>
            </a:pathLst>
          </a:custGeom>
        </p:spPr>
      </p:pic>
      <p:sp>
        <p:nvSpPr>
          <p:cNvPr id="1048752" name="标题 1"/>
          <p:cNvSpPr>
            <a:spLocks noGrp="1"/>
          </p:cNvSpPr>
          <p:nvPr>
            <p:ph type="title"/>
            <p:custDataLst>
              <p:tags r:id="rId4"/>
            </p:custDataLst>
          </p:nvPr>
        </p:nvSpPr>
        <p:spPr>
          <a:xfrm>
            <a:off x="669882" y="443234"/>
            <a:ext cx="10852237" cy="441964"/>
          </a:xfrm>
        </p:spPr>
        <p:txBody>
          <a:bodyPr anchor="t" anchorCtr="0" bIns="38100" lIns="101600" rIns="76200" rtlCol="0" tIns="38100" vert="horz">
            <a:noAutofit/>
          </a:bodyPr>
          <a:lstStyle>
            <a:lvl1pPr algn="l" defTabSz="914400" eaLnBrk="1" fontAlgn="auto" hangingPunct="1" latinLnBrk="0" marL="0" marR="0" rtl="0">
              <a:lnSpc>
                <a:spcPct val="100000"/>
              </a:lnSpc>
              <a:buNone/>
              <a:defRPr altLang="en-US" baseline="0" b="1" cap="none" dirty="0" sz="2400" i="0" kern="1200" kumimoji="0" lang="zh-CN" noProof="1" normalizeH="0" spc="0" strike="noStrike" u="none">
                <a:solidFill>
                  <a:schemeClr val="accent1"/>
                </a:solidFill>
                <a:latin typeface="Arial" panose="020B0604020202020204" pitchFamily="34" charset="0"/>
                <a:ea typeface="Arial" panose="020B0604020202020204" pitchFamily="34" charset="0"/>
                <a:cs typeface="+mj-cs"/>
                <a:sym typeface="+mn-ea"/>
              </a:defRPr>
            </a:lvl1pPr>
          </a:lstStyle>
          <a:p>
            <a:pPr lvl="0"/>
            <a:r>
              <a:rPr dirty="0">
                <a:sym typeface="+mn-ea"/>
              </a:rPr>
              <a:t>单击此处编辑母版标题样式</a:t>
            </a:r>
            <a:endParaRPr dirty="0">
              <a:sym typeface="+mn-ea"/>
            </a:endParaRPr>
          </a:p>
        </p:txBody>
      </p:sp>
      <p:sp>
        <p:nvSpPr>
          <p:cNvPr id="1048753" name="内容占位符 2"/>
          <p:cNvSpPr>
            <a:spLocks noGrp="1"/>
          </p:cNvSpPr>
          <p:nvPr>
            <p:ph idx="1"/>
            <p:custDataLst>
              <p:tags r:id="rId5"/>
            </p:custDataLst>
          </p:nvPr>
        </p:nvSpPr>
        <p:spPr>
          <a:xfrm>
            <a:off x="669882" y="952508"/>
            <a:ext cx="10852237" cy="5388907"/>
          </a:xfrm>
        </p:spPr>
        <p:txBody>
          <a:bodyPr bIns="0" lIns="101600" rIns="82550" rtlCol="0" tIns="0" vert="horz">
            <a:normAutofit/>
          </a:bodyPr>
          <a:lstStyle>
            <a:lvl1pPr algn="l" defTabSz="914400" eaLnBrk="1" fontAlgn="auto" hangingPunct="1" indent="-228600" latinLnBrk="0" lvl="0" marL="2286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1pPr>
            <a:lvl2pPr algn="l" defTabSz="914400" eaLnBrk="1" fontAlgn="auto" hangingPunct="1" indent="-228600" latinLnBrk="0" lvl="1" marL="685800" marR="0" rtl="0">
              <a:lnSpc>
                <a:spcPct val="130000"/>
              </a:lnSpc>
              <a:spcBef>
                <a:spcPts val="0"/>
              </a:spcBef>
              <a:spcAft>
                <a:spcPts val="1000"/>
              </a:spcAft>
              <a:buFont typeface="Arial" panose="020B0604020202020204" pitchFamily="34" charset="0"/>
              <a:buChar char="•"/>
              <a:tabLst>
                <a:tab algn="l" pos="1609725"/>
              </a:tabLst>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2pPr>
            <a:lvl3pPr algn="l" defTabSz="914400" eaLnBrk="1" fontAlgn="auto" hangingPunct="1" indent="-228600" latinLnBrk="0" lvl="2" marL="11430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3pPr>
            <a:lvl4pPr algn="l" defTabSz="914400" eaLnBrk="1" fontAlgn="auto" hangingPunct="1" indent="-228600" latinLnBrk="0" lvl="3" marL="16002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4pPr>
            <a:lvl5pPr algn="l" defTabSz="914400" eaLnBrk="1" fontAlgn="auto" hangingPunct="1" indent="-228600" latinLnBrk="0" lvl="4" marL="20574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1048754" name="日期占位符 3"/>
          <p:cNvSpPr>
            <a:spLocks noGrp="1"/>
          </p:cNvSpPr>
          <p:nvPr>
            <p:ph type="dt" sz="half" idx="10"/>
            <p:custDataLst>
              <p:tags r:id="rId6"/>
            </p:custDataLst>
          </p:nvPr>
        </p:nvSpPr>
        <p:spPr/>
        <p:txBody>
          <a:bodyPr/>
          <a:lstStyle>
            <a:lvl1pPr>
              <a:lnSpc>
                <a:spcPct val="120000"/>
              </a:lnSpc>
              <a:defRPr cap="none" kern="1200" normalizeH="0" spc="0" strike="noStrike" u="none">
                <a:latin typeface="Arial" panose="020B0604020202020204" pitchFamily="34" charset="0"/>
              </a:defRPr>
            </a:lvl1pPr>
          </a:lstStyle>
          <a:p>
            <a:fld id="{760FBDFE-C587-4B4C-A407-44438C67B59E}" type="datetimeFigureOut">
              <a:rPr altLang="en-US" lang="zh-CN" smtClean="0"/>
            </a:fld>
            <a:endParaRPr altLang="en-US" lang="zh-CN"/>
          </a:p>
        </p:txBody>
      </p:sp>
      <p:sp>
        <p:nvSpPr>
          <p:cNvPr id="1048755" name="页脚占位符 4"/>
          <p:cNvSpPr>
            <a:spLocks noGrp="1"/>
          </p:cNvSpPr>
          <p:nvPr>
            <p:ph type="ftr" sz="quarter" idx="11"/>
            <p:custDataLst>
              <p:tags r:id="rId7"/>
            </p:custDataLst>
          </p:nvPr>
        </p:nvSpPr>
        <p:spPr/>
        <p:txBody>
          <a:bodyPr/>
          <a:lstStyle>
            <a:lvl1pPr>
              <a:lnSpc>
                <a:spcPct val="120000"/>
              </a:lnSpc>
              <a:defRPr cap="none" kern="1200" normalizeH="0" spc="0" strike="noStrike" u="none">
                <a:latin typeface="Arial" panose="020B0604020202020204" pitchFamily="34" charset="0"/>
              </a:defRPr>
            </a:lvl1pPr>
          </a:lstStyle>
          <a:p>
            <a:endParaRPr altLang="en-US" lang="zh-CN"/>
          </a:p>
        </p:txBody>
      </p:sp>
      <p:sp>
        <p:nvSpPr>
          <p:cNvPr id="1048756" name="灯片编号占位符 5"/>
          <p:cNvSpPr>
            <a:spLocks noGrp="1"/>
          </p:cNvSpPr>
          <p:nvPr>
            <p:ph type="sldNum" sz="quarter" idx="12"/>
            <p:custDataLst>
              <p:tags r:id="rId8"/>
            </p:custDataLst>
          </p:nvPr>
        </p:nvSpPr>
        <p:spPr/>
        <p:txBody>
          <a:bodyPr/>
          <a:lstStyle>
            <a:lvl1pPr>
              <a:lnSpc>
                <a:spcPct val="120000"/>
              </a:lnSpc>
              <a:defRPr cap="none" kern="1200" normalizeH="0" spc="0" strike="noStrike" u="none">
                <a:latin typeface="Arial" panose="020B0604020202020204" pitchFamily="34" charset="0"/>
              </a:defRPr>
            </a:lvl1pPr>
          </a:lstStyle>
          <a:p>
            <a:fld id="{49AE70B2-8BF9-45C0-BB95-33D1B9D3A854}" type="slidenum">
              <a:rPr altLang="en-US" lang="zh-CN" smtClean="0"/>
            </a:fld>
            <a:endParaRPr altLang="en-US" 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title">
    <p:bg>
      <p:bgPr>
        <a:blipFill rotWithShape="1" dpi="0">
          <a:blip xmlns:r="http://schemas.openxmlformats.org/officeDocument/2006/relationships" r:embed="rId1">
            <a:lum/>
          </a:blip>
          <a:srcRect/>
          <a:stretch>
            <a:fillRect/>
          </a:stretch>
        </a:blipFill>
        <a:effectLst/>
      </p:bgPr>
    </p:bg>
    <p:spTree>
      <p:nvGrpSpPr>
        <p:cNvPr id="57" name=""/>
        <p:cNvGrpSpPr/>
        <p:nvPr/>
      </p:nvGrpSpPr>
      <p:grpSpPr>
        <a:xfrm>
          <a:off x="0" y="0"/>
          <a:ext cx="0" cy="0"/>
          <a:chOff x="0" y="0"/>
          <a:chExt cx="0" cy="0"/>
        </a:xfrm>
      </p:grpSpPr>
      <p:cxnSp>
        <p:nvCxnSpPr>
          <p:cNvPr id="3145728" name="直接连接符 13"/>
          <p:cNvCxnSpPr>
            <a:cxnSpLocks/>
          </p:cNvCxnSpPr>
          <p:nvPr userDrawn="1">
            <p:custDataLst>
              <p:tags r:id="rId2"/>
            </p:custDataLst>
          </p:nvPr>
        </p:nvCxnSpPr>
        <p:spPr>
          <a:xfrm>
            <a:off x="4038600" y="3967335"/>
            <a:ext cx="4114800" cy="0"/>
          </a:xfrm>
          <a:prstGeom prst="line"/>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48636" name="标题 1"/>
          <p:cNvSpPr>
            <a:spLocks noGrp="1"/>
          </p:cNvSpPr>
          <p:nvPr userDrawn="1">
            <p:ph type="title" hasCustomPrompt="1"/>
            <p:custDataLst>
              <p:tags r:id="rId3"/>
            </p:custDataLst>
          </p:nvPr>
        </p:nvSpPr>
        <p:spPr>
          <a:xfrm>
            <a:off x="3870000" y="2066400"/>
            <a:ext cx="4453200" cy="1198800"/>
          </a:xfrm>
        </p:spPr>
        <p:txBody>
          <a:bodyPr anchor="ctr" anchorCtr="0" bIns="46800" lIns="90000" rIns="90000" tIns="46800">
            <a:normAutofit/>
          </a:bodyPr>
          <a:lstStyle>
            <a:lvl1pPr algn="ctr">
              <a:defRPr baseline="0" cap="none" sz="7200" kern="1200" normalizeH="0" spc="0" strike="noStrike" u="none">
                <a:solidFill>
                  <a:schemeClr val="accent1"/>
                </a:solidFill>
                <a:latin typeface="Arial" panose="020B0604020202020204" pitchFamily="34" charset="0"/>
                <a:ea typeface="Arial" panose="020B0604020202020204" pitchFamily="34" charset="0"/>
              </a:defRPr>
            </a:lvl1pPr>
          </a:lstStyle>
          <a:p>
            <a:r>
              <a:rPr altLang="en-US" dirty="0" lang="zh-CN"/>
              <a:t>编辑标题</a:t>
            </a:r>
            <a:endParaRPr altLang="en-US" dirty="0" lang="zh-CN"/>
          </a:p>
        </p:txBody>
      </p:sp>
      <p:sp>
        <p:nvSpPr>
          <p:cNvPr id="1048637" name="文本占位符 2"/>
          <p:cNvSpPr>
            <a:spLocks noGrp="1"/>
          </p:cNvSpPr>
          <p:nvPr userDrawn="1">
            <p:ph type="body" idx="1" hasCustomPrompt="1"/>
            <p:custDataLst>
              <p:tags r:id="rId4"/>
            </p:custDataLst>
          </p:nvPr>
        </p:nvSpPr>
        <p:spPr>
          <a:xfrm>
            <a:off x="3870000" y="3340800"/>
            <a:ext cx="4453200" cy="522000"/>
          </a:xfrm>
        </p:spPr>
        <p:txBody>
          <a:bodyPr anchor="ctr" bIns="46800" lIns="90000" rIns="90000" tIns="46800">
            <a:normAutofit/>
          </a:bodyPr>
          <a:lstStyle>
            <a:lvl1pPr algn="dist" eaLnBrk="1" fontAlgn="auto" hangingPunct="1" indent="0" latinLnBrk="0" marL="0">
              <a:buNone/>
              <a:defRPr altLang="en-US" baseline="0" b="0" cap="none" sz="28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altLang="en-US" dirty="0" lang="zh-CN"/>
              <a:t>单击此处编辑文本</a:t>
            </a:r>
            <a:endParaRPr altLang="en-US" dirty="0" lang="zh-CN"/>
          </a:p>
        </p:txBody>
      </p:sp>
      <p:sp>
        <p:nvSpPr>
          <p:cNvPr id="1048638" name="日期占位符 3"/>
          <p:cNvSpPr>
            <a:spLocks noGrp="1"/>
          </p:cNvSpPr>
          <p:nvPr userDrawn="1">
            <p:ph type="dt" sz="half" idx="10"/>
            <p:custDataLst>
              <p:tags r:id="rId5"/>
            </p:custDataLst>
          </p:nvPr>
        </p:nvSpPr>
        <p:spPr/>
        <p:txBody>
          <a:bodyPr/>
          <a:lstStyle>
            <a:lvl1pPr>
              <a:defRPr cap="none" kern="1200" normalizeH="0" spc="0" strike="noStrike" u="none">
                <a:latin typeface="Arial" panose="020B0604020202020204" pitchFamily="34" charset="0"/>
              </a:defRPr>
            </a:lvl1pPr>
          </a:lstStyle>
          <a:p>
            <a:fld id="{760FBDFE-C587-4B4C-A407-44438C67B59E}" type="datetimeFigureOut">
              <a:rPr altLang="en-US" lang="zh-CN" smtClean="0"/>
            </a:fld>
            <a:endParaRPr altLang="en-US" lang="zh-CN"/>
          </a:p>
        </p:txBody>
      </p:sp>
      <p:sp>
        <p:nvSpPr>
          <p:cNvPr id="1048639" name="页脚占位符 4"/>
          <p:cNvSpPr>
            <a:spLocks noGrp="1"/>
          </p:cNvSpPr>
          <p:nvPr userDrawn="1">
            <p:ph type="ftr" sz="quarter" idx="11"/>
            <p:custDataLst>
              <p:tags r:id="rId6"/>
            </p:custDataLst>
          </p:nvPr>
        </p:nvSpPr>
        <p:spPr/>
        <p:txBody>
          <a:bodyPr/>
          <a:lstStyle>
            <a:lvl1pPr>
              <a:defRPr cap="none" kern="1200" normalizeH="0" spc="0" strike="noStrike" u="none">
                <a:latin typeface="Arial" panose="020B0604020202020204" pitchFamily="34" charset="0"/>
              </a:defRPr>
            </a:lvl1pPr>
          </a:lstStyle>
          <a:p>
            <a:endParaRPr altLang="en-US" lang="zh-CN"/>
          </a:p>
        </p:txBody>
      </p:sp>
      <p:sp>
        <p:nvSpPr>
          <p:cNvPr id="1048640" name="灯片编号占位符 5"/>
          <p:cNvSpPr>
            <a:spLocks noGrp="1"/>
          </p:cNvSpPr>
          <p:nvPr userDrawn="1">
            <p:ph type="sldNum" sz="quarter" idx="12"/>
            <p:custDataLst>
              <p:tags r:id="rId7"/>
            </p:custDataLst>
          </p:nvPr>
        </p:nvSpPr>
        <p:spPr/>
        <p:txBody>
          <a:bodyPr/>
          <a:lstStyle>
            <a:lvl1pPr>
              <a:defRPr cap="none" kern="1200" normalizeH="0" spc="0" strike="noStrike" u="none">
                <a:latin typeface="Arial" panose="020B0604020202020204" pitchFamily="34" charset="0"/>
              </a:defRPr>
            </a:lvl1pPr>
          </a:lstStyle>
          <a:p>
            <a:fld id="{49AE70B2-8BF9-45C0-BB95-33D1B9D3A854}" type="slidenum">
              <a:rPr altLang="en-US" lang="zh-CN" smtClean="0"/>
            </a:fld>
            <a:endParaRPr altLang="en-US" 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column content">
    <p:bg>
      <p:bgPr>
        <a:blipFill rotWithShape="1">
          <a:blip xmlns:r="http://schemas.openxmlformats.org/officeDocument/2006/relationships" r:embed="rId1"/>
          <a:stretch>
            <a:fillRect/>
          </a:stretch>
        </a:blipFill>
        <a:effectLst/>
      </p:bgPr>
    </p:bg>
    <p:spTree>
      <p:nvGrpSpPr>
        <p:cNvPr id="99" name=""/>
        <p:cNvGrpSpPr/>
        <p:nvPr/>
      </p:nvGrpSpPr>
      <p:grpSpPr>
        <a:xfrm>
          <a:off x="0" y="0"/>
          <a:ext cx="0" cy="0"/>
          <a:chOff x="0" y="0"/>
          <a:chExt cx="0" cy="0"/>
        </a:xfrm>
      </p:grpSpPr>
      <p:pic>
        <p:nvPicPr>
          <p:cNvPr id="2097192" name="图片 9"/>
          <p:cNvPicPr>
            <a:picLocks/>
          </p:cNvPicPr>
          <p:nvPr userDrawn="1">
            <p:custDataLst>
              <p:tags r:id="rId2"/>
            </p:custDataLst>
          </p:nvPr>
        </p:nvPicPr>
        <p:blipFill>
          <a:blip xmlns:r="http://schemas.openxmlformats.org/officeDocument/2006/relationships" r:embed="rId3" cstate="screen"/>
          <a:srcRect/>
          <a:stretch>
            <a:fillRect/>
          </a:stretch>
        </p:blipFill>
        <p:spPr>
          <a:xfrm>
            <a:off x="10502900" y="5565775"/>
            <a:ext cx="1689100" cy="1292225"/>
          </a:xfrm>
          <a:custGeom>
            <a:avLst/>
            <a:gdLst>
              <a:gd name="connsiteX0" fmla="*/ 874459 w 2249659"/>
              <a:gd name="connsiteY0" fmla="*/ 0 h 1721228"/>
              <a:gd name="connsiteX1" fmla="*/ 2249659 w 2249659"/>
              <a:gd name="connsiteY1" fmla="*/ 0 h 1721228"/>
              <a:gd name="connsiteX2" fmla="*/ 2249659 w 2249659"/>
              <a:gd name="connsiteY2" fmla="*/ 1721228 h 1721228"/>
              <a:gd name="connsiteX3" fmla="*/ 0 w 2249659"/>
              <a:gd name="connsiteY3" fmla="*/ 1721228 h 1721228"/>
              <a:gd name="connsiteX4" fmla="*/ 0 w 2249659"/>
              <a:gd name="connsiteY4" fmla="*/ 287913 h 1721228"/>
              <a:gd name="connsiteX5" fmla="*/ 874459 w 2249659"/>
              <a:gd name="connsiteY5" fmla="*/ 287913 h 1721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49659" h="1721228">
                <a:moveTo>
                  <a:pt x="874459" y="0"/>
                </a:moveTo>
                <a:lnTo>
                  <a:pt x="2249659" y="0"/>
                </a:lnTo>
                <a:lnTo>
                  <a:pt x="2249659" y="1721228"/>
                </a:lnTo>
                <a:lnTo>
                  <a:pt x="0" y="1721228"/>
                </a:lnTo>
                <a:lnTo>
                  <a:pt x="0" y="287913"/>
                </a:lnTo>
                <a:lnTo>
                  <a:pt x="874459" y="287913"/>
                </a:lnTo>
                <a:close/>
              </a:path>
            </a:pathLst>
          </a:custGeom>
        </p:spPr>
      </p:pic>
      <p:sp>
        <p:nvSpPr>
          <p:cNvPr id="1048761" name="标题 1"/>
          <p:cNvSpPr>
            <a:spLocks noGrp="1"/>
          </p:cNvSpPr>
          <p:nvPr>
            <p:ph type="title"/>
            <p:custDataLst>
              <p:tags r:id="rId4"/>
            </p:custDataLst>
          </p:nvPr>
        </p:nvSpPr>
        <p:spPr>
          <a:xfrm>
            <a:off x="669882" y="443234"/>
            <a:ext cx="10852237" cy="441964"/>
          </a:xfrm>
        </p:spPr>
        <p:txBody>
          <a:bodyPr anchor="t" anchorCtr="0" bIns="38100" lIns="101600" rIns="76200" rtlCol="0" tIns="38100" vert="horz">
            <a:noAutofit/>
          </a:bodyPr>
          <a:lstStyle>
            <a:lvl1pPr algn="l" defTabSz="914400" eaLnBrk="1" fontAlgn="auto" hangingPunct="1" latinLnBrk="0" lvl="0" marL="0" marR="0" rtl="0">
              <a:lnSpc>
                <a:spcPct val="100000"/>
              </a:lnSpc>
              <a:buNone/>
              <a:defRPr altLang="en-US" baseline="0" b="1" cap="none" dirty="0" sz="2400" i="0" kern="1200" kumimoji="0" lang="zh-CN" noProof="1" normalizeH="0" spc="0" strike="noStrike" u="none">
                <a:solidFill>
                  <a:schemeClr val="accent1"/>
                </a:solidFill>
                <a:latin typeface="Arial" panose="020B0604020202020204" pitchFamily="34" charset="0"/>
                <a:ea typeface="Arial" panose="020B0604020202020204" pitchFamily="34" charset="0"/>
                <a:cs typeface="+mj-cs"/>
                <a:sym typeface="+mn-ea"/>
              </a:defRPr>
            </a:lvl1pPr>
          </a:lstStyle>
          <a:p>
            <a:pPr lvl="0"/>
            <a:r>
              <a:rPr dirty="0">
                <a:sym typeface="+mn-ea"/>
              </a:rPr>
              <a:t>单击此处编辑母版标题样式</a:t>
            </a:r>
            <a:endParaRPr dirty="0">
              <a:sym typeface="+mn-ea"/>
            </a:endParaRPr>
          </a:p>
        </p:txBody>
      </p:sp>
      <p:sp>
        <p:nvSpPr>
          <p:cNvPr id="1048762" name="内容占位符 2"/>
          <p:cNvSpPr>
            <a:spLocks noGrp="1"/>
          </p:cNvSpPr>
          <p:nvPr>
            <p:ph sz="half" idx="1"/>
            <p:custDataLst>
              <p:tags r:id="rId5"/>
            </p:custDataLst>
          </p:nvPr>
        </p:nvSpPr>
        <p:spPr>
          <a:xfrm>
            <a:off x="669930" y="952508"/>
            <a:ext cx="5283242" cy="5388907"/>
          </a:xfrm>
        </p:spPr>
        <p:txBody>
          <a:bodyPr bIns="0" lIns="101600" rIns="82550" rtlCol="0" tIns="0" vert="horz">
            <a:normAutofit/>
          </a:bodyPr>
          <a:lstStyle>
            <a:lvl1pPr algn="l" defTabSz="914400" eaLnBrk="1" fontAlgn="auto" hangingPunct="1" indent="-228600" latinLnBrk="0" lvl="0" marL="2286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1pPr>
            <a:lvl2pPr algn="l" defTabSz="914400" eaLnBrk="1" fontAlgn="auto" hangingPunct="1" indent="-228600" latinLnBrk="0" lvl="1" marL="685800" marR="0" rtl="0">
              <a:lnSpc>
                <a:spcPct val="130000"/>
              </a:lnSpc>
              <a:spcBef>
                <a:spcPts val="0"/>
              </a:spcBef>
              <a:spcAft>
                <a:spcPts val="1000"/>
              </a:spcAft>
              <a:buFont typeface="Arial" panose="020B0604020202020204" pitchFamily="34" charset="0"/>
              <a:buChar char="•"/>
              <a:tabLst>
                <a:tab algn="l" pos="1609725"/>
              </a:tabLst>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2pPr>
            <a:lvl3pPr algn="l" defTabSz="914400" eaLnBrk="1" fontAlgn="auto" hangingPunct="1" indent="-228600" latinLnBrk="0" lvl="2" marL="11430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3pPr>
            <a:lvl4pPr algn="l" defTabSz="914400" eaLnBrk="1" fontAlgn="auto" hangingPunct="1" indent="-228600" latinLnBrk="0" lvl="3" marL="16002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4pPr>
            <a:lvl5pPr algn="l" defTabSz="914400" eaLnBrk="1" fontAlgn="auto" hangingPunct="1" indent="-228600" latinLnBrk="0" lvl="4" marL="20574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1048763" name="内容占位符 3"/>
          <p:cNvSpPr>
            <a:spLocks noGrp="1"/>
          </p:cNvSpPr>
          <p:nvPr>
            <p:ph sz="half" idx="2"/>
            <p:custDataLst>
              <p:tags r:id="rId6"/>
            </p:custDataLst>
          </p:nvPr>
        </p:nvSpPr>
        <p:spPr>
          <a:xfrm>
            <a:off x="6238877" y="952508"/>
            <a:ext cx="5283242" cy="5388907"/>
          </a:xfrm>
        </p:spPr>
        <p:txBody>
          <a:bodyPr>
            <a:normAutofit/>
          </a:bodyPr>
          <a:lstStyle>
            <a:lvl1pPr>
              <a:lnSpc>
                <a:spcPct val="130000"/>
              </a:lnSpc>
              <a:defRPr baseline="0" cap="none" sz="1600" kern="1200" normalizeH="0" spc="0" strike="noStrike" u="none">
                <a:solidFill>
                  <a:schemeClr val="bg1"/>
                </a:solidFill>
                <a:latin typeface="Arial" panose="020B0604020202020204" pitchFamily="34" charset="0"/>
                <a:ea typeface="Arial" panose="020B0604020202020204" pitchFamily="34" charset="0"/>
              </a:defRPr>
            </a:lvl1pPr>
            <a:lvl2pPr>
              <a:lnSpc>
                <a:spcPct val="130000"/>
              </a:lnSpc>
              <a:defRPr baseline="0" cap="none" sz="1600" kern="1200" normalizeH="0" spc="0" strike="noStrike" u="none">
                <a:solidFill>
                  <a:schemeClr val="bg1"/>
                </a:solidFill>
                <a:latin typeface="Arial" panose="020B0604020202020204" pitchFamily="34" charset="0"/>
                <a:ea typeface="Arial" panose="020B0604020202020204" pitchFamily="34" charset="0"/>
              </a:defRPr>
            </a:lvl2pPr>
            <a:lvl3pPr>
              <a:lnSpc>
                <a:spcPct val="130000"/>
              </a:lnSpc>
              <a:defRPr baseline="0" cap="none" sz="1600" kern="1200" normalizeH="0" spc="0" strike="noStrike" u="none">
                <a:solidFill>
                  <a:schemeClr val="bg1"/>
                </a:solidFill>
                <a:latin typeface="Arial" panose="020B0604020202020204" pitchFamily="34" charset="0"/>
                <a:ea typeface="Arial" panose="020B0604020202020204" pitchFamily="34" charset="0"/>
              </a:defRPr>
            </a:lvl3pPr>
            <a:lvl4pPr>
              <a:lnSpc>
                <a:spcPct val="130000"/>
              </a:lnSpc>
              <a:defRPr baseline="0" cap="none" sz="1600" kern="1200" normalizeH="0" spc="0" strike="noStrike" u="none">
                <a:solidFill>
                  <a:schemeClr val="bg1"/>
                </a:solidFill>
                <a:latin typeface="Arial" panose="020B0604020202020204" pitchFamily="34" charset="0"/>
                <a:ea typeface="Arial" panose="020B0604020202020204" pitchFamily="34" charset="0"/>
              </a:defRPr>
            </a:lvl4pPr>
            <a:lvl5pPr>
              <a:lnSpc>
                <a:spcPct val="130000"/>
              </a:lnSpc>
              <a:defRPr baseline="0" cap="none" sz="1600" kern="1200" normalizeH="0" spc="0" strike="noStrike" u="none">
                <a:solidFill>
                  <a:schemeClr val="bg1"/>
                </a:solidFill>
                <a:latin typeface="Arial" panose="020B0604020202020204" pitchFamily="34" charset="0"/>
                <a:ea typeface="Arial" panose="020B0604020202020204" pitchFamily="34" charset="0"/>
              </a:defRPr>
            </a:lvl5pPr>
          </a:lstStyle>
          <a:p>
            <a:pPr lvl="0"/>
            <a:r>
              <a:rPr altLang="en-US" dirty="0" lang="zh-CN"/>
              <a:t>单击此处编辑母版文本样式</a:t>
            </a:r>
            <a:endParaRPr altLang="en-US" dirty="0" lang="zh-CN"/>
          </a:p>
          <a:p>
            <a:pPr lvl="1"/>
            <a:r>
              <a:rPr altLang="en-US" dirty="0" lang="zh-CN"/>
              <a:t>第二级</a:t>
            </a:r>
            <a:endParaRPr altLang="en-US" dirty="0" lang="zh-CN"/>
          </a:p>
          <a:p>
            <a:pPr lvl="2"/>
            <a:r>
              <a:rPr altLang="en-US" dirty="0" lang="zh-CN"/>
              <a:t>第三级</a:t>
            </a:r>
            <a:endParaRPr altLang="en-US" dirty="0" lang="zh-CN"/>
          </a:p>
          <a:p>
            <a:pPr lvl="3"/>
            <a:r>
              <a:rPr altLang="en-US" dirty="0" lang="zh-CN"/>
              <a:t>第四级</a:t>
            </a:r>
            <a:endParaRPr altLang="en-US" dirty="0" lang="zh-CN"/>
          </a:p>
          <a:p>
            <a:pPr lvl="4"/>
            <a:r>
              <a:rPr altLang="en-US" dirty="0" lang="zh-CN"/>
              <a:t>第五级</a:t>
            </a:r>
            <a:endParaRPr altLang="en-US" dirty="0" lang="zh-CN"/>
          </a:p>
        </p:txBody>
      </p:sp>
      <p:sp>
        <p:nvSpPr>
          <p:cNvPr id="1048764" name="日期占位符 4"/>
          <p:cNvSpPr>
            <a:spLocks noGrp="1"/>
          </p:cNvSpPr>
          <p:nvPr>
            <p:ph type="dt" sz="half" idx="10"/>
            <p:custDataLst>
              <p:tags r:id="rId7"/>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fld id="{760FBDFE-C587-4B4C-A407-44438C67B59E}" type="datetimeFigureOut">
              <a:rPr altLang="en-US" lang="zh-CN" smtClean="0"/>
            </a:fld>
            <a:endParaRPr altLang="en-US" lang="zh-CN"/>
          </a:p>
        </p:txBody>
      </p:sp>
      <p:sp>
        <p:nvSpPr>
          <p:cNvPr id="1048765" name="页脚占位符 5"/>
          <p:cNvSpPr>
            <a:spLocks noGrp="1"/>
          </p:cNvSpPr>
          <p:nvPr>
            <p:ph type="ftr" sz="quarter" idx="11"/>
            <p:custDataLst>
              <p:tags r:id="rId8"/>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endParaRPr altLang="en-US" lang="zh-CN"/>
          </a:p>
        </p:txBody>
      </p:sp>
      <p:sp>
        <p:nvSpPr>
          <p:cNvPr id="1048766" name="灯片编号占位符 6"/>
          <p:cNvSpPr>
            <a:spLocks noGrp="1"/>
          </p:cNvSpPr>
          <p:nvPr>
            <p:ph type="sldNum" sz="quarter" idx="12"/>
            <p:custDataLst>
              <p:tags r:id="rId9"/>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fld id="{49AE70B2-8BF9-45C0-BB95-33D1B9D3A854}" type="slidenum">
              <a:rPr altLang="en-US" lang="zh-CN" smtClean="0"/>
            </a:fld>
            <a:endParaRPr altLang="en-US" 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bg>
      <p:bgPr>
        <a:blipFill rotWithShape="1">
          <a:blip xmlns:r="http://schemas.openxmlformats.org/officeDocument/2006/relationships" r:embed="rId1"/>
          <a:stretch>
            <a:fillRect/>
          </a:stretch>
        </a:blipFill>
        <a:effectLst/>
      </p:bgPr>
    </p:bg>
    <p:spTree>
      <p:nvGrpSpPr>
        <p:cNvPr id="95" name=""/>
        <p:cNvGrpSpPr/>
        <p:nvPr/>
      </p:nvGrpSpPr>
      <p:grpSpPr>
        <a:xfrm>
          <a:off x="0" y="0"/>
          <a:ext cx="0" cy="0"/>
          <a:chOff x="0" y="0"/>
          <a:chExt cx="0" cy="0"/>
        </a:xfrm>
      </p:grpSpPr>
      <p:pic>
        <p:nvPicPr>
          <p:cNvPr id="2097189" name="图片 11"/>
          <p:cNvPicPr>
            <a:picLocks/>
          </p:cNvPicPr>
          <p:nvPr userDrawn="1">
            <p:custDataLst>
              <p:tags r:id="rId2"/>
            </p:custDataLst>
          </p:nvPr>
        </p:nvPicPr>
        <p:blipFill>
          <a:blip xmlns:r="http://schemas.openxmlformats.org/officeDocument/2006/relationships" r:embed="rId3" cstate="screen"/>
          <a:srcRect/>
          <a:stretch>
            <a:fillRect/>
          </a:stretch>
        </p:blipFill>
        <p:spPr>
          <a:xfrm>
            <a:off x="10502900" y="5565775"/>
            <a:ext cx="1689100" cy="1292225"/>
          </a:xfrm>
          <a:custGeom>
            <a:avLst/>
            <a:gdLst>
              <a:gd name="connsiteX0" fmla="*/ 874459 w 2249659"/>
              <a:gd name="connsiteY0" fmla="*/ 0 h 1721228"/>
              <a:gd name="connsiteX1" fmla="*/ 2249659 w 2249659"/>
              <a:gd name="connsiteY1" fmla="*/ 0 h 1721228"/>
              <a:gd name="connsiteX2" fmla="*/ 2249659 w 2249659"/>
              <a:gd name="connsiteY2" fmla="*/ 1721228 h 1721228"/>
              <a:gd name="connsiteX3" fmla="*/ 0 w 2249659"/>
              <a:gd name="connsiteY3" fmla="*/ 1721228 h 1721228"/>
              <a:gd name="connsiteX4" fmla="*/ 0 w 2249659"/>
              <a:gd name="connsiteY4" fmla="*/ 287913 h 1721228"/>
              <a:gd name="connsiteX5" fmla="*/ 874459 w 2249659"/>
              <a:gd name="connsiteY5" fmla="*/ 287913 h 1721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49659" h="1721228">
                <a:moveTo>
                  <a:pt x="874459" y="0"/>
                </a:moveTo>
                <a:lnTo>
                  <a:pt x="2249659" y="0"/>
                </a:lnTo>
                <a:lnTo>
                  <a:pt x="2249659" y="1721228"/>
                </a:lnTo>
                <a:lnTo>
                  <a:pt x="0" y="1721228"/>
                </a:lnTo>
                <a:lnTo>
                  <a:pt x="0" y="287913"/>
                </a:lnTo>
                <a:lnTo>
                  <a:pt x="874459" y="287913"/>
                </a:lnTo>
                <a:close/>
              </a:path>
            </a:pathLst>
          </a:custGeom>
        </p:spPr>
      </p:pic>
      <p:sp>
        <p:nvSpPr>
          <p:cNvPr id="1048741" name="标题 1"/>
          <p:cNvSpPr>
            <a:spLocks noGrp="1"/>
          </p:cNvSpPr>
          <p:nvPr>
            <p:ph type="title"/>
            <p:custDataLst>
              <p:tags r:id="rId4"/>
            </p:custDataLst>
          </p:nvPr>
        </p:nvSpPr>
        <p:spPr>
          <a:xfrm>
            <a:off x="669882" y="443234"/>
            <a:ext cx="10852237" cy="441964"/>
          </a:xfrm>
        </p:spPr>
        <p:txBody>
          <a:bodyPr anchor="t" anchorCtr="0" bIns="38100" lIns="101600" rIns="76200" rtlCol="0" tIns="38100" vert="horz">
            <a:noAutofit/>
          </a:bodyPr>
          <a:lstStyle>
            <a:lvl1pPr algn="l" defTabSz="914400" eaLnBrk="1" fontAlgn="auto" hangingPunct="1" latinLnBrk="0" lvl="0" marL="0" marR="0" rtl="0">
              <a:lnSpc>
                <a:spcPct val="100000"/>
              </a:lnSpc>
              <a:buNone/>
              <a:defRPr altLang="en-US" baseline="0" b="1" cap="none" dirty="0" sz="2400" i="0" kern="1200" kumimoji="0" lang="zh-CN" noProof="1" normalizeH="0" spc="0" strike="noStrike" u="none">
                <a:solidFill>
                  <a:schemeClr val="accent1"/>
                </a:solidFill>
                <a:latin typeface="Arial" panose="020B0604020202020204" pitchFamily="34" charset="0"/>
                <a:ea typeface="Arial" panose="020B0604020202020204" pitchFamily="34" charset="0"/>
                <a:cs typeface="+mj-cs"/>
                <a:sym typeface="+mn-ea"/>
              </a:defRPr>
            </a:lvl1pPr>
          </a:lstStyle>
          <a:p>
            <a:pPr lvl="0"/>
            <a:r>
              <a:rPr dirty="0">
                <a:sym typeface="+mn-ea"/>
              </a:rPr>
              <a:t>单击此处编辑母版标题样式</a:t>
            </a:r>
            <a:endParaRPr dirty="0">
              <a:sym typeface="+mn-ea"/>
            </a:endParaRPr>
          </a:p>
        </p:txBody>
      </p:sp>
      <p:sp>
        <p:nvSpPr>
          <p:cNvPr id="1048742" name="文本占位符 2"/>
          <p:cNvSpPr>
            <a:spLocks noGrp="1"/>
          </p:cNvSpPr>
          <p:nvPr>
            <p:ph type="body" idx="1" hasCustomPrompt="1"/>
            <p:custDataLst>
              <p:tags r:id="rId5"/>
            </p:custDataLst>
          </p:nvPr>
        </p:nvSpPr>
        <p:spPr>
          <a:xfrm>
            <a:off x="669930" y="952508"/>
            <a:ext cx="5283242" cy="381003"/>
          </a:xfrm>
        </p:spPr>
        <p:txBody>
          <a:bodyPr anchor="t" anchorCtr="0" bIns="38100" lIns="101600" rIns="76200" tIns="38100">
            <a:normAutofit/>
          </a:bodyPr>
          <a:lstStyle>
            <a:lvl1pPr eaLnBrk="1" fontAlgn="auto" hangingPunct="1" indent="0" latinLnBrk="0" marL="0">
              <a:lnSpc>
                <a:spcPct val="100000"/>
              </a:lnSpc>
              <a:spcAft>
                <a:spcPts val="0"/>
              </a:spcAft>
              <a:buNone/>
              <a:defRPr baseline="0" b="0" cap="none" sz="2000" kern="1200" normalizeH="0" spc="0" strike="noStrike" u="none">
                <a:solidFill>
                  <a:schemeClr val="bg1"/>
                </a:solidFill>
                <a:latin typeface="Arial" panose="020B0604020202020204" pitchFamily="34" charset="0"/>
                <a:ea typeface="Arial" panose="020B0604020202020204" pitchFamily="34" charset="0"/>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ltLang="en-US" dirty="0" lang="zh-CN"/>
              <a:t>单击此处编辑文本</a:t>
            </a:r>
            <a:endParaRPr altLang="en-US" dirty="0" lang="zh-CN"/>
          </a:p>
        </p:txBody>
      </p:sp>
      <p:sp>
        <p:nvSpPr>
          <p:cNvPr id="1048743" name="内容占位符 3"/>
          <p:cNvSpPr>
            <a:spLocks noGrp="1"/>
          </p:cNvSpPr>
          <p:nvPr>
            <p:ph sz="half" idx="2"/>
            <p:custDataLst>
              <p:tags r:id="rId6"/>
            </p:custDataLst>
          </p:nvPr>
        </p:nvSpPr>
        <p:spPr>
          <a:xfrm>
            <a:off x="669925" y="1406525"/>
            <a:ext cx="5283200" cy="4934752"/>
          </a:xfrm>
        </p:spPr>
        <p:txBody>
          <a:bodyPr bIns="0" lIns="101600" rIns="82550" rtlCol="0" tIns="0" vert="horz">
            <a:normAutofit/>
          </a:bodyPr>
          <a:lstStyle>
            <a:lvl1pPr algn="l" defTabSz="914400" eaLnBrk="1" fontAlgn="auto" hangingPunct="1" indent="-228600" latinLnBrk="0" lvl="0" marL="2286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1pPr>
            <a:lvl2pPr algn="l" defTabSz="914400" eaLnBrk="1" fontAlgn="auto" hangingPunct="1" indent="-228600" latinLnBrk="0" lvl="1" marL="685800" marR="0" rtl="0">
              <a:lnSpc>
                <a:spcPct val="130000"/>
              </a:lnSpc>
              <a:spcBef>
                <a:spcPts val="0"/>
              </a:spcBef>
              <a:spcAft>
                <a:spcPts val="1000"/>
              </a:spcAft>
              <a:buFont typeface="Arial" panose="020B0604020202020204" pitchFamily="34" charset="0"/>
              <a:buChar char="•"/>
              <a:tabLst>
                <a:tab algn="l" pos="1609725"/>
              </a:tabLst>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2pPr>
            <a:lvl3pPr algn="l" defTabSz="914400" eaLnBrk="1" fontAlgn="auto" hangingPunct="1" indent="-228600" latinLnBrk="0" lvl="2" marL="11430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3pPr>
            <a:lvl4pPr algn="l" defTabSz="914400" eaLnBrk="1" fontAlgn="auto" hangingPunct="1" indent="-228600" latinLnBrk="0" lvl="3" marL="16002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4pPr>
            <a:lvl5pPr algn="l" defTabSz="914400" eaLnBrk="1" fontAlgn="auto" hangingPunct="1" indent="-228600" latinLnBrk="0" lvl="4" marL="20574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1048744" name="文本占位符 4"/>
          <p:cNvSpPr>
            <a:spLocks noGrp="1"/>
          </p:cNvSpPr>
          <p:nvPr>
            <p:ph type="body" sz="quarter" idx="3" hasCustomPrompt="1"/>
            <p:custDataLst>
              <p:tags r:id="rId7"/>
            </p:custDataLst>
          </p:nvPr>
        </p:nvSpPr>
        <p:spPr>
          <a:xfrm>
            <a:off x="6235750" y="952508"/>
            <a:ext cx="5283242" cy="381003"/>
          </a:xfrm>
        </p:spPr>
        <p:txBody>
          <a:bodyPr anchor="t" anchorCtr="0" bIns="38100" lIns="101600" rIns="76200" rtlCol="0" tIns="38100" vert="horz">
            <a:normAutofit/>
          </a:bodyPr>
          <a:lstStyle>
            <a:lvl1pPr algn="l" defTabSz="914400" eaLnBrk="1" fontAlgn="auto" hangingPunct="1" indent="0" latinLnBrk="0" lvl="0" marL="0" marR="0" rtl="0">
              <a:lnSpc>
                <a:spcPct val="100000"/>
              </a:lnSpc>
              <a:spcBef>
                <a:spcPts val="0"/>
              </a:spcBef>
              <a:spcAft>
                <a:spcPts val="0"/>
              </a:spcAft>
              <a:buFont typeface="Arial" panose="020B0604020202020204" pitchFamily="34" charset="0"/>
              <a:buNone/>
              <a:defRPr altLang="en-US" baseline="0" b="0" cap="none" dirty="0" sz="20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sym typeface="+mn-ea"/>
              </a:rPr>
              <a:t>单击此处编辑文本</a:t>
            </a:r>
            <a:endParaRPr>
              <a:sym typeface="+mn-ea"/>
            </a:endParaRPr>
          </a:p>
        </p:txBody>
      </p:sp>
      <p:sp>
        <p:nvSpPr>
          <p:cNvPr id="1048745" name="内容占位符 5"/>
          <p:cNvSpPr>
            <a:spLocks noGrp="1"/>
          </p:cNvSpPr>
          <p:nvPr>
            <p:ph sz="quarter" idx="4"/>
            <p:custDataLst>
              <p:tags r:id="rId8"/>
            </p:custDataLst>
          </p:nvPr>
        </p:nvSpPr>
        <p:spPr>
          <a:xfrm>
            <a:off x="6235750" y="1406525"/>
            <a:ext cx="5283242" cy="4934752"/>
          </a:xfrm>
        </p:spPr>
        <p:txBody>
          <a:bodyPr bIns="0" lIns="101600" rIns="82550" rtlCol="0" tIns="0" vert="horz">
            <a:normAutofit/>
          </a:bodyPr>
          <a:lstStyle>
            <a:lvl1pPr algn="l" defTabSz="914400" eaLnBrk="1" fontAlgn="auto" hangingPunct="1" indent="-228600" latinLnBrk="0" lvl="0" marL="2286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1pPr>
            <a:lvl2pPr algn="l" defTabSz="914400" eaLnBrk="1" fontAlgn="auto" hangingPunct="1" indent="-228600" latinLnBrk="0" lvl="1" marL="685800" marR="0" rtl="0">
              <a:lnSpc>
                <a:spcPct val="130000"/>
              </a:lnSpc>
              <a:spcBef>
                <a:spcPts val="0"/>
              </a:spcBef>
              <a:spcAft>
                <a:spcPts val="1000"/>
              </a:spcAft>
              <a:buFont typeface="Arial" panose="020B0604020202020204" pitchFamily="34" charset="0"/>
              <a:buChar char="•"/>
              <a:tabLst>
                <a:tab algn="l" pos="1609725"/>
              </a:tabLst>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2pPr>
            <a:lvl3pPr algn="l" defTabSz="914400" eaLnBrk="1" fontAlgn="auto" hangingPunct="1" indent="-228600" latinLnBrk="0" lvl="2" marL="11430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3pPr>
            <a:lvl4pPr algn="l" defTabSz="914400" eaLnBrk="1" fontAlgn="auto" hangingPunct="1" indent="-228600" latinLnBrk="0" lvl="3" marL="16002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4pPr>
            <a:lvl5pPr algn="l" defTabSz="914400" eaLnBrk="1" fontAlgn="auto" hangingPunct="1" indent="-228600" latinLnBrk="0" lvl="4" marL="20574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1048746" name="日期占位符 6"/>
          <p:cNvSpPr>
            <a:spLocks noGrp="1"/>
          </p:cNvSpPr>
          <p:nvPr>
            <p:ph type="dt" sz="half" idx="10"/>
            <p:custDataLst>
              <p:tags r:id="rId9"/>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fld id="{760FBDFE-C587-4B4C-A407-44438C67B59E}" type="datetimeFigureOut">
              <a:rPr altLang="en-US" lang="zh-CN" smtClean="0"/>
            </a:fld>
            <a:endParaRPr altLang="en-US" lang="zh-CN"/>
          </a:p>
        </p:txBody>
      </p:sp>
      <p:sp>
        <p:nvSpPr>
          <p:cNvPr id="1048747" name="页脚占位符 7"/>
          <p:cNvSpPr>
            <a:spLocks noGrp="1"/>
          </p:cNvSpPr>
          <p:nvPr>
            <p:ph type="ftr" sz="quarter" idx="11"/>
            <p:custDataLst>
              <p:tags r:id="rId10"/>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endParaRPr altLang="en-US" lang="zh-CN"/>
          </a:p>
        </p:txBody>
      </p:sp>
      <p:sp>
        <p:nvSpPr>
          <p:cNvPr id="1048748" name="灯片编号占位符 8"/>
          <p:cNvSpPr>
            <a:spLocks noGrp="1"/>
          </p:cNvSpPr>
          <p:nvPr>
            <p:ph type="sldNum" sz="quarter" idx="12"/>
            <p:custDataLst>
              <p:tags r:id="rId11"/>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fld id="{49AE70B2-8BF9-45C0-BB95-33D1B9D3A854}" type="slidenum">
              <a:rPr altLang="en-US" lang="zh-CN" smtClean="0"/>
            </a:fld>
            <a:endParaRPr altLang="en-US" 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bg>
      <p:bgPr>
        <a:blipFill rotWithShape="1" dpi="0">
          <a:blip xmlns:r="http://schemas.openxmlformats.org/officeDocument/2006/relationships" r:embed="rId1">
            <a:lum/>
          </a:blip>
          <a:srcRect/>
          <a:stretch>
            <a:fillRect/>
          </a:stretch>
        </a:blipFill>
        <a:effectLst/>
      </p:bgPr>
    </p:bg>
    <p:spTree>
      <p:nvGrpSpPr>
        <p:cNvPr id="41" name=""/>
        <p:cNvGrpSpPr/>
        <p:nvPr/>
      </p:nvGrpSpPr>
      <p:grpSpPr>
        <a:xfrm>
          <a:off x="0" y="0"/>
          <a:ext cx="0" cy="0"/>
          <a:chOff x="0" y="0"/>
          <a:chExt cx="0" cy="0"/>
        </a:xfrm>
      </p:grpSpPr>
      <p:sp>
        <p:nvSpPr>
          <p:cNvPr id="1048592" name="标题 1"/>
          <p:cNvSpPr>
            <a:spLocks noGrp="1"/>
          </p:cNvSpPr>
          <p:nvPr userDrawn="1">
            <p:ph type="title"/>
            <p:custDataLst>
              <p:tags r:id="rId2"/>
            </p:custDataLst>
          </p:nvPr>
        </p:nvSpPr>
        <p:spPr/>
        <p:txBody>
          <a:bodyPr anchor="t" anchorCtr="0" bIns="38100" lIns="101600" rIns="76200" rtlCol="0" tIns="38100" vert="horz">
            <a:noAutofit/>
          </a:bodyPr>
          <a:lstStyle>
            <a:lvl1pPr algn="l" defTabSz="914400" eaLnBrk="1" fontAlgn="auto" hangingPunct="1" latinLnBrk="0" lvl="0" marL="0" marR="0" rtl="0">
              <a:lnSpc>
                <a:spcPct val="100000"/>
              </a:lnSpc>
              <a:buNone/>
              <a:defRPr altLang="en-US" baseline="0" b="1" cap="none" dirty="0" sz="2400" i="0" kern="1200" kumimoji="0" lang="zh-CN" noProof="1" normalizeH="0" spc="0" strike="noStrike" u="none">
                <a:solidFill>
                  <a:schemeClr val="accent1"/>
                </a:solidFill>
                <a:latin typeface="Arial" panose="020B0604020202020204" pitchFamily="34" charset="0"/>
                <a:ea typeface="Arial" panose="020B0604020202020204" pitchFamily="34" charset="0"/>
                <a:cs typeface="+mj-cs"/>
                <a:sym typeface="+mn-ea"/>
              </a:defRPr>
            </a:lvl1pPr>
          </a:lstStyle>
          <a:p>
            <a:pPr lvl="0"/>
            <a:r>
              <a:rPr dirty="0">
                <a:sym typeface="+mn-ea"/>
              </a:rPr>
              <a:t>单击此处编辑母版标题样式</a:t>
            </a:r>
            <a:endParaRPr dirty="0">
              <a:sym typeface="+mn-ea"/>
            </a:endParaRPr>
          </a:p>
        </p:txBody>
      </p:sp>
      <p:sp>
        <p:nvSpPr>
          <p:cNvPr id="1048593" name="日期占位符 2"/>
          <p:cNvSpPr>
            <a:spLocks noGrp="1"/>
          </p:cNvSpPr>
          <p:nvPr userDrawn="1">
            <p:ph type="dt" sz="half" idx="10"/>
            <p:custDataLst>
              <p:tags r:id="rId3"/>
            </p:custDataLst>
          </p:nvPr>
        </p:nvSpPr>
        <p:spPr/>
        <p:txBody>
          <a:bodyPr/>
          <a:lstStyle>
            <a:lvl1pPr>
              <a:defRPr cap="none" kern="1200" normalizeH="0" spc="0" strike="noStrike" u="none">
                <a:latin typeface="Arial" panose="020B0604020202020204" pitchFamily="34" charset="0"/>
                <a:ea typeface="Arial" panose="020B0604020202020204" pitchFamily="34" charset="0"/>
              </a:defRPr>
            </a:lvl1pPr>
          </a:lstStyle>
          <a:p>
            <a:fld id="{760FBDFE-C587-4B4C-A407-44438C67B59E}" type="datetimeFigureOut">
              <a:rPr altLang="en-US" lang="zh-CN" smtClean="0"/>
            </a:fld>
            <a:endParaRPr altLang="en-US" lang="zh-CN"/>
          </a:p>
        </p:txBody>
      </p:sp>
      <p:sp>
        <p:nvSpPr>
          <p:cNvPr id="1048594" name="页脚占位符 3"/>
          <p:cNvSpPr>
            <a:spLocks noGrp="1"/>
          </p:cNvSpPr>
          <p:nvPr userDrawn="1">
            <p:ph type="ftr" sz="quarter" idx="11"/>
            <p:custDataLst>
              <p:tags r:id="rId4"/>
            </p:custDataLst>
          </p:nvPr>
        </p:nvSpPr>
        <p:spPr/>
        <p:txBody>
          <a:bodyPr/>
          <a:lstStyle>
            <a:lvl1pPr>
              <a:defRPr cap="none" kern="1200" normalizeH="0" spc="0" strike="noStrike" u="none">
                <a:latin typeface="Arial" panose="020B0604020202020204" pitchFamily="34" charset="0"/>
                <a:ea typeface="Arial" panose="020B0604020202020204" pitchFamily="34" charset="0"/>
              </a:defRPr>
            </a:lvl1pPr>
          </a:lstStyle>
          <a:p>
            <a:endParaRPr altLang="en-US" lang="zh-CN"/>
          </a:p>
        </p:txBody>
      </p:sp>
      <p:sp>
        <p:nvSpPr>
          <p:cNvPr id="1048595" name="灯片编号占位符 4"/>
          <p:cNvSpPr>
            <a:spLocks noGrp="1"/>
          </p:cNvSpPr>
          <p:nvPr userDrawn="1">
            <p:ph type="sldNum" sz="quarter" idx="12"/>
            <p:custDataLst>
              <p:tags r:id="rId5"/>
            </p:custDataLst>
          </p:nvPr>
        </p:nvSpPr>
        <p:spPr/>
        <p:txBody>
          <a:bodyPr/>
          <a:lstStyle>
            <a:lvl1pPr>
              <a:defRPr cap="none" kern="1200" normalizeH="0" spc="0" strike="noStrike" u="none">
                <a:latin typeface="Arial" panose="020B0604020202020204" pitchFamily="34" charset="0"/>
                <a:ea typeface="Arial" panose="020B0604020202020204" pitchFamily="34" charset="0"/>
              </a:defRPr>
            </a:lvl1pPr>
          </a:lstStyle>
          <a:p>
            <a:fld id="{49AE70B2-8BF9-45C0-BB95-33D1B9D3A854}" type="slidenum">
              <a:rPr altLang="en-US" lang="zh-CN" smtClean="0"/>
            </a:fld>
            <a:endParaRPr altLang="en-US" 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bg>
      <p:bgPr>
        <a:blipFill rotWithShape="1">
          <a:blip xmlns:r="http://schemas.openxmlformats.org/officeDocument/2006/relationships" r:embed="rId1"/>
          <a:stretch>
            <a:fillRect/>
          </a:stretch>
        </a:blipFill>
        <a:effectLst/>
      </p:bgPr>
    </p:bg>
    <p:spTree>
      <p:nvGrpSpPr>
        <p:cNvPr id="96" name=""/>
        <p:cNvGrpSpPr/>
        <p:nvPr/>
      </p:nvGrpSpPr>
      <p:grpSpPr>
        <a:xfrm>
          <a:off x="0" y="0"/>
          <a:ext cx="0" cy="0"/>
          <a:chOff x="0" y="0"/>
          <a:chExt cx="0" cy="0"/>
        </a:xfrm>
      </p:grpSpPr>
      <p:sp>
        <p:nvSpPr>
          <p:cNvPr id="1048749" name="日期占位符 2"/>
          <p:cNvSpPr>
            <a:spLocks noGrp="1"/>
          </p:cNvSpPr>
          <p:nvPr>
            <p:ph type="dt" sz="half" idx="10"/>
            <p:custDataLst>
              <p:tags r:id="rId2"/>
            </p:custDataLst>
          </p:nvPr>
        </p:nvSpPr>
        <p:spPr/>
        <p:txBody>
          <a:bodyPr/>
          <a:p>
            <a:fld id="{760FBDFE-C587-4B4C-A407-44438C67B59E}" type="datetimeFigureOut">
              <a:rPr altLang="en-US" lang="zh-CN" smtClean="0"/>
            </a:fld>
            <a:endParaRPr altLang="en-US" lang="zh-CN"/>
          </a:p>
        </p:txBody>
      </p:sp>
      <p:sp>
        <p:nvSpPr>
          <p:cNvPr id="1048750" name="页脚占位符 3"/>
          <p:cNvSpPr>
            <a:spLocks noGrp="1"/>
          </p:cNvSpPr>
          <p:nvPr>
            <p:ph type="ftr" sz="quarter" idx="11"/>
            <p:custDataLst>
              <p:tags r:id="rId3"/>
            </p:custDataLst>
          </p:nvPr>
        </p:nvSpPr>
        <p:spPr/>
        <p:txBody>
          <a:bodyPr/>
          <a:p>
            <a:endParaRPr altLang="en-US" dirty="0" lang="zh-CN"/>
          </a:p>
        </p:txBody>
      </p:sp>
      <p:sp>
        <p:nvSpPr>
          <p:cNvPr id="1048751" name="灯片编号占位符 4"/>
          <p:cNvSpPr>
            <a:spLocks noGrp="1"/>
          </p:cNvSpPr>
          <p:nvPr>
            <p:ph type="sldNum" sz="quarter" idx="12"/>
            <p:custDataLst>
              <p:tags r:id="rId4"/>
            </p:custDataLst>
          </p:nvPr>
        </p:nvSpPr>
        <p:spPr/>
        <p:txBody>
          <a:bodyPr/>
          <a:p>
            <a:fld id="{49AE70B2-8BF9-45C0-BB95-33D1B9D3A854}" type="slidenum">
              <a:rPr altLang="en-US" lang="zh-CN" smtClean="0"/>
            </a:fld>
            <a:endParaRPr altLang="en-US" dirty="0" 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and title">
    <p:bg>
      <p:bgPr>
        <a:blipFill rotWithShape="1">
          <a:blip xmlns:r="http://schemas.openxmlformats.org/officeDocument/2006/relationships" r:embed="rId1"/>
          <a:stretch>
            <a:fillRect/>
          </a:stretch>
        </a:blipFill>
        <a:effectLst/>
      </p:bgPr>
    </p:bg>
    <p:spTree>
      <p:nvGrpSpPr>
        <p:cNvPr id="100" name=""/>
        <p:cNvGrpSpPr/>
        <p:nvPr/>
      </p:nvGrpSpPr>
      <p:grpSpPr>
        <a:xfrm>
          <a:off x="0" y="0"/>
          <a:ext cx="0" cy="0"/>
          <a:chOff x="0" y="0"/>
          <a:chExt cx="0" cy="0"/>
        </a:xfrm>
      </p:grpSpPr>
      <p:pic>
        <p:nvPicPr>
          <p:cNvPr id="2097193" name="图片 9"/>
          <p:cNvPicPr>
            <a:picLocks noChangeAspect="1"/>
          </p:cNvPicPr>
          <p:nvPr userDrawn="1">
            <p:custDataLst>
              <p:tags r:id="rId2"/>
            </p:custDataLst>
          </p:nvPr>
        </p:nvPicPr>
        <p:blipFill>
          <a:blip xmlns:r="http://schemas.openxmlformats.org/officeDocument/2006/relationships" r:embed="rId3" cstate="screen"/>
          <a:srcRect/>
          <a:stretch>
            <a:fillRect/>
          </a:stretch>
        </p:blipFill>
        <p:spPr>
          <a:xfrm>
            <a:off x="3298190" y="5614035"/>
            <a:ext cx="5594985" cy="1243965"/>
          </a:xfrm>
          <a:custGeom>
            <a:avLst/>
            <a:gdLst>
              <a:gd name="connsiteX0" fmla="*/ 0 w 12192000"/>
              <a:gd name="connsiteY0" fmla="*/ 0 h 2710543"/>
              <a:gd name="connsiteX1" fmla="*/ 12192000 w 12192000"/>
              <a:gd name="connsiteY1" fmla="*/ 0 h 2710543"/>
              <a:gd name="connsiteX2" fmla="*/ 12192000 w 12192000"/>
              <a:gd name="connsiteY2" fmla="*/ 2710543 h 2710543"/>
              <a:gd name="connsiteX3" fmla="*/ 0 w 12192000"/>
              <a:gd name="connsiteY3" fmla="*/ 2710543 h 2710543"/>
            </a:gdLst>
            <a:ahLst/>
            <a:cxnLst>
              <a:cxn ang="0">
                <a:pos x="connsiteX0" y="connsiteY0"/>
              </a:cxn>
              <a:cxn ang="0">
                <a:pos x="connsiteX1" y="connsiteY1"/>
              </a:cxn>
              <a:cxn ang="0">
                <a:pos x="connsiteX2" y="connsiteY2"/>
              </a:cxn>
              <a:cxn ang="0">
                <a:pos x="connsiteX3" y="connsiteY3"/>
              </a:cxn>
            </a:cxnLst>
            <a:rect l="l" t="t" r="r" b="b"/>
            <a:pathLst>
              <a:path w="12192000" h="2710543">
                <a:moveTo>
                  <a:pt x="0" y="0"/>
                </a:moveTo>
                <a:lnTo>
                  <a:pt x="12192000" y="0"/>
                </a:lnTo>
                <a:lnTo>
                  <a:pt x="12192000" y="2710543"/>
                </a:lnTo>
                <a:lnTo>
                  <a:pt x="0" y="2710543"/>
                </a:lnTo>
                <a:close/>
              </a:path>
            </a:pathLst>
          </a:custGeom>
        </p:spPr>
      </p:pic>
      <p:sp>
        <p:nvSpPr>
          <p:cNvPr id="1048767" name="标题 1"/>
          <p:cNvSpPr>
            <a:spLocks noGrp="1"/>
          </p:cNvSpPr>
          <p:nvPr>
            <p:ph type="title"/>
            <p:custDataLst>
              <p:tags r:id="rId4"/>
            </p:custDataLst>
          </p:nvPr>
        </p:nvSpPr>
        <p:spPr>
          <a:xfrm>
            <a:off x="669930" y="443234"/>
            <a:ext cx="10852237" cy="441964"/>
          </a:xfrm>
        </p:spPr>
        <p:txBody>
          <a:bodyPr anchor="t" anchorCtr="0" bIns="38100" lIns="101600" rIns="76200" rtlCol="0" tIns="38100" vert="horz">
            <a:noAutofit/>
          </a:bodyPr>
          <a:lstStyle>
            <a:lvl1pPr algn="l" defTabSz="914400" eaLnBrk="1" fontAlgn="auto" hangingPunct="1" latinLnBrk="0" lvl="0" marL="0" marR="0" rtl="0">
              <a:lnSpc>
                <a:spcPct val="100000"/>
              </a:lnSpc>
              <a:buNone/>
              <a:defRPr altLang="en-US" baseline="0" b="1" cap="none" dirty="0" sz="2400" i="0" kern="1200" kumimoji="0" lang="zh-CN" noProof="1" normalizeH="0" spc="0" strike="noStrike" u="none">
                <a:solidFill>
                  <a:schemeClr val="accent1"/>
                </a:solidFill>
                <a:latin typeface="Arial" panose="020B0604020202020204" pitchFamily="34" charset="0"/>
                <a:ea typeface="Arial" panose="020B0604020202020204" pitchFamily="34" charset="0"/>
                <a:cs typeface="+mj-cs"/>
                <a:sym typeface="+mn-ea"/>
              </a:defRPr>
            </a:lvl1pPr>
          </a:lstStyle>
          <a:p>
            <a:pPr lvl="0"/>
            <a:r>
              <a:rPr dirty="0">
                <a:sym typeface="+mn-ea"/>
              </a:rPr>
              <a:t>单击此处编辑母版标题样式</a:t>
            </a:r>
            <a:endParaRPr dirty="0">
              <a:sym typeface="+mn-ea"/>
            </a:endParaRPr>
          </a:p>
        </p:txBody>
      </p:sp>
      <p:sp>
        <p:nvSpPr>
          <p:cNvPr id="1048768" name="图片占位符 2"/>
          <p:cNvSpPr>
            <a:spLocks noGrp="1"/>
          </p:cNvSpPr>
          <p:nvPr>
            <p:ph type="pic" idx="1"/>
            <p:custDataLst>
              <p:tags r:id="rId5"/>
            </p:custDataLst>
          </p:nvPr>
        </p:nvSpPr>
        <p:spPr>
          <a:xfrm>
            <a:off x="669930" y="952508"/>
            <a:ext cx="5283242" cy="5388907"/>
          </a:xfrm>
        </p:spPr>
        <p:txBody>
          <a:bodyPr bIns="0" lIns="101600" rIns="82550" rtlCol="0" tIns="0" vert="horz">
            <a:noAutofit/>
          </a:bodyPr>
          <a:lstStyle>
            <a:lvl1pPr algn="l" defTabSz="914400" eaLnBrk="1" fontAlgn="auto" hangingPunct="1" indent="0" latinLnBrk="0" lvl="0" marL="0" marR="0" rtl="0">
              <a:lnSpc>
                <a:spcPct val="100000"/>
              </a:lnSpc>
              <a:spcBef>
                <a:spcPts val="0"/>
              </a:spcBef>
              <a:spcAft>
                <a:spcPts val="1000"/>
              </a:spcAft>
              <a:buFont typeface="Arial" panose="020B0604020202020204" pitchFamily="34" charset="0"/>
              <a:buNone/>
              <a:defRPr altLang="en-US" baseline="0" b="0" cap="none" dirty="0" sz="1600" i="0" kern="1200" kumimoji="0" lang="zh-CN" noProof="1" normalizeH="0" spc="0" strike="noStrike" u="none">
                <a:solidFill>
                  <a:schemeClr val="bg1"/>
                </a:solidFill>
                <a:latin typeface="Arial" panose="020B0604020202020204" pitchFamily="34" charset="0"/>
                <a:ea typeface="幼圆" panose="02010509060101010101" pitchFamily="49" charset="-122"/>
                <a:cs typeface="+mn-cs"/>
                <a:sym typeface="+mn-ea"/>
              </a:defRPr>
            </a:lvl1pPr>
            <a:lvl2pPr algn="l" defTabSz="914400" eaLnBrk="1" fontAlgn="auto" hangingPunct="1" indent="-228600" latinLnBrk="0" lvl="1" marL="685800" marR="0" rtl="0">
              <a:lnSpc>
                <a:spcPct val="130000"/>
              </a:lnSpc>
              <a:spcBef>
                <a:spcPts val="0"/>
              </a:spcBef>
              <a:spcAft>
                <a:spcPts val="1000"/>
              </a:spcAft>
              <a:buFont typeface="Arial" panose="020B0604020202020204" pitchFamily="34" charset="0"/>
              <a:buChar char="•"/>
              <a:tabLst>
                <a:tab algn="l" pos="1609725"/>
              </a:tabLst>
              <a:defRPr altLang="en-US" baseline="0" b="0" cap="none" dirty="0" sz="1600" i="0" kern="1200" kumimoji="0" lang="zh-CN" noProof="1" normalizeH="0" spc="150" strike="noStrike" u="none">
                <a:solidFill>
                  <a:schemeClr val="tx1"/>
                </a:solidFill>
                <a:latin typeface="+mn-lt"/>
                <a:ea typeface="+mn-ea"/>
                <a:cs typeface="+mn-cs"/>
                <a:sym typeface="+mn-ea"/>
              </a:defRPr>
            </a:lvl2pPr>
            <a:lvl3pPr algn="l" defTabSz="914400" eaLnBrk="1" fontAlgn="auto" hangingPunct="1" indent="-228600" latinLnBrk="0" lvl="2" marL="11430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150" strike="noStrike" u="none">
                <a:solidFill>
                  <a:schemeClr val="tx1"/>
                </a:solidFill>
                <a:latin typeface="+mn-lt"/>
                <a:ea typeface="+mn-ea"/>
                <a:cs typeface="+mn-cs"/>
                <a:sym typeface="+mn-ea"/>
              </a:defRPr>
            </a:lvl3pPr>
            <a:lvl4pPr algn="l" defTabSz="914400" eaLnBrk="1" fontAlgn="auto" hangingPunct="1" indent="-228600" latinLnBrk="0" lvl="3" marL="16002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150" strike="noStrike" u="none">
                <a:solidFill>
                  <a:schemeClr val="tx1"/>
                </a:solidFill>
                <a:latin typeface="+mn-lt"/>
                <a:ea typeface="+mn-ea"/>
                <a:cs typeface="+mn-cs"/>
                <a:sym typeface="+mn-ea"/>
              </a:defRPr>
            </a:lvl4pPr>
            <a:lvl5pPr algn="l" defTabSz="914400" eaLnBrk="1" fontAlgn="auto" hangingPunct="1" indent="-228600" latinLnBrk="0" lvl="4" marL="20574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150" strike="noStrike" u="none">
                <a:solidFill>
                  <a:schemeClr val="tx1"/>
                </a:solidFill>
                <a:latin typeface="+mn-lt"/>
                <a:ea typeface="+mn-ea"/>
                <a:cs typeface="+mn-cs"/>
                <a:sym typeface="+mn-ea"/>
              </a:defRPr>
            </a:lvl5pPr>
          </a:lstStyle>
          <a:p>
            <a:pPr lvl="0"/>
            <a:endParaRPr dirty="0">
              <a:sym typeface="+mn-ea"/>
            </a:endParaRPr>
          </a:p>
        </p:txBody>
      </p:sp>
      <p:sp>
        <p:nvSpPr>
          <p:cNvPr id="1048769" name="文本占位符 3"/>
          <p:cNvSpPr>
            <a:spLocks noGrp="1"/>
          </p:cNvSpPr>
          <p:nvPr>
            <p:ph type="body" sz="half" idx="2"/>
            <p:custDataLst>
              <p:tags r:id="rId6"/>
            </p:custDataLst>
          </p:nvPr>
        </p:nvSpPr>
        <p:spPr>
          <a:xfrm>
            <a:off x="6238925" y="952508"/>
            <a:ext cx="5283242" cy="5388907"/>
          </a:xfrm>
        </p:spPr>
        <p:txBody>
          <a:bodyPr bIns="0" lIns="101600" rIns="82550" rtlCol="0" tIns="0" vert="horz">
            <a:normAutofit/>
          </a:bodyPr>
          <a:lstStyle>
            <a:lvl1pPr algn="l" defTabSz="914400" eaLnBrk="1" fontAlgn="auto" hangingPunct="1" indent="-228600" latinLnBrk="0" lvl="0" marL="228600" marR="0" rtl="0">
              <a:lnSpc>
                <a:spcPct val="130000"/>
              </a:lnSpc>
              <a:spcBef>
                <a:spcPts val="0"/>
              </a:spcBef>
              <a:spcAft>
                <a:spcPts val="1000"/>
              </a:spcAft>
              <a:buFont typeface="Arial" panose="020B0604020202020204" pitchFamily="34" charset="0"/>
              <a:buChar char="•"/>
              <a:defRPr altLang="en-US" baseline="0" b="0" cap="none" dirty="0" sz="1600" i="0" kern="1200" kumimoji="0" lang="zh-CN" noProof="1" normalizeH="0" spc="0" strike="noStrike" u="none">
                <a:solidFill>
                  <a:schemeClr val="bg1"/>
                </a:solidFill>
                <a:latin typeface="Arial" panose="020B0604020202020204" pitchFamily="34" charset="0"/>
                <a:ea typeface="Arial" panose="020B0604020202020204" pitchFamily="34" charset="0"/>
                <a:cs typeface="+mn-cs"/>
                <a:sym typeface="+mn-ea"/>
              </a:defRPr>
            </a:lvl1pPr>
          </a:lstStyle>
          <a:p>
            <a:pPr lvl="0"/>
            <a:r>
              <a:rPr>
                <a:sym typeface="+mn-ea"/>
              </a:rPr>
              <a:t>单击此处编辑母版文本样式</a:t>
            </a:r>
            <a:endParaRPr>
              <a:sym typeface="+mn-ea"/>
            </a:endParaRPr>
          </a:p>
        </p:txBody>
      </p:sp>
      <p:sp>
        <p:nvSpPr>
          <p:cNvPr id="1048770" name="日期占位符 4"/>
          <p:cNvSpPr>
            <a:spLocks noGrp="1"/>
          </p:cNvSpPr>
          <p:nvPr>
            <p:ph type="dt" sz="half" idx="10"/>
            <p:custDataLst>
              <p:tags r:id="rId7"/>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fld id="{9EFD9D74-47D9-4702-A33C-335B63B48DBF}" type="datetimeFigureOut">
              <a:rPr altLang="en-US" lang="zh-CN" smtClean="0"/>
            </a:fld>
            <a:endParaRPr altLang="en-US" dirty="0" lang="zh-CN"/>
          </a:p>
        </p:txBody>
      </p:sp>
      <p:sp>
        <p:nvSpPr>
          <p:cNvPr id="1048771" name="页脚占位符 5"/>
          <p:cNvSpPr>
            <a:spLocks noGrp="1"/>
          </p:cNvSpPr>
          <p:nvPr>
            <p:ph type="ftr" sz="quarter" idx="11"/>
            <p:custDataLst>
              <p:tags r:id="rId8"/>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endParaRPr altLang="en-US" dirty="0" lang="zh-CN"/>
          </a:p>
        </p:txBody>
      </p:sp>
      <p:sp>
        <p:nvSpPr>
          <p:cNvPr id="1048772" name="灯片编号占位符 6"/>
          <p:cNvSpPr>
            <a:spLocks noGrp="1"/>
          </p:cNvSpPr>
          <p:nvPr>
            <p:ph type="sldNum" sz="quarter" idx="12"/>
            <p:custDataLst>
              <p:tags r:id="rId9"/>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fld id="{FABC47A4-756D-490B-A52F-7D9E2C9FC05F}" type="slidenum">
              <a:rPr altLang="en-US" lang="zh-CN" smtClean="0"/>
            </a:fld>
            <a:endParaRPr altLang="en-US" 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bg>
      <p:bgPr>
        <a:blipFill rotWithShape="1">
          <a:blip xmlns:r="http://schemas.openxmlformats.org/officeDocument/2006/relationships" r:embed="rId1"/>
          <a:stretch>
            <a:fillRect/>
          </a:stretch>
        </a:blipFill>
        <a:effectLst/>
      </p:bgPr>
    </p:bg>
    <p:spTree>
      <p:nvGrpSpPr>
        <p:cNvPr id="94" name=""/>
        <p:cNvGrpSpPr/>
        <p:nvPr/>
      </p:nvGrpSpPr>
      <p:grpSpPr>
        <a:xfrm>
          <a:off x="0" y="0"/>
          <a:ext cx="0" cy="0"/>
          <a:chOff x="0" y="0"/>
          <a:chExt cx="0" cy="0"/>
        </a:xfrm>
      </p:grpSpPr>
      <p:pic>
        <p:nvPicPr>
          <p:cNvPr id="2097188" name="图片 8"/>
          <p:cNvPicPr>
            <a:picLocks noChangeAspect="1"/>
          </p:cNvPicPr>
          <p:nvPr userDrawn="1">
            <p:custDataLst>
              <p:tags r:id="rId2"/>
            </p:custDataLst>
          </p:nvPr>
        </p:nvPicPr>
        <p:blipFill>
          <a:blip xmlns:r="http://schemas.openxmlformats.org/officeDocument/2006/relationships" r:embed="rId3" cstate="screen"/>
          <a:srcRect/>
          <a:stretch>
            <a:fillRect/>
          </a:stretch>
        </p:blipFill>
        <p:spPr>
          <a:xfrm rot="5400000">
            <a:off x="-2175510" y="2769235"/>
            <a:ext cx="5594985" cy="1243965"/>
          </a:xfrm>
          <a:custGeom>
            <a:avLst/>
            <a:gdLst>
              <a:gd name="connsiteX0" fmla="*/ 0 w 12192000"/>
              <a:gd name="connsiteY0" fmla="*/ 0 h 2710543"/>
              <a:gd name="connsiteX1" fmla="*/ 12192000 w 12192000"/>
              <a:gd name="connsiteY1" fmla="*/ 0 h 2710543"/>
              <a:gd name="connsiteX2" fmla="*/ 12192000 w 12192000"/>
              <a:gd name="connsiteY2" fmla="*/ 2710543 h 2710543"/>
              <a:gd name="connsiteX3" fmla="*/ 0 w 12192000"/>
              <a:gd name="connsiteY3" fmla="*/ 2710543 h 2710543"/>
            </a:gdLst>
            <a:ahLst/>
            <a:cxnLst>
              <a:cxn ang="0">
                <a:pos x="connsiteX0" y="connsiteY0"/>
              </a:cxn>
              <a:cxn ang="0">
                <a:pos x="connsiteX1" y="connsiteY1"/>
              </a:cxn>
              <a:cxn ang="0">
                <a:pos x="connsiteX2" y="connsiteY2"/>
              </a:cxn>
              <a:cxn ang="0">
                <a:pos x="connsiteX3" y="connsiteY3"/>
              </a:cxn>
            </a:cxnLst>
            <a:rect l="l" t="t" r="r" b="b"/>
            <a:pathLst>
              <a:path w="12192000" h="2710543">
                <a:moveTo>
                  <a:pt x="0" y="0"/>
                </a:moveTo>
                <a:lnTo>
                  <a:pt x="12192000" y="0"/>
                </a:lnTo>
                <a:lnTo>
                  <a:pt x="12192000" y="2710543"/>
                </a:lnTo>
                <a:lnTo>
                  <a:pt x="0" y="2710543"/>
                </a:lnTo>
                <a:close/>
              </a:path>
            </a:pathLst>
          </a:custGeom>
        </p:spPr>
      </p:pic>
      <p:sp>
        <p:nvSpPr>
          <p:cNvPr id="1048736" name="竖排标题 1"/>
          <p:cNvSpPr>
            <a:spLocks noGrp="1"/>
          </p:cNvSpPr>
          <p:nvPr>
            <p:ph type="title" orient="vert"/>
            <p:custDataLst>
              <p:tags r:id="rId4"/>
            </p:custDataLst>
          </p:nvPr>
        </p:nvSpPr>
        <p:spPr>
          <a:xfrm>
            <a:off x="10571135" y="952508"/>
            <a:ext cx="950984" cy="5388907"/>
          </a:xfrm>
        </p:spPr>
        <p:txBody>
          <a:bodyPr anchor="ctr" anchorCtr="0" bIns="38100" lIns="101600" rIns="76200" rtlCol="0" tIns="38100" vert="eaVert">
            <a:noAutofit/>
          </a:bodyPr>
          <a:lstStyle>
            <a:lvl1pPr algn="l" defTabSz="914400" eaLnBrk="1" fontAlgn="auto" hangingPunct="1" latinLnBrk="0" lvl="0" marL="0" marR="0" rtl="0">
              <a:lnSpc>
                <a:spcPct val="100000"/>
              </a:lnSpc>
              <a:spcAft>
                <a:spcPts val="0"/>
              </a:spcAft>
              <a:buNone/>
              <a:defRPr altLang="en-US" baseline="0" b="1" cap="none" dirty="0" sz="2400" i="0" kern="1200" kumimoji="0" lang="zh-CN" noProof="1" normalizeH="0" spc="0" strike="noStrike" u="none">
                <a:solidFill>
                  <a:schemeClr val="accent1"/>
                </a:solidFill>
                <a:latin typeface="Arial" panose="020B0604020202020204" pitchFamily="34" charset="0"/>
                <a:ea typeface="Arial" panose="020B0604020202020204" pitchFamily="34" charset="0"/>
                <a:cs typeface="+mj-cs"/>
                <a:sym typeface="+mn-ea"/>
              </a:defRPr>
            </a:lvl1pPr>
          </a:lstStyle>
          <a:p>
            <a:pPr lvl="0"/>
            <a:r>
              <a:rPr dirty="0">
                <a:sym typeface="+mn-ea"/>
              </a:rPr>
              <a:t>单击此处编辑母版标题样式</a:t>
            </a:r>
            <a:endParaRPr dirty="0">
              <a:sym typeface="+mn-ea"/>
            </a:endParaRPr>
          </a:p>
        </p:txBody>
      </p:sp>
      <p:sp>
        <p:nvSpPr>
          <p:cNvPr id="1048737" name="竖排文字占位符 2"/>
          <p:cNvSpPr>
            <a:spLocks noGrp="1"/>
          </p:cNvSpPr>
          <p:nvPr>
            <p:ph type="body" orient="vert" idx="1"/>
            <p:custDataLst>
              <p:tags r:id="rId5"/>
            </p:custDataLst>
          </p:nvPr>
        </p:nvSpPr>
        <p:spPr>
          <a:xfrm>
            <a:off x="669925" y="952500"/>
            <a:ext cx="9828101" cy="5388907"/>
          </a:xfrm>
        </p:spPr>
        <p:txBody>
          <a:bodyPr vert="eaVert"/>
          <a:lstStyle>
            <a:lvl1pPr eaLnBrk="1" fontAlgn="auto" hangingPunct="1" indent="-285750" latinLnBrk="0" marL="514350">
              <a:lnSpc>
                <a:spcPct val="130000"/>
              </a:lnSpc>
              <a:buFont typeface="Arial" panose="020B0604020202020204" pitchFamily="34" charset="0"/>
              <a:buChar char="•"/>
              <a:defRPr baseline="0" cap="none" kern="1200" normalizeH="0" spc="0" strike="noStrike" u="none">
                <a:solidFill>
                  <a:schemeClr val="bg1"/>
                </a:solidFill>
                <a:latin typeface="Arial" panose="020B0604020202020204" pitchFamily="34" charset="0"/>
                <a:ea typeface="Arial" panose="020B0604020202020204" pitchFamily="34" charset="0"/>
              </a:defRPr>
            </a:lvl1pPr>
            <a:lvl2pPr eaLnBrk="1" fontAlgn="auto" hangingPunct="1" indent="-285750" latinLnBrk="0" marL="971550">
              <a:lnSpc>
                <a:spcPct val="130000"/>
              </a:lnSpc>
              <a:buFont typeface="Arial" panose="020B0604020202020204" pitchFamily="34" charset="0"/>
              <a:buChar char="•"/>
              <a:defRPr baseline="0" cap="none" kern="1200" normalizeH="0" spc="0" strike="noStrike" u="none">
                <a:solidFill>
                  <a:schemeClr val="bg1"/>
                </a:solidFill>
                <a:latin typeface="Arial" panose="020B0604020202020204" pitchFamily="34" charset="0"/>
                <a:ea typeface="Arial" panose="020B0604020202020204" pitchFamily="34" charset="0"/>
              </a:defRPr>
            </a:lvl2pPr>
            <a:lvl3pPr eaLnBrk="1" fontAlgn="auto" hangingPunct="1" indent="-285750" latinLnBrk="0" marL="1428750">
              <a:lnSpc>
                <a:spcPct val="130000"/>
              </a:lnSpc>
              <a:buFont typeface="Arial" panose="020B0604020202020204" pitchFamily="34" charset="0"/>
              <a:buChar char="•"/>
              <a:defRPr baseline="0" cap="none" kern="1200" normalizeH="0" spc="0" strike="noStrike" u="none">
                <a:solidFill>
                  <a:schemeClr val="bg1"/>
                </a:solidFill>
                <a:latin typeface="Arial" panose="020B0604020202020204" pitchFamily="34" charset="0"/>
                <a:ea typeface="Arial" panose="020B0604020202020204" pitchFamily="34" charset="0"/>
              </a:defRPr>
            </a:lvl3pPr>
            <a:lvl4pPr eaLnBrk="1" fontAlgn="auto" hangingPunct="1" indent="-285750" latinLnBrk="0" marL="1885950">
              <a:lnSpc>
                <a:spcPct val="130000"/>
              </a:lnSpc>
              <a:buFont typeface="Arial" panose="020B0604020202020204" pitchFamily="34" charset="0"/>
              <a:buChar char="•"/>
              <a:defRPr baseline="0" cap="none" kern="1200" normalizeH="0" spc="0" strike="noStrike" u="none">
                <a:solidFill>
                  <a:schemeClr val="bg1"/>
                </a:solidFill>
                <a:latin typeface="Arial" panose="020B0604020202020204" pitchFamily="34" charset="0"/>
                <a:ea typeface="Arial" panose="020B0604020202020204" pitchFamily="34" charset="0"/>
              </a:defRPr>
            </a:lvl4pPr>
            <a:lvl5pPr eaLnBrk="1" fontAlgn="auto" hangingPunct="1" indent="-285750" latinLnBrk="0" marL="2343150">
              <a:lnSpc>
                <a:spcPct val="130000"/>
              </a:lnSpc>
              <a:buFont typeface="Arial" panose="020B0604020202020204" pitchFamily="34" charset="0"/>
              <a:buChar char="•"/>
              <a:defRPr baseline="0" cap="none" kern="1200" normalizeH="0" spc="0" strike="noStrike" u="none">
                <a:solidFill>
                  <a:schemeClr val="bg1"/>
                </a:solidFill>
                <a:latin typeface="Arial" panose="020B0604020202020204" pitchFamily="34" charset="0"/>
                <a:ea typeface="Arial" panose="020B0604020202020204" pitchFamily="34" charset="0"/>
              </a:defRPr>
            </a:lvl5pPr>
          </a:lstStyle>
          <a:p>
            <a:pPr lvl="0"/>
            <a:r>
              <a:rPr altLang="en-US" dirty="0" lang="zh-CN"/>
              <a:t>单击此处编辑母版文本样式</a:t>
            </a:r>
            <a:endParaRPr altLang="en-US" dirty="0" lang="zh-CN"/>
          </a:p>
          <a:p>
            <a:pPr lvl="1"/>
            <a:r>
              <a:rPr altLang="en-US" dirty="0" lang="zh-CN"/>
              <a:t>第二级</a:t>
            </a:r>
            <a:endParaRPr altLang="en-US" dirty="0" lang="zh-CN"/>
          </a:p>
          <a:p>
            <a:pPr lvl="2"/>
            <a:r>
              <a:rPr altLang="en-US" dirty="0" lang="zh-CN"/>
              <a:t>第三级</a:t>
            </a:r>
            <a:endParaRPr altLang="en-US" dirty="0" lang="zh-CN"/>
          </a:p>
          <a:p>
            <a:pPr lvl="3"/>
            <a:r>
              <a:rPr altLang="en-US" dirty="0" lang="zh-CN"/>
              <a:t>第四级</a:t>
            </a:r>
            <a:endParaRPr altLang="en-US" dirty="0" lang="zh-CN"/>
          </a:p>
          <a:p>
            <a:pPr lvl="4"/>
            <a:r>
              <a:rPr altLang="en-US" dirty="0" lang="zh-CN"/>
              <a:t>第五级</a:t>
            </a:r>
            <a:endParaRPr altLang="en-US" dirty="0" lang="zh-CN"/>
          </a:p>
        </p:txBody>
      </p:sp>
      <p:sp>
        <p:nvSpPr>
          <p:cNvPr id="1048738" name="日期占位符 3"/>
          <p:cNvSpPr>
            <a:spLocks noGrp="1"/>
          </p:cNvSpPr>
          <p:nvPr>
            <p:ph type="dt" sz="half" idx="10"/>
            <p:custDataLst>
              <p:tags r:id="rId6"/>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fld id="{760FBDFE-C587-4B4C-A407-44438C67B59E}" type="datetimeFigureOut">
              <a:rPr altLang="en-US" lang="zh-CN" smtClean="0"/>
            </a:fld>
            <a:endParaRPr altLang="en-US" lang="zh-CN"/>
          </a:p>
        </p:txBody>
      </p:sp>
      <p:sp>
        <p:nvSpPr>
          <p:cNvPr id="1048739" name="页脚占位符 4"/>
          <p:cNvSpPr>
            <a:spLocks noGrp="1"/>
          </p:cNvSpPr>
          <p:nvPr>
            <p:ph type="ftr" sz="quarter" idx="11"/>
            <p:custDataLst>
              <p:tags r:id="rId7"/>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endParaRPr altLang="en-US" lang="zh-CN"/>
          </a:p>
        </p:txBody>
      </p:sp>
      <p:sp>
        <p:nvSpPr>
          <p:cNvPr id="1048740" name="灯片编号占位符 5"/>
          <p:cNvSpPr>
            <a:spLocks noGrp="1"/>
          </p:cNvSpPr>
          <p:nvPr>
            <p:ph type="sldNum" sz="quarter" idx="12"/>
            <p:custDataLst>
              <p:tags r:id="rId8"/>
            </p:custDataLst>
          </p:nvPr>
        </p:nvSpPr>
        <p:spPr/>
        <p:txBody>
          <a:bodyPr/>
          <a:lstStyle>
            <a:lvl1pPr>
              <a:lnSpc>
                <a:spcPct val="120000"/>
              </a:lnSpc>
              <a:defRPr cap="none" kern="1200" normalizeH="0" spc="0" strike="noStrike" u="none">
                <a:latin typeface="Arial" panose="020B0604020202020204" pitchFamily="34" charset="0"/>
                <a:ea typeface="Arial" panose="020B0604020202020204" pitchFamily="34" charset="0"/>
              </a:defRPr>
            </a:lvl1pPr>
          </a:lstStyle>
          <a:p>
            <a:fld id="{49AE70B2-8BF9-45C0-BB95-33D1B9D3A854}" type="slidenum">
              <a:rPr altLang="en-US" lang="zh-CN" smtClean="0"/>
            </a:fld>
            <a:endParaRPr altLang="en-US" 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p:bg>
      <p:bgPr>
        <a:blipFill rotWithShape="1">
          <a:blip xmlns:r="http://schemas.openxmlformats.org/officeDocument/2006/relationships" r:embed="rId1"/>
          <a:stretch>
            <a:fillRect/>
          </a:stretch>
        </a:blipFill>
        <a:effectLst/>
      </p:bgPr>
    </p:bg>
    <p:spTree>
      <p:nvGrpSpPr>
        <p:cNvPr id="98" name=""/>
        <p:cNvGrpSpPr/>
        <p:nvPr/>
      </p:nvGrpSpPr>
      <p:grpSpPr>
        <a:xfrm>
          <a:off x="0" y="0"/>
          <a:ext cx="0" cy="0"/>
          <a:chOff x="0" y="0"/>
          <a:chExt cx="0" cy="0"/>
        </a:xfrm>
      </p:grpSpPr>
      <p:pic>
        <p:nvPicPr>
          <p:cNvPr id="2097191" name="图片 8"/>
          <p:cNvPicPr>
            <a:picLocks noChangeAspect="1"/>
          </p:cNvPicPr>
          <p:nvPr userDrawn="1">
            <p:custDataLst>
              <p:tags r:id="rId2"/>
            </p:custDataLst>
          </p:nvPr>
        </p:nvPicPr>
        <p:blipFill>
          <a:blip xmlns:r="http://schemas.openxmlformats.org/officeDocument/2006/relationships" r:embed="rId3" cstate="screen"/>
          <a:srcRect/>
          <a:stretch>
            <a:fillRect/>
          </a:stretch>
        </p:blipFill>
        <p:spPr>
          <a:xfrm>
            <a:off x="3298190" y="5614035"/>
            <a:ext cx="5594985" cy="1243965"/>
          </a:xfrm>
          <a:custGeom>
            <a:avLst/>
            <a:gdLst>
              <a:gd name="connsiteX0" fmla="*/ 0 w 12192000"/>
              <a:gd name="connsiteY0" fmla="*/ 0 h 2710543"/>
              <a:gd name="connsiteX1" fmla="*/ 12192000 w 12192000"/>
              <a:gd name="connsiteY1" fmla="*/ 0 h 2710543"/>
              <a:gd name="connsiteX2" fmla="*/ 12192000 w 12192000"/>
              <a:gd name="connsiteY2" fmla="*/ 2710543 h 2710543"/>
              <a:gd name="connsiteX3" fmla="*/ 0 w 12192000"/>
              <a:gd name="connsiteY3" fmla="*/ 2710543 h 2710543"/>
            </a:gdLst>
            <a:ahLst/>
            <a:cxnLst>
              <a:cxn ang="0">
                <a:pos x="connsiteX0" y="connsiteY0"/>
              </a:cxn>
              <a:cxn ang="0">
                <a:pos x="connsiteX1" y="connsiteY1"/>
              </a:cxn>
              <a:cxn ang="0">
                <a:pos x="connsiteX2" y="connsiteY2"/>
              </a:cxn>
              <a:cxn ang="0">
                <a:pos x="connsiteX3" y="connsiteY3"/>
              </a:cxn>
            </a:cxnLst>
            <a:rect l="l" t="t" r="r" b="b"/>
            <a:pathLst>
              <a:path w="12192000" h="2710543">
                <a:moveTo>
                  <a:pt x="0" y="0"/>
                </a:moveTo>
                <a:lnTo>
                  <a:pt x="12192000" y="0"/>
                </a:lnTo>
                <a:lnTo>
                  <a:pt x="12192000" y="2710543"/>
                </a:lnTo>
                <a:lnTo>
                  <a:pt x="0" y="2710543"/>
                </a:lnTo>
                <a:close/>
              </a:path>
            </a:pathLst>
          </a:custGeom>
        </p:spPr>
      </p:pic>
      <p:sp>
        <p:nvSpPr>
          <p:cNvPr id="1048757" name="日期占位符 2"/>
          <p:cNvSpPr>
            <a:spLocks noGrp="1"/>
          </p:cNvSpPr>
          <p:nvPr>
            <p:ph type="dt" sz="half" idx="10"/>
            <p:custDataLst>
              <p:tags r:id="rId4"/>
            </p:custDataLst>
          </p:nvPr>
        </p:nvSpPr>
        <p:spPr/>
        <p:txBody>
          <a:bodyPr/>
          <a:lstStyle>
            <a:lvl1pPr>
              <a:defRPr cap="none" kern="1200" normalizeH="0" spc="0" strike="noStrike" u="none">
                <a:latin typeface="Arial" panose="020B0604020202020204" pitchFamily="34" charset="0"/>
                <a:ea typeface="Arial" panose="020B0604020202020204" pitchFamily="34" charset="0"/>
              </a:defRPr>
            </a:lvl1pPr>
          </a:lstStyle>
          <a:p>
            <a:fld id="{760FBDFE-C587-4B4C-A407-44438C67B59E}" type="datetimeFigureOut">
              <a:rPr altLang="en-US" lang="zh-CN" smtClean="0"/>
            </a:fld>
            <a:endParaRPr altLang="en-US" lang="zh-CN"/>
          </a:p>
        </p:txBody>
      </p:sp>
      <p:sp>
        <p:nvSpPr>
          <p:cNvPr id="1048758" name="页脚占位符 3"/>
          <p:cNvSpPr>
            <a:spLocks noGrp="1"/>
          </p:cNvSpPr>
          <p:nvPr>
            <p:ph type="ftr" sz="quarter" idx="11"/>
            <p:custDataLst>
              <p:tags r:id="rId5"/>
            </p:custDataLst>
          </p:nvPr>
        </p:nvSpPr>
        <p:spPr/>
        <p:txBody>
          <a:bodyPr/>
          <a:lstStyle>
            <a:lvl1pPr>
              <a:defRPr cap="none" kern="1200" normalizeH="0" spc="0" strike="noStrike" u="none">
                <a:latin typeface="Arial" panose="020B0604020202020204" pitchFamily="34" charset="0"/>
                <a:ea typeface="Arial" panose="020B0604020202020204" pitchFamily="34" charset="0"/>
              </a:defRPr>
            </a:lvl1pPr>
          </a:lstStyle>
          <a:p>
            <a:endParaRPr altLang="en-US" lang="zh-CN"/>
          </a:p>
        </p:txBody>
      </p:sp>
      <p:sp>
        <p:nvSpPr>
          <p:cNvPr id="1048759" name="灯片编号占位符 4"/>
          <p:cNvSpPr>
            <a:spLocks noGrp="1"/>
          </p:cNvSpPr>
          <p:nvPr>
            <p:ph type="sldNum" sz="quarter" idx="12"/>
            <p:custDataLst>
              <p:tags r:id="rId6"/>
            </p:custDataLst>
          </p:nvPr>
        </p:nvSpPr>
        <p:spPr/>
        <p:txBody>
          <a:bodyPr/>
          <a:lstStyle>
            <a:lvl1pPr>
              <a:defRPr cap="none" kern="1200" normalizeH="0" spc="0" strike="noStrike" u="none">
                <a:latin typeface="Arial" panose="020B0604020202020204" pitchFamily="34" charset="0"/>
                <a:ea typeface="Arial" panose="020B0604020202020204" pitchFamily="34" charset="0"/>
              </a:defRPr>
            </a:lvl1pPr>
          </a:lstStyle>
          <a:p>
            <a:fld id="{49AE70B2-8BF9-45C0-BB95-33D1B9D3A854}" type="slidenum">
              <a:rPr altLang="en-US" lang="zh-CN" smtClean="0"/>
            </a:fld>
            <a:endParaRPr altLang="en-US" lang="zh-CN"/>
          </a:p>
        </p:txBody>
      </p:sp>
      <p:sp>
        <p:nvSpPr>
          <p:cNvPr id="1048760" name="内容占位符 6"/>
          <p:cNvSpPr>
            <a:spLocks noGrp="1"/>
          </p:cNvSpPr>
          <p:nvPr>
            <p:ph sz="quarter" idx="13"/>
            <p:custDataLst>
              <p:tags r:id="rId7"/>
            </p:custDataLst>
          </p:nvPr>
        </p:nvSpPr>
        <p:spPr>
          <a:xfrm>
            <a:off x="669930" y="952508"/>
            <a:ext cx="10852237" cy="5388907"/>
          </a:xfrm>
        </p:spPr>
        <p:txBody>
          <a:bodyPr/>
          <a:lstStyle>
            <a:lvl1pPr>
              <a:defRPr baseline="0" cap="none" kern="1200" normalizeH="0" spc="0" strike="noStrike" u="none">
                <a:solidFill>
                  <a:schemeClr val="bg1"/>
                </a:solidFill>
                <a:latin typeface="Arial" panose="020B0604020202020204" pitchFamily="34" charset="0"/>
                <a:ea typeface="Arial" panose="020B0604020202020204" pitchFamily="34" charset="0"/>
              </a:defRPr>
            </a:lvl1pPr>
            <a:lvl2pPr>
              <a:defRPr baseline="0" cap="none" kern="1200" normalizeH="0" spc="0" strike="noStrike" u="none">
                <a:solidFill>
                  <a:schemeClr val="bg1"/>
                </a:solidFill>
                <a:latin typeface="Arial" panose="020B0604020202020204" pitchFamily="34" charset="0"/>
                <a:ea typeface="Arial" panose="020B0604020202020204" pitchFamily="34" charset="0"/>
              </a:defRPr>
            </a:lvl2pPr>
            <a:lvl3pPr>
              <a:defRPr baseline="0" cap="none" kern="1200" normalizeH="0" spc="0" strike="noStrike" u="none">
                <a:solidFill>
                  <a:schemeClr val="bg1"/>
                </a:solidFill>
                <a:latin typeface="Arial" panose="020B0604020202020204" pitchFamily="34" charset="0"/>
                <a:ea typeface="Arial" panose="020B0604020202020204" pitchFamily="34" charset="0"/>
              </a:defRPr>
            </a:lvl3pPr>
            <a:lvl4pPr>
              <a:defRPr baseline="0" cap="none" kern="1200" normalizeH="0" spc="0" strike="noStrike" u="none">
                <a:solidFill>
                  <a:schemeClr val="bg1"/>
                </a:solidFill>
                <a:latin typeface="Arial" panose="020B0604020202020204" pitchFamily="34" charset="0"/>
                <a:ea typeface="Arial" panose="020B0604020202020204" pitchFamily="34" charset="0"/>
              </a:defRPr>
            </a:lvl4pPr>
            <a:lvl5pPr>
              <a:defRPr baseline="0" cap="none" kern="1200" normalizeH="0" spc="0" strike="noStrike" u="none">
                <a:solidFill>
                  <a:schemeClr val="bg1"/>
                </a:solidFill>
                <a:latin typeface="Arial" panose="020B0604020202020204" pitchFamily="34" charset="0"/>
                <a:ea typeface="Arial" panose="020B0604020202020204" pitchFamily="34" charset="0"/>
              </a:defRPr>
            </a:lvl5pPr>
          </a:lstStyle>
          <a:p>
            <a:pPr lvl="0"/>
            <a:r>
              <a:rPr altLang="en-US" dirty="0" lang="zh-CN"/>
              <a:t>单击此处编辑母版文本样式</a:t>
            </a:r>
            <a:endParaRPr altLang="en-US" dirty="0" lang="zh-CN"/>
          </a:p>
          <a:p>
            <a:pPr lvl="1"/>
            <a:r>
              <a:rPr altLang="en-US" dirty="0" lang="zh-CN"/>
              <a:t>第二级</a:t>
            </a:r>
            <a:endParaRPr altLang="en-US" dirty="0" lang="zh-CN"/>
          </a:p>
          <a:p>
            <a:pPr lvl="2"/>
            <a:r>
              <a:rPr altLang="en-US" dirty="0" lang="zh-CN"/>
              <a:t>第三级</a:t>
            </a:r>
            <a:endParaRPr altLang="en-US" dirty="0" lang="zh-CN"/>
          </a:p>
          <a:p>
            <a:pPr lvl="3"/>
            <a:r>
              <a:rPr altLang="en-US" dirty="0" lang="zh-CN"/>
              <a:t>第四级</a:t>
            </a:r>
            <a:endParaRPr altLang="en-US" dirty="0" lang="zh-CN"/>
          </a:p>
          <a:p>
            <a:pPr lvl="4"/>
            <a:r>
              <a:rPr altLang="en-US" dirty="0" lang="zh-CN"/>
              <a:t>第五级</a:t>
            </a:r>
            <a:endParaRPr altLang="en-US" dirty="0" 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st slide">
    <p:bg>
      <p:bgPr>
        <a:blipFill>
          <a:blip xmlns:r="http://schemas.openxmlformats.org/officeDocument/2006/relationships" r:embed="rId1"/>
          <a:stretch>
            <a:fillRect/>
          </a:stretch>
        </a:blipFill>
        <a:effectLst/>
      </p:bgPr>
    </p:bg>
    <p:spTree>
      <p:nvGrpSpPr>
        <p:cNvPr id="90" name=""/>
        <p:cNvGrpSpPr/>
        <p:nvPr/>
      </p:nvGrpSpPr>
      <p:grpSpPr>
        <a:xfrm>
          <a:off x="0" y="0"/>
          <a:ext cx="0" cy="0"/>
          <a:chOff x="0" y="0"/>
          <a:chExt cx="0" cy="0"/>
        </a:xfrm>
      </p:grpSpPr>
      <p:sp>
        <p:nvSpPr>
          <p:cNvPr id="1048728" name="标题 1"/>
          <p:cNvSpPr>
            <a:spLocks noGrp="1"/>
          </p:cNvSpPr>
          <p:nvPr userDrawn="1">
            <p:ph type="title" hasCustomPrompt="1"/>
            <p:custDataLst>
              <p:tags r:id="rId2"/>
            </p:custDataLst>
          </p:nvPr>
        </p:nvSpPr>
        <p:spPr>
          <a:xfrm>
            <a:off x="1346400" y="1486800"/>
            <a:ext cx="9504000" cy="1630800"/>
          </a:xfrm>
        </p:spPr>
        <p:txBody>
          <a:bodyPr anchor="ctr" anchorCtr="0" bIns="46800" lIns="90000" rIns="90000" rtlCol="0" tIns="46800" vert="horz">
            <a:normAutofit/>
          </a:bodyPr>
          <a:lstStyle>
            <a:lvl1pPr algn="ctr" defTabSz="914400" eaLnBrk="1" fontAlgn="auto" hangingPunct="1" latinLnBrk="0" marL="0" marR="0" rtl="0">
              <a:lnSpc>
                <a:spcPct val="100000"/>
              </a:lnSpc>
              <a:buNone/>
              <a:defRPr altLang="en-US" baseline="0" b="1" cap="none" dirty="0" sz="10000" i="0" kern="1200" kumimoji="0" lang="zh-CN" noProof="1" normalizeH="0" spc="0" strike="noStrike" u="none">
                <a:solidFill>
                  <a:schemeClr val="accent1"/>
                </a:solidFill>
                <a:latin typeface="Arial" panose="020B0604020202020204" pitchFamily="34" charset="0"/>
                <a:ea typeface="Arial" panose="020B0604020202020204" pitchFamily="34" charset="0"/>
                <a:cs typeface="+mj-cs"/>
                <a:sym typeface="+mn-ea"/>
              </a:defRPr>
            </a:lvl1pPr>
          </a:lstStyle>
          <a:p>
            <a:pPr lvl="0"/>
            <a:r>
              <a:rPr dirty="0">
                <a:sym typeface="+mn-ea"/>
              </a:rPr>
              <a:t>编辑标题</a:t>
            </a:r>
            <a:endParaRPr dirty="0">
              <a:sym typeface="+mn-ea"/>
            </a:endParaRPr>
          </a:p>
        </p:txBody>
      </p:sp>
      <p:sp>
        <p:nvSpPr>
          <p:cNvPr id="1048729" name="日期占位符 2"/>
          <p:cNvSpPr>
            <a:spLocks noGrp="1"/>
          </p:cNvSpPr>
          <p:nvPr userDrawn="1">
            <p:ph type="dt" sz="half" idx="10"/>
            <p:custDataLst>
              <p:tags r:id="rId3"/>
            </p:custDataLst>
          </p:nvPr>
        </p:nvSpPr>
        <p:spPr/>
        <p:txBody>
          <a:bodyPr/>
          <a:lstStyle>
            <a:lvl1pPr>
              <a:defRPr cap="none" kern="1200" normalizeH="0" spc="0" strike="noStrike" u="none">
                <a:latin typeface="Arial" panose="020B0604020202020204" pitchFamily="34" charset="0"/>
              </a:defRPr>
            </a:lvl1pPr>
          </a:lstStyle>
          <a:p>
            <a:fld id="{760FBDFE-C587-4B4C-A407-44438C67B59E}" type="datetimeFigureOut">
              <a:rPr altLang="en-US" lang="zh-CN" smtClean="0"/>
            </a:fld>
            <a:endParaRPr altLang="en-US" lang="zh-CN"/>
          </a:p>
        </p:txBody>
      </p:sp>
      <p:sp>
        <p:nvSpPr>
          <p:cNvPr id="1048730" name="页脚占位符 3"/>
          <p:cNvSpPr>
            <a:spLocks noGrp="1"/>
          </p:cNvSpPr>
          <p:nvPr userDrawn="1">
            <p:ph type="ftr" sz="quarter" idx="11"/>
            <p:custDataLst>
              <p:tags r:id="rId4"/>
            </p:custDataLst>
          </p:nvPr>
        </p:nvSpPr>
        <p:spPr/>
        <p:txBody>
          <a:bodyPr/>
          <a:lstStyle>
            <a:lvl1pPr>
              <a:defRPr cap="none" kern="1200" normalizeH="0" spc="0" strike="noStrike" u="none">
                <a:latin typeface="Arial" panose="020B0604020202020204" pitchFamily="34" charset="0"/>
              </a:defRPr>
            </a:lvl1pPr>
          </a:lstStyle>
          <a:p>
            <a:endParaRPr altLang="en-US" lang="zh-CN"/>
          </a:p>
        </p:txBody>
      </p:sp>
      <p:sp>
        <p:nvSpPr>
          <p:cNvPr id="1048731" name="灯片编号占位符 4"/>
          <p:cNvSpPr>
            <a:spLocks noGrp="1"/>
          </p:cNvSpPr>
          <p:nvPr userDrawn="1">
            <p:ph type="sldNum" sz="quarter" idx="12"/>
            <p:custDataLst>
              <p:tags r:id="rId5"/>
            </p:custDataLst>
          </p:nvPr>
        </p:nvSpPr>
        <p:spPr/>
        <p:txBody>
          <a:bodyPr/>
          <a:lstStyle>
            <a:lvl1pPr>
              <a:defRPr cap="none" kern="1200" normalizeH="0" spc="0" strike="noStrike" u="none">
                <a:latin typeface="Arial" panose="020B0604020202020204" pitchFamily="34" charset="0"/>
              </a:defRPr>
            </a:lvl1pPr>
          </a:lstStyle>
          <a:p>
            <a:fld id="{49AE70B2-8BF9-45C0-BB95-33D1B9D3A854}" type="slidenum">
              <a:rPr altLang="en-US" lang="zh-CN" smtClean="0"/>
            </a:fld>
            <a:endParaRPr altLang="en-US" 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eneral">
    <p:bg>
      <p:bgPr>
        <a:blipFill rotWithShape="1">
          <a:blip xmlns:r="http://schemas.openxmlformats.org/officeDocument/2006/relationships" r:embed="rId1"/>
          <a:stretch>
            <a:fillRect/>
          </a:stretch>
        </a:blipFill>
        <a:effectLst/>
      </p:bgPr>
    </p:bg>
    <p:spTree>
      <p:nvGrpSpPr>
        <p:cNvPr id="61" name=""/>
        <p:cNvGrpSpPr/>
        <p:nvPr/>
      </p:nvGrpSpPr>
      <p:grpSpPr>
        <a:xfrm>
          <a:off x="0" y="0"/>
          <a:ext cx="0" cy="0"/>
          <a:chOff x="0" y="0"/>
          <a:chExt cx="0" cy="0"/>
        </a:xfrm>
      </p:grpSpPr>
      <p:pic>
        <p:nvPicPr>
          <p:cNvPr id="2097172" name="图片 5"/>
          <p:cNvPicPr>
            <a:picLocks noChangeAspect="1"/>
          </p:cNvPicPr>
          <p:nvPr userDrawn="1">
            <p:custDataLst>
              <p:tags r:id="rId2"/>
            </p:custDataLst>
          </p:nvPr>
        </p:nvPicPr>
        <p:blipFill>
          <a:blip xmlns:r="http://schemas.openxmlformats.org/officeDocument/2006/relationships" r:embed="rId3" cstate="screen"/>
          <a:srcRect/>
          <a:stretch>
            <a:fillRect/>
          </a:stretch>
        </p:blipFill>
        <p:spPr>
          <a:xfrm>
            <a:off x="3298190" y="5614035"/>
            <a:ext cx="5594985" cy="1243965"/>
          </a:xfrm>
          <a:custGeom>
            <a:avLst/>
            <a:gdLst>
              <a:gd name="connsiteX0" fmla="*/ 0 w 12192000"/>
              <a:gd name="connsiteY0" fmla="*/ 0 h 2710543"/>
              <a:gd name="connsiteX1" fmla="*/ 12192000 w 12192000"/>
              <a:gd name="connsiteY1" fmla="*/ 0 h 2710543"/>
              <a:gd name="connsiteX2" fmla="*/ 12192000 w 12192000"/>
              <a:gd name="connsiteY2" fmla="*/ 2710543 h 2710543"/>
              <a:gd name="connsiteX3" fmla="*/ 0 w 12192000"/>
              <a:gd name="connsiteY3" fmla="*/ 2710543 h 2710543"/>
            </a:gdLst>
            <a:ahLst/>
            <a:cxnLst>
              <a:cxn ang="0">
                <a:pos x="connsiteX0" y="connsiteY0"/>
              </a:cxn>
              <a:cxn ang="0">
                <a:pos x="connsiteX1" y="connsiteY1"/>
              </a:cxn>
              <a:cxn ang="0">
                <a:pos x="connsiteX2" y="connsiteY2"/>
              </a:cxn>
              <a:cxn ang="0">
                <a:pos x="connsiteX3" y="connsiteY3"/>
              </a:cxn>
            </a:cxnLst>
            <a:rect l="l" t="t" r="r" b="b"/>
            <a:pathLst>
              <a:path w="12192000" h="2710543">
                <a:moveTo>
                  <a:pt x="0" y="0"/>
                </a:moveTo>
                <a:lnTo>
                  <a:pt x="12192000" y="0"/>
                </a:lnTo>
                <a:lnTo>
                  <a:pt x="12192000" y="2710543"/>
                </a:lnTo>
                <a:lnTo>
                  <a:pt x="0" y="2710543"/>
                </a:lnTo>
                <a:close/>
              </a:path>
            </a:pathLst>
          </a:custGeom>
        </p:spPr>
      </p:pic>
      <p:sp>
        <p:nvSpPr>
          <p:cNvPr id="1048646" name="标题 1"/>
          <p:cNvSpPr>
            <a:spLocks noGrp="1"/>
          </p:cNvSpPr>
          <p:nvPr>
            <p:ph type="title"/>
            <p:custDataLst>
              <p:tags r:id="rId4"/>
            </p:custDataLst>
          </p:nvPr>
        </p:nvSpPr>
        <p:spPr/>
        <p:txBody>
          <a:bodyPr/>
          <a:lstStyle>
            <a:lvl1pPr>
              <a:defRPr baseline="0" b="1" cap="none" kern="1200" normalizeH="0" spc="0" strike="noStrike" u="none">
                <a:solidFill>
                  <a:schemeClr val="accent1"/>
                </a:solidFill>
                <a:latin typeface="Arial" panose="020B0604020202020204" pitchFamily="34" charset="0"/>
                <a:ea typeface="Arial" panose="020B0604020202020204" pitchFamily="34" charset="0"/>
              </a:defRPr>
            </a:lvl1pPr>
          </a:lstStyle>
          <a:p>
            <a:r>
              <a:rPr altLang="en-US" dirty="0" lang="zh-CN"/>
              <a:t>单击此处编辑母版标题样式</a:t>
            </a:r>
            <a:endParaRPr altLang="en-US" dirty="0" lang="zh-CN"/>
          </a:p>
        </p:txBody>
      </p:sp>
      <p:sp>
        <p:nvSpPr>
          <p:cNvPr id="1048647" name="日期占位符 2"/>
          <p:cNvSpPr>
            <a:spLocks noGrp="1"/>
          </p:cNvSpPr>
          <p:nvPr>
            <p:ph type="dt" sz="half" idx="10"/>
            <p:custDataLst>
              <p:tags r:id="rId5"/>
            </p:custDataLst>
          </p:nvPr>
        </p:nvSpPr>
        <p:spPr/>
        <p:txBody>
          <a:bodyPr/>
          <a:lstStyle>
            <a:lvl1pPr>
              <a:defRPr cap="none" kern="1200" normalizeH="0" spc="0" strike="noStrike" u="none">
                <a:latin typeface="Arial" panose="020B0604020202020204" pitchFamily="34" charset="0"/>
              </a:defRPr>
            </a:lvl1pPr>
          </a:lstStyle>
          <a:p>
            <a:fld id="{760FBDFE-C587-4B4C-A407-44438C67B59E}" type="datetimeFigureOut">
              <a:rPr altLang="en-US" lang="zh-CN" smtClean="0"/>
            </a:fld>
            <a:endParaRPr altLang="en-US" lang="zh-CN"/>
          </a:p>
        </p:txBody>
      </p:sp>
      <p:sp>
        <p:nvSpPr>
          <p:cNvPr id="1048648" name="页脚占位符 3"/>
          <p:cNvSpPr>
            <a:spLocks noGrp="1"/>
          </p:cNvSpPr>
          <p:nvPr>
            <p:ph type="ftr" sz="quarter" idx="11"/>
            <p:custDataLst>
              <p:tags r:id="rId6"/>
            </p:custDataLst>
          </p:nvPr>
        </p:nvSpPr>
        <p:spPr/>
        <p:txBody>
          <a:bodyPr/>
          <a:lstStyle>
            <a:lvl1pPr>
              <a:defRPr cap="none" kern="1200" normalizeH="0" spc="0" strike="noStrike" u="none">
                <a:latin typeface="Arial" panose="020B0604020202020204" pitchFamily="34" charset="0"/>
              </a:defRPr>
            </a:lvl1pPr>
          </a:lstStyle>
          <a:p>
            <a:endParaRPr altLang="en-US" dirty="0" lang="zh-CN"/>
          </a:p>
        </p:txBody>
      </p:sp>
      <p:sp>
        <p:nvSpPr>
          <p:cNvPr id="1048649" name="灯片编号占位符 4"/>
          <p:cNvSpPr>
            <a:spLocks noGrp="1"/>
          </p:cNvSpPr>
          <p:nvPr>
            <p:ph type="sldNum" sz="quarter" idx="12"/>
            <p:custDataLst>
              <p:tags r:id="rId7"/>
            </p:custDataLst>
          </p:nvPr>
        </p:nvSpPr>
        <p:spPr/>
        <p:txBody>
          <a:bodyPr/>
          <a:lstStyle>
            <a:lvl1pPr>
              <a:defRPr cap="none" kern="1200" normalizeH="0" spc="0" strike="noStrike" u="none">
                <a:latin typeface="Arial" panose="020B0604020202020204" pitchFamily="34" charset="0"/>
              </a:defRPr>
            </a:lvl1pPr>
          </a:lstStyle>
          <a:p>
            <a:fld id="{49AE70B2-8BF9-45C0-BB95-33D1B9D3A854}" type="slidenum">
              <a:rPr altLang="en-US" lang="zh-CN" smtClean="0"/>
            </a:fld>
            <a:endParaRPr altLang="en-US" dirty="0" 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hoto frame">
    <p:bg>
      <p:bgPr>
        <a:blipFill rotWithShape="1">
          <a:blip xmlns:r="http://schemas.openxmlformats.org/officeDocument/2006/relationships" r:embed="rId1"/>
          <a:stretch>
            <a:fillRect/>
          </a:stretch>
        </a:blipFill>
        <a:effectLst/>
      </p:bgPr>
    </p:bg>
    <p:spTree>
      <p:nvGrpSpPr>
        <p:cNvPr id="65" name=""/>
        <p:cNvGrpSpPr/>
        <p:nvPr/>
      </p:nvGrpSpPr>
      <p:grpSpPr>
        <a:xfrm>
          <a:off x="0" y="0"/>
          <a:ext cx="0" cy="0"/>
          <a:chOff x="0" y="0"/>
          <a:chExt cx="0" cy="0"/>
        </a:xfrm>
      </p:grpSpPr>
      <p:sp>
        <p:nvSpPr>
          <p:cNvPr id="1048655" name="矩形 7"/>
          <p:cNvSpPr/>
          <p:nvPr userDrawn="1">
            <p:custDataLst>
              <p:tags r:id="rId2"/>
            </p:custDataLst>
          </p:nvPr>
        </p:nvSpPr>
        <p:spPr>
          <a:xfrm>
            <a:off x="292800" y="304200"/>
            <a:ext cx="11606400" cy="6249600"/>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altLang="en-US" lang="zh-CN">
              <a:latin typeface="Arial" panose="020B0604020202020204" pitchFamily="34" charset="0"/>
            </a:endParaRPr>
          </a:p>
        </p:txBody>
      </p:sp>
      <p:pic>
        <p:nvPicPr>
          <p:cNvPr id="2097174" name="图片 8"/>
          <p:cNvPicPr>
            <a:picLocks noChangeAspect="1"/>
          </p:cNvPicPr>
          <p:nvPr userDrawn="1">
            <p:custDataLst>
              <p:tags r:id="rId3"/>
            </p:custDataLst>
          </p:nvPr>
        </p:nvPicPr>
        <p:blipFill>
          <a:blip xmlns:r="http://schemas.openxmlformats.org/officeDocument/2006/relationships" r:embed="rId4" cstate="screen"/>
          <a:srcRect/>
          <a:stretch>
            <a:fillRect/>
          </a:stretch>
        </p:blipFill>
        <p:spPr>
          <a:xfrm>
            <a:off x="6596742" y="5614055"/>
            <a:ext cx="5595257" cy="1243946"/>
          </a:xfrm>
          <a:custGeom>
            <a:avLst/>
            <a:gdLst>
              <a:gd name="connsiteX0" fmla="*/ 0 w 12192000"/>
              <a:gd name="connsiteY0" fmla="*/ 0 h 2710543"/>
              <a:gd name="connsiteX1" fmla="*/ 12192000 w 12192000"/>
              <a:gd name="connsiteY1" fmla="*/ 0 h 2710543"/>
              <a:gd name="connsiteX2" fmla="*/ 12192000 w 12192000"/>
              <a:gd name="connsiteY2" fmla="*/ 2710543 h 2710543"/>
              <a:gd name="connsiteX3" fmla="*/ 0 w 12192000"/>
              <a:gd name="connsiteY3" fmla="*/ 2710543 h 2710543"/>
            </a:gdLst>
            <a:ahLst/>
            <a:cxnLst>
              <a:cxn ang="0">
                <a:pos x="connsiteX0" y="connsiteY0"/>
              </a:cxn>
              <a:cxn ang="0">
                <a:pos x="connsiteX1" y="connsiteY1"/>
              </a:cxn>
              <a:cxn ang="0">
                <a:pos x="connsiteX2" y="connsiteY2"/>
              </a:cxn>
              <a:cxn ang="0">
                <a:pos x="connsiteX3" y="connsiteY3"/>
              </a:cxn>
            </a:cxnLst>
            <a:rect l="l" t="t" r="r" b="b"/>
            <a:pathLst>
              <a:path w="12192000" h="2710543">
                <a:moveTo>
                  <a:pt x="0" y="0"/>
                </a:moveTo>
                <a:lnTo>
                  <a:pt x="12192000" y="0"/>
                </a:lnTo>
                <a:lnTo>
                  <a:pt x="12192000" y="2710543"/>
                </a:lnTo>
                <a:lnTo>
                  <a:pt x="0" y="2710543"/>
                </a:lnTo>
                <a:close/>
              </a:path>
            </a:pathLst>
          </a:custGeom>
        </p:spPr>
      </p:pic>
      <p:sp>
        <p:nvSpPr>
          <p:cNvPr id="1048656" name="标题 1"/>
          <p:cNvSpPr>
            <a:spLocks noGrp="1"/>
          </p:cNvSpPr>
          <p:nvPr>
            <p:ph type="title" hasCustomPrompt="1"/>
            <p:custDataLst>
              <p:tags r:id="rId5"/>
            </p:custDataLst>
          </p:nvPr>
        </p:nvSpPr>
        <p:spPr>
          <a:xfrm>
            <a:off x="1281600" y="1249200"/>
            <a:ext cx="9626400" cy="723600"/>
          </a:xfrm>
        </p:spPr>
        <p:txBody>
          <a:bodyPr anchor="ctr"/>
          <a:lstStyle>
            <a:lvl1pPr>
              <a:defRPr baseline="0" b="1" cap="none" sz="3200" kern="1200" normalizeH="0" spc="0" strike="noStrike" u="none">
                <a:solidFill>
                  <a:schemeClr val="accent1"/>
                </a:solidFill>
                <a:latin typeface="Arial" panose="020B0604020202020204" pitchFamily="34" charset="0"/>
                <a:ea typeface="Arial" panose="020B0604020202020204" pitchFamily="34" charset="0"/>
              </a:defRPr>
            </a:lvl1pPr>
          </a:lstStyle>
          <a:p>
            <a:r>
              <a:rPr altLang="en-US" dirty="0" lang="zh-CN"/>
              <a:t>单击此处编辑标题</a:t>
            </a:r>
            <a:endParaRPr altLang="en-US" dirty="0" lang="zh-CN"/>
          </a:p>
        </p:txBody>
      </p:sp>
      <p:sp>
        <p:nvSpPr>
          <p:cNvPr id="1048657" name="内容占位符 6"/>
          <p:cNvSpPr>
            <a:spLocks noGrp="1"/>
          </p:cNvSpPr>
          <p:nvPr>
            <p:ph sz="quarter" idx="13"/>
            <p:custDataLst>
              <p:tags r:id="rId6"/>
            </p:custDataLst>
          </p:nvPr>
        </p:nvSpPr>
        <p:spPr>
          <a:xfrm>
            <a:off x="1281113" y="2163600"/>
            <a:ext cx="9626600" cy="3445200"/>
          </a:xfrm>
        </p:spPr>
        <p:txBody>
          <a:bodyPr/>
          <a:lstStyle>
            <a:lvl1pPr>
              <a:defRPr baseline="0" cap="none" kern="1200" normalizeH="0" spc="0" strike="noStrike" u="none">
                <a:solidFill>
                  <a:schemeClr val="bg1"/>
                </a:solidFill>
                <a:latin typeface="Arial" panose="020B0604020202020204" pitchFamily="34" charset="0"/>
                <a:ea typeface="Arial" panose="020B0604020202020204" pitchFamily="34" charset="0"/>
              </a:defRPr>
            </a:lvl1pPr>
            <a:lvl2pPr>
              <a:defRPr baseline="0" cap="none" kern="1200" normalizeH="0" spc="0" strike="noStrike" u="none">
                <a:solidFill>
                  <a:schemeClr val="bg1"/>
                </a:solidFill>
                <a:latin typeface="Arial" panose="020B0604020202020204" pitchFamily="34" charset="0"/>
                <a:ea typeface="Arial" panose="020B0604020202020204" pitchFamily="34" charset="0"/>
              </a:defRPr>
            </a:lvl2pPr>
            <a:lvl3pPr>
              <a:defRPr baseline="0" cap="none" kern="1200" normalizeH="0" spc="0" strike="noStrike" u="none">
                <a:solidFill>
                  <a:schemeClr val="bg1"/>
                </a:solidFill>
                <a:latin typeface="Arial" panose="020B0604020202020204" pitchFamily="34" charset="0"/>
                <a:ea typeface="Arial" panose="020B0604020202020204" pitchFamily="34" charset="0"/>
              </a:defRPr>
            </a:lvl3pPr>
            <a:lvl4pPr>
              <a:defRPr baseline="0" cap="none" kern="1200" normalizeH="0" spc="0" strike="noStrike" u="none">
                <a:solidFill>
                  <a:schemeClr val="bg1"/>
                </a:solidFill>
                <a:latin typeface="Arial" panose="020B0604020202020204" pitchFamily="34" charset="0"/>
                <a:ea typeface="Arial" panose="020B0604020202020204" pitchFamily="34" charset="0"/>
              </a:defRPr>
            </a:lvl4pPr>
            <a:lvl5pPr>
              <a:defRPr baseline="0" cap="none" kern="1200" normalizeH="0" spc="0" strike="noStrike" u="none">
                <a:solidFill>
                  <a:schemeClr val="bg1"/>
                </a:solidFill>
                <a:latin typeface="Arial" panose="020B0604020202020204" pitchFamily="34" charset="0"/>
                <a:ea typeface="Arial" panose="020B0604020202020204" pitchFamily="34" charset="0"/>
              </a:defRPr>
            </a:lvl5pPr>
          </a:lstStyle>
          <a:p>
            <a:pPr lvl="0"/>
            <a:r>
              <a:rPr altLang="en-US" dirty="0" lang="zh-CN"/>
              <a:t>单击此处编辑母版文本样式</a:t>
            </a:r>
            <a:endParaRPr altLang="en-US" dirty="0" lang="zh-CN"/>
          </a:p>
          <a:p>
            <a:pPr lvl="1"/>
            <a:r>
              <a:rPr altLang="en-US" dirty="0" lang="zh-CN"/>
              <a:t>第二级</a:t>
            </a:r>
            <a:endParaRPr altLang="en-US" dirty="0" lang="zh-CN"/>
          </a:p>
          <a:p>
            <a:pPr lvl="2"/>
            <a:r>
              <a:rPr altLang="en-US" dirty="0" lang="zh-CN"/>
              <a:t>第三级</a:t>
            </a:r>
            <a:endParaRPr altLang="en-US" dirty="0" lang="zh-CN"/>
          </a:p>
          <a:p>
            <a:pPr lvl="3"/>
            <a:r>
              <a:rPr altLang="en-US" dirty="0" lang="zh-CN"/>
              <a:t>第四级</a:t>
            </a:r>
            <a:endParaRPr altLang="en-US" dirty="0" lang="zh-CN"/>
          </a:p>
          <a:p>
            <a:pPr lvl="4"/>
            <a:r>
              <a:rPr altLang="en-US" dirty="0" lang="zh-CN"/>
              <a:t>第五级</a:t>
            </a:r>
            <a:endParaRPr altLang="en-US" dirty="0" lang="zh-CN"/>
          </a:p>
        </p:txBody>
      </p:sp>
      <p:sp>
        <p:nvSpPr>
          <p:cNvPr id="1048658" name="日期占位符 2"/>
          <p:cNvSpPr>
            <a:spLocks noGrp="1"/>
          </p:cNvSpPr>
          <p:nvPr>
            <p:ph type="dt" sz="half" idx="10"/>
            <p:custDataLst>
              <p:tags r:id="rId7"/>
            </p:custDataLst>
          </p:nvPr>
        </p:nvSpPr>
        <p:spPr/>
        <p:txBody>
          <a:bodyPr/>
          <a:lstStyle>
            <a:lvl1pPr>
              <a:defRPr cap="none" kern="1200" normalizeH="0" spc="0" strike="noStrike" u="none">
                <a:latin typeface="Arial" panose="020B0604020202020204" pitchFamily="34" charset="0"/>
              </a:defRPr>
            </a:lvl1pPr>
          </a:lstStyle>
          <a:p>
            <a:fld id="{760FBDFE-C587-4B4C-A407-44438C67B59E}" type="datetimeFigureOut">
              <a:rPr altLang="en-US" lang="zh-CN" smtClean="0"/>
            </a:fld>
            <a:endParaRPr altLang="en-US" lang="zh-CN"/>
          </a:p>
        </p:txBody>
      </p:sp>
      <p:sp>
        <p:nvSpPr>
          <p:cNvPr id="1048659" name="页脚占位符 3"/>
          <p:cNvSpPr>
            <a:spLocks noGrp="1"/>
          </p:cNvSpPr>
          <p:nvPr>
            <p:ph type="ftr" sz="quarter" idx="11"/>
            <p:custDataLst>
              <p:tags r:id="rId8"/>
            </p:custDataLst>
          </p:nvPr>
        </p:nvSpPr>
        <p:spPr/>
        <p:txBody>
          <a:bodyPr/>
          <a:lstStyle>
            <a:lvl1pPr>
              <a:defRPr cap="none" kern="1200" normalizeH="0" spc="0" strike="noStrike" u="none">
                <a:latin typeface="Arial" panose="020B0604020202020204" pitchFamily="34" charset="0"/>
              </a:defRPr>
            </a:lvl1pPr>
          </a:lstStyle>
          <a:p>
            <a:endParaRPr altLang="en-US" dirty="0" lang="zh-CN"/>
          </a:p>
        </p:txBody>
      </p:sp>
      <p:sp>
        <p:nvSpPr>
          <p:cNvPr id="1048660" name="灯片编号占位符 4"/>
          <p:cNvSpPr>
            <a:spLocks noGrp="1"/>
          </p:cNvSpPr>
          <p:nvPr>
            <p:ph type="sldNum" sz="quarter" idx="12"/>
            <p:custDataLst>
              <p:tags r:id="rId9"/>
            </p:custDataLst>
          </p:nvPr>
        </p:nvSpPr>
        <p:spPr/>
        <p:txBody>
          <a:bodyPr/>
          <a:lstStyle>
            <a:lvl1pPr>
              <a:defRPr cap="none" kern="1200" normalizeH="0" spc="0" strike="noStrike" u="none">
                <a:latin typeface="Arial" panose="020B0604020202020204" pitchFamily="34" charset="0"/>
              </a:defRPr>
            </a:lvl1pPr>
          </a:lstStyle>
          <a:p>
            <a:fld id="{49AE70B2-8BF9-45C0-BB95-33D1B9D3A854}" type="slidenum">
              <a:rPr altLang="en-US" lang="zh-CN" smtClean="0"/>
            </a:fld>
            <a:endParaRPr altLang="en-US" dirty="0" 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eft/right">
    <p:bg>
      <p:bgPr>
        <a:blipFill rotWithShape="1">
          <a:blip xmlns:r="http://schemas.openxmlformats.org/officeDocument/2006/relationships" r:embed="rId1"/>
          <a:stretch>
            <a:fillRect/>
          </a:stretch>
        </a:blipFill>
        <a:effectLst/>
      </p:bgPr>
    </p:bg>
    <p:spTree>
      <p:nvGrpSpPr>
        <p:cNvPr id="69" name=""/>
        <p:cNvGrpSpPr/>
        <p:nvPr/>
      </p:nvGrpSpPr>
      <p:grpSpPr>
        <a:xfrm>
          <a:off x="0" y="0"/>
          <a:ext cx="0" cy="0"/>
          <a:chOff x="0" y="0"/>
          <a:chExt cx="0" cy="0"/>
        </a:xfrm>
      </p:grpSpPr>
      <p:sp>
        <p:nvSpPr>
          <p:cNvPr id="1048666" name="矩形 7"/>
          <p:cNvSpPr/>
          <p:nvPr userDrawn="1">
            <p:custDataLst>
              <p:tags r:id="rId2"/>
            </p:custDataLst>
          </p:nvPr>
        </p:nvSpPr>
        <p:spPr>
          <a:xfrm>
            <a:off x="0" y="0"/>
            <a:ext cx="4823460" cy="6866255"/>
          </a:xfrm>
          <a:prstGeom prst="rect"/>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rtlCol="0" wrap="square">
            <a:noAutofit/>
          </a:bodyPr>
          <a:p>
            <a:pPr algn="ctr" lvl="0"/>
            <a:endParaRPr altLang="zh-CN" dirty="0" lang="en-US">
              <a:latin typeface="Arial" panose="020B0604020202020204" pitchFamily="34" charset="0"/>
              <a:sym typeface="+mn-ea"/>
            </a:endParaRPr>
          </a:p>
        </p:txBody>
      </p:sp>
      <p:grpSp>
        <p:nvGrpSpPr>
          <p:cNvPr id="70" name="组合 12"/>
          <p:cNvGrpSpPr/>
          <p:nvPr userDrawn="1">
            <p:custDataLst>
              <p:tags r:id="rId3"/>
            </p:custDataLst>
          </p:nvPr>
        </p:nvGrpSpPr>
        <p:grpSpPr>
          <a:xfrm>
            <a:off x="55245" y="4912360"/>
            <a:ext cx="12136755" cy="1945005"/>
            <a:chOff x="87" y="7736"/>
            <a:chExt cx="19113" cy="3063"/>
          </a:xfrm>
        </p:grpSpPr>
        <p:pic>
          <p:nvPicPr>
            <p:cNvPr id="2097175" name="图片 10"/>
            <p:cNvPicPr>
              <a:picLocks/>
            </p:cNvPicPr>
            <p:nvPr userDrawn="1">
              <p:custDataLst>
                <p:tags r:id="rId4"/>
              </p:custDataLst>
            </p:nvPr>
          </p:nvPicPr>
          <p:blipFill>
            <a:blip xmlns:r="http://schemas.openxmlformats.org/officeDocument/2006/relationships" r:embed="rId5" cstate="screen"/>
            <a:srcRect/>
            <a:stretch>
              <a:fillRect/>
            </a:stretch>
          </p:blipFill>
          <p:spPr>
            <a:xfrm>
              <a:off x="16540" y="8765"/>
              <a:ext cx="2660" cy="2035"/>
            </a:xfrm>
            <a:custGeom>
              <a:avLst/>
              <a:gdLst>
                <a:gd name="connsiteX0" fmla="*/ 874459 w 2249659"/>
                <a:gd name="connsiteY0" fmla="*/ 0 h 1721228"/>
                <a:gd name="connsiteX1" fmla="*/ 2249659 w 2249659"/>
                <a:gd name="connsiteY1" fmla="*/ 0 h 1721228"/>
                <a:gd name="connsiteX2" fmla="*/ 2249659 w 2249659"/>
                <a:gd name="connsiteY2" fmla="*/ 1721228 h 1721228"/>
                <a:gd name="connsiteX3" fmla="*/ 0 w 2249659"/>
                <a:gd name="connsiteY3" fmla="*/ 1721228 h 1721228"/>
                <a:gd name="connsiteX4" fmla="*/ 0 w 2249659"/>
                <a:gd name="connsiteY4" fmla="*/ 287913 h 1721228"/>
                <a:gd name="connsiteX5" fmla="*/ 874459 w 2249659"/>
                <a:gd name="connsiteY5" fmla="*/ 287913 h 1721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49659" h="1721228">
                  <a:moveTo>
                    <a:pt x="874459" y="0"/>
                  </a:moveTo>
                  <a:lnTo>
                    <a:pt x="2249659" y="0"/>
                  </a:lnTo>
                  <a:lnTo>
                    <a:pt x="2249659" y="1721228"/>
                  </a:lnTo>
                  <a:lnTo>
                    <a:pt x="0" y="1721228"/>
                  </a:lnTo>
                  <a:lnTo>
                    <a:pt x="0" y="287913"/>
                  </a:lnTo>
                  <a:lnTo>
                    <a:pt x="874459" y="287913"/>
                  </a:lnTo>
                  <a:close/>
                </a:path>
              </a:pathLst>
            </a:custGeom>
          </p:spPr>
        </p:pic>
        <p:pic>
          <p:nvPicPr>
            <p:cNvPr id="2097176" name="图片 9"/>
            <p:cNvPicPr>
              <a:picLocks noChangeAspect="1"/>
            </p:cNvPicPr>
            <p:nvPr userDrawn="1">
              <p:custDataLst>
                <p:tags r:id="rId6"/>
              </p:custDataLst>
            </p:nvPr>
          </p:nvPicPr>
          <p:blipFill>
            <a:blip xmlns:r="http://schemas.openxmlformats.org/officeDocument/2006/relationships" r:embed="rId7" cstate="screen"/>
            <a:srcRect/>
            <a:stretch>
              <a:fillRect/>
            </a:stretch>
          </p:blipFill>
          <p:spPr>
            <a:xfrm>
              <a:off x="87" y="7736"/>
              <a:ext cx="2160" cy="3037"/>
            </a:xfrm>
            <a:custGeom>
              <a:avLst/>
              <a:gdLst>
                <a:gd name="connsiteX0" fmla="*/ 0 w 1796144"/>
                <a:gd name="connsiteY0" fmla="*/ 0 h 2525486"/>
                <a:gd name="connsiteX1" fmla="*/ 1796144 w 1796144"/>
                <a:gd name="connsiteY1" fmla="*/ 0 h 2525486"/>
                <a:gd name="connsiteX2" fmla="*/ 1796144 w 1796144"/>
                <a:gd name="connsiteY2" fmla="*/ 2525486 h 2525486"/>
                <a:gd name="connsiteX3" fmla="*/ 0 w 1796144"/>
                <a:gd name="connsiteY3" fmla="*/ 2525486 h 2525486"/>
              </a:gdLst>
              <a:ahLst/>
              <a:cxnLst>
                <a:cxn ang="0">
                  <a:pos x="connsiteX0" y="connsiteY0"/>
                </a:cxn>
                <a:cxn ang="0">
                  <a:pos x="connsiteX1" y="connsiteY1"/>
                </a:cxn>
                <a:cxn ang="0">
                  <a:pos x="connsiteX2" y="connsiteY2"/>
                </a:cxn>
                <a:cxn ang="0">
                  <a:pos x="connsiteX3" y="connsiteY3"/>
                </a:cxn>
              </a:cxnLst>
              <a:rect l="l" t="t" r="r" b="b"/>
              <a:pathLst>
                <a:path w="1796144" h="2525486">
                  <a:moveTo>
                    <a:pt x="0" y="0"/>
                  </a:moveTo>
                  <a:lnTo>
                    <a:pt x="1796144" y="0"/>
                  </a:lnTo>
                  <a:lnTo>
                    <a:pt x="1796144" y="2525486"/>
                  </a:lnTo>
                  <a:lnTo>
                    <a:pt x="0" y="2525486"/>
                  </a:lnTo>
                  <a:close/>
                </a:path>
              </a:pathLst>
            </a:custGeom>
          </p:spPr>
        </p:pic>
      </p:grpSp>
      <p:sp>
        <p:nvSpPr>
          <p:cNvPr id="1048667" name="标题 1"/>
          <p:cNvSpPr>
            <a:spLocks noGrp="1"/>
          </p:cNvSpPr>
          <p:nvPr>
            <p:ph type="title" hasCustomPrompt="1"/>
            <p:custDataLst>
              <p:tags r:id="rId8"/>
            </p:custDataLst>
          </p:nvPr>
        </p:nvSpPr>
        <p:spPr>
          <a:xfrm>
            <a:off x="583200" y="770400"/>
            <a:ext cx="3960000" cy="882000"/>
          </a:xfrm>
        </p:spPr>
        <p:txBody>
          <a:bodyPr anchor="ctr"/>
          <a:lstStyle>
            <a:lvl1pPr>
              <a:defRPr baseline="0" cap="none" sz="3600" kern="1200" normalizeH="0" spc="0" strike="noStrike" u="none">
                <a:solidFill>
                  <a:schemeClr val="accent1"/>
                </a:solidFill>
                <a:latin typeface="Arial" panose="020B0604020202020204" pitchFamily="34" charset="0"/>
                <a:ea typeface="Arial" panose="020B0604020202020204" pitchFamily="34" charset="0"/>
              </a:defRPr>
            </a:lvl1pPr>
          </a:lstStyle>
          <a:p>
            <a:r>
              <a:rPr altLang="en-US" dirty="0" lang="zh-CN"/>
              <a:t>单击编辑标题</a:t>
            </a:r>
            <a:endParaRPr altLang="en-US" dirty="0" lang="zh-CN"/>
          </a:p>
        </p:txBody>
      </p:sp>
      <p:sp>
        <p:nvSpPr>
          <p:cNvPr id="1048668" name="日期占位符 2"/>
          <p:cNvSpPr>
            <a:spLocks noGrp="1"/>
          </p:cNvSpPr>
          <p:nvPr>
            <p:ph type="dt" sz="half" idx="10"/>
            <p:custDataLst>
              <p:tags r:id="rId9"/>
            </p:custDataLst>
          </p:nvPr>
        </p:nvSpPr>
        <p:spPr/>
        <p:txBody>
          <a:bodyPr/>
          <a:lstStyle>
            <a:lvl1pPr>
              <a:defRPr cap="none" kern="1200" normalizeH="0" spc="0" strike="noStrike" u="none">
                <a:latin typeface="Arial" panose="020B0604020202020204" pitchFamily="34" charset="0"/>
              </a:defRPr>
            </a:lvl1pPr>
          </a:lstStyle>
          <a:p>
            <a:fld id="{760FBDFE-C587-4B4C-A407-44438C67B59E}" type="datetimeFigureOut">
              <a:rPr altLang="en-US" lang="zh-CN" smtClean="0"/>
            </a:fld>
            <a:endParaRPr altLang="en-US" lang="zh-CN"/>
          </a:p>
        </p:txBody>
      </p:sp>
      <p:sp>
        <p:nvSpPr>
          <p:cNvPr id="1048669" name="页脚占位符 3"/>
          <p:cNvSpPr>
            <a:spLocks noGrp="1"/>
          </p:cNvSpPr>
          <p:nvPr>
            <p:ph type="ftr" sz="quarter" idx="11"/>
            <p:custDataLst>
              <p:tags r:id="rId10"/>
            </p:custDataLst>
          </p:nvPr>
        </p:nvSpPr>
        <p:spPr/>
        <p:txBody>
          <a:bodyPr/>
          <a:lstStyle>
            <a:lvl1pPr>
              <a:defRPr cap="none" kern="1200" normalizeH="0" spc="0" strike="noStrike" u="none">
                <a:latin typeface="Arial" panose="020B0604020202020204" pitchFamily="34" charset="0"/>
              </a:defRPr>
            </a:lvl1pPr>
          </a:lstStyle>
          <a:p>
            <a:endParaRPr altLang="en-US" dirty="0" lang="zh-CN"/>
          </a:p>
        </p:txBody>
      </p:sp>
      <p:sp>
        <p:nvSpPr>
          <p:cNvPr id="1048670" name="灯片编号占位符 4"/>
          <p:cNvSpPr>
            <a:spLocks noGrp="1"/>
          </p:cNvSpPr>
          <p:nvPr>
            <p:ph type="sldNum" sz="quarter" idx="12"/>
            <p:custDataLst>
              <p:tags r:id="rId11"/>
            </p:custDataLst>
          </p:nvPr>
        </p:nvSpPr>
        <p:spPr/>
        <p:txBody>
          <a:bodyPr/>
          <a:lstStyle>
            <a:lvl1pPr>
              <a:defRPr cap="none" kern="1200" normalizeH="0" spc="0" strike="noStrike" u="none">
                <a:latin typeface="Arial" panose="020B0604020202020204" pitchFamily="34" charset="0"/>
              </a:defRPr>
            </a:lvl1pPr>
          </a:lstStyle>
          <a:p>
            <a:fld id="{49AE70B2-8BF9-45C0-BB95-33D1B9D3A854}" type="slidenum">
              <a:rPr altLang="en-US" lang="zh-CN" smtClean="0"/>
            </a:fld>
            <a:endParaRPr altLang="en-US" dirty="0" lang="zh-CN"/>
          </a:p>
        </p:txBody>
      </p:sp>
      <p:sp>
        <p:nvSpPr>
          <p:cNvPr id="1048671" name="文本占位符 6"/>
          <p:cNvSpPr>
            <a:spLocks noGrp="1"/>
          </p:cNvSpPr>
          <p:nvPr>
            <p:ph type="body" sz="quarter" idx="13"/>
            <p:custDataLst>
              <p:tags r:id="rId12"/>
            </p:custDataLst>
          </p:nvPr>
        </p:nvSpPr>
        <p:spPr>
          <a:xfrm>
            <a:off x="586800" y="1764000"/>
            <a:ext cx="3956400" cy="4093200"/>
          </a:xfrm>
        </p:spPr>
        <p:txBody>
          <a:bodyPr/>
          <a:lstStyle>
            <a:lvl1pPr>
              <a:defRPr baseline="0" cap="none" kern="1200" normalizeH="0" spc="0" strike="noStrike" u="none">
                <a:solidFill>
                  <a:schemeClr val="bg1"/>
                </a:solidFill>
                <a:latin typeface="Arial" panose="020B0604020202020204" pitchFamily="34" charset="0"/>
                <a:ea typeface="Arial" panose="020B0604020202020204" pitchFamily="34" charset="0"/>
              </a:defRPr>
            </a:lvl1pPr>
            <a:lvl2pPr>
              <a:defRPr baseline="0" cap="none" kern="1200" normalizeH="0" spc="0" strike="noStrike" u="none">
                <a:solidFill>
                  <a:schemeClr val="bg1"/>
                </a:solidFill>
                <a:latin typeface="Arial" panose="020B0604020202020204" pitchFamily="34" charset="0"/>
                <a:ea typeface="Arial" panose="020B0604020202020204" pitchFamily="34" charset="0"/>
              </a:defRPr>
            </a:lvl2pPr>
            <a:lvl3pPr>
              <a:defRPr baseline="0" cap="none" kern="1200" normalizeH="0" spc="0" strike="noStrike" u="none">
                <a:solidFill>
                  <a:schemeClr val="bg1"/>
                </a:solidFill>
                <a:latin typeface="Arial" panose="020B0604020202020204" pitchFamily="34" charset="0"/>
                <a:ea typeface="Arial" panose="020B0604020202020204" pitchFamily="34" charset="0"/>
              </a:defRPr>
            </a:lvl3pPr>
            <a:lvl4pPr>
              <a:defRPr baseline="0" cap="none" kern="1200" normalizeH="0" spc="0" strike="noStrike" u="none">
                <a:solidFill>
                  <a:schemeClr val="bg1"/>
                </a:solidFill>
                <a:latin typeface="Arial" panose="020B0604020202020204" pitchFamily="34" charset="0"/>
                <a:ea typeface="Arial" panose="020B0604020202020204" pitchFamily="34" charset="0"/>
              </a:defRPr>
            </a:lvl4pPr>
            <a:lvl5pPr>
              <a:defRPr baseline="0" cap="none" kern="1200" normalizeH="0" spc="0" strike="noStrike" u="none">
                <a:solidFill>
                  <a:schemeClr val="bg1"/>
                </a:solidFill>
                <a:latin typeface="Arial" panose="020B0604020202020204" pitchFamily="34" charset="0"/>
                <a:ea typeface="Arial" panose="020B0604020202020204" pitchFamily="34" charset="0"/>
              </a:defRPr>
            </a:lvl5pPr>
          </a:lstStyle>
          <a:p>
            <a:pPr lvl="0"/>
            <a:r>
              <a:rPr altLang="en-US" dirty="0" lang="zh-CN"/>
              <a:t>单击此处编辑母版文本样式</a:t>
            </a:r>
            <a:endParaRPr altLang="en-US" dirty="0" lang="zh-CN"/>
          </a:p>
          <a:p>
            <a:pPr lvl="1"/>
            <a:r>
              <a:rPr altLang="en-US" dirty="0" lang="zh-CN"/>
              <a:t>第二级</a:t>
            </a:r>
            <a:endParaRPr altLang="en-US" dirty="0" lang="zh-CN"/>
          </a:p>
          <a:p>
            <a:pPr lvl="2"/>
            <a:r>
              <a:rPr altLang="en-US" dirty="0" lang="zh-CN"/>
              <a:t>第三级</a:t>
            </a:r>
            <a:endParaRPr altLang="en-US" dirty="0" lang="zh-CN"/>
          </a:p>
          <a:p>
            <a:pPr lvl="3"/>
            <a:r>
              <a:rPr altLang="en-US" dirty="0" lang="zh-CN"/>
              <a:t>第四级</a:t>
            </a:r>
            <a:endParaRPr altLang="en-US" dirty="0" lang="zh-CN"/>
          </a:p>
          <a:p>
            <a:pPr lvl="4"/>
            <a:r>
              <a:rPr altLang="en-US" dirty="0" lang="zh-CN"/>
              <a:t>第五级</a:t>
            </a:r>
            <a:endParaRPr altLang="en-US" dirty="0" lang="zh-CN"/>
          </a:p>
        </p:txBody>
      </p:sp>
      <p:sp>
        <p:nvSpPr>
          <p:cNvPr id="1048672" name="内容占位符 8"/>
          <p:cNvSpPr>
            <a:spLocks noGrp="1"/>
          </p:cNvSpPr>
          <p:nvPr>
            <p:ph sz="quarter" idx="14"/>
            <p:custDataLst>
              <p:tags r:id="rId13"/>
            </p:custDataLst>
          </p:nvPr>
        </p:nvSpPr>
        <p:spPr>
          <a:xfrm>
            <a:off x="5101200" y="769938"/>
            <a:ext cx="6480000" cy="5087937"/>
          </a:xfrm>
        </p:spPr>
        <p:txBody>
          <a:bodyPr/>
          <a:lstStyle>
            <a:lvl1pPr>
              <a:defRPr baseline="0" cap="none" kern="1200" normalizeH="0" spc="0" strike="noStrike" u="none">
                <a:solidFill>
                  <a:schemeClr val="bg1"/>
                </a:solidFill>
                <a:latin typeface="Arial" panose="020B0604020202020204" pitchFamily="34" charset="0"/>
                <a:ea typeface="Arial" panose="020B0604020202020204" pitchFamily="34" charset="0"/>
              </a:defRPr>
            </a:lvl1pPr>
            <a:lvl2pPr>
              <a:defRPr baseline="0" cap="none" kern="1200" normalizeH="0" spc="0" strike="noStrike" u="none">
                <a:solidFill>
                  <a:schemeClr val="bg1"/>
                </a:solidFill>
                <a:latin typeface="Arial" panose="020B0604020202020204" pitchFamily="34" charset="0"/>
                <a:ea typeface="Arial" panose="020B0604020202020204" pitchFamily="34" charset="0"/>
              </a:defRPr>
            </a:lvl2pPr>
            <a:lvl3pPr>
              <a:defRPr baseline="0" cap="none" kern="1200" normalizeH="0" spc="0" strike="noStrike" u="none">
                <a:solidFill>
                  <a:schemeClr val="bg1"/>
                </a:solidFill>
                <a:latin typeface="Arial" panose="020B0604020202020204" pitchFamily="34" charset="0"/>
                <a:ea typeface="Arial" panose="020B0604020202020204" pitchFamily="34" charset="0"/>
              </a:defRPr>
            </a:lvl3pPr>
            <a:lvl4pPr>
              <a:defRPr baseline="0" cap="none" kern="1200" normalizeH="0" spc="0" strike="noStrike" u="none">
                <a:solidFill>
                  <a:schemeClr val="bg1"/>
                </a:solidFill>
                <a:latin typeface="Arial" panose="020B0604020202020204" pitchFamily="34" charset="0"/>
                <a:ea typeface="Arial" panose="020B0604020202020204" pitchFamily="34" charset="0"/>
              </a:defRPr>
            </a:lvl4pPr>
            <a:lvl5pPr>
              <a:defRPr baseline="0" cap="none" kern="1200" normalizeH="0" spc="0" strike="noStrike" u="none">
                <a:solidFill>
                  <a:schemeClr val="bg1"/>
                </a:solidFill>
                <a:latin typeface="Arial" panose="020B0604020202020204" pitchFamily="34" charset="0"/>
                <a:ea typeface="Arial" panose="020B0604020202020204" pitchFamily="34" charset="0"/>
              </a:defRPr>
            </a:lvl5pPr>
          </a:lstStyle>
          <a:p>
            <a:pPr lvl="0"/>
            <a:r>
              <a:rPr altLang="en-US" dirty="0" lang="zh-CN"/>
              <a:t>单击此处编辑母版文本样式</a:t>
            </a:r>
            <a:endParaRPr altLang="en-US" dirty="0" lang="zh-CN"/>
          </a:p>
          <a:p>
            <a:pPr lvl="1"/>
            <a:r>
              <a:rPr altLang="en-US" dirty="0" lang="zh-CN"/>
              <a:t>第二级</a:t>
            </a:r>
            <a:endParaRPr altLang="en-US" dirty="0" lang="zh-CN"/>
          </a:p>
          <a:p>
            <a:pPr lvl="2"/>
            <a:r>
              <a:rPr altLang="en-US" dirty="0" lang="zh-CN"/>
              <a:t>第三级</a:t>
            </a:r>
            <a:endParaRPr altLang="en-US" dirty="0" lang="zh-CN"/>
          </a:p>
          <a:p>
            <a:pPr lvl="3"/>
            <a:r>
              <a:rPr altLang="en-US" dirty="0" lang="zh-CN"/>
              <a:t>第四级</a:t>
            </a:r>
            <a:endParaRPr altLang="en-US" dirty="0" lang="zh-CN"/>
          </a:p>
          <a:p>
            <a:pPr lvl="4"/>
            <a:r>
              <a:rPr altLang="en-US" dirty="0" lang="zh-CN"/>
              <a:t>第五级</a:t>
            </a:r>
            <a:endParaRPr altLang="en-US" dirty="0" 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Up/down">
    <p:bg>
      <p:bgPr>
        <a:blipFill rotWithShape="1">
          <a:blip xmlns:r="http://schemas.openxmlformats.org/officeDocument/2006/relationships" r:embed="rId1"/>
          <a:stretch>
            <a:fillRect/>
          </a:stretch>
        </a:blipFill>
        <a:effectLst/>
      </p:bgPr>
    </p:bg>
    <p:spTree>
      <p:nvGrpSpPr>
        <p:cNvPr id="74" name=""/>
        <p:cNvGrpSpPr/>
        <p:nvPr/>
      </p:nvGrpSpPr>
      <p:grpSpPr>
        <a:xfrm>
          <a:off x="0" y="0"/>
          <a:ext cx="0" cy="0"/>
          <a:chOff x="0" y="0"/>
          <a:chExt cx="0" cy="0"/>
        </a:xfrm>
      </p:grpSpPr>
      <p:pic>
        <p:nvPicPr>
          <p:cNvPr id="2097178" name="图片 14"/>
          <p:cNvPicPr>
            <a:picLocks/>
          </p:cNvPicPr>
          <p:nvPr userDrawn="1">
            <p:custDataLst>
              <p:tags r:id="rId2"/>
            </p:custDataLst>
          </p:nvPr>
        </p:nvPicPr>
        <p:blipFill>
          <a:blip xmlns:r="http://schemas.openxmlformats.org/officeDocument/2006/relationships" r:embed="rId3" cstate="screen"/>
          <a:srcRect/>
          <a:stretch>
            <a:fillRect/>
          </a:stretch>
        </p:blipFill>
        <p:spPr>
          <a:xfrm>
            <a:off x="10502900" y="5565775"/>
            <a:ext cx="1689100" cy="1292225"/>
          </a:xfrm>
          <a:custGeom>
            <a:avLst/>
            <a:gdLst>
              <a:gd name="connsiteX0" fmla="*/ 874459 w 2249659"/>
              <a:gd name="connsiteY0" fmla="*/ 0 h 1721228"/>
              <a:gd name="connsiteX1" fmla="*/ 2249659 w 2249659"/>
              <a:gd name="connsiteY1" fmla="*/ 0 h 1721228"/>
              <a:gd name="connsiteX2" fmla="*/ 2249659 w 2249659"/>
              <a:gd name="connsiteY2" fmla="*/ 1721228 h 1721228"/>
              <a:gd name="connsiteX3" fmla="*/ 0 w 2249659"/>
              <a:gd name="connsiteY3" fmla="*/ 1721228 h 1721228"/>
              <a:gd name="connsiteX4" fmla="*/ 0 w 2249659"/>
              <a:gd name="connsiteY4" fmla="*/ 287913 h 1721228"/>
              <a:gd name="connsiteX5" fmla="*/ 874459 w 2249659"/>
              <a:gd name="connsiteY5" fmla="*/ 287913 h 1721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49659" h="1721228">
                <a:moveTo>
                  <a:pt x="874459" y="0"/>
                </a:moveTo>
                <a:lnTo>
                  <a:pt x="2249659" y="0"/>
                </a:lnTo>
                <a:lnTo>
                  <a:pt x="2249659" y="1721228"/>
                </a:lnTo>
                <a:lnTo>
                  <a:pt x="0" y="1721228"/>
                </a:lnTo>
                <a:lnTo>
                  <a:pt x="0" y="287913"/>
                </a:lnTo>
                <a:lnTo>
                  <a:pt x="874459" y="287913"/>
                </a:lnTo>
                <a:close/>
              </a:path>
            </a:pathLst>
          </a:custGeom>
        </p:spPr>
      </p:pic>
      <p:sp>
        <p:nvSpPr>
          <p:cNvPr id="1048678" name="矩形 9"/>
          <p:cNvSpPr/>
          <p:nvPr userDrawn="1">
            <p:custDataLst>
              <p:tags r:id="rId4"/>
            </p:custDataLst>
          </p:nvPr>
        </p:nvSpPr>
        <p:spPr>
          <a:xfrm>
            <a:off x="0" y="0"/>
            <a:ext cx="12192000" cy="2664000"/>
          </a:xfrm>
          <a:prstGeom prst="rect"/>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rtlCol="0" wrap="square">
            <a:noAutofit/>
          </a:bodyPr>
          <a:p>
            <a:pPr algn="ctr" lvl="0"/>
            <a:endParaRPr altLang="zh-CN" lang="en-US">
              <a:latin typeface="Arial" panose="020B0604020202020204" pitchFamily="34" charset="0"/>
              <a:sym typeface="+mn-ea"/>
            </a:endParaRPr>
          </a:p>
        </p:txBody>
      </p:sp>
      <p:sp>
        <p:nvSpPr>
          <p:cNvPr id="1048679" name="标题 1"/>
          <p:cNvSpPr>
            <a:spLocks noGrp="1"/>
          </p:cNvSpPr>
          <p:nvPr>
            <p:ph type="title"/>
            <p:custDataLst>
              <p:tags r:id="rId5"/>
            </p:custDataLst>
          </p:nvPr>
        </p:nvSpPr>
        <p:spPr>
          <a:xfrm>
            <a:off x="612000" y="781200"/>
            <a:ext cx="10976400" cy="626400"/>
          </a:xfrm>
        </p:spPr>
        <p:txBody>
          <a:bodyPr anchor="ctr"/>
          <a:lstStyle>
            <a:lvl1pPr algn="ctr">
              <a:defRPr baseline="0" cap="none" sz="3600" kern="1200" normalizeH="0" spc="0" strike="noStrike" u="none">
                <a:solidFill>
                  <a:schemeClr val="accent1"/>
                </a:solidFill>
                <a:latin typeface="Arial" panose="020B0604020202020204" pitchFamily="34" charset="0"/>
                <a:ea typeface="Arial" panose="020B0604020202020204" pitchFamily="34" charset="0"/>
              </a:defRPr>
            </a:lvl1pPr>
          </a:lstStyle>
          <a:p>
            <a:r>
              <a:rPr altLang="en-US" dirty="0" lang="zh-CN"/>
              <a:t>单击此处编辑母版标题样式</a:t>
            </a:r>
            <a:endParaRPr altLang="en-US" dirty="0" lang="zh-CN"/>
          </a:p>
        </p:txBody>
      </p:sp>
      <p:sp>
        <p:nvSpPr>
          <p:cNvPr id="1048680" name="日期占位符 2"/>
          <p:cNvSpPr>
            <a:spLocks noGrp="1"/>
          </p:cNvSpPr>
          <p:nvPr>
            <p:ph type="dt" sz="half" idx="10"/>
            <p:custDataLst>
              <p:tags r:id="rId6"/>
            </p:custDataLst>
          </p:nvPr>
        </p:nvSpPr>
        <p:spPr/>
        <p:txBody>
          <a:bodyPr/>
          <a:lstStyle>
            <a:lvl1pPr>
              <a:defRPr cap="none" kern="1200" normalizeH="0" spc="0" strike="noStrike" u="none">
                <a:latin typeface="Arial" panose="020B0604020202020204" pitchFamily="34" charset="0"/>
              </a:defRPr>
            </a:lvl1pPr>
          </a:lstStyle>
          <a:p>
            <a:fld id="{760FBDFE-C587-4B4C-A407-44438C67B59E}" type="datetimeFigureOut">
              <a:rPr altLang="en-US" lang="zh-CN" smtClean="0"/>
            </a:fld>
            <a:endParaRPr altLang="en-US" lang="zh-CN"/>
          </a:p>
        </p:txBody>
      </p:sp>
      <p:sp>
        <p:nvSpPr>
          <p:cNvPr id="1048681" name="页脚占位符 3"/>
          <p:cNvSpPr>
            <a:spLocks noGrp="1"/>
          </p:cNvSpPr>
          <p:nvPr>
            <p:ph type="ftr" sz="quarter" idx="11"/>
            <p:custDataLst>
              <p:tags r:id="rId7"/>
            </p:custDataLst>
          </p:nvPr>
        </p:nvSpPr>
        <p:spPr/>
        <p:txBody>
          <a:bodyPr/>
          <a:lstStyle>
            <a:lvl1pPr>
              <a:defRPr cap="none" kern="1200" normalizeH="0" spc="0" strike="noStrike" u="none">
                <a:latin typeface="Arial" panose="020B0604020202020204" pitchFamily="34" charset="0"/>
              </a:defRPr>
            </a:lvl1pPr>
          </a:lstStyle>
          <a:p>
            <a:endParaRPr altLang="en-US" dirty="0" lang="zh-CN"/>
          </a:p>
        </p:txBody>
      </p:sp>
      <p:sp>
        <p:nvSpPr>
          <p:cNvPr id="1048682" name="灯片编号占位符 4"/>
          <p:cNvSpPr>
            <a:spLocks noGrp="1"/>
          </p:cNvSpPr>
          <p:nvPr>
            <p:ph type="sldNum" sz="quarter" idx="12"/>
            <p:custDataLst>
              <p:tags r:id="rId8"/>
            </p:custDataLst>
          </p:nvPr>
        </p:nvSpPr>
        <p:spPr/>
        <p:txBody>
          <a:bodyPr/>
          <a:lstStyle>
            <a:lvl1pPr>
              <a:defRPr cap="none" kern="1200" normalizeH="0" spc="0" strike="noStrike" u="none">
                <a:latin typeface="Arial" panose="020B0604020202020204" pitchFamily="34" charset="0"/>
              </a:defRPr>
            </a:lvl1pPr>
          </a:lstStyle>
          <a:p>
            <a:fld id="{49AE70B2-8BF9-45C0-BB95-33D1B9D3A854}" type="slidenum">
              <a:rPr altLang="en-US" lang="zh-CN" smtClean="0"/>
            </a:fld>
            <a:endParaRPr altLang="en-US" dirty="0" lang="zh-CN"/>
          </a:p>
        </p:txBody>
      </p:sp>
      <p:sp>
        <p:nvSpPr>
          <p:cNvPr id="1048683" name="文本占位符 6"/>
          <p:cNvSpPr>
            <a:spLocks noGrp="1"/>
          </p:cNvSpPr>
          <p:nvPr>
            <p:ph type="body" sz="quarter" idx="13"/>
            <p:custDataLst>
              <p:tags r:id="rId9"/>
            </p:custDataLst>
          </p:nvPr>
        </p:nvSpPr>
        <p:spPr>
          <a:xfrm>
            <a:off x="612000" y="1659600"/>
            <a:ext cx="10975975" cy="828000"/>
          </a:xfrm>
        </p:spPr>
        <p:txBody>
          <a:bodyPr/>
          <a:lstStyle>
            <a:lvl1pPr algn="ctr">
              <a:defRPr baseline="0" cap="none" kern="1200" normalizeH="0" spc="0" strike="noStrike" u="none">
                <a:solidFill>
                  <a:schemeClr val="bg1"/>
                </a:solidFill>
                <a:latin typeface="Arial" panose="020B0604020202020204" pitchFamily="34" charset="0"/>
                <a:ea typeface="Arial" panose="020B0604020202020204" pitchFamily="34" charset="0"/>
              </a:defRPr>
            </a:lvl1pPr>
          </a:lstStyle>
          <a:p>
            <a:pPr lvl="0"/>
            <a:r>
              <a:rPr altLang="en-US" dirty="0" lang="zh-CN"/>
              <a:t>单击此处编辑母版文本样式</a:t>
            </a:r>
            <a:endParaRPr altLang="en-US" dirty="0" lang="zh-CN"/>
          </a:p>
        </p:txBody>
      </p:sp>
      <p:sp>
        <p:nvSpPr>
          <p:cNvPr id="1048684" name="内容占位符 8"/>
          <p:cNvSpPr>
            <a:spLocks noGrp="1"/>
          </p:cNvSpPr>
          <p:nvPr>
            <p:ph sz="quarter" idx="14"/>
            <p:custDataLst>
              <p:tags r:id="rId10"/>
            </p:custDataLst>
          </p:nvPr>
        </p:nvSpPr>
        <p:spPr>
          <a:xfrm>
            <a:off x="612775" y="2808000"/>
            <a:ext cx="10965600" cy="3430800"/>
          </a:xfrm>
        </p:spPr>
        <p:txBody>
          <a:bodyPr/>
          <a:lstStyle>
            <a:lvl1pPr>
              <a:defRPr baseline="0" cap="none" kern="1200" normalizeH="0" spc="0" strike="noStrike" u="none">
                <a:solidFill>
                  <a:schemeClr val="bg1"/>
                </a:solidFill>
                <a:latin typeface="Arial" panose="020B0604020202020204" pitchFamily="34" charset="0"/>
                <a:ea typeface="Arial" panose="020B0604020202020204" pitchFamily="34" charset="0"/>
              </a:defRPr>
            </a:lvl1pPr>
            <a:lvl2pPr>
              <a:defRPr baseline="0" cap="none" kern="1200" normalizeH="0" spc="0" strike="noStrike" u="none">
                <a:solidFill>
                  <a:schemeClr val="bg1"/>
                </a:solidFill>
                <a:latin typeface="Arial" panose="020B0604020202020204" pitchFamily="34" charset="0"/>
                <a:ea typeface="Arial" panose="020B0604020202020204" pitchFamily="34" charset="0"/>
              </a:defRPr>
            </a:lvl2pPr>
            <a:lvl3pPr>
              <a:defRPr baseline="0" cap="none" kern="1200" normalizeH="0" spc="0" strike="noStrike" u="none">
                <a:solidFill>
                  <a:schemeClr val="bg1"/>
                </a:solidFill>
                <a:latin typeface="Arial" panose="020B0604020202020204" pitchFamily="34" charset="0"/>
                <a:ea typeface="Arial" panose="020B0604020202020204" pitchFamily="34" charset="0"/>
              </a:defRPr>
            </a:lvl3pPr>
            <a:lvl4pPr>
              <a:defRPr baseline="0" cap="none" kern="1200" normalizeH="0" spc="0" strike="noStrike" u="none">
                <a:solidFill>
                  <a:schemeClr val="bg1"/>
                </a:solidFill>
                <a:latin typeface="Arial" panose="020B0604020202020204" pitchFamily="34" charset="0"/>
                <a:ea typeface="Arial" panose="020B0604020202020204" pitchFamily="34" charset="0"/>
              </a:defRPr>
            </a:lvl4pPr>
            <a:lvl5pPr>
              <a:defRPr baseline="0" cap="none" kern="1200" normalizeH="0" spc="0" strike="noStrike" u="none">
                <a:solidFill>
                  <a:schemeClr val="bg1"/>
                </a:solidFill>
                <a:latin typeface="Arial" panose="020B0604020202020204" pitchFamily="34" charset="0"/>
                <a:ea typeface="Arial" panose="020B0604020202020204" pitchFamily="34" charset="0"/>
              </a:defRPr>
            </a:lvl5pPr>
          </a:lstStyle>
          <a:p>
            <a:pPr lvl="0"/>
            <a:r>
              <a:rPr altLang="en-US" dirty="0" lang="zh-CN"/>
              <a:t>单击此处编辑母版文本样式</a:t>
            </a:r>
            <a:endParaRPr altLang="en-US" dirty="0" lang="zh-CN"/>
          </a:p>
          <a:p>
            <a:pPr lvl="1"/>
            <a:r>
              <a:rPr altLang="en-US" dirty="0" lang="zh-CN"/>
              <a:t>第二级</a:t>
            </a:r>
            <a:endParaRPr altLang="en-US" dirty="0" lang="zh-CN"/>
          </a:p>
          <a:p>
            <a:pPr lvl="2"/>
            <a:r>
              <a:rPr altLang="en-US" dirty="0" lang="zh-CN"/>
              <a:t>第三级</a:t>
            </a:r>
            <a:endParaRPr altLang="en-US" dirty="0" lang="zh-CN"/>
          </a:p>
          <a:p>
            <a:pPr lvl="3"/>
            <a:r>
              <a:rPr altLang="en-US" dirty="0" lang="zh-CN"/>
              <a:t>第四级</a:t>
            </a:r>
            <a:endParaRPr altLang="en-US" dirty="0" lang="zh-CN"/>
          </a:p>
          <a:p>
            <a:pPr lvl="4"/>
            <a:r>
              <a:rPr altLang="en-US" dirty="0" lang="zh-CN"/>
              <a:t>第五级</a:t>
            </a:r>
            <a:endParaRPr altLang="en-US" dirty="0" 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own/up">
    <p:bg>
      <p:bgPr>
        <a:blipFill rotWithShape="1">
          <a:blip xmlns:r="http://schemas.openxmlformats.org/officeDocument/2006/relationships" r:embed="rId1"/>
          <a:stretch>
            <a:fillRect/>
          </a:stretch>
        </a:blipFill>
        <a:effectLst/>
      </p:bgPr>
    </p:bg>
    <p:spTree>
      <p:nvGrpSpPr>
        <p:cNvPr id="78" name=""/>
        <p:cNvGrpSpPr/>
        <p:nvPr/>
      </p:nvGrpSpPr>
      <p:grpSpPr>
        <a:xfrm>
          <a:off x="0" y="0"/>
          <a:ext cx="0" cy="0"/>
          <a:chOff x="0" y="0"/>
          <a:chExt cx="0" cy="0"/>
        </a:xfrm>
      </p:grpSpPr>
      <p:sp>
        <p:nvSpPr>
          <p:cNvPr id="1048690" name="矩形 7"/>
          <p:cNvSpPr/>
          <p:nvPr userDrawn="1">
            <p:custDataLst>
              <p:tags r:id="rId2"/>
            </p:custDataLst>
          </p:nvPr>
        </p:nvSpPr>
        <p:spPr>
          <a:xfrm>
            <a:off x="0" y="5029201"/>
            <a:ext cx="12192000" cy="1828799"/>
          </a:xfrm>
          <a:prstGeom prst="rect"/>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rtlCol="0" wrap="square">
            <a:noAutofit/>
          </a:bodyPr>
          <a:p>
            <a:pPr algn="ctr" lvl="0"/>
            <a:endParaRPr altLang="zh-CN" lang="en-US">
              <a:latin typeface="Arial" panose="020B0604020202020204" pitchFamily="34" charset="0"/>
              <a:sym typeface="+mn-ea"/>
            </a:endParaRPr>
          </a:p>
        </p:txBody>
      </p:sp>
      <p:pic>
        <p:nvPicPr>
          <p:cNvPr id="2097180" name="图片 9"/>
          <p:cNvPicPr>
            <a:picLocks noChangeAspect="1"/>
          </p:cNvPicPr>
          <p:nvPr userDrawn="1">
            <p:custDataLst>
              <p:tags r:id="rId3"/>
            </p:custDataLst>
          </p:nvPr>
        </p:nvPicPr>
        <p:blipFill>
          <a:blip xmlns:r="http://schemas.openxmlformats.org/officeDocument/2006/relationships" r:embed="rId4" cstate="screen"/>
          <a:srcRect/>
          <a:stretch>
            <a:fillRect/>
          </a:stretch>
        </p:blipFill>
        <p:spPr>
          <a:xfrm>
            <a:off x="9643200" y="5825841"/>
            <a:ext cx="2548800" cy="1032159"/>
          </a:xfrm>
          <a:custGeom>
            <a:avLst/>
            <a:gdLst>
              <a:gd name="connsiteX0" fmla="*/ 0 w 6585856"/>
              <a:gd name="connsiteY0" fmla="*/ 0 h 2667000"/>
              <a:gd name="connsiteX1" fmla="*/ 6585856 w 6585856"/>
              <a:gd name="connsiteY1" fmla="*/ 0 h 2667000"/>
              <a:gd name="connsiteX2" fmla="*/ 6585856 w 6585856"/>
              <a:gd name="connsiteY2" fmla="*/ 2667000 h 2667000"/>
              <a:gd name="connsiteX3" fmla="*/ 0 w 6585856"/>
              <a:gd name="connsiteY3" fmla="*/ 2667000 h 2667000"/>
            </a:gdLst>
            <a:ahLst/>
            <a:cxnLst>
              <a:cxn ang="0">
                <a:pos x="connsiteX0" y="connsiteY0"/>
              </a:cxn>
              <a:cxn ang="0">
                <a:pos x="connsiteX1" y="connsiteY1"/>
              </a:cxn>
              <a:cxn ang="0">
                <a:pos x="connsiteX2" y="connsiteY2"/>
              </a:cxn>
              <a:cxn ang="0">
                <a:pos x="connsiteX3" y="connsiteY3"/>
              </a:cxn>
            </a:cxnLst>
            <a:rect l="l" t="t" r="r" b="b"/>
            <a:pathLst>
              <a:path w="6585856" h="2667000">
                <a:moveTo>
                  <a:pt x="0" y="0"/>
                </a:moveTo>
                <a:lnTo>
                  <a:pt x="6585856" y="0"/>
                </a:lnTo>
                <a:lnTo>
                  <a:pt x="6585856" y="2667000"/>
                </a:lnTo>
                <a:lnTo>
                  <a:pt x="0" y="2667000"/>
                </a:lnTo>
                <a:close/>
              </a:path>
            </a:pathLst>
          </a:custGeom>
        </p:spPr>
      </p:pic>
      <p:sp>
        <p:nvSpPr>
          <p:cNvPr id="1048691" name="标题 1"/>
          <p:cNvSpPr>
            <a:spLocks noGrp="1"/>
          </p:cNvSpPr>
          <p:nvPr>
            <p:ph type="title"/>
            <p:custDataLst>
              <p:tags r:id="rId5"/>
            </p:custDataLst>
          </p:nvPr>
        </p:nvSpPr>
        <p:spPr>
          <a:xfrm>
            <a:off x="604800" y="669600"/>
            <a:ext cx="10976400" cy="565200"/>
          </a:xfrm>
        </p:spPr>
        <p:txBody>
          <a:bodyPr anchor="ctr"/>
          <a:lstStyle>
            <a:lvl1pPr algn="ctr">
              <a:defRPr baseline="0" cap="none" sz="3200" kern="1200" normalizeH="0" spc="0" strike="noStrike" u="none">
                <a:solidFill>
                  <a:schemeClr val="accent1"/>
                </a:solidFill>
                <a:latin typeface="Arial" panose="020B0604020202020204" pitchFamily="34" charset="0"/>
                <a:ea typeface="Arial" panose="020B0604020202020204" pitchFamily="34" charset="0"/>
              </a:defRPr>
            </a:lvl1pPr>
          </a:lstStyle>
          <a:p>
            <a:r>
              <a:rPr altLang="en-US" dirty="0" lang="zh-CN"/>
              <a:t>单击此处编辑母版标题样式</a:t>
            </a:r>
            <a:endParaRPr altLang="en-US" dirty="0" lang="zh-CN"/>
          </a:p>
        </p:txBody>
      </p:sp>
      <p:sp>
        <p:nvSpPr>
          <p:cNvPr id="1048692" name="日期占位符 2"/>
          <p:cNvSpPr>
            <a:spLocks noGrp="1"/>
          </p:cNvSpPr>
          <p:nvPr>
            <p:ph type="dt" sz="half" idx="10"/>
            <p:custDataLst>
              <p:tags r:id="rId6"/>
            </p:custDataLst>
          </p:nvPr>
        </p:nvSpPr>
        <p:spPr/>
        <p:txBody>
          <a:bodyPr/>
          <a:lstStyle>
            <a:lvl1pPr>
              <a:defRPr cap="none" kern="1200" normalizeH="0" spc="0" strike="noStrike" u="none">
                <a:latin typeface="Arial" panose="020B0604020202020204" pitchFamily="34" charset="0"/>
              </a:defRPr>
            </a:lvl1pPr>
          </a:lstStyle>
          <a:p>
            <a:fld id="{760FBDFE-C587-4B4C-A407-44438C67B59E}" type="datetimeFigureOut">
              <a:rPr altLang="en-US" lang="zh-CN" smtClean="0"/>
            </a:fld>
            <a:endParaRPr altLang="en-US" lang="zh-CN"/>
          </a:p>
        </p:txBody>
      </p:sp>
      <p:sp>
        <p:nvSpPr>
          <p:cNvPr id="1048693" name="页脚占位符 3"/>
          <p:cNvSpPr>
            <a:spLocks noGrp="1"/>
          </p:cNvSpPr>
          <p:nvPr>
            <p:ph type="ftr" sz="quarter" idx="11"/>
            <p:custDataLst>
              <p:tags r:id="rId7"/>
            </p:custDataLst>
          </p:nvPr>
        </p:nvSpPr>
        <p:spPr/>
        <p:txBody>
          <a:bodyPr/>
          <a:lstStyle>
            <a:lvl1pPr>
              <a:defRPr cap="none" kern="1200" normalizeH="0" spc="0" strike="noStrike" u="none">
                <a:latin typeface="Arial" panose="020B0604020202020204" pitchFamily="34" charset="0"/>
              </a:defRPr>
            </a:lvl1pPr>
          </a:lstStyle>
          <a:p>
            <a:endParaRPr altLang="en-US" dirty="0" lang="zh-CN"/>
          </a:p>
        </p:txBody>
      </p:sp>
      <p:sp>
        <p:nvSpPr>
          <p:cNvPr id="1048694" name="灯片编号占位符 4"/>
          <p:cNvSpPr>
            <a:spLocks noGrp="1"/>
          </p:cNvSpPr>
          <p:nvPr>
            <p:ph type="sldNum" sz="quarter" idx="12"/>
            <p:custDataLst>
              <p:tags r:id="rId8"/>
            </p:custDataLst>
          </p:nvPr>
        </p:nvSpPr>
        <p:spPr/>
        <p:txBody>
          <a:bodyPr/>
          <a:lstStyle>
            <a:lvl1pPr>
              <a:defRPr cap="none" kern="1200" normalizeH="0" spc="0" strike="noStrike" u="none">
                <a:latin typeface="Arial" panose="020B0604020202020204" pitchFamily="34" charset="0"/>
              </a:defRPr>
            </a:lvl1pPr>
          </a:lstStyle>
          <a:p>
            <a:fld id="{49AE70B2-8BF9-45C0-BB95-33D1B9D3A854}" type="slidenum">
              <a:rPr altLang="en-US" lang="zh-CN" smtClean="0"/>
            </a:fld>
            <a:endParaRPr altLang="en-US" dirty="0" lang="zh-CN"/>
          </a:p>
        </p:txBody>
      </p:sp>
      <p:sp>
        <p:nvSpPr>
          <p:cNvPr id="1048695" name="内容占位符 6"/>
          <p:cNvSpPr>
            <a:spLocks noGrp="1"/>
          </p:cNvSpPr>
          <p:nvPr>
            <p:ph sz="quarter" idx="13"/>
            <p:custDataLst>
              <p:tags r:id="rId9"/>
            </p:custDataLst>
          </p:nvPr>
        </p:nvSpPr>
        <p:spPr>
          <a:xfrm>
            <a:off x="604837" y="1681200"/>
            <a:ext cx="10990800" cy="3211200"/>
          </a:xfrm>
        </p:spPr>
        <p:txBody>
          <a:bodyPr/>
          <a:lstStyle>
            <a:lvl1pPr>
              <a:defRPr baseline="0" cap="none" kern="1200" normalizeH="0" spc="0" strike="noStrike" u="none">
                <a:solidFill>
                  <a:schemeClr val="bg1"/>
                </a:solidFill>
                <a:latin typeface="Arial" panose="020B0604020202020204" pitchFamily="34" charset="0"/>
                <a:ea typeface="Arial" panose="020B0604020202020204" pitchFamily="34" charset="0"/>
              </a:defRPr>
            </a:lvl1pPr>
            <a:lvl2pPr>
              <a:defRPr baseline="0" cap="none" kern="1200" normalizeH="0" spc="0" strike="noStrike" u="none">
                <a:solidFill>
                  <a:schemeClr val="bg1"/>
                </a:solidFill>
                <a:latin typeface="Arial" panose="020B0604020202020204" pitchFamily="34" charset="0"/>
                <a:ea typeface="Arial" panose="020B0604020202020204" pitchFamily="34" charset="0"/>
              </a:defRPr>
            </a:lvl2pPr>
            <a:lvl3pPr>
              <a:defRPr baseline="0" cap="none" kern="1200" normalizeH="0" spc="0" strike="noStrike" u="none">
                <a:solidFill>
                  <a:schemeClr val="bg1"/>
                </a:solidFill>
                <a:latin typeface="Arial" panose="020B0604020202020204" pitchFamily="34" charset="0"/>
                <a:ea typeface="Arial" panose="020B0604020202020204" pitchFamily="34" charset="0"/>
              </a:defRPr>
            </a:lvl3pPr>
            <a:lvl4pPr>
              <a:defRPr baseline="0" cap="none" kern="1200" normalizeH="0" spc="0" strike="noStrike" u="none">
                <a:solidFill>
                  <a:schemeClr val="bg1"/>
                </a:solidFill>
                <a:latin typeface="Arial" panose="020B0604020202020204" pitchFamily="34" charset="0"/>
                <a:ea typeface="Arial" panose="020B0604020202020204" pitchFamily="34" charset="0"/>
              </a:defRPr>
            </a:lvl4pPr>
            <a:lvl5pPr>
              <a:defRPr baseline="0" cap="none" kern="1200" normalizeH="0" spc="0" strike="noStrike" u="none">
                <a:solidFill>
                  <a:schemeClr val="bg1"/>
                </a:solidFill>
                <a:latin typeface="Arial" panose="020B0604020202020204" pitchFamily="34" charset="0"/>
                <a:ea typeface="Arial" panose="020B0604020202020204" pitchFamily="34" charset="0"/>
              </a:defRPr>
            </a:lvl5pPr>
          </a:lstStyle>
          <a:p>
            <a:pPr lvl="0"/>
            <a:r>
              <a:rPr altLang="en-US" dirty="0" lang="zh-CN"/>
              <a:t>单击此处编辑母版文本样式</a:t>
            </a:r>
            <a:endParaRPr altLang="en-US" dirty="0" lang="zh-CN"/>
          </a:p>
          <a:p>
            <a:pPr lvl="1"/>
            <a:r>
              <a:rPr altLang="en-US" dirty="0" lang="zh-CN"/>
              <a:t>第二级</a:t>
            </a:r>
            <a:endParaRPr altLang="en-US" dirty="0" lang="zh-CN"/>
          </a:p>
          <a:p>
            <a:pPr lvl="2"/>
            <a:r>
              <a:rPr altLang="en-US" dirty="0" lang="zh-CN"/>
              <a:t>第三级</a:t>
            </a:r>
            <a:endParaRPr altLang="en-US" dirty="0" lang="zh-CN"/>
          </a:p>
          <a:p>
            <a:pPr lvl="3"/>
            <a:r>
              <a:rPr altLang="en-US" dirty="0" lang="zh-CN"/>
              <a:t>第四级</a:t>
            </a:r>
            <a:endParaRPr altLang="en-US" dirty="0" lang="zh-CN"/>
          </a:p>
          <a:p>
            <a:pPr lvl="4"/>
            <a:r>
              <a:rPr altLang="en-US" dirty="0" lang="zh-CN"/>
              <a:t>第五级</a:t>
            </a:r>
            <a:endParaRPr altLang="en-US" dirty="0" lang="zh-CN"/>
          </a:p>
        </p:txBody>
      </p:sp>
      <p:sp>
        <p:nvSpPr>
          <p:cNvPr id="1048696" name="文本占位符 8"/>
          <p:cNvSpPr>
            <a:spLocks noGrp="1"/>
          </p:cNvSpPr>
          <p:nvPr>
            <p:ph type="body" sz="quarter" idx="14"/>
            <p:custDataLst>
              <p:tags r:id="rId10"/>
            </p:custDataLst>
          </p:nvPr>
        </p:nvSpPr>
        <p:spPr>
          <a:xfrm>
            <a:off x="594000" y="5180400"/>
            <a:ext cx="11001600" cy="1011600"/>
          </a:xfrm>
        </p:spPr>
        <p:txBody>
          <a:bodyPr/>
          <a:lstStyle>
            <a:lvl1pPr>
              <a:defRPr baseline="0" cap="none" kern="1200" normalizeH="0" spc="0" strike="noStrike" u="none">
                <a:solidFill>
                  <a:schemeClr val="bg1"/>
                </a:solidFill>
                <a:latin typeface="Arial" panose="020B0604020202020204" pitchFamily="34" charset="0"/>
                <a:ea typeface="Arial" panose="020B0604020202020204" pitchFamily="34" charset="0"/>
              </a:defRPr>
            </a:lvl1pPr>
          </a:lstStyle>
          <a:p>
            <a:pPr lvl="0"/>
            <a:r>
              <a:rPr altLang="en-US" dirty="0" lang="zh-CN"/>
              <a:t>单击此处编辑母版文本样式</a:t>
            </a:r>
            <a:endParaRPr altLang="en-US" dirty="0" 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Navigation">
    <p:bg>
      <p:bgPr>
        <a:blipFill rotWithShape="1">
          <a:blip xmlns:r="http://schemas.openxmlformats.org/officeDocument/2006/relationships" r:embed="rId1"/>
          <a:stretch>
            <a:fillRect/>
          </a:stretch>
        </a:blipFill>
        <a:effectLst/>
      </p:bgPr>
    </p:bg>
    <p:spTree>
      <p:nvGrpSpPr>
        <p:cNvPr id="82" name=""/>
        <p:cNvGrpSpPr/>
        <p:nvPr/>
      </p:nvGrpSpPr>
      <p:grpSpPr>
        <a:xfrm>
          <a:off x="0" y="0"/>
          <a:ext cx="0" cy="0"/>
          <a:chOff x="0" y="0"/>
          <a:chExt cx="0" cy="0"/>
        </a:xfrm>
      </p:grpSpPr>
      <p:pic>
        <p:nvPicPr>
          <p:cNvPr id="2097182" name="图片 11"/>
          <p:cNvPicPr>
            <a:picLocks noChangeAspect="1"/>
          </p:cNvPicPr>
          <p:nvPr userDrawn="1">
            <p:custDataLst>
              <p:tags r:id="rId2"/>
            </p:custDataLst>
          </p:nvPr>
        </p:nvPicPr>
        <p:blipFill>
          <a:blip xmlns:r="http://schemas.openxmlformats.org/officeDocument/2006/relationships" r:embed="rId3" cstate="screen"/>
          <a:srcRect/>
          <a:stretch>
            <a:fillRect/>
          </a:stretch>
        </p:blipFill>
        <p:spPr>
          <a:xfrm>
            <a:off x="0" y="5648400"/>
            <a:ext cx="1164739" cy="1209600"/>
          </a:xfrm>
          <a:custGeom>
            <a:avLst/>
            <a:gdLst>
              <a:gd name="connsiteX0" fmla="*/ 0 w 2419029"/>
              <a:gd name="connsiteY0" fmla="*/ 0 h 2512200"/>
              <a:gd name="connsiteX1" fmla="*/ 2419029 w 2419029"/>
              <a:gd name="connsiteY1" fmla="*/ 0 h 2512200"/>
              <a:gd name="connsiteX2" fmla="*/ 2419029 w 2419029"/>
              <a:gd name="connsiteY2" fmla="*/ 2512200 h 2512200"/>
              <a:gd name="connsiteX3" fmla="*/ 0 w 2419029"/>
              <a:gd name="connsiteY3" fmla="*/ 2512200 h 2512200"/>
            </a:gdLst>
            <a:ahLst/>
            <a:cxnLst>
              <a:cxn ang="0">
                <a:pos x="connsiteX0" y="connsiteY0"/>
              </a:cxn>
              <a:cxn ang="0">
                <a:pos x="connsiteX1" y="connsiteY1"/>
              </a:cxn>
              <a:cxn ang="0">
                <a:pos x="connsiteX2" y="connsiteY2"/>
              </a:cxn>
              <a:cxn ang="0">
                <a:pos x="connsiteX3" y="connsiteY3"/>
              </a:cxn>
            </a:cxnLst>
            <a:rect l="l" t="t" r="r" b="b"/>
            <a:pathLst>
              <a:path w="2419029" h="2512200">
                <a:moveTo>
                  <a:pt x="0" y="0"/>
                </a:moveTo>
                <a:lnTo>
                  <a:pt x="2419029" y="0"/>
                </a:lnTo>
                <a:lnTo>
                  <a:pt x="2419029" y="2512200"/>
                </a:lnTo>
                <a:lnTo>
                  <a:pt x="0" y="2512200"/>
                </a:lnTo>
                <a:close/>
              </a:path>
            </a:pathLst>
          </a:custGeom>
        </p:spPr>
      </p:pic>
      <p:pic>
        <p:nvPicPr>
          <p:cNvPr id="2097183" name="图片 13"/>
          <p:cNvPicPr>
            <a:picLocks noChangeAspect="1"/>
          </p:cNvPicPr>
          <p:nvPr userDrawn="1">
            <p:custDataLst>
              <p:tags r:id="rId4"/>
            </p:custDataLst>
          </p:nvPr>
        </p:nvPicPr>
        <p:blipFill>
          <a:blip xmlns:r="http://schemas.openxmlformats.org/officeDocument/2006/relationships" r:embed="rId5" cstate="screen"/>
          <a:srcRect/>
          <a:stretch>
            <a:fillRect/>
          </a:stretch>
        </p:blipFill>
        <p:spPr>
          <a:xfrm>
            <a:off x="1131425" y="5648400"/>
            <a:ext cx="1098317" cy="1209600"/>
          </a:xfrm>
          <a:custGeom>
            <a:avLst/>
            <a:gdLst>
              <a:gd name="connsiteX0" fmla="*/ 0 w 2471057"/>
              <a:gd name="connsiteY0" fmla="*/ 0 h 2721429"/>
              <a:gd name="connsiteX1" fmla="*/ 2471057 w 2471057"/>
              <a:gd name="connsiteY1" fmla="*/ 0 h 2721429"/>
              <a:gd name="connsiteX2" fmla="*/ 2471057 w 2471057"/>
              <a:gd name="connsiteY2" fmla="*/ 2721429 h 2721429"/>
              <a:gd name="connsiteX3" fmla="*/ 0 w 2471057"/>
              <a:gd name="connsiteY3" fmla="*/ 2721429 h 2721429"/>
            </a:gdLst>
            <a:ahLst/>
            <a:cxnLst>
              <a:cxn ang="0">
                <a:pos x="connsiteX0" y="connsiteY0"/>
              </a:cxn>
              <a:cxn ang="0">
                <a:pos x="connsiteX1" y="connsiteY1"/>
              </a:cxn>
              <a:cxn ang="0">
                <a:pos x="connsiteX2" y="connsiteY2"/>
              </a:cxn>
              <a:cxn ang="0">
                <a:pos x="connsiteX3" y="connsiteY3"/>
              </a:cxn>
            </a:cxnLst>
            <a:rect l="l" t="t" r="r" b="b"/>
            <a:pathLst>
              <a:path w="2471057" h="2721429">
                <a:moveTo>
                  <a:pt x="0" y="0"/>
                </a:moveTo>
                <a:lnTo>
                  <a:pt x="2471057" y="0"/>
                </a:lnTo>
                <a:lnTo>
                  <a:pt x="2471057" y="2721429"/>
                </a:lnTo>
                <a:lnTo>
                  <a:pt x="0" y="2721429"/>
                </a:lnTo>
                <a:close/>
              </a:path>
            </a:pathLst>
          </a:custGeom>
        </p:spPr>
      </p:pic>
      <p:sp>
        <p:nvSpPr>
          <p:cNvPr id="1048702" name="矩形 9"/>
          <p:cNvSpPr/>
          <p:nvPr userDrawn="1">
            <p:custDataLst>
              <p:tags r:id="rId6"/>
            </p:custDataLst>
          </p:nvPr>
        </p:nvSpPr>
        <p:spPr>
          <a:xfrm>
            <a:off x="0" y="0"/>
            <a:ext cx="12192000" cy="914400"/>
          </a:xfrm>
          <a:prstGeom prst="rect"/>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rtlCol="0" wrap="square">
            <a:noAutofit/>
          </a:bodyPr>
          <a:p>
            <a:pPr algn="ctr" lvl="0"/>
            <a:endParaRPr altLang="zh-CN" lang="en-US">
              <a:solidFill>
                <a:schemeClr val="accent1"/>
              </a:solidFill>
              <a:latin typeface="Arial" panose="020B0604020202020204" pitchFamily="34" charset="0"/>
              <a:sym typeface="+mn-ea"/>
            </a:endParaRPr>
          </a:p>
        </p:txBody>
      </p:sp>
      <p:sp>
        <p:nvSpPr>
          <p:cNvPr id="1048703" name="标题 1"/>
          <p:cNvSpPr>
            <a:spLocks noGrp="1"/>
          </p:cNvSpPr>
          <p:nvPr>
            <p:ph type="title"/>
            <p:custDataLst>
              <p:tags r:id="rId7"/>
            </p:custDataLst>
          </p:nvPr>
        </p:nvSpPr>
        <p:spPr>
          <a:xfrm>
            <a:off x="579600" y="237600"/>
            <a:ext cx="11037600" cy="441964"/>
          </a:xfrm>
        </p:spPr>
        <p:txBody>
          <a:bodyPr/>
          <a:lstStyle>
            <a:lvl1pPr>
              <a:defRPr baseline="0" cap="none" kern="1200" normalizeH="0" spc="0" strike="noStrike" u="none">
                <a:solidFill>
                  <a:schemeClr val="accent1"/>
                </a:solidFill>
                <a:latin typeface="Arial" panose="020B0604020202020204" pitchFamily="34" charset="0"/>
                <a:ea typeface="Arial" panose="020B0604020202020204" pitchFamily="34" charset="0"/>
              </a:defRPr>
            </a:lvl1pPr>
          </a:lstStyle>
          <a:p>
            <a:r>
              <a:rPr altLang="en-US" dirty="0" lang="zh-CN"/>
              <a:t>单击此处编辑母版标题样式</a:t>
            </a:r>
            <a:endParaRPr altLang="en-US" dirty="0" lang="zh-CN"/>
          </a:p>
        </p:txBody>
      </p:sp>
      <p:sp>
        <p:nvSpPr>
          <p:cNvPr id="1048704" name="日期占位符 2"/>
          <p:cNvSpPr>
            <a:spLocks noGrp="1"/>
          </p:cNvSpPr>
          <p:nvPr>
            <p:ph type="dt" sz="half" idx="10"/>
            <p:custDataLst>
              <p:tags r:id="rId8"/>
            </p:custDataLst>
          </p:nvPr>
        </p:nvSpPr>
        <p:spPr/>
        <p:txBody>
          <a:bodyPr/>
          <a:lstStyle>
            <a:lvl1pPr>
              <a:defRPr cap="none" kern="1200" normalizeH="0" spc="0" strike="noStrike" u="none">
                <a:latin typeface="Arial" panose="020B0604020202020204" pitchFamily="34" charset="0"/>
              </a:defRPr>
            </a:lvl1pPr>
          </a:lstStyle>
          <a:p>
            <a:fld id="{760FBDFE-C587-4B4C-A407-44438C67B59E}" type="datetimeFigureOut">
              <a:rPr altLang="en-US" lang="zh-CN" smtClean="0"/>
            </a:fld>
            <a:endParaRPr altLang="en-US" lang="zh-CN"/>
          </a:p>
        </p:txBody>
      </p:sp>
      <p:sp>
        <p:nvSpPr>
          <p:cNvPr id="1048705" name="页脚占位符 3"/>
          <p:cNvSpPr>
            <a:spLocks noGrp="1"/>
          </p:cNvSpPr>
          <p:nvPr>
            <p:ph type="ftr" sz="quarter" idx="11"/>
            <p:custDataLst>
              <p:tags r:id="rId9"/>
            </p:custDataLst>
          </p:nvPr>
        </p:nvSpPr>
        <p:spPr/>
        <p:txBody>
          <a:bodyPr/>
          <a:lstStyle>
            <a:lvl1pPr>
              <a:defRPr cap="none" kern="1200" normalizeH="0" spc="0" strike="noStrike" u="none">
                <a:latin typeface="Arial" panose="020B0604020202020204" pitchFamily="34" charset="0"/>
              </a:defRPr>
            </a:lvl1pPr>
          </a:lstStyle>
          <a:p>
            <a:endParaRPr altLang="en-US" dirty="0" lang="zh-CN"/>
          </a:p>
        </p:txBody>
      </p:sp>
      <p:sp>
        <p:nvSpPr>
          <p:cNvPr id="1048706" name="灯片编号占位符 4"/>
          <p:cNvSpPr>
            <a:spLocks noGrp="1"/>
          </p:cNvSpPr>
          <p:nvPr>
            <p:ph type="sldNum" sz="quarter" idx="12"/>
            <p:custDataLst>
              <p:tags r:id="rId10"/>
            </p:custDataLst>
          </p:nvPr>
        </p:nvSpPr>
        <p:spPr/>
        <p:txBody>
          <a:bodyPr/>
          <a:lstStyle>
            <a:lvl1pPr>
              <a:defRPr cap="none" kern="1200" normalizeH="0" spc="0" strike="noStrike" u="none">
                <a:latin typeface="Arial" panose="020B0604020202020204" pitchFamily="34" charset="0"/>
              </a:defRPr>
            </a:lvl1pPr>
          </a:lstStyle>
          <a:p>
            <a:fld id="{49AE70B2-8BF9-45C0-BB95-33D1B9D3A854}" type="slidenum">
              <a:rPr altLang="en-US" lang="zh-CN" smtClean="0"/>
            </a:fld>
            <a:endParaRPr altLang="en-US" dirty="0" lang="zh-CN"/>
          </a:p>
        </p:txBody>
      </p:sp>
      <p:sp>
        <p:nvSpPr>
          <p:cNvPr id="1048707" name="内容占位符 6"/>
          <p:cNvSpPr>
            <a:spLocks noGrp="1"/>
          </p:cNvSpPr>
          <p:nvPr>
            <p:ph sz="quarter" idx="13"/>
            <p:custDataLst>
              <p:tags r:id="rId11"/>
            </p:custDataLst>
          </p:nvPr>
        </p:nvSpPr>
        <p:spPr>
          <a:xfrm>
            <a:off x="579600" y="1663200"/>
            <a:ext cx="5342400" cy="2894400"/>
          </a:xfrm>
        </p:spPr>
        <p:txBody>
          <a:bodyPr/>
          <a:lstStyle>
            <a:lvl1pPr>
              <a:defRPr baseline="0" cap="none" kern="1200" normalizeH="0" spc="0" strike="noStrike" u="none">
                <a:solidFill>
                  <a:schemeClr val="bg1"/>
                </a:solidFill>
                <a:latin typeface="Arial" panose="020B0604020202020204" pitchFamily="34" charset="0"/>
                <a:ea typeface="Arial" panose="020B0604020202020204" pitchFamily="34" charset="0"/>
              </a:defRPr>
            </a:lvl1pPr>
            <a:lvl2pPr>
              <a:defRPr baseline="0" cap="none" kern="1200" normalizeH="0" spc="0" strike="noStrike" u="none">
                <a:solidFill>
                  <a:schemeClr val="bg1"/>
                </a:solidFill>
                <a:latin typeface="Arial" panose="020B0604020202020204" pitchFamily="34" charset="0"/>
                <a:ea typeface="Arial" panose="020B0604020202020204" pitchFamily="34" charset="0"/>
              </a:defRPr>
            </a:lvl2pPr>
            <a:lvl3pPr>
              <a:defRPr baseline="0" cap="none" kern="1200" normalizeH="0" spc="0" strike="noStrike" u="none">
                <a:solidFill>
                  <a:schemeClr val="bg1"/>
                </a:solidFill>
                <a:latin typeface="Arial" panose="020B0604020202020204" pitchFamily="34" charset="0"/>
                <a:ea typeface="Arial" panose="020B0604020202020204" pitchFamily="34" charset="0"/>
              </a:defRPr>
            </a:lvl3pPr>
            <a:lvl4pPr>
              <a:defRPr baseline="0" cap="none" kern="1200" normalizeH="0" spc="0" strike="noStrike" u="none">
                <a:solidFill>
                  <a:schemeClr val="bg1"/>
                </a:solidFill>
                <a:latin typeface="Arial" panose="020B0604020202020204" pitchFamily="34" charset="0"/>
                <a:ea typeface="Arial" panose="020B0604020202020204" pitchFamily="34" charset="0"/>
              </a:defRPr>
            </a:lvl4pPr>
            <a:lvl5pPr>
              <a:defRPr baseline="0" cap="none" kern="1200" normalizeH="0" spc="0" strike="noStrike" u="none">
                <a:solidFill>
                  <a:schemeClr val="bg1"/>
                </a:solidFill>
                <a:latin typeface="Arial" panose="020B0604020202020204" pitchFamily="34" charset="0"/>
                <a:ea typeface="Arial" panose="020B0604020202020204" pitchFamily="34" charset="0"/>
              </a:defRPr>
            </a:lvl5pPr>
          </a:lstStyle>
          <a:p>
            <a:pPr lvl="0"/>
            <a:r>
              <a:rPr altLang="en-US" dirty="0" lang="zh-CN"/>
              <a:t>单击此处编辑母版文本样式</a:t>
            </a:r>
            <a:endParaRPr altLang="en-US" dirty="0" lang="zh-CN"/>
          </a:p>
          <a:p>
            <a:pPr lvl="1"/>
            <a:r>
              <a:rPr altLang="en-US" dirty="0" lang="zh-CN"/>
              <a:t>第二级</a:t>
            </a:r>
            <a:endParaRPr altLang="en-US" dirty="0" lang="zh-CN"/>
          </a:p>
          <a:p>
            <a:pPr lvl="2"/>
            <a:r>
              <a:rPr altLang="en-US" dirty="0" lang="zh-CN"/>
              <a:t>第三级</a:t>
            </a:r>
            <a:endParaRPr altLang="en-US" dirty="0" lang="zh-CN"/>
          </a:p>
          <a:p>
            <a:pPr lvl="3"/>
            <a:r>
              <a:rPr altLang="en-US" dirty="0" lang="zh-CN"/>
              <a:t>第四级</a:t>
            </a:r>
            <a:endParaRPr altLang="en-US" dirty="0" lang="zh-CN"/>
          </a:p>
          <a:p>
            <a:pPr lvl="4"/>
            <a:r>
              <a:rPr altLang="en-US" dirty="0" lang="zh-CN"/>
              <a:t>第五级</a:t>
            </a:r>
            <a:endParaRPr altLang="en-US" dirty="0" lang="zh-CN"/>
          </a:p>
        </p:txBody>
      </p:sp>
      <p:sp>
        <p:nvSpPr>
          <p:cNvPr id="1048708" name="内容占位符 8"/>
          <p:cNvSpPr>
            <a:spLocks noGrp="1"/>
          </p:cNvSpPr>
          <p:nvPr>
            <p:ph sz="quarter" idx="14"/>
            <p:custDataLst>
              <p:tags r:id="rId12"/>
            </p:custDataLst>
          </p:nvPr>
        </p:nvSpPr>
        <p:spPr>
          <a:xfrm>
            <a:off x="6242400" y="1663200"/>
            <a:ext cx="5367600" cy="2894400"/>
          </a:xfrm>
        </p:spPr>
        <p:txBody>
          <a:bodyPr/>
          <a:lstStyle>
            <a:lvl1pPr>
              <a:defRPr baseline="0" cap="none" kern="1200" normalizeH="0" spc="0" strike="noStrike" u="none">
                <a:solidFill>
                  <a:schemeClr val="bg1"/>
                </a:solidFill>
                <a:latin typeface="Arial" panose="020B0604020202020204" pitchFamily="34" charset="0"/>
                <a:ea typeface="Arial" panose="020B0604020202020204" pitchFamily="34" charset="0"/>
              </a:defRPr>
            </a:lvl1pPr>
            <a:lvl2pPr>
              <a:defRPr baseline="0" cap="none" kern="1200" normalizeH="0" spc="0" strike="noStrike" u="none">
                <a:solidFill>
                  <a:schemeClr val="bg1"/>
                </a:solidFill>
                <a:latin typeface="Arial" panose="020B0604020202020204" pitchFamily="34" charset="0"/>
                <a:ea typeface="Arial" panose="020B0604020202020204" pitchFamily="34" charset="0"/>
              </a:defRPr>
            </a:lvl2pPr>
            <a:lvl3pPr>
              <a:defRPr baseline="0" cap="none" kern="1200" normalizeH="0" spc="0" strike="noStrike" u="none">
                <a:solidFill>
                  <a:schemeClr val="bg1"/>
                </a:solidFill>
                <a:latin typeface="Arial" panose="020B0604020202020204" pitchFamily="34" charset="0"/>
                <a:ea typeface="Arial" panose="020B0604020202020204" pitchFamily="34" charset="0"/>
              </a:defRPr>
            </a:lvl3pPr>
            <a:lvl4pPr>
              <a:defRPr baseline="0" cap="none" kern="1200" normalizeH="0" spc="0" strike="noStrike" u="none">
                <a:solidFill>
                  <a:schemeClr val="bg1"/>
                </a:solidFill>
                <a:latin typeface="Arial" panose="020B0604020202020204" pitchFamily="34" charset="0"/>
                <a:ea typeface="Arial" panose="020B0604020202020204" pitchFamily="34" charset="0"/>
              </a:defRPr>
            </a:lvl4pPr>
            <a:lvl5pPr>
              <a:defRPr baseline="0" cap="none" kern="1200" normalizeH="0" spc="0" strike="noStrike" u="none">
                <a:solidFill>
                  <a:schemeClr val="bg1"/>
                </a:solidFill>
                <a:latin typeface="Arial" panose="020B0604020202020204" pitchFamily="34" charset="0"/>
                <a:ea typeface="Arial" panose="020B0604020202020204" pitchFamily="34" charset="0"/>
              </a:defRPr>
            </a:lvl5pPr>
          </a:lstStyle>
          <a:p>
            <a:pPr lvl="0"/>
            <a:r>
              <a:rPr altLang="en-US" dirty="0" lang="zh-CN"/>
              <a:t>单击此处编辑母版文本样式</a:t>
            </a:r>
            <a:endParaRPr altLang="en-US" dirty="0" lang="zh-CN"/>
          </a:p>
          <a:p>
            <a:pPr lvl="1"/>
            <a:r>
              <a:rPr altLang="en-US" dirty="0" lang="zh-CN"/>
              <a:t>第二级</a:t>
            </a:r>
            <a:endParaRPr altLang="en-US" dirty="0" lang="zh-CN"/>
          </a:p>
          <a:p>
            <a:pPr lvl="2"/>
            <a:r>
              <a:rPr altLang="en-US" dirty="0" lang="zh-CN"/>
              <a:t>第三级</a:t>
            </a:r>
            <a:endParaRPr altLang="en-US" dirty="0" lang="zh-CN"/>
          </a:p>
          <a:p>
            <a:pPr lvl="3"/>
            <a:r>
              <a:rPr altLang="en-US" dirty="0" lang="zh-CN"/>
              <a:t>第四级</a:t>
            </a:r>
            <a:endParaRPr altLang="en-US" dirty="0" lang="zh-CN"/>
          </a:p>
          <a:p>
            <a:pPr lvl="4"/>
            <a:r>
              <a:rPr altLang="en-US" dirty="0" lang="zh-CN"/>
              <a:t>第五级</a:t>
            </a:r>
            <a:endParaRPr altLang="en-US" dirty="0" lang="zh-CN"/>
          </a:p>
        </p:txBody>
      </p:sp>
      <p:sp>
        <p:nvSpPr>
          <p:cNvPr id="1048709" name="文本占位符 10"/>
          <p:cNvSpPr>
            <a:spLocks noGrp="1"/>
          </p:cNvSpPr>
          <p:nvPr>
            <p:ph type="body" sz="quarter" idx="15"/>
            <p:custDataLst>
              <p:tags r:id="rId13"/>
            </p:custDataLst>
          </p:nvPr>
        </p:nvSpPr>
        <p:spPr>
          <a:xfrm>
            <a:off x="572400" y="4816800"/>
            <a:ext cx="5342400" cy="781200"/>
          </a:xfrm>
        </p:spPr>
        <p:txBody>
          <a:bodyPr/>
          <a:lstStyle>
            <a:lvl1pPr>
              <a:defRPr baseline="0" cap="none" kern="1200" normalizeH="0" spc="0" strike="noStrike" u="none">
                <a:solidFill>
                  <a:schemeClr val="bg1"/>
                </a:solidFill>
                <a:latin typeface="Arial" panose="020B0604020202020204" pitchFamily="34" charset="0"/>
                <a:ea typeface="Arial" panose="020B0604020202020204" pitchFamily="34" charset="0"/>
              </a:defRPr>
            </a:lvl1pPr>
          </a:lstStyle>
          <a:p>
            <a:pPr lvl="0"/>
            <a:r>
              <a:rPr altLang="en-US" dirty="0" lang="zh-CN"/>
              <a:t>单击此处编辑母版文本样式</a:t>
            </a:r>
            <a:endParaRPr altLang="en-US" dirty="0" lang="zh-CN"/>
          </a:p>
        </p:txBody>
      </p:sp>
      <p:sp>
        <p:nvSpPr>
          <p:cNvPr id="1048710" name="文本占位符 12"/>
          <p:cNvSpPr>
            <a:spLocks noGrp="1"/>
          </p:cNvSpPr>
          <p:nvPr>
            <p:ph type="body" sz="quarter" idx="16"/>
            <p:custDataLst>
              <p:tags r:id="rId14"/>
            </p:custDataLst>
          </p:nvPr>
        </p:nvSpPr>
        <p:spPr>
          <a:xfrm>
            <a:off x="6253200" y="4813200"/>
            <a:ext cx="5367600" cy="781200"/>
          </a:xfrm>
        </p:spPr>
        <p:txBody>
          <a:bodyPr/>
          <a:lstStyle>
            <a:lvl1pPr>
              <a:defRPr baseline="0" cap="none" kern="1200" normalizeH="0" spc="0" strike="noStrike" u="none">
                <a:solidFill>
                  <a:schemeClr val="bg1"/>
                </a:solidFill>
                <a:latin typeface="Arial" panose="020B0604020202020204" pitchFamily="34" charset="0"/>
                <a:ea typeface="Arial" panose="020B0604020202020204" pitchFamily="34" charset="0"/>
              </a:defRPr>
            </a:lvl1pPr>
          </a:lstStyle>
          <a:p>
            <a:pPr lvl="0"/>
            <a:r>
              <a:rPr altLang="en-US" dirty="0" lang="zh-CN"/>
              <a:t>单击此处编辑母版文本样式</a:t>
            </a:r>
            <a:endParaRPr altLang="en-US" dirty="0" 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Waistband">
    <p:bg>
      <p:bgPr>
        <a:blipFill rotWithShape="1">
          <a:blip xmlns:r="http://schemas.openxmlformats.org/officeDocument/2006/relationships" r:embed="rId1"/>
          <a:stretch>
            <a:fillRect/>
          </a:stretch>
        </a:blipFill>
        <a:effectLst/>
      </p:bgPr>
    </p:bg>
    <p:spTree>
      <p:nvGrpSpPr>
        <p:cNvPr id="86" name=""/>
        <p:cNvGrpSpPr/>
        <p:nvPr/>
      </p:nvGrpSpPr>
      <p:grpSpPr>
        <a:xfrm>
          <a:off x="0" y="0"/>
          <a:ext cx="0" cy="0"/>
          <a:chOff x="0" y="0"/>
          <a:chExt cx="0" cy="0"/>
        </a:xfrm>
      </p:grpSpPr>
      <p:sp>
        <p:nvSpPr>
          <p:cNvPr id="1048717" name="矩形 9"/>
          <p:cNvSpPr/>
          <p:nvPr userDrawn="1">
            <p:custDataLst>
              <p:tags r:id="rId2"/>
            </p:custDataLst>
          </p:nvPr>
        </p:nvSpPr>
        <p:spPr>
          <a:xfrm>
            <a:off x="0" y="959224"/>
            <a:ext cx="12192000" cy="4939553"/>
          </a:xfrm>
          <a:prstGeom prst="rect"/>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rtlCol="0" wrap="square">
            <a:noAutofit/>
          </a:bodyPr>
          <a:p>
            <a:pPr algn="ctr" lvl="0"/>
            <a:endParaRPr altLang="zh-CN" lang="en-US">
              <a:solidFill>
                <a:schemeClr val="accent1"/>
              </a:solidFill>
              <a:latin typeface="Arial" panose="020B0604020202020204" pitchFamily="34" charset="0"/>
              <a:sym typeface="+mn-ea"/>
            </a:endParaRPr>
          </a:p>
        </p:txBody>
      </p:sp>
      <p:pic>
        <p:nvPicPr>
          <p:cNvPr id="2097186" name="图片 8"/>
          <p:cNvPicPr>
            <a:picLocks noChangeAspect="1"/>
          </p:cNvPicPr>
          <p:nvPr userDrawn="1">
            <p:custDataLst>
              <p:tags r:id="rId3"/>
            </p:custDataLst>
          </p:nvPr>
        </p:nvPicPr>
        <p:blipFill>
          <a:blip xmlns:r="http://schemas.openxmlformats.org/officeDocument/2006/relationships" r:embed="rId4" cstate="screen"/>
          <a:srcRect/>
          <a:stretch>
            <a:fillRect/>
          </a:stretch>
        </p:blipFill>
        <p:spPr>
          <a:xfrm flipV="1">
            <a:off x="9424012" y="0"/>
            <a:ext cx="2560610" cy="2386800"/>
          </a:xfrm>
          <a:custGeom>
            <a:avLst/>
            <a:gdLst>
              <a:gd name="connsiteX0" fmla="*/ 0 w 2538772"/>
              <a:gd name="connsiteY0" fmla="*/ 0 h 2366442"/>
              <a:gd name="connsiteX1" fmla="*/ 2538772 w 2538772"/>
              <a:gd name="connsiteY1" fmla="*/ 0 h 2366442"/>
              <a:gd name="connsiteX2" fmla="*/ 2538772 w 2538772"/>
              <a:gd name="connsiteY2" fmla="*/ 2366442 h 2366442"/>
              <a:gd name="connsiteX3" fmla="*/ 0 w 2538772"/>
              <a:gd name="connsiteY3" fmla="*/ 2366442 h 2366442"/>
            </a:gdLst>
            <a:ahLst/>
            <a:cxnLst>
              <a:cxn ang="0">
                <a:pos x="connsiteX0" y="connsiteY0"/>
              </a:cxn>
              <a:cxn ang="0">
                <a:pos x="connsiteX1" y="connsiteY1"/>
              </a:cxn>
              <a:cxn ang="0">
                <a:pos x="connsiteX2" y="connsiteY2"/>
              </a:cxn>
              <a:cxn ang="0">
                <a:pos x="connsiteX3" y="connsiteY3"/>
              </a:cxn>
            </a:cxnLst>
            <a:rect l="l" t="t" r="r" b="b"/>
            <a:pathLst>
              <a:path w="2538772" h="2366442">
                <a:moveTo>
                  <a:pt x="0" y="0"/>
                </a:moveTo>
                <a:lnTo>
                  <a:pt x="2538772" y="0"/>
                </a:lnTo>
                <a:lnTo>
                  <a:pt x="2538772" y="2366442"/>
                </a:lnTo>
                <a:lnTo>
                  <a:pt x="0" y="2366442"/>
                </a:lnTo>
                <a:close/>
              </a:path>
            </a:pathLst>
          </a:custGeom>
        </p:spPr>
      </p:pic>
      <p:sp>
        <p:nvSpPr>
          <p:cNvPr id="1048718" name="标题 1"/>
          <p:cNvSpPr>
            <a:spLocks noGrp="1"/>
          </p:cNvSpPr>
          <p:nvPr>
            <p:ph type="title" hasCustomPrompt="1"/>
            <p:custDataLst>
              <p:tags r:id="rId5"/>
            </p:custDataLst>
          </p:nvPr>
        </p:nvSpPr>
        <p:spPr>
          <a:xfrm>
            <a:off x="1522800" y="1339200"/>
            <a:ext cx="9144000" cy="2386800"/>
          </a:xfrm>
        </p:spPr>
        <p:txBody>
          <a:bodyPr anchor="b"/>
          <a:lstStyle>
            <a:lvl1pPr algn="ctr">
              <a:defRPr baseline="0" cap="none" sz="6000" kern="1200" normalizeH="0" spc="0" strike="noStrike" u="none">
                <a:solidFill>
                  <a:schemeClr val="accent1"/>
                </a:solidFill>
                <a:latin typeface="Arial" panose="020B0604020202020204" pitchFamily="34" charset="0"/>
                <a:ea typeface="Arial" panose="020B0604020202020204" pitchFamily="34" charset="0"/>
              </a:defRPr>
            </a:lvl1pPr>
          </a:lstStyle>
          <a:p>
            <a:r>
              <a:rPr altLang="en-US" dirty="0" lang="zh-CN"/>
              <a:t>单击此处编辑标题</a:t>
            </a:r>
            <a:endParaRPr altLang="en-US" dirty="0" lang="zh-CN"/>
          </a:p>
        </p:txBody>
      </p:sp>
      <p:sp>
        <p:nvSpPr>
          <p:cNvPr id="1048719" name="日期占位符 2"/>
          <p:cNvSpPr>
            <a:spLocks noGrp="1"/>
          </p:cNvSpPr>
          <p:nvPr>
            <p:ph type="dt" sz="half" idx="10"/>
            <p:custDataLst>
              <p:tags r:id="rId6"/>
            </p:custDataLst>
          </p:nvPr>
        </p:nvSpPr>
        <p:spPr/>
        <p:txBody>
          <a:bodyPr/>
          <a:lstStyle>
            <a:lvl1pPr>
              <a:defRPr cap="none" kern="1200" normalizeH="0" spc="0" strike="noStrike" u="none">
                <a:latin typeface="Arial" panose="020B0604020202020204" pitchFamily="34" charset="0"/>
              </a:defRPr>
            </a:lvl1pPr>
          </a:lstStyle>
          <a:p>
            <a:fld id="{760FBDFE-C587-4B4C-A407-44438C67B59E}" type="datetimeFigureOut">
              <a:rPr altLang="en-US" lang="zh-CN" smtClean="0"/>
            </a:fld>
            <a:endParaRPr altLang="en-US" lang="zh-CN"/>
          </a:p>
        </p:txBody>
      </p:sp>
      <p:sp>
        <p:nvSpPr>
          <p:cNvPr id="1048720" name="页脚占位符 3"/>
          <p:cNvSpPr>
            <a:spLocks noGrp="1"/>
          </p:cNvSpPr>
          <p:nvPr>
            <p:ph type="ftr" sz="quarter" idx="11"/>
            <p:custDataLst>
              <p:tags r:id="rId7"/>
            </p:custDataLst>
          </p:nvPr>
        </p:nvSpPr>
        <p:spPr/>
        <p:txBody>
          <a:bodyPr/>
          <a:lstStyle>
            <a:lvl1pPr>
              <a:defRPr cap="none" kern="1200" normalizeH="0" spc="0" strike="noStrike" u="none">
                <a:latin typeface="Arial" panose="020B0604020202020204" pitchFamily="34" charset="0"/>
              </a:defRPr>
            </a:lvl1pPr>
          </a:lstStyle>
          <a:p>
            <a:endParaRPr altLang="en-US" dirty="0" lang="zh-CN"/>
          </a:p>
        </p:txBody>
      </p:sp>
      <p:sp>
        <p:nvSpPr>
          <p:cNvPr id="1048721" name="灯片编号占位符 4"/>
          <p:cNvSpPr>
            <a:spLocks noGrp="1"/>
          </p:cNvSpPr>
          <p:nvPr>
            <p:ph type="sldNum" sz="quarter" idx="12"/>
            <p:custDataLst>
              <p:tags r:id="rId8"/>
            </p:custDataLst>
          </p:nvPr>
        </p:nvSpPr>
        <p:spPr/>
        <p:txBody>
          <a:bodyPr/>
          <a:lstStyle>
            <a:lvl1pPr>
              <a:defRPr cap="none" kern="1200" normalizeH="0" spc="0" strike="noStrike" u="none">
                <a:latin typeface="Arial" panose="020B0604020202020204" pitchFamily="34" charset="0"/>
              </a:defRPr>
            </a:lvl1pPr>
          </a:lstStyle>
          <a:p>
            <a:fld id="{49AE70B2-8BF9-45C0-BB95-33D1B9D3A854}" type="slidenum">
              <a:rPr altLang="en-US" lang="zh-CN" smtClean="0"/>
            </a:fld>
            <a:endParaRPr altLang="en-US" dirty="0" lang="zh-CN"/>
          </a:p>
        </p:txBody>
      </p:sp>
      <p:sp>
        <p:nvSpPr>
          <p:cNvPr id="1048722" name="文本占位符 6"/>
          <p:cNvSpPr>
            <a:spLocks noGrp="1"/>
          </p:cNvSpPr>
          <p:nvPr>
            <p:ph type="body" sz="quarter" idx="13"/>
            <p:custDataLst>
              <p:tags r:id="rId9"/>
            </p:custDataLst>
          </p:nvPr>
        </p:nvSpPr>
        <p:spPr>
          <a:xfrm>
            <a:off x="1522413" y="3862800"/>
            <a:ext cx="9144000" cy="1656000"/>
          </a:xfrm>
        </p:spPr>
        <p:txBody>
          <a:bodyPr/>
          <a:lstStyle>
            <a:lvl1pPr algn="ctr">
              <a:defRPr baseline="0" cap="none" kern="1200" normalizeH="0" spc="0" strike="noStrike" u="none">
                <a:solidFill>
                  <a:schemeClr val="bg1"/>
                </a:solidFill>
                <a:latin typeface="Arial" panose="020B0604020202020204" pitchFamily="34" charset="0"/>
                <a:ea typeface="Arial" panose="020B0604020202020204" pitchFamily="34" charset="0"/>
              </a:defRPr>
            </a:lvl1pPr>
          </a:lstStyle>
          <a:p>
            <a:pPr lvl="0"/>
            <a:r>
              <a:rPr altLang="en-US" dirty="0" lang="zh-CN"/>
              <a:t>单击此处编辑母版文本样式</a:t>
            </a:r>
            <a:endParaRPr altLang="en-US" dirty="0" lang="zh-CN"/>
          </a:p>
        </p:txBody>
      </p:sp>
      <p:pic>
        <p:nvPicPr>
          <p:cNvPr id="2097187" name="图片 11"/>
          <p:cNvPicPr>
            <a:picLocks noChangeAspect="1"/>
          </p:cNvPicPr>
          <p:nvPr userDrawn="1">
            <p:custDataLst>
              <p:tags r:id="rId10"/>
            </p:custDataLst>
          </p:nvPr>
        </p:nvPicPr>
        <p:blipFill>
          <a:blip xmlns:r="http://schemas.openxmlformats.org/officeDocument/2006/relationships" r:embed="rId11" cstate="screen"/>
          <a:srcRect/>
          <a:stretch>
            <a:fillRect/>
          </a:stretch>
        </p:blipFill>
        <p:spPr>
          <a:xfrm>
            <a:off x="55072" y="4328865"/>
            <a:ext cx="1786428" cy="2511824"/>
          </a:xfrm>
          <a:custGeom>
            <a:avLst/>
            <a:gdLst>
              <a:gd name="connsiteX0" fmla="*/ 0 w 1796144"/>
              <a:gd name="connsiteY0" fmla="*/ 0 h 2525486"/>
              <a:gd name="connsiteX1" fmla="*/ 1796144 w 1796144"/>
              <a:gd name="connsiteY1" fmla="*/ 0 h 2525486"/>
              <a:gd name="connsiteX2" fmla="*/ 1796144 w 1796144"/>
              <a:gd name="connsiteY2" fmla="*/ 2525486 h 2525486"/>
              <a:gd name="connsiteX3" fmla="*/ 0 w 1796144"/>
              <a:gd name="connsiteY3" fmla="*/ 2525486 h 2525486"/>
            </a:gdLst>
            <a:ahLst/>
            <a:cxnLst>
              <a:cxn ang="0">
                <a:pos x="connsiteX0" y="connsiteY0"/>
              </a:cxn>
              <a:cxn ang="0">
                <a:pos x="connsiteX1" y="connsiteY1"/>
              </a:cxn>
              <a:cxn ang="0">
                <a:pos x="connsiteX2" y="connsiteY2"/>
              </a:cxn>
              <a:cxn ang="0">
                <a:pos x="connsiteX3" y="connsiteY3"/>
              </a:cxn>
            </a:cxnLst>
            <a:rect l="l" t="t" r="r" b="b"/>
            <a:pathLst>
              <a:path w="1796144" h="2525486">
                <a:moveTo>
                  <a:pt x="0" y="0"/>
                </a:moveTo>
                <a:lnTo>
                  <a:pt x="1796144" y="0"/>
                </a:lnTo>
                <a:lnTo>
                  <a:pt x="1796144" y="2525486"/>
                </a:lnTo>
                <a:lnTo>
                  <a:pt x="0" y="2525486"/>
                </a:lnTo>
                <a:close/>
              </a:path>
            </a:pathLst>
          </a:custGeom>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tags" Target="../tags/tag120.xml"/><Relationship Id="rId20" Type="http://schemas.openxmlformats.org/officeDocument/2006/relationships/tags" Target="../tags/tag121.xml"/><Relationship Id="rId21" Type="http://schemas.openxmlformats.org/officeDocument/2006/relationships/tags" Target="../tags/tag122.xml"/><Relationship Id="rId22" Type="http://schemas.openxmlformats.org/officeDocument/2006/relationships/tags" Target="../tags/tag123.xml"/><Relationship Id="rId23" Type="http://schemas.openxmlformats.org/officeDocument/2006/relationships/tags" Target="../tags/tag124.xml"/><Relationship Id="rId24" Type="http://schemas.openxmlformats.org/officeDocument/2006/relationships/tags" Target="../tags/tag125.xml"/><Relationship Id="rId2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3" name=""/>
        <p:cNvGrpSpPr/>
        <p:nvPr/>
      </p:nvGrpSpPr>
      <p:grpSpPr>
        <a:xfrm>
          <a:off x="0" y="0"/>
          <a:ext cx="0" cy="0"/>
          <a:chOff x="0" y="0"/>
          <a:chExt cx="0" cy="0"/>
        </a:xfrm>
      </p:grpSpPr>
      <p:sp>
        <p:nvSpPr>
          <p:cNvPr id="1048576" name="标题占位符 1"/>
          <p:cNvSpPr>
            <a:spLocks noGrp="1"/>
          </p:cNvSpPr>
          <p:nvPr>
            <p:ph type="title"/>
            <p:custDataLst>
              <p:tags r:id="rId19"/>
            </p:custDataLst>
          </p:nvPr>
        </p:nvSpPr>
        <p:spPr>
          <a:xfrm>
            <a:off x="669882" y="443230"/>
            <a:ext cx="10852237" cy="441964"/>
          </a:xfrm>
          <a:prstGeom prst="rect"/>
        </p:spPr>
        <p:txBody>
          <a:bodyPr anchor="t" anchorCtr="0" bIns="38100" lIns="101600" rIns="76200" rtlCol="0" tIns="38100" vert="horz">
            <a:noAutofit/>
          </a:bodyPr>
          <a:p>
            <a:r>
              <a:rPr altLang="en-US" dirty="0" lang="zh-CN"/>
              <a:t>单击此处编辑母版标题样式</a:t>
            </a:r>
            <a:endParaRPr altLang="en-US" dirty="0" lang="zh-CN"/>
          </a:p>
        </p:txBody>
      </p:sp>
      <p:sp>
        <p:nvSpPr>
          <p:cNvPr id="1048577" name="文本占位符 2"/>
          <p:cNvSpPr>
            <a:spLocks noGrp="1"/>
          </p:cNvSpPr>
          <p:nvPr>
            <p:ph type="body" idx="1"/>
            <p:custDataLst>
              <p:tags r:id="rId20"/>
            </p:custDataLst>
          </p:nvPr>
        </p:nvSpPr>
        <p:spPr>
          <a:xfrm>
            <a:off x="669882" y="952508"/>
            <a:ext cx="10852237" cy="5388907"/>
          </a:xfrm>
          <a:prstGeom prst="rect"/>
        </p:spPr>
        <p:txBody>
          <a:bodyPr bIns="0" lIns="101600" rIns="82550" rtlCol="0" tIns="0" vert="horz">
            <a:normAutofit/>
          </a:bodyPr>
          <a:p>
            <a:pPr lvl="0"/>
            <a:r>
              <a:rPr altLang="en-US" dirty="0" lang="zh-CN"/>
              <a:t>单击此处编辑母版文本样式</a:t>
            </a:r>
            <a:endParaRPr altLang="en-US" dirty="0" lang="zh-CN"/>
          </a:p>
          <a:p>
            <a:pPr lvl="1"/>
            <a:r>
              <a:rPr altLang="en-US" dirty="0" lang="zh-CN"/>
              <a:t>第二级</a:t>
            </a:r>
            <a:endParaRPr altLang="en-US" dirty="0" lang="zh-CN"/>
          </a:p>
          <a:p>
            <a:pPr lvl="2"/>
            <a:r>
              <a:rPr altLang="en-US" dirty="0" lang="zh-CN"/>
              <a:t>第三级</a:t>
            </a:r>
            <a:endParaRPr altLang="en-US" dirty="0" lang="zh-CN"/>
          </a:p>
          <a:p>
            <a:pPr lvl="3"/>
            <a:r>
              <a:rPr altLang="en-US" dirty="0" lang="zh-CN"/>
              <a:t>第四级</a:t>
            </a:r>
            <a:endParaRPr altLang="en-US" dirty="0" lang="zh-CN"/>
          </a:p>
          <a:p>
            <a:pPr lvl="4"/>
            <a:r>
              <a:rPr altLang="en-US" dirty="0" lang="zh-CN"/>
              <a:t>第五级</a:t>
            </a:r>
            <a:endParaRPr altLang="en-US" dirty="0" lang="zh-CN"/>
          </a:p>
        </p:txBody>
      </p:sp>
      <p:sp>
        <p:nvSpPr>
          <p:cNvPr id="1048578" name="日期占位符 3"/>
          <p:cNvSpPr>
            <a:spLocks noGrp="1"/>
          </p:cNvSpPr>
          <p:nvPr>
            <p:ph type="dt" sz="half" idx="2"/>
            <p:custDataLst>
              <p:tags r:id="rId21"/>
            </p:custDataLst>
          </p:nvPr>
        </p:nvSpPr>
        <p:spPr>
          <a:xfrm>
            <a:off x="879742" y="6349833"/>
            <a:ext cx="2700000" cy="316800"/>
          </a:xfrm>
          <a:prstGeom prst="rect"/>
        </p:spPr>
        <p:txBody>
          <a:bodyPr anchor="ctr" bIns="45720" lIns="91440" rIns="91440" rtlCol="0" tIns="45720" vert="horz">
            <a:normAutofit/>
          </a:bodyPr>
          <a:lstStyle>
            <a:lvl1pPr algn="l">
              <a:lnSpc>
                <a:spcPct val="120000"/>
              </a:lnSpc>
              <a:defRPr cap="none" sz="1200" kern="1200" normalizeH="0" spc="0" strike="noStrike" u="none">
                <a:solidFill>
                  <a:schemeClr val="tx1">
                    <a:tint val="75000"/>
                  </a:schemeClr>
                </a:solidFill>
                <a:latin typeface="Arial" panose="020B0604020202020204" pitchFamily="34" charset="0"/>
                <a:ea typeface="Arial" panose="020B0604020202020204" pitchFamily="34" charset="0"/>
              </a:defRPr>
            </a:lvl1pPr>
          </a:lstStyle>
          <a:p>
            <a:fld id="{760FBDFE-C587-4B4C-A407-44438C67B59E}" type="datetimeFigureOut">
              <a:rPr altLang="en-US" lang="zh-CN" smtClean="0"/>
            </a:fld>
            <a:endParaRPr altLang="en-US" lang="zh-CN"/>
          </a:p>
        </p:txBody>
      </p:sp>
      <p:sp>
        <p:nvSpPr>
          <p:cNvPr id="1048579" name="页脚占位符 4"/>
          <p:cNvSpPr>
            <a:spLocks noGrp="1"/>
          </p:cNvSpPr>
          <p:nvPr>
            <p:ph type="ftr" sz="quarter" idx="3"/>
            <p:custDataLst>
              <p:tags r:id="rId22"/>
            </p:custDataLst>
          </p:nvPr>
        </p:nvSpPr>
        <p:spPr>
          <a:xfrm>
            <a:off x="4116000" y="6349833"/>
            <a:ext cx="3960000" cy="316800"/>
          </a:xfrm>
          <a:prstGeom prst="rect"/>
        </p:spPr>
        <p:txBody>
          <a:bodyPr anchor="ctr" bIns="45720" lIns="91440" rIns="91440" rtlCol="0" tIns="45720" vert="horz">
            <a:normAutofit/>
          </a:bodyPr>
          <a:lstStyle>
            <a:lvl1pPr algn="ctr">
              <a:lnSpc>
                <a:spcPct val="120000"/>
              </a:lnSpc>
              <a:defRPr cap="none" sz="1200" kern="1200" normalizeH="0" spc="0" strike="noStrike" u="none">
                <a:solidFill>
                  <a:schemeClr val="tx1">
                    <a:tint val="75000"/>
                  </a:schemeClr>
                </a:solidFill>
                <a:latin typeface="Arial" panose="020B0604020202020204" pitchFamily="34" charset="0"/>
                <a:ea typeface="Arial" panose="020B0604020202020204" pitchFamily="34" charset="0"/>
              </a:defRPr>
            </a:lvl1pPr>
          </a:lstStyle>
          <a:p>
            <a:endParaRPr altLang="en-US" dirty="0" lang="zh-CN"/>
          </a:p>
        </p:txBody>
      </p:sp>
      <p:sp>
        <p:nvSpPr>
          <p:cNvPr id="1048580" name="灯片编号占位符 5"/>
          <p:cNvSpPr>
            <a:spLocks noGrp="1"/>
          </p:cNvSpPr>
          <p:nvPr>
            <p:ph type="sldNum" sz="quarter" idx="4"/>
            <p:custDataLst>
              <p:tags r:id="rId23"/>
            </p:custDataLst>
          </p:nvPr>
        </p:nvSpPr>
        <p:spPr>
          <a:xfrm>
            <a:off x="8610600" y="6349833"/>
            <a:ext cx="2700000" cy="316800"/>
          </a:xfrm>
          <a:prstGeom prst="rect"/>
        </p:spPr>
        <p:txBody>
          <a:bodyPr anchor="ctr" bIns="45720" lIns="91440" rIns="91440" rtlCol="0" tIns="45720" vert="horz">
            <a:normAutofit/>
          </a:bodyPr>
          <a:lstStyle>
            <a:lvl1pPr algn="r">
              <a:lnSpc>
                <a:spcPct val="120000"/>
              </a:lnSpc>
              <a:defRPr cap="none" sz="1200" kern="1200" normalizeH="0" spc="0" strike="noStrike" u="none">
                <a:solidFill>
                  <a:schemeClr val="tx1">
                    <a:tint val="75000"/>
                  </a:schemeClr>
                </a:solidFill>
                <a:latin typeface="Arial" panose="020B0604020202020204" pitchFamily="34" charset="0"/>
                <a:ea typeface="Arial" panose="020B0604020202020204" pitchFamily="34" charset="0"/>
              </a:defRPr>
            </a:lvl1pPr>
          </a:lstStyle>
          <a:p>
            <a:fld id="{49AE70B2-8BF9-45C0-BB95-33D1B9D3A854}" type="slidenum">
              <a:rPr altLang="en-US" lang="zh-CN" smtClean="0"/>
            </a:fld>
            <a:endParaRPr altLang="en-US" dirty="0" lang="zh-CN"/>
          </a:p>
        </p:txBody>
      </p:sp>
      <p:sp>
        <p:nvSpPr>
          <p:cNvPr id="1048581" name="KSO_TEMPLATE" hidden="1"/>
          <p:cNvSpPr/>
          <p:nvPr userDrawn="1">
            <p:custDataLst>
              <p:tags r:id="rId24"/>
            </p:custDataLst>
          </p:nvPr>
        </p:nvSpPr>
        <p:spPr>
          <a:xfrm>
            <a:off x="0" y="0"/>
            <a:ext cx="0" cy="0"/>
          </a:xfrm>
          <a:prstGeom prst="rec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altLang="en-US" lang="zh-CN">
              <a:latin typeface="Arial" panose="020B0604020202020204" pitchFamily="34" charset="0"/>
              <a:ea typeface="Arial" panose="020B0604020202020204" pitchFamily="34" charset="0"/>
            </a:endParaRPr>
          </a:p>
        </p:txBody>
      </p:sp>
    </p:spTree>
  </p:cSld>
  <p:clrMap accent1="accent1" accent2="accent2" accent3="accent3" accent4="accent4" accent5="accent5" accent6="accent6" bg1="lt1" bg2="lt2" tx1="dk1" tx2="dk2"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 id="2147483667" r:id="rId18"/>
  </p:sldLayoutIdLst>
  <p:txStyles>
    <p:titleStyle>
      <a:lvl1pPr algn="l" defTabSz="914400" eaLnBrk="1" fontAlgn="auto" hangingPunct="1" latinLnBrk="0" rtl="0">
        <a:lnSpc>
          <a:spcPct val="100000"/>
        </a:lnSpc>
        <a:spcBef>
          <a:spcPct val="0"/>
        </a:spcBef>
        <a:buNone/>
        <a:defRPr baseline="0" b="1" cap="none" sz="2400" kern="1200" normalizeH="0" spc="0" strike="noStrike" u="none">
          <a:solidFill>
            <a:schemeClr val="tx1">
              <a:lumMod val="85000"/>
              <a:lumOff val="15000"/>
            </a:schemeClr>
          </a:solidFill>
          <a:latin typeface="Arial" panose="020B0604020202020204" pitchFamily="34" charset="0"/>
          <a:ea typeface="Arial" panose="020B0604020202020204" pitchFamily="34" charset="0"/>
          <a:cs typeface="+mj-cs"/>
        </a:defRPr>
      </a:lvl1pPr>
    </p:titleStyle>
    <p:bodyStyle>
      <a:lvl1pPr algn="l" defTabSz="914400" eaLnBrk="1" fontAlgn="auto" hangingPunct="1" indent="-228600" latinLnBrk="0" marL="228600" rtl="0">
        <a:lnSpc>
          <a:spcPct val="130000"/>
        </a:lnSpc>
        <a:spcBef>
          <a:spcPts val="0"/>
        </a:spcBef>
        <a:spcAft>
          <a:spcPts val="1000"/>
        </a:spcAft>
        <a:buFont typeface="Arial" panose="020B0604020202020204" pitchFamily="34" charset="0"/>
        <a:buChar char="•"/>
        <a:defRPr baseline="0" cap="none" sz="1600" kern="1200" normalizeH="0" spc="0" strike="noStrike" u="none">
          <a:solidFill>
            <a:schemeClr val="tx1">
              <a:lumMod val="85000"/>
              <a:lumOff val="15000"/>
            </a:schemeClr>
          </a:solidFill>
          <a:latin typeface="Arial" panose="020B0604020202020204" pitchFamily="34" charset="0"/>
          <a:ea typeface="Arial" panose="020B0604020202020204" pitchFamily="34" charset="0"/>
          <a:cs typeface="+mn-cs"/>
        </a:defRPr>
      </a:lvl1pPr>
      <a:lvl2pPr algn="l" defTabSz="914400" eaLnBrk="1" fontAlgn="auto" hangingPunct="1" indent="-228600" latinLnBrk="0" marL="685800" rtl="0">
        <a:lnSpc>
          <a:spcPct val="130000"/>
        </a:lnSpc>
        <a:spcBef>
          <a:spcPts val="0"/>
        </a:spcBef>
        <a:spcAft>
          <a:spcPts val="1000"/>
        </a:spcAft>
        <a:buFont typeface="Arial" panose="020B0604020202020204" pitchFamily="34" charset="0"/>
        <a:buChar char="•"/>
        <a:tabLst>
          <a:tab algn="l" pos="1609725"/>
        </a:tabLst>
        <a:defRPr baseline="0" cap="none" sz="1600" kern="1200" normalizeH="0" spc="0" strike="noStrike" u="none">
          <a:solidFill>
            <a:schemeClr val="tx1">
              <a:lumMod val="85000"/>
              <a:lumOff val="15000"/>
            </a:schemeClr>
          </a:solidFill>
          <a:latin typeface="Arial" panose="020B0604020202020204" pitchFamily="34" charset="0"/>
          <a:ea typeface="Arial" panose="020B0604020202020204" pitchFamily="34" charset="0"/>
          <a:cs typeface="+mn-cs"/>
        </a:defRPr>
      </a:lvl2pPr>
      <a:lvl3pPr algn="l" defTabSz="914400" eaLnBrk="1" fontAlgn="auto" hangingPunct="1" indent="-228600" latinLnBrk="0" marL="1143000" rtl="0">
        <a:lnSpc>
          <a:spcPct val="130000"/>
        </a:lnSpc>
        <a:spcBef>
          <a:spcPts val="0"/>
        </a:spcBef>
        <a:spcAft>
          <a:spcPts val="1000"/>
        </a:spcAft>
        <a:buFont typeface="Arial" panose="020B0604020202020204" pitchFamily="34" charset="0"/>
        <a:buChar char="•"/>
        <a:defRPr baseline="0" cap="none" sz="1600" kern="1200" normalizeH="0" spc="0" strike="noStrike" u="none">
          <a:solidFill>
            <a:schemeClr val="tx1">
              <a:lumMod val="85000"/>
              <a:lumOff val="15000"/>
            </a:schemeClr>
          </a:solidFill>
          <a:latin typeface="Arial" panose="020B0604020202020204" pitchFamily="34" charset="0"/>
          <a:ea typeface="Arial" panose="020B0604020202020204" pitchFamily="34" charset="0"/>
          <a:cs typeface="+mn-cs"/>
        </a:defRPr>
      </a:lvl3pPr>
      <a:lvl4pPr algn="l" defTabSz="914400" eaLnBrk="1" fontAlgn="auto" hangingPunct="1" indent="-228600" latinLnBrk="0" marL="1600200" rtl="0">
        <a:lnSpc>
          <a:spcPct val="130000"/>
        </a:lnSpc>
        <a:spcBef>
          <a:spcPts val="0"/>
        </a:spcBef>
        <a:spcAft>
          <a:spcPts val="1000"/>
        </a:spcAft>
        <a:buFont typeface="Arial" panose="020B0604020202020204" pitchFamily="34" charset="0"/>
        <a:buChar char="•"/>
        <a:defRPr baseline="0" cap="none" sz="1600" kern="1200" normalizeH="0" spc="0" strike="noStrike" u="none">
          <a:solidFill>
            <a:schemeClr val="tx1">
              <a:lumMod val="85000"/>
              <a:lumOff val="15000"/>
            </a:schemeClr>
          </a:solidFill>
          <a:latin typeface="Arial" panose="020B0604020202020204" pitchFamily="34" charset="0"/>
          <a:ea typeface="Arial" panose="020B0604020202020204" pitchFamily="34" charset="0"/>
          <a:cs typeface="+mn-cs"/>
        </a:defRPr>
      </a:lvl4pPr>
      <a:lvl5pPr algn="l" defTabSz="914400" eaLnBrk="1" fontAlgn="auto" hangingPunct="1" indent="-228600" latinLnBrk="0" marL="2057400" rtl="0">
        <a:lnSpc>
          <a:spcPct val="130000"/>
        </a:lnSpc>
        <a:spcBef>
          <a:spcPts val="0"/>
        </a:spcBef>
        <a:spcAft>
          <a:spcPts val="1000"/>
        </a:spcAft>
        <a:buFont typeface="Arial" panose="020B0604020202020204" pitchFamily="34" charset="0"/>
        <a:buChar char="•"/>
        <a:defRPr baseline="0" cap="none" sz="1600" kern="1200" normalizeH="0" spc="0" strike="noStrike" u="none">
          <a:solidFill>
            <a:schemeClr val="tx1">
              <a:lumMod val="85000"/>
              <a:lumOff val="15000"/>
            </a:schemeClr>
          </a:solidFill>
          <a:latin typeface="Arial" panose="020B0604020202020204" pitchFamily="34" charset="0"/>
          <a:ea typeface="Arial" panose="020B0604020202020204" pitchFamily="34" charset="0"/>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tags" Target="../tags/tag126.xml"/><Relationship Id="rId2" Type="http://schemas.openxmlformats.org/officeDocument/2006/relationships/themeOverride" Target="../theme/themeOverride1.xml"/><Relationship Id="rId3" Type="http://schemas.openxmlformats.org/officeDocument/2006/relationships/slideLayout" Target="../slideLayouts/slideLayout1.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tags" Target="../tags/tag127.xml"/><Relationship Id="rId2" Type="http://schemas.openxmlformats.org/officeDocument/2006/relationships/slideLayout" Target="../slideLayouts/slideLayout6.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tags" Target="../tags/tag128.xml"/><Relationship Id="rId2" Type="http://schemas.openxmlformats.org/officeDocument/2006/relationships/slideLayout" Target="../slideLayouts/slideLayout6.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tags" Target="../tags/tag129.xml"/><Relationship Id="rId2" Type="http://schemas.openxmlformats.org/officeDocument/2006/relationships/slideLayout" Target="../slideLayouts/slideLayout13.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tags" Target="../tags/tag130.xml"/><Relationship Id="rId2" Type="http://schemas.openxmlformats.org/officeDocument/2006/relationships/slideLayout" Target="../slideLayouts/slideLayout6.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tags" Target="../tags/tag131.xml"/><Relationship Id="rId2" Type="http://schemas.openxmlformats.org/officeDocument/2006/relationships/slideLayout" Target="../slideLayouts/slideLayout18.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tags" Target="../tags/tag132.xml"/><Relationship Id="rId2" Type="http://schemas.openxmlformats.org/officeDocument/2006/relationships/themeOverride" Target="../theme/themeOverride2.xml"/><Relationship Id="rId3" Type="http://schemas.openxmlformats.org/officeDocument/2006/relationships/slideLayout" Target="../slideLayouts/slideLayout3.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tags" Target="../tags/tag133.xml"/><Relationship Id="rId2" Type="http://schemas.openxmlformats.org/officeDocument/2006/relationships/slideLayout" Target="../slideLayouts/slideLayout12.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tags" Target="../tags/tag134.xml"/><Relationship Id="rId2" Type="http://schemas.openxmlformats.org/officeDocument/2006/relationships/slideLayout" Target="../slideLayouts/slideLayout16.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tags" Target="../tags/tag135.xml"/><Relationship Id="rId2" Type="http://schemas.openxmlformats.org/officeDocument/2006/relationships/slideLayout" Target="../slideLayouts/slideLayout6.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tags" Target="../tags/tag136.xml"/><Relationship Id="rId2" Type="http://schemas.openxmlformats.org/officeDocument/2006/relationships/themeOverride" Target="../theme/themeOverride3.xml"/><Relationship Id="rId3" Type="http://schemas.openxmlformats.org/officeDocument/2006/relationships/slideLayout" Target="../slideLayouts/slideLayout6.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tags" Target="../tags/tag137.xml"/><Relationship Id="rId2" Type="http://schemas.openxmlformats.org/officeDocument/2006/relationships/tags" Target="../tags/tag138.xml"/><Relationship Id="rId3" Type="http://schemas.openxmlformats.org/officeDocument/2006/relationships/themeOverride" Target="../theme/themeOverride4.xml"/><Relationship Id="rId4" Type="http://schemas.openxmlformats.org/officeDocument/2006/relationships/slideLayout" Target="../slideLayouts/slideLayout11.xml"/><Relationship Id="rId5"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33" name=""/>
        <p:cNvGrpSpPr/>
        <p:nvPr/>
      </p:nvGrpSpPr>
      <p:grpSpPr>
        <a:xfrm>
          <a:off x="0" y="0"/>
          <a:ext cx="0" cy="0"/>
          <a:chOff x="0" y="0"/>
          <a:chExt cx="0" cy="0"/>
        </a:xfrm>
      </p:grpSpPr>
      <p:sp>
        <p:nvSpPr>
          <p:cNvPr id="1048785" name=""/>
          <p:cNvSpPr txBox="1"/>
          <p:nvPr/>
        </p:nvSpPr>
        <p:spPr>
          <a:xfrm>
            <a:off x="2182685" y="1640560"/>
            <a:ext cx="9088569" cy="2263139"/>
          </a:xfrm>
          <a:prstGeom prst="rect"/>
        </p:spPr>
        <p:txBody>
          <a:bodyPr rtlCol="0" wrap="square">
            <a:spAutoFit/>
          </a:bodyPr>
          <a:p>
            <a:pPr algn="ctr"/>
            <a:r>
              <a:rPr b="1" sz="4800" lang="in-ID">
                <a:solidFill>
                  <a:srgbClr val="FFFFFF"/>
                </a:solidFill>
              </a:rPr>
              <a:t>Nama: Risma tri amandani
Nim : 191040062
PGMI 3/ semester 6</a:t>
            </a:r>
            <a:endParaRPr b="1" sz="2800" lang="in-ID">
              <a:solidFill>
                <a:srgbClr val="FFFFFF"/>
              </a:solidFill>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42" name=""/>
        <p:cNvGrpSpPr/>
        <p:nvPr/>
      </p:nvGrpSpPr>
      <p:grpSpPr>
        <a:xfrm>
          <a:off x="0" y="0"/>
          <a:ext cx="0" cy="0"/>
          <a:chOff x="0" y="0"/>
          <a:chExt cx="0" cy="0"/>
        </a:xfrm>
      </p:grpSpPr>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45" name=""/>
        <p:cNvGrpSpPr/>
        <p:nvPr/>
      </p:nvGrpSpPr>
      <p:grpSpPr>
        <a:xfrm>
          <a:off x="0" y="0"/>
          <a:ext cx="0" cy="0"/>
          <a:chOff x="0" y="0"/>
          <a:chExt cx="0" cy="0"/>
        </a:xfrm>
      </p:grpSpPr>
      <p:sp>
        <p:nvSpPr>
          <p:cNvPr id="1048795" name=""/>
          <p:cNvSpPr txBox="1"/>
          <p:nvPr/>
        </p:nvSpPr>
        <p:spPr>
          <a:xfrm>
            <a:off x="883225" y="220429"/>
            <a:ext cx="8884227" cy="3825240"/>
          </a:xfrm>
          <a:prstGeom prst="rect"/>
        </p:spPr>
        <p:txBody>
          <a:bodyPr rtlCol="0" wrap="square">
            <a:spAutoFit/>
          </a:bodyPr>
          <a:p>
            <a:r>
              <a:rPr b="1" sz="3600" lang="in-ID">
                <a:solidFill>
                  <a:srgbClr val="FFFFFF"/>
                </a:solidFill>
              </a:rPr>
              <a:t>Semangat pagi
- selamat pagi anak - anak
# pagi pagi pagi ibu guru
- apa tujuan kita
# belajar belajar belajar cerdas
- apa motivasi kita 
# semangat semangat semangat ibu guru</a:t>
            </a:r>
            <a:endParaRPr b="1" sz="2800" lang="in-ID">
              <a:solidFill>
                <a:srgbClr val="FFFFFF"/>
              </a:solidFill>
            </a:endParaRP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66" name=""/>
        <p:cNvGrpSpPr/>
        <p:nvPr/>
      </p:nvGrpSpPr>
      <p:grpSpPr>
        <a:xfrm>
          <a:off x="0" y="0"/>
          <a:ext cx="0" cy="0"/>
          <a:chOff x="0" y="0"/>
          <a:chExt cx="0" cy="0"/>
        </a:xfrm>
      </p:grpSpPr>
      <p:sp>
        <p:nvSpPr>
          <p:cNvPr id="1048796" name=""/>
          <p:cNvSpPr txBox="1"/>
          <p:nvPr/>
        </p:nvSpPr>
        <p:spPr>
          <a:xfrm>
            <a:off x="207817" y="220427"/>
            <a:ext cx="11625908" cy="4892040"/>
          </a:xfrm>
          <a:prstGeom prst="rect"/>
        </p:spPr>
        <p:txBody>
          <a:bodyPr rtlCol="0" wrap="square">
            <a:spAutoFit/>
          </a:bodyPr>
          <a:p>
            <a:r>
              <a:rPr b="1" sz="3600" lang="in-ID">
                <a:solidFill>
                  <a:srgbClr val="FFFFFF"/>
                </a:solidFill>
              </a:rPr>
              <a:t>Ulul Azmi berasal dari kata "ulu" artinya mempunyai dan "al-azmi" artinya tangguh  atau tekad. Ulul Azmi merupakan gelar yang diberikan kepada Rasulullah yang memiliki ketangguhan dan kesabaran yang luar biasa. 
Firman Allah SWT dalam Al-ahqaf ayat 35 
Artinya: " maka bersabarlah engkau (Muhammad) sebagaimana kesabaran rasulullah yang memiliki ketangguhan hati dan janganlah engkau meminta agar azab disegerakan untuk mereka " ( Q.s Al-ahqaf 46:35 )</a:t>
            </a:r>
            <a:endParaRPr b="1" sz="2800" lang="in-ID">
              <a:solidFill>
                <a:srgbClr val="FFFFFF"/>
              </a:solidFill>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48" name=""/>
        <p:cNvGrpSpPr/>
        <p:nvPr/>
      </p:nvGrpSpPr>
      <p:grpSpPr>
        <a:xfrm>
          <a:off x="0" y="0"/>
          <a:ext cx="0" cy="0"/>
          <a:chOff x="0" y="0"/>
          <a:chExt cx="0" cy="0"/>
        </a:xfrm>
      </p:grpSpPr>
      <p:sp>
        <p:nvSpPr>
          <p:cNvPr id="1048809" name=""/>
          <p:cNvSpPr txBox="1"/>
          <p:nvPr/>
        </p:nvSpPr>
        <p:spPr>
          <a:xfrm>
            <a:off x="881191" y="0"/>
            <a:ext cx="10429619" cy="3825240"/>
          </a:xfrm>
          <a:prstGeom prst="rect"/>
        </p:spPr>
        <p:txBody>
          <a:bodyPr rtlCol="0" wrap="square">
            <a:spAutoFit/>
          </a:bodyPr>
          <a:p>
            <a:pPr algn="ctr"/>
            <a:r>
              <a:rPr b="1" sz="3600" lang="in-ID">
                <a:solidFill>
                  <a:srgbClr val="FFFFFF"/>
                </a:solidFill>
              </a:rPr>
              <a:t>Ada 5 orang Rasul yang bergelar Ulul azmi, yaitu :
Nuh As.
Ibrahim As.
Musa As.
Isa As.
Muhammad Saw.</a:t>
            </a:r>
            <a:endParaRPr b="1" sz="2800" lang="in-ID">
              <a:solidFill>
                <a:srgbClr val="FFFFFF"/>
              </a:solidFill>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87" name=""/>
        <p:cNvGrpSpPr/>
        <p:nvPr/>
      </p:nvGrpSpPr>
      <p:grpSpPr>
        <a:xfrm>
          <a:off x="0" y="0"/>
          <a:ext cx="0" cy="0"/>
          <a:chOff x="0" y="0"/>
          <a:chExt cx="0" cy="0"/>
        </a:xfrm>
      </p:grpSpPr>
      <p:sp>
        <p:nvSpPr>
          <p:cNvPr id="1048812" name=""/>
          <p:cNvSpPr txBox="1"/>
          <p:nvPr/>
        </p:nvSpPr>
        <p:spPr>
          <a:xfrm>
            <a:off x="1183197" y="1467373"/>
            <a:ext cx="9825606" cy="3952240"/>
          </a:xfrm>
          <a:prstGeom prst="rect"/>
        </p:spPr>
        <p:txBody>
          <a:bodyPr rtlCol="0" wrap="square">
            <a:spAutoFit/>
          </a:bodyPr>
          <a:p>
            <a:r>
              <a:rPr b="1" sz="3200" lang="in-ID">
                <a:solidFill>
                  <a:srgbClr val="FFFFFF"/>
                </a:solidFill>
              </a:rPr>
              <a:t>Nabi muhammad merupakan nabi yang terakhir dan penutup seluruh nabi dan rasul. Tidak ada nabi setelah nabi muhammad. Orang yang mengaku nabi setelah nabi muhammad tidak boleh dipercaya dan bukan termasuk ajaran agama islam. Kasus orang mengaku nabi sudah terjadi pada masa sahabat. Salah satunya adalah pada masa abu bakar menjabat ada nabi yang bernama musailamah al kadzzab.</a:t>
            </a:r>
            <a:endParaRPr b="1" sz="2800" lang="in-ID">
              <a:solidFill>
                <a:srgbClr val="FFFFFF"/>
              </a:solidFill>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58" name=""/>
        <p:cNvGrpSpPr/>
        <p:nvPr/>
      </p:nvGrpSpPr>
      <p:grpSpPr>
        <a:xfrm>
          <a:off x="0" y="0"/>
          <a:ext cx="0" cy="0"/>
          <a:chOff x="0" y="0"/>
          <a:chExt cx="0" cy="0"/>
        </a:xfrm>
      </p:grpSpPr>
      <p:sp>
        <p:nvSpPr>
          <p:cNvPr id="1048813" name=""/>
          <p:cNvSpPr txBox="1"/>
          <p:nvPr/>
        </p:nvSpPr>
        <p:spPr>
          <a:xfrm>
            <a:off x="1109193" y="190507"/>
            <a:ext cx="11082807" cy="3672840"/>
          </a:xfrm>
          <a:prstGeom prst="rect"/>
        </p:spPr>
        <p:txBody>
          <a:bodyPr rtlCol="0" wrap="square">
            <a:spAutoFit/>
          </a:bodyPr>
          <a:p>
            <a:pPr algn="l"/>
            <a:r>
              <a:rPr b="1" sz="4000" lang="in-ID">
                <a:solidFill>
                  <a:srgbClr val="FFFFFF"/>
                </a:solidFill>
              </a:rPr>
              <a:t>Keteladanan nabi Muhammad 
1.	Memiliki sifat rendah hati
2.	Memiliki akhlak yang mulia
3.</a:t>
            </a:r>
            <a:r>
              <a:rPr b="1" sz="4000" lang="en-US">
                <a:solidFill>
                  <a:srgbClr val="FFFFFF"/>
                </a:solidFill>
              </a:rPr>
              <a:t> </a:t>
            </a:r>
            <a:r>
              <a:rPr b="1" sz="4000" lang="in-ID">
                <a:solidFill>
                  <a:srgbClr val="FFFFFF"/>
                </a:solidFill>
              </a:rPr>
              <a:t> Rasa kasih sayang Nabi terhadap sesama
4.	Sifat lapang dada Rasulullah
5.	Kedermawanan Rasulullah</a:t>
            </a:r>
            <a:endParaRPr b="1" sz="2800" lang="in-ID">
              <a:solidFill>
                <a:srgbClr val="FFFFFF"/>
              </a:solidFill>
            </a:endParaRP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62" name=""/>
        <p:cNvGrpSpPr/>
        <p:nvPr/>
      </p:nvGrpSpPr>
      <p:grpSpPr>
        <a:xfrm>
          <a:off x="0" y="0"/>
          <a:ext cx="0" cy="0"/>
          <a:chOff x="0" y="0"/>
          <a:chExt cx="0" cy="0"/>
        </a:xfrm>
      </p:grpSpPr>
      <p:sp>
        <p:nvSpPr>
          <p:cNvPr id="1048816" name=""/>
          <p:cNvSpPr txBox="1"/>
          <p:nvPr/>
        </p:nvSpPr>
        <p:spPr>
          <a:xfrm>
            <a:off x="413581" y="346375"/>
            <a:ext cx="11688466" cy="4892040"/>
          </a:xfrm>
          <a:prstGeom prst="rect"/>
        </p:spPr>
        <p:txBody>
          <a:bodyPr rtlCol="0" wrap="square">
            <a:spAutoFit/>
          </a:bodyPr>
          <a:p>
            <a:r>
              <a:rPr b="1" sz="3600" lang="in-ID">
                <a:solidFill>
                  <a:srgbClr val="FFFFFF"/>
                </a:solidFill>
              </a:rPr>
              <a:t>Semasa hidup dan dan berdakwah, nabi Muhammad banyak mendapatkan ujian yang berat. Mulai dari meninggalnya orang-orang terdekat beliau, yaitu ayah, ibu, paman, istrinya. Nabi Muhammad juga harus pindah ke beberapa tempat karena orang-orang Makkah ketika itu selalu menentang dan menyiksa kaum muslimin. Walaupun demikian, nabi Muhammad tidak putus asa bahkan memaafkan semua orang yang pernah dan berniat menyakitinya.</a:t>
            </a:r>
            <a:endParaRPr b="1" sz="2800" lang="in-ID">
              <a:solidFill>
                <a:srgbClr val="FFFFFF"/>
              </a:solidFill>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79" name=""/>
        <p:cNvGrpSpPr/>
        <p:nvPr/>
      </p:nvGrpSpPr>
      <p:grpSpPr>
        <a:xfrm>
          <a:off x="0" y="0"/>
          <a:ext cx="0" cy="0"/>
          <a:chOff x="0" y="0"/>
          <a:chExt cx="0" cy="0"/>
        </a:xfrm>
      </p:grpSpPr>
      <p:sp>
        <p:nvSpPr>
          <p:cNvPr id="1048819" name=""/>
          <p:cNvSpPr txBox="1"/>
          <p:nvPr/>
        </p:nvSpPr>
        <p:spPr>
          <a:xfrm>
            <a:off x="415634" y="207825"/>
            <a:ext cx="10789227" cy="5425440"/>
          </a:xfrm>
          <a:prstGeom prst="rect"/>
        </p:spPr>
        <p:txBody>
          <a:bodyPr rtlCol="0" wrap="square">
            <a:spAutoFit/>
          </a:bodyPr>
          <a:p>
            <a:r>
              <a:rPr b="1" sz="3600" lang="in-ID">
                <a:solidFill>
                  <a:srgbClr val="FFFFFF"/>
                </a:solidFill>
              </a:rPr>
              <a:t>Hal hal yang dapat di terapkan dalam kehidupan sehari-hari
1.	Selalu Berniat Baik Saat Bepergian
2.	</a:t>
            </a:r>
            <a:r>
              <a:rPr b="1" sz="3600" lang="en-US">
                <a:solidFill>
                  <a:srgbClr val="FFFFFF"/>
                </a:solidFill>
              </a:rPr>
              <a:t>B</a:t>
            </a:r>
            <a:r>
              <a:rPr b="1" sz="3600" lang="in-ID">
                <a:solidFill>
                  <a:srgbClr val="FFFFFF"/>
                </a:solidFill>
              </a:rPr>
              <a:t>epergian Untuk Menambah Wawasan
3.	</a:t>
            </a:r>
            <a:r>
              <a:rPr b="1" sz="3600" lang="en-US">
                <a:solidFill>
                  <a:srgbClr val="FFFFFF"/>
                </a:solidFill>
              </a:rPr>
              <a:t>S</a:t>
            </a:r>
            <a:r>
              <a:rPr b="1" sz="3600" lang="in-ID">
                <a:solidFill>
                  <a:srgbClr val="FFFFFF"/>
                </a:solidFill>
              </a:rPr>
              <a:t>elalu Tersenyum
4.	Memperlakukan Orang Lain dengan Baik
5.	Menjaga Lingkungan
6.	Jujur
7.	Tidak sombong 
8.	Sopan santun</a:t>
            </a:r>
            <a:endParaRPr b="1" sz="2800" lang="in-ID">
              <a:solidFill>
                <a:srgbClr val="FFFFFF"/>
              </a:solidFill>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51" name=""/>
        <p:cNvGrpSpPr/>
        <p:nvPr/>
      </p:nvGrpSpPr>
      <p:grpSpPr>
        <a:xfrm>
          <a:off x="0" y="0"/>
          <a:ext cx="0" cy="0"/>
          <a:chOff x="0" y="0"/>
          <a:chExt cx="0" cy="0"/>
        </a:xfrm>
      </p:grpSpPr>
      <p:sp>
        <p:nvSpPr>
          <p:cNvPr id="1048826" name=""/>
          <p:cNvSpPr txBox="1"/>
          <p:nvPr/>
        </p:nvSpPr>
        <p:spPr>
          <a:xfrm>
            <a:off x="1359477" y="0"/>
            <a:ext cx="9299864" cy="4269740"/>
          </a:xfrm>
          <a:prstGeom prst="rect"/>
        </p:spPr>
        <p:txBody>
          <a:bodyPr rtlCol="0" wrap="square">
            <a:spAutoFit/>
          </a:bodyPr>
          <a:p>
            <a:pPr algn="ctr"/>
            <a:r>
              <a:rPr b="1" sz="4000" lang="in-ID">
                <a:solidFill>
                  <a:srgbClr val="FFFFFF"/>
                </a:solidFill>
              </a:rPr>
              <a:t>Ku angkat ke 2 tangan ku 
Berdoa terlebih dahulu
Tak lupa memberi salam ke pada ibu guru
Dan ucapan kan terimakasih telah memberikan ilmu yang sangat bermanfaat untuk kita semua</a:t>
            </a:r>
            <a:endParaRPr b="1" sz="2800" lang="in-ID">
              <a:solidFill>
                <a:srgbClr val="FFFFFF"/>
              </a:solidFill>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54" name=""/>
        <p:cNvGrpSpPr/>
        <p:nvPr/>
      </p:nvGrpSpPr>
      <p:grpSpPr>
        <a:xfrm>
          <a:off x="0" y="0"/>
          <a:ext cx="0" cy="0"/>
          <a:chOff x="0" y="0"/>
          <a:chExt cx="0" cy="0"/>
        </a:xfrm>
      </p:grpSpPr>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91" name=""/>
        <p:cNvGrpSpPr/>
        <p:nvPr/>
      </p:nvGrpSpPr>
      <p:grpSpPr>
        <a:xfrm>
          <a:off x="0" y="0"/>
          <a:ext cx="0" cy="0"/>
          <a:chOff x="0" y="0"/>
          <a:chExt cx="0" cy="0"/>
        </a:xfrm>
      </p:grpSpPr>
      <p:sp>
        <p:nvSpPr>
          <p:cNvPr id="1048732" name="标题 1"/>
          <p:cNvSpPr>
            <a:spLocks noGrp="1"/>
          </p:cNvSpPr>
          <p:nvPr>
            <p:ph type="title"/>
            <p:custDataLst>
              <p:tags r:id="rId1"/>
            </p:custDataLst>
          </p:nvPr>
        </p:nvSpPr>
        <p:spPr/>
        <p:txBody>
          <a:bodyPr/>
          <a:p>
            <a:r>
              <a:rPr altLang="zh-CN" lang="en-US"/>
              <a:t>Thank you</a:t>
            </a:r>
            <a:endParaRPr altLang="en-US" dirty="0" lang="zh-CN"/>
          </a:p>
        </p:txBody>
      </p:sp>
    </p:spTree>
    <p:custDataLst>
      <p:tags r:id="rId2"/>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K_DARK_LIGHT" val="1"/>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K_DARK_LIGHT" val="1"/>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K_DARK_LIGHT" val="1"/>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K_DARK_LIGHT" val="1"/>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K_DARK_LIGHT" val="1"/>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K_DARK_LIGHT" val="1"/>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LIDE_BK_DARK_LIGHT" val="1"/>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LIDE_BK_DARK_LIGHT" val="1"/>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LIDE_BK_DARK_LIGHT" val="1"/>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LIDE_BK_DARK_LIGHT" val="1"/>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LIDE_BK_DARK_LIGHT" val="1"/>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LIDE_BK_DARK_LIGHT" val="1"/>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LIDE_BK_DARK_LIGHT" val="1"/>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K_DARK_LIGHT" val="1"/>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K_DARK_LIGHT" val="1"/>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K_DARK_LIGHT" val="1"/>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K_DARK_LIGHT" val="1"/>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K_DARK_LIGHT" val="1"/>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K_DARK_LIGHT" val="1"/>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K_DARK_LIGHT" val="1"/>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K_DARK_LIGHT" val="1"/>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K_DARK_LIGHT" val="1"/>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LIDE_BK_DARK_LIGHT" val="1"/>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LIDE_BK_DARK_LIGHT" val="1"/>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LIDE_BK_DARK_LIGHT" val="1"/>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LIDE_BK_DARK_LIGHT" val="1"/>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LIDE_BK_DARK_LIGHT" val="1"/>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LIDE_BK_DARK_LIGHT" val="1"/>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LIDE_BK_DARK_LIGHT" val="1"/>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LIDE_BK_DARK_LIGHT" val="1"/>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LIDE_BK_DARK_LIGHT" val="1"/>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LIDE_BK_DARK_LIGHT" val="1"/>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LIDE_BK_DARK_LIGHT" val="1"/>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LIDE_BK_DARK_LIGHT" val="1"/>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LIDE_BK_DARK_LIGHT" val="1"/>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LIDE_BK_DARK_LIGHT" val="1"/>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LIDE_BK_DARK_LIGHT" val="1"/>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LIDE_BK_DARK_LIGHT" val="1"/>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LIDE_BK_DARK_LIGHT" val="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LIDE_BK_DARK_LIGHT" val="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1"/>
  <p:tag name="KSO_WM_UNIT_LAYERLEVEL" val="1"/>
  <p:tag name="KSO_WM_TAG_VERSION" val="1.0"/>
  <p:tag name="KSO_WM_BEAUTIFY_FLAG" val="#wm#"/>
  <p:tag name="KSO_WM_SLIDE_BACKGROUND_TYPE" val="frame"/>
  <p:tag name="KSO_WM_SLIDE_BK_DARK_LIGHT" val="1"/>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 name="KSO_WM_SLIDE_BACKGROUND_TYPE" val="leftRight"/>
  <p:tag name="KSO_WM_SLIDE_BK_DARK_LIGHT" val="1"/>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1"/>
  <p:tag name="KSO_WM_UNIT_LAYERLEVEL" val="1"/>
  <p:tag name="KSO_WM_TAG_VERSION" val="1.0"/>
  <p:tag name="KSO_WM_BEAUTIFY_FLAG" val="#wm#"/>
  <p:tag name="KSO_WM_SLIDE_BACKGROUND_TYPE" val="topBottom"/>
  <p:tag name="KSO_WM_SLIDE_BK_DARK_LIGHT" val="1"/>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1"/>
  <p:tag name="KSO_WM_UNIT_LAYERLEVEL" val="1"/>
  <p:tag name="KSO_WM_TAG_VERSION" val="1.0"/>
  <p:tag name="KSO_WM_BEAUTIFY_FLAG" val="#wm#"/>
  <p:tag name="KSO_WM_SLIDE_BACKGROUND_TYPE" val="bottomTop"/>
  <p:tag name="KSO_WM_SLIDE_BK_DARK_LIGHT" val="1"/>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1"/>
  <p:tag name="KSO_WM_UNIT_LAYERLEVEL" val="1"/>
  <p:tag name="KSO_WM_TAG_VERSION" val="1.0"/>
  <p:tag name="KSO_WM_BEAUTIFY_FLAG" val="#wm#"/>
  <p:tag name="KSO_WM_SLIDE_BACKGROUND_TYPE" val="navigation"/>
  <p:tag name="KSO_WM_SLIDE_BK_DARK_LIGHT" val="1"/>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1"/>
  <p:tag name="KSO_WM_UNIT_LAYERLEVEL" val="1"/>
  <p:tag name="KSO_WM_TAG_VERSION" val="1.0"/>
  <p:tag name="KSO_WM_BEAUTIFY_FLAG" val="#wm#"/>
  <p:tag name="KSO_WM_SLIDE_BACKGROUND_TYPE" val="belt"/>
  <p:tag name="KSO_WM_SLIDE_BK_DARK_LIGHT" val="1"/>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1654"/>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1654"/>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25.xml><?xml version="1.0" encoding="utf-8"?>
<p:tagLst xmlns:p="http://schemas.openxmlformats.org/presentationml/2006/main">
  <p:tag name="KSO_WM_UNIT_SHOW_EDIT_AREA_INDICATION" val="0"/>
  <p:tag name="KSO_WM_TEMPLATE_THUMBS_INDEX" val="1、6、7、8、10、13、15"/>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1654"/>
</p:tagLst>
</file>

<file path=ppt/tags/tag126.xml><?xml version="1.0" encoding="utf-8"?>
<p:tagLst xmlns:p="http://schemas.openxmlformats.org/presentationml/2006/main">
  <p:tag name="KSO_WM_TEMPLATE_THUMBS_INDEX" val="1、6、7、8、10、13、15"/>
  <p:tag name="KSO_WM_SLIDE_ID" val="custom20201654_1"/>
  <p:tag name="KSO_WM_TEMPLATE_SUBCATEGORY" val="0"/>
  <p:tag name="KSO_WM_TEMPLATE_MASTER_TYPE" val="1"/>
  <p:tag name="KSO_WM_TEMPLATE_COLOR_TYPE" val="1"/>
  <p:tag name="KSO_WM_SLIDE_TYPE" val="title"/>
  <p:tag name="KSO_WM_SLIDE_SUBTYPE" val="pureTxt"/>
  <p:tag name="KSO_WM_SLIDE_ITEM_CNT" val="0"/>
  <p:tag name="KSO_WM_SLIDE_INDEX" val="1"/>
  <p:tag name="KSO_WM_TEMPLATE_MASTER_THUMB_INDEX" val="12"/>
  <p:tag name="KSO_WM_TAG_VERSION" val="1.0"/>
  <p:tag name="KSO_WM_BEAUTIFY_FLAG" val="#wm#"/>
  <p:tag name="KSO_WM_TEMPLATE_CATEGORY" val="custom"/>
  <p:tag name="KSO_WM_TEMPLATE_INDEX" val="20201654"/>
  <p:tag name="KSO_WM_SLIDE_LAYOUT" val="a_b"/>
  <p:tag name="KSO_WM_SLIDE_LAYOUT_CNT" val="1_1"/>
</p:tagLst>
</file>

<file path=ppt/tags/tag127.xml><?xml version="1.0" encoding="utf-8"?>
<p:tagLst xmlns:p="http://schemas.openxmlformats.org/presentationml/2006/main">
  <p:tag name="KSO_WM_SLIDE_ID" val="custom20201654_2"/>
  <p:tag name="KSO_WM_TEMPLATE_SUBCATEGORY" val="0"/>
  <p:tag name="KSO_WM_TEMPLATE_MASTER_TYPE" val="1"/>
  <p:tag name="KSO_WM_TEMPLATE_COLOR_TYPE" val="1"/>
  <p:tag name="KSO_WM_SLIDE_TYPE" val="contents"/>
  <p:tag name="KSO_WM_SLIDE_SUBTYPE" val="diag"/>
  <p:tag name="KSO_WM_SLIDE_ITEM_CNT" val="2"/>
  <p:tag name="KSO_WM_SLIDE_INDEX" val="2"/>
  <p:tag name="KSO_WM_DIAGRAM_GROUP_CODE" val="l1-1"/>
  <p:tag name="KSO_WM_SLIDE_DIAGTYPE" val="l"/>
  <p:tag name="KSO_WM_TAG_VERSION" val="1.0"/>
  <p:tag name="KSO_WM_BEAUTIFY_FLAG" val="#wm#"/>
  <p:tag name="KSO_WM_TEMPLATE_CATEGORY" val="custom"/>
  <p:tag name="KSO_WM_TEMPLATE_INDEX" val="20201654"/>
  <p:tag name="KSO_WM_SLIDE_LAYOUT" val="a_l"/>
  <p:tag name="KSO_WM_SLIDE_LAYOUT_CNT" val="1_1"/>
</p:tagLst>
</file>

<file path=ppt/tags/tag128.xml><?xml version="1.0" encoding="utf-8"?>
<p:tagLst xmlns:p="http://schemas.openxmlformats.org/presentationml/2006/main">
  <p:tag name="KSO_WM_SLIDE_ID" val="custom20201654_3"/>
  <p:tag name="KSO_WM_TEMPLATE_SUBCATEGORY" val="0"/>
  <p:tag name="KSO_WM_TEMPLATE_MASTER_TYPE" val="1"/>
  <p:tag name="KSO_WM_TEMPLATE_COLOR_TYPE" val="1"/>
  <p:tag name="KSO_WM_SLIDE_TYPE" val="contents"/>
  <p:tag name="KSO_WM_SLIDE_SUBTYPE" val="diag"/>
  <p:tag name="KSO_WM_SLIDE_ITEM_CNT" val="3"/>
  <p:tag name="KSO_WM_SLIDE_INDEX" val="3"/>
  <p:tag name="KSO_WM_DIAGRAM_GROUP_CODE" val="l1-1"/>
  <p:tag name="KSO_WM_SLIDE_DIAGTYPE" val="l"/>
  <p:tag name="KSO_WM_TAG_VERSION" val="1.0"/>
  <p:tag name="KSO_WM_BEAUTIFY_FLAG" val="#wm#"/>
  <p:tag name="KSO_WM_TEMPLATE_CATEGORY" val="custom"/>
  <p:tag name="KSO_WM_TEMPLATE_INDEX" val="20201654"/>
  <p:tag name="KSO_WM_SLIDE_LAYOUT" val="a_l"/>
  <p:tag name="KSO_WM_SLIDE_LAYOUT_CNT" val="1_1"/>
</p:tagLst>
</file>

<file path=ppt/tags/tag129.xml><?xml version="1.0" encoding="utf-8"?>
<p:tagLst xmlns:p="http://schemas.openxmlformats.org/presentationml/2006/main">
  <p:tag name="KSO_WM_SLIDE_ID" val="custom20201654_9"/>
  <p:tag name="KSO_WM_TEMPLATE_SUBCATEGORY" val="0"/>
  <p:tag name="KSO_WM_TEMPLATE_MASTER_TYPE" val="1"/>
  <p:tag name="KSO_WM_TEMPLATE_COLOR_TYPE" val="1"/>
  <p:tag name="KSO_WM_SLIDE_TYPE" val="text"/>
  <p:tag name="KSO_WM_SLIDE_SUBTYPE" val="pureTxt"/>
  <p:tag name="KSO_WM_SLIDE_ITEM_CNT" val="0"/>
  <p:tag name="KSO_WM_SLIDE_INDEX" val="9"/>
  <p:tag name="KSO_WM_SLIDE_SIZE" val="758*343"/>
  <p:tag name="KSO_WM_SLIDE_POSITION" val="100*98"/>
  <p:tag name="KSO_WM_TAG_VERSION" val="1.0"/>
  <p:tag name="KSO_WM_BEAUTIFY_FLAG" val="#wm#"/>
  <p:tag name="KSO_WM_TEMPLATE_CATEGORY" val="custom"/>
  <p:tag name="KSO_WM_TEMPLATE_INDEX" val="20201654"/>
  <p:tag name="KSO_WM_SLIDE_LAYOUT" val="a_f"/>
  <p:tag name="KSO_WM_SLIDE_LAYOUT_CNT" val="1_1"/>
</p:tagLst>
</file>

<file path=ppt/tags/tag130.xml><?xml version="1.0" encoding="utf-8"?>
<p:tagLst xmlns:p="http://schemas.openxmlformats.org/presentationml/2006/main">
  <p:tag name="KSO_WM_SLIDE_ID" val="custom20201654_4"/>
  <p:tag name="KSO_WM_TEMPLATE_SUBCATEGORY" val="0"/>
  <p:tag name="KSO_WM_TEMPLATE_MASTER_TYPE" val="1"/>
  <p:tag name="KSO_WM_TEMPLATE_COLOR_TYPE" val="1"/>
  <p:tag name="KSO_WM_SLIDE_TYPE" val="contents"/>
  <p:tag name="KSO_WM_SLIDE_SUBTYPE" val="diag"/>
  <p:tag name="KSO_WM_SLIDE_ITEM_CNT" val="4"/>
  <p:tag name="KSO_WM_SLIDE_INDEX" val="4"/>
  <p:tag name="KSO_WM_DIAGRAM_GROUP_CODE" val="l1-1"/>
  <p:tag name="KSO_WM_SLIDE_DIAGTYPE" val="l"/>
  <p:tag name="KSO_WM_TAG_VERSION" val="1.0"/>
  <p:tag name="KSO_WM_BEAUTIFY_FLAG" val="#wm#"/>
  <p:tag name="KSO_WM_TEMPLATE_CATEGORY" val="custom"/>
  <p:tag name="KSO_WM_TEMPLATE_INDEX" val="20201654"/>
  <p:tag name="KSO_WM_SLIDE_LAYOUT" val="a_l"/>
  <p:tag name="KSO_WM_SLIDE_LAYOUT_CNT" val="1_1"/>
</p:tagLst>
</file>

<file path=ppt/tags/tag131.xml><?xml version="1.0" encoding="utf-8"?>
<p:tagLst xmlns:p="http://schemas.openxmlformats.org/presentationml/2006/main">
  <p:tag name="KSO_WM_SLIDE_ID" val="custom20201654_14"/>
  <p:tag name="KSO_WM_TEMPLATE_SUBCATEGORY" val="0"/>
  <p:tag name="KSO_WM_TEMPLATE_MASTER_TYPE" val="1"/>
  <p:tag name="KSO_WM_TEMPLATE_COLOR_TYPE" val="1"/>
  <p:tag name="KSO_WM_SLIDE_TYPE" val="text"/>
  <p:tag name="KSO_WM_SLIDE_SUBTYPE" val="pureTxt"/>
  <p:tag name="KSO_WM_SLIDE_ITEM_CNT" val="0"/>
  <p:tag name="KSO_WM_SLIDE_INDEX" val="14"/>
  <p:tag name="KSO_WM_SLIDE_SIZE" val="720*329"/>
  <p:tag name="KSO_WM_SLIDE_POSITION" val="119*105"/>
  <p:tag name="KSO_WM_TAG_VERSION" val="1.0"/>
  <p:tag name="KSO_WM_BEAUTIFY_FLAG" val="#wm#"/>
  <p:tag name="KSO_WM_TEMPLATE_CATEGORY" val="custom"/>
  <p:tag name="KSO_WM_TEMPLATE_INDEX" val="20201654"/>
  <p:tag name="KSO_WM_SLIDE_LAYOUT" val="a_f"/>
  <p:tag name="KSO_WM_SLIDE_LAYOUT_CNT" val="1_1"/>
</p:tagLst>
</file>

<file path=ppt/tags/tag132.xml><?xml version="1.0" encoding="utf-8"?>
<p:tagLst xmlns:p="http://schemas.openxmlformats.org/presentationml/2006/main">
  <p:tag name="KSO_WM_SLIDE_ID" val="custom20201654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1654"/>
  <p:tag name="KSO_WM_SLIDE_LAYOUT" val="a_b"/>
  <p:tag name="KSO_WM_SLIDE_LAYOUT_CNT" val="1_1"/>
</p:tagLst>
</file>

<file path=ppt/tags/tag133.xml><?xml version="1.0" encoding="utf-8"?>
<p:tagLst xmlns:p="http://schemas.openxmlformats.org/presentationml/2006/main">
  <p:tag name="KSO_WM_SLIDE_ID" val="custom20201654_8"/>
  <p:tag name="KSO_WM_TEMPLATE_SUBCATEGORY" val="0"/>
  <p:tag name="KSO_WM_TEMPLATE_MASTER_TYPE" val="1"/>
  <p:tag name="KSO_WM_TEMPLATE_COLOR_TYPE" val="1"/>
  <p:tag name="KSO_WM_SLIDE_TYPE" val="text"/>
  <p:tag name="KSO_WM_SLIDE_SUBTYPE" val="picTxt"/>
  <p:tag name="KSO_WM_SLIDE_ITEM_CNT" val="0"/>
  <p:tag name="KSO_WM_SLIDE_INDEX" val="8"/>
  <p:tag name="KSO_WM_SLIDE_SIZE" val="864*443"/>
  <p:tag name="KSO_WM_SLIDE_POSITION" val="47*48"/>
  <p:tag name="KSO_WM_TAG_VERSION" val="1.0"/>
  <p:tag name="KSO_WM_BEAUTIFY_FLAG" val="#wm#"/>
  <p:tag name="KSO_WM_TEMPLATE_CATEGORY" val="custom"/>
  <p:tag name="KSO_WM_TEMPLATE_INDEX" val="20201654"/>
  <p:tag name="KSO_WM_SLIDE_LAYOUT" val="a_d_f"/>
  <p:tag name="KSO_WM_SLIDE_LAYOUT_CNT" val="1_1_1"/>
</p:tagLst>
</file>

<file path=ppt/tags/tag134.xml><?xml version="1.0" encoding="utf-8"?>
<p:tagLst xmlns:p="http://schemas.openxmlformats.org/presentationml/2006/main">
  <p:tag name="KSO_WM_SLIDE_ID" val="custom20201654_12"/>
  <p:tag name="KSO_WM_TEMPLATE_SUBCATEGORY" val="0"/>
  <p:tag name="KSO_WM_TEMPLATE_MASTER_TYPE" val="1"/>
  <p:tag name="KSO_WM_TEMPLATE_COLOR_TYPE" val="1"/>
  <p:tag name="KSO_WM_SLIDE_TYPE" val="text"/>
  <p:tag name="KSO_WM_SLIDE_SUBTYPE" val="picTxt"/>
  <p:tag name="KSO_WM_SLIDE_ITEM_CNT" val="0"/>
  <p:tag name="KSO_WM_SLIDE_INDEX" val="12"/>
  <p:tag name="KSO_WM_SLIDE_SIZE" val="866*434"/>
  <p:tag name="KSO_WM_SLIDE_POSITION" val="46*52"/>
  <p:tag name="KSO_WM_TAG_VERSION" val="1.0"/>
  <p:tag name="KSO_WM_BEAUTIFY_FLAG" val="#wm#"/>
  <p:tag name="KSO_WM_TEMPLATE_CATEGORY" val="custom"/>
  <p:tag name="KSO_WM_TEMPLATE_INDEX" val="20201654"/>
  <p:tag name="KSO_WM_SLIDE_LAYOUT" val="a_d_f"/>
  <p:tag name="KSO_WM_SLIDE_LAYOUT_CNT" val="1_1_1"/>
</p:tagLst>
</file>

<file path=ppt/tags/tag135.xml><?xml version="1.0" encoding="utf-8"?>
<p:tagLst xmlns:p="http://schemas.openxmlformats.org/presentationml/2006/main">
  <p:tag name="KSO_WM_SLIDE_ID" val="custom20201654_5"/>
  <p:tag name="KSO_WM_TEMPLATE_SUBCATEGORY" val="0"/>
  <p:tag name="KSO_WM_TEMPLATE_MASTER_TYPE" val="1"/>
  <p:tag name="KSO_WM_TEMPLATE_COLOR_TYPE" val="1"/>
  <p:tag name="KSO_WM_SLIDE_TYPE" val="contents"/>
  <p:tag name="KSO_WM_SLIDE_SUBTYPE" val="diag"/>
  <p:tag name="KSO_WM_SLIDE_ITEM_CNT" val="5"/>
  <p:tag name="KSO_WM_SLIDE_INDEX" val="5"/>
  <p:tag name="KSO_WM_DIAGRAM_GROUP_CODE" val="l1-1"/>
  <p:tag name="KSO_WM_SLIDE_DIAGTYPE" val="l"/>
  <p:tag name="KSO_WM_TAG_VERSION" val="1.0"/>
  <p:tag name="KSO_WM_BEAUTIFY_FLAG" val="#wm#"/>
  <p:tag name="KSO_WM_TEMPLATE_CATEGORY" val="custom"/>
  <p:tag name="KSO_WM_TEMPLATE_INDEX" val="20201654"/>
  <p:tag name="KSO_WM_SLIDE_LAYOUT" val="a_l"/>
  <p:tag name="KSO_WM_SLIDE_LAYOUT_CNT" val="1_1"/>
</p:tagLst>
</file>

<file path=ppt/tags/tag136.xml><?xml version="1.0" encoding="utf-8"?>
<p:tagLst xmlns:p="http://schemas.openxmlformats.org/presentationml/2006/main">
  <p:tag name="KSO_WM_SLIDE_ID" val="custom20201654_6"/>
  <p:tag name="KSO_WM_TEMPLATE_SUBCATEGORY" val="0"/>
  <p:tag name="KSO_WM_TEMPLATE_MASTER_TYPE" val="1"/>
  <p:tag name="KSO_WM_TEMPLATE_COLOR_TYPE" val="1"/>
  <p:tag name="KSO_WM_SLIDE_TYPE" val="contents"/>
  <p:tag name="KSO_WM_SLIDE_SUBTYPE" val="diag"/>
  <p:tag name="KSO_WM_SLIDE_ITEM_CNT" val="6"/>
  <p:tag name="KSO_WM_SLIDE_INDEX" val="6"/>
  <p:tag name="KSO_WM_DIAGRAM_GROUP_CODE" val="l1-1"/>
  <p:tag name="KSO_WM_SLIDE_DIAGTYPE" val="l"/>
  <p:tag name="KSO_WM_TAG_VERSION" val="1.0"/>
  <p:tag name="KSO_WM_BEAUTIFY_FLAG" val="#wm#"/>
  <p:tag name="KSO_WM_TEMPLATE_CATEGORY" val="custom"/>
  <p:tag name="KSO_WM_TEMPLATE_INDEX" val="20201654"/>
  <p:tag name="KSO_WM_SLIDE_LAYOUT" val="a_l"/>
  <p:tag name="KSO_WM_SLIDE_LAYOUT_CNT" val="1_1"/>
</p:tagLst>
</file>

<file path=ppt/tags/tag137.xml><?xml version="1.0" encoding="utf-8"?>
<p:tagLst xmlns:p="http://schemas.openxmlformats.org/presentationml/2006/main">
  <p:tag name="KSO_WM_UNIT_ISCONTENTSTITLE" val="0"/>
  <p:tag name="KSO_WM_UNIT_NOCLEAR" val="0"/>
  <p:tag name="KSO_WM_UNIT_VALUE" val="8"/>
  <p:tag name="KSO_WM_UNIT_HIGHLIGHT" val="0"/>
  <p:tag name="KSO_WM_UNIT_COMPATIBLE" val="0"/>
  <p:tag name="KSO_WM_UNIT_DIAGRAM_ISNUMVISUAL" val="0"/>
  <p:tag name="KSO_WM_UNIT_DIAGRAM_ISREFERUNIT" val="0"/>
  <p:tag name="KSO_WM_UNIT_TYPE" val="a"/>
  <p:tag name="KSO_WM_UNIT_INDEX" val="1"/>
  <p:tag name="KSO_WM_UNIT_ID" val="custom20201654_15*a*1"/>
  <p:tag name="KSO_WM_TEMPLATE_CATEGORY" val="custom"/>
  <p:tag name="KSO_WM_TEMPLATE_INDEX" val="20201654"/>
  <p:tag name="KSO_WM_UNIT_LAYERLEVEL" val="1"/>
  <p:tag name="KSO_WM_TAG_VERSION" val="1.0"/>
  <p:tag name="KSO_WM_BEAUTIFY_FLAG" val="#wm#"/>
  <p:tag name="KSO_WM_UNIT_PRESET_TEXT" val="Thank you"/>
</p:tagLst>
</file>

<file path=ppt/tags/tag138.xml><?xml version="1.0" encoding="utf-8"?>
<p:tagLst xmlns:p="http://schemas.openxmlformats.org/presentationml/2006/main">
  <p:tag name="KSO_WM_SLIDE_ID" val="custom20201654_15"/>
  <p:tag name="KSO_WM_TEMPLATE_SUBCATEGORY" val="0"/>
  <p:tag name="KSO_WM_TEMPLATE_MASTER_TYPE" val="1"/>
  <p:tag name="KSO_WM_TEMPLATE_COLOR_TYPE" val="1"/>
  <p:tag name="KSO_WM_SLIDE_TYPE" val="endPage"/>
  <p:tag name="KSO_WM_SLIDE_SUBTYPE" val="pureTxt"/>
  <p:tag name="KSO_WM_SLIDE_ITEM_CNT" val="0"/>
  <p:tag name="KSO_WM_SLIDE_INDEX" val="15"/>
  <p:tag name="KSO_WM_TAG_VERSION" val="1.0"/>
  <p:tag name="KSO_WM_BEAUTIFY_FLAG" val="#wm#"/>
  <p:tag name="KSO_WM_TEMPLATE_CATEGORY" val="custom"/>
  <p:tag name="KSO_WM_TEMPLATE_INDEX" val="20201654"/>
  <p:tag name="KSO_WM_SLIDE_LAYOUT" val="a"/>
  <p:tag name="KSO_WM_SLIDE_LAYOUT_CNT" val="1"/>
</p:tagLst>
</file>

<file path=ppt/theme/theme1.xml><?xml version="1.0" encoding="utf-8"?>
<a:theme xmlns:a="http://schemas.openxmlformats.org/drawingml/2006/main" name="Office Theme">
  <a:themeElements>
    <a:clrScheme name="A20201654">
      <a:dk1>
        <a:srgbClr val="000000"/>
      </a:dk1>
      <a:lt1>
        <a:srgbClr val="FFFFFF"/>
      </a:lt1>
      <a:dk2>
        <a:srgbClr val="475577"/>
      </a:dk2>
      <a:lt2>
        <a:srgbClr val="57668D"/>
      </a:lt2>
      <a:accent1>
        <a:srgbClr val="ECBD5E"/>
      </a:accent1>
      <a:accent2>
        <a:srgbClr val="D3C86B"/>
      </a:accent2>
      <a:accent3>
        <a:srgbClr val="BCD476"/>
      </a:accent3>
      <a:accent4>
        <a:srgbClr val="A8E28E"/>
      </a:accent4>
      <a:accent5>
        <a:srgbClr val="8BE8A2"/>
      </a:accent5>
      <a:accent6>
        <a:srgbClr val="74EFBF"/>
      </a:accent6>
      <a:hlink>
        <a:srgbClr val="0563C1"/>
      </a:hlink>
      <a:folHlink>
        <a:srgbClr val="954D72"/>
      </a:folHlink>
    </a:clrScheme>
    <a:fontScheme name="自定义 2">
      <a:majorFont>
        <a:latin typeface="Arial"/>
        <a:ea typeface="Arial"/>
        <a:cs typeface=""/>
      </a:majorFont>
      <a:minorFont>
        <a:latin typeface="Arial"/>
        <a:ea typeface="Ari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2.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Arial"/>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Arial"/>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3.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Arial"/>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Arial"/>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Override1.xml><?xml version="1.0" encoding="utf-8"?>
<a:themeOverride xmlns:a="http://schemas.openxmlformats.org/drawingml/2006/main">
  <a:clrScheme name="A20201654">
    <a:dk1>
      <a:srgbClr val="000000"/>
    </a:dk1>
    <a:lt1>
      <a:srgbClr val="FFFFFF"/>
    </a:lt1>
    <a:dk2>
      <a:srgbClr val="475577"/>
    </a:dk2>
    <a:lt2>
      <a:srgbClr val="57668D"/>
    </a:lt2>
    <a:accent1>
      <a:srgbClr val="ECBD5E"/>
    </a:accent1>
    <a:accent2>
      <a:srgbClr val="D3C86B"/>
    </a:accent2>
    <a:accent3>
      <a:srgbClr val="BCD476"/>
    </a:accent3>
    <a:accent4>
      <a:srgbClr val="A8E28E"/>
    </a:accent4>
    <a:accent5>
      <a:srgbClr val="8BE8A2"/>
    </a:accent5>
    <a:accent6>
      <a:srgbClr val="74EFBF"/>
    </a:accent6>
    <a:hlink>
      <a:srgbClr val="0563C1"/>
    </a:hlink>
    <a:folHlink>
      <a:srgbClr val="954D72"/>
    </a:folHlink>
  </a:clrScheme>
</a:themeOverride>
</file>

<file path=ppt/theme/themeOverride2.xml><?xml version="1.0" encoding="utf-8"?>
<a:themeOverride xmlns:a="http://schemas.openxmlformats.org/drawingml/2006/main">
  <a:clrScheme name="A20201654">
    <a:dk1>
      <a:srgbClr val="000000"/>
    </a:dk1>
    <a:lt1>
      <a:srgbClr val="FFFFFF"/>
    </a:lt1>
    <a:dk2>
      <a:srgbClr val="475577"/>
    </a:dk2>
    <a:lt2>
      <a:srgbClr val="57668D"/>
    </a:lt2>
    <a:accent1>
      <a:srgbClr val="ECBD5E"/>
    </a:accent1>
    <a:accent2>
      <a:srgbClr val="D3C86B"/>
    </a:accent2>
    <a:accent3>
      <a:srgbClr val="BCD476"/>
    </a:accent3>
    <a:accent4>
      <a:srgbClr val="A8E28E"/>
    </a:accent4>
    <a:accent5>
      <a:srgbClr val="8BE8A2"/>
    </a:accent5>
    <a:accent6>
      <a:srgbClr val="74EFBF"/>
    </a:accent6>
    <a:hlink>
      <a:srgbClr val="0563C1"/>
    </a:hlink>
    <a:folHlink>
      <a:srgbClr val="954D72"/>
    </a:folHlink>
  </a:clrScheme>
</a:themeOverride>
</file>

<file path=ppt/theme/themeOverride3.xml><?xml version="1.0" encoding="utf-8"?>
<a:themeOverride xmlns:a="http://schemas.openxmlformats.org/drawingml/2006/main">
  <a:clrScheme name="A20201654">
    <a:dk1>
      <a:srgbClr val="000000"/>
    </a:dk1>
    <a:lt1>
      <a:srgbClr val="FFFFFF"/>
    </a:lt1>
    <a:dk2>
      <a:srgbClr val="475577"/>
    </a:dk2>
    <a:lt2>
      <a:srgbClr val="57668D"/>
    </a:lt2>
    <a:accent1>
      <a:srgbClr val="ECBD5E"/>
    </a:accent1>
    <a:accent2>
      <a:srgbClr val="D3C86B"/>
    </a:accent2>
    <a:accent3>
      <a:srgbClr val="BCD476"/>
    </a:accent3>
    <a:accent4>
      <a:srgbClr val="A8E28E"/>
    </a:accent4>
    <a:accent5>
      <a:srgbClr val="8BE8A2"/>
    </a:accent5>
    <a:accent6>
      <a:srgbClr val="74EFBF"/>
    </a:accent6>
    <a:hlink>
      <a:srgbClr val="0563C1"/>
    </a:hlink>
    <a:folHlink>
      <a:srgbClr val="954D72"/>
    </a:folHlink>
  </a:clrScheme>
</a:themeOverride>
</file>

<file path=ppt/theme/themeOverride4.xml><?xml version="1.0" encoding="utf-8"?>
<a:themeOverride xmlns:a="http://schemas.openxmlformats.org/drawingml/2006/main">
  <a:clrScheme name="A20201654">
    <a:dk1>
      <a:srgbClr val="000000"/>
    </a:dk1>
    <a:lt1>
      <a:srgbClr val="FFFFFF"/>
    </a:lt1>
    <a:dk2>
      <a:srgbClr val="475577"/>
    </a:dk2>
    <a:lt2>
      <a:srgbClr val="57668D"/>
    </a:lt2>
    <a:accent1>
      <a:srgbClr val="ECBD5E"/>
    </a:accent1>
    <a:accent2>
      <a:srgbClr val="D3C86B"/>
    </a:accent2>
    <a:accent3>
      <a:srgbClr val="BCD476"/>
    </a:accent3>
    <a:accent4>
      <a:srgbClr val="A8E28E"/>
    </a:accent4>
    <a:accent5>
      <a:srgbClr val="8BE8A2"/>
    </a:accent5>
    <a:accent6>
      <a:srgbClr val="74EFBF"/>
    </a:accent6>
    <a:hlink>
      <a:srgbClr val="0563C1"/>
    </a:hlink>
    <a:folHlink>
      <a:srgbClr val="954D72"/>
    </a:folHlink>
  </a:clrScheme>
</a:themeOverride>
</file>

<file path=docProps/app.xml><?xml version="1.0" encoding="utf-8"?>
<Properties xmlns="http://schemas.openxmlformats.org/officeDocument/2006/extended-properties">
  <Application>WPS Presentation</Application>
  <ScaleCrop>0</ScaleCrop>
  <LinksUpToDate>0</LinksUpToDate>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creator>RMX2189</dc:creator>
  <cp:lastModifiedBy>s_qianhanru</cp:lastModifiedBy>
  <dcterms:created xsi:type="dcterms:W3CDTF">2019-07-30T11:39:00Z</dcterms:created>
  <dcterms:modified xsi:type="dcterms:W3CDTF">2022-06-30T15:01:10Z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1033-11.2.0.9075</vt:lpwstr>
  </property>
  <property fmtid="{D5CDD505-2E9C-101B-9397-08002B2CF9AE}" pid="3" name="ICV">
    <vt:lpwstr>8658f21c950143bcbe964d8e41bb6773</vt:lpwstr>
  </property>
</Properties>
</file>