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7"/>
  </p:notesMasterIdLst>
  <p:sldIdLst>
    <p:sldId id="271" r:id="rId2"/>
    <p:sldId id="257" r:id="rId3"/>
    <p:sldId id="260" r:id="rId4"/>
    <p:sldId id="261" r:id="rId5"/>
    <p:sldId id="262" r:id="rId6"/>
    <p:sldId id="263" r:id="rId7"/>
    <p:sldId id="264" r:id="rId8"/>
    <p:sldId id="274" r:id="rId9"/>
    <p:sldId id="276" r:id="rId10"/>
    <p:sldId id="277" r:id="rId11"/>
    <p:sldId id="278" r:id="rId12"/>
    <p:sldId id="280" r:id="rId13"/>
    <p:sldId id="281" r:id="rId14"/>
    <p:sldId id="273"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469" autoAdjust="0"/>
  </p:normalViewPr>
  <p:slideViewPr>
    <p:cSldViewPr snapToGrid="0">
      <p:cViewPr varScale="1">
        <p:scale>
          <a:sx n="77" d="100"/>
          <a:sy n="77" d="100"/>
        </p:scale>
        <p:origin x="259"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jas Anvekar" userId="8e885761829e75dc" providerId="LiveId" clId="{E1AF3C32-9A4F-4FEF-9F51-EFDBC0B3CBDA}"/>
    <pc:docChg chg="undo custSel addSld delSld modSld sldOrd">
      <pc:chgData name="Tejas Anvekar" userId="8e885761829e75dc" providerId="LiveId" clId="{E1AF3C32-9A4F-4FEF-9F51-EFDBC0B3CBDA}" dt="2022-08-22T18:03:27.721" v="4334"/>
      <pc:docMkLst>
        <pc:docMk/>
      </pc:docMkLst>
      <pc:sldChg chg="modSp mod modNotesTx">
        <pc:chgData name="Tejas Anvekar" userId="8e885761829e75dc" providerId="LiveId" clId="{E1AF3C32-9A4F-4FEF-9F51-EFDBC0B3CBDA}" dt="2022-08-22T18:00:21.298" v="4178"/>
        <pc:sldMkLst>
          <pc:docMk/>
          <pc:sldMk cId="4073753274" sldId="257"/>
        </pc:sldMkLst>
        <pc:spChg chg="mod">
          <ac:chgData name="Tejas Anvekar" userId="8e885761829e75dc" providerId="LiveId" clId="{E1AF3C32-9A4F-4FEF-9F51-EFDBC0B3CBDA}" dt="2022-08-22T10:00:37.349" v="835" actId="20577"/>
          <ac:spMkLst>
            <pc:docMk/>
            <pc:sldMk cId="4073753274" sldId="257"/>
            <ac:spMk id="3" creationId="{00000000-0000-0000-0000-000000000000}"/>
          </ac:spMkLst>
        </pc:spChg>
      </pc:sldChg>
      <pc:sldChg chg="modNotesTx">
        <pc:chgData name="Tejas Anvekar" userId="8e885761829e75dc" providerId="LiveId" clId="{E1AF3C32-9A4F-4FEF-9F51-EFDBC0B3CBDA}" dt="2022-08-22T18:01:27.147" v="4226" actId="20577"/>
        <pc:sldMkLst>
          <pc:docMk/>
          <pc:sldMk cId="2504394630" sldId="260"/>
        </pc:sldMkLst>
      </pc:sldChg>
      <pc:sldChg chg="modNotesTx">
        <pc:chgData name="Tejas Anvekar" userId="8e885761829e75dc" providerId="LiveId" clId="{E1AF3C32-9A4F-4FEF-9F51-EFDBC0B3CBDA}" dt="2022-08-22T18:02:31.133" v="4304" actId="20577"/>
        <pc:sldMkLst>
          <pc:docMk/>
          <pc:sldMk cId="652001259" sldId="261"/>
        </pc:sldMkLst>
      </pc:sldChg>
      <pc:sldChg chg="modNotesTx">
        <pc:chgData name="Tejas Anvekar" userId="8e885761829e75dc" providerId="LiveId" clId="{E1AF3C32-9A4F-4FEF-9F51-EFDBC0B3CBDA}" dt="2022-08-22T18:03:03.565" v="4332" actId="20577"/>
        <pc:sldMkLst>
          <pc:docMk/>
          <pc:sldMk cId="3308698859" sldId="262"/>
        </pc:sldMkLst>
      </pc:sldChg>
      <pc:sldChg chg="modNotesTx">
        <pc:chgData name="Tejas Anvekar" userId="8e885761829e75dc" providerId="LiveId" clId="{E1AF3C32-9A4F-4FEF-9F51-EFDBC0B3CBDA}" dt="2022-08-22T18:03:16.925" v="4333"/>
        <pc:sldMkLst>
          <pc:docMk/>
          <pc:sldMk cId="2431546472" sldId="263"/>
        </pc:sldMkLst>
      </pc:sldChg>
      <pc:sldChg chg="addSp delSp modSp mod delAnim modAnim modNotesTx">
        <pc:chgData name="Tejas Anvekar" userId="8e885761829e75dc" providerId="LiveId" clId="{E1AF3C32-9A4F-4FEF-9F51-EFDBC0B3CBDA}" dt="2022-08-22T18:03:27.721" v="4334"/>
        <pc:sldMkLst>
          <pc:docMk/>
          <pc:sldMk cId="2101837538" sldId="264"/>
        </pc:sldMkLst>
        <pc:spChg chg="del mod">
          <ac:chgData name="Tejas Anvekar" userId="8e885761829e75dc" providerId="LiveId" clId="{E1AF3C32-9A4F-4FEF-9F51-EFDBC0B3CBDA}" dt="2022-08-21T17:40:18.832" v="10"/>
          <ac:spMkLst>
            <pc:docMk/>
            <pc:sldMk cId="2101837538" sldId="264"/>
            <ac:spMk id="3" creationId="{00000000-0000-0000-0000-000000000000}"/>
          </ac:spMkLst>
        </pc:spChg>
        <pc:spChg chg="mod">
          <ac:chgData name="Tejas Anvekar" userId="8e885761829e75dc" providerId="LiveId" clId="{E1AF3C32-9A4F-4FEF-9F51-EFDBC0B3CBDA}" dt="2022-08-21T17:41:09.198" v="33" actId="20577"/>
          <ac:spMkLst>
            <pc:docMk/>
            <pc:sldMk cId="2101837538" sldId="264"/>
            <ac:spMk id="4" creationId="{00000000-0000-0000-0000-000000000000}"/>
          </ac:spMkLst>
        </pc:spChg>
        <pc:spChg chg="mod">
          <ac:chgData name="Tejas Anvekar" userId="8e885761829e75dc" providerId="LiveId" clId="{E1AF3C32-9A4F-4FEF-9F51-EFDBC0B3CBDA}" dt="2022-08-21T17:40:43.692" v="16" actId="20577"/>
          <ac:spMkLst>
            <pc:docMk/>
            <pc:sldMk cId="2101837538" sldId="264"/>
            <ac:spMk id="6" creationId="{00000000-0000-0000-0000-000000000000}"/>
          </ac:spMkLst>
        </pc:spChg>
        <pc:spChg chg="add del mod">
          <ac:chgData name="Tejas Anvekar" userId="8e885761829e75dc" providerId="LiveId" clId="{E1AF3C32-9A4F-4FEF-9F51-EFDBC0B3CBDA}" dt="2022-08-21T18:49:01.516" v="710"/>
          <ac:spMkLst>
            <pc:docMk/>
            <pc:sldMk cId="2101837538" sldId="264"/>
            <ac:spMk id="11" creationId="{0D652041-6B7A-251D-AE7D-71D91300F2C0}"/>
          </ac:spMkLst>
        </pc:spChg>
        <pc:picChg chg="add mod">
          <ac:chgData name="Tejas Anvekar" userId="8e885761829e75dc" providerId="LiveId" clId="{E1AF3C32-9A4F-4FEF-9F51-EFDBC0B3CBDA}" dt="2022-08-21T18:49:24.349" v="717" actId="1076"/>
          <ac:picMkLst>
            <pc:docMk/>
            <pc:sldMk cId="2101837538" sldId="264"/>
            <ac:picMk id="8" creationId="{EF598153-FA24-28A8-255C-AD33963A5817}"/>
          </ac:picMkLst>
        </pc:picChg>
        <pc:picChg chg="add del mod">
          <ac:chgData name="Tejas Anvekar" userId="8e885761829e75dc" providerId="LiveId" clId="{E1AF3C32-9A4F-4FEF-9F51-EFDBC0B3CBDA}" dt="2022-08-21T18:48:14.594" v="707" actId="21"/>
          <ac:picMkLst>
            <pc:docMk/>
            <pc:sldMk cId="2101837538" sldId="264"/>
            <ac:picMk id="9" creationId="{E3A54583-5BAD-5D1F-247C-2AC6CA14C8E2}"/>
          </ac:picMkLst>
        </pc:picChg>
        <pc:picChg chg="add mod">
          <ac:chgData name="Tejas Anvekar" userId="8e885761829e75dc" providerId="LiveId" clId="{E1AF3C32-9A4F-4FEF-9F51-EFDBC0B3CBDA}" dt="2022-08-21T18:49:32.430" v="719" actId="14100"/>
          <ac:picMkLst>
            <pc:docMk/>
            <pc:sldMk cId="2101837538" sldId="264"/>
            <ac:picMk id="12" creationId="{CC2D2B57-B6EF-D2D2-8C59-B9B97B750B82}"/>
          </ac:picMkLst>
        </pc:picChg>
      </pc:sldChg>
      <pc:sldChg chg="addSp modSp modTransition modAnim modNotesTx">
        <pc:chgData name="Tejas Anvekar" userId="8e885761829e75dc" providerId="LiveId" clId="{E1AF3C32-9A4F-4FEF-9F51-EFDBC0B3CBDA}" dt="2022-08-22T17:59:19.722" v="4098" actId="20577"/>
        <pc:sldMkLst>
          <pc:docMk/>
          <pc:sldMk cId="1229011949" sldId="271"/>
        </pc:sldMkLst>
        <pc:picChg chg="add mod">
          <ac:chgData name="Tejas Anvekar" userId="8e885761829e75dc" providerId="LiveId" clId="{E1AF3C32-9A4F-4FEF-9F51-EFDBC0B3CBDA}" dt="2022-08-22T14:26:10.994" v="842"/>
          <ac:picMkLst>
            <pc:docMk/>
            <pc:sldMk cId="1229011949" sldId="271"/>
            <ac:picMk id="3" creationId="{D2FD7D12-A336-FB46-E1E7-046790840BC0}"/>
          </ac:picMkLst>
        </pc:picChg>
      </pc:sldChg>
      <pc:sldChg chg="modSp mod">
        <pc:chgData name="Tejas Anvekar" userId="8e885761829e75dc" providerId="LiveId" clId="{E1AF3C32-9A4F-4FEF-9F51-EFDBC0B3CBDA}" dt="2022-08-22T17:51:06.279" v="4006" actId="207"/>
        <pc:sldMkLst>
          <pc:docMk/>
          <pc:sldMk cId="105048104" sldId="273"/>
        </pc:sldMkLst>
        <pc:spChg chg="mod">
          <ac:chgData name="Tejas Anvekar" userId="8e885761829e75dc" providerId="LiveId" clId="{E1AF3C32-9A4F-4FEF-9F51-EFDBC0B3CBDA}" dt="2022-08-22T17:51:06.279" v="4006" actId="207"/>
          <ac:spMkLst>
            <pc:docMk/>
            <pc:sldMk cId="105048104" sldId="273"/>
            <ac:spMk id="3" creationId="{00000000-0000-0000-0000-000000000000}"/>
          </ac:spMkLst>
        </pc:spChg>
        <pc:spChg chg="mod">
          <ac:chgData name="Tejas Anvekar" userId="8e885761829e75dc" providerId="LiveId" clId="{E1AF3C32-9A4F-4FEF-9F51-EFDBC0B3CBDA}" dt="2022-08-22T17:47:19.299" v="3776" actId="20577"/>
          <ac:spMkLst>
            <pc:docMk/>
            <pc:sldMk cId="105048104" sldId="273"/>
            <ac:spMk id="4" creationId="{00000000-0000-0000-0000-000000000000}"/>
          </ac:spMkLst>
        </pc:spChg>
        <pc:spChg chg="mod">
          <ac:chgData name="Tejas Anvekar" userId="8e885761829e75dc" providerId="LiveId" clId="{E1AF3C32-9A4F-4FEF-9F51-EFDBC0B3CBDA}" dt="2022-08-22T17:47:15.232" v="3775" actId="20577"/>
          <ac:spMkLst>
            <pc:docMk/>
            <pc:sldMk cId="105048104" sldId="273"/>
            <ac:spMk id="6" creationId="{00000000-0000-0000-0000-000000000000}"/>
          </ac:spMkLst>
        </pc:spChg>
      </pc:sldChg>
      <pc:sldChg chg="modNotesTx">
        <pc:chgData name="Tejas Anvekar" userId="8e885761829e75dc" providerId="LiveId" clId="{E1AF3C32-9A4F-4FEF-9F51-EFDBC0B3CBDA}" dt="2022-08-22T15:32:39.929" v="940" actId="20577"/>
        <pc:sldMkLst>
          <pc:docMk/>
          <pc:sldMk cId="2329358659" sldId="274"/>
        </pc:sldMkLst>
      </pc:sldChg>
      <pc:sldChg chg="del ord">
        <pc:chgData name="Tejas Anvekar" userId="8e885761829e75dc" providerId="LiveId" clId="{E1AF3C32-9A4F-4FEF-9F51-EFDBC0B3CBDA}" dt="2022-08-22T17:51:28.228" v="4010" actId="2696"/>
        <pc:sldMkLst>
          <pc:docMk/>
          <pc:sldMk cId="283905852" sldId="275"/>
        </pc:sldMkLst>
      </pc:sldChg>
      <pc:sldChg chg="addSp delSp modSp new mod modClrScheme chgLayout modNotesTx">
        <pc:chgData name="Tejas Anvekar" userId="8e885761829e75dc" providerId="LiveId" clId="{E1AF3C32-9A4F-4FEF-9F51-EFDBC0B3CBDA}" dt="2022-08-22T15:37:13.535" v="1221" actId="20577"/>
        <pc:sldMkLst>
          <pc:docMk/>
          <pc:sldMk cId="1053873200" sldId="276"/>
        </pc:sldMkLst>
        <pc:spChg chg="mod ord">
          <ac:chgData name="Tejas Anvekar" userId="8e885761829e75dc" providerId="LiveId" clId="{E1AF3C32-9A4F-4FEF-9F51-EFDBC0B3CBDA}" dt="2022-08-21T18:29:56.104" v="559" actId="20577"/>
          <ac:spMkLst>
            <pc:docMk/>
            <pc:sldMk cId="1053873200" sldId="276"/>
            <ac:spMk id="2" creationId="{27051328-6164-69F3-4422-FCCC0330CBD4}"/>
          </ac:spMkLst>
        </pc:spChg>
        <pc:spChg chg="add del mod ord">
          <ac:chgData name="Tejas Anvekar" userId="8e885761829e75dc" providerId="LiveId" clId="{E1AF3C32-9A4F-4FEF-9F51-EFDBC0B3CBDA}" dt="2022-08-21T17:47:08.370" v="87" actId="700"/>
          <ac:spMkLst>
            <pc:docMk/>
            <pc:sldMk cId="1053873200" sldId="276"/>
            <ac:spMk id="3" creationId="{F8605B24-6064-15E6-3A39-07EAD3972047}"/>
          </ac:spMkLst>
        </pc:spChg>
        <pc:spChg chg="mod ord">
          <ac:chgData name="Tejas Anvekar" userId="8e885761829e75dc" providerId="LiveId" clId="{E1AF3C32-9A4F-4FEF-9F51-EFDBC0B3CBDA}" dt="2022-08-21T17:47:08.370" v="87" actId="700"/>
          <ac:spMkLst>
            <pc:docMk/>
            <pc:sldMk cId="1053873200" sldId="276"/>
            <ac:spMk id="4" creationId="{04A55942-3A8E-E30B-0172-970A01288D04}"/>
          </ac:spMkLst>
        </pc:spChg>
        <pc:spChg chg="mod ord">
          <ac:chgData name="Tejas Anvekar" userId="8e885761829e75dc" providerId="LiveId" clId="{E1AF3C32-9A4F-4FEF-9F51-EFDBC0B3CBDA}" dt="2022-08-21T17:47:08.370" v="87" actId="700"/>
          <ac:spMkLst>
            <pc:docMk/>
            <pc:sldMk cId="1053873200" sldId="276"/>
            <ac:spMk id="5" creationId="{36233F41-D929-CFB5-FCB8-E305318BCF14}"/>
          </ac:spMkLst>
        </pc:spChg>
        <pc:spChg chg="mod ord">
          <ac:chgData name="Tejas Anvekar" userId="8e885761829e75dc" providerId="LiveId" clId="{E1AF3C32-9A4F-4FEF-9F51-EFDBC0B3CBDA}" dt="2022-08-21T17:47:08.370" v="87" actId="700"/>
          <ac:spMkLst>
            <pc:docMk/>
            <pc:sldMk cId="1053873200" sldId="276"/>
            <ac:spMk id="6" creationId="{157582D1-B4F9-CE29-9A74-C338808B6CF7}"/>
          </ac:spMkLst>
        </pc:spChg>
        <pc:spChg chg="add del mod ord">
          <ac:chgData name="Tejas Anvekar" userId="8e885761829e75dc" providerId="LiveId" clId="{E1AF3C32-9A4F-4FEF-9F51-EFDBC0B3CBDA}" dt="2022-08-21T17:48:35.405" v="105" actId="931"/>
          <ac:spMkLst>
            <pc:docMk/>
            <pc:sldMk cId="1053873200" sldId="276"/>
            <ac:spMk id="9" creationId="{1ECE9BA9-D93F-BAA8-447A-DB919230731A}"/>
          </ac:spMkLst>
        </pc:spChg>
        <pc:spChg chg="add mod ord">
          <ac:chgData name="Tejas Anvekar" userId="8e885761829e75dc" providerId="LiveId" clId="{E1AF3C32-9A4F-4FEF-9F51-EFDBC0B3CBDA}" dt="2022-08-21T18:28:39.507" v="543" actId="20577"/>
          <ac:spMkLst>
            <pc:docMk/>
            <pc:sldMk cId="1053873200" sldId="276"/>
            <ac:spMk id="10" creationId="{A46187A5-D284-3E43-0F36-BB88801FA25D}"/>
          </ac:spMkLst>
        </pc:spChg>
        <pc:picChg chg="add del mod">
          <ac:chgData name="Tejas Anvekar" userId="8e885761829e75dc" providerId="LiveId" clId="{E1AF3C32-9A4F-4FEF-9F51-EFDBC0B3CBDA}" dt="2022-08-21T17:46:12.473" v="83" actId="931"/>
          <ac:picMkLst>
            <pc:docMk/>
            <pc:sldMk cId="1053873200" sldId="276"/>
            <ac:picMk id="8" creationId="{FB98FAE8-08EE-913F-7217-B0BB5653B85C}"/>
          </ac:picMkLst>
        </pc:picChg>
        <pc:picChg chg="add del mod">
          <ac:chgData name="Tejas Anvekar" userId="8e885761829e75dc" providerId="LiveId" clId="{E1AF3C32-9A4F-4FEF-9F51-EFDBC0B3CBDA}" dt="2022-08-21T17:48:24.175" v="104" actId="931"/>
          <ac:picMkLst>
            <pc:docMk/>
            <pc:sldMk cId="1053873200" sldId="276"/>
            <ac:picMk id="12" creationId="{17F4EB68-A39E-4C92-A2B3-1D1518081443}"/>
          </ac:picMkLst>
        </pc:picChg>
        <pc:picChg chg="add mod">
          <ac:chgData name="Tejas Anvekar" userId="8e885761829e75dc" providerId="LiveId" clId="{E1AF3C32-9A4F-4FEF-9F51-EFDBC0B3CBDA}" dt="2022-08-21T18:20:27.820" v="223" actId="1076"/>
          <ac:picMkLst>
            <pc:docMk/>
            <pc:sldMk cId="1053873200" sldId="276"/>
            <ac:picMk id="14" creationId="{2069A959-9867-B8C8-7A8D-4B3471F4B214}"/>
          </ac:picMkLst>
        </pc:picChg>
        <pc:picChg chg="add del mod">
          <ac:chgData name="Tejas Anvekar" userId="8e885761829e75dc" providerId="LiveId" clId="{E1AF3C32-9A4F-4FEF-9F51-EFDBC0B3CBDA}" dt="2022-08-21T17:49:47.840" v="151" actId="931"/>
          <ac:picMkLst>
            <pc:docMk/>
            <pc:sldMk cId="1053873200" sldId="276"/>
            <ac:picMk id="16" creationId="{E21243C4-0BBC-9C4B-C886-745797350D31}"/>
          </ac:picMkLst>
        </pc:picChg>
        <pc:picChg chg="add mod">
          <ac:chgData name="Tejas Anvekar" userId="8e885761829e75dc" providerId="LiveId" clId="{E1AF3C32-9A4F-4FEF-9F51-EFDBC0B3CBDA}" dt="2022-08-21T18:28:51.943" v="546" actId="1076"/>
          <ac:picMkLst>
            <pc:docMk/>
            <pc:sldMk cId="1053873200" sldId="276"/>
            <ac:picMk id="18" creationId="{DC016D83-3220-8703-72D3-8D70581C2B8A}"/>
          </ac:picMkLst>
        </pc:picChg>
        <pc:picChg chg="add mod">
          <ac:chgData name="Tejas Anvekar" userId="8e885761829e75dc" providerId="LiveId" clId="{E1AF3C32-9A4F-4FEF-9F51-EFDBC0B3CBDA}" dt="2022-08-21T18:28:12.070" v="514" actId="1076"/>
          <ac:picMkLst>
            <pc:docMk/>
            <pc:sldMk cId="1053873200" sldId="276"/>
            <ac:picMk id="20" creationId="{C68E3736-27BB-3211-914D-29409A02904F}"/>
          </ac:picMkLst>
        </pc:picChg>
        <pc:picChg chg="add mod">
          <ac:chgData name="Tejas Anvekar" userId="8e885761829e75dc" providerId="LiveId" clId="{E1AF3C32-9A4F-4FEF-9F51-EFDBC0B3CBDA}" dt="2022-08-21T18:28:49.743" v="545" actId="1076"/>
          <ac:picMkLst>
            <pc:docMk/>
            <pc:sldMk cId="1053873200" sldId="276"/>
            <ac:picMk id="22" creationId="{721A30BA-01DE-F916-02C0-318F4E3429F0}"/>
          </ac:picMkLst>
        </pc:picChg>
      </pc:sldChg>
      <pc:sldChg chg="new del">
        <pc:chgData name="Tejas Anvekar" userId="8e885761829e75dc" providerId="LiveId" clId="{E1AF3C32-9A4F-4FEF-9F51-EFDBC0B3CBDA}" dt="2022-08-21T17:46:57.003" v="86" actId="680"/>
        <pc:sldMkLst>
          <pc:docMk/>
          <pc:sldMk cId="491712007" sldId="277"/>
        </pc:sldMkLst>
      </pc:sldChg>
      <pc:sldChg chg="addSp delSp modSp new mod modNotesTx">
        <pc:chgData name="Tejas Anvekar" userId="8e885761829e75dc" providerId="LiveId" clId="{E1AF3C32-9A4F-4FEF-9F51-EFDBC0B3CBDA}" dt="2022-08-22T17:14:47.299" v="2763" actId="1076"/>
        <pc:sldMkLst>
          <pc:docMk/>
          <pc:sldMk cId="4052589815" sldId="277"/>
        </pc:sldMkLst>
        <pc:spChg chg="mod">
          <ac:chgData name="Tejas Anvekar" userId="8e885761829e75dc" providerId="LiveId" clId="{E1AF3C32-9A4F-4FEF-9F51-EFDBC0B3CBDA}" dt="2022-08-21T18:30:03.023" v="562" actId="20577"/>
          <ac:spMkLst>
            <pc:docMk/>
            <pc:sldMk cId="4052589815" sldId="277"/>
            <ac:spMk id="2" creationId="{486D1082-DE6C-D930-81CA-5E041E3F73F0}"/>
          </ac:spMkLst>
        </pc:spChg>
        <pc:picChg chg="add del mod">
          <ac:chgData name="Tejas Anvekar" userId="8e885761829e75dc" providerId="LiveId" clId="{E1AF3C32-9A4F-4FEF-9F51-EFDBC0B3CBDA}" dt="2022-08-21T17:58:25.036" v="189" actId="931"/>
          <ac:picMkLst>
            <pc:docMk/>
            <pc:sldMk cId="4052589815" sldId="277"/>
            <ac:picMk id="5" creationId="{BD8A5A93-330C-43D4-1F74-945F64774959}"/>
          </ac:picMkLst>
        </pc:picChg>
        <pc:picChg chg="add mod">
          <ac:chgData name="Tejas Anvekar" userId="8e885761829e75dc" providerId="LiveId" clId="{E1AF3C32-9A4F-4FEF-9F51-EFDBC0B3CBDA}" dt="2022-08-21T18:09:13.947" v="215" actId="1076"/>
          <ac:picMkLst>
            <pc:docMk/>
            <pc:sldMk cId="4052589815" sldId="277"/>
            <ac:picMk id="7" creationId="{338CDBD5-4A1D-8F00-04F1-A3B7B7B3B391}"/>
          </ac:picMkLst>
        </pc:picChg>
        <pc:picChg chg="add mod">
          <ac:chgData name="Tejas Anvekar" userId="8e885761829e75dc" providerId="LiveId" clId="{E1AF3C32-9A4F-4FEF-9F51-EFDBC0B3CBDA}" dt="2022-08-21T18:09:12.387" v="214" actId="1076"/>
          <ac:picMkLst>
            <pc:docMk/>
            <pc:sldMk cId="4052589815" sldId="277"/>
            <ac:picMk id="9" creationId="{20DBACB3-5976-6B24-0FC8-1B2AA5778B1F}"/>
          </ac:picMkLst>
        </pc:picChg>
        <pc:picChg chg="add mod">
          <ac:chgData name="Tejas Anvekar" userId="8e885761829e75dc" providerId="LiveId" clId="{E1AF3C32-9A4F-4FEF-9F51-EFDBC0B3CBDA}" dt="2022-08-22T17:14:47.299" v="2763" actId="1076"/>
          <ac:picMkLst>
            <pc:docMk/>
            <pc:sldMk cId="4052589815" sldId="277"/>
            <ac:picMk id="11" creationId="{0DEC95FA-8775-8703-2AF2-B2E77367B0A7}"/>
          </ac:picMkLst>
        </pc:picChg>
      </pc:sldChg>
      <pc:sldChg chg="addSp delSp modSp new mod modNotesTx">
        <pc:chgData name="Tejas Anvekar" userId="8e885761829e75dc" providerId="LiveId" clId="{E1AF3C32-9A4F-4FEF-9F51-EFDBC0B3CBDA}" dt="2022-08-22T16:57:49.595" v="2138" actId="20577"/>
        <pc:sldMkLst>
          <pc:docMk/>
          <pc:sldMk cId="2837760806" sldId="278"/>
        </pc:sldMkLst>
        <pc:spChg chg="mod">
          <ac:chgData name="Tejas Anvekar" userId="8e885761829e75dc" providerId="LiveId" clId="{E1AF3C32-9A4F-4FEF-9F51-EFDBC0B3CBDA}" dt="2022-08-21T18:39:41.247" v="633" actId="14100"/>
          <ac:spMkLst>
            <pc:docMk/>
            <pc:sldMk cId="2837760806" sldId="278"/>
            <ac:spMk id="2" creationId="{D47C3EBE-7248-A6DE-161D-3A069726DE68}"/>
          </ac:spMkLst>
        </pc:spChg>
        <pc:spChg chg="del">
          <ac:chgData name="Tejas Anvekar" userId="8e885761829e75dc" providerId="LiveId" clId="{E1AF3C32-9A4F-4FEF-9F51-EFDBC0B3CBDA}" dt="2022-08-21T18:37:09.081" v="592"/>
          <ac:spMkLst>
            <pc:docMk/>
            <pc:sldMk cId="2837760806" sldId="278"/>
            <ac:spMk id="3" creationId="{119A9FF0-5211-8F81-ED4F-C12B4E20C8F6}"/>
          </ac:spMkLst>
        </pc:spChg>
        <pc:picChg chg="add mod">
          <ac:chgData name="Tejas Anvekar" userId="8e885761829e75dc" providerId="LiveId" clId="{E1AF3C32-9A4F-4FEF-9F51-EFDBC0B3CBDA}" dt="2022-08-21T18:39:56.680" v="639" actId="1076"/>
          <ac:picMkLst>
            <pc:docMk/>
            <pc:sldMk cId="2837760806" sldId="278"/>
            <ac:picMk id="8" creationId="{B7D80D7A-4CE8-340E-3432-A6A326738FED}"/>
          </ac:picMkLst>
        </pc:picChg>
        <pc:picChg chg="add mod">
          <ac:chgData name="Tejas Anvekar" userId="8e885761829e75dc" providerId="LiveId" clId="{E1AF3C32-9A4F-4FEF-9F51-EFDBC0B3CBDA}" dt="2022-08-21T18:43:58.276" v="677" actId="1076"/>
          <ac:picMkLst>
            <pc:docMk/>
            <pc:sldMk cId="2837760806" sldId="278"/>
            <ac:picMk id="10" creationId="{3A5040BB-842A-A991-11C5-7583D01DACCA}"/>
          </ac:picMkLst>
        </pc:picChg>
        <pc:picChg chg="add mod">
          <ac:chgData name="Tejas Anvekar" userId="8e885761829e75dc" providerId="LiveId" clId="{E1AF3C32-9A4F-4FEF-9F51-EFDBC0B3CBDA}" dt="2022-08-21T18:40:26.377" v="651" actId="1076"/>
          <ac:picMkLst>
            <pc:docMk/>
            <pc:sldMk cId="2837760806" sldId="278"/>
            <ac:picMk id="12" creationId="{935ACFFC-6CC7-4B76-EEC3-C6554766B14D}"/>
          </ac:picMkLst>
        </pc:picChg>
        <pc:picChg chg="add mod">
          <ac:chgData name="Tejas Anvekar" userId="8e885761829e75dc" providerId="LiveId" clId="{E1AF3C32-9A4F-4FEF-9F51-EFDBC0B3CBDA}" dt="2022-08-21T18:44:49.371" v="678" actId="1076"/>
          <ac:picMkLst>
            <pc:docMk/>
            <pc:sldMk cId="2837760806" sldId="278"/>
            <ac:picMk id="14" creationId="{814CED49-88FA-AA43-9523-F6B4C1F33F9B}"/>
          </ac:picMkLst>
        </pc:picChg>
        <pc:picChg chg="add mod">
          <ac:chgData name="Tejas Anvekar" userId="8e885761829e75dc" providerId="LiveId" clId="{E1AF3C32-9A4F-4FEF-9F51-EFDBC0B3CBDA}" dt="2022-08-21T18:44:56.132" v="679" actId="1076"/>
          <ac:picMkLst>
            <pc:docMk/>
            <pc:sldMk cId="2837760806" sldId="278"/>
            <ac:picMk id="16" creationId="{FE2140BF-32DD-60C1-86C9-35D9203CD35F}"/>
          </ac:picMkLst>
        </pc:picChg>
        <pc:picChg chg="add del mod modCrop">
          <ac:chgData name="Tejas Anvekar" userId="8e885761829e75dc" providerId="LiveId" clId="{E1AF3C32-9A4F-4FEF-9F51-EFDBC0B3CBDA}" dt="2022-08-22T14:11:50.690" v="837" actId="21"/>
          <ac:picMkLst>
            <pc:docMk/>
            <pc:sldMk cId="2837760806" sldId="278"/>
            <ac:picMk id="18" creationId="{17A1D02E-C364-BF6C-6E00-0E5CC7D4E723}"/>
          </ac:picMkLst>
        </pc:picChg>
      </pc:sldChg>
      <pc:sldChg chg="addSp delSp modSp new del mod ord modAnim modNotesTx">
        <pc:chgData name="Tejas Anvekar" userId="8e885761829e75dc" providerId="LiveId" clId="{E1AF3C32-9A4F-4FEF-9F51-EFDBC0B3CBDA}" dt="2022-08-22T17:12:37.149" v="2761" actId="2696"/>
        <pc:sldMkLst>
          <pc:docMk/>
          <pc:sldMk cId="1984185301" sldId="279"/>
        </pc:sldMkLst>
        <pc:spChg chg="mod">
          <ac:chgData name="Tejas Anvekar" userId="8e885761829e75dc" providerId="LiveId" clId="{E1AF3C32-9A4F-4FEF-9F51-EFDBC0B3CBDA}" dt="2022-08-21T19:31:06.748" v="722"/>
          <ac:spMkLst>
            <pc:docMk/>
            <pc:sldMk cId="1984185301" sldId="279"/>
            <ac:spMk id="2" creationId="{974BF626-5EC7-D53B-F00D-D4222385B7B8}"/>
          </ac:spMkLst>
        </pc:spChg>
        <pc:spChg chg="del">
          <ac:chgData name="Tejas Anvekar" userId="8e885761829e75dc" providerId="LiveId" clId="{E1AF3C32-9A4F-4FEF-9F51-EFDBC0B3CBDA}" dt="2022-08-21T18:47:38.028" v="704"/>
          <ac:spMkLst>
            <pc:docMk/>
            <pc:sldMk cId="1984185301" sldId="279"/>
            <ac:spMk id="3" creationId="{E7312903-C088-DED7-A8FA-C3743D7FEB84}"/>
          </ac:spMkLst>
        </pc:spChg>
        <pc:picChg chg="add mod">
          <ac:chgData name="Tejas Anvekar" userId="8e885761829e75dc" providerId="LiveId" clId="{E1AF3C32-9A4F-4FEF-9F51-EFDBC0B3CBDA}" dt="2022-08-21T18:49:59.790" v="720" actId="14100"/>
          <ac:picMkLst>
            <pc:docMk/>
            <pc:sldMk cId="1984185301" sldId="279"/>
            <ac:picMk id="7" creationId="{67B9B12C-2DCE-EA07-899A-973F56AEB8AE}"/>
          </ac:picMkLst>
        </pc:picChg>
        <pc:picChg chg="add mod">
          <ac:chgData name="Tejas Anvekar" userId="8e885761829e75dc" providerId="LiveId" clId="{E1AF3C32-9A4F-4FEF-9F51-EFDBC0B3CBDA}" dt="2022-08-21T18:50:00.839" v="721" actId="1076"/>
          <ac:picMkLst>
            <pc:docMk/>
            <pc:sldMk cId="1984185301" sldId="279"/>
            <ac:picMk id="8" creationId="{B0A6E925-E658-17DC-F111-E46DEAB168AC}"/>
          </ac:picMkLst>
        </pc:picChg>
      </pc:sldChg>
      <pc:sldChg chg="addSp modSp new mod modAnim modNotesTx">
        <pc:chgData name="Tejas Anvekar" userId="8e885761829e75dc" providerId="LiveId" clId="{E1AF3C32-9A4F-4FEF-9F51-EFDBC0B3CBDA}" dt="2022-08-22T17:12:24.286" v="2760" actId="20577"/>
        <pc:sldMkLst>
          <pc:docMk/>
          <pc:sldMk cId="3001980984" sldId="280"/>
        </pc:sldMkLst>
        <pc:spChg chg="mod">
          <ac:chgData name="Tejas Anvekar" userId="8e885761829e75dc" providerId="LiveId" clId="{E1AF3C32-9A4F-4FEF-9F51-EFDBC0B3CBDA}" dt="2022-08-21T19:55:37.586" v="731" actId="1076"/>
          <ac:spMkLst>
            <pc:docMk/>
            <pc:sldMk cId="3001980984" sldId="280"/>
            <ac:spMk id="2" creationId="{56A5BF72-ED66-A5B6-7E36-B38CFB87D6A2}"/>
          </ac:spMkLst>
        </pc:spChg>
        <pc:picChg chg="add mod">
          <ac:chgData name="Tejas Anvekar" userId="8e885761829e75dc" providerId="LiveId" clId="{E1AF3C32-9A4F-4FEF-9F51-EFDBC0B3CBDA}" dt="2022-08-21T19:56:06.363" v="741" actId="14100"/>
          <ac:picMkLst>
            <pc:docMk/>
            <pc:sldMk cId="3001980984" sldId="280"/>
            <ac:picMk id="4" creationId="{DC93EAB9-9F15-F739-0744-6944E2A05570}"/>
          </ac:picMkLst>
        </pc:picChg>
      </pc:sldChg>
      <pc:sldChg chg="new del">
        <pc:chgData name="Tejas Anvekar" userId="8e885761829e75dc" providerId="LiveId" clId="{E1AF3C32-9A4F-4FEF-9F51-EFDBC0B3CBDA}" dt="2022-08-22T17:51:13.501" v="4007" actId="2696"/>
        <pc:sldMkLst>
          <pc:docMk/>
          <pc:sldMk cId="79822705" sldId="281"/>
        </pc:sldMkLst>
      </pc:sldChg>
      <pc:sldChg chg="addSp delSp modSp new del">
        <pc:chgData name="Tejas Anvekar" userId="8e885761829e75dc" providerId="LiveId" clId="{E1AF3C32-9A4F-4FEF-9F51-EFDBC0B3CBDA}" dt="2022-08-22T14:12:04.074" v="840" actId="2696"/>
        <pc:sldMkLst>
          <pc:docMk/>
          <pc:sldMk cId="1135803588" sldId="281"/>
        </pc:sldMkLst>
        <pc:spChg chg="del">
          <ac:chgData name="Tejas Anvekar" userId="8e885761829e75dc" providerId="LiveId" clId="{E1AF3C32-9A4F-4FEF-9F51-EFDBC0B3CBDA}" dt="2022-08-22T14:11:59.268" v="839"/>
          <ac:spMkLst>
            <pc:docMk/>
            <pc:sldMk cId="1135803588" sldId="281"/>
            <ac:spMk id="3" creationId="{85AAFE89-8AB2-4608-1DE9-14F0AB9477B4}"/>
          </ac:spMkLst>
        </pc:spChg>
        <pc:picChg chg="add mod">
          <ac:chgData name="Tejas Anvekar" userId="8e885761829e75dc" providerId="LiveId" clId="{E1AF3C32-9A4F-4FEF-9F51-EFDBC0B3CBDA}" dt="2022-08-22T14:11:59.268" v="839"/>
          <ac:picMkLst>
            <pc:docMk/>
            <pc:sldMk cId="1135803588" sldId="281"/>
            <ac:picMk id="7" creationId="{C6B367FC-6F4D-1146-BC3A-907C603B32FB}"/>
          </ac:picMkLst>
        </pc:picChg>
      </pc:sldChg>
      <pc:sldChg chg="addSp delSp modSp new mod modAnim">
        <pc:chgData name="Tejas Anvekar" userId="8e885761829e75dc" providerId="LiveId" clId="{E1AF3C32-9A4F-4FEF-9F51-EFDBC0B3CBDA}" dt="2022-08-22T17:54:20.382" v="4014" actId="1076"/>
        <pc:sldMkLst>
          <pc:docMk/>
          <pc:sldMk cId="2424437136" sldId="281"/>
        </pc:sldMkLst>
        <pc:spChg chg="del">
          <ac:chgData name="Tejas Anvekar" userId="8e885761829e75dc" providerId="LiveId" clId="{E1AF3C32-9A4F-4FEF-9F51-EFDBC0B3CBDA}" dt="2022-08-22T17:52:31.782" v="4012"/>
          <ac:spMkLst>
            <pc:docMk/>
            <pc:sldMk cId="2424437136" sldId="281"/>
            <ac:spMk id="3" creationId="{C07F6BCB-EC2E-DBE1-CE9C-28F94F9732A7}"/>
          </ac:spMkLst>
        </pc:spChg>
        <pc:picChg chg="add mod">
          <ac:chgData name="Tejas Anvekar" userId="8e885761829e75dc" providerId="LiveId" clId="{E1AF3C32-9A4F-4FEF-9F51-EFDBC0B3CBDA}" dt="2022-08-22T17:54:20.382" v="4014" actId="1076"/>
          <ac:picMkLst>
            <pc:docMk/>
            <pc:sldMk cId="2424437136" sldId="281"/>
            <ac:picMk id="7" creationId="{3BFF0E2C-09B1-53D2-642A-F856756FA106}"/>
          </ac:picMkLst>
        </pc:picChg>
      </pc:sldChg>
      <pc:sldChg chg="add del">
        <pc:chgData name="Tejas Anvekar" userId="8e885761829e75dc" providerId="LiveId" clId="{E1AF3C32-9A4F-4FEF-9F51-EFDBC0B3CBDA}" dt="2022-08-22T17:51:30.516" v="4011" actId="2696"/>
        <pc:sldMkLst>
          <pc:docMk/>
          <pc:sldMk cId="3014198873" sldId="28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26929C-E617-41A0-ABC5-98BEBA18A8D7}" type="datetimeFigureOut">
              <a:rPr lang="en-US" smtClean="0"/>
              <a:t>8/22/2022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7B4A52-F885-43E0-96B1-02F126714C54}" type="slidenum">
              <a:rPr lang="en-US" smtClean="0"/>
              <a:t>‹#›</a:t>
            </a:fld>
            <a:endParaRPr lang="en-US"/>
          </a:p>
        </p:txBody>
      </p:sp>
    </p:spTree>
    <p:extLst>
      <p:ext uri="{BB962C8B-B14F-4D97-AF65-F5344CB8AC3E}">
        <p14:creationId xmlns:p14="http://schemas.microsoft.com/office/powerpoint/2010/main" val="2722476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Hello everyone this is team </a:t>
            </a:r>
            <a:r>
              <a:rPr lang="en-US" dirty="0">
                <a:solidFill>
                  <a:srgbClr val="FF0000"/>
                </a:solidFill>
              </a:rPr>
              <a:t>MRP BHEL. The members of the team are </a:t>
            </a:r>
            <a:r>
              <a:rPr lang="en-IN" sz="1800" b="0" i="0" u="none" strike="noStrike" kern="1200" dirty="0">
                <a:solidFill>
                  <a:srgbClr val="000000"/>
                </a:solidFill>
                <a:effectLst/>
                <a:latin typeface="Calibri" panose="020F0502020204030204" pitchFamily="34" charset="0"/>
              </a:rPr>
              <a:t> MOHAMMEDASIM BAGE, PRIYA J SIDDASAMUDRA and  ROHAN V ANVEKAR. </a:t>
            </a:r>
            <a:r>
              <a:rPr lang="en-US" dirty="0"/>
              <a:t>Under the guidance of </a:t>
            </a:r>
            <a:r>
              <a:rPr lang="en-IN" sz="1600" dirty="0">
                <a:effectLst/>
              </a:rPr>
              <a:t>Prof. </a:t>
            </a:r>
            <a:r>
              <a:rPr lang="en-IN" sz="1600" dirty="0" err="1">
                <a:effectLst/>
              </a:rPr>
              <a:t>Sachidananda</a:t>
            </a:r>
            <a:r>
              <a:rPr lang="en-IN" sz="1600" dirty="0">
                <a:effectLst/>
              </a:rPr>
              <a:t> T G. </a:t>
            </a:r>
            <a:endParaRPr lang="en-US" sz="1600" dirty="0">
              <a:solidFill>
                <a:srgbClr val="FF0000"/>
              </a:solidFill>
            </a:endParaRPr>
          </a:p>
          <a:p>
            <a:pPr marL="0" marR="0" indent="0" algn="l" rtl="0" eaLnBrk="1" fontAlgn="auto" latinLnBrk="0" hangingPunct="1">
              <a:spcBef>
                <a:spcPts val="0"/>
              </a:spcBef>
              <a:spcAft>
                <a:spcPts val="0"/>
              </a:spcAft>
            </a:pPr>
            <a:endParaRPr lang="en-US" dirty="0"/>
          </a:p>
        </p:txBody>
      </p:sp>
      <p:sp>
        <p:nvSpPr>
          <p:cNvPr id="4" name="Slide Number Placeholder 3"/>
          <p:cNvSpPr>
            <a:spLocks noGrp="1"/>
          </p:cNvSpPr>
          <p:nvPr>
            <p:ph type="sldNum" sz="quarter" idx="10"/>
          </p:nvPr>
        </p:nvSpPr>
        <p:spPr/>
        <p:txBody>
          <a:bodyPr/>
          <a:lstStyle/>
          <a:p>
            <a:fld id="{7B7B4A52-F885-43E0-96B1-02F126714C54}" type="slidenum">
              <a:rPr lang="en-US" smtClean="0"/>
              <a:t>1</a:t>
            </a:fld>
            <a:endParaRPr lang="en-US"/>
          </a:p>
        </p:txBody>
      </p:sp>
    </p:spTree>
    <p:extLst>
      <p:ext uri="{BB962C8B-B14F-4D97-AF65-F5344CB8AC3E}">
        <p14:creationId xmlns:p14="http://schemas.microsoft.com/office/powerpoint/2010/main" val="2448849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Our problem definition is  </a:t>
            </a:r>
            <a:r>
              <a:rPr lang="en-US" sz="1200" b="0" i="0" dirty="0">
                <a:effectLst/>
                <a:latin typeface="-apple-system"/>
              </a:rPr>
              <a:t>Build a Mixer which is automatics which has a lid of transparent material which is of cylindrical shape and also user-friendly. The weight of the machine should be with in 3kg, the rotor must have at least 3 blades. It Size and dimension of machine must be 2 cubic feet and built with in 3500Rs. The dish must be ready in 2-3 mins. It should be self serving and  should </a:t>
            </a:r>
            <a:r>
              <a:rPr lang="en-US" sz="1200" dirty="0">
                <a:latin typeface="-apple-system"/>
              </a:rPr>
              <a:t>give a</a:t>
            </a:r>
            <a:r>
              <a:rPr lang="en-US" sz="1200" b="0" i="0" dirty="0">
                <a:effectLst/>
                <a:latin typeface="-apple-system"/>
              </a:rPr>
              <a:t> beep alert Indication after task completion.</a:t>
            </a:r>
            <a:endParaRPr lang="en-US" sz="1200" dirty="0"/>
          </a:p>
          <a:p>
            <a:endParaRPr lang="en-US" dirty="0"/>
          </a:p>
        </p:txBody>
      </p:sp>
      <p:sp>
        <p:nvSpPr>
          <p:cNvPr id="4" name="Slide Number Placeholder 3"/>
          <p:cNvSpPr>
            <a:spLocks noGrp="1"/>
          </p:cNvSpPr>
          <p:nvPr>
            <p:ph type="sldNum" sz="quarter" idx="10"/>
          </p:nvPr>
        </p:nvSpPr>
        <p:spPr/>
        <p:txBody>
          <a:bodyPr/>
          <a:lstStyle/>
          <a:p>
            <a:fld id="{C1843090-0207-4408-8601-4ACBBAB65A99}" type="slidenum">
              <a:rPr lang="en-US" smtClean="0"/>
              <a:t>2</a:t>
            </a:fld>
            <a:endParaRPr lang="en-US"/>
          </a:p>
        </p:txBody>
      </p:sp>
    </p:spTree>
    <p:extLst>
      <p:ext uri="{BB962C8B-B14F-4D97-AF65-F5344CB8AC3E}">
        <p14:creationId xmlns:p14="http://schemas.microsoft.com/office/powerpoint/2010/main" val="1203409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These are 3  engineering design  </a:t>
            </a:r>
            <a:r>
              <a:rPr lang="en-US" sz="1200" b="1" dirty="0"/>
              <a:t>Generated Concepts</a:t>
            </a:r>
            <a:endParaRPr lang="en-IN" dirty="0"/>
          </a:p>
        </p:txBody>
      </p:sp>
      <p:sp>
        <p:nvSpPr>
          <p:cNvPr id="4" name="Slide Number Placeholder 3"/>
          <p:cNvSpPr>
            <a:spLocks noGrp="1"/>
          </p:cNvSpPr>
          <p:nvPr>
            <p:ph type="sldNum" sz="quarter" idx="5"/>
          </p:nvPr>
        </p:nvSpPr>
        <p:spPr/>
        <p:txBody>
          <a:bodyPr/>
          <a:lstStyle/>
          <a:p>
            <a:fld id="{7B7B4A52-F885-43E0-96B1-02F126714C54}" type="slidenum">
              <a:rPr lang="en-US" smtClean="0"/>
              <a:t>3</a:t>
            </a:fld>
            <a:endParaRPr lang="en-US"/>
          </a:p>
        </p:txBody>
      </p:sp>
    </p:spTree>
    <p:extLst>
      <p:ext uri="{BB962C8B-B14F-4D97-AF65-F5344CB8AC3E}">
        <p14:creationId xmlns:p14="http://schemas.microsoft.com/office/powerpoint/2010/main" val="22298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We have selected this design concept for the implementation</a:t>
            </a:r>
          </a:p>
          <a:p>
            <a:endParaRPr lang="en-IN" dirty="0"/>
          </a:p>
        </p:txBody>
      </p:sp>
      <p:sp>
        <p:nvSpPr>
          <p:cNvPr id="4" name="Slide Number Placeholder 3"/>
          <p:cNvSpPr>
            <a:spLocks noGrp="1"/>
          </p:cNvSpPr>
          <p:nvPr>
            <p:ph type="sldNum" sz="quarter" idx="5"/>
          </p:nvPr>
        </p:nvSpPr>
        <p:spPr/>
        <p:txBody>
          <a:bodyPr/>
          <a:lstStyle/>
          <a:p>
            <a:fld id="{7B7B4A52-F885-43E0-96B1-02F126714C54}" type="slidenum">
              <a:rPr lang="en-US" smtClean="0"/>
              <a:t>4</a:t>
            </a:fld>
            <a:endParaRPr lang="en-US"/>
          </a:p>
        </p:txBody>
      </p:sp>
    </p:spTree>
    <p:extLst>
      <p:ext uri="{BB962C8B-B14F-4D97-AF65-F5344CB8AC3E}">
        <p14:creationId xmlns:p14="http://schemas.microsoft.com/office/powerpoint/2010/main" val="4214372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Virtual Implementation using Autodesk inventor .</a:t>
            </a:r>
            <a:endParaRPr lang="en-IN" dirty="0"/>
          </a:p>
        </p:txBody>
      </p:sp>
      <p:sp>
        <p:nvSpPr>
          <p:cNvPr id="4" name="Slide Number Placeholder 3"/>
          <p:cNvSpPr>
            <a:spLocks noGrp="1"/>
          </p:cNvSpPr>
          <p:nvPr>
            <p:ph type="sldNum" sz="quarter" idx="5"/>
          </p:nvPr>
        </p:nvSpPr>
        <p:spPr/>
        <p:txBody>
          <a:bodyPr/>
          <a:lstStyle/>
          <a:p>
            <a:fld id="{7B7B4A52-F885-43E0-96B1-02F126714C54}" type="slidenum">
              <a:rPr lang="en-US" smtClean="0"/>
              <a:t>5</a:t>
            </a:fld>
            <a:endParaRPr lang="en-US"/>
          </a:p>
        </p:txBody>
      </p:sp>
    </p:spTree>
    <p:extLst>
      <p:ext uri="{BB962C8B-B14F-4D97-AF65-F5344CB8AC3E}">
        <p14:creationId xmlns:p14="http://schemas.microsoft.com/office/powerpoint/2010/main" val="2160374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3D model of the entire system</a:t>
            </a:r>
            <a:endParaRPr lang="en-IN" dirty="0"/>
          </a:p>
        </p:txBody>
      </p:sp>
      <p:sp>
        <p:nvSpPr>
          <p:cNvPr id="4" name="Slide Number Placeholder 3"/>
          <p:cNvSpPr>
            <a:spLocks noGrp="1"/>
          </p:cNvSpPr>
          <p:nvPr>
            <p:ph type="sldNum" sz="quarter" idx="5"/>
          </p:nvPr>
        </p:nvSpPr>
        <p:spPr/>
        <p:txBody>
          <a:bodyPr/>
          <a:lstStyle/>
          <a:p>
            <a:fld id="{7B7B4A52-F885-43E0-96B1-02F126714C54}" type="slidenum">
              <a:rPr lang="en-US" smtClean="0"/>
              <a:t>6</a:t>
            </a:fld>
            <a:endParaRPr lang="en-US"/>
          </a:p>
        </p:txBody>
      </p:sp>
    </p:spTree>
    <p:extLst>
      <p:ext uri="{BB962C8B-B14F-4D97-AF65-F5344CB8AC3E}">
        <p14:creationId xmlns:p14="http://schemas.microsoft.com/office/powerpoint/2010/main" val="318196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Circuit diagram of the entire system</a:t>
            </a:r>
            <a:endParaRPr lang="en-IN" dirty="0"/>
          </a:p>
        </p:txBody>
      </p:sp>
      <p:sp>
        <p:nvSpPr>
          <p:cNvPr id="4" name="Slide Number Placeholder 3"/>
          <p:cNvSpPr>
            <a:spLocks noGrp="1"/>
          </p:cNvSpPr>
          <p:nvPr>
            <p:ph type="sldNum" sz="quarter" idx="5"/>
          </p:nvPr>
        </p:nvSpPr>
        <p:spPr/>
        <p:txBody>
          <a:bodyPr/>
          <a:lstStyle/>
          <a:p>
            <a:fld id="{7B7B4A52-F885-43E0-96B1-02F126714C54}" type="slidenum">
              <a:rPr lang="en-US" smtClean="0"/>
              <a:t>7</a:t>
            </a:fld>
            <a:endParaRPr lang="en-US"/>
          </a:p>
        </p:txBody>
      </p:sp>
    </p:spTree>
    <p:extLst>
      <p:ext uri="{BB962C8B-B14F-4D97-AF65-F5344CB8AC3E}">
        <p14:creationId xmlns:p14="http://schemas.microsoft.com/office/powerpoint/2010/main" val="1301001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Physical Implementation</a:t>
            </a:r>
          </a:p>
        </p:txBody>
      </p:sp>
      <p:sp>
        <p:nvSpPr>
          <p:cNvPr id="4" name="Slide Number Placeholder 3"/>
          <p:cNvSpPr>
            <a:spLocks noGrp="1"/>
          </p:cNvSpPr>
          <p:nvPr>
            <p:ph type="sldNum" sz="quarter" idx="5"/>
          </p:nvPr>
        </p:nvSpPr>
        <p:spPr/>
        <p:txBody>
          <a:bodyPr/>
          <a:lstStyle/>
          <a:p>
            <a:fld id="{7B7B4A52-F885-43E0-96B1-02F126714C54}" type="slidenum">
              <a:rPr lang="en-US" smtClean="0"/>
              <a:t>8</a:t>
            </a:fld>
            <a:endParaRPr lang="en-US"/>
          </a:p>
        </p:txBody>
      </p:sp>
    </p:spTree>
    <p:extLst>
      <p:ext uri="{BB962C8B-B14F-4D97-AF65-F5344CB8AC3E}">
        <p14:creationId xmlns:p14="http://schemas.microsoft.com/office/powerpoint/2010/main" val="3018711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In sprint one first image shown gives the idea about the blade structure present in mixer. Image two shows the mixing container and third image gives us the idea about how the storing containers will be present in our model. </a:t>
            </a:r>
          </a:p>
        </p:txBody>
      </p:sp>
      <p:sp>
        <p:nvSpPr>
          <p:cNvPr id="4" name="Slide Number Placeholder 3"/>
          <p:cNvSpPr>
            <a:spLocks noGrp="1"/>
          </p:cNvSpPr>
          <p:nvPr>
            <p:ph type="sldNum" sz="quarter" idx="5"/>
          </p:nvPr>
        </p:nvSpPr>
        <p:spPr/>
        <p:txBody>
          <a:bodyPr/>
          <a:lstStyle/>
          <a:p>
            <a:fld id="{7B7B4A52-F885-43E0-96B1-02F126714C54}" type="slidenum">
              <a:rPr lang="en-US" smtClean="0"/>
              <a:t>9</a:t>
            </a:fld>
            <a:endParaRPr lang="en-US"/>
          </a:p>
        </p:txBody>
      </p:sp>
    </p:spTree>
    <p:extLst>
      <p:ext uri="{BB962C8B-B14F-4D97-AF65-F5344CB8AC3E}">
        <p14:creationId xmlns:p14="http://schemas.microsoft.com/office/powerpoint/2010/main" val="3277022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Sprint two talks about the circuit connections .Here we have used two micro servo and a  servo MG995 with a sixty rpm DC motor connected to  a relay . A  DC power jack ,  a piezo buzzer, a resistor, a bread board and Arduino mega . </a:t>
            </a:r>
          </a:p>
        </p:txBody>
      </p:sp>
      <p:sp>
        <p:nvSpPr>
          <p:cNvPr id="4" name="Slide Number Placeholder 3"/>
          <p:cNvSpPr>
            <a:spLocks noGrp="1"/>
          </p:cNvSpPr>
          <p:nvPr>
            <p:ph type="sldNum" sz="quarter" idx="5"/>
          </p:nvPr>
        </p:nvSpPr>
        <p:spPr/>
        <p:txBody>
          <a:bodyPr/>
          <a:lstStyle/>
          <a:p>
            <a:fld id="{7B7B4A52-F885-43E0-96B1-02F126714C54}" type="slidenum">
              <a:rPr lang="en-US" smtClean="0"/>
              <a:t>10</a:t>
            </a:fld>
            <a:endParaRPr lang="en-US"/>
          </a:p>
        </p:txBody>
      </p:sp>
    </p:spTree>
    <p:extLst>
      <p:ext uri="{BB962C8B-B14F-4D97-AF65-F5344CB8AC3E}">
        <p14:creationId xmlns:p14="http://schemas.microsoft.com/office/powerpoint/2010/main" val="1586998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We used acrylic sheet to make the base for all the components . Got the required dimension of cutting using laser cutting tool. We got the 3D printed blades using the PLA material. It took around 7hr to get it printed. The structure is made of aluminium. We used form sheet to cover the components. Used multiple other tool from tinkering lab  to complete the model.    </a:t>
            </a:r>
          </a:p>
        </p:txBody>
      </p:sp>
      <p:sp>
        <p:nvSpPr>
          <p:cNvPr id="4" name="Slide Number Placeholder 3"/>
          <p:cNvSpPr>
            <a:spLocks noGrp="1"/>
          </p:cNvSpPr>
          <p:nvPr>
            <p:ph type="sldNum" sz="quarter" idx="5"/>
          </p:nvPr>
        </p:nvSpPr>
        <p:spPr/>
        <p:txBody>
          <a:bodyPr/>
          <a:lstStyle/>
          <a:p>
            <a:fld id="{7B7B4A52-F885-43E0-96B1-02F126714C54}" type="slidenum">
              <a:rPr lang="en-US" smtClean="0"/>
              <a:t>11</a:t>
            </a:fld>
            <a:endParaRPr lang="en-US"/>
          </a:p>
        </p:txBody>
      </p:sp>
    </p:spTree>
    <p:extLst>
      <p:ext uri="{BB962C8B-B14F-4D97-AF65-F5344CB8AC3E}">
        <p14:creationId xmlns:p14="http://schemas.microsoft.com/office/powerpoint/2010/main" val="1777093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First we dumped the code to Arduino, ones the power supply is given to model first the two micro servo opens the channel to outflow the food ingredient’s into the rotating container. Then signal is sent to DC motor through Arduino and it starts rotating for the given amount of time. After this the buzzer gives a beep sound indicating that the mixing is done. After this the servo MG995 opens the bottom plate and closes  in a given amount of time.    </a:t>
            </a:r>
          </a:p>
        </p:txBody>
      </p:sp>
      <p:sp>
        <p:nvSpPr>
          <p:cNvPr id="4" name="Slide Number Placeholder 3"/>
          <p:cNvSpPr>
            <a:spLocks noGrp="1"/>
          </p:cNvSpPr>
          <p:nvPr>
            <p:ph type="sldNum" sz="quarter" idx="5"/>
          </p:nvPr>
        </p:nvSpPr>
        <p:spPr/>
        <p:txBody>
          <a:bodyPr/>
          <a:lstStyle/>
          <a:p>
            <a:fld id="{7B7B4A52-F885-43E0-96B1-02F126714C54}" type="slidenum">
              <a:rPr lang="en-US" smtClean="0"/>
              <a:t>12</a:t>
            </a:fld>
            <a:endParaRPr lang="en-US"/>
          </a:p>
        </p:txBody>
      </p:sp>
    </p:spTree>
    <p:extLst>
      <p:ext uri="{BB962C8B-B14F-4D97-AF65-F5344CB8AC3E}">
        <p14:creationId xmlns:p14="http://schemas.microsoft.com/office/powerpoint/2010/main" val="15036842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alphaModFix amt="12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04-08-2022</a:t>
            </a:r>
          </a:p>
        </p:txBody>
      </p:sp>
      <p:sp>
        <p:nvSpPr>
          <p:cNvPr id="5" name="Footer Placeholder 4"/>
          <p:cNvSpPr>
            <a:spLocks noGrp="1"/>
          </p:cNvSpPr>
          <p:nvPr>
            <p:ph type="ftr" sz="quarter" idx="11"/>
          </p:nvPr>
        </p:nvSpPr>
        <p:spPr/>
        <p:txBody>
          <a:bodyPr/>
          <a:lstStyle/>
          <a:p>
            <a:r>
              <a:rPr lang="en-US"/>
              <a:t>Engineering Exploration 2021-2022 Even</a:t>
            </a:r>
          </a:p>
        </p:txBody>
      </p:sp>
      <p:sp>
        <p:nvSpPr>
          <p:cNvPr id="6" name="Slide Number Placeholder 5"/>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1336371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04-08-2022</a:t>
            </a:r>
          </a:p>
        </p:txBody>
      </p:sp>
      <p:sp>
        <p:nvSpPr>
          <p:cNvPr id="5" name="Footer Placeholder 4"/>
          <p:cNvSpPr>
            <a:spLocks noGrp="1"/>
          </p:cNvSpPr>
          <p:nvPr>
            <p:ph type="ftr" sz="quarter" idx="11"/>
          </p:nvPr>
        </p:nvSpPr>
        <p:spPr/>
        <p:txBody>
          <a:bodyPr/>
          <a:lstStyle/>
          <a:p>
            <a:r>
              <a:rPr lang="en-US"/>
              <a:t>Engineering Exploration 2021-2022 Even</a:t>
            </a:r>
          </a:p>
        </p:txBody>
      </p:sp>
      <p:sp>
        <p:nvSpPr>
          <p:cNvPr id="6" name="Slide Number Placeholder 5"/>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134094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04-08-2022</a:t>
            </a:r>
          </a:p>
        </p:txBody>
      </p:sp>
      <p:sp>
        <p:nvSpPr>
          <p:cNvPr id="5" name="Footer Placeholder 4"/>
          <p:cNvSpPr>
            <a:spLocks noGrp="1"/>
          </p:cNvSpPr>
          <p:nvPr>
            <p:ph type="ftr" sz="quarter" idx="11"/>
          </p:nvPr>
        </p:nvSpPr>
        <p:spPr/>
        <p:txBody>
          <a:bodyPr/>
          <a:lstStyle/>
          <a:p>
            <a:r>
              <a:rPr lang="en-US"/>
              <a:t>Engineering Exploration 2021-2022 Even</a:t>
            </a:r>
          </a:p>
        </p:txBody>
      </p:sp>
      <p:sp>
        <p:nvSpPr>
          <p:cNvPr id="6" name="Slide Number Placeholder 5"/>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4287033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04-08-2022</a:t>
            </a:r>
          </a:p>
        </p:txBody>
      </p:sp>
      <p:sp>
        <p:nvSpPr>
          <p:cNvPr id="6" name="Footer Placeholder 5"/>
          <p:cNvSpPr>
            <a:spLocks noGrp="1"/>
          </p:cNvSpPr>
          <p:nvPr>
            <p:ph type="ftr" sz="quarter" idx="11"/>
          </p:nvPr>
        </p:nvSpPr>
        <p:spPr/>
        <p:txBody>
          <a:bodyPr/>
          <a:lstStyle/>
          <a:p>
            <a:r>
              <a:rPr lang="en-US"/>
              <a:t>Engineering Exploration 2021-2022 Even</a:t>
            </a:r>
          </a:p>
        </p:txBody>
      </p:sp>
      <p:sp>
        <p:nvSpPr>
          <p:cNvPr id="7" name="Slide Number Placeholder 6"/>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124505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04-08-2022</a:t>
            </a:r>
          </a:p>
        </p:txBody>
      </p:sp>
      <p:sp>
        <p:nvSpPr>
          <p:cNvPr id="8" name="Footer Placeholder 7"/>
          <p:cNvSpPr>
            <a:spLocks noGrp="1"/>
          </p:cNvSpPr>
          <p:nvPr>
            <p:ph type="ftr" sz="quarter" idx="11"/>
          </p:nvPr>
        </p:nvSpPr>
        <p:spPr/>
        <p:txBody>
          <a:bodyPr/>
          <a:lstStyle/>
          <a:p>
            <a:r>
              <a:rPr lang="en-US"/>
              <a:t>Engineering Exploration 2021-2022 Even</a:t>
            </a:r>
          </a:p>
        </p:txBody>
      </p:sp>
      <p:sp>
        <p:nvSpPr>
          <p:cNvPr id="9" name="Slide Number Placeholder 8"/>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2229091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04-08-2022</a:t>
            </a:r>
          </a:p>
        </p:txBody>
      </p:sp>
      <p:sp>
        <p:nvSpPr>
          <p:cNvPr id="4" name="Footer Placeholder 3"/>
          <p:cNvSpPr>
            <a:spLocks noGrp="1"/>
          </p:cNvSpPr>
          <p:nvPr>
            <p:ph type="ftr" sz="quarter" idx="11"/>
          </p:nvPr>
        </p:nvSpPr>
        <p:spPr/>
        <p:txBody>
          <a:bodyPr/>
          <a:lstStyle/>
          <a:p>
            <a:r>
              <a:rPr lang="en-US"/>
              <a:t>Engineering Exploration 2021-2022 Even</a:t>
            </a:r>
          </a:p>
        </p:txBody>
      </p:sp>
      <p:sp>
        <p:nvSpPr>
          <p:cNvPr id="5" name="Slide Number Placeholder 4"/>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1855245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04-08-2022</a:t>
            </a:r>
          </a:p>
        </p:txBody>
      </p:sp>
      <p:sp>
        <p:nvSpPr>
          <p:cNvPr id="3" name="Footer Placeholder 2"/>
          <p:cNvSpPr>
            <a:spLocks noGrp="1"/>
          </p:cNvSpPr>
          <p:nvPr>
            <p:ph type="ftr" sz="quarter" idx="11"/>
          </p:nvPr>
        </p:nvSpPr>
        <p:spPr/>
        <p:txBody>
          <a:bodyPr/>
          <a:lstStyle/>
          <a:p>
            <a:r>
              <a:rPr lang="en-US"/>
              <a:t>Engineering Exploration 2021-2022 Even</a:t>
            </a:r>
          </a:p>
        </p:txBody>
      </p:sp>
      <p:sp>
        <p:nvSpPr>
          <p:cNvPr id="4" name="Slide Number Placeholder 3"/>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3003972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04-08-2022</a:t>
            </a:r>
          </a:p>
        </p:txBody>
      </p:sp>
      <p:sp>
        <p:nvSpPr>
          <p:cNvPr id="6" name="Footer Placeholder 5"/>
          <p:cNvSpPr>
            <a:spLocks noGrp="1"/>
          </p:cNvSpPr>
          <p:nvPr>
            <p:ph type="ftr" sz="quarter" idx="11"/>
          </p:nvPr>
        </p:nvSpPr>
        <p:spPr/>
        <p:txBody>
          <a:bodyPr/>
          <a:lstStyle/>
          <a:p>
            <a:r>
              <a:rPr lang="en-US"/>
              <a:t>Engineering Exploration 2021-2022 Even</a:t>
            </a:r>
          </a:p>
        </p:txBody>
      </p:sp>
      <p:sp>
        <p:nvSpPr>
          <p:cNvPr id="7" name="Slide Number Placeholder 6"/>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1269313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04-08-2022</a:t>
            </a:r>
          </a:p>
        </p:txBody>
      </p:sp>
      <p:sp>
        <p:nvSpPr>
          <p:cNvPr id="6" name="Footer Placeholder 5"/>
          <p:cNvSpPr>
            <a:spLocks noGrp="1"/>
          </p:cNvSpPr>
          <p:nvPr>
            <p:ph type="ftr" sz="quarter" idx="11"/>
          </p:nvPr>
        </p:nvSpPr>
        <p:spPr/>
        <p:txBody>
          <a:bodyPr/>
          <a:lstStyle/>
          <a:p>
            <a:r>
              <a:rPr lang="en-US"/>
              <a:t>Engineering Exploration 2021-2022 Even</a:t>
            </a:r>
          </a:p>
        </p:txBody>
      </p:sp>
      <p:sp>
        <p:nvSpPr>
          <p:cNvPr id="7" name="Slide Number Placeholder 6"/>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2680868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04-08-2022</a:t>
            </a:r>
          </a:p>
        </p:txBody>
      </p:sp>
      <p:sp>
        <p:nvSpPr>
          <p:cNvPr id="5" name="Footer Placeholder 4"/>
          <p:cNvSpPr>
            <a:spLocks noGrp="1"/>
          </p:cNvSpPr>
          <p:nvPr>
            <p:ph type="ftr" sz="quarter" idx="11"/>
          </p:nvPr>
        </p:nvSpPr>
        <p:spPr/>
        <p:txBody>
          <a:bodyPr/>
          <a:lstStyle/>
          <a:p>
            <a:r>
              <a:rPr lang="en-US"/>
              <a:t>Engineering Exploration 2021-2022 Even</a:t>
            </a:r>
          </a:p>
        </p:txBody>
      </p:sp>
      <p:sp>
        <p:nvSpPr>
          <p:cNvPr id="6" name="Slide Number Placeholder 5"/>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3963815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04-08-2022</a:t>
            </a:r>
          </a:p>
        </p:txBody>
      </p:sp>
      <p:sp>
        <p:nvSpPr>
          <p:cNvPr id="5" name="Footer Placeholder 4"/>
          <p:cNvSpPr>
            <a:spLocks noGrp="1"/>
          </p:cNvSpPr>
          <p:nvPr>
            <p:ph type="ftr" sz="quarter" idx="11"/>
          </p:nvPr>
        </p:nvSpPr>
        <p:spPr/>
        <p:txBody>
          <a:bodyPr/>
          <a:lstStyle/>
          <a:p>
            <a:r>
              <a:rPr lang="en-US"/>
              <a:t>Engineering Exploration 2021-2022 Even</a:t>
            </a:r>
          </a:p>
        </p:txBody>
      </p:sp>
      <p:sp>
        <p:nvSpPr>
          <p:cNvPr id="6" name="Slide Number Placeholder 5"/>
          <p:cNvSpPr>
            <a:spLocks noGrp="1"/>
          </p:cNvSpPr>
          <p:nvPr>
            <p:ph type="sldNum" sz="quarter" idx="12"/>
          </p:nvPr>
        </p:nvSpPr>
        <p:spPr/>
        <p:txBody>
          <a:bodyPr/>
          <a:lstStyle/>
          <a:p>
            <a:fld id="{B6AF530B-D879-421B-802F-3F7A04C0DEC7}" type="slidenum">
              <a:rPr lang="en-US" smtClean="0"/>
              <a:t>‹#›</a:t>
            </a:fld>
            <a:endParaRPr lang="en-US"/>
          </a:p>
        </p:txBody>
      </p:sp>
    </p:spTree>
    <p:extLst>
      <p:ext uri="{BB962C8B-B14F-4D97-AF65-F5344CB8AC3E}">
        <p14:creationId xmlns:p14="http://schemas.microsoft.com/office/powerpoint/2010/main" val="3624743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04-08-2022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Engineering Exploration 2021-2022 Even</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AF530B-D879-421B-802F-3F7A04C0DEC7}" type="slidenum">
              <a:rPr lang="en-US" smtClean="0"/>
              <a:t>‹#›</a:t>
            </a:fld>
            <a:endParaRPr lang="en-US"/>
          </a:p>
        </p:txBody>
      </p:sp>
    </p:spTree>
    <p:extLst>
      <p:ext uri="{BB962C8B-B14F-4D97-AF65-F5344CB8AC3E}">
        <p14:creationId xmlns:p14="http://schemas.microsoft.com/office/powerpoint/2010/main" val="3833519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0.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4504" y="650414"/>
            <a:ext cx="9144000" cy="2387600"/>
          </a:xfrm>
        </p:spPr>
        <p:txBody>
          <a:bodyPr/>
          <a:lstStyle/>
          <a:p>
            <a:r>
              <a:rPr lang="en-US" dirty="0">
                <a:solidFill>
                  <a:srgbClr val="FF0000"/>
                </a:solidFill>
              </a:rPr>
              <a:t>MRP BHEL</a:t>
            </a:r>
            <a:br>
              <a:rPr lang="en-US" dirty="0">
                <a:solidFill>
                  <a:srgbClr val="FF0000"/>
                </a:solidFill>
              </a:rPr>
            </a:br>
            <a:r>
              <a:rPr lang="en-US" sz="3200" dirty="0"/>
              <a:t>Engineering Exploration Course Project</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263052658"/>
              </p:ext>
            </p:extLst>
          </p:nvPr>
        </p:nvGraphicFramePr>
        <p:xfrm>
          <a:off x="1901722" y="3071763"/>
          <a:ext cx="8128000" cy="1999814"/>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2877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effectLst/>
                        </a:rPr>
                        <a:t>               MOHAMMEDASIM BAGE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IN" dirty="0">
                          <a:effectLst/>
                        </a:rPr>
                        <a:t>02FE21BCS048</a:t>
                      </a: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87715">
                <a:tc>
                  <a:txBody>
                    <a:bodyPr/>
                    <a:lstStyle/>
                    <a:p>
                      <a:pPr algn="ctr"/>
                      <a:r>
                        <a:rPr lang="en-IN" dirty="0">
                          <a:effectLst/>
                        </a:rPr>
                        <a:t>PRIYA J SIDDASAMUDRA</a:t>
                      </a: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IN" dirty="0">
                          <a:effectLst/>
                        </a:rPr>
                        <a:t>02FE21BEC066</a:t>
                      </a: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36774">
                <a:tc>
                  <a:txBody>
                    <a:bodyPr/>
                    <a:lstStyle/>
                    <a:p>
                      <a:pPr algn="ctr"/>
                      <a:r>
                        <a:rPr lang="en-IN" dirty="0">
                          <a:effectLst/>
                        </a:rPr>
                        <a:t>ROHAN V ANVEKAR </a:t>
                      </a:r>
                      <a:endParaRPr lang="en-US"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IN" dirty="0">
                          <a:effectLst/>
                        </a:rPr>
                        <a:t>02FE21BEC074</a:t>
                      </a: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10042">
                <a:tc>
                  <a:txBody>
                    <a:bodyPr/>
                    <a:lstStyle/>
                    <a:p>
                      <a:pPr algn="ct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7715">
                <a:tc>
                  <a:txBody>
                    <a:bodyPr/>
                    <a:lstStyle/>
                    <a:p>
                      <a:pPr algn="ct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dirty="0">
                        <a:solidFill>
                          <a:srgbClr val="FF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2438401" y="4925961"/>
            <a:ext cx="7256206" cy="738664"/>
          </a:xfrm>
          <a:prstGeom prst="rect">
            <a:avLst/>
          </a:prstGeom>
          <a:noFill/>
        </p:spPr>
        <p:txBody>
          <a:bodyPr wrap="square" rtlCol="0">
            <a:spAutoFit/>
          </a:bodyPr>
          <a:lstStyle/>
          <a:p>
            <a:pPr algn="ctr"/>
            <a:r>
              <a:rPr lang="en-US" dirty="0"/>
              <a:t>Under the guidance of </a:t>
            </a:r>
          </a:p>
          <a:p>
            <a:pPr algn="ctr"/>
            <a:r>
              <a:rPr lang="en-IN" sz="2400" dirty="0">
                <a:effectLst/>
              </a:rPr>
              <a:t>Prof. </a:t>
            </a:r>
            <a:r>
              <a:rPr lang="en-IN" sz="2400" dirty="0" err="1">
                <a:effectLst/>
              </a:rPr>
              <a:t>Sachidananda</a:t>
            </a:r>
            <a:r>
              <a:rPr lang="en-IN" sz="2400" dirty="0">
                <a:effectLst/>
              </a:rPr>
              <a:t> T G</a:t>
            </a:r>
            <a:endParaRPr lang="en-US" sz="2400" dirty="0">
              <a:solidFill>
                <a:srgbClr val="FF0000"/>
              </a:solidFill>
            </a:endParaRPr>
          </a:p>
        </p:txBody>
      </p:sp>
      <p:sp>
        <p:nvSpPr>
          <p:cNvPr id="8" name="TextBox 7"/>
          <p:cNvSpPr txBox="1"/>
          <p:nvPr/>
        </p:nvSpPr>
        <p:spPr>
          <a:xfrm>
            <a:off x="2961968" y="6046838"/>
            <a:ext cx="6209071" cy="646331"/>
          </a:xfrm>
          <a:prstGeom prst="rect">
            <a:avLst/>
          </a:prstGeom>
          <a:noFill/>
        </p:spPr>
        <p:txBody>
          <a:bodyPr wrap="square" rtlCol="0">
            <a:spAutoFit/>
          </a:bodyPr>
          <a:lstStyle/>
          <a:p>
            <a:pPr algn="ctr"/>
            <a:r>
              <a:rPr lang="en-US" dirty="0"/>
              <a:t>2021-2022, Even Semester</a:t>
            </a:r>
          </a:p>
          <a:p>
            <a:pPr algn="ctr"/>
            <a:r>
              <a:rPr lang="en-US" dirty="0"/>
              <a:t>Engineering Exploration, KLE Dr. MSSCET, Belagavi</a:t>
            </a:r>
          </a:p>
        </p:txBody>
      </p:sp>
      <p:pic>
        <p:nvPicPr>
          <p:cNvPr id="9" name="Picture 8" descr="kle tech logo"/>
          <p:cNvPicPr/>
          <p:nvPr/>
        </p:nvPicPr>
        <p:blipFill>
          <a:blip r:embed="rId3" cstate="print"/>
          <a:srcRect/>
          <a:stretch>
            <a:fillRect/>
          </a:stretch>
        </p:blipFill>
        <p:spPr bwMode="auto">
          <a:xfrm>
            <a:off x="4023853" y="398206"/>
            <a:ext cx="4085302" cy="1143000"/>
          </a:xfrm>
          <a:prstGeom prst="rect">
            <a:avLst/>
          </a:prstGeom>
          <a:noFill/>
          <a:ln w="9525">
            <a:noFill/>
            <a:miter lim="800000"/>
            <a:headEnd/>
            <a:tailEnd/>
          </a:ln>
        </p:spPr>
      </p:pic>
    </p:spTree>
    <p:extLst>
      <p:ext uri="{BB962C8B-B14F-4D97-AF65-F5344CB8AC3E}">
        <p14:creationId xmlns:p14="http://schemas.microsoft.com/office/powerpoint/2010/main" val="1229011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947" y="365125"/>
            <a:ext cx="3959603" cy="1325563"/>
          </a:xfrm>
        </p:spPr>
        <p:txBody>
          <a:bodyPr>
            <a:normAutofit/>
          </a:bodyPr>
          <a:lstStyle/>
          <a:p>
            <a:r>
              <a:rPr lang="en-US" sz="3600" b="1" dirty="0"/>
              <a:t>Problem Definition</a:t>
            </a:r>
          </a:p>
        </p:txBody>
      </p:sp>
      <p:sp>
        <p:nvSpPr>
          <p:cNvPr id="3" name="Content Placeholder 2"/>
          <p:cNvSpPr>
            <a:spLocks noGrp="1"/>
          </p:cNvSpPr>
          <p:nvPr>
            <p:ph idx="1"/>
          </p:nvPr>
        </p:nvSpPr>
        <p:spPr>
          <a:xfrm>
            <a:off x="838200" y="1825625"/>
            <a:ext cx="11353800" cy="4351338"/>
          </a:xfrm>
        </p:spPr>
        <p:txBody>
          <a:bodyPr>
            <a:normAutofit/>
          </a:bodyPr>
          <a:lstStyle/>
          <a:p>
            <a:pPr marL="0" indent="0">
              <a:buNone/>
            </a:pPr>
            <a:r>
              <a:rPr lang="en-US" sz="2400" b="0" i="0" dirty="0">
                <a:effectLst/>
                <a:latin typeface="-apple-system"/>
              </a:rPr>
              <a:t>Build a Mixer which is automatics which has a lid of transparent material which is of cylindrical shape and also user-friendly. The weight of the machine should be with in 3kg, the rotor must have at least 3 blades. It Size and dimension of machine must be 2 cubic feet and built with in 3500Rs. The dish must be ready in 2-3 mins. It should be self serving and  should </a:t>
            </a:r>
            <a:r>
              <a:rPr lang="en-US" sz="2400" dirty="0">
                <a:latin typeface="-apple-system"/>
              </a:rPr>
              <a:t>give a</a:t>
            </a:r>
            <a:r>
              <a:rPr lang="en-US" sz="2400" b="0" i="0" dirty="0">
                <a:effectLst/>
                <a:latin typeface="-apple-system"/>
              </a:rPr>
              <a:t> beep alert Indication after task completion.</a:t>
            </a:r>
            <a:endParaRPr lang="en-US" sz="2400" dirty="0"/>
          </a:p>
        </p:txBody>
      </p:sp>
      <p:sp>
        <p:nvSpPr>
          <p:cNvPr id="5" name="Date Placeholder 4"/>
          <p:cNvSpPr>
            <a:spLocks noGrp="1"/>
          </p:cNvSpPr>
          <p:nvPr>
            <p:ph type="dt" sz="half" idx="10"/>
          </p:nvPr>
        </p:nvSpPr>
        <p:spPr/>
        <p:txBody>
          <a:bodyPr/>
          <a:lstStyle/>
          <a:p>
            <a:r>
              <a:rPr lang="en-US"/>
              <a:t>04-08-2022</a:t>
            </a:r>
            <a:endParaRPr lang="en-US" dirty="0"/>
          </a:p>
        </p:txBody>
      </p:sp>
      <p:sp>
        <p:nvSpPr>
          <p:cNvPr id="6" name="Footer Placeholder 5"/>
          <p:cNvSpPr>
            <a:spLocks noGrp="1"/>
          </p:cNvSpPr>
          <p:nvPr>
            <p:ph type="ftr" sz="quarter" idx="11"/>
          </p:nvPr>
        </p:nvSpPr>
        <p:spPr/>
        <p:txBody>
          <a:bodyPr/>
          <a:lstStyle/>
          <a:p>
            <a:r>
              <a:rPr lang="en-US" dirty="0"/>
              <a:t>Engineering Exploration 2021-2022 Even</a:t>
            </a:r>
          </a:p>
        </p:txBody>
      </p:sp>
      <p:sp>
        <p:nvSpPr>
          <p:cNvPr id="7" name="Slide Number Placeholder 6"/>
          <p:cNvSpPr>
            <a:spLocks noGrp="1"/>
          </p:cNvSpPr>
          <p:nvPr>
            <p:ph type="sldNum" sz="quarter" idx="12"/>
          </p:nvPr>
        </p:nvSpPr>
        <p:spPr/>
        <p:txBody>
          <a:bodyPr/>
          <a:lstStyle/>
          <a:p>
            <a:fld id="{B6AF530B-D879-421B-802F-3F7A04C0DEC7}" type="slidenum">
              <a:rPr lang="en-US" smtClean="0"/>
              <a:t>2</a:t>
            </a:fld>
            <a:endParaRPr lang="en-US"/>
          </a:p>
        </p:txBody>
      </p:sp>
    </p:spTree>
    <p:extLst>
      <p:ext uri="{BB962C8B-B14F-4D97-AF65-F5344CB8AC3E}">
        <p14:creationId xmlns:p14="http://schemas.microsoft.com/office/powerpoint/2010/main" val="4073753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Generated Concepts</a:t>
            </a:r>
          </a:p>
        </p:txBody>
      </p:sp>
      <p:pic>
        <p:nvPicPr>
          <p:cNvPr id="14" name="Content Placeholder 13">
            <a:extLst>
              <a:ext uri="{FF2B5EF4-FFF2-40B4-BE49-F238E27FC236}">
                <a16:creationId xmlns:a16="http://schemas.microsoft.com/office/drawing/2014/main" id="{21A4C5D5-5529-6095-C7C3-B01BE276D29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16200000">
            <a:off x="466134" y="1286516"/>
            <a:ext cx="3106333" cy="4038600"/>
          </a:xfrm>
        </p:spPr>
      </p:pic>
      <p:sp>
        <p:nvSpPr>
          <p:cNvPr id="4" name="Date Placeholder 3"/>
          <p:cNvSpPr>
            <a:spLocks noGrp="1"/>
          </p:cNvSpPr>
          <p:nvPr>
            <p:ph type="dt" sz="half" idx="10"/>
          </p:nvPr>
        </p:nvSpPr>
        <p:spPr/>
        <p:txBody>
          <a:bodyPr/>
          <a:lstStyle/>
          <a:p>
            <a:r>
              <a:rPr lang="en-US"/>
              <a:t>04-08-2022</a:t>
            </a:r>
            <a:endParaRPr lang="en-US" dirty="0"/>
          </a:p>
        </p:txBody>
      </p:sp>
      <p:sp>
        <p:nvSpPr>
          <p:cNvPr id="6" name="Footer Placeholder 5"/>
          <p:cNvSpPr>
            <a:spLocks noGrp="1"/>
          </p:cNvSpPr>
          <p:nvPr>
            <p:ph type="ftr" sz="quarter" idx="11"/>
          </p:nvPr>
        </p:nvSpPr>
        <p:spPr/>
        <p:txBody>
          <a:bodyPr/>
          <a:lstStyle/>
          <a:p>
            <a:r>
              <a:rPr lang="en-US" dirty="0"/>
              <a:t>Engineering Exploration 2021-2022 Even</a:t>
            </a:r>
          </a:p>
        </p:txBody>
      </p:sp>
      <p:sp>
        <p:nvSpPr>
          <p:cNvPr id="7" name="Slide Number Placeholder 6"/>
          <p:cNvSpPr>
            <a:spLocks noGrp="1"/>
          </p:cNvSpPr>
          <p:nvPr>
            <p:ph type="sldNum" sz="quarter" idx="12"/>
          </p:nvPr>
        </p:nvSpPr>
        <p:spPr/>
        <p:txBody>
          <a:bodyPr/>
          <a:lstStyle/>
          <a:p>
            <a:fld id="{B6AF530B-D879-421B-802F-3F7A04C0DEC7}" type="slidenum">
              <a:rPr lang="en-US" smtClean="0"/>
              <a:t>3</a:t>
            </a:fld>
            <a:endParaRPr lang="en-US"/>
          </a:p>
        </p:txBody>
      </p:sp>
      <p:pic>
        <p:nvPicPr>
          <p:cNvPr id="16" name="Picture 15">
            <a:extLst>
              <a:ext uri="{FF2B5EF4-FFF2-40B4-BE49-F238E27FC236}">
                <a16:creationId xmlns:a16="http://schemas.microsoft.com/office/drawing/2014/main" id="{E4FBBB14-53F3-FE9D-D272-7718F10E96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4723384" y="1286515"/>
            <a:ext cx="3106334" cy="4038602"/>
          </a:xfrm>
          <a:prstGeom prst="rect">
            <a:avLst/>
          </a:prstGeom>
        </p:spPr>
      </p:pic>
      <p:pic>
        <p:nvPicPr>
          <p:cNvPr id="18" name="Picture 17">
            <a:extLst>
              <a:ext uri="{FF2B5EF4-FFF2-40B4-BE49-F238E27FC236}">
                <a16:creationId xmlns:a16="http://schemas.microsoft.com/office/drawing/2014/main" id="{829DD275-D744-6A3F-F444-24C57C0465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14501" y="1690688"/>
            <a:ext cx="3600118" cy="3168296"/>
          </a:xfrm>
          <a:prstGeom prst="rect">
            <a:avLst/>
          </a:prstGeom>
        </p:spPr>
      </p:pic>
    </p:spTree>
    <p:extLst>
      <p:ext uri="{BB962C8B-B14F-4D97-AF65-F5344CB8AC3E}">
        <p14:creationId xmlns:p14="http://schemas.microsoft.com/office/powerpoint/2010/main" val="250439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Selected Concept</a:t>
            </a:r>
          </a:p>
        </p:txBody>
      </p:sp>
      <p:sp>
        <p:nvSpPr>
          <p:cNvPr id="4" name="Date Placeholder 3"/>
          <p:cNvSpPr>
            <a:spLocks noGrp="1"/>
          </p:cNvSpPr>
          <p:nvPr>
            <p:ph type="dt" sz="half" idx="10"/>
          </p:nvPr>
        </p:nvSpPr>
        <p:spPr/>
        <p:txBody>
          <a:bodyPr/>
          <a:lstStyle/>
          <a:p>
            <a:r>
              <a:rPr lang="en-US"/>
              <a:t>04-08-2022</a:t>
            </a:r>
          </a:p>
        </p:txBody>
      </p:sp>
      <p:sp>
        <p:nvSpPr>
          <p:cNvPr id="6" name="Footer Placeholder 5"/>
          <p:cNvSpPr>
            <a:spLocks noGrp="1"/>
          </p:cNvSpPr>
          <p:nvPr>
            <p:ph type="ftr" sz="quarter" idx="11"/>
          </p:nvPr>
        </p:nvSpPr>
        <p:spPr/>
        <p:txBody>
          <a:bodyPr/>
          <a:lstStyle/>
          <a:p>
            <a:r>
              <a:rPr lang="en-US"/>
              <a:t>Engineering Exploration 2021-2022 Even</a:t>
            </a:r>
          </a:p>
        </p:txBody>
      </p:sp>
      <p:sp>
        <p:nvSpPr>
          <p:cNvPr id="7" name="Slide Number Placeholder 6"/>
          <p:cNvSpPr>
            <a:spLocks noGrp="1"/>
          </p:cNvSpPr>
          <p:nvPr>
            <p:ph type="sldNum" sz="quarter" idx="12"/>
          </p:nvPr>
        </p:nvSpPr>
        <p:spPr/>
        <p:txBody>
          <a:bodyPr/>
          <a:lstStyle/>
          <a:p>
            <a:fld id="{B6AF530B-D879-421B-802F-3F7A04C0DEC7}" type="slidenum">
              <a:rPr lang="en-US" smtClean="0"/>
              <a:t>4</a:t>
            </a:fld>
            <a:endParaRPr lang="en-US"/>
          </a:p>
        </p:txBody>
      </p:sp>
      <p:pic>
        <p:nvPicPr>
          <p:cNvPr id="5" name="Content Placeholder 13">
            <a:extLst>
              <a:ext uri="{FF2B5EF4-FFF2-40B4-BE49-F238E27FC236}">
                <a16:creationId xmlns:a16="http://schemas.microsoft.com/office/drawing/2014/main" id="{240D8669-1FD7-322D-3664-6F7096F07F0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16200000">
            <a:off x="5206629" y="313340"/>
            <a:ext cx="5179723" cy="6906297"/>
          </a:xfrm>
        </p:spPr>
      </p:pic>
    </p:spTree>
    <p:extLst>
      <p:ext uri="{BB962C8B-B14F-4D97-AF65-F5344CB8AC3E}">
        <p14:creationId xmlns:p14="http://schemas.microsoft.com/office/powerpoint/2010/main" val="652001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7927596" cy="1300293"/>
          </a:xfrm>
        </p:spPr>
        <p:txBody>
          <a:bodyPr>
            <a:normAutofit/>
          </a:bodyPr>
          <a:lstStyle/>
          <a:p>
            <a:pPr algn="ctr"/>
            <a:r>
              <a:rPr lang="en-US" sz="5400" b="1" dirty="0"/>
              <a:t>Virtual Implementation</a:t>
            </a:r>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AF530B-D879-421B-802F-3F7A04C0DEC7}" type="slidenum">
              <a:rPr lang="en-US" smtClean="0"/>
              <a:t>5</a:t>
            </a:fld>
            <a:endParaRPr lang="en-US"/>
          </a:p>
        </p:txBody>
      </p:sp>
      <p:pic>
        <p:nvPicPr>
          <p:cNvPr id="18" name="Picture 17">
            <a:extLst>
              <a:ext uri="{FF2B5EF4-FFF2-40B4-BE49-F238E27FC236}">
                <a16:creationId xmlns:a16="http://schemas.microsoft.com/office/drawing/2014/main" id="{383EDFB6-FE8D-FC22-A736-39FF1B5314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292" y="1248510"/>
            <a:ext cx="3951214" cy="2427668"/>
          </a:xfrm>
          <a:prstGeom prst="rect">
            <a:avLst/>
          </a:prstGeom>
        </p:spPr>
      </p:pic>
      <p:pic>
        <p:nvPicPr>
          <p:cNvPr id="20" name="Picture 19">
            <a:extLst>
              <a:ext uri="{FF2B5EF4-FFF2-40B4-BE49-F238E27FC236}">
                <a16:creationId xmlns:a16="http://schemas.microsoft.com/office/drawing/2014/main" id="{5AD13C7F-F39D-D0C6-9731-2AB9E3D0CC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31496" y="1146393"/>
            <a:ext cx="4050817" cy="2427667"/>
          </a:xfrm>
          <a:prstGeom prst="rect">
            <a:avLst/>
          </a:prstGeom>
        </p:spPr>
      </p:pic>
      <p:pic>
        <p:nvPicPr>
          <p:cNvPr id="22" name="Picture 21">
            <a:extLst>
              <a:ext uri="{FF2B5EF4-FFF2-40B4-BE49-F238E27FC236}">
                <a16:creationId xmlns:a16="http://schemas.microsoft.com/office/drawing/2014/main" id="{A9554D0B-62D4-A4C9-0F07-58B604ADBC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31496" y="3846551"/>
            <a:ext cx="4050817" cy="2692361"/>
          </a:xfrm>
          <a:prstGeom prst="rect">
            <a:avLst/>
          </a:prstGeom>
        </p:spPr>
      </p:pic>
      <p:pic>
        <p:nvPicPr>
          <p:cNvPr id="24" name="Picture 23">
            <a:extLst>
              <a:ext uri="{FF2B5EF4-FFF2-40B4-BE49-F238E27FC236}">
                <a16:creationId xmlns:a16="http://schemas.microsoft.com/office/drawing/2014/main" id="{43C9DB8D-AAC9-77C6-CD3C-71FD8612944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292" y="4078163"/>
            <a:ext cx="4001016" cy="2596542"/>
          </a:xfrm>
          <a:prstGeom prst="rect">
            <a:avLst/>
          </a:prstGeom>
        </p:spPr>
      </p:pic>
    </p:spTree>
    <p:extLst>
      <p:ext uri="{BB962C8B-B14F-4D97-AF65-F5344CB8AC3E}">
        <p14:creationId xmlns:p14="http://schemas.microsoft.com/office/powerpoint/2010/main" val="3308698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3D model of the entire system</a:t>
            </a:r>
          </a:p>
        </p:txBody>
      </p:sp>
      <p:sp>
        <p:nvSpPr>
          <p:cNvPr id="6" name="Date Placeholder 5"/>
          <p:cNvSpPr>
            <a:spLocks noGrp="1"/>
          </p:cNvSpPr>
          <p:nvPr>
            <p:ph type="dt" sz="half" idx="10"/>
          </p:nvPr>
        </p:nvSpPr>
        <p:spPr/>
        <p:txBody>
          <a:bodyPr/>
          <a:lstStyle/>
          <a:p>
            <a:r>
              <a:rPr lang="en-US"/>
              <a:t>04-08-2022</a:t>
            </a:r>
          </a:p>
        </p:txBody>
      </p:sp>
      <p:sp>
        <p:nvSpPr>
          <p:cNvPr id="7" name="Footer Placeholder 6"/>
          <p:cNvSpPr>
            <a:spLocks noGrp="1"/>
          </p:cNvSpPr>
          <p:nvPr>
            <p:ph type="ftr" sz="quarter" idx="11"/>
          </p:nvPr>
        </p:nvSpPr>
        <p:spPr/>
        <p:txBody>
          <a:bodyPr/>
          <a:lstStyle/>
          <a:p>
            <a:r>
              <a:rPr lang="en-US"/>
              <a:t>Engineering Exploration 2021-2022 Even</a:t>
            </a:r>
          </a:p>
        </p:txBody>
      </p:sp>
      <p:sp>
        <p:nvSpPr>
          <p:cNvPr id="8" name="Slide Number Placeholder 7"/>
          <p:cNvSpPr>
            <a:spLocks noGrp="1"/>
          </p:cNvSpPr>
          <p:nvPr>
            <p:ph type="sldNum" sz="quarter" idx="12"/>
          </p:nvPr>
        </p:nvSpPr>
        <p:spPr/>
        <p:txBody>
          <a:bodyPr/>
          <a:lstStyle/>
          <a:p>
            <a:fld id="{B6AF530B-D879-421B-802F-3F7A04C0DEC7}" type="slidenum">
              <a:rPr lang="en-US" smtClean="0"/>
              <a:t>6</a:t>
            </a:fld>
            <a:endParaRPr lang="en-US"/>
          </a:p>
        </p:txBody>
      </p:sp>
      <p:pic>
        <p:nvPicPr>
          <p:cNvPr id="4" name="WhatsApp Video 2022-08-21 at 7.27.39 PM">
            <a:hlinkClick r:id="" action="ppaction://media"/>
            <a:extLst>
              <a:ext uri="{FF2B5EF4-FFF2-40B4-BE49-F238E27FC236}">
                <a16:creationId xmlns:a16="http://schemas.microsoft.com/office/drawing/2014/main" id="{CD29448D-EC8D-582D-05FB-409B6619505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140238" y="1825625"/>
            <a:ext cx="7911523" cy="4351338"/>
          </a:xfrm>
          <a:prstGeom prst="rect">
            <a:avLst/>
          </a:prstGeom>
        </p:spPr>
      </p:pic>
    </p:spTree>
    <p:extLst>
      <p:ext uri="{BB962C8B-B14F-4D97-AF65-F5344CB8AC3E}">
        <p14:creationId xmlns:p14="http://schemas.microsoft.com/office/powerpoint/2010/main" val="243154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3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Circuit diagram of the entire system</a:t>
            </a:r>
          </a:p>
        </p:txBody>
      </p:sp>
      <p:sp>
        <p:nvSpPr>
          <p:cNvPr id="4" name="Date Placeholder 3"/>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AF530B-D879-421B-802F-3F7A04C0DEC7}" type="slidenum">
              <a:rPr lang="en-US" smtClean="0"/>
              <a:t>7</a:t>
            </a:fld>
            <a:endParaRPr lang="en-US"/>
          </a:p>
        </p:txBody>
      </p:sp>
      <p:pic>
        <p:nvPicPr>
          <p:cNvPr id="8" name="Picture 7">
            <a:extLst>
              <a:ext uri="{FF2B5EF4-FFF2-40B4-BE49-F238E27FC236}">
                <a16:creationId xmlns:a16="http://schemas.microsoft.com/office/drawing/2014/main" id="{EF598153-FA24-28A8-255C-AD33963A5817}"/>
              </a:ext>
            </a:extLst>
          </p:cNvPr>
          <p:cNvPicPr>
            <a:picLocks noChangeAspect="1"/>
          </p:cNvPicPr>
          <p:nvPr/>
        </p:nvPicPr>
        <p:blipFill>
          <a:blip r:embed="rId3"/>
          <a:stretch>
            <a:fillRect/>
          </a:stretch>
        </p:blipFill>
        <p:spPr>
          <a:xfrm>
            <a:off x="151001" y="2016047"/>
            <a:ext cx="5730380" cy="3965469"/>
          </a:xfrm>
          <a:prstGeom prst="rect">
            <a:avLst/>
          </a:prstGeom>
        </p:spPr>
      </p:pic>
      <p:pic>
        <p:nvPicPr>
          <p:cNvPr id="12" name="Content Placeholder 11">
            <a:extLst>
              <a:ext uri="{FF2B5EF4-FFF2-40B4-BE49-F238E27FC236}">
                <a16:creationId xmlns:a16="http://schemas.microsoft.com/office/drawing/2014/main" id="{CC2D2B57-B6EF-D2D2-8C59-B9B97B750B82}"/>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rot="16200000">
            <a:off x="7108575" y="984775"/>
            <a:ext cx="3965468" cy="6028010"/>
          </a:xfrm>
          <a:prstGeom prst="rect">
            <a:avLst/>
          </a:prstGeom>
        </p:spPr>
      </p:pic>
    </p:spTree>
    <p:extLst>
      <p:ext uri="{BB962C8B-B14F-4D97-AF65-F5344CB8AC3E}">
        <p14:creationId xmlns:p14="http://schemas.microsoft.com/office/powerpoint/2010/main" val="2101837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4678" y="2289459"/>
            <a:ext cx="10515600" cy="1325563"/>
          </a:xfrm>
        </p:spPr>
        <p:txBody>
          <a:bodyPr>
            <a:normAutofit/>
          </a:bodyPr>
          <a:lstStyle/>
          <a:p>
            <a:pPr algn="ctr"/>
            <a:r>
              <a:rPr lang="en-US" sz="5400" b="1" dirty="0"/>
              <a:t>Physical Implementation</a:t>
            </a:r>
          </a:p>
        </p:txBody>
      </p:sp>
      <p:sp>
        <p:nvSpPr>
          <p:cNvPr id="3" name="Date Placeholder 2"/>
          <p:cNvSpPr>
            <a:spLocks noGrp="1"/>
          </p:cNvSpPr>
          <p:nvPr>
            <p:ph type="dt" sz="half" idx="10"/>
          </p:nvPr>
        </p:nvSpPr>
        <p:spPr/>
        <p:txBody>
          <a:bodyPr/>
          <a:lstStyle/>
          <a:p>
            <a:r>
              <a:rPr lang="en-US"/>
              <a:t>04-08-2022</a:t>
            </a:r>
          </a:p>
        </p:txBody>
      </p:sp>
      <p:sp>
        <p:nvSpPr>
          <p:cNvPr id="4" name="Footer Placeholder 3"/>
          <p:cNvSpPr>
            <a:spLocks noGrp="1"/>
          </p:cNvSpPr>
          <p:nvPr>
            <p:ph type="ftr" sz="quarter" idx="11"/>
          </p:nvPr>
        </p:nvSpPr>
        <p:spPr/>
        <p:txBody>
          <a:bodyPr/>
          <a:lstStyle/>
          <a:p>
            <a:r>
              <a:rPr lang="en-US"/>
              <a:t>Engineering Exploration 2021-2022 Even</a:t>
            </a:r>
          </a:p>
        </p:txBody>
      </p:sp>
      <p:sp>
        <p:nvSpPr>
          <p:cNvPr id="6" name="Slide Number Placeholder 5"/>
          <p:cNvSpPr>
            <a:spLocks noGrp="1"/>
          </p:cNvSpPr>
          <p:nvPr>
            <p:ph type="sldNum" sz="quarter" idx="12"/>
          </p:nvPr>
        </p:nvSpPr>
        <p:spPr/>
        <p:txBody>
          <a:bodyPr/>
          <a:lstStyle/>
          <a:p>
            <a:fld id="{B6AF530B-D879-421B-802F-3F7A04C0DEC7}" type="slidenum">
              <a:rPr lang="en-US" smtClean="0"/>
              <a:t>8</a:t>
            </a:fld>
            <a:endParaRPr lang="en-US"/>
          </a:p>
        </p:txBody>
      </p:sp>
    </p:spTree>
    <p:extLst>
      <p:ext uri="{BB962C8B-B14F-4D97-AF65-F5344CB8AC3E}">
        <p14:creationId xmlns:p14="http://schemas.microsoft.com/office/powerpoint/2010/main" val="2329358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51328-6164-69F3-4422-FCCC0330CBD4}"/>
              </a:ext>
            </a:extLst>
          </p:cNvPr>
          <p:cNvSpPr>
            <a:spLocks noGrp="1"/>
          </p:cNvSpPr>
          <p:nvPr>
            <p:ph type="title"/>
          </p:nvPr>
        </p:nvSpPr>
        <p:spPr>
          <a:xfrm>
            <a:off x="0" y="0"/>
            <a:ext cx="4770437" cy="721453"/>
          </a:xfrm>
        </p:spPr>
        <p:txBody>
          <a:bodyPr/>
          <a:lstStyle/>
          <a:p>
            <a:r>
              <a:rPr lang="en-IN" dirty="0"/>
              <a:t>SPRINT 1: (3D MODELING)</a:t>
            </a:r>
          </a:p>
        </p:txBody>
      </p:sp>
      <p:pic>
        <p:nvPicPr>
          <p:cNvPr id="14" name="Content Placeholder 13">
            <a:extLst>
              <a:ext uri="{FF2B5EF4-FFF2-40B4-BE49-F238E27FC236}">
                <a16:creationId xmlns:a16="http://schemas.microsoft.com/office/drawing/2014/main" id="{2069A959-9867-B8C8-7A8D-4B3471F4B21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1134" y="1258349"/>
            <a:ext cx="3254501" cy="2801923"/>
          </a:xfrm>
        </p:spPr>
      </p:pic>
      <p:sp>
        <p:nvSpPr>
          <p:cNvPr id="10" name="Text Placeholder 9">
            <a:extLst>
              <a:ext uri="{FF2B5EF4-FFF2-40B4-BE49-F238E27FC236}">
                <a16:creationId xmlns:a16="http://schemas.microsoft.com/office/drawing/2014/main" id="{A46187A5-D284-3E43-0F36-BB88801FA25D}"/>
              </a:ext>
            </a:extLst>
          </p:cNvPr>
          <p:cNvSpPr>
            <a:spLocks noGrp="1"/>
          </p:cNvSpPr>
          <p:nvPr>
            <p:ph type="body" sz="half" idx="2"/>
          </p:nvPr>
        </p:nvSpPr>
        <p:spPr>
          <a:xfrm>
            <a:off x="0" y="4742707"/>
            <a:ext cx="12192000" cy="721453"/>
          </a:xfrm>
        </p:spPr>
        <p:txBody>
          <a:bodyPr/>
          <a:lstStyle/>
          <a:p>
            <a:r>
              <a:rPr lang="en-IN" dirty="0"/>
              <a:t>          BLADE  STRUCTURE                                                           MIXING CONTAINER                                                          STORING  CONTAINERS            </a:t>
            </a:r>
          </a:p>
        </p:txBody>
      </p:sp>
      <p:sp>
        <p:nvSpPr>
          <p:cNvPr id="4" name="Date Placeholder 3">
            <a:extLst>
              <a:ext uri="{FF2B5EF4-FFF2-40B4-BE49-F238E27FC236}">
                <a16:creationId xmlns:a16="http://schemas.microsoft.com/office/drawing/2014/main" id="{04A55942-3A8E-E30B-0172-970A01288D04}"/>
              </a:ext>
            </a:extLst>
          </p:cNvPr>
          <p:cNvSpPr>
            <a:spLocks noGrp="1"/>
          </p:cNvSpPr>
          <p:nvPr>
            <p:ph type="dt" sz="half" idx="10"/>
          </p:nvPr>
        </p:nvSpPr>
        <p:spPr/>
        <p:txBody>
          <a:bodyPr/>
          <a:lstStyle/>
          <a:p>
            <a:r>
              <a:rPr lang="en-US"/>
              <a:t>04-08-2022</a:t>
            </a:r>
          </a:p>
        </p:txBody>
      </p:sp>
      <p:sp>
        <p:nvSpPr>
          <p:cNvPr id="5" name="Footer Placeholder 4">
            <a:extLst>
              <a:ext uri="{FF2B5EF4-FFF2-40B4-BE49-F238E27FC236}">
                <a16:creationId xmlns:a16="http://schemas.microsoft.com/office/drawing/2014/main" id="{36233F41-D929-CFB5-FCB8-E305318BCF14}"/>
              </a:ext>
            </a:extLst>
          </p:cNvPr>
          <p:cNvSpPr>
            <a:spLocks noGrp="1"/>
          </p:cNvSpPr>
          <p:nvPr>
            <p:ph type="ftr" sz="quarter" idx="11"/>
          </p:nvPr>
        </p:nvSpPr>
        <p:spPr/>
        <p:txBody>
          <a:bodyPr/>
          <a:lstStyle/>
          <a:p>
            <a:r>
              <a:rPr lang="en-US"/>
              <a:t>Engineering Exploration 2021-2022 Even</a:t>
            </a:r>
          </a:p>
        </p:txBody>
      </p:sp>
      <p:sp>
        <p:nvSpPr>
          <p:cNvPr id="6" name="Slide Number Placeholder 5">
            <a:extLst>
              <a:ext uri="{FF2B5EF4-FFF2-40B4-BE49-F238E27FC236}">
                <a16:creationId xmlns:a16="http://schemas.microsoft.com/office/drawing/2014/main" id="{157582D1-B4F9-CE29-9A74-C338808B6CF7}"/>
              </a:ext>
            </a:extLst>
          </p:cNvPr>
          <p:cNvSpPr>
            <a:spLocks noGrp="1"/>
          </p:cNvSpPr>
          <p:nvPr>
            <p:ph type="sldNum" sz="quarter" idx="12"/>
          </p:nvPr>
        </p:nvSpPr>
        <p:spPr/>
        <p:txBody>
          <a:bodyPr/>
          <a:lstStyle/>
          <a:p>
            <a:fld id="{B6AF530B-D879-421B-802F-3F7A04C0DEC7}" type="slidenum">
              <a:rPr lang="en-US" smtClean="0"/>
              <a:t>9</a:t>
            </a:fld>
            <a:endParaRPr lang="en-US"/>
          </a:p>
        </p:txBody>
      </p:sp>
      <p:pic>
        <p:nvPicPr>
          <p:cNvPr id="18" name="Picture 17">
            <a:extLst>
              <a:ext uri="{FF2B5EF4-FFF2-40B4-BE49-F238E27FC236}">
                <a16:creationId xmlns:a16="http://schemas.microsoft.com/office/drawing/2014/main" id="{DC016D83-3220-8703-72D3-8D70581C2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7635" y="1258348"/>
            <a:ext cx="3036800" cy="2801923"/>
          </a:xfrm>
          <a:prstGeom prst="rect">
            <a:avLst/>
          </a:prstGeom>
        </p:spPr>
      </p:pic>
      <p:pic>
        <p:nvPicPr>
          <p:cNvPr id="20" name="Picture 19">
            <a:extLst>
              <a:ext uri="{FF2B5EF4-FFF2-40B4-BE49-F238E27FC236}">
                <a16:creationId xmlns:a16="http://schemas.microsoft.com/office/drawing/2014/main" id="{C68E3736-27BB-3211-914D-29409A0290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05246" y="2555822"/>
            <a:ext cx="838200" cy="338380"/>
          </a:xfrm>
          <a:prstGeom prst="rect">
            <a:avLst/>
          </a:prstGeom>
        </p:spPr>
      </p:pic>
      <p:pic>
        <p:nvPicPr>
          <p:cNvPr id="22" name="Picture 21">
            <a:extLst>
              <a:ext uri="{FF2B5EF4-FFF2-40B4-BE49-F238E27FC236}">
                <a16:creationId xmlns:a16="http://schemas.microsoft.com/office/drawing/2014/main" id="{721A30BA-01DE-F916-02C0-318F4E3429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36435" y="1258348"/>
            <a:ext cx="3133496" cy="2801923"/>
          </a:xfrm>
          <a:prstGeom prst="rect">
            <a:avLst/>
          </a:prstGeom>
        </p:spPr>
      </p:pic>
    </p:spTree>
    <p:extLst>
      <p:ext uri="{BB962C8B-B14F-4D97-AF65-F5344CB8AC3E}">
        <p14:creationId xmlns:p14="http://schemas.microsoft.com/office/powerpoint/2010/main" val="1053873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D1082-DE6C-D930-81CA-5E041E3F73F0}"/>
              </a:ext>
            </a:extLst>
          </p:cNvPr>
          <p:cNvSpPr>
            <a:spLocks noGrp="1"/>
          </p:cNvSpPr>
          <p:nvPr>
            <p:ph type="ctrTitle"/>
          </p:nvPr>
        </p:nvSpPr>
        <p:spPr>
          <a:xfrm>
            <a:off x="0" y="1"/>
            <a:ext cx="9890620" cy="1283516"/>
          </a:xfrm>
        </p:spPr>
        <p:txBody>
          <a:bodyPr/>
          <a:lstStyle/>
          <a:p>
            <a:r>
              <a:rPr lang="en-IN" dirty="0"/>
              <a:t>SPRINT 2: ( Circuit connections)</a:t>
            </a:r>
          </a:p>
        </p:txBody>
      </p:sp>
      <p:sp>
        <p:nvSpPr>
          <p:cNvPr id="3" name="Subtitle 2">
            <a:extLst>
              <a:ext uri="{FF2B5EF4-FFF2-40B4-BE49-F238E27FC236}">
                <a16:creationId xmlns:a16="http://schemas.microsoft.com/office/drawing/2014/main" id="{534102C2-5CBD-491C-9CA7-E37223670594}"/>
              </a:ext>
            </a:extLst>
          </p:cNvPr>
          <p:cNvSpPr>
            <a:spLocks noGrp="1"/>
          </p:cNvSpPr>
          <p:nvPr>
            <p:ph type="subTitle" idx="1"/>
          </p:nvPr>
        </p:nvSpPr>
        <p:spPr/>
        <p:txBody>
          <a:bodyPr/>
          <a:lstStyle/>
          <a:p>
            <a:endParaRPr lang="en-IN" dirty="0"/>
          </a:p>
        </p:txBody>
      </p:sp>
      <p:pic>
        <p:nvPicPr>
          <p:cNvPr id="7" name="Picture 6">
            <a:extLst>
              <a:ext uri="{FF2B5EF4-FFF2-40B4-BE49-F238E27FC236}">
                <a16:creationId xmlns:a16="http://schemas.microsoft.com/office/drawing/2014/main" id="{338CDBD5-4A1D-8F00-04F1-A3B7B7B3B3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020454" y="546777"/>
            <a:ext cx="2860644" cy="4535454"/>
          </a:xfrm>
          <a:prstGeom prst="rect">
            <a:avLst/>
          </a:prstGeom>
        </p:spPr>
      </p:pic>
      <p:pic>
        <p:nvPicPr>
          <p:cNvPr id="9" name="Picture 8">
            <a:extLst>
              <a:ext uri="{FF2B5EF4-FFF2-40B4-BE49-F238E27FC236}">
                <a16:creationId xmlns:a16="http://schemas.microsoft.com/office/drawing/2014/main" id="{20DBACB3-5976-6B24-0FC8-1B2AA5778B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5310" y="1384182"/>
            <a:ext cx="3632434" cy="4363777"/>
          </a:xfrm>
          <a:prstGeom prst="rect">
            <a:avLst/>
          </a:prstGeom>
        </p:spPr>
      </p:pic>
      <p:pic>
        <p:nvPicPr>
          <p:cNvPr id="11" name="Picture 10">
            <a:extLst>
              <a:ext uri="{FF2B5EF4-FFF2-40B4-BE49-F238E27FC236}">
                <a16:creationId xmlns:a16="http://schemas.microsoft.com/office/drawing/2014/main" id="{0DEC95FA-8775-8703-2AF2-B2E77367B0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1358" y="1384182"/>
            <a:ext cx="2826671" cy="4915950"/>
          </a:xfrm>
          <a:prstGeom prst="rect">
            <a:avLst/>
          </a:prstGeom>
        </p:spPr>
      </p:pic>
    </p:spTree>
    <p:extLst>
      <p:ext uri="{BB962C8B-B14F-4D97-AF65-F5344CB8AC3E}">
        <p14:creationId xmlns:p14="http://schemas.microsoft.com/office/powerpoint/2010/main" val="4052589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C3EBE-7248-A6DE-161D-3A069726DE68}"/>
              </a:ext>
            </a:extLst>
          </p:cNvPr>
          <p:cNvSpPr>
            <a:spLocks noGrp="1"/>
          </p:cNvSpPr>
          <p:nvPr>
            <p:ph type="title"/>
          </p:nvPr>
        </p:nvSpPr>
        <p:spPr>
          <a:xfrm>
            <a:off x="0" y="1"/>
            <a:ext cx="8951053" cy="1331832"/>
          </a:xfrm>
        </p:spPr>
        <p:txBody>
          <a:bodyPr/>
          <a:lstStyle/>
          <a:p>
            <a:r>
              <a:rPr lang="en-IN" dirty="0"/>
              <a:t>SPRINT 3: (Physical implementation)</a:t>
            </a:r>
          </a:p>
        </p:txBody>
      </p:sp>
      <p:pic>
        <p:nvPicPr>
          <p:cNvPr id="8" name="Content Placeholder 7">
            <a:extLst>
              <a:ext uri="{FF2B5EF4-FFF2-40B4-BE49-F238E27FC236}">
                <a16:creationId xmlns:a16="http://schemas.microsoft.com/office/drawing/2014/main" id="{B7D80D7A-4CE8-340E-3432-A6A326738FE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729" y="1106250"/>
            <a:ext cx="2446437" cy="3643178"/>
          </a:xfrm>
        </p:spPr>
      </p:pic>
      <p:sp>
        <p:nvSpPr>
          <p:cNvPr id="4" name="Date Placeholder 3">
            <a:extLst>
              <a:ext uri="{FF2B5EF4-FFF2-40B4-BE49-F238E27FC236}">
                <a16:creationId xmlns:a16="http://schemas.microsoft.com/office/drawing/2014/main" id="{41286CF4-D70C-9EB1-CBD1-97536759711A}"/>
              </a:ext>
            </a:extLst>
          </p:cNvPr>
          <p:cNvSpPr>
            <a:spLocks noGrp="1"/>
          </p:cNvSpPr>
          <p:nvPr>
            <p:ph type="dt" sz="half" idx="10"/>
          </p:nvPr>
        </p:nvSpPr>
        <p:spPr/>
        <p:txBody>
          <a:bodyPr/>
          <a:lstStyle/>
          <a:p>
            <a:r>
              <a:rPr lang="en-US"/>
              <a:t>04-08-2022</a:t>
            </a:r>
          </a:p>
        </p:txBody>
      </p:sp>
      <p:sp>
        <p:nvSpPr>
          <p:cNvPr id="5" name="Footer Placeholder 4">
            <a:extLst>
              <a:ext uri="{FF2B5EF4-FFF2-40B4-BE49-F238E27FC236}">
                <a16:creationId xmlns:a16="http://schemas.microsoft.com/office/drawing/2014/main" id="{42047251-62C9-71C9-BD69-B918FEF82869}"/>
              </a:ext>
            </a:extLst>
          </p:cNvPr>
          <p:cNvSpPr>
            <a:spLocks noGrp="1"/>
          </p:cNvSpPr>
          <p:nvPr>
            <p:ph type="ftr" sz="quarter" idx="11"/>
          </p:nvPr>
        </p:nvSpPr>
        <p:spPr/>
        <p:txBody>
          <a:bodyPr/>
          <a:lstStyle/>
          <a:p>
            <a:r>
              <a:rPr lang="en-US"/>
              <a:t>Engineering Exploration 2021-2022 Even</a:t>
            </a:r>
          </a:p>
        </p:txBody>
      </p:sp>
      <p:sp>
        <p:nvSpPr>
          <p:cNvPr id="6" name="Slide Number Placeholder 5">
            <a:extLst>
              <a:ext uri="{FF2B5EF4-FFF2-40B4-BE49-F238E27FC236}">
                <a16:creationId xmlns:a16="http://schemas.microsoft.com/office/drawing/2014/main" id="{9AD6A7A8-E0E6-996C-B859-D216571D7924}"/>
              </a:ext>
            </a:extLst>
          </p:cNvPr>
          <p:cNvSpPr>
            <a:spLocks noGrp="1"/>
          </p:cNvSpPr>
          <p:nvPr>
            <p:ph type="sldNum" sz="quarter" idx="12"/>
          </p:nvPr>
        </p:nvSpPr>
        <p:spPr/>
        <p:txBody>
          <a:bodyPr/>
          <a:lstStyle/>
          <a:p>
            <a:fld id="{B6AF530B-D879-421B-802F-3F7A04C0DEC7}" type="slidenum">
              <a:rPr lang="en-US" smtClean="0"/>
              <a:t>11</a:t>
            </a:fld>
            <a:endParaRPr lang="en-US"/>
          </a:p>
        </p:txBody>
      </p:sp>
      <p:pic>
        <p:nvPicPr>
          <p:cNvPr id="10" name="Picture 9">
            <a:extLst>
              <a:ext uri="{FF2B5EF4-FFF2-40B4-BE49-F238E27FC236}">
                <a16:creationId xmlns:a16="http://schemas.microsoft.com/office/drawing/2014/main" id="{3A5040BB-842A-A991-11C5-7583D01DAC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8575" y="1106250"/>
            <a:ext cx="3618395" cy="2715493"/>
          </a:xfrm>
          <a:prstGeom prst="rect">
            <a:avLst/>
          </a:prstGeom>
        </p:spPr>
      </p:pic>
      <p:pic>
        <p:nvPicPr>
          <p:cNvPr id="12" name="Picture 11">
            <a:extLst>
              <a:ext uri="{FF2B5EF4-FFF2-40B4-BE49-F238E27FC236}">
                <a16:creationId xmlns:a16="http://schemas.microsoft.com/office/drawing/2014/main" id="{935ACFFC-6CC7-4B76-EEC3-C6554766B1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79889" y="1106250"/>
            <a:ext cx="2300309" cy="3369726"/>
          </a:xfrm>
          <a:prstGeom prst="rect">
            <a:avLst/>
          </a:prstGeom>
        </p:spPr>
      </p:pic>
      <p:pic>
        <p:nvPicPr>
          <p:cNvPr id="14" name="Picture 13">
            <a:extLst>
              <a:ext uri="{FF2B5EF4-FFF2-40B4-BE49-F238E27FC236}">
                <a16:creationId xmlns:a16="http://schemas.microsoft.com/office/drawing/2014/main" id="{814CED49-88FA-AA43-9523-F6B4C1F33F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81818" y="1106250"/>
            <a:ext cx="2525136" cy="4115769"/>
          </a:xfrm>
          <a:prstGeom prst="rect">
            <a:avLst/>
          </a:prstGeom>
        </p:spPr>
      </p:pic>
      <p:pic>
        <p:nvPicPr>
          <p:cNvPr id="16" name="Picture 15">
            <a:extLst>
              <a:ext uri="{FF2B5EF4-FFF2-40B4-BE49-F238E27FC236}">
                <a16:creationId xmlns:a16="http://schemas.microsoft.com/office/drawing/2014/main" id="{FE2140BF-32DD-60C1-86C9-35D9203CD3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00" y="4749428"/>
            <a:ext cx="3240947" cy="2051108"/>
          </a:xfrm>
          <a:prstGeom prst="rect">
            <a:avLst/>
          </a:prstGeom>
        </p:spPr>
      </p:pic>
    </p:spTree>
    <p:extLst>
      <p:ext uri="{BB962C8B-B14F-4D97-AF65-F5344CB8AC3E}">
        <p14:creationId xmlns:p14="http://schemas.microsoft.com/office/powerpoint/2010/main" val="2837760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5BF72-ED66-A5B6-7E36-B38CFB87D6A2}"/>
              </a:ext>
            </a:extLst>
          </p:cNvPr>
          <p:cNvSpPr>
            <a:spLocks noGrp="1"/>
          </p:cNvSpPr>
          <p:nvPr>
            <p:ph type="ctrTitle"/>
          </p:nvPr>
        </p:nvSpPr>
        <p:spPr>
          <a:xfrm>
            <a:off x="0" y="-409303"/>
            <a:ext cx="7088777" cy="1655762"/>
          </a:xfrm>
        </p:spPr>
        <p:txBody>
          <a:bodyPr/>
          <a:lstStyle/>
          <a:p>
            <a:r>
              <a:rPr lang="en-US" sz="6000" b="1" i="1" dirty="0"/>
              <a:t>Performance testing</a:t>
            </a:r>
            <a:endParaRPr lang="en-IN" dirty="0"/>
          </a:p>
        </p:txBody>
      </p:sp>
      <p:sp>
        <p:nvSpPr>
          <p:cNvPr id="3" name="Subtitle 2">
            <a:extLst>
              <a:ext uri="{FF2B5EF4-FFF2-40B4-BE49-F238E27FC236}">
                <a16:creationId xmlns:a16="http://schemas.microsoft.com/office/drawing/2014/main" id="{C5FA91A0-8BE1-E355-764E-D24BC76DE39A}"/>
              </a:ext>
            </a:extLst>
          </p:cNvPr>
          <p:cNvSpPr>
            <a:spLocks noGrp="1"/>
          </p:cNvSpPr>
          <p:nvPr>
            <p:ph type="subTitle" idx="1"/>
          </p:nvPr>
        </p:nvSpPr>
        <p:spPr/>
        <p:txBody>
          <a:bodyPr/>
          <a:lstStyle/>
          <a:p>
            <a:endParaRPr lang="en-IN" dirty="0"/>
          </a:p>
        </p:txBody>
      </p:sp>
      <p:pic>
        <p:nvPicPr>
          <p:cNvPr id="4" name="WhatsApp Video 2022-08-22 at 1.20.33 AM">
            <a:hlinkClick r:id="" action="ppaction://media"/>
            <a:extLst>
              <a:ext uri="{FF2B5EF4-FFF2-40B4-BE49-F238E27FC236}">
                <a16:creationId xmlns:a16="http://schemas.microsoft.com/office/drawing/2014/main" id="{DC93EAB9-9F15-F739-0744-6944E2A0557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41118" y="1322330"/>
            <a:ext cx="9326882" cy="5130999"/>
          </a:xfrm>
          <a:prstGeom prst="rect">
            <a:avLst/>
          </a:prstGeom>
        </p:spPr>
      </p:pic>
    </p:spTree>
    <p:extLst>
      <p:ext uri="{BB962C8B-B14F-4D97-AF65-F5344CB8AC3E}">
        <p14:creationId xmlns:p14="http://schemas.microsoft.com/office/powerpoint/2010/main" val="300198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5B639-A60F-BAE9-52C1-E2DF5400A735}"/>
              </a:ext>
            </a:extLst>
          </p:cNvPr>
          <p:cNvSpPr>
            <a:spLocks noGrp="1"/>
          </p:cNvSpPr>
          <p:nvPr>
            <p:ph type="title"/>
          </p:nvPr>
        </p:nvSpPr>
        <p:spPr/>
        <p:txBody>
          <a:bodyPr/>
          <a:lstStyle/>
          <a:p>
            <a:endParaRPr lang="en-IN"/>
          </a:p>
        </p:txBody>
      </p:sp>
      <p:pic>
        <p:nvPicPr>
          <p:cNvPr id="7" name="WhatsApp Video 2022-08-22 at 11.00.48 PM">
            <a:hlinkClick r:id="" action="ppaction://media"/>
            <a:extLst>
              <a:ext uri="{FF2B5EF4-FFF2-40B4-BE49-F238E27FC236}">
                <a16:creationId xmlns:a16="http://schemas.microsoft.com/office/drawing/2014/main" id="{3BFF0E2C-09B1-53D2-642A-F856756FA10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07651" y="794543"/>
            <a:ext cx="9576697" cy="5268914"/>
          </a:xfrm>
        </p:spPr>
      </p:pic>
      <p:sp>
        <p:nvSpPr>
          <p:cNvPr id="4" name="Date Placeholder 3">
            <a:extLst>
              <a:ext uri="{FF2B5EF4-FFF2-40B4-BE49-F238E27FC236}">
                <a16:creationId xmlns:a16="http://schemas.microsoft.com/office/drawing/2014/main" id="{719CF002-CA82-10BB-E199-76E04E9D1FE0}"/>
              </a:ext>
            </a:extLst>
          </p:cNvPr>
          <p:cNvSpPr>
            <a:spLocks noGrp="1"/>
          </p:cNvSpPr>
          <p:nvPr>
            <p:ph type="dt" sz="half" idx="10"/>
          </p:nvPr>
        </p:nvSpPr>
        <p:spPr/>
        <p:txBody>
          <a:bodyPr/>
          <a:lstStyle/>
          <a:p>
            <a:r>
              <a:rPr lang="en-US"/>
              <a:t>04-08-2022</a:t>
            </a:r>
          </a:p>
        </p:txBody>
      </p:sp>
      <p:sp>
        <p:nvSpPr>
          <p:cNvPr id="5" name="Footer Placeholder 4">
            <a:extLst>
              <a:ext uri="{FF2B5EF4-FFF2-40B4-BE49-F238E27FC236}">
                <a16:creationId xmlns:a16="http://schemas.microsoft.com/office/drawing/2014/main" id="{AF099A45-A5E3-0CE3-2145-AD74B94AE095}"/>
              </a:ext>
            </a:extLst>
          </p:cNvPr>
          <p:cNvSpPr>
            <a:spLocks noGrp="1"/>
          </p:cNvSpPr>
          <p:nvPr>
            <p:ph type="ftr" sz="quarter" idx="11"/>
          </p:nvPr>
        </p:nvSpPr>
        <p:spPr/>
        <p:txBody>
          <a:bodyPr/>
          <a:lstStyle/>
          <a:p>
            <a:r>
              <a:rPr lang="en-US"/>
              <a:t>Engineering Exploration 2021-2022 Even</a:t>
            </a:r>
          </a:p>
        </p:txBody>
      </p:sp>
      <p:sp>
        <p:nvSpPr>
          <p:cNvPr id="6" name="Slide Number Placeholder 5">
            <a:extLst>
              <a:ext uri="{FF2B5EF4-FFF2-40B4-BE49-F238E27FC236}">
                <a16:creationId xmlns:a16="http://schemas.microsoft.com/office/drawing/2014/main" id="{221C64F0-2547-87E5-26FE-ED6B83E0E601}"/>
              </a:ext>
            </a:extLst>
          </p:cNvPr>
          <p:cNvSpPr>
            <a:spLocks noGrp="1"/>
          </p:cNvSpPr>
          <p:nvPr>
            <p:ph type="sldNum" sz="quarter" idx="12"/>
          </p:nvPr>
        </p:nvSpPr>
        <p:spPr/>
        <p:txBody>
          <a:bodyPr/>
          <a:lstStyle/>
          <a:p>
            <a:fld id="{B6AF530B-D879-421B-802F-3F7A04C0DEC7}" type="slidenum">
              <a:rPr lang="en-US" smtClean="0"/>
              <a:t>13</a:t>
            </a:fld>
            <a:endParaRPr lang="en-US"/>
          </a:p>
        </p:txBody>
      </p:sp>
    </p:spTree>
    <p:extLst>
      <p:ext uri="{BB962C8B-B14F-4D97-AF65-F5344CB8AC3E}">
        <p14:creationId xmlns:p14="http://schemas.microsoft.com/office/powerpoint/2010/main" val="2424437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0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Learning from course project/exploration course</a:t>
            </a:r>
          </a:p>
        </p:txBody>
      </p:sp>
      <p:sp>
        <p:nvSpPr>
          <p:cNvPr id="3" name="Content Placeholder 2"/>
          <p:cNvSpPr>
            <a:spLocks noGrp="1"/>
          </p:cNvSpPr>
          <p:nvPr>
            <p:ph idx="1"/>
          </p:nvPr>
        </p:nvSpPr>
        <p:spPr>
          <a:xfrm>
            <a:off x="838200" y="1825624"/>
            <a:ext cx="10515600" cy="5032375"/>
          </a:xfrm>
        </p:spPr>
        <p:txBody>
          <a:bodyPr>
            <a:normAutofit/>
          </a:bodyPr>
          <a:lstStyle/>
          <a:p>
            <a:pPr algn="just">
              <a:buFont typeface="Wingdings" panose="05000000000000000000" pitchFamily="2" charset="2"/>
              <a:buChar char="Ø"/>
            </a:pPr>
            <a:r>
              <a:rPr lang="en-US" sz="2400" b="1" dirty="0"/>
              <a:t>1. This is one of the best course I have ever witnessed</a:t>
            </a:r>
            <a:r>
              <a:rPr lang="en-US" sz="2400" dirty="0"/>
              <a:t>. The </a:t>
            </a:r>
            <a:r>
              <a:rPr lang="en-US" sz="2400" b="1" dirty="0"/>
              <a:t>Learning from course project is just endless. Got an in hand experience working on most device like drill gun, hacksaw blade, laser cutting tool and the list goes on and on….</a:t>
            </a:r>
          </a:p>
          <a:p>
            <a:pPr algn="just">
              <a:buFont typeface="Wingdings" panose="05000000000000000000" pitchFamily="2" charset="2"/>
              <a:buChar char="Ø"/>
            </a:pPr>
            <a:r>
              <a:rPr lang="en-US" sz="2400" b="1" dirty="0"/>
              <a:t>We got to use the 3D printer for the first time . Learnt how to use one, what are the key points to keep in mind while using this printer,  material used in such printer and mainly as fancy it looks to get it printed, the complex the print the longer is the time durations.</a:t>
            </a:r>
          </a:p>
          <a:p>
            <a:pPr algn="just">
              <a:buFont typeface="Wingdings" panose="05000000000000000000" pitchFamily="2" charset="2"/>
              <a:buChar char="Ø"/>
            </a:pPr>
            <a:r>
              <a:rPr lang="en-US" sz="2400" b="1" dirty="0"/>
              <a:t>We also learnt  how to use the sensors, actuators and Arduino. Coding was the hard part but as a team we managed it all well.</a:t>
            </a:r>
          </a:p>
          <a:p>
            <a:pPr algn="just">
              <a:buFont typeface="Wingdings" panose="05000000000000000000" pitchFamily="2" charset="2"/>
              <a:buChar char="Ø"/>
            </a:pPr>
            <a:r>
              <a:rPr lang="en-US" sz="2400" b="1" dirty="0"/>
              <a:t>Mainly got an insights how does a final year project looks like, why team formations and communications is key to any successful project.</a:t>
            </a:r>
          </a:p>
          <a:p>
            <a:pPr algn="just">
              <a:buFont typeface="Wingdings" panose="05000000000000000000" pitchFamily="2" charset="2"/>
              <a:buChar char="Ø"/>
            </a:pPr>
            <a:endParaRPr lang="en-US" sz="2400" b="1" dirty="0">
              <a:solidFill>
                <a:srgbClr val="FF0000"/>
              </a:solidFill>
            </a:endParaRPr>
          </a:p>
        </p:txBody>
      </p:sp>
      <p:sp>
        <p:nvSpPr>
          <p:cNvPr id="4" name="Date Placeholder 3"/>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AF530B-D879-421B-802F-3F7A04C0DEC7}" type="slidenum">
              <a:rPr lang="en-US" smtClean="0"/>
              <a:t>14</a:t>
            </a:fld>
            <a:endParaRPr lang="en-US" dirty="0"/>
          </a:p>
        </p:txBody>
      </p:sp>
    </p:spTree>
    <p:extLst>
      <p:ext uri="{BB962C8B-B14F-4D97-AF65-F5344CB8AC3E}">
        <p14:creationId xmlns:p14="http://schemas.microsoft.com/office/powerpoint/2010/main" val="105048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352" y="2773475"/>
            <a:ext cx="10515600" cy="1325563"/>
          </a:xfrm>
        </p:spPr>
        <p:txBody>
          <a:bodyPr>
            <a:normAutofit/>
          </a:bodyPr>
          <a:lstStyle/>
          <a:p>
            <a:pPr algn="ctr"/>
            <a:r>
              <a:rPr lang="en-US" sz="6600" b="1" dirty="0"/>
              <a:t>Thank You</a:t>
            </a:r>
          </a:p>
        </p:txBody>
      </p:sp>
      <p:sp>
        <p:nvSpPr>
          <p:cNvPr id="3" name="Date Placeholder 2"/>
          <p:cNvSpPr>
            <a:spLocks noGrp="1"/>
          </p:cNvSpPr>
          <p:nvPr>
            <p:ph type="dt" sz="half" idx="10"/>
          </p:nvPr>
        </p:nvSpPr>
        <p:spPr/>
        <p:txBody>
          <a:bodyPr/>
          <a:lstStyle/>
          <a:p>
            <a:r>
              <a:rPr lang="en-US"/>
              <a:t>04-08-2022</a:t>
            </a:r>
          </a:p>
        </p:txBody>
      </p:sp>
      <p:sp>
        <p:nvSpPr>
          <p:cNvPr id="4" name="Footer Placeholder 3"/>
          <p:cNvSpPr>
            <a:spLocks noGrp="1"/>
          </p:cNvSpPr>
          <p:nvPr>
            <p:ph type="ftr" sz="quarter" idx="11"/>
          </p:nvPr>
        </p:nvSpPr>
        <p:spPr/>
        <p:txBody>
          <a:bodyPr/>
          <a:lstStyle/>
          <a:p>
            <a:r>
              <a:rPr lang="en-US"/>
              <a:t>Engineering Exploration 2021-2022 Even</a:t>
            </a:r>
          </a:p>
        </p:txBody>
      </p:sp>
      <p:sp>
        <p:nvSpPr>
          <p:cNvPr id="5" name="Slide Number Placeholder 4"/>
          <p:cNvSpPr>
            <a:spLocks noGrp="1"/>
          </p:cNvSpPr>
          <p:nvPr>
            <p:ph type="sldNum" sz="quarter" idx="12"/>
          </p:nvPr>
        </p:nvSpPr>
        <p:spPr/>
        <p:txBody>
          <a:bodyPr/>
          <a:lstStyle/>
          <a:p>
            <a:fld id="{B6AF530B-D879-421B-802F-3F7A04C0DEC7}" type="slidenum">
              <a:rPr lang="en-US" smtClean="0"/>
              <a:t>15</a:t>
            </a:fld>
            <a:endParaRPr lang="en-US"/>
          </a:p>
        </p:txBody>
      </p:sp>
    </p:spTree>
    <p:extLst>
      <p:ext uri="{BB962C8B-B14F-4D97-AF65-F5344CB8AC3E}">
        <p14:creationId xmlns:p14="http://schemas.microsoft.com/office/powerpoint/2010/main" val="26526405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1747</TotalTime>
  <Words>826</Words>
  <Application>Microsoft Office PowerPoint</Application>
  <PresentationFormat>Widescreen</PresentationFormat>
  <Paragraphs>84</Paragraphs>
  <Slides>15</Slides>
  <Notes>12</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-apple-system</vt:lpstr>
      <vt:lpstr>Arial</vt:lpstr>
      <vt:lpstr>Calibri</vt:lpstr>
      <vt:lpstr>Calibri Light</vt:lpstr>
      <vt:lpstr>Wingdings</vt:lpstr>
      <vt:lpstr>Office Theme</vt:lpstr>
      <vt:lpstr>MRP BHEL Engineering Exploration Course Project</vt:lpstr>
      <vt:lpstr>Problem Definition</vt:lpstr>
      <vt:lpstr>Generated Concepts</vt:lpstr>
      <vt:lpstr>Selected Concept</vt:lpstr>
      <vt:lpstr>Virtual Implementation</vt:lpstr>
      <vt:lpstr>3D model of the entire system</vt:lpstr>
      <vt:lpstr>Circuit diagram of the entire system</vt:lpstr>
      <vt:lpstr>Physical Implementation</vt:lpstr>
      <vt:lpstr>SPRINT 1: (3D MODELING)</vt:lpstr>
      <vt:lpstr>SPRINT 2: ( Circuit connections)</vt:lpstr>
      <vt:lpstr>SPRINT 3: (Physical implementation)</vt:lpstr>
      <vt:lpstr>Performance testing</vt:lpstr>
      <vt:lpstr>PowerPoint Presentation</vt:lpstr>
      <vt:lpstr>Learning from course project/exploration course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 Details</dc:title>
  <dc:creator>Sanjeev</dc:creator>
  <cp:lastModifiedBy>Tejas Anvekar</cp:lastModifiedBy>
  <cp:revision>25</cp:revision>
  <dcterms:created xsi:type="dcterms:W3CDTF">2020-05-03T05:45:15Z</dcterms:created>
  <dcterms:modified xsi:type="dcterms:W3CDTF">2022-08-22T18:03:33Z</dcterms:modified>
</cp:coreProperties>
</file>