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66" r:id="rId5"/>
    <p:sldId id="309" r:id="rId6"/>
    <p:sldId id="310" r:id="rId7"/>
    <p:sldId id="312" r:id="rId8"/>
    <p:sldId id="311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19" autoAdjust="0"/>
  </p:normalViewPr>
  <p:slideViewPr>
    <p:cSldViewPr snapToGrid="0">
      <p:cViewPr varScale="1">
        <p:scale>
          <a:sx n="78" d="100"/>
          <a:sy n="78" d="100"/>
        </p:scale>
        <p:origin x="82" y="6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4DA70-C731-4C70-880D-CCD4705E623C}" type="datetime1">
              <a:rPr lang="en-US" smtClean="0"/>
              <a:t>4/20/2022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7293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D723-8F53-4F53-90B0-1982A396982E}" type="datetime1">
              <a:rPr lang="en-US" smtClean="0"/>
              <a:t>4/20/2022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8980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69AF7-7BEB-44E4-9852-375E34362B5B}" type="datetime1">
              <a:rPr lang="en-US" smtClean="0"/>
              <a:t>4/20/2022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23314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AC38D-0552-4C82-B593-E6124DFADBE2}" type="datetime1">
              <a:rPr lang="en-US" smtClean="0"/>
              <a:t>4/20/2022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76118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0F1C-5577-4ACB-BB62-DF8F3C494C7E}" type="datetime1">
              <a:rPr lang="en-US" smtClean="0"/>
              <a:t>4/20/2022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28083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5B394-D9F9-4F0C-B15D-605F45CB9E9F}" type="datetime1">
              <a:rPr lang="en-US" smtClean="0"/>
              <a:t>4/20/2022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17711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67345-2558-425A-8533-9BFDBCE15005}" type="datetime1">
              <a:rPr lang="en-US" smtClean="0"/>
              <a:t>4/20/2022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0701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/>
          <a:lstStyle>
            <a:lvl1pPr algn="l">
              <a:defRPr/>
            </a:lvl1pPr>
          </a:lstStyle>
          <a:p>
            <a:fld id="{92BEA474-078D-4E9B-9B14-09A87B19DC46}" type="datetime1">
              <a:rPr lang="en-US" smtClean="0"/>
              <a:t>4/20/2022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13020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07D986-8816-4272-A432-0437A28A9828}" type="datetime1">
              <a:rPr lang="en-US" smtClean="0"/>
              <a:t>4/20/2022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88268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FFFFFF"/>
                </a:solidFill>
              </a:defRPr>
            </a:lvl1pPr>
          </a:lstStyle>
          <a:p>
            <a:fld id="{62D6E202-B606-4609-B914-27C9371A1F6D}" type="datetime1">
              <a:rPr lang="en-US" smtClean="0"/>
              <a:t>4/20/2022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6014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6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1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F452A527-3631-41ED-858D-3777A7D149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peak Pro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B2EA78-AEB3-469B-9025-3B17201A45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30000" y="639097"/>
            <a:ext cx="4813072" cy="3494791"/>
          </a:xfrm>
        </p:spPr>
        <p:txBody>
          <a:bodyPr>
            <a:normAutofit/>
          </a:bodyPr>
          <a:lstStyle/>
          <a:p>
            <a:r>
              <a:rPr lang="en-US" dirty="0"/>
              <a:t>BELLA VITA ORGANIC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940CBE3-3F91-419A-A649-32AB388ECA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0"/>
            <a:ext cx="6096000" cy="6857990"/>
          </a:xfrm>
          <a:prstGeom prst="rect">
            <a:avLst/>
          </a:prstGeom>
        </p:spPr>
      </p:pic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D28A9C89-B313-458F-9C85-515930A51A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805053" y="4294754"/>
            <a:ext cx="43891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959158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22">
            <a:extLst>
              <a:ext uri="{FF2B5EF4-FFF2-40B4-BE49-F238E27FC236}">
                <a16:creationId xmlns:a16="http://schemas.microsoft.com/office/drawing/2014/main" id="{39E3965E-AC41-4711-9D10-E25ABB132D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34" name="Straight Connector 24">
            <a:extLst>
              <a:ext uri="{FF2B5EF4-FFF2-40B4-BE49-F238E27FC236}">
                <a16:creationId xmlns:a16="http://schemas.microsoft.com/office/drawing/2014/main" id="{1F5DC8C3-BA5F-4EED-BB9A-A14272BD82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35" name="Rectangle 26">
            <a:extLst>
              <a:ext uri="{FF2B5EF4-FFF2-40B4-BE49-F238E27FC236}">
                <a16:creationId xmlns:a16="http://schemas.microsoft.com/office/drawing/2014/main" id="{B4D0E555-16F6-44D0-BF56-AF5FF5BDE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28">
            <a:extLst>
              <a:ext uri="{FF2B5EF4-FFF2-40B4-BE49-F238E27FC236}">
                <a16:creationId xmlns:a16="http://schemas.microsoft.com/office/drawing/2014/main" id="{8117041D-1A7B-4ECA-AB68-3CFDB6726B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6220" y="0"/>
            <a:ext cx="4641314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029B955-289D-4BEB-9A84-5F74404C68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5869" y="640080"/>
            <a:ext cx="3659246" cy="286269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400" dirty="0">
                <a:solidFill>
                  <a:srgbClr val="FFFFFF"/>
                </a:solidFill>
              </a:rPr>
              <a:t>NATURAL SKIN CARE</a:t>
            </a:r>
          </a:p>
        </p:txBody>
      </p:sp>
      <p:cxnSp>
        <p:nvCxnSpPr>
          <p:cNvPr id="37" name="Straight Connector 30">
            <a:extLst>
              <a:ext uri="{FF2B5EF4-FFF2-40B4-BE49-F238E27FC236}">
                <a16:creationId xmlns:a16="http://schemas.microsoft.com/office/drawing/2014/main" id="{ABCD2462-4C1E-401A-AC2D-F799A138B2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73852" y="3663649"/>
            <a:ext cx="338328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Content Placeholder 4" descr="Icon&#10;&#10;Description automatically generated">
            <a:extLst>
              <a:ext uri="{FF2B5EF4-FFF2-40B4-BE49-F238E27FC236}">
                <a16:creationId xmlns:a16="http://schemas.microsoft.com/office/drawing/2014/main" id="{DB0248A7-4D65-40F4-BA62-D2F0D70D59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631248" y="640080"/>
            <a:ext cx="5577840" cy="5577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3679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24">
            <a:extLst>
              <a:ext uri="{FF2B5EF4-FFF2-40B4-BE49-F238E27FC236}">
                <a16:creationId xmlns:a16="http://schemas.microsoft.com/office/drawing/2014/main" id="{E844E128-FF69-4E9F-8327-6B504B3C5A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" y="0"/>
            <a:ext cx="12191985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320442E-CC6E-422C-AEBC-D0660A2E2F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516835"/>
            <a:ext cx="3448259" cy="1666501"/>
          </a:xfrm>
        </p:spPr>
        <p:txBody>
          <a:bodyPr>
            <a:normAutofit/>
          </a:bodyPr>
          <a:lstStyle/>
          <a:p>
            <a:r>
              <a:rPr lang="en-GB" sz="4000">
                <a:solidFill>
                  <a:srgbClr val="FFFFFF"/>
                </a:solidFill>
              </a:rPr>
              <a:t>WHY BELLA VITA????</a:t>
            </a:r>
            <a:endParaRPr lang="en-IN" sz="4000">
              <a:solidFill>
                <a:srgbClr val="FFFFFF"/>
              </a:solidFill>
            </a:endParaRPr>
          </a:p>
        </p:txBody>
      </p:sp>
      <p:cxnSp>
        <p:nvCxnSpPr>
          <p:cNvPr id="32" name="Straight Connector 26">
            <a:extLst>
              <a:ext uri="{FF2B5EF4-FFF2-40B4-BE49-F238E27FC236}">
                <a16:creationId xmlns:a16="http://schemas.microsoft.com/office/drawing/2014/main" id="{055CEADF-09EA-423C-8C45-F94AF44D5A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23686" y="2353592"/>
            <a:ext cx="329184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Content Placeholder 2">
            <a:extLst>
              <a:ext uri="{FF2B5EF4-FFF2-40B4-BE49-F238E27FC236}">
                <a16:creationId xmlns:a16="http://schemas.microsoft.com/office/drawing/2014/main" id="{0F612092-FA4A-4242-89A0-10F52D4406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7" y="2546224"/>
            <a:ext cx="3448259" cy="3342747"/>
          </a:xfrm>
        </p:spPr>
        <p:txBody>
          <a:bodyPr>
            <a:normAutofit/>
          </a:bodyPr>
          <a:lstStyle/>
          <a:p>
            <a:r>
              <a:rPr lang="en-GB" sz="1800">
                <a:solidFill>
                  <a:srgbClr val="FFFFFF"/>
                </a:solidFill>
              </a:rPr>
              <a:t>ORGANIC</a:t>
            </a:r>
          </a:p>
          <a:p>
            <a:r>
              <a:rPr lang="en-GB" sz="1800">
                <a:solidFill>
                  <a:srgbClr val="FFFFFF"/>
                </a:solidFill>
              </a:rPr>
              <a:t>CRUELITY FREE</a:t>
            </a:r>
          </a:p>
          <a:p>
            <a:r>
              <a:rPr lang="en-GB" sz="1800">
                <a:solidFill>
                  <a:srgbClr val="FFFFFF"/>
                </a:solidFill>
              </a:rPr>
              <a:t>AYURVEDIC</a:t>
            </a:r>
          </a:p>
          <a:p>
            <a:r>
              <a:rPr lang="en-GB" sz="1800">
                <a:solidFill>
                  <a:srgbClr val="FFFFFF"/>
                </a:solidFill>
              </a:rPr>
              <a:t>NO CHEMICALS</a:t>
            </a:r>
            <a:endParaRPr lang="en-IN" sz="1800">
              <a:solidFill>
                <a:srgbClr val="FFFFFF"/>
              </a:solidFill>
            </a:endParaRPr>
          </a:p>
        </p:txBody>
      </p:sp>
      <p:pic>
        <p:nvPicPr>
          <p:cNvPr id="34" name="Picture 20" descr="Green powder in a bowl">
            <a:extLst>
              <a:ext uri="{FF2B5EF4-FFF2-40B4-BE49-F238E27FC236}">
                <a16:creationId xmlns:a16="http://schemas.microsoft.com/office/drawing/2014/main" id="{955E162A-ACDB-4077-0E89-A61764030EF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635" r="-1" b="-1"/>
          <a:stretch/>
        </p:blipFill>
        <p:spPr>
          <a:xfrm>
            <a:off x="4654296" y="10"/>
            <a:ext cx="7537703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934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9">
            <a:extLst>
              <a:ext uri="{FF2B5EF4-FFF2-40B4-BE49-F238E27FC236}">
                <a16:creationId xmlns:a16="http://schemas.microsoft.com/office/drawing/2014/main" id="{39E3965E-AC41-4711-9D10-E25ABB132D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F5DC8C3-BA5F-4EED-BB9A-A14272BD82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4C869C3B-5565-4AAC-86A8-9EB0AB1C65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46A3D4A-5EC5-4316-9A46-00DB0A2959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423" y="3807725"/>
            <a:ext cx="10909073" cy="144706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GREEN PRODUCTS</a:t>
            </a:r>
          </a:p>
        </p:txBody>
      </p:sp>
      <p:pic>
        <p:nvPicPr>
          <p:cNvPr id="5" name="Content Placeholder 4" descr="A picture containing text, toiletry, lotion&#10;&#10;Description automatically generated">
            <a:extLst>
              <a:ext uri="{FF2B5EF4-FFF2-40B4-BE49-F238E27FC236}">
                <a16:creationId xmlns:a16="http://schemas.microsoft.com/office/drawing/2014/main" id="{FA77B588-CFDF-4FD4-BF01-0315893F82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46870" y="771100"/>
            <a:ext cx="3685596" cy="2750022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41136EC-EC34-4D08-B5AB-8CE5870B1C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752600" y="5415653"/>
            <a:ext cx="868680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17">
            <a:extLst>
              <a:ext uri="{FF2B5EF4-FFF2-40B4-BE49-F238E27FC236}">
                <a16:creationId xmlns:a16="http://schemas.microsoft.com/office/drawing/2014/main" id="{064CBAAB-7956-4763-9F69-A3FDBF1AC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1522102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Rectangle 38">
            <a:extLst>
              <a:ext uri="{FF2B5EF4-FFF2-40B4-BE49-F238E27FC236}">
                <a16:creationId xmlns:a16="http://schemas.microsoft.com/office/drawing/2014/main" id="{39E3965E-AC41-4711-9D10-E25ABB132D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50" name="Straight Connector 40">
            <a:extLst>
              <a:ext uri="{FF2B5EF4-FFF2-40B4-BE49-F238E27FC236}">
                <a16:creationId xmlns:a16="http://schemas.microsoft.com/office/drawing/2014/main" id="{1F5DC8C3-BA5F-4EED-BB9A-A14272BD82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51" name="Rectangle 42">
            <a:extLst>
              <a:ext uri="{FF2B5EF4-FFF2-40B4-BE49-F238E27FC236}">
                <a16:creationId xmlns:a16="http://schemas.microsoft.com/office/drawing/2014/main" id="{F1314C34-F582-4EEF-86CE-F88761E524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5875" cap="flat" cmpd="sng" algn="ctr">
            <a:noFill/>
            <a:prstDash val="solid"/>
          </a:ln>
          <a:effectLst/>
          <a:extLst>
            <a:ext uri="{91240B29-F687-4F45-9708-019B960494DF}">
              <a14:hiddenLine xmlns:a14="http://schemas.microsoft.com/office/drawing/2010/main" w="15875" cap="flat" cmpd="sng" algn="ctr">
                <a:solidFill>
                  <a:schemeClr val="accent1">
                    <a:shade val="50000"/>
                  </a:schemeClr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4" descr="White percentage symbol on red background">
            <a:extLst>
              <a:ext uri="{FF2B5EF4-FFF2-40B4-BE49-F238E27FC236}">
                <a16:creationId xmlns:a16="http://schemas.microsoft.com/office/drawing/2014/main" id="{54F5CCA7-8D07-4312-D672-5C69D0A2618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-1" y="10"/>
            <a:ext cx="12191999" cy="6857990"/>
          </a:xfrm>
          <a:prstGeom prst="rect">
            <a:avLst/>
          </a:prstGeom>
        </p:spPr>
      </p:pic>
      <p:sp>
        <p:nvSpPr>
          <p:cNvPr id="52" name="Rectangle 44">
            <a:extLst>
              <a:ext uri="{FF2B5EF4-FFF2-40B4-BE49-F238E27FC236}">
                <a16:creationId xmlns:a16="http://schemas.microsoft.com/office/drawing/2014/main" id="{7319A1DD-F557-4EC6-8A8C-F7617B4CD6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3118982"/>
            <a:ext cx="7537704" cy="2462668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F781A1-55B9-4587-A7E6-CE8C05DC75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5791" y="3331444"/>
            <a:ext cx="6470692" cy="122930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dirty="0">
                <a:solidFill>
                  <a:schemeClr val="tx1"/>
                </a:solidFill>
              </a:rPr>
              <a:t>SPECIAL OFFERS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FA28F2-5D7E-4AD0-8F42-8E60D6BC63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5791" y="4735799"/>
            <a:ext cx="6470693" cy="605256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US" sz="1700" cap="all" spc="200" dirty="0">
                <a:solidFill>
                  <a:schemeClr val="tx1"/>
                </a:solidFill>
              </a:rPr>
              <a:t>FREE GIFTING SAMPLES AFTER SPENDING OVER $35</a:t>
            </a:r>
          </a:p>
        </p:txBody>
      </p: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D28A9C89-B313-458F-9C85-515930A51A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72429" y="4641183"/>
            <a:ext cx="6309360" cy="0"/>
          </a:xfrm>
          <a:prstGeom prst="line">
            <a:avLst/>
          </a:prstGeom>
          <a:ln w="19050">
            <a:solidFill>
              <a:schemeClr val="accent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!!footer rectangle">
            <a:extLst>
              <a:ext uri="{FF2B5EF4-FFF2-40B4-BE49-F238E27FC236}">
                <a16:creationId xmlns:a16="http://schemas.microsoft.com/office/drawing/2014/main" id="{C390A367-0330-4E03-9D5F-40308A7975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rgbClr val="262626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47052616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RetrospectVTI">
  <a:themeElements>
    <a:clrScheme name="">
      <a:dk1>
        <a:srgbClr val="000000"/>
      </a:dk1>
      <a:lt1>
        <a:srgbClr val="FFFFFF"/>
      </a:lt1>
      <a:dk2>
        <a:srgbClr val="243541"/>
      </a:dk2>
      <a:lt2>
        <a:srgbClr val="E2E5E8"/>
      </a:lt2>
      <a:accent1>
        <a:srgbClr val="E88B33"/>
      </a:accent1>
      <a:accent2>
        <a:srgbClr val="AEA33A"/>
      </a:accent2>
      <a:accent3>
        <a:srgbClr val="8CAB4A"/>
      </a:accent3>
      <a:accent4>
        <a:srgbClr val="57B636"/>
      </a:accent4>
      <a:accent5>
        <a:srgbClr val="2EBA43"/>
      </a:accent5>
      <a:accent6>
        <a:srgbClr val="33B67D"/>
      </a:accent6>
      <a:hlink>
        <a:srgbClr val="5F84A8"/>
      </a:hlink>
      <a:folHlink>
        <a:srgbClr val="7F7F7F"/>
      </a:folHlink>
    </a:clrScheme>
    <a:fontScheme name="Retrospect">
      <a:majorFont>
        <a:latin typeface="Georgia Pro Cond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Speak Pro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VTI" id="{ABE3C30C-0FC0-4450-828E-52DE70F1BCCB}" vid="{A6E2497D-935A-4CFD-B9FD-6DCB15FA68BF}"/>
    </a:ext>
  </a:extLst>
</a:theme>
</file>

<file path=ppt/theme/themeOverride1.xml><?xml version="1.0" encoding="utf-8"?>
<a:themeOverride xmlns:a="http://schemas.openxmlformats.org/drawingml/2006/main">
  <a:clrScheme name="Custom 40">
    <a:dk1>
      <a:sysClr val="windowText" lastClr="000000"/>
    </a:dk1>
    <a:lt1>
      <a:sysClr val="window" lastClr="FFFFFF"/>
    </a:lt1>
    <a:dk2>
      <a:srgbClr val="545D57"/>
    </a:dk2>
    <a:lt2>
      <a:srgbClr val="EBEBE8"/>
    </a:lt2>
    <a:accent1>
      <a:srgbClr val="579858"/>
    </a:accent1>
    <a:accent2>
      <a:srgbClr val="ED583E"/>
    </a:accent2>
    <a:accent3>
      <a:srgbClr val="D3BA59"/>
    </a:accent3>
    <a:accent4>
      <a:srgbClr val="4C94AC"/>
    </a:accent4>
    <a:accent5>
      <a:srgbClr val="A09E84"/>
    </a:accent5>
    <a:accent6>
      <a:srgbClr val="FC7D4A"/>
    </a:accent6>
    <a:hlink>
      <a:srgbClr val="04A2DA"/>
    </a:hlink>
    <a:folHlink>
      <a:srgbClr val="808080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a410dd7f93c95333ffa1b60ed6adedd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936d9baba76aa3866493feff160faab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F3CD65D-61A5-43C9-A837-6EC73C7DA8AB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2.xml><?xml version="1.0" encoding="utf-8"?>
<ds:datastoreItem xmlns:ds="http://schemas.openxmlformats.org/officeDocument/2006/customXml" ds:itemID="{31F006B4-A9E1-4F39-85C8-FB836F91934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6377351-63A1-4C2E-8C9A-66CDD70F16A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{1FC53F57-8E2E-4645-B512-F9B34E043F7B}tf11437505_win32</Template>
  <TotalTime>16</TotalTime>
  <Words>28</Words>
  <Application>Microsoft Office PowerPoint</Application>
  <PresentationFormat>Widescreen</PresentationFormat>
  <Paragraphs>10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Calibri</vt:lpstr>
      <vt:lpstr>Georgia Pro Cond Light</vt:lpstr>
      <vt:lpstr>Speak Pro</vt:lpstr>
      <vt:lpstr>RetrospectVTI</vt:lpstr>
      <vt:lpstr>BELLA VITA ORGANIC</vt:lpstr>
      <vt:lpstr>NATURAL SKIN CARE</vt:lpstr>
      <vt:lpstr>WHY BELLA VITA????</vt:lpstr>
      <vt:lpstr>GREEN PRODUCTS</vt:lpstr>
      <vt:lpstr>SPECIAL OFFERS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BELLA VITA ORGANIC</dc:title>
  <dc:creator>Yaman .</dc:creator>
  <cp:lastModifiedBy>Yaman .</cp:lastModifiedBy>
  <cp:revision>1</cp:revision>
  <dcterms:created xsi:type="dcterms:W3CDTF">2022-04-20T23:40:58Z</dcterms:created>
  <dcterms:modified xsi:type="dcterms:W3CDTF">2022-04-20T23:57:05Z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