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1" r:id="rId13"/>
    <p:sldId id="26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tableStyles" Target="tableStyle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theme" Target="theme/theme1.xml" /><Relationship Id="rId2" Type="http://schemas.openxmlformats.org/officeDocument/2006/relationships/slide" Target="slides/slide1.xml" /><Relationship Id="rId16" Type="http://schemas.openxmlformats.org/officeDocument/2006/relationships/viewProps" Target="view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presProps" Target="presProps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64FE6D-312B-1F48-9DAD-E156C44653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932E74-0AAD-3544-88CA-6F5F8FB802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B2715F-1560-9348-818A-829774747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76163-3D65-BA49-BE65-810E66C09C00}" type="datetimeFigureOut">
              <a:rPr lang="en-US" smtClean="0"/>
              <a:t>4/3/2022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55511E-B147-1C43-AE16-CB75BD8D04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ADD1C1-0B4F-F347-9D0D-F0B078AE2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9370E-6167-AA4D-9324-DA0F8A4042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390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F9119-CC16-3347-8393-8903DA0D1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CE8BB4-1FB5-5943-97F5-955E4C9B38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5822B6-5CE3-8547-AF02-C6654FC23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76163-3D65-BA49-BE65-810E66C09C00}" type="datetimeFigureOut">
              <a:rPr lang="en-US" smtClean="0"/>
              <a:t>4/3/2022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21C287-1CE6-E248-A213-2F413C448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D3CAD0-9CAC-EB4C-AA60-0DDDDB19B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9370E-6167-AA4D-9324-DA0F8A4042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610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F057B-9314-854F-A8EE-96658CBEF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BD3914-BD9F-4940-800D-808098EBD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2642AF-DE94-5D4E-A0E5-A7ED3EE1F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76163-3D65-BA49-BE65-810E66C09C00}" type="datetimeFigureOut">
              <a:rPr lang="en-US" smtClean="0"/>
              <a:t>4/3/2022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3DEC6C-2D04-6141-8B9F-889CBA165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06FAC6-925F-1F4B-B114-1C70C9A10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9370E-6167-AA4D-9324-DA0F8A4042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042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D869D-5398-9443-8377-56352D8E5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0E7289-92CF-7A40-85F8-CF420E0250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C7D2BA-1C13-9745-8F87-4A6F7D8FE7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954303-1206-5247-96B9-7361EEAAB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76163-3D65-BA49-BE65-810E66C09C00}" type="datetimeFigureOut">
              <a:rPr lang="en-US" smtClean="0"/>
              <a:t>4/3/2022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9CC473-13B4-874E-9DDB-BBC3C458B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974F4D-7825-C947-BA07-296583B95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9370E-6167-AA4D-9324-DA0F8A4042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086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AA1860-0D83-EB4F-A604-E62DEDB7B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B7698E-67EF-CA4A-9373-ACBFF37E87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790EE3-0634-1245-B6EA-28CD6A8D4B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17735CE-9D01-6644-B9AF-F927915BCD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900A920-7401-2A4A-A5EF-AD67C57DE1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796644-9EE6-684A-81F4-6874EF8F93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76163-3D65-BA49-BE65-810E66C09C00}" type="datetimeFigureOut">
              <a:rPr lang="en-US" smtClean="0"/>
              <a:t>4/3/2022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36F0156-3340-F84F-AEEE-A9E333EEE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777144D-14D8-B449-A3E3-89F0EFEDFE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9370E-6167-AA4D-9324-DA0F8A4042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801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2BE9A1-CD0E-8147-A785-6E05709B5C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4BAFE9C-6ADD-4E40-8EA4-6374AE372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76163-3D65-BA49-BE65-810E66C09C00}" type="datetimeFigureOut">
              <a:rPr lang="en-US" smtClean="0"/>
              <a:t>4/3/2022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C2D07ED-7A82-C042-9C6E-4670FD796B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FBF0B2-DA18-154A-827F-94FED5D88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9370E-6167-AA4D-9324-DA0F8A4042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94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A7AE1B7-A879-DB40-BB32-8706372CB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76163-3D65-BA49-BE65-810E66C09C00}" type="datetimeFigureOut">
              <a:rPr lang="en-US" smtClean="0"/>
              <a:t>4/3/2022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444C104-0BFA-8C4C-AEDF-C4CBCDE75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E94523-D5D9-7A46-B649-3CCEABDC50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9370E-6167-AA4D-9324-DA0F8A4042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1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C5CCF5-618A-4D47-8AB8-557A9F224A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5ACC78-9EB0-2646-9EFE-0FE1C22701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FE713A-CFB9-504B-BA9A-F287E335E6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610658-A29E-434A-995D-AF66B9D192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76163-3D65-BA49-BE65-810E66C09C00}" type="datetimeFigureOut">
              <a:rPr lang="en-US" smtClean="0"/>
              <a:t>4/3/2022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F778E0-35F4-AC48-89B1-AF2293D82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329107-CC05-3546-97E6-8269720F72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9370E-6167-AA4D-9324-DA0F8A4042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536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A8679-434C-4849-832B-FD18CCB878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175EF2B-34E3-0C42-9884-0EFC599AD2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8D631A-4A46-3B47-9167-B8736D0C2B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937417-BD44-D34A-B6C6-86C73678C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76163-3D65-BA49-BE65-810E66C09C00}" type="datetimeFigureOut">
              <a:rPr lang="en-US" smtClean="0"/>
              <a:t>4/3/2022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CFDF2F-88F6-2446-B0FF-FB7808F3C8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E980B9-392B-E043-B596-6D49AB186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9370E-6167-AA4D-9324-DA0F8A4042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4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D934C-17EA-8340-A578-96D914D49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F06FF5-2BFE-BC41-8032-2393B4EFFE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F9735A-4E61-9747-B979-6E9139DEB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76163-3D65-BA49-BE65-810E66C09C00}" type="datetimeFigureOut">
              <a:rPr lang="en-US" smtClean="0"/>
              <a:t>4/3/2022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335C67-C2F0-394E-9A41-EDEA99459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1D2CD5-0676-A841-B1FF-10445C27F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9370E-6167-AA4D-9324-DA0F8A4042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583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429F892-2375-594F-B7A2-522F7F9DF7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49651E-ED60-0741-B17B-811374CD61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84C2EC-D35C-8448-93F1-8D5C2270D0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76163-3D65-BA49-BE65-810E66C09C00}" type="datetimeFigureOut">
              <a:rPr lang="en-US" smtClean="0"/>
              <a:t>4/3/2022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D72F49-6458-0545-B604-1B4886A8C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6EBC50-90C1-9C49-A62F-DBFE068D1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9370E-6167-AA4D-9324-DA0F8A4042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754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7FF4E0-ECAA-2A49-957A-434C25A53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94BC04-93BB-2840-91DD-F7DEA9D632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501F57-00C2-394D-B329-E78B76884F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76163-3D65-BA49-BE65-810E66C09C00}" type="datetimeFigureOut">
              <a:rPr lang="en-US" smtClean="0"/>
              <a:t>4/3/2022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C557AE-8A81-DC42-86FB-CC16E1FF1F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83B93C-2D5D-7841-994D-15713A6282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49370E-6167-AA4D-9324-DA0F8A4042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44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7AA489-0D2C-6A41-9242-818AAA0974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NZ"/>
              <a:t>Health and nutrition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6A5494-5DC0-514E-BDCC-3D458C0A1C3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2428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C9376-1CE1-114A-ADC8-B86BE8D53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6BCF2D51-82DC-1E4D-9FCB-C1CDAEC6D7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5125"/>
            <a:ext cx="11353800" cy="6176963"/>
          </a:xfrm>
        </p:spPr>
      </p:pic>
    </p:spTree>
    <p:extLst>
      <p:ext uri="{BB962C8B-B14F-4D97-AF65-F5344CB8AC3E}">
        <p14:creationId xmlns:p14="http://schemas.microsoft.com/office/powerpoint/2010/main" val="23034882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F2DA0-8C24-A849-B683-A73124B1A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E502485A-9829-C745-9D95-F7402AA2E5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75047"/>
            <a:ext cx="11269265" cy="7608094"/>
          </a:xfrm>
        </p:spPr>
      </p:pic>
    </p:spTree>
    <p:extLst>
      <p:ext uri="{BB962C8B-B14F-4D97-AF65-F5344CB8AC3E}">
        <p14:creationId xmlns:p14="http://schemas.microsoft.com/office/powerpoint/2010/main" val="42570859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6C0650-CE8F-B04B-86D2-2969D613D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918B4F83-CE08-A04A-83ED-A8BA5F44D0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2907" y="-160734"/>
            <a:ext cx="12251531" cy="7143749"/>
          </a:xfrm>
        </p:spPr>
      </p:pic>
    </p:spTree>
    <p:extLst>
      <p:ext uri="{BB962C8B-B14F-4D97-AF65-F5344CB8AC3E}">
        <p14:creationId xmlns:p14="http://schemas.microsoft.com/office/powerpoint/2010/main" val="41530432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732D7-6F03-AF46-BC94-7A357A3F4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4D8AE39B-2CB1-E14D-882F-F0251F8B8A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2475" y="-1257300"/>
            <a:ext cx="13325475" cy="18772544"/>
          </a:xfrm>
        </p:spPr>
      </p:pic>
    </p:spTree>
    <p:extLst>
      <p:ext uri="{BB962C8B-B14F-4D97-AF65-F5344CB8AC3E}">
        <p14:creationId xmlns:p14="http://schemas.microsoft.com/office/powerpoint/2010/main" val="13019143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25775-A2E9-4845-A475-58DA6ACC5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A6EA87A1-894D-2D46-8C34-ECB758BBC5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1751469" cy="6643687"/>
          </a:xfrm>
        </p:spPr>
      </p:pic>
    </p:spTree>
    <p:extLst>
      <p:ext uri="{BB962C8B-B14F-4D97-AF65-F5344CB8AC3E}">
        <p14:creationId xmlns:p14="http://schemas.microsoft.com/office/powerpoint/2010/main" val="24779702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7FAFD2-F3B7-8B49-BEBC-943A1F325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C11164E-63F9-BB40-A091-DC9AE8E6BD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1469" y="-678656"/>
            <a:ext cx="12055078" cy="9376172"/>
          </a:xfrm>
        </p:spPr>
      </p:pic>
    </p:spTree>
    <p:extLst>
      <p:ext uri="{BB962C8B-B14F-4D97-AF65-F5344CB8AC3E}">
        <p14:creationId xmlns:p14="http://schemas.microsoft.com/office/powerpoint/2010/main" val="12447100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54FD31-8858-D14C-A829-E1EC2ED90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0D2B80A6-B982-1147-ADD0-9D4C313553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64" y="0"/>
            <a:ext cx="11376420" cy="7518797"/>
          </a:xfrm>
        </p:spPr>
      </p:pic>
    </p:spTree>
    <p:extLst>
      <p:ext uri="{BB962C8B-B14F-4D97-AF65-F5344CB8AC3E}">
        <p14:creationId xmlns:p14="http://schemas.microsoft.com/office/powerpoint/2010/main" val="32388650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313B7A-206E-004F-9BA3-8E6E2C6BD6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B224DFDA-8787-2343-AA1E-BB7B0BCE0C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53" y="-232172"/>
            <a:ext cx="11483578" cy="7090172"/>
          </a:xfrm>
        </p:spPr>
      </p:pic>
    </p:spTree>
    <p:extLst>
      <p:ext uri="{BB962C8B-B14F-4D97-AF65-F5344CB8AC3E}">
        <p14:creationId xmlns:p14="http://schemas.microsoft.com/office/powerpoint/2010/main" val="830366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67B52-C15E-2D48-BD3E-62091085F7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6F5DD33E-4278-C74A-B018-C95BE6117D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1469" y="-410766"/>
            <a:ext cx="12322969" cy="8358188"/>
          </a:xfrm>
        </p:spPr>
      </p:pic>
    </p:spTree>
    <p:extLst>
      <p:ext uri="{BB962C8B-B14F-4D97-AF65-F5344CB8AC3E}">
        <p14:creationId xmlns:p14="http://schemas.microsoft.com/office/powerpoint/2010/main" val="19295239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1A086-DC1A-0D49-9449-C43B0BC58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E52538BE-EDD3-BF48-8708-F15B39AA77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1469" y="-928688"/>
            <a:ext cx="11876485" cy="8983266"/>
          </a:xfrm>
        </p:spPr>
      </p:pic>
    </p:spTree>
    <p:extLst>
      <p:ext uri="{BB962C8B-B14F-4D97-AF65-F5344CB8AC3E}">
        <p14:creationId xmlns:p14="http://schemas.microsoft.com/office/powerpoint/2010/main" val="14948072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52831-7ECF-A64E-B000-3D2CF1F7AF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07B17-4E0B-6641-896C-E8B167C6D2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2707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8FF40D-6C39-AF42-B052-58A917FF3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733CB5-51EB-6F44-AE39-C6EC38BEC7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9087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13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Health and nutrition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Health and nutrition</dc:title>
  <dc:creator>KAVYA TALREJA</dc:creator>
  <cp:lastModifiedBy>KAVYA TALREJA</cp:lastModifiedBy>
  <cp:revision>1</cp:revision>
  <dcterms:created xsi:type="dcterms:W3CDTF">2022-04-03T07:43:13Z</dcterms:created>
  <dcterms:modified xsi:type="dcterms:W3CDTF">2022-04-03T07:48:28Z</dcterms:modified>
</cp:coreProperties>
</file>