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gif" ContentType="image/gif"/>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4"/>
    <p:sldMasterId id="2147483696" r:id="rId5"/>
  </p:sldMasterIdLst>
  <p:notesMasterIdLst>
    <p:notesMasterId r:id="rId18"/>
  </p:notesMasterIdLst>
  <p:sldIdLst>
    <p:sldId id="920" r:id="rId6"/>
    <p:sldId id="921" r:id="rId7"/>
    <p:sldId id="556" r:id="rId8"/>
    <p:sldId id="552" r:id="rId9"/>
    <p:sldId id="518" r:id="rId10"/>
    <p:sldId id="519" r:id="rId11"/>
    <p:sldId id="521" r:id="rId12"/>
    <p:sldId id="713" r:id="rId13"/>
    <p:sldId id="919" r:id="rId14"/>
    <p:sldId id="523" r:id="rId15"/>
    <p:sldId id="906" r:id="rId16"/>
    <p:sldId id="922" r:id="rId17"/>
  </p:sldIdLst>
  <p:sldSz cx="12192000" cy="6858000"/>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1pPr>
    <a:lvl2pPr marL="457200" algn="l" rtl="0" fontAlgn="base">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2pPr>
    <a:lvl3pPr marL="914400" algn="l" rtl="0" fontAlgn="base">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3pPr>
    <a:lvl4pPr marL="1371600" algn="l" rtl="0" fontAlgn="base">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4pPr>
    <a:lvl5pPr marL="1828800" algn="l" rtl="0" fontAlgn="base">
      <a:spcBef>
        <a:spcPct val="0"/>
      </a:spcBef>
      <a:spcAft>
        <a:spcPct val="0"/>
      </a:spcAft>
      <a:defRPr kern="1200">
        <a:solidFill>
          <a:schemeClr val="tx1"/>
        </a:solidFill>
        <a:latin typeface="Arial" panose="020B060402020202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Arial" panose="020B060402020202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F465BE3B-F50F-D52A-91B7-858E96B939E3}" name="Sam Shamsi, PhD, PE" initials="SS" userId="S::Sam.shamsi@alcosan.org::67a0b1d5-cd94-49c3-97c4-c15722074b75" providerId="AD"/>
  <p188:author id="{4A90B2EE-2A61-EBFA-17EF-8E475AD58995}" name="uzair shamsi" initials="us" userId="1620ff7a431deb02" providerId="Windows Liv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uzair shamsi" initials="us" lastIdx="7" clrIdx="0">
    <p:extLst>
      <p:ext uri="{19B8F6BF-5375-455C-9EA6-DF929625EA0E}">
        <p15:presenceInfo xmlns:p15="http://schemas.microsoft.com/office/powerpoint/2012/main" userId="1620ff7a431deb0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B30023"/>
    <a:srgbClr val="B9393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A6A068D-DE56-4C13-880C-BD55B1106F82}" v="40" dt="2025-08-08T14:47:17.1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67445" autoAdjust="0"/>
  </p:normalViewPr>
  <p:slideViewPr>
    <p:cSldViewPr snapToGrid="0">
      <p:cViewPr varScale="1">
        <p:scale>
          <a:sx n="56" d="100"/>
          <a:sy n="56" d="100"/>
        </p:scale>
        <p:origin x="1608" y="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microsoft.com/office/2016/11/relationships/changesInfo" Target="changesInfos/changesInfo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uzair shamsi" userId="1620ff7a431deb02" providerId="Windows Live" clId="Web-{AF18B3F9-DB54-BB33-C323-FBBC807EFC51}"/>
    <pc:docChg chg="modSld">
      <pc:chgData name="uzair shamsi" userId="1620ff7a431deb02" providerId="Windows Live" clId="Web-{AF18B3F9-DB54-BB33-C323-FBBC807EFC51}" dt="2025-08-03T19:31:30.689" v="651"/>
      <pc:docMkLst>
        <pc:docMk/>
      </pc:docMkLst>
      <pc:sldChg chg="modNotes">
        <pc:chgData name="uzair shamsi" userId="1620ff7a431deb02" providerId="Windows Live" clId="Web-{AF18B3F9-DB54-BB33-C323-FBBC807EFC51}" dt="2025-08-03T19:20:38.512" v="601"/>
        <pc:sldMkLst>
          <pc:docMk/>
          <pc:sldMk cId="1193424589" sldId="262"/>
        </pc:sldMkLst>
      </pc:sldChg>
      <pc:sldChg chg="modNotes">
        <pc:chgData name="uzair shamsi" userId="1620ff7a431deb02" providerId="Windows Live" clId="Web-{AF18B3F9-DB54-BB33-C323-FBBC807EFC51}" dt="2025-08-03T19:23:56.881" v="618"/>
        <pc:sldMkLst>
          <pc:docMk/>
          <pc:sldMk cId="3331461572" sldId="517"/>
        </pc:sldMkLst>
      </pc:sldChg>
      <pc:sldChg chg="modSp modNotes">
        <pc:chgData name="uzair shamsi" userId="1620ff7a431deb02" providerId="Windows Live" clId="Web-{AF18B3F9-DB54-BB33-C323-FBBC807EFC51}" dt="2025-08-03T19:30:48.782" v="646"/>
        <pc:sldMkLst>
          <pc:docMk/>
          <pc:sldMk cId="3796446655" sldId="518"/>
        </pc:sldMkLst>
        <pc:spChg chg="mod">
          <ac:chgData name="uzair shamsi" userId="1620ff7a431deb02" providerId="Windows Live" clId="Web-{AF18B3F9-DB54-BB33-C323-FBBC807EFC51}" dt="2025-08-03T18:34:14.088" v="101" actId="20577"/>
          <ac:spMkLst>
            <pc:docMk/>
            <pc:sldMk cId="3796446655" sldId="518"/>
            <ac:spMk id="2" creationId="{B687AF52-7282-8EC5-89E7-C22BA8DF371F}"/>
          </ac:spMkLst>
        </pc:spChg>
      </pc:sldChg>
      <pc:sldChg chg="modNotes">
        <pc:chgData name="uzair shamsi" userId="1620ff7a431deb02" providerId="Windows Live" clId="Web-{AF18B3F9-DB54-BB33-C323-FBBC807EFC51}" dt="2025-08-03T18:35:11.699" v="119"/>
        <pc:sldMkLst>
          <pc:docMk/>
          <pc:sldMk cId="525646133" sldId="519"/>
        </pc:sldMkLst>
      </pc:sldChg>
      <pc:sldChg chg="modNotes">
        <pc:chgData name="uzair shamsi" userId="1620ff7a431deb02" providerId="Windows Live" clId="Web-{AF18B3F9-DB54-BB33-C323-FBBC807EFC51}" dt="2025-08-03T19:31:30.689" v="651"/>
        <pc:sldMkLst>
          <pc:docMk/>
          <pc:sldMk cId="3980233420" sldId="521"/>
        </pc:sldMkLst>
      </pc:sldChg>
      <pc:sldChg chg="modNotes">
        <pc:chgData name="uzair shamsi" userId="1620ff7a431deb02" providerId="Windows Live" clId="Web-{AF18B3F9-DB54-BB33-C323-FBBC807EFC51}" dt="2025-08-03T18:36:45.420" v="175"/>
        <pc:sldMkLst>
          <pc:docMk/>
          <pc:sldMk cId="2866128789" sldId="523"/>
        </pc:sldMkLst>
      </pc:sldChg>
      <pc:sldChg chg="modNotes">
        <pc:chgData name="uzair shamsi" userId="1620ff7a431deb02" providerId="Windows Live" clId="Web-{AF18B3F9-DB54-BB33-C323-FBBC807EFC51}" dt="2025-08-03T18:39:11.688" v="233"/>
        <pc:sldMkLst>
          <pc:docMk/>
          <pc:sldMk cId="216315375" sldId="537"/>
        </pc:sldMkLst>
      </pc:sldChg>
      <pc:sldChg chg="modNotes">
        <pc:chgData name="uzair shamsi" userId="1620ff7a431deb02" providerId="Windows Live" clId="Web-{AF18B3F9-DB54-BB33-C323-FBBC807EFC51}" dt="2025-08-03T18:44:03.934" v="329"/>
        <pc:sldMkLst>
          <pc:docMk/>
          <pc:sldMk cId="1064579742" sldId="541"/>
        </pc:sldMkLst>
      </pc:sldChg>
      <pc:sldChg chg="modNotes">
        <pc:chgData name="uzair shamsi" userId="1620ff7a431deb02" providerId="Windows Live" clId="Web-{AF18B3F9-DB54-BB33-C323-FBBC807EFC51}" dt="2025-08-03T19:14:58.525" v="587"/>
        <pc:sldMkLst>
          <pc:docMk/>
          <pc:sldMk cId="2825168414" sldId="551"/>
        </pc:sldMkLst>
      </pc:sldChg>
      <pc:sldChg chg="modNotes">
        <pc:chgData name="uzair shamsi" userId="1620ff7a431deb02" providerId="Windows Live" clId="Web-{AF18B3F9-DB54-BB33-C323-FBBC807EFC51}" dt="2025-08-03T19:03:43.928" v="535"/>
        <pc:sldMkLst>
          <pc:docMk/>
          <pc:sldMk cId="3481643085" sldId="552"/>
        </pc:sldMkLst>
      </pc:sldChg>
      <pc:sldChg chg="modNotes">
        <pc:chgData name="uzair shamsi" userId="1620ff7a431deb02" providerId="Windows Live" clId="Web-{AF18B3F9-DB54-BB33-C323-FBBC807EFC51}" dt="2025-08-03T19:10:21.849" v="566"/>
        <pc:sldMkLst>
          <pc:docMk/>
          <pc:sldMk cId="1041883844" sldId="556"/>
        </pc:sldMkLst>
      </pc:sldChg>
      <pc:sldChg chg="modNotes">
        <pc:chgData name="uzair shamsi" userId="1620ff7a431deb02" providerId="Windows Live" clId="Web-{AF18B3F9-DB54-BB33-C323-FBBC807EFC51}" dt="2025-08-03T18:48:29.390" v="408"/>
        <pc:sldMkLst>
          <pc:docMk/>
          <pc:sldMk cId="3341518808" sldId="563"/>
        </pc:sldMkLst>
      </pc:sldChg>
      <pc:sldChg chg="modSp modNotes">
        <pc:chgData name="uzair shamsi" userId="1620ff7a431deb02" providerId="Windows Live" clId="Web-{AF18B3F9-DB54-BB33-C323-FBBC807EFC51}" dt="2025-08-03T18:51:29.943" v="476"/>
        <pc:sldMkLst>
          <pc:docMk/>
          <pc:sldMk cId="1732517456" sldId="564"/>
        </pc:sldMkLst>
      </pc:sldChg>
      <pc:sldChg chg="modNotes">
        <pc:chgData name="uzair shamsi" userId="1620ff7a431deb02" providerId="Windows Live" clId="Web-{AF18B3F9-DB54-BB33-C323-FBBC807EFC51}" dt="2025-08-03T18:43:49.620" v="320"/>
        <pc:sldMkLst>
          <pc:docMk/>
          <pc:sldMk cId="3663895141" sldId="707"/>
        </pc:sldMkLst>
      </pc:sldChg>
      <pc:sldChg chg="modNotes">
        <pc:chgData name="uzair shamsi" userId="1620ff7a431deb02" providerId="Windows Live" clId="Web-{AF18B3F9-DB54-BB33-C323-FBBC807EFC51}" dt="2025-08-03T18:47:41.919" v="400"/>
        <pc:sldMkLst>
          <pc:docMk/>
          <pc:sldMk cId="0" sldId="709"/>
        </pc:sldMkLst>
      </pc:sldChg>
      <pc:sldChg chg="modNotes">
        <pc:chgData name="uzair shamsi" userId="1620ff7a431deb02" providerId="Windows Live" clId="Web-{AF18B3F9-DB54-BB33-C323-FBBC807EFC51}" dt="2025-08-03T18:50:17.316" v="457"/>
        <pc:sldMkLst>
          <pc:docMk/>
          <pc:sldMk cId="1512607868" sldId="710"/>
        </pc:sldMkLst>
      </pc:sldChg>
      <pc:sldChg chg="modNotes">
        <pc:chgData name="uzair shamsi" userId="1620ff7a431deb02" providerId="Windows Live" clId="Web-{AF18B3F9-DB54-BB33-C323-FBBC807EFC51}" dt="2025-08-03T18:46:26.743" v="379"/>
        <pc:sldMkLst>
          <pc:docMk/>
          <pc:sldMk cId="659048031" sldId="711"/>
        </pc:sldMkLst>
      </pc:sldChg>
      <pc:sldChg chg="modNotes">
        <pc:chgData name="uzair shamsi" userId="1620ff7a431deb02" providerId="Windows Live" clId="Web-{AF18B3F9-DB54-BB33-C323-FBBC807EFC51}" dt="2025-08-03T18:45:14.675" v="365"/>
        <pc:sldMkLst>
          <pc:docMk/>
          <pc:sldMk cId="714230853" sldId="712"/>
        </pc:sldMkLst>
      </pc:sldChg>
      <pc:sldChg chg="modNotes">
        <pc:chgData name="uzair shamsi" userId="1620ff7a431deb02" providerId="Windows Live" clId="Web-{AF18B3F9-DB54-BB33-C323-FBBC807EFC51}" dt="2025-08-03T18:37:48.983" v="224"/>
        <pc:sldMkLst>
          <pc:docMk/>
          <pc:sldMk cId="3758050404" sldId="713"/>
        </pc:sldMkLst>
      </pc:sldChg>
      <pc:sldChg chg="modNotes">
        <pc:chgData name="uzair shamsi" userId="1620ff7a431deb02" providerId="Windows Live" clId="Web-{AF18B3F9-DB54-BB33-C323-FBBC807EFC51}" dt="2025-08-03T18:45:39.208" v="373"/>
        <pc:sldMkLst>
          <pc:docMk/>
          <pc:sldMk cId="3151901169" sldId="714"/>
        </pc:sldMkLst>
      </pc:sldChg>
      <pc:sldChg chg="modNotes">
        <pc:chgData name="uzair shamsi" userId="1620ff7a431deb02" providerId="Windows Live" clId="Web-{AF18B3F9-DB54-BB33-C323-FBBC807EFC51}" dt="2025-08-03T18:49:48.753" v="446"/>
        <pc:sldMkLst>
          <pc:docMk/>
          <pc:sldMk cId="1581895947" sldId="715"/>
        </pc:sldMkLst>
      </pc:sldChg>
      <pc:sldChg chg="modNotes">
        <pc:chgData name="uzair shamsi" userId="1620ff7a431deb02" providerId="Windows Live" clId="Web-{AF18B3F9-DB54-BB33-C323-FBBC807EFC51}" dt="2025-08-03T18:54:25.291" v="511"/>
        <pc:sldMkLst>
          <pc:docMk/>
          <pc:sldMk cId="1083334078" sldId="719"/>
        </pc:sldMkLst>
      </pc:sldChg>
      <pc:sldChg chg="modNotes">
        <pc:chgData name="uzair shamsi" userId="1620ff7a431deb02" providerId="Windows Live" clId="Web-{AF18B3F9-DB54-BB33-C323-FBBC807EFC51}" dt="2025-08-03T18:54:42.151" v="516"/>
        <pc:sldMkLst>
          <pc:docMk/>
          <pc:sldMk cId="3900806958" sldId="720"/>
        </pc:sldMkLst>
      </pc:sldChg>
      <pc:sldChg chg="modNotes">
        <pc:chgData name="uzair shamsi" userId="1620ff7a431deb02" providerId="Windows Live" clId="Web-{AF18B3F9-DB54-BB33-C323-FBBC807EFC51}" dt="2025-08-03T18:49:20.470" v="443"/>
        <pc:sldMkLst>
          <pc:docMk/>
          <pc:sldMk cId="1348597116" sldId="723"/>
        </pc:sldMkLst>
      </pc:sldChg>
      <pc:sldChg chg="modSp">
        <pc:chgData name="uzair shamsi" userId="1620ff7a431deb02" providerId="Windows Live" clId="Web-{AF18B3F9-DB54-BB33-C323-FBBC807EFC51}" dt="2025-08-03T19:01:14.583" v="527" actId="20577"/>
        <pc:sldMkLst>
          <pc:docMk/>
          <pc:sldMk cId="344072599" sldId="752"/>
        </pc:sldMkLst>
      </pc:sldChg>
      <pc:sldChg chg="modNotes">
        <pc:chgData name="uzair shamsi" userId="1620ff7a431deb02" providerId="Windows Live" clId="Web-{AF18B3F9-DB54-BB33-C323-FBBC807EFC51}" dt="2025-08-03T18:37:10.795" v="196"/>
        <pc:sldMkLst>
          <pc:docMk/>
          <pc:sldMk cId="25814081" sldId="899"/>
        </pc:sldMkLst>
      </pc:sldChg>
      <pc:sldChg chg="modNotes">
        <pc:chgData name="uzair shamsi" userId="1620ff7a431deb02" providerId="Windows Live" clId="Web-{AF18B3F9-DB54-BB33-C323-FBBC807EFC51}" dt="2025-08-03T19:01:28.771" v="530"/>
        <pc:sldMkLst>
          <pc:docMk/>
          <pc:sldMk cId="4172826212" sldId="902"/>
        </pc:sldMkLst>
      </pc:sldChg>
      <pc:sldChg chg="modNotes">
        <pc:chgData name="uzair shamsi" userId="1620ff7a431deb02" providerId="Windows Live" clId="Web-{AF18B3F9-DB54-BB33-C323-FBBC807EFC51}" dt="2025-08-03T18:53:13.493" v="504"/>
        <pc:sldMkLst>
          <pc:docMk/>
          <pc:sldMk cId="718206708" sldId="906"/>
        </pc:sldMkLst>
      </pc:sldChg>
      <pc:sldChg chg="modNotes">
        <pc:chgData name="uzair shamsi" userId="1620ff7a431deb02" providerId="Windows Live" clId="Web-{AF18B3F9-DB54-BB33-C323-FBBC807EFC51}" dt="2025-08-03T18:42:52.550" v="304"/>
        <pc:sldMkLst>
          <pc:docMk/>
          <pc:sldMk cId="2800563729" sldId="911"/>
        </pc:sldMkLst>
      </pc:sldChg>
      <pc:sldChg chg="modNotes">
        <pc:chgData name="uzair shamsi" userId="1620ff7a431deb02" providerId="Windows Live" clId="Web-{AF18B3F9-DB54-BB33-C323-FBBC807EFC51}" dt="2025-08-03T18:39:27.735" v="241"/>
        <pc:sldMkLst>
          <pc:docMk/>
          <pc:sldMk cId="190678981" sldId="914"/>
        </pc:sldMkLst>
      </pc:sldChg>
      <pc:sldChg chg="modNotes">
        <pc:chgData name="uzair shamsi" userId="1620ff7a431deb02" providerId="Windows Live" clId="Web-{AF18B3F9-DB54-BB33-C323-FBBC807EFC51}" dt="2025-08-03T18:39:46.657" v="249"/>
        <pc:sldMkLst>
          <pc:docMk/>
          <pc:sldMk cId="1724547261" sldId="915"/>
        </pc:sldMkLst>
      </pc:sldChg>
      <pc:sldChg chg="modNotes">
        <pc:chgData name="uzair shamsi" userId="1620ff7a431deb02" providerId="Windows Live" clId="Web-{AF18B3F9-DB54-BB33-C323-FBBC807EFC51}" dt="2025-08-03T18:39:59.001" v="257"/>
        <pc:sldMkLst>
          <pc:docMk/>
          <pc:sldMk cId="55733126" sldId="916"/>
        </pc:sldMkLst>
      </pc:sldChg>
      <pc:sldChg chg="modNotes">
        <pc:chgData name="uzair shamsi" userId="1620ff7a431deb02" providerId="Windows Live" clId="Web-{AF18B3F9-DB54-BB33-C323-FBBC807EFC51}" dt="2025-08-03T18:41:54.174" v="289"/>
        <pc:sldMkLst>
          <pc:docMk/>
          <pc:sldMk cId="4072894292" sldId="917"/>
        </pc:sldMkLst>
      </pc:sldChg>
      <pc:sldChg chg="modNotes">
        <pc:chgData name="uzair shamsi" userId="1620ff7a431deb02" providerId="Windows Live" clId="Web-{AF18B3F9-DB54-BB33-C323-FBBC807EFC51}" dt="2025-08-03T18:36:00.809" v="152"/>
        <pc:sldMkLst>
          <pc:docMk/>
          <pc:sldMk cId="2315947368" sldId="919"/>
        </pc:sldMkLst>
      </pc:sldChg>
    </pc:docChg>
  </pc:docChgLst>
  <pc:docChgLst>
    <pc:chgData name="uzair shamsi" userId="1620ff7a431deb02" providerId="Windows Live" clId="Web-{D336FCBA-AD82-06F5-9C52-75954680CA42}"/>
    <pc:docChg chg="modSld">
      <pc:chgData name="uzair shamsi" userId="1620ff7a431deb02" providerId="Windows Live" clId="Web-{D336FCBA-AD82-06F5-9C52-75954680CA42}" dt="2025-08-03T20:20:32.019" v="135"/>
      <pc:docMkLst>
        <pc:docMk/>
      </pc:docMkLst>
      <pc:sldChg chg="modNotes modNotesTx">
        <pc:chgData name="uzair shamsi" userId="1620ff7a431deb02" providerId="Windows Live" clId="Web-{D336FCBA-AD82-06F5-9C52-75954680CA42}" dt="2025-08-03T20:17:31.658" v="126"/>
        <pc:sldMkLst>
          <pc:docMk/>
          <pc:sldMk cId="3341518808" sldId="563"/>
        </pc:sldMkLst>
      </pc:sldChg>
      <pc:sldChg chg="modNotes">
        <pc:chgData name="uzair shamsi" userId="1620ff7a431deb02" providerId="Windows Live" clId="Web-{D336FCBA-AD82-06F5-9C52-75954680CA42}" dt="2025-08-03T20:20:12.816" v="132"/>
        <pc:sldMkLst>
          <pc:docMk/>
          <pc:sldMk cId="1348597116" sldId="723"/>
        </pc:sldMkLst>
      </pc:sldChg>
      <pc:sldChg chg="modNotes">
        <pc:chgData name="uzair shamsi" userId="1620ff7a431deb02" providerId="Windows Live" clId="Web-{D336FCBA-AD82-06F5-9C52-75954680CA42}" dt="2025-08-03T20:20:32.019" v="135"/>
        <pc:sldMkLst>
          <pc:docMk/>
          <pc:sldMk cId="449443056" sldId="909"/>
        </pc:sldMkLst>
      </pc:sldChg>
    </pc:docChg>
  </pc:docChgLst>
  <pc:docChgLst>
    <pc:chgData name="uzair shamsi" userId="1620ff7a431deb02" providerId="Windows Live" clId="Web-{2616B02A-0694-2FD2-DAC0-3A80BF7CBC01}"/>
    <pc:docChg chg="modSld">
      <pc:chgData name="uzair shamsi" userId="1620ff7a431deb02" providerId="Windows Live" clId="Web-{2616B02A-0694-2FD2-DAC0-3A80BF7CBC01}" dt="2025-07-29T00:37:32.378" v="19" actId="1076"/>
      <pc:docMkLst>
        <pc:docMk/>
      </pc:docMkLst>
      <pc:sldChg chg="modNotes">
        <pc:chgData name="uzair shamsi" userId="1620ff7a431deb02" providerId="Windows Live" clId="Web-{2616B02A-0694-2FD2-DAC0-3A80BF7CBC01}" dt="2025-07-29T00:33:44.496" v="9"/>
        <pc:sldMkLst>
          <pc:docMk/>
          <pc:sldMk cId="3980233420" sldId="521"/>
        </pc:sldMkLst>
      </pc:sldChg>
      <pc:sldChg chg="modNotes">
        <pc:chgData name="uzair shamsi" userId="1620ff7a431deb02" providerId="Windows Live" clId="Web-{2616B02A-0694-2FD2-DAC0-3A80BF7CBC01}" dt="2025-07-29T00:32:34.822" v="6"/>
        <pc:sldMkLst>
          <pc:docMk/>
          <pc:sldMk cId="1118485877" sldId="522"/>
        </pc:sldMkLst>
      </pc:sldChg>
      <pc:sldChg chg="modSp">
        <pc:chgData name="uzair shamsi" userId="1620ff7a431deb02" providerId="Windows Live" clId="Web-{2616B02A-0694-2FD2-DAC0-3A80BF7CBC01}" dt="2025-07-29T00:37:32.378" v="19" actId="1076"/>
        <pc:sldMkLst>
          <pc:docMk/>
          <pc:sldMk cId="3481643085" sldId="552"/>
        </pc:sldMkLst>
        <pc:spChg chg="mod">
          <ac:chgData name="uzair shamsi" userId="1620ff7a431deb02" providerId="Windows Live" clId="Web-{2616B02A-0694-2FD2-DAC0-3A80BF7CBC01}" dt="2025-07-29T00:37:32.378" v="19" actId="1076"/>
          <ac:spMkLst>
            <pc:docMk/>
            <pc:sldMk cId="3481643085" sldId="552"/>
            <ac:spMk id="8" creationId="{8B53F627-7977-F4D7-B07A-F0F3C9AB250E}"/>
          </ac:spMkLst>
        </pc:spChg>
      </pc:sldChg>
      <pc:sldChg chg="modSp modNotes">
        <pc:chgData name="uzair shamsi" userId="1620ff7a431deb02" providerId="Windows Live" clId="Web-{2616B02A-0694-2FD2-DAC0-3A80BF7CBC01}" dt="2025-07-29T00:37:16.221" v="15" actId="1076"/>
        <pc:sldMkLst>
          <pc:docMk/>
          <pc:sldMk cId="1041883844" sldId="556"/>
        </pc:sldMkLst>
        <pc:spChg chg="mod">
          <ac:chgData name="uzair shamsi" userId="1620ff7a431deb02" providerId="Windows Live" clId="Web-{2616B02A-0694-2FD2-DAC0-3A80BF7CBC01}" dt="2025-07-29T00:37:16.221" v="15" actId="1076"/>
          <ac:spMkLst>
            <pc:docMk/>
            <pc:sldMk cId="1041883844" sldId="556"/>
            <ac:spMk id="13" creationId="{C87337FE-7C06-21D1-5198-4CABBCBE26EC}"/>
          </ac:spMkLst>
        </pc:spChg>
      </pc:sldChg>
      <pc:sldChg chg="modSp modNotes">
        <pc:chgData name="uzair shamsi" userId="1620ff7a431deb02" providerId="Windows Live" clId="Web-{2616B02A-0694-2FD2-DAC0-3A80BF7CBC01}" dt="2025-07-29T00:36:39.580" v="11"/>
        <pc:sldMkLst>
          <pc:docMk/>
          <pc:sldMk cId="4172826212" sldId="902"/>
        </pc:sldMkLst>
      </pc:sldChg>
    </pc:docChg>
  </pc:docChgLst>
  <pc:docChgLst>
    <pc:chgData name="uzair shamsi" userId="1620ff7a431deb02" providerId="LiveId" clId="{0DEE8DF8-8AB8-4DD9-99D8-55A2A0FBF59A}"/>
    <pc:docChg chg="undo redo custSel delSld modSld">
      <pc:chgData name="uzair shamsi" userId="1620ff7a431deb02" providerId="LiveId" clId="{0DEE8DF8-8AB8-4DD9-99D8-55A2A0FBF59A}" dt="2025-08-05T12:14:23.553" v="168" actId="20577"/>
      <pc:docMkLst>
        <pc:docMk/>
      </pc:docMkLst>
      <pc:sldChg chg="modNotesTx">
        <pc:chgData name="uzair shamsi" userId="1620ff7a431deb02" providerId="LiveId" clId="{0DEE8DF8-8AB8-4DD9-99D8-55A2A0FBF59A}" dt="2025-08-04T13:57:03.852" v="76" actId="6549"/>
        <pc:sldMkLst>
          <pc:docMk/>
          <pc:sldMk cId="1193424589" sldId="262"/>
        </pc:sldMkLst>
      </pc:sldChg>
      <pc:sldChg chg="modNotesTx">
        <pc:chgData name="uzair shamsi" userId="1620ff7a431deb02" providerId="LiveId" clId="{0DEE8DF8-8AB8-4DD9-99D8-55A2A0FBF59A}" dt="2025-08-04T15:19:18.442" v="127" actId="6549"/>
        <pc:sldMkLst>
          <pc:docMk/>
          <pc:sldMk cId="3331461572" sldId="517"/>
        </pc:sldMkLst>
      </pc:sldChg>
      <pc:sldChg chg="modNotesTx">
        <pc:chgData name="uzair shamsi" userId="1620ff7a431deb02" providerId="LiveId" clId="{0DEE8DF8-8AB8-4DD9-99D8-55A2A0FBF59A}" dt="2025-08-04T14:03:34.535" v="99" actId="20577"/>
        <pc:sldMkLst>
          <pc:docMk/>
          <pc:sldMk cId="3796446655" sldId="518"/>
        </pc:sldMkLst>
      </pc:sldChg>
      <pc:sldChg chg="modNotesTx">
        <pc:chgData name="uzair shamsi" userId="1620ff7a431deb02" providerId="LiveId" clId="{0DEE8DF8-8AB8-4DD9-99D8-55A2A0FBF59A}" dt="2025-08-04T15:35:05.022" v="131" actId="20577"/>
        <pc:sldMkLst>
          <pc:docMk/>
          <pc:sldMk cId="525646133" sldId="519"/>
        </pc:sldMkLst>
      </pc:sldChg>
      <pc:sldChg chg="modNotesTx">
        <pc:chgData name="uzair shamsi" userId="1620ff7a431deb02" providerId="LiveId" clId="{0DEE8DF8-8AB8-4DD9-99D8-55A2A0FBF59A}" dt="2025-08-04T15:37:33.961" v="149" actId="6549"/>
        <pc:sldMkLst>
          <pc:docMk/>
          <pc:sldMk cId="3980233420" sldId="521"/>
        </pc:sldMkLst>
      </pc:sldChg>
      <pc:sldChg chg="del">
        <pc:chgData name="uzair shamsi" userId="1620ff7a431deb02" providerId="LiveId" clId="{0DEE8DF8-8AB8-4DD9-99D8-55A2A0FBF59A}" dt="2025-08-04T12:10:47.982" v="1" actId="47"/>
        <pc:sldMkLst>
          <pc:docMk/>
          <pc:sldMk cId="2866128789" sldId="523"/>
        </pc:sldMkLst>
      </pc:sldChg>
      <pc:sldChg chg="del">
        <pc:chgData name="uzair shamsi" userId="1620ff7a431deb02" providerId="LiveId" clId="{0DEE8DF8-8AB8-4DD9-99D8-55A2A0FBF59A}" dt="2025-08-04T12:10:47.982" v="1" actId="47"/>
        <pc:sldMkLst>
          <pc:docMk/>
          <pc:sldMk cId="216315375" sldId="537"/>
        </pc:sldMkLst>
      </pc:sldChg>
      <pc:sldChg chg="del">
        <pc:chgData name="uzair shamsi" userId="1620ff7a431deb02" providerId="LiveId" clId="{0DEE8DF8-8AB8-4DD9-99D8-55A2A0FBF59A}" dt="2025-08-04T12:10:47.982" v="1" actId="47"/>
        <pc:sldMkLst>
          <pc:docMk/>
          <pc:sldMk cId="1064579742" sldId="541"/>
        </pc:sldMkLst>
      </pc:sldChg>
      <pc:sldChg chg="del">
        <pc:chgData name="uzair shamsi" userId="1620ff7a431deb02" providerId="LiveId" clId="{0DEE8DF8-8AB8-4DD9-99D8-55A2A0FBF59A}" dt="2025-08-04T12:10:47.982" v="1" actId="47"/>
        <pc:sldMkLst>
          <pc:docMk/>
          <pc:sldMk cId="845056265" sldId="542"/>
        </pc:sldMkLst>
      </pc:sldChg>
      <pc:sldChg chg="modSp mod modNotesTx">
        <pc:chgData name="uzair shamsi" userId="1620ff7a431deb02" providerId="LiveId" clId="{0DEE8DF8-8AB8-4DD9-99D8-55A2A0FBF59A}" dt="2025-08-04T15:12:26.155" v="125" actId="6549"/>
        <pc:sldMkLst>
          <pc:docMk/>
          <pc:sldMk cId="2825168414" sldId="551"/>
        </pc:sldMkLst>
      </pc:sldChg>
      <pc:sldChg chg="delSp mod">
        <pc:chgData name="uzair shamsi" userId="1620ff7a431deb02" providerId="LiveId" clId="{0DEE8DF8-8AB8-4DD9-99D8-55A2A0FBF59A}" dt="2025-08-04T12:27:07.729" v="7" actId="478"/>
        <pc:sldMkLst>
          <pc:docMk/>
          <pc:sldMk cId="3481643085" sldId="552"/>
        </pc:sldMkLst>
      </pc:sldChg>
      <pc:sldChg chg="del">
        <pc:chgData name="uzair shamsi" userId="1620ff7a431deb02" providerId="LiveId" clId="{0DEE8DF8-8AB8-4DD9-99D8-55A2A0FBF59A}" dt="2025-08-04T12:10:47.982" v="1" actId="47"/>
        <pc:sldMkLst>
          <pc:docMk/>
          <pc:sldMk cId="3341518808" sldId="563"/>
        </pc:sldMkLst>
      </pc:sldChg>
      <pc:sldChg chg="del">
        <pc:chgData name="uzair shamsi" userId="1620ff7a431deb02" providerId="LiveId" clId="{0DEE8DF8-8AB8-4DD9-99D8-55A2A0FBF59A}" dt="2025-08-04T12:10:47.982" v="1" actId="47"/>
        <pc:sldMkLst>
          <pc:docMk/>
          <pc:sldMk cId="1732517456" sldId="564"/>
        </pc:sldMkLst>
      </pc:sldChg>
      <pc:sldChg chg="del">
        <pc:chgData name="uzair shamsi" userId="1620ff7a431deb02" providerId="LiveId" clId="{0DEE8DF8-8AB8-4DD9-99D8-55A2A0FBF59A}" dt="2025-08-04T12:10:47.982" v="1" actId="47"/>
        <pc:sldMkLst>
          <pc:docMk/>
          <pc:sldMk cId="4206649708" sldId="568"/>
        </pc:sldMkLst>
      </pc:sldChg>
      <pc:sldChg chg="del">
        <pc:chgData name="uzair shamsi" userId="1620ff7a431deb02" providerId="LiveId" clId="{0DEE8DF8-8AB8-4DD9-99D8-55A2A0FBF59A}" dt="2025-08-04T12:10:47.982" v="1" actId="47"/>
        <pc:sldMkLst>
          <pc:docMk/>
          <pc:sldMk cId="2048913816" sldId="572"/>
        </pc:sldMkLst>
      </pc:sldChg>
      <pc:sldChg chg="del">
        <pc:chgData name="uzair shamsi" userId="1620ff7a431deb02" providerId="LiveId" clId="{0DEE8DF8-8AB8-4DD9-99D8-55A2A0FBF59A}" dt="2025-08-04T12:10:47.982" v="1" actId="47"/>
        <pc:sldMkLst>
          <pc:docMk/>
          <pc:sldMk cId="3457048651" sldId="573"/>
        </pc:sldMkLst>
      </pc:sldChg>
      <pc:sldChg chg="del">
        <pc:chgData name="uzair shamsi" userId="1620ff7a431deb02" providerId="LiveId" clId="{0DEE8DF8-8AB8-4DD9-99D8-55A2A0FBF59A}" dt="2025-08-04T12:10:47.982" v="1" actId="47"/>
        <pc:sldMkLst>
          <pc:docMk/>
          <pc:sldMk cId="3663895141" sldId="707"/>
        </pc:sldMkLst>
      </pc:sldChg>
      <pc:sldChg chg="del">
        <pc:chgData name="uzair shamsi" userId="1620ff7a431deb02" providerId="LiveId" clId="{0DEE8DF8-8AB8-4DD9-99D8-55A2A0FBF59A}" dt="2025-08-04T12:10:47.982" v="1" actId="47"/>
        <pc:sldMkLst>
          <pc:docMk/>
          <pc:sldMk cId="3696630318" sldId="708"/>
        </pc:sldMkLst>
      </pc:sldChg>
      <pc:sldChg chg="del">
        <pc:chgData name="uzair shamsi" userId="1620ff7a431deb02" providerId="LiveId" clId="{0DEE8DF8-8AB8-4DD9-99D8-55A2A0FBF59A}" dt="2025-08-04T12:10:47.982" v="1" actId="47"/>
        <pc:sldMkLst>
          <pc:docMk/>
          <pc:sldMk cId="0" sldId="709"/>
        </pc:sldMkLst>
      </pc:sldChg>
      <pc:sldChg chg="del">
        <pc:chgData name="uzair shamsi" userId="1620ff7a431deb02" providerId="LiveId" clId="{0DEE8DF8-8AB8-4DD9-99D8-55A2A0FBF59A}" dt="2025-08-04T12:10:47.982" v="1" actId="47"/>
        <pc:sldMkLst>
          <pc:docMk/>
          <pc:sldMk cId="1512607868" sldId="710"/>
        </pc:sldMkLst>
      </pc:sldChg>
      <pc:sldChg chg="del">
        <pc:chgData name="uzair shamsi" userId="1620ff7a431deb02" providerId="LiveId" clId="{0DEE8DF8-8AB8-4DD9-99D8-55A2A0FBF59A}" dt="2025-08-04T12:10:47.982" v="1" actId="47"/>
        <pc:sldMkLst>
          <pc:docMk/>
          <pc:sldMk cId="659048031" sldId="711"/>
        </pc:sldMkLst>
      </pc:sldChg>
      <pc:sldChg chg="del">
        <pc:chgData name="uzair shamsi" userId="1620ff7a431deb02" providerId="LiveId" clId="{0DEE8DF8-8AB8-4DD9-99D8-55A2A0FBF59A}" dt="2025-08-04T12:10:47.982" v="1" actId="47"/>
        <pc:sldMkLst>
          <pc:docMk/>
          <pc:sldMk cId="714230853" sldId="712"/>
        </pc:sldMkLst>
      </pc:sldChg>
      <pc:sldChg chg="del">
        <pc:chgData name="uzair shamsi" userId="1620ff7a431deb02" providerId="LiveId" clId="{0DEE8DF8-8AB8-4DD9-99D8-55A2A0FBF59A}" dt="2025-08-04T12:10:47.982" v="1" actId="47"/>
        <pc:sldMkLst>
          <pc:docMk/>
          <pc:sldMk cId="3758050404" sldId="713"/>
        </pc:sldMkLst>
      </pc:sldChg>
      <pc:sldChg chg="del">
        <pc:chgData name="uzair shamsi" userId="1620ff7a431deb02" providerId="LiveId" clId="{0DEE8DF8-8AB8-4DD9-99D8-55A2A0FBF59A}" dt="2025-08-04T12:10:47.982" v="1" actId="47"/>
        <pc:sldMkLst>
          <pc:docMk/>
          <pc:sldMk cId="3151901169" sldId="714"/>
        </pc:sldMkLst>
      </pc:sldChg>
      <pc:sldChg chg="del">
        <pc:chgData name="uzair shamsi" userId="1620ff7a431deb02" providerId="LiveId" clId="{0DEE8DF8-8AB8-4DD9-99D8-55A2A0FBF59A}" dt="2025-08-04T12:10:47.982" v="1" actId="47"/>
        <pc:sldMkLst>
          <pc:docMk/>
          <pc:sldMk cId="1581895947" sldId="715"/>
        </pc:sldMkLst>
      </pc:sldChg>
      <pc:sldChg chg="del">
        <pc:chgData name="uzair shamsi" userId="1620ff7a431deb02" providerId="LiveId" clId="{0DEE8DF8-8AB8-4DD9-99D8-55A2A0FBF59A}" dt="2025-08-04T12:10:47.982" v="1" actId="47"/>
        <pc:sldMkLst>
          <pc:docMk/>
          <pc:sldMk cId="3286443652" sldId="717"/>
        </pc:sldMkLst>
      </pc:sldChg>
      <pc:sldChg chg="del">
        <pc:chgData name="uzair shamsi" userId="1620ff7a431deb02" providerId="LiveId" clId="{0DEE8DF8-8AB8-4DD9-99D8-55A2A0FBF59A}" dt="2025-08-04T12:10:47.982" v="1" actId="47"/>
        <pc:sldMkLst>
          <pc:docMk/>
          <pc:sldMk cId="1083334078" sldId="719"/>
        </pc:sldMkLst>
      </pc:sldChg>
      <pc:sldChg chg="del">
        <pc:chgData name="uzair shamsi" userId="1620ff7a431deb02" providerId="LiveId" clId="{0DEE8DF8-8AB8-4DD9-99D8-55A2A0FBF59A}" dt="2025-08-04T12:10:47.982" v="1" actId="47"/>
        <pc:sldMkLst>
          <pc:docMk/>
          <pc:sldMk cId="3900806958" sldId="720"/>
        </pc:sldMkLst>
      </pc:sldChg>
      <pc:sldChg chg="del">
        <pc:chgData name="uzair shamsi" userId="1620ff7a431deb02" providerId="LiveId" clId="{0DEE8DF8-8AB8-4DD9-99D8-55A2A0FBF59A}" dt="2025-08-04T12:10:47.982" v="1" actId="47"/>
        <pc:sldMkLst>
          <pc:docMk/>
          <pc:sldMk cId="1348597116" sldId="723"/>
        </pc:sldMkLst>
      </pc:sldChg>
      <pc:sldChg chg="del">
        <pc:chgData name="uzair shamsi" userId="1620ff7a431deb02" providerId="LiveId" clId="{0DEE8DF8-8AB8-4DD9-99D8-55A2A0FBF59A}" dt="2025-08-04T12:10:47.982" v="1" actId="47"/>
        <pc:sldMkLst>
          <pc:docMk/>
          <pc:sldMk cId="2493500487" sldId="744"/>
        </pc:sldMkLst>
      </pc:sldChg>
      <pc:sldChg chg="del">
        <pc:chgData name="uzair shamsi" userId="1620ff7a431deb02" providerId="LiveId" clId="{0DEE8DF8-8AB8-4DD9-99D8-55A2A0FBF59A}" dt="2025-08-04T12:10:20.018" v="0" actId="47"/>
        <pc:sldMkLst>
          <pc:docMk/>
          <pc:sldMk cId="344072599" sldId="752"/>
        </pc:sldMkLst>
      </pc:sldChg>
      <pc:sldChg chg="del">
        <pc:chgData name="uzair shamsi" userId="1620ff7a431deb02" providerId="LiveId" clId="{0DEE8DF8-8AB8-4DD9-99D8-55A2A0FBF59A}" dt="2025-08-04T12:10:47.982" v="1" actId="47"/>
        <pc:sldMkLst>
          <pc:docMk/>
          <pc:sldMk cId="25814081" sldId="899"/>
        </pc:sldMkLst>
      </pc:sldChg>
      <pc:sldChg chg="modSp mod modNotesTx">
        <pc:chgData name="uzair shamsi" userId="1620ff7a431deb02" providerId="LiveId" clId="{0DEE8DF8-8AB8-4DD9-99D8-55A2A0FBF59A}" dt="2025-08-05T12:14:23.553" v="168" actId="20577"/>
        <pc:sldMkLst>
          <pc:docMk/>
          <pc:sldMk cId="4172826212" sldId="902"/>
        </pc:sldMkLst>
      </pc:sldChg>
      <pc:sldChg chg="del">
        <pc:chgData name="uzair shamsi" userId="1620ff7a431deb02" providerId="LiveId" clId="{0DEE8DF8-8AB8-4DD9-99D8-55A2A0FBF59A}" dt="2025-08-04T12:10:47.982" v="1" actId="47"/>
        <pc:sldMkLst>
          <pc:docMk/>
          <pc:sldMk cId="718206708" sldId="906"/>
        </pc:sldMkLst>
      </pc:sldChg>
      <pc:sldChg chg="del">
        <pc:chgData name="uzair shamsi" userId="1620ff7a431deb02" providerId="LiveId" clId="{0DEE8DF8-8AB8-4DD9-99D8-55A2A0FBF59A}" dt="2025-08-04T12:10:47.982" v="1" actId="47"/>
        <pc:sldMkLst>
          <pc:docMk/>
          <pc:sldMk cId="1000493753" sldId="907"/>
        </pc:sldMkLst>
      </pc:sldChg>
      <pc:sldChg chg="del">
        <pc:chgData name="uzair shamsi" userId="1620ff7a431deb02" providerId="LiveId" clId="{0DEE8DF8-8AB8-4DD9-99D8-55A2A0FBF59A}" dt="2025-08-04T12:10:47.982" v="1" actId="47"/>
        <pc:sldMkLst>
          <pc:docMk/>
          <pc:sldMk cId="75104154" sldId="908"/>
        </pc:sldMkLst>
      </pc:sldChg>
      <pc:sldChg chg="del">
        <pc:chgData name="uzair shamsi" userId="1620ff7a431deb02" providerId="LiveId" clId="{0DEE8DF8-8AB8-4DD9-99D8-55A2A0FBF59A}" dt="2025-08-04T12:10:47.982" v="1" actId="47"/>
        <pc:sldMkLst>
          <pc:docMk/>
          <pc:sldMk cId="449443056" sldId="909"/>
        </pc:sldMkLst>
      </pc:sldChg>
      <pc:sldChg chg="del">
        <pc:chgData name="uzair shamsi" userId="1620ff7a431deb02" providerId="LiveId" clId="{0DEE8DF8-8AB8-4DD9-99D8-55A2A0FBF59A}" dt="2025-08-04T12:10:47.982" v="1" actId="47"/>
        <pc:sldMkLst>
          <pc:docMk/>
          <pc:sldMk cId="2800563729" sldId="911"/>
        </pc:sldMkLst>
      </pc:sldChg>
      <pc:sldChg chg="del">
        <pc:chgData name="uzair shamsi" userId="1620ff7a431deb02" providerId="LiveId" clId="{0DEE8DF8-8AB8-4DD9-99D8-55A2A0FBF59A}" dt="2025-08-04T12:10:47.982" v="1" actId="47"/>
        <pc:sldMkLst>
          <pc:docMk/>
          <pc:sldMk cId="190678981" sldId="914"/>
        </pc:sldMkLst>
      </pc:sldChg>
      <pc:sldChg chg="del">
        <pc:chgData name="uzair shamsi" userId="1620ff7a431deb02" providerId="LiveId" clId="{0DEE8DF8-8AB8-4DD9-99D8-55A2A0FBF59A}" dt="2025-08-04T12:10:47.982" v="1" actId="47"/>
        <pc:sldMkLst>
          <pc:docMk/>
          <pc:sldMk cId="1724547261" sldId="915"/>
        </pc:sldMkLst>
      </pc:sldChg>
      <pc:sldChg chg="del">
        <pc:chgData name="uzair shamsi" userId="1620ff7a431deb02" providerId="LiveId" clId="{0DEE8DF8-8AB8-4DD9-99D8-55A2A0FBF59A}" dt="2025-08-04T12:10:47.982" v="1" actId="47"/>
        <pc:sldMkLst>
          <pc:docMk/>
          <pc:sldMk cId="55733126" sldId="916"/>
        </pc:sldMkLst>
      </pc:sldChg>
      <pc:sldChg chg="del">
        <pc:chgData name="uzair shamsi" userId="1620ff7a431deb02" providerId="LiveId" clId="{0DEE8DF8-8AB8-4DD9-99D8-55A2A0FBF59A}" dt="2025-08-04T12:10:47.982" v="1" actId="47"/>
        <pc:sldMkLst>
          <pc:docMk/>
          <pc:sldMk cId="4072894292" sldId="917"/>
        </pc:sldMkLst>
      </pc:sldChg>
      <pc:sldChg chg="del">
        <pc:chgData name="uzair shamsi" userId="1620ff7a431deb02" providerId="LiveId" clId="{0DEE8DF8-8AB8-4DD9-99D8-55A2A0FBF59A}" dt="2025-08-04T12:54:13.733" v="46" actId="47"/>
        <pc:sldMkLst>
          <pc:docMk/>
          <pc:sldMk cId="2315947368" sldId="919"/>
        </pc:sldMkLst>
      </pc:sldChg>
      <pc:sldChg chg="del">
        <pc:chgData name="uzair shamsi" userId="1620ff7a431deb02" providerId="LiveId" clId="{0DEE8DF8-8AB8-4DD9-99D8-55A2A0FBF59A}" dt="2025-08-04T12:10:47.982" v="1" actId="47"/>
        <pc:sldMkLst>
          <pc:docMk/>
          <pc:sldMk cId="198969390" sldId="920"/>
        </pc:sldMkLst>
      </pc:sldChg>
    </pc:docChg>
  </pc:docChgLst>
  <pc:docChgLst>
    <pc:chgData name="uzair shamsi" userId="1620ff7a431deb02" providerId="Windows Live" clId="Web-{2E4F07E7-8A69-B68E-0A00-868D2A747748}"/>
    <pc:docChg chg="modSld">
      <pc:chgData name="uzair shamsi" userId="1620ff7a431deb02" providerId="Windows Live" clId="Web-{2E4F07E7-8A69-B68E-0A00-868D2A747748}" dt="2025-08-04T18:26:57.680" v="6"/>
      <pc:docMkLst>
        <pc:docMk/>
      </pc:docMkLst>
      <pc:sldChg chg="modNotes">
        <pc:chgData name="uzair shamsi" userId="1620ff7a431deb02" providerId="Windows Live" clId="Web-{2E4F07E7-8A69-B68E-0A00-868D2A747748}" dt="2025-08-04T18:26:57.680" v="6"/>
        <pc:sldMkLst>
          <pc:docMk/>
          <pc:sldMk cId="3331461572" sldId="517"/>
        </pc:sldMkLst>
      </pc:sldChg>
    </pc:docChg>
  </pc:docChgLst>
  <pc:docChgLst>
    <pc:chgData name="uzair shamsi" userId="1620ff7a431deb02" providerId="Windows Live" clId="Web-{5E564EA8-6EF7-EAE2-9FFD-0309F4CEE0DD}"/>
    <pc:docChg chg="delSld modSld">
      <pc:chgData name="uzair shamsi" userId="1620ff7a431deb02" providerId="Windows Live" clId="Web-{5E564EA8-6EF7-EAE2-9FFD-0309F4CEE0DD}" dt="2025-07-29T03:45:45.464" v="829"/>
      <pc:docMkLst>
        <pc:docMk/>
      </pc:docMkLst>
      <pc:sldChg chg="addSp modSp modNotes">
        <pc:chgData name="uzair shamsi" userId="1620ff7a431deb02" providerId="Windows Live" clId="Web-{5E564EA8-6EF7-EAE2-9FFD-0309F4CEE0DD}" dt="2025-07-29T03:11:22.828" v="519"/>
        <pc:sldMkLst>
          <pc:docMk/>
          <pc:sldMk cId="1193424589" sldId="262"/>
        </pc:sldMkLst>
      </pc:sldChg>
      <pc:sldChg chg="addSp modSp modNotes">
        <pc:chgData name="uzair shamsi" userId="1620ff7a431deb02" providerId="Windows Live" clId="Web-{5E564EA8-6EF7-EAE2-9FFD-0309F4CEE0DD}" dt="2025-07-29T03:12:29.064" v="529" actId="14100"/>
        <pc:sldMkLst>
          <pc:docMk/>
          <pc:sldMk cId="3331461572" sldId="517"/>
        </pc:sldMkLst>
      </pc:sldChg>
      <pc:sldChg chg="addSp modSp modNotes">
        <pc:chgData name="uzair shamsi" userId="1620ff7a431deb02" providerId="Windows Live" clId="Web-{5E564EA8-6EF7-EAE2-9FFD-0309F4CEE0DD}" dt="2025-07-29T03:13:13.018" v="534" actId="1076"/>
        <pc:sldMkLst>
          <pc:docMk/>
          <pc:sldMk cId="3796446655" sldId="518"/>
        </pc:sldMkLst>
        <pc:spChg chg="mod">
          <ac:chgData name="uzair shamsi" userId="1620ff7a431deb02" providerId="Windows Live" clId="Web-{5E564EA8-6EF7-EAE2-9FFD-0309F4CEE0DD}" dt="2025-07-29T03:13:13.018" v="534" actId="1076"/>
          <ac:spMkLst>
            <pc:docMk/>
            <pc:sldMk cId="3796446655" sldId="518"/>
            <ac:spMk id="6" creationId="{452113F4-E43D-323B-547F-7CD3A5971F97}"/>
          </ac:spMkLst>
        </pc:spChg>
        <pc:picChg chg="mod">
          <ac:chgData name="uzair shamsi" userId="1620ff7a431deb02" providerId="Windows Live" clId="Web-{5E564EA8-6EF7-EAE2-9FFD-0309F4CEE0DD}" dt="2025-07-29T03:13:08.377" v="533" actId="1076"/>
          <ac:picMkLst>
            <pc:docMk/>
            <pc:sldMk cId="3796446655" sldId="518"/>
            <ac:picMk id="74754" creationId="{86EFAEE3-F0C6-A5E3-8343-AED5EFDF1EA4}"/>
          </ac:picMkLst>
        </pc:picChg>
      </pc:sldChg>
      <pc:sldChg chg="addSp modSp modNotes">
        <pc:chgData name="uzair shamsi" userId="1620ff7a431deb02" providerId="Windows Live" clId="Web-{5E564EA8-6EF7-EAE2-9FFD-0309F4CEE0DD}" dt="2025-07-29T03:13:56.957" v="542" actId="1076"/>
        <pc:sldMkLst>
          <pc:docMk/>
          <pc:sldMk cId="525646133" sldId="519"/>
        </pc:sldMkLst>
        <pc:spChg chg="mod">
          <ac:chgData name="uzair shamsi" userId="1620ff7a431deb02" providerId="Windows Live" clId="Web-{5E564EA8-6EF7-EAE2-9FFD-0309F4CEE0DD}" dt="2025-07-29T03:13:56.957" v="542" actId="1076"/>
          <ac:spMkLst>
            <pc:docMk/>
            <pc:sldMk cId="525646133" sldId="519"/>
            <ac:spMk id="8" creationId="{0E214F72-190A-708E-254E-EF70DD84DAB2}"/>
          </ac:spMkLst>
        </pc:spChg>
      </pc:sldChg>
      <pc:sldChg chg="addSp modSp modNotes">
        <pc:chgData name="uzair shamsi" userId="1620ff7a431deb02" providerId="Windows Live" clId="Web-{5E564EA8-6EF7-EAE2-9FFD-0309F4CEE0DD}" dt="2025-07-29T03:16:18.476" v="555"/>
        <pc:sldMkLst>
          <pc:docMk/>
          <pc:sldMk cId="3980233420" sldId="521"/>
        </pc:sldMkLst>
        <pc:spChg chg="mod">
          <ac:chgData name="uzair shamsi" userId="1620ff7a431deb02" providerId="Windows Live" clId="Web-{5E564EA8-6EF7-EAE2-9FFD-0309F4CEE0DD}" dt="2025-07-29T03:14:13.442" v="546" actId="14100"/>
          <ac:spMkLst>
            <pc:docMk/>
            <pc:sldMk cId="3980233420" sldId="521"/>
            <ac:spMk id="7" creationId="{39FF9270-BB9C-FF8D-D12B-7A682BE0C698}"/>
          </ac:spMkLst>
        </pc:spChg>
      </pc:sldChg>
      <pc:sldChg chg="del modNotes">
        <pc:chgData name="uzair shamsi" userId="1620ff7a431deb02" providerId="Windows Live" clId="Web-{5E564EA8-6EF7-EAE2-9FFD-0309F4CEE0DD}" dt="2025-07-29T02:06:03.344" v="4"/>
        <pc:sldMkLst>
          <pc:docMk/>
          <pc:sldMk cId="1118485877" sldId="522"/>
        </pc:sldMkLst>
      </pc:sldChg>
      <pc:sldChg chg="addSp delSp modSp">
        <pc:chgData name="uzair shamsi" userId="1620ff7a431deb02" providerId="Windows Live" clId="Web-{5E564EA8-6EF7-EAE2-9FFD-0309F4CEE0DD}" dt="2025-07-29T03:26:56.433" v="592"/>
        <pc:sldMkLst>
          <pc:docMk/>
          <pc:sldMk cId="2866128789" sldId="523"/>
        </pc:sldMkLst>
      </pc:sldChg>
      <pc:sldChg chg="addSp modSp modNotes">
        <pc:chgData name="uzair shamsi" userId="1620ff7a431deb02" providerId="Windows Live" clId="Web-{5E564EA8-6EF7-EAE2-9FFD-0309F4CEE0DD}" dt="2025-07-29T03:35:04.430" v="713" actId="14100"/>
        <pc:sldMkLst>
          <pc:docMk/>
          <pc:sldMk cId="216315375" sldId="537"/>
        </pc:sldMkLst>
      </pc:sldChg>
      <pc:sldChg chg="addSp delSp modNotes">
        <pc:chgData name="uzair shamsi" userId="1620ff7a431deb02" providerId="Windows Live" clId="Web-{5E564EA8-6EF7-EAE2-9FFD-0309F4CEE0DD}" dt="2025-07-29T03:28:14.779" v="602"/>
        <pc:sldMkLst>
          <pc:docMk/>
          <pc:sldMk cId="1064579742" sldId="541"/>
        </pc:sldMkLst>
      </pc:sldChg>
      <pc:sldChg chg="modNotes">
        <pc:chgData name="uzair shamsi" userId="1620ff7a431deb02" providerId="Windows Live" clId="Web-{5E564EA8-6EF7-EAE2-9FFD-0309F4CEE0DD}" dt="2025-07-29T02:31:41.417" v="191"/>
        <pc:sldMkLst>
          <pc:docMk/>
          <pc:sldMk cId="845056265" sldId="542"/>
        </pc:sldMkLst>
      </pc:sldChg>
      <pc:sldChg chg="addSp modSp modNotes">
        <pc:chgData name="uzair shamsi" userId="1620ff7a431deb02" providerId="Windows Live" clId="Web-{5E564EA8-6EF7-EAE2-9FFD-0309F4CEE0DD}" dt="2025-07-29T03:07:04.147" v="491"/>
        <pc:sldMkLst>
          <pc:docMk/>
          <pc:sldMk cId="2825168414" sldId="551"/>
        </pc:sldMkLst>
      </pc:sldChg>
      <pc:sldChg chg="addSp modSp modNotes">
        <pc:chgData name="uzair shamsi" userId="1620ff7a431deb02" providerId="Windows Live" clId="Web-{5E564EA8-6EF7-EAE2-9FFD-0309F4CEE0DD}" dt="2025-07-29T03:07:07.960" v="492"/>
        <pc:sldMkLst>
          <pc:docMk/>
          <pc:sldMk cId="3481643085" sldId="552"/>
        </pc:sldMkLst>
      </pc:sldChg>
      <pc:sldChg chg="addSp delSp modSp modNotes">
        <pc:chgData name="uzair shamsi" userId="1620ff7a431deb02" providerId="Windows Live" clId="Web-{5E564EA8-6EF7-EAE2-9FFD-0309F4CEE0DD}" dt="2025-07-29T03:08:28.603" v="507"/>
        <pc:sldMkLst>
          <pc:docMk/>
          <pc:sldMk cId="1041883844" sldId="556"/>
        </pc:sldMkLst>
        <pc:picChg chg="add">
          <ac:chgData name="uzair shamsi" userId="1620ff7a431deb02" providerId="Windows Live" clId="Web-{5E564EA8-6EF7-EAE2-9FFD-0309F4CEE0DD}" dt="2025-07-29T03:08:28.603" v="507"/>
          <ac:picMkLst>
            <pc:docMk/>
            <pc:sldMk cId="1041883844" sldId="556"/>
            <ac:picMk id="5" creationId="{CB3F0217-D758-C4D3-7D04-87157DD58557}"/>
          </ac:picMkLst>
        </pc:picChg>
      </pc:sldChg>
      <pc:sldChg chg="addSp modNotes">
        <pc:chgData name="uzair shamsi" userId="1620ff7a431deb02" providerId="Windows Live" clId="Web-{5E564EA8-6EF7-EAE2-9FFD-0309F4CEE0DD}" dt="2025-07-29T03:39:24.953" v="753"/>
        <pc:sldMkLst>
          <pc:docMk/>
          <pc:sldMk cId="3341518808" sldId="563"/>
        </pc:sldMkLst>
      </pc:sldChg>
      <pc:sldChg chg="addSp modSp modNotes">
        <pc:chgData name="uzair shamsi" userId="1620ff7a431deb02" providerId="Windows Live" clId="Web-{5E564EA8-6EF7-EAE2-9FFD-0309F4CEE0DD}" dt="2025-07-29T03:42:17.395" v="790" actId="1076"/>
        <pc:sldMkLst>
          <pc:docMk/>
          <pc:sldMk cId="1732517456" sldId="564"/>
        </pc:sldMkLst>
      </pc:sldChg>
      <pc:sldChg chg="addSp modSp modNotes">
        <pc:chgData name="uzair shamsi" userId="1620ff7a431deb02" providerId="Windows Live" clId="Web-{5E564EA8-6EF7-EAE2-9FFD-0309F4CEE0DD}" dt="2025-07-29T03:45:05.588" v="816"/>
        <pc:sldMkLst>
          <pc:docMk/>
          <pc:sldMk cId="4206649708" sldId="568"/>
        </pc:sldMkLst>
      </pc:sldChg>
      <pc:sldChg chg="addSp modNotes">
        <pc:chgData name="uzair shamsi" userId="1620ff7a431deb02" providerId="Windows Live" clId="Web-{5E564EA8-6EF7-EAE2-9FFD-0309F4CEE0DD}" dt="2025-07-29T03:45:26.291" v="822"/>
        <pc:sldMkLst>
          <pc:docMk/>
          <pc:sldMk cId="2048913816" sldId="572"/>
        </pc:sldMkLst>
      </pc:sldChg>
      <pc:sldChg chg="addSp modNotes">
        <pc:chgData name="uzair shamsi" userId="1620ff7a431deb02" providerId="Windows Live" clId="Web-{5E564EA8-6EF7-EAE2-9FFD-0309F4CEE0DD}" dt="2025-07-29T03:45:35.104" v="826"/>
        <pc:sldMkLst>
          <pc:docMk/>
          <pc:sldMk cId="3457048651" sldId="573"/>
        </pc:sldMkLst>
      </pc:sldChg>
      <pc:sldChg chg="addSp delSp modNotes">
        <pc:chgData name="uzair shamsi" userId="1620ff7a431deb02" providerId="Windows Live" clId="Web-{5E564EA8-6EF7-EAE2-9FFD-0309F4CEE0DD}" dt="2025-07-29T03:27:55.809" v="600"/>
        <pc:sldMkLst>
          <pc:docMk/>
          <pc:sldMk cId="3663895141" sldId="707"/>
        </pc:sldMkLst>
      </pc:sldChg>
      <pc:sldChg chg="modNotes">
        <pc:chgData name="uzair shamsi" userId="1620ff7a431deb02" providerId="Windows Live" clId="Web-{5E564EA8-6EF7-EAE2-9FFD-0309F4CEE0DD}" dt="2025-07-29T02:30:49.838" v="182"/>
        <pc:sldMkLst>
          <pc:docMk/>
          <pc:sldMk cId="3696630318" sldId="708"/>
        </pc:sldMkLst>
      </pc:sldChg>
      <pc:sldChg chg="addSp modSp modNotes">
        <pc:chgData name="uzair shamsi" userId="1620ff7a431deb02" providerId="Windows Live" clId="Web-{5E564EA8-6EF7-EAE2-9FFD-0309F4CEE0DD}" dt="2025-07-29T03:39:08.093" v="749"/>
        <pc:sldMkLst>
          <pc:docMk/>
          <pc:sldMk cId="0" sldId="709"/>
        </pc:sldMkLst>
      </pc:sldChg>
      <pc:sldChg chg="addSp delSp modSp modNotes">
        <pc:chgData name="uzair shamsi" userId="1620ff7a431deb02" providerId="Windows Live" clId="Web-{5E564EA8-6EF7-EAE2-9FFD-0309F4CEE0DD}" dt="2025-07-29T03:41:20.925" v="774"/>
        <pc:sldMkLst>
          <pc:docMk/>
          <pc:sldMk cId="1512607868" sldId="710"/>
        </pc:sldMkLst>
      </pc:sldChg>
      <pc:sldChg chg="addSp modSp modNotes">
        <pc:chgData name="uzair shamsi" userId="1620ff7a431deb02" providerId="Windows Live" clId="Web-{5E564EA8-6EF7-EAE2-9FFD-0309F4CEE0DD}" dt="2025-07-29T03:37:33.653" v="738" actId="1076"/>
        <pc:sldMkLst>
          <pc:docMk/>
          <pc:sldMk cId="659048031" sldId="711"/>
        </pc:sldMkLst>
      </pc:sldChg>
      <pc:sldChg chg="addSp modSp modNotes">
        <pc:chgData name="uzair shamsi" userId="1620ff7a431deb02" providerId="Windows Live" clId="Web-{5E564EA8-6EF7-EAE2-9FFD-0309F4CEE0DD}" dt="2025-07-29T03:36:18.964" v="724"/>
        <pc:sldMkLst>
          <pc:docMk/>
          <pc:sldMk cId="714230853" sldId="712"/>
        </pc:sldMkLst>
      </pc:sldChg>
      <pc:sldChg chg="addSp modNotes">
        <pc:chgData name="uzair shamsi" userId="1620ff7a431deb02" providerId="Windows Live" clId="Web-{5E564EA8-6EF7-EAE2-9FFD-0309F4CEE0DD}" dt="2025-07-29T03:33:34.537" v="644"/>
        <pc:sldMkLst>
          <pc:docMk/>
          <pc:sldMk cId="3758050404" sldId="713"/>
        </pc:sldMkLst>
      </pc:sldChg>
      <pc:sldChg chg="addSp modSp modNotes">
        <pc:chgData name="uzair shamsi" userId="1620ff7a431deb02" providerId="Windows Live" clId="Web-{5E564EA8-6EF7-EAE2-9FFD-0309F4CEE0DD}" dt="2025-07-29T03:37:00.824" v="730"/>
        <pc:sldMkLst>
          <pc:docMk/>
          <pc:sldMk cId="3151901169" sldId="714"/>
        </pc:sldMkLst>
      </pc:sldChg>
      <pc:sldChg chg="addSp delSp modSp modNotes">
        <pc:chgData name="uzair shamsi" userId="1620ff7a431deb02" providerId="Windows Live" clId="Web-{5E564EA8-6EF7-EAE2-9FFD-0309F4CEE0DD}" dt="2025-07-29T03:40:52.034" v="771"/>
        <pc:sldMkLst>
          <pc:docMk/>
          <pc:sldMk cId="1581895947" sldId="715"/>
        </pc:sldMkLst>
      </pc:sldChg>
      <pc:sldChg chg="addSp modNotes">
        <pc:chgData name="uzair shamsi" userId="1620ff7a431deb02" providerId="Windows Live" clId="Web-{5E564EA8-6EF7-EAE2-9FFD-0309F4CEE0DD}" dt="2025-07-29T03:45:45.464" v="829"/>
        <pc:sldMkLst>
          <pc:docMk/>
          <pc:sldMk cId="3286443652" sldId="717"/>
        </pc:sldMkLst>
      </pc:sldChg>
      <pc:sldChg chg="addSp delSp modNotes">
        <pc:chgData name="uzair shamsi" userId="1620ff7a431deb02" providerId="Windows Live" clId="Web-{5E564EA8-6EF7-EAE2-9FFD-0309F4CEE0DD}" dt="2025-07-29T03:30:34.079" v="621"/>
        <pc:sldMkLst>
          <pc:docMk/>
          <pc:sldMk cId="1083334078" sldId="719"/>
        </pc:sldMkLst>
      </pc:sldChg>
      <pc:sldChg chg="addSp delSp modNotes">
        <pc:chgData name="uzair shamsi" userId="1620ff7a431deb02" providerId="Windows Live" clId="Web-{5E564EA8-6EF7-EAE2-9FFD-0309F4CEE0DD}" dt="2025-07-29T03:31:39.675" v="634"/>
        <pc:sldMkLst>
          <pc:docMk/>
          <pc:sldMk cId="3900806958" sldId="720"/>
        </pc:sldMkLst>
      </pc:sldChg>
      <pc:sldChg chg="addSp modSp modNotes">
        <pc:chgData name="uzair shamsi" userId="1620ff7a431deb02" providerId="Windows Live" clId="Web-{5E564EA8-6EF7-EAE2-9FFD-0309F4CEE0DD}" dt="2025-07-29T03:40:12.501" v="761" actId="1076"/>
        <pc:sldMkLst>
          <pc:docMk/>
          <pc:sldMk cId="1348597116" sldId="723"/>
        </pc:sldMkLst>
      </pc:sldChg>
      <pc:sldChg chg="addSp modSp modNotes">
        <pc:chgData name="uzair shamsi" userId="1620ff7a431deb02" providerId="Windows Live" clId="Web-{5E564EA8-6EF7-EAE2-9FFD-0309F4CEE0DD}" dt="2025-07-29T03:45:15.885" v="818"/>
        <pc:sldMkLst>
          <pc:docMk/>
          <pc:sldMk cId="2493500487" sldId="744"/>
        </pc:sldMkLst>
      </pc:sldChg>
      <pc:sldChg chg="addSp delSp modNotes">
        <pc:chgData name="uzair shamsi" userId="1620ff7a431deb02" providerId="Windows Live" clId="Web-{5E564EA8-6EF7-EAE2-9FFD-0309F4CEE0DD}" dt="2025-07-29T03:30:06.047" v="615"/>
        <pc:sldMkLst>
          <pc:docMk/>
          <pc:sldMk cId="1029292018" sldId="747"/>
        </pc:sldMkLst>
      </pc:sldChg>
      <pc:sldChg chg="modNotes">
        <pc:chgData name="uzair shamsi" userId="1620ff7a431deb02" providerId="Windows Live" clId="Web-{5E564EA8-6EF7-EAE2-9FFD-0309F4CEE0DD}" dt="2025-07-29T03:04:13.799" v="480"/>
        <pc:sldMkLst>
          <pc:docMk/>
          <pc:sldMk cId="344072599" sldId="752"/>
        </pc:sldMkLst>
      </pc:sldChg>
      <pc:sldChg chg="addSp delSp modSp modNotes">
        <pc:chgData name="uzair shamsi" userId="1620ff7a431deb02" providerId="Windows Live" clId="Web-{5E564EA8-6EF7-EAE2-9FFD-0309F4CEE0DD}" dt="2025-07-29T03:26:45.276" v="590"/>
        <pc:sldMkLst>
          <pc:docMk/>
          <pc:sldMk cId="25814081" sldId="899"/>
        </pc:sldMkLst>
      </pc:sldChg>
      <pc:sldChg chg="addSp delSp modSp modMedia addAnim">
        <pc:chgData name="uzair shamsi" userId="1620ff7a431deb02" providerId="Windows Live" clId="Web-{5E564EA8-6EF7-EAE2-9FFD-0309F4CEE0DD}" dt="2025-07-29T03:27:02.917" v="594"/>
        <pc:sldMkLst>
          <pc:docMk/>
          <pc:sldMk cId="1707876235" sldId="900"/>
        </pc:sldMkLst>
      </pc:sldChg>
      <pc:sldChg chg="addSp delSp modSp modNotes">
        <pc:chgData name="uzair shamsi" userId="1620ff7a431deb02" providerId="Windows Live" clId="Web-{5E564EA8-6EF7-EAE2-9FFD-0309F4CEE0DD}" dt="2025-07-29T03:08:19.462" v="506" actId="1076"/>
        <pc:sldMkLst>
          <pc:docMk/>
          <pc:sldMk cId="4172826212" sldId="902"/>
        </pc:sldMkLst>
      </pc:sldChg>
      <pc:sldChg chg="del modNotes">
        <pc:chgData name="uzair shamsi" userId="1620ff7a431deb02" providerId="Windows Live" clId="Web-{5E564EA8-6EF7-EAE2-9FFD-0309F4CEE0DD}" dt="2025-07-29T03:09:38.761" v="511"/>
        <pc:sldMkLst>
          <pc:docMk/>
          <pc:sldMk cId="870335876" sldId="903"/>
        </pc:sldMkLst>
      </pc:sldChg>
      <pc:sldChg chg="del">
        <pc:chgData name="uzair shamsi" userId="1620ff7a431deb02" providerId="Windows Live" clId="Web-{5E564EA8-6EF7-EAE2-9FFD-0309F4CEE0DD}" dt="2025-07-29T02:29:24.867" v="180"/>
        <pc:sldMkLst>
          <pc:docMk/>
          <pc:sldMk cId="3446018642" sldId="904"/>
        </pc:sldMkLst>
      </pc:sldChg>
      <pc:sldChg chg="del">
        <pc:chgData name="uzair shamsi" userId="1620ff7a431deb02" providerId="Windows Live" clId="Web-{5E564EA8-6EF7-EAE2-9FFD-0309F4CEE0DD}" dt="2025-07-29T02:55:37.379" v="342"/>
        <pc:sldMkLst>
          <pc:docMk/>
          <pc:sldMk cId="2689938098" sldId="905"/>
        </pc:sldMkLst>
      </pc:sldChg>
      <pc:sldChg chg="addSp delSp modNotes">
        <pc:chgData name="uzair shamsi" userId="1620ff7a431deb02" providerId="Windows Live" clId="Web-{5E564EA8-6EF7-EAE2-9FFD-0309F4CEE0DD}" dt="2025-07-29T03:29:46.484" v="610"/>
        <pc:sldMkLst>
          <pc:docMk/>
          <pc:sldMk cId="718206708" sldId="906"/>
        </pc:sldMkLst>
      </pc:sldChg>
      <pc:sldChg chg="addSp delSp modNotes">
        <pc:chgData name="uzair shamsi" userId="1620ff7a431deb02" providerId="Windows Live" clId="Web-{5E564EA8-6EF7-EAE2-9FFD-0309F4CEE0DD}" dt="2025-07-29T03:31:10.783" v="628"/>
        <pc:sldMkLst>
          <pc:docMk/>
          <pc:sldMk cId="1000493753" sldId="907"/>
        </pc:sldMkLst>
      </pc:sldChg>
      <pc:sldChg chg="addSp delSp modNotes">
        <pc:chgData name="uzair shamsi" userId="1620ff7a431deb02" providerId="Windows Live" clId="Web-{5E564EA8-6EF7-EAE2-9FFD-0309F4CEE0DD}" dt="2025-07-29T03:32:08.254" v="639"/>
        <pc:sldMkLst>
          <pc:docMk/>
          <pc:sldMk cId="75104154" sldId="908"/>
        </pc:sldMkLst>
      </pc:sldChg>
    </pc:docChg>
  </pc:docChgLst>
  <pc:docChgLst>
    <pc:chgData name="uzair shamsi" userId="1620ff7a431deb02" providerId="LiveId" clId="{6A6A068D-DE56-4C13-880C-BD55B1106F82}"/>
    <pc:docChg chg="undo custSel addSld delSld modSld sldOrd delMainMaster modMainMaster">
      <pc:chgData name="uzair shamsi" userId="1620ff7a431deb02" providerId="LiveId" clId="{6A6A068D-DE56-4C13-880C-BD55B1106F82}" dt="2025-08-08T14:47:21.508" v="498" actId="478"/>
      <pc:docMkLst>
        <pc:docMk/>
      </pc:docMkLst>
      <pc:sldChg chg="delSp del mod ord">
        <pc:chgData name="uzair shamsi" userId="1620ff7a431deb02" providerId="LiveId" clId="{6A6A068D-DE56-4C13-880C-BD55B1106F82}" dt="2025-08-08T12:16:49.194" v="36" actId="47"/>
        <pc:sldMkLst>
          <pc:docMk/>
          <pc:sldMk cId="1193424589" sldId="262"/>
        </pc:sldMkLst>
        <pc:picChg chg="del">
          <ac:chgData name="uzair shamsi" userId="1620ff7a431deb02" providerId="LiveId" clId="{6A6A068D-DE56-4C13-880C-BD55B1106F82}" dt="2025-08-08T12:14:26.655" v="28" actId="478"/>
          <ac:picMkLst>
            <pc:docMk/>
            <pc:sldMk cId="1193424589" sldId="262"/>
            <ac:picMk id="4" creationId="{2A899311-F540-A9BD-2CF9-7E3C90662CEC}"/>
          </ac:picMkLst>
        </pc:picChg>
      </pc:sldChg>
      <pc:sldChg chg="del">
        <pc:chgData name="uzair shamsi" userId="1620ff7a431deb02" providerId="LiveId" clId="{6A6A068D-DE56-4C13-880C-BD55B1106F82}" dt="2025-08-08T12:16:49.194" v="36" actId="47"/>
        <pc:sldMkLst>
          <pc:docMk/>
          <pc:sldMk cId="3331461572" sldId="517"/>
        </pc:sldMkLst>
      </pc:sldChg>
      <pc:sldChg chg="delSp modSp mod">
        <pc:chgData name="uzair shamsi" userId="1620ff7a431deb02" providerId="LiveId" clId="{6A6A068D-DE56-4C13-880C-BD55B1106F82}" dt="2025-08-08T12:33:33.741" v="141" actId="478"/>
        <pc:sldMkLst>
          <pc:docMk/>
          <pc:sldMk cId="3796446655" sldId="518"/>
        </pc:sldMkLst>
        <pc:spChg chg="mod">
          <ac:chgData name="uzair shamsi" userId="1620ff7a431deb02" providerId="LiveId" clId="{6A6A068D-DE56-4C13-880C-BD55B1106F82}" dt="2025-08-08T12:30:49.310" v="128"/>
          <ac:spMkLst>
            <pc:docMk/>
            <pc:sldMk cId="3796446655" sldId="518"/>
            <ac:spMk id="3" creationId="{9D61B3C9-229E-4167-9EE6-F60C608C1F09}"/>
          </ac:spMkLst>
        </pc:spChg>
        <pc:spChg chg="mod">
          <ac:chgData name="uzair shamsi" userId="1620ff7a431deb02" providerId="LiveId" clId="{6A6A068D-DE56-4C13-880C-BD55B1106F82}" dt="2025-08-08T12:30:49.310" v="128"/>
          <ac:spMkLst>
            <pc:docMk/>
            <pc:sldMk cId="3796446655" sldId="518"/>
            <ac:spMk id="5" creationId="{98741679-419B-23B1-51E1-A361EE6ACA1A}"/>
          </ac:spMkLst>
        </pc:spChg>
        <pc:picChg chg="del">
          <ac:chgData name="uzair shamsi" userId="1620ff7a431deb02" providerId="LiveId" clId="{6A6A068D-DE56-4C13-880C-BD55B1106F82}" dt="2025-08-08T12:33:33.741" v="141" actId="478"/>
          <ac:picMkLst>
            <pc:docMk/>
            <pc:sldMk cId="3796446655" sldId="518"/>
            <ac:picMk id="4" creationId="{D62040B9-B038-A49B-4150-162340B57AAF}"/>
          </ac:picMkLst>
        </pc:picChg>
      </pc:sldChg>
      <pc:sldChg chg="delSp modSp mod modNotesTx">
        <pc:chgData name="uzair shamsi" userId="1620ff7a431deb02" providerId="LiveId" clId="{6A6A068D-DE56-4C13-880C-BD55B1106F82}" dt="2025-08-08T14:20:14.863" v="486" actId="313"/>
        <pc:sldMkLst>
          <pc:docMk/>
          <pc:sldMk cId="525646133" sldId="519"/>
        </pc:sldMkLst>
        <pc:spChg chg="mod">
          <ac:chgData name="uzair shamsi" userId="1620ff7a431deb02" providerId="LiveId" clId="{6A6A068D-DE56-4C13-880C-BD55B1106F82}" dt="2025-08-08T12:30:49.310" v="128"/>
          <ac:spMkLst>
            <pc:docMk/>
            <pc:sldMk cId="525646133" sldId="519"/>
            <ac:spMk id="3" creationId="{BAB07809-5DDB-F710-CA4E-25396399CB15}"/>
          </ac:spMkLst>
        </pc:spChg>
        <pc:spChg chg="mod">
          <ac:chgData name="uzair shamsi" userId="1620ff7a431deb02" providerId="LiveId" clId="{6A6A068D-DE56-4C13-880C-BD55B1106F82}" dt="2025-08-08T12:30:49.310" v="128"/>
          <ac:spMkLst>
            <pc:docMk/>
            <pc:sldMk cId="525646133" sldId="519"/>
            <ac:spMk id="5" creationId="{A86D5E8D-5CC6-3BE5-674F-856C334179BA}"/>
          </ac:spMkLst>
        </pc:spChg>
        <pc:picChg chg="del">
          <ac:chgData name="uzair shamsi" userId="1620ff7a431deb02" providerId="LiveId" clId="{6A6A068D-DE56-4C13-880C-BD55B1106F82}" dt="2025-08-08T12:33:39.221" v="142" actId="478"/>
          <ac:picMkLst>
            <pc:docMk/>
            <pc:sldMk cId="525646133" sldId="519"/>
            <ac:picMk id="4" creationId="{4227BF62-C4C2-0E0A-80C6-75060F53861A}"/>
          </ac:picMkLst>
        </pc:picChg>
      </pc:sldChg>
      <pc:sldChg chg="delSp modSp mod">
        <pc:chgData name="uzair shamsi" userId="1620ff7a431deb02" providerId="LiveId" clId="{6A6A068D-DE56-4C13-880C-BD55B1106F82}" dt="2025-08-08T12:33:44.001" v="143" actId="478"/>
        <pc:sldMkLst>
          <pc:docMk/>
          <pc:sldMk cId="3980233420" sldId="521"/>
        </pc:sldMkLst>
        <pc:spChg chg="mod">
          <ac:chgData name="uzair shamsi" userId="1620ff7a431deb02" providerId="LiveId" clId="{6A6A068D-DE56-4C13-880C-BD55B1106F82}" dt="2025-08-08T12:30:49.310" v="128"/>
          <ac:spMkLst>
            <pc:docMk/>
            <pc:sldMk cId="3980233420" sldId="521"/>
            <ac:spMk id="2" creationId="{CEFF9F34-8811-0817-7A98-8561D41A5BE1}"/>
          </ac:spMkLst>
        </pc:spChg>
        <pc:spChg chg="mod">
          <ac:chgData name="uzair shamsi" userId="1620ff7a431deb02" providerId="LiveId" clId="{6A6A068D-DE56-4C13-880C-BD55B1106F82}" dt="2025-08-08T12:30:49.310" v="128"/>
          <ac:spMkLst>
            <pc:docMk/>
            <pc:sldMk cId="3980233420" sldId="521"/>
            <ac:spMk id="4" creationId="{940B5DA7-E02B-1A27-69AA-7A9E0595C2CE}"/>
          </ac:spMkLst>
        </pc:spChg>
        <pc:picChg chg="del">
          <ac:chgData name="uzair shamsi" userId="1620ff7a431deb02" providerId="LiveId" clId="{6A6A068D-DE56-4C13-880C-BD55B1106F82}" dt="2025-08-08T12:33:44.001" v="143" actId="478"/>
          <ac:picMkLst>
            <pc:docMk/>
            <pc:sldMk cId="3980233420" sldId="521"/>
            <ac:picMk id="3" creationId="{1960D3EF-D18C-1D76-9798-43C2B80A28B8}"/>
          </ac:picMkLst>
        </pc:picChg>
      </pc:sldChg>
      <pc:sldChg chg="add">
        <pc:chgData name="uzair shamsi" userId="1620ff7a431deb02" providerId="LiveId" clId="{6A6A068D-DE56-4C13-880C-BD55B1106F82}" dt="2025-08-08T13:41:12.867" v="250"/>
        <pc:sldMkLst>
          <pc:docMk/>
          <pc:sldMk cId="2866128789" sldId="523"/>
        </pc:sldMkLst>
      </pc:sldChg>
      <pc:sldChg chg="del">
        <pc:chgData name="uzair shamsi" userId="1620ff7a431deb02" providerId="LiveId" clId="{6A6A068D-DE56-4C13-880C-BD55B1106F82}" dt="2025-08-08T12:16:49.194" v="36" actId="47"/>
        <pc:sldMkLst>
          <pc:docMk/>
          <pc:sldMk cId="2825168414" sldId="551"/>
        </pc:sldMkLst>
      </pc:sldChg>
      <pc:sldChg chg="addSp delSp modSp mod">
        <pc:chgData name="uzair shamsi" userId="1620ff7a431deb02" providerId="LiveId" clId="{6A6A068D-DE56-4C13-880C-BD55B1106F82}" dt="2025-08-08T13:48:51.805" v="281" actId="21"/>
        <pc:sldMkLst>
          <pc:docMk/>
          <pc:sldMk cId="3481643085" sldId="552"/>
        </pc:sldMkLst>
        <pc:spChg chg="mod">
          <ac:chgData name="uzair shamsi" userId="1620ff7a431deb02" providerId="LiveId" clId="{6A6A068D-DE56-4C13-880C-BD55B1106F82}" dt="2025-08-08T12:30:49.310" v="128"/>
          <ac:spMkLst>
            <pc:docMk/>
            <pc:sldMk cId="3481643085" sldId="552"/>
            <ac:spMk id="3" creationId="{A7CC9250-5B59-4324-0781-05A7F128A1B4}"/>
          </ac:spMkLst>
        </pc:spChg>
        <pc:spChg chg="mod">
          <ac:chgData name="uzair shamsi" userId="1620ff7a431deb02" providerId="LiveId" clId="{6A6A068D-DE56-4C13-880C-BD55B1106F82}" dt="2025-08-08T12:30:49.310" v="128"/>
          <ac:spMkLst>
            <pc:docMk/>
            <pc:sldMk cId="3481643085" sldId="552"/>
            <ac:spMk id="6" creationId="{C73BB486-8E9C-E292-0FAA-6BD3C3A48A8F}"/>
          </ac:spMkLst>
        </pc:spChg>
        <pc:picChg chg="add mod">
          <ac:chgData name="uzair shamsi" userId="1620ff7a431deb02" providerId="LiveId" clId="{6A6A068D-DE56-4C13-880C-BD55B1106F82}" dt="2025-08-08T12:15:41.268" v="32"/>
          <ac:picMkLst>
            <pc:docMk/>
            <pc:sldMk cId="3481643085" sldId="552"/>
            <ac:picMk id="2" creationId="{F3B6752A-C6AF-5493-8096-2E927021E905}"/>
          </ac:picMkLst>
        </pc:picChg>
        <pc:picChg chg="del mod">
          <ac:chgData name="uzair shamsi" userId="1620ff7a431deb02" providerId="LiveId" clId="{6A6A068D-DE56-4C13-880C-BD55B1106F82}" dt="2025-08-08T12:17:42.309" v="37" actId="478"/>
          <ac:picMkLst>
            <pc:docMk/>
            <pc:sldMk cId="3481643085" sldId="552"/>
            <ac:picMk id="4" creationId="{2BF7DA63-457D-CC04-F901-AAFE7DE598CD}"/>
          </ac:picMkLst>
        </pc:picChg>
        <pc:picChg chg="add del mod modCrop">
          <ac:chgData name="uzair shamsi" userId="1620ff7a431deb02" providerId="LiveId" clId="{6A6A068D-DE56-4C13-880C-BD55B1106F82}" dt="2025-08-08T13:48:51.805" v="281" actId="21"/>
          <ac:picMkLst>
            <pc:docMk/>
            <pc:sldMk cId="3481643085" sldId="552"/>
            <ac:picMk id="9" creationId="{7CC3B847-C033-94F4-D7B4-6EE7B2112C8C}"/>
          </ac:picMkLst>
        </pc:picChg>
      </pc:sldChg>
      <pc:sldChg chg="modSp">
        <pc:chgData name="uzair shamsi" userId="1620ff7a431deb02" providerId="LiveId" clId="{6A6A068D-DE56-4C13-880C-BD55B1106F82}" dt="2025-08-08T12:30:49.310" v="128"/>
        <pc:sldMkLst>
          <pc:docMk/>
          <pc:sldMk cId="1041883844" sldId="556"/>
        </pc:sldMkLst>
        <pc:spChg chg="mod">
          <ac:chgData name="uzair shamsi" userId="1620ff7a431deb02" providerId="LiveId" clId="{6A6A068D-DE56-4C13-880C-BD55B1106F82}" dt="2025-08-08T12:30:49.310" v="128"/>
          <ac:spMkLst>
            <pc:docMk/>
            <pc:sldMk cId="1041883844" sldId="556"/>
            <ac:spMk id="6" creationId="{A1E6D356-60FA-E173-EC7E-729BAC4722D0}"/>
          </ac:spMkLst>
        </pc:spChg>
        <pc:spChg chg="mod">
          <ac:chgData name="uzair shamsi" userId="1620ff7a431deb02" providerId="LiveId" clId="{6A6A068D-DE56-4C13-880C-BD55B1106F82}" dt="2025-08-08T12:30:49.310" v="128"/>
          <ac:spMkLst>
            <pc:docMk/>
            <pc:sldMk cId="1041883844" sldId="556"/>
            <ac:spMk id="7" creationId="{8F59C8B9-7523-D867-1D3B-364E4B6B6050}"/>
          </ac:spMkLst>
        </pc:spChg>
      </pc:sldChg>
      <pc:sldChg chg="add del">
        <pc:chgData name="uzair shamsi" userId="1620ff7a431deb02" providerId="LiveId" clId="{6A6A068D-DE56-4C13-880C-BD55B1106F82}" dt="2025-08-08T13:40:11.294" v="249" actId="47"/>
        <pc:sldMkLst>
          <pc:docMk/>
          <pc:sldMk cId="3696630318" sldId="708"/>
        </pc:sldMkLst>
      </pc:sldChg>
      <pc:sldChg chg="addSp delSp modSp add mod modTransition">
        <pc:chgData name="uzair shamsi" userId="1620ff7a431deb02" providerId="LiveId" clId="{6A6A068D-DE56-4C13-880C-BD55B1106F82}" dt="2025-08-08T13:45:26.112" v="276"/>
        <pc:sldMkLst>
          <pc:docMk/>
          <pc:sldMk cId="3758050404" sldId="713"/>
        </pc:sldMkLst>
        <pc:spChg chg="mod">
          <ac:chgData name="uzair shamsi" userId="1620ff7a431deb02" providerId="LiveId" clId="{6A6A068D-DE56-4C13-880C-BD55B1106F82}" dt="2025-08-08T12:30:55.493" v="130"/>
          <ac:spMkLst>
            <pc:docMk/>
            <pc:sldMk cId="3758050404" sldId="713"/>
            <ac:spMk id="2" creationId="{0EFA8A88-2F90-F5A2-0674-119944C8A37A}"/>
          </ac:spMkLst>
        </pc:spChg>
        <pc:spChg chg="mod">
          <ac:chgData name="uzair shamsi" userId="1620ff7a431deb02" providerId="LiveId" clId="{6A6A068D-DE56-4C13-880C-BD55B1106F82}" dt="2025-08-08T12:30:49.310" v="128"/>
          <ac:spMkLst>
            <pc:docMk/>
            <pc:sldMk cId="3758050404" sldId="713"/>
            <ac:spMk id="3" creationId="{D78E057A-0C75-EA16-0C05-BE7C61932E03}"/>
          </ac:spMkLst>
        </pc:spChg>
        <pc:spChg chg="mod">
          <ac:chgData name="uzair shamsi" userId="1620ff7a431deb02" providerId="LiveId" clId="{6A6A068D-DE56-4C13-880C-BD55B1106F82}" dt="2025-08-08T12:30:49.310" v="128"/>
          <ac:spMkLst>
            <pc:docMk/>
            <pc:sldMk cId="3758050404" sldId="713"/>
            <ac:spMk id="5" creationId="{65F84529-70F9-6CB8-C560-C57969A1F004}"/>
          </ac:spMkLst>
        </pc:spChg>
        <pc:spChg chg="add mod">
          <ac:chgData name="uzair shamsi" userId="1620ff7a431deb02" providerId="LiveId" clId="{6A6A068D-DE56-4C13-880C-BD55B1106F82}" dt="2025-08-08T13:43:43.384" v="275" actId="14100"/>
          <ac:spMkLst>
            <pc:docMk/>
            <pc:sldMk cId="3758050404" sldId="713"/>
            <ac:spMk id="7" creationId="{FF25DB11-456C-8419-6416-A52069441C94}"/>
          </ac:spMkLst>
        </pc:spChg>
        <pc:picChg chg="del">
          <ac:chgData name="uzair shamsi" userId="1620ff7a431deb02" providerId="LiveId" clId="{6A6A068D-DE56-4C13-880C-BD55B1106F82}" dt="2025-08-08T12:27:24.881" v="83" actId="478"/>
          <ac:picMkLst>
            <pc:docMk/>
            <pc:sldMk cId="3758050404" sldId="713"/>
            <ac:picMk id="4" creationId="{AEA83E92-7477-65C7-C045-B59A7DB9A496}"/>
          </ac:picMkLst>
        </pc:picChg>
        <pc:picChg chg="mod">
          <ac:chgData name="uzair shamsi" userId="1620ff7a431deb02" providerId="LiveId" clId="{6A6A068D-DE56-4C13-880C-BD55B1106F82}" dt="2025-08-08T12:30:55.493" v="130"/>
          <ac:picMkLst>
            <pc:docMk/>
            <pc:sldMk cId="3758050404" sldId="713"/>
            <ac:picMk id="6" creationId="{A4D6808C-7A27-047A-6822-FE068D0CFAC4}"/>
          </ac:picMkLst>
        </pc:picChg>
      </pc:sldChg>
      <pc:sldChg chg="addSp delSp modSp add del mod delDesignElem">
        <pc:chgData name="uzair shamsi" userId="1620ff7a431deb02" providerId="LiveId" clId="{6A6A068D-DE56-4C13-880C-BD55B1106F82}" dt="2025-08-08T12:32:44.201" v="140" actId="47"/>
        <pc:sldMkLst>
          <pc:docMk/>
          <pc:sldMk cId="1292228947" sldId="751"/>
        </pc:sldMkLst>
        <pc:spChg chg="add mod">
          <ac:chgData name="uzair shamsi" userId="1620ff7a431deb02" providerId="LiveId" clId="{6A6A068D-DE56-4C13-880C-BD55B1106F82}" dt="2025-08-08T12:31:28.785" v="132"/>
          <ac:spMkLst>
            <pc:docMk/>
            <pc:sldMk cId="1292228947" sldId="751"/>
            <ac:spMk id="2" creationId="{4A83CF68-F828-98C6-0CF7-24D70D78147C}"/>
          </ac:spMkLst>
        </pc:spChg>
        <pc:spChg chg="del">
          <ac:chgData name="uzair shamsi" userId="1620ff7a431deb02" providerId="LiveId" clId="{6A6A068D-DE56-4C13-880C-BD55B1106F82}" dt="2025-08-08T12:30:55.493" v="130"/>
          <ac:spMkLst>
            <pc:docMk/>
            <pc:sldMk cId="1292228947" sldId="751"/>
            <ac:spMk id="6" creationId="{097CD68E-23E3-4007-8847-CD0944C4F7BE}"/>
          </ac:spMkLst>
        </pc:spChg>
        <pc:spChg chg="del">
          <ac:chgData name="uzair shamsi" userId="1620ff7a431deb02" providerId="LiveId" clId="{6A6A068D-DE56-4C13-880C-BD55B1106F82}" dt="2025-08-08T12:31:26.849" v="131" actId="478"/>
          <ac:spMkLst>
            <pc:docMk/>
            <pc:sldMk cId="1292228947" sldId="751"/>
            <ac:spMk id="22" creationId="{23FB50B2-AD00-3D6F-C327-1294EBFECF3B}"/>
          </ac:spMkLst>
        </pc:spChg>
        <pc:picChg chg="mod">
          <ac:chgData name="uzair shamsi" userId="1620ff7a431deb02" providerId="LiveId" clId="{6A6A068D-DE56-4C13-880C-BD55B1106F82}" dt="2025-08-08T12:30:55.493" v="130"/>
          <ac:picMkLst>
            <pc:docMk/>
            <pc:sldMk cId="1292228947" sldId="751"/>
            <ac:picMk id="3" creationId="{C99C8334-47C7-1C02-C813-B84726F7799C}"/>
          </ac:picMkLst>
        </pc:picChg>
      </pc:sldChg>
      <pc:sldChg chg="addSp delSp add del setBg delDesignElem">
        <pc:chgData name="uzair shamsi" userId="1620ff7a431deb02" providerId="LiveId" clId="{6A6A068D-DE56-4C13-880C-BD55B1106F82}" dt="2025-08-08T12:24:25.352" v="69" actId="47"/>
        <pc:sldMkLst>
          <pc:docMk/>
          <pc:sldMk cId="344072599" sldId="752"/>
        </pc:sldMkLst>
        <pc:spChg chg="add del">
          <ac:chgData name="uzair shamsi" userId="1620ff7a431deb02" providerId="LiveId" clId="{6A6A068D-DE56-4C13-880C-BD55B1106F82}" dt="2025-08-08T12:20:48.178" v="63"/>
          <ac:spMkLst>
            <pc:docMk/>
            <pc:sldMk cId="344072599" sldId="752"/>
            <ac:spMk id="29" creationId="{27BDFED6-6E33-4606-AFE2-886ADB1C018E}"/>
          </ac:spMkLst>
        </pc:spChg>
        <pc:spChg chg="add del">
          <ac:chgData name="uzair shamsi" userId="1620ff7a431deb02" providerId="LiveId" clId="{6A6A068D-DE56-4C13-880C-BD55B1106F82}" dt="2025-08-08T12:20:48.178" v="63"/>
          <ac:spMkLst>
            <pc:docMk/>
            <pc:sldMk cId="344072599" sldId="752"/>
            <ac:spMk id="31" creationId="{890DEF05-784E-4B61-89E4-04C4ECF4E5A0}"/>
          </ac:spMkLst>
        </pc:spChg>
        <pc:cxnChg chg="add del">
          <ac:chgData name="uzair shamsi" userId="1620ff7a431deb02" providerId="LiveId" clId="{6A6A068D-DE56-4C13-880C-BD55B1106F82}" dt="2025-08-08T12:20:48.178" v="63"/>
          <ac:cxnSpMkLst>
            <pc:docMk/>
            <pc:sldMk cId="344072599" sldId="752"/>
            <ac:cxnSpMk id="33" creationId="{C41BAEC7-F7B0-4224-8B18-8F74B7D87F0B}"/>
          </ac:cxnSpMkLst>
        </pc:cxnChg>
      </pc:sldChg>
      <pc:sldChg chg="addSp delSp modSp del mod delDesignElem">
        <pc:chgData name="uzair shamsi" userId="1620ff7a431deb02" providerId="LiveId" clId="{6A6A068D-DE56-4C13-880C-BD55B1106F82}" dt="2025-08-08T12:34:09.621" v="145" actId="47"/>
        <pc:sldMkLst>
          <pc:docMk/>
          <pc:sldMk cId="4172826212" sldId="902"/>
        </pc:sldMkLst>
        <pc:spChg chg="mod">
          <ac:chgData name="uzair shamsi" userId="1620ff7a431deb02" providerId="LiveId" clId="{6A6A068D-DE56-4C13-880C-BD55B1106F82}" dt="2025-08-08T12:10:34.998" v="8" actId="20577"/>
          <ac:spMkLst>
            <pc:docMk/>
            <pc:sldMk cId="4172826212" sldId="902"/>
            <ac:spMk id="2" creationId="{5FD881B5-D68C-1F30-CD9D-C1C8D9F8759C}"/>
          </ac:spMkLst>
        </pc:spChg>
        <pc:spChg chg="mod">
          <ac:chgData name="uzair shamsi" userId="1620ff7a431deb02" providerId="LiveId" clId="{6A6A068D-DE56-4C13-880C-BD55B1106F82}" dt="2025-08-08T12:31:39.054" v="136" actId="1035"/>
          <ac:spMkLst>
            <pc:docMk/>
            <pc:sldMk cId="4172826212" sldId="902"/>
            <ac:spMk id="3" creationId="{956CBA46-8BB8-EBCA-1E80-F525EE32BFB3}"/>
          </ac:spMkLst>
        </pc:spChg>
        <pc:spChg chg="mod">
          <ac:chgData name="uzair shamsi" userId="1620ff7a431deb02" providerId="LiveId" clId="{6A6A068D-DE56-4C13-880C-BD55B1106F82}" dt="2025-08-08T12:30:49.310" v="128"/>
          <ac:spMkLst>
            <pc:docMk/>
            <pc:sldMk cId="4172826212" sldId="902"/>
            <ac:spMk id="7" creationId="{78A237EC-E354-D50C-EB09-0A50D0A30CE0}"/>
          </ac:spMkLst>
        </pc:spChg>
        <pc:spChg chg="del">
          <ac:chgData name="uzair shamsi" userId="1620ff7a431deb02" providerId="LiveId" clId="{6A6A068D-DE56-4C13-880C-BD55B1106F82}" dt="2025-08-08T12:21:50.030" v="67" actId="478"/>
          <ac:spMkLst>
            <pc:docMk/>
            <pc:sldMk cId="4172826212" sldId="902"/>
            <ac:spMk id="8" creationId="{D9DB8822-4F9A-A486-234C-D5EED4CE9B0B}"/>
          </ac:spMkLst>
        </pc:spChg>
        <pc:spChg chg="del">
          <ac:chgData name="uzair shamsi" userId="1620ff7a431deb02" providerId="LiveId" clId="{6A6A068D-DE56-4C13-880C-BD55B1106F82}" dt="2025-08-08T12:30:49.310" v="128"/>
          <ac:spMkLst>
            <pc:docMk/>
            <pc:sldMk cId="4172826212" sldId="902"/>
            <ac:spMk id="17" creationId="{04812C46-200A-4DEB-A05E-3ED6C68C2387}"/>
          </ac:spMkLst>
        </pc:spChg>
        <pc:spChg chg="del">
          <ac:chgData name="uzair shamsi" userId="1620ff7a431deb02" providerId="LiveId" clId="{6A6A068D-DE56-4C13-880C-BD55B1106F82}" dt="2025-08-08T12:30:49.310" v="128"/>
          <ac:spMkLst>
            <pc:docMk/>
            <pc:sldMk cId="4172826212" sldId="902"/>
            <ac:spMk id="19" creationId="{D1EA859B-E555-4109-94F3-6700E046E008}"/>
          </ac:spMkLst>
        </pc:spChg>
        <pc:picChg chg="del">
          <ac:chgData name="uzair shamsi" userId="1620ff7a431deb02" providerId="LiveId" clId="{6A6A068D-DE56-4C13-880C-BD55B1106F82}" dt="2025-08-08T12:13:22.391" v="22" actId="478"/>
          <ac:picMkLst>
            <pc:docMk/>
            <pc:sldMk cId="4172826212" sldId="902"/>
            <ac:picMk id="6" creationId="{5DE5D08D-F801-C77B-1965-A53C55214FC7}"/>
          </ac:picMkLst>
        </pc:picChg>
        <pc:picChg chg="add mod modCrop">
          <ac:chgData name="uzair shamsi" userId="1620ff7a431deb02" providerId="LiveId" clId="{6A6A068D-DE56-4C13-880C-BD55B1106F82}" dt="2025-08-08T12:13:31.945" v="27" actId="1038"/>
          <ac:picMkLst>
            <pc:docMk/>
            <pc:sldMk cId="4172826212" sldId="902"/>
            <ac:picMk id="10" creationId="{F3F74BC4-7B4C-3703-3FD3-0E5073F5E964}"/>
          </ac:picMkLst>
        </pc:picChg>
      </pc:sldChg>
      <pc:sldChg chg="add">
        <pc:chgData name="uzair shamsi" userId="1620ff7a431deb02" providerId="LiveId" clId="{6A6A068D-DE56-4C13-880C-BD55B1106F82}" dt="2025-08-08T12:29:43.668" v="125"/>
        <pc:sldMkLst>
          <pc:docMk/>
          <pc:sldMk cId="718206708" sldId="906"/>
        </pc:sldMkLst>
      </pc:sldChg>
      <pc:sldChg chg="addSp delSp modSp add mod delAnim modAnim">
        <pc:chgData name="uzair shamsi" userId="1620ff7a431deb02" providerId="LiveId" clId="{6A6A068D-DE56-4C13-880C-BD55B1106F82}" dt="2025-08-08T12:30:00.708" v="126"/>
        <pc:sldMkLst>
          <pc:docMk/>
          <pc:sldMk cId="2315947368" sldId="919"/>
        </pc:sldMkLst>
        <pc:spChg chg="add mod">
          <ac:chgData name="uzair shamsi" userId="1620ff7a431deb02" providerId="LiveId" clId="{6A6A068D-DE56-4C13-880C-BD55B1106F82}" dt="2025-08-08T12:30:00.708" v="126"/>
          <ac:spMkLst>
            <pc:docMk/>
            <pc:sldMk cId="2315947368" sldId="919"/>
            <ac:spMk id="2" creationId="{8AA54910-1A3A-33DC-02D5-F2F22C841F97}"/>
          </ac:spMkLst>
        </pc:spChg>
        <pc:spChg chg="mod">
          <ac:chgData name="uzair shamsi" userId="1620ff7a431deb02" providerId="LiveId" clId="{6A6A068D-DE56-4C13-880C-BD55B1106F82}" dt="2025-08-08T12:26:41.882" v="80" actId="1036"/>
          <ac:spMkLst>
            <pc:docMk/>
            <pc:sldMk cId="2315947368" sldId="919"/>
            <ac:spMk id="8" creationId="{BD832FAF-9DE3-B842-8138-246AAFFC4902}"/>
          </ac:spMkLst>
        </pc:spChg>
        <pc:spChg chg="del">
          <ac:chgData name="uzair shamsi" userId="1620ff7a431deb02" providerId="LiveId" clId="{6A6A068D-DE56-4C13-880C-BD55B1106F82}" dt="2025-08-08T12:25:41.722" v="71" actId="478"/>
          <ac:spMkLst>
            <pc:docMk/>
            <pc:sldMk cId="2315947368" sldId="919"/>
            <ac:spMk id="20" creationId="{500A46F4-0D4B-92B8-9695-1B1925152982}"/>
          </ac:spMkLst>
        </pc:spChg>
        <pc:spChg chg="del">
          <ac:chgData name="uzair shamsi" userId="1620ff7a431deb02" providerId="LiveId" clId="{6A6A068D-DE56-4C13-880C-BD55B1106F82}" dt="2025-08-08T12:25:41.722" v="71" actId="478"/>
          <ac:spMkLst>
            <pc:docMk/>
            <pc:sldMk cId="2315947368" sldId="919"/>
            <ac:spMk id="21" creationId="{D668F19B-0CDA-FE59-F11E-E3C1D3B26A2F}"/>
          </ac:spMkLst>
        </pc:spChg>
        <pc:spChg chg="del">
          <ac:chgData name="uzair shamsi" userId="1620ff7a431deb02" providerId="LiveId" clId="{6A6A068D-DE56-4C13-880C-BD55B1106F82}" dt="2025-08-08T12:25:41.722" v="71" actId="478"/>
          <ac:spMkLst>
            <pc:docMk/>
            <pc:sldMk cId="2315947368" sldId="919"/>
            <ac:spMk id="22" creationId="{2CBD15F1-041B-7AC6-20CF-DE3DEBED0CCF}"/>
          </ac:spMkLst>
        </pc:spChg>
        <pc:grpChg chg="del">
          <ac:chgData name="uzair shamsi" userId="1620ff7a431deb02" providerId="LiveId" clId="{6A6A068D-DE56-4C13-880C-BD55B1106F82}" dt="2025-08-08T12:25:41.722" v="71" actId="478"/>
          <ac:grpSpMkLst>
            <pc:docMk/>
            <pc:sldMk cId="2315947368" sldId="919"/>
            <ac:grpSpMk id="31" creationId="{398265D6-0076-CAF0-1ED3-AC4A12C6AC2B}"/>
          </ac:grpSpMkLst>
        </pc:grpChg>
        <pc:picChg chg="del">
          <ac:chgData name="uzair shamsi" userId="1620ff7a431deb02" providerId="LiveId" clId="{6A6A068D-DE56-4C13-880C-BD55B1106F82}" dt="2025-08-08T12:26:26.560" v="72" actId="478"/>
          <ac:picMkLst>
            <pc:docMk/>
            <pc:sldMk cId="2315947368" sldId="919"/>
            <ac:picMk id="3" creationId="{84EB5407-4216-B1DC-B41E-6D9E148C0A73}"/>
          </ac:picMkLst>
        </pc:picChg>
      </pc:sldChg>
      <pc:sldChg chg="addSp delSp modSp add mod delAnim modAnim modNotesTx">
        <pc:chgData name="uzair shamsi" userId="1620ff7a431deb02" providerId="LiveId" clId="{6A6A068D-DE56-4C13-880C-BD55B1106F82}" dt="2025-08-08T14:44:56.927" v="496"/>
        <pc:sldMkLst>
          <pc:docMk/>
          <pc:sldMk cId="4234637670" sldId="920"/>
        </pc:sldMkLst>
        <pc:spChg chg="mod">
          <ac:chgData name="uzair shamsi" userId="1620ff7a431deb02" providerId="LiveId" clId="{6A6A068D-DE56-4C13-880C-BD55B1106F82}" dt="2025-08-08T12:32:32.512" v="139" actId="207"/>
          <ac:spMkLst>
            <pc:docMk/>
            <pc:sldMk cId="4234637670" sldId="920"/>
            <ac:spMk id="22" creationId="{23FB50B2-AD00-3D6F-C327-1294EBFECF3B}"/>
          </ac:spMkLst>
        </pc:spChg>
        <pc:picChg chg="add mod">
          <ac:chgData name="uzair shamsi" userId="1620ff7a431deb02" providerId="LiveId" clId="{6A6A068D-DE56-4C13-880C-BD55B1106F82}" dt="2025-08-08T13:51:06.151" v="435" actId="1038"/>
          <ac:picMkLst>
            <pc:docMk/>
            <pc:sldMk cId="4234637670" sldId="920"/>
            <ac:picMk id="2" creationId="{FE9F29F6-E441-5568-B9E2-BFCF0B216E4E}"/>
          </ac:picMkLst>
        </pc:picChg>
        <pc:picChg chg="add mod">
          <ac:chgData name="uzair shamsi" userId="1620ff7a431deb02" providerId="LiveId" clId="{6A6A068D-DE56-4C13-880C-BD55B1106F82}" dt="2025-08-08T13:51:27.130" v="444" actId="1038"/>
          <ac:picMkLst>
            <pc:docMk/>
            <pc:sldMk cId="4234637670" sldId="920"/>
            <ac:picMk id="9" creationId="{7CC3B847-C033-94F4-D7B4-6EE7B2112C8C}"/>
          </ac:picMkLst>
        </pc:picChg>
        <pc:picChg chg="del">
          <ac:chgData name="uzair shamsi" userId="1620ff7a431deb02" providerId="LiveId" clId="{6A6A068D-DE56-4C13-880C-BD55B1106F82}" dt="2025-08-08T14:44:49.801" v="495" actId="478"/>
          <ac:picMkLst>
            <pc:docMk/>
            <pc:sldMk cId="4234637670" sldId="920"/>
            <ac:picMk id="25" creationId="{1FF4E8BD-9541-D3C2-DC61-C244B61C3561}"/>
          </ac:picMkLst>
        </pc:picChg>
      </pc:sldChg>
      <pc:sldChg chg="addSp delSp modSp add mod modNotesTx">
        <pc:chgData name="uzair shamsi" userId="1620ff7a431deb02" providerId="LiveId" clId="{6A6A068D-DE56-4C13-880C-BD55B1106F82}" dt="2025-08-08T14:20:18.716" v="489" actId="313"/>
        <pc:sldMkLst>
          <pc:docMk/>
          <pc:sldMk cId="7743095" sldId="921"/>
        </pc:sldMkLst>
        <pc:spChg chg="mod">
          <ac:chgData name="uzair shamsi" userId="1620ff7a431deb02" providerId="LiveId" clId="{6A6A068D-DE56-4C13-880C-BD55B1106F82}" dt="2025-08-08T12:34:25.669" v="155" actId="20577"/>
          <ac:spMkLst>
            <pc:docMk/>
            <pc:sldMk cId="7743095" sldId="921"/>
            <ac:spMk id="2" creationId="{5FD881B5-D68C-1F30-CD9D-C1C8D9F8759C}"/>
          </ac:spMkLst>
        </pc:spChg>
        <pc:picChg chg="del">
          <ac:chgData name="uzair shamsi" userId="1620ff7a431deb02" providerId="LiveId" clId="{6A6A068D-DE56-4C13-880C-BD55B1106F82}" dt="2025-08-08T12:36:18.679" v="167" actId="478"/>
          <ac:picMkLst>
            <pc:docMk/>
            <pc:sldMk cId="7743095" sldId="921"/>
            <ac:picMk id="6" creationId="{5DE5D08D-F801-C77B-1965-A53C55214FC7}"/>
          </ac:picMkLst>
        </pc:picChg>
        <pc:picChg chg="add mod modCrop">
          <ac:chgData name="uzair shamsi" userId="1620ff7a431deb02" providerId="LiveId" clId="{6A6A068D-DE56-4C13-880C-BD55B1106F82}" dt="2025-08-08T12:36:33.736" v="248" actId="1037"/>
          <ac:picMkLst>
            <pc:docMk/>
            <pc:sldMk cId="7743095" sldId="921"/>
            <ac:picMk id="9" creationId="{999A1007-4895-DF5A-2051-7703B9BD45E1}"/>
          </ac:picMkLst>
        </pc:picChg>
      </pc:sldChg>
      <pc:sldChg chg="addSp delSp modSp add mod delAnim modAnim">
        <pc:chgData name="uzair shamsi" userId="1620ff7a431deb02" providerId="LiveId" clId="{6A6A068D-DE56-4C13-880C-BD55B1106F82}" dt="2025-08-08T14:47:21.508" v="498" actId="478"/>
        <pc:sldMkLst>
          <pc:docMk/>
          <pc:sldMk cId="2362806689" sldId="922"/>
        </pc:sldMkLst>
        <pc:picChg chg="add mod">
          <ac:chgData name="uzair shamsi" userId="1620ff7a431deb02" providerId="LiveId" clId="{6A6A068D-DE56-4C13-880C-BD55B1106F82}" dt="2025-08-08T13:49:20.061" v="298"/>
          <ac:picMkLst>
            <pc:docMk/>
            <pc:sldMk cId="2362806689" sldId="922"/>
            <ac:picMk id="2" creationId="{87AED217-0879-F7AA-6B98-18F7EFE29B3C}"/>
          </ac:picMkLst>
        </pc:picChg>
        <pc:picChg chg="add mod">
          <ac:chgData name="uzair shamsi" userId="1620ff7a431deb02" providerId="LiveId" clId="{6A6A068D-DE56-4C13-880C-BD55B1106F82}" dt="2025-08-08T13:51:37.430" v="445"/>
          <ac:picMkLst>
            <pc:docMk/>
            <pc:sldMk cId="2362806689" sldId="922"/>
            <ac:picMk id="4" creationId="{64B81498-6667-E9F5-3495-AFE5E805C8A2}"/>
          </ac:picMkLst>
        </pc:picChg>
        <pc:picChg chg="del">
          <ac:chgData name="uzair shamsi" userId="1620ff7a431deb02" providerId="LiveId" clId="{6A6A068D-DE56-4C13-880C-BD55B1106F82}" dt="2025-08-08T14:47:21.508" v="498" actId="478"/>
          <ac:picMkLst>
            <pc:docMk/>
            <pc:sldMk cId="2362806689" sldId="922"/>
            <ac:picMk id="25" creationId="{891D34D8-3BEB-56C8-FFEB-5F432B59EFF3}"/>
          </ac:picMkLst>
        </pc:picChg>
      </pc:sldChg>
      <pc:sldChg chg="addSp delSp add del setBg delDesignElem">
        <pc:chgData name="uzair shamsi" userId="1620ff7a431deb02" providerId="LiveId" clId="{6A6A068D-DE56-4C13-880C-BD55B1106F82}" dt="2025-08-08T13:45:54.584" v="279"/>
        <pc:sldMkLst>
          <pc:docMk/>
          <pc:sldMk cId="2808076145" sldId="922"/>
        </pc:sldMkLst>
        <pc:spChg chg="add del">
          <ac:chgData name="uzair shamsi" userId="1620ff7a431deb02" providerId="LiveId" clId="{6A6A068D-DE56-4C13-880C-BD55B1106F82}" dt="2025-08-08T13:45:54.584" v="279"/>
          <ac:spMkLst>
            <pc:docMk/>
            <pc:sldMk cId="2808076145" sldId="922"/>
            <ac:spMk id="6" creationId="{71E6D400-33C1-AE01-7D69-E9C18A9F6C53}"/>
          </ac:spMkLst>
        </pc:spChg>
      </pc:sldChg>
      <pc:sldMasterChg chg="modSldLayout">
        <pc:chgData name="uzair shamsi" userId="1620ff7a431deb02" providerId="LiveId" clId="{6A6A068D-DE56-4C13-880C-BD55B1106F82}" dt="2025-08-08T12:16:20.372" v="35" actId="113"/>
        <pc:sldMasterMkLst>
          <pc:docMk/>
          <pc:sldMasterMk cId="0" sldId="2147483648"/>
        </pc:sldMasterMkLst>
        <pc:sldLayoutChg chg="modSp">
          <pc:chgData name="uzair shamsi" userId="1620ff7a431deb02" providerId="LiveId" clId="{6A6A068D-DE56-4C13-880C-BD55B1106F82}" dt="2025-08-08T12:16:20.372" v="35" actId="113"/>
          <pc:sldLayoutMkLst>
            <pc:docMk/>
            <pc:sldMasterMk cId="0" sldId="2147483648"/>
            <pc:sldLayoutMk cId="49555871" sldId="2147483672"/>
          </pc:sldLayoutMkLst>
          <pc:spChg chg="mod">
            <ac:chgData name="uzair shamsi" userId="1620ff7a431deb02" providerId="LiveId" clId="{6A6A068D-DE56-4C13-880C-BD55B1106F82}" dt="2025-08-08T12:16:20.372" v="35" actId="113"/>
            <ac:spMkLst>
              <pc:docMk/>
              <pc:sldMasterMk cId="0" sldId="2147483648"/>
              <pc:sldLayoutMk cId="49555871" sldId="2147483672"/>
              <ac:spMk id="4" creationId="{12804346-4976-9055-C0FD-ABBC8AA70C2C}"/>
            </ac:spMkLst>
          </pc:spChg>
        </pc:sldLayoutChg>
      </pc:sldMasterChg>
      <pc:sldMasterChg chg="del delSldLayout">
        <pc:chgData name="uzair shamsi" userId="1620ff7a431deb02" providerId="LiveId" clId="{6A6A068D-DE56-4C13-880C-BD55B1106F82}" dt="2025-08-08T12:24:25.352" v="69" actId="47"/>
        <pc:sldMasterMkLst>
          <pc:docMk/>
          <pc:sldMasterMk cId="1910346964" sldId="2147483678"/>
        </pc:sldMasterMkLst>
        <pc:sldLayoutChg chg="del">
          <pc:chgData name="uzair shamsi" userId="1620ff7a431deb02" providerId="LiveId" clId="{6A6A068D-DE56-4C13-880C-BD55B1106F82}" dt="2025-08-08T12:24:25.352" v="69" actId="47"/>
          <pc:sldLayoutMkLst>
            <pc:docMk/>
            <pc:sldMasterMk cId="1910346964" sldId="2147483678"/>
            <pc:sldLayoutMk cId="3613265596" sldId="2147483679"/>
          </pc:sldLayoutMkLst>
        </pc:sldLayoutChg>
        <pc:sldLayoutChg chg="del">
          <pc:chgData name="uzair shamsi" userId="1620ff7a431deb02" providerId="LiveId" clId="{6A6A068D-DE56-4C13-880C-BD55B1106F82}" dt="2025-08-08T12:24:25.352" v="69" actId="47"/>
          <pc:sldLayoutMkLst>
            <pc:docMk/>
            <pc:sldMasterMk cId="1910346964" sldId="2147483678"/>
            <pc:sldLayoutMk cId="2022856422" sldId="2147483680"/>
          </pc:sldLayoutMkLst>
        </pc:sldLayoutChg>
        <pc:sldLayoutChg chg="del">
          <pc:chgData name="uzair shamsi" userId="1620ff7a431deb02" providerId="LiveId" clId="{6A6A068D-DE56-4C13-880C-BD55B1106F82}" dt="2025-08-08T12:24:25.352" v="69" actId="47"/>
          <pc:sldLayoutMkLst>
            <pc:docMk/>
            <pc:sldMasterMk cId="1910346964" sldId="2147483678"/>
            <pc:sldLayoutMk cId="3106484511" sldId="2147483681"/>
          </pc:sldLayoutMkLst>
        </pc:sldLayoutChg>
        <pc:sldLayoutChg chg="del">
          <pc:chgData name="uzair shamsi" userId="1620ff7a431deb02" providerId="LiveId" clId="{6A6A068D-DE56-4C13-880C-BD55B1106F82}" dt="2025-08-08T12:24:25.352" v="69" actId="47"/>
          <pc:sldLayoutMkLst>
            <pc:docMk/>
            <pc:sldMasterMk cId="1910346964" sldId="2147483678"/>
            <pc:sldLayoutMk cId="3041541864" sldId="2147483682"/>
          </pc:sldLayoutMkLst>
        </pc:sldLayoutChg>
        <pc:sldLayoutChg chg="del">
          <pc:chgData name="uzair shamsi" userId="1620ff7a431deb02" providerId="LiveId" clId="{6A6A068D-DE56-4C13-880C-BD55B1106F82}" dt="2025-08-08T12:24:25.352" v="69" actId="47"/>
          <pc:sldLayoutMkLst>
            <pc:docMk/>
            <pc:sldMasterMk cId="1910346964" sldId="2147483678"/>
            <pc:sldLayoutMk cId="3435442763" sldId="2147483683"/>
          </pc:sldLayoutMkLst>
        </pc:sldLayoutChg>
      </pc:sldMasterChg>
      <pc:sldMasterChg chg="modSldLayout">
        <pc:chgData name="uzair shamsi" userId="1620ff7a431deb02" providerId="LiveId" clId="{6A6A068D-DE56-4C13-880C-BD55B1106F82}" dt="2025-08-08T12:30:49.310" v="128"/>
        <pc:sldMasterMkLst>
          <pc:docMk/>
          <pc:sldMasterMk cId="706046214" sldId="2147483684"/>
        </pc:sldMasterMkLst>
        <pc:sldLayoutChg chg="modSp">
          <pc:chgData name="uzair shamsi" userId="1620ff7a431deb02" providerId="LiveId" clId="{6A6A068D-DE56-4C13-880C-BD55B1106F82}" dt="2025-08-08T12:30:49.310" v="128"/>
          <pc:sldLayoutMkLst>
            <pc:docMk/>
            <pc:sldMasterMk cId="1138613940" sldId="2147483690"/>
            <pc:sldLayoutMk cId="1696308076" sldId="2147483677"/>
          </pc:sldLayoutMkLst>
          <pc:spChg chg="mod">
            <ac:chgData name="uzair shamsi" userId="1620ff7a431deb02" providerId="LiveId" clId="{6A6A068D-DE56-4C13-880C-BD55B1106F82}" dt="2025-08-08T12:30:49.310" v="128"/>
            <ac:spMkLst>
              <pc:docMk/>
              <pc:sldMasterMk cId="1138613940" sldId="2147483690"/>
              <pc:sldLayoutMk cId="1696308076" sldId="2147483677"/>
              <ac:spMk id="2" creationId="{45702ED6-EB0F-CEF3-3F31-714C6BFED2E5}"/>
            </ac:spMkLst>
          </pc:spChg>
          <pc:spChg chg="mod">
            <ac:chgData name="uzair shamsi" userId="1620ff7a431deb02" providerId="LiveId" clId="{6A6A068D-DE56-4C13-880C-BD55B1106F82}" dt="2025-08-08T12:30:49.310" v="128"/>
            <ac:spMkLst>
              <pc:docMk/>
              <pc:sldMasterMk cId="1138613940" sldId="2147483690"/>
              <pc:sldLayoutMk cId="1696308076" sldId="2147483677"/>
              <ac:spMk id="3" creationId="{AC672382-58C6-9158-9479-99560820AE10}"/>
            </ac:spMkLst>
          </pc:spChg>
        </pc:sldLayoutChg>
      </pc:sldMasterChg>
    </pc:docChg>
  </pc:docChgLst>
  <pc:docChgLst>
    <pc:chgData name="uzair shamsi" userId="1620ff7a431deb02" providerId="LiveId" clId="{102838BD-214C-4712-929A-7D7065FA12F4}"/>
    <pc:docChg chg="undo redo custSel addSld delSld modSld modMainMaster">
      <pc:chgData name="uzair shamsi" userId="1620ff7a431deb02" providerId="LiveId" clId="{102838BD-214C-4712-929A-7D7065FA12F4}" dt="2025-08-01T21:54:10.681" v="6504"/>
      <pc:docMkLst>
        <pc:docMk/>
      </pc:docMkLst>
      <pc:sldChg chg="modSp add mod modTransition modNotesTx">
        <pc:chgData name="uzair shamsi" userId="1620ff7a431deb02" providerId="LiveId" clId="{102838BD-214C-4712-929A-7D7065FA12F4}" dt="2025-08-01T12:15:10.582" v="5027" actId="20577"/>
        <pc:sldMkLst>
          <pc:docMk/>
          <pc:sldMk cId="1193424589" sldId="262"/>
        </pc:sldMkLst>
      </pc:sldChg>
      <pc:sldChg chg="modSp add mod modTransition modNotesTx">
        <pc:chgData name="uzair shamsi" userId="1620ff7a431deb02" providerId="LiveId" clId="{102838BD-214C-4712-929A-7D7065FA12F4}" dt="2025-08-01T12:15:22.949" v="5028" actId="20577"/>
        <pc:sldMkLst>
          <pc:docMk/>
          <pc:sldMk cId="3331461572" sldId="517"/>
        </pc:sldMkLst>
      </pc:sldChg>
      <pc:sldChg chg="modSp add mod modTransition modNotesTx">
        <pc:chgData name="uzair shamsi" userId="1620ff7a431deb02" providerId="LiveId" clId="{102838BD-214C-4712-929A-7D7065FA12F4}" dt="2025-08-01T12:15:50.745" v="5032" actId="20577"/>
        <pc:sldMkLst>
          <pc:docMk/>
          <pc:sldMk cId="3796446655" sldId="518"/>
        </pc:sldMkLst>
        <pc:spChg chg="mod">
          <ac:chgData name="uzair shamsi" userId="1620ff7a431deb02" providerId="LiveId" clId="{102838BD-214C-4712-929A-7D7065FA12F4}" dt="2025-07-28T13:16:44.073" v="31" actId="1076"/>
          <ac:spMkLst>
            <pc:docMk/>
            <pc:sldMk cId="3796446655" sldId="518"/>
            <ac:spMk id="2" creationId="{B687AF52-7282-8EC5-89E7-C22BA8DF371F}"/>
          </ac:spMkLst>
        </pc:spChg>
        <pc:spChg chg="mod">
          <ac:chgData name="uzair shamsi" userId="1620ff7a431deb02" providerId="LiveId" clId="{102838BD-214C-4712-929A-7D7065FA12F4}" dt="2025-07-28T17:15:52.223" v="1312" actId="27636"/>
          <ac:spMkLst>
            <pc:docMk/>
            <pc:sldMk cId="3796446655" sldId="518"/>
            <ac:spMk id="6" creationId="{452113F4-E43D-323B-547F-7CD3A5971F97}"/>
          </ac:spMkLst>
        </pc:spChg>
        <pc:picChg chg="mod">
          <ac:chgData name="uzair shamsi" userId="1620ff7a431deb02" providerId="LiveId" clId="{102838BD-214C-4712-929A-7D7065FA12F4}" dt="2025-07-28T17:16:06.641" v="1317" actId="1440"/>
          <ac:picMkLst>
            <pc:docMk/>
            <pc:sldMk cId="3796446655" sldId="518"/>
            <ac:picMk id="74754" creationId="{86EFAEE3-F0C6-A5E3-8343-AED5EFDF1EA4}"/>
          </ac:picMkLst>
        </pc:picChg>
      </pc:sldChg>
      <pc:sldChg chg="modSp add mod modTransition modNotesTx">
        <pc:chgData name="uzair shamsi" userId="1620ff7a431deb02" providerId="LiveId" clId="{102838BD-214C-4712-929A-7D7065FA12F4}" dt="2025-08-01T12:17:28.962" v="5038" actId="6549"/>
        <pc:sldMkLst>
          <pc:docMk/>
          <pc:sldMk cId="525646133" sldId="519"/>
        </pc:sldMkLst>
        <pc:spChg chg="mod">
          <ac:chgData name="uzair shamsi" userId="1620ff7a431deb02" providerId="LiveId" clId="{102838BD-214C-4712-929A-7D7065FA12F4}" dt="2025-07-28T13:16:59.308" v="33" actId="1076"/>
          <ac:spMkLst>
            <pc:docMk/>
            <pc:sldMk cId="525646133" sldId="519"/>
            <ac:spMk id="6" creationId="{C4B63D10-A292-391B-461B-63A5CA495166}"/>
          </ac:spMkLst>
        </pc:spChg>
        <pc:picChg chg="mod">
          <ac:chgData name="uzair shamsi" userId="1620ff7a431deb02" providerId="LiveId" clId="{102838BD-214C-4712-929A-7D7065FA12F4}" dt="2025-07-28T13:17:09.192" v="34" actId="1076"/>
          <ac:picMkLst>
            <pc:docMk/>
            <pc:sldMk cId="525646133" sldId="519"/>
            <ac:picMk id="2" creationId="{29BD7066-3740-86EB-4DAA-06979925196F}"/>
          </ac:picMkLst>
        </pc:picChg>
      </pc:sldChg>
      <pc:sldChg chg="modSp add mod modTransition modNotesTx">
        <pc:chgData name="uzair shamsi" userId="1620ff7a431deb02" providerId="LiveId" clId="{102838BD-214C-4712-929A-7D7065FA12F4}" dt="2025-08-01T12:17:54.342" v="5043" actId="20577"/>
        <pc:sldMkLst>
          <pc:docMk/>
          <pc:sldMk cId="3980233420" sldId="521"/>
        </pc:sldMkLst>
        <pc:spChg chg="mod">
          <ac:chgData name="uzair shamsi" userId="1620ff7a431deb02" providerId="LiveId" clId="{102838BD-214C-4712-929A-7D7065FA12F4}" dt="2025-07-28T13:17:19.508" v="35" actId="1076"/>
          <ac:spMkLst>
            <pc:docMk/>
            <pc:sldMk cId="3980233420" sldId="521"/>
            <ac:spMk id="6" creationId="{F9A2BF91-67DE-C205-E790-5C1719842526}"/>
          </ac:spMkLst>
        </pc:spChg>
      </pc:sldChg>
      <pc:sldChg chg="addSp delSp modSp add del mod modTransition modNotesTx">
        <pc:chgData name="uzair shamsi" userId="1620ff7a431deb02" providerId="LiveId" clId="{102838BD-214C-4712-929A-7D7065FA12F4}" dt="2025-07-28T18:56:40.827" v="3023" actId="6549"/>
        <pc:sldMkLst>
          <pc:docMk/>
          <pc:sldMk cId="1118485877" sldId="522"/>
        </pc:sldMkLst>
      </pc:sldChg>
      <pc:sldChg chg="addSp modSp add mod modTransition modNotesTx">
        <pc:chgData name="uzair shamsi" userId="1620ff7a431deb02" providerId="LiveId" clId="{102838BD-214C-4712-929A-7D7065FA12F4}" dt="2025-07-31T19:55:33.098" v="4632" actId="6549"/>
        <pc:sldMkLst>
          <pc:docMk/>
          <pc:sldMk cId="2866128789" sldId="523"/>
        </pc:sldMkLst>
      </pc:sldChg>
      <pc:sldChg chg="del">
        <pc:chgData name="uzair shamsi" userId="1620ff7a431deb02" providerId="LiveId" clId="{102838BD-214C-4712-929A-7D7065FA12F4}" dt="2025-07-28T13:31:49.647" v="368" actId="47"/>
        <pc:sldMkLst>
          <pc:docMk/>
          <pc:sldMk cId="1916309484" sldId="529"/>
        </pc:sldMkLst>
      </pc:sldChg>
      <pc:sldChg chg="del">
        <pc:chgData name="uzair shamsi" userId="1620ff7a431deb02" providerId="LiveId" clId="{102838BD-214C-4712-929A-7D7065FA12F4}" dt="2025-07-28T13:31:49.647" v="368" actId="47"/>
        <pc:sldMkLst>
          <pc:docMk/>
          <pc:sldMk cId="2739571418" sldId="532"/>
        </pc:sldMkLst>
      </pc:sldChg>
      <pc:sldChg chg="del">
        <pc:chgData name="uzair shamsi" userId="1620ff7a431deb02" providerId="LiveId" clId="{102838BD-214C-4712-929A-7D7065FA12F4}" dt="2025-07-28T13:10:12.042" v="0" actId="47"/>
        <pc:sldMkLst>
          <pc:docMk/>
          <pc:sldMk cId="712479314" sldId="533"/>
        </pc:sldMkLst>
      </pc:sldChg>
      <pc:sldChg chg="del">
        <pc:chgData name="uzair shamsi" userId="1620ff7a431deb02" providerId="LiveId" clId="{102838BD-214C-4712-929A-7D7065FA12F4}" dt="2025-07-28T13:31:49.647" v="368" actId="47"/>
        <pc:sldMkLst>
          <pc:docMk/>
          <pc:sldMk cId="2461354281" sldId="535"/>
        </pc:sldMkLst>
      </pc:sldChg>
      <pc:sldChg chg="addSp delSp modSp add mod modTransition delAnim modAnim modNotesTx">
        <pc:chgData name="uzair shamsi" userId="1620ff7a431deb02" providerId="LiveId" clId="{102838BD-214C-4712-929A-7D7065FA12F4}" dt="2025-08-01T17:33:32.144" v="5484"/>
        <pc:sldMkLst>
          <pc:docMk/>
          <pc:sldMk cId="216315375" sldId="537"/>
        </pc:sldMkLst>
      </pc:sldChg>
      <pc:sldChg chg="modSp add mod modTransition modNotesTx">
        <pc:chgData name="uzair shamsi" userId="1620ff7a431deb02" providerId="LiveId" clId="{102838BD-214C-4712-929A-7D7065FA12F4}" dt="2025-08-01T21:03:47.741" v="6064" actId="403"/>
        <pc:sldMkLst>
          <pc:docMk/>
          <pc:sldMk cId="1064579742" sldId="541"/>
        </pc:sldMkLst>
      </pc:sldChg>
      <pc:sldChg chg="modSp add mod modTransition modNotesTx">
        <pc:chgData name="uzair shamsi" userId="1620ff7a431deb02" providerId="LiveId" clId="{102838BD-214C-4712-929A-7D7065FA12F4}" dt="2025-07-28T17:50:45.155" v="1753" actId="34807"/>
        <pc:sldMkLst>
          <pc:docMk/>
          <pc:sldMk cId="845056265" sldId="542"/>
        </pc:sldMkLst>
      </pc:sldChg>
      <pc:sldChg chg="modSp add mod modTransition modNotesTx">
        <pc:chgData name="uzair shamsi" userId="1620ff7a431deb02" providerId="LiveId" clId="{102838BD-214C-4712-929A-7D7065FA12F4}" dt="2025-08-01T12:13:18.245" v="5016" actId="6549"/>
        <pc:sldMkLst>
          <pc:docMk/>
          <pc:sldMk cId="2825168414" sldId="551"/>
        </pc:sldMkLst>
      </pc:sldChg>
      <pc:sldChg chg="addSp delSp modSp add mod modTransition modNotesTx">
        <pc:chgData name="uzair shamsi" userId="1620ff7a431deb02" providerId="LiveId" clId="{102838BD-214C-4712-929A-7D7065FA12F4}" dt="2025-08-01T12:12:00.869" v="5008" actId="20577"/>
        <pc:sldMkLst>
          <pc:docMk/>
          <pc:sldMk cId="3481643085" sldId="552"/>
        </pc:sldMkLst>
        <pc:spChg chg="add mod">
          <ac:chgData name="uzair shamsi" userId="1620ff7a431deb02" providerId="LiveId" clId="{102838BD-214C-4712-929A-7D7065FA12F4}" dt="2025-07-28T15:12:03.086" v="679"/>
          <ac:spMkLst>
            <pc:docMk/>
            <pc:sldMk cId="3481643085" sldId="552"/>
            <ac:spMk id="7" creationId="{333DD423-9F0C-57B0-CFCF-1F56FE415861}"/>
          </ac:spMkLst>
        </pc:spChg>
      </pc:sldChg>
      <pc:sldChg chg="addSp delSp modSp add mod modTransition chgLayout modNotesTx">
        <pc:chgData name="uzair shamsi" userId="1620ff7a431deb02" providerId="LiveId" clId="{102838BD-214C-4712-929A-7D7065FA12F4}" dt="2025-08-01T12:18:49.761" v="5047" actId="20577"/>
        <pc:sldMkLst>
          <pc:docMk/>
          <pc:sldMk cId="1041883844" sldId="556"/>
        </pc:sldMkLst>
        <pc:spChg chg="mod ord">
          <ac:chgData name="uzair shamsi" userId="1620ff7a431deb02" providerId="LiveId" clId="{102838BD-214C-4712-929A-7D7065FA12F4}" dt="2025-07-31T14:31:52.025" v="4195" actId="700"/>
          <ac:spMkLst>
            <pc:docMk/>
            <pc:sldMk cId="1041883844" sldId="556"/>
            <ac:spMk id="4" creationId="{8D511DE9-0868-9622-AD5A-4DC13CE6D3A5}"/>
          </ac:spMkLst>
        </pc:spChg>
        <pc:spChg chg="add del mod">
          <ac:chgData name="uzair shamsi" userId="1620ff7a431deb02" providerId="LiveId" clId="{102838BD-214C-4712-929A-7D7065FA12F4}" dt="2025-07-29T12:08:31.827" v="3311" actId="47"/>
          <ac:spMkLst>
            <pc:docMk/>
            <pc:sldMk cId="1041883844" sldId="556"/>
            <ac:spMk id="10" creationId="{E0AA60C1-DF95-CC86-7BC0-B188FF5125EA}"/>
          </ac:spMkLst>
        </pc:spChg>
        <pc:spChg chg="mod ord">
          <ac:chgData name="uzair shamsi" userId="1620ff7a431deb02" providerId="LiveId" clId="{102838BD-214C-4712-929A-7D7065FA12F4}" dt="2025-07-31T14:31:52.025" v="4195" actId="700"/>
          <ac:spMkLst>
            <pc:docMk/>
            <pc:sldMk cId="1041883844" sldId="556"/>
            <ac:spMk id="13" creationId="{C87337FE-7C06-21D1-5198-4CABBCBE26EC}"/>
          </ac:spMkLst>
        </pc:spChg>
        <pc:spChg chg="add mod">
          <ac:chgData name="uzair shamsi" userId="1620ff7a431deb02" providerId="LiveId" clId="{102838BD-214C-4712-929A-7D7065FA12F4}" dt="2025-07-29T12:10:20.050" v="3329" actId="404"/>
          <ac:spMkLst>
            <pc:docMk/>
            <pc:sldMk cId="1041883844" sldId="556"/>
            <ac:spMk id="14" creationId="{CA8C97DF-567B-8001-FD53-45D79F4B984F}"/>
          </ac:spMkLst>
        </pc:spChg>
        <pc:picChg chg="mod">
          <ac:chgData name="uzair shamsi" userId="1620ff7a431deb02" providerId="LiveId" clId="{102838BD-214C-4712-929A-7D7065FA12F4}" dt="2025-07-28T15:09:23.454" v="657" actId="1035"/>
          <ac:picMkLst>
            <pc:docMk/>
            <pc:sldMk cId="1041883844" sldId="556"/>
            <ac:picMk id="8" creationId="{3268F159-148A-636F-E9C8-1E97A9AD5EA1}"/>
          </ac:picMkLst>
        </pc:picChg>
      </pc:sldChg>
      <pc:sldChg chg="addSp delSp modSp add mod modTransition chgLayout modNotesTx">
        <pc:chgData name="uzair shamsi" userId="1620ff7a431deb02" providerId="LiveId" clId="{102838BD-214C-4712-929A-7D7065FA12F4}" dt="2025-08-01T21:06:25.607" v="6092" actId="20577"/>
        <pc:sldMkLst>
          <pc:docMk/>
          <pc:sldMk cId="3341518808" sldId="563"/>
        </pc:sldMkLst>
      </pc:sldChg>
      <pc:sldChg chg="modSp add mod modTransition modNotesTx">
        <pc:chgData name="uzair shamsi" userId="1620ff7a431deb02" providerId="LiveId" clId="{102838BD-214C-4712-929A-7D7065FA12F4}" dt="2025-08-01T21:08:05.103" v="6103" actId="20577"/>
        <pc:sldMkLst>
          <pc:docMk/>
          <pc:sldMk cId="1732517456" sldId="564"/>
        </pc:sldMkLst>
      </pc:sldChg>
      <pc:sldChg chg="modSp add mod modTransition modNotesTx">
        <pc:chgData name="uzair shamsi" userId="1620ff7a431deb02" providerId="LiveId" clId="{102838BD-214C-4712-929A-7D7065FA12F4}" dt="2025-08-01T21:08:25.828" v="6106" actId="20577"/>
        <pc:sldMkLst>
          <pc:docMk/>
          <pc:sldMk cId="4206649708" sldId="568"/>
        </pc:sldMkLst>
      </pc:sldChg>
      <pc:sldChg chg="modSp add mod modTransition modNotesTx">
        <pc:chgData name="uzair shamsi" userId="1620ff7a431deb02" providerId="LiveId" clId="{102838BD-214C-4712-929A-7D7065FA12F4}" dt="2025-08-01T21:11:11.902" v="6149" actId="20577"/>
        <pc:sldMkLst>
          <pc:docMk/>
          <pc:sldMk cId="2048913816" sldId="572"/>
        </pc:sldMkLst>
      </pc:sldChg>
      <pc:sldChg chg="modSp add mod modTransition modNotesTx">
        <pc:chgData name="uzair shamsi" userId="1620ff7a431deb02" providerId="LiveId" clId="{102838BD-214C-4712-929A-7D7065FA12F4}" dt="2025-08-01T21:12:47.792" v="6170" actId="20577"/>
        <pc:sldMkLst>
          <pc:docMk/>
          <pc:sldMk cId="3457048651" sldId="573"/>
        </pc:sldMkLst>
      </pc:sldChg>
      <pc:sldChg chg="modSp add mod modTransition modNotesTx">
        <pc:chgData name="uzair shamsi" userId="1620ff7a431deb02" providerId="LiveId" clId="{102838BD-214C-4712-929A-7D7065FA12F4}" dt="2025-08-01T21:03:10.823" v="6044" actId="1037"/>
        <pc:sldMkLst>
          <pc:docMk/>
          <pc:sldMk cId="3663895141" sldId="707"/>
        </pc:sldMkLst>
      </pc:sldChg>
      <pc:sldChg chg="modSp add mod modTransition modNotesTx">
        <pc:chgData name="uzair shamsi" userId="1620ff7a431deb02" providerId="LiveId" clId="{102838BD-214C-4712-929A-7D7065FA12F4}" dt="2025-07-28T17:50:45.155" v="1753" actId="34807"/>
        <pc:sldMkLst>
          <pc:docMk/>
          <pc:sldMk cId="3696630318" sldId="708"/>
        </pc:sldMkLst>
      </pc:sldChg>
      <pc:sldChg chg="modSp add mod modTransition modNotesTx">
        <pc:chgData name="uzair shamsi" userId="1620ff7a431deb02" providerId="LiveId" clId="{102838BD-214C-4712-929A-7D7065FA12F4}" dt="2025-08-01T21:06:03.797" v="6089" actId="20577"/>
        <pc:sldMkLst>
          <pc:docMk/>
          <pc:sldMk cId="0" sldId="709"/>
        </pc:sldMkLst>
      </pc:sldChg>
      <pc:sldChg chg="modSp add mod modTransition modNotesTx">
        <pc:chgData name="uzair shamsi" userId="1620ff7a431deb02" providerId="LiveId" clId="{102838BD-214C-4712-929A-7D7065FA12F4}" dt="2025-08-01T21:07:48.967" v="6101" actId="20577"/>
        <pc:sldMkLst>
          <pc:docMk/>
          <pc:sldMk cId="1512607868" sldId="710"/>
        </pc:sldMkLst>
      </pc:sldChg>
      <pc:sldChg chg="modSp add mod modTransition modNotesTx">
        <pc:chgData name="uzair shamsi" userId="1620ff7a431deb02" providerId="LiveId" clId="{102838BD-214C-4712-929A-7D7065FA12F4}" dt="2025-08-01T21:05:38.733" v="6083" actId="20577"/>
        <pc:sldMkLst>
          <pc:docMk/>
          <pc:sldMk cId="659048031" sldId="711"/>
        </pc:sldMkLst>
      </pc:sldChg>
      <pc:sldChg chg="modSp add mod modTransition modNotesTx">
        <pc:chgData name="uzair shamsi" userId="1620ff7a431deb02" providerId="LiveId" clId="{102838BD-214C-4712-929A-7D7065FA12F4}" dt="2025-08-01T21:04:45.343" v="6073" actId="20577"/>
        <pc:sldMkLst>
          <pc:docMk/>
          <pc:sldMk cId="714230853" sldId="712"/>
        </pc:sldMkLst>
      </pc:sldChg>
      <pc:sldChg chg="modSp add mod modTransition modNotesTx">
        <pc:chgData name="uzair shamsi" userId="1620ff7a431deb02" providerId="LiveId" clId="{102838BD-214C-4712-929A-7D7065FA12F4}" dt="2025-08-01T17:30:12.092" v="5455" actId="20577"/>
        <pc:sldMkLst>
          <pc:docMk/>
          <pc:sldMk cId="3758050404" sldId="713"/>
        </pc:sldMkLst>
      </pc:sldChg>
      <pc:sldChg chg="modSp add mod modTransition modNotesTx">
        <pc:chgData name="uzair shamsi" userId="1620ff7a431deb02" providerId="LiveId" clId="{102838BD-214C-4712-929A-7D7065FA12F4}" dt="2025-08-01T21:05:09.241" v="6078" actId="20577"/>
        <pc:sldMkLst>
          <pc:docMk/>
          <pc:sldMk cId="3151901169" sldId="714"/>
        </pc:sldMkLst>
      </pc:sldChg>
      <pc:sldChg chg="addSp delSp modSp add mod modTransition chgLayout modNotesTx">
        <pc:chgData name="uzair shamsi" userId="1620ff7a431deb02" providerId="LiveId" clId="{102838BD-214C-4712-929A-7D7065FA12F4}" dt="2025-08-01T21:07:12.173" v="6098" actId="20577"/>
        <pc:sldMkLst>
          <pc:docMk/>
          <pc:sldMk cId="1581895947" sldId="715"/>
        </pc:sldMkLst>
      </pc:sldChg>
      <pc:sldChg chg="modSp add mod modTransition modNotesTx">
        <pc:chgData name="uzair shamsi" userId="1620ff7a431deb02" providerId="LiveId" clId="{102838BD-214C-4712-929A-7D7065FA12F4}" dt="2025-08-01T21:13:00.299" v="6172" actId="20577"/>
        <pc:sldMkLst>
          <pc:docMk/>
          <pc:sldMk cId="3286443652" sldId="717"/>
        </pc:sldMkLst>
      </pc:sldChg>
      <pc:sldChg chg="addSp delSp modSp add del mod modTransition delAnim modNotesTx">
        <pc:chgData name="uzair shamsi" userId="1620ff7a431deb02" providerId="LiveId" clId="{102838BD-214C-4712-929A-7D7065FA12F4}" dt="2025-07-28T18:39:46.758" v="2866" actId="47"/>
        <pc:sldMkLst>
          <pc:docMk/>
          <pc:sldMk cId="1112461732" sldId="718"/>
        </pc:sldMkLst>
      </pc:sldChg>
      <pc:sldChg chg="addSp delSp modSp add mod modTransition delAnim modNotesTx">
        <pc:chgData name="uzair shamsi" userId="1620ff7a431deb02" providerId="LiveId" clId="{102838BD-214C-4712-929A-7D7065FA12F4}" dt="2025-08-01T21:53:49.421" v="6501" actId="20577"/>
        <pc:sldMkLst>
          <pc:docMk/>
          <pc:sldMk cId="1083334078" sldId="719"/>
        </pc:sldMkLst>
      </pc:sldChg>
      <pc:sldChg chg="addSp delSp modSp add mod modTransition modAnim modNotesTx">
        <pc:chgData name="uzair shamsi" userId="1620ff7a431deb02" providerId="LiveId" clId="{102838BD-214C-4712-929A-7D7065FA12F4}" dt="2025-08-01T21:47:05.922" v="6494"/>
        <pc:sldMkLst>
          <pc:docMk/>
          <pc:sldMk cId="3900806958" sldId="720"/>
        </pc:sldMkLst>
      </pc:sldChg>
      <pc:sldChg chg="modSp add modTransition modNotesTx">
        <pc:chgData name="uzair shamsi" userId="1620ff7a431deb02" providerId="LiveId" clId="{102838BD-214C-4712-929A-7D7065FA12F4}" dt="2025-08-01T21:06:40.474" v="6095" actId="20577"/>
        <pc:sldMkLst>
          <pc:docMk/>
          <pc:sldMk cId="1348597116" sldId="723"/>
        </pc:sldMkLst>
      </pc:sldChg>
      <pc:sldChg chg="modSp add del mod">
        <pc:chgData name="uzair shamsi" userId="1620ff7a431deb02" providerId="LiveId" clId="{102838BD-214C-4712-929A-7D7065FA12F4}" dt="2025-07-28T13:24:32.302" v="130" actId="47"/>
        <pc:sldMkLst>
          <pc:docMk/>
          <pc:sldMk cId="48691206" sldId="741"/>
        </pc:sldMkLst>
      </pc:sldChg>
      <pc:sldChg chg="add del">
        <pc:chgData name="uzair shamsi" userId="1620ff7a431deb02" providerId="LiveId" clId="{102838BD-214C-4712-929A-7D7065FA12F4}" dt="2025-07-28T13:28:09.658" v="329" actId="47"/>
        <pc:sldMkLst>
          <pc:docMk/>
          <pc:sldMk cId="466915915" sldId="742"/>
        </pc:sldMkLst>
      </pc:sldChg>
      <pc:sldChg chg="modSp add mod modTransition modNotesTx">
        <pc:chgData name="uzair shamsi" userId="1620ff7a431deb02" providerId="LiveId" clId="{102838BD-214C-4712-929A-7D7065FA12F4}" dt="2025-08-01T21:10:03.061" v="6122" actId="20577"/>
        <pc:sldMkLst>
          <pc:docMk/>
          <pc:sldMk cId="2493500487" sldId="744"/>
        </pc:sldMkLst>
      </pc:sldChg>
      <pc:sldChg chg="addSp modSp add del modTransition modNotesTx">
        <pc:chgData name="uzair shamsi" userId="1620ff7a431deb02" providerId="LiveId" clId="{102838BD-214C-4712-929A-7D7065FA12F4}" dt="2025-08-01T21:28:51.549" v="6192" actId="47"/>
        <pc:sldMkLst>
          <pc:docMk/>
          <pc:sldMk cId="1029292018" sldId="747"/>
        </pc:sldMkLst>
      </pc:sldChg>
      <pc:sldChg chg="del">
        <pc:chgData name="uzair shamsi" userId="1620ff7a431deb02" providerId="LiveId" clId="{102838BD-214C-4712-929A-7D7065FA12F4}" dt="2025-07-28T13:31:49.647" v="368" actId="47"/>
        <pc:sldMkLst>
          <pc:docMk/>
          <pc:sldMk cId="3414504381" sldId="748"/>
        </pc:sldMkLst>
      </pc:sldChg>
      <pc:sldChg chg="del">
        <pc:chgData name="uzair shamsi" userId="1620ff7a431deb02" providerId="LiveId" clId="{102838BD-214C-4712-929A-7D7065FA12F4}" dt="2025-07-28T13:31:49.647" v="368" actId="47"/>
        <pc:sldMkLst>
          <pc:docMk/>
          <pc:sldMk cId="3917249249" sldId="749"/>
        </pc:sldMkLst>
      </pc:sldChg>
      <pc:sldChg chg="del">
        <pc:chgData name="uzair shamsi" userId="1620ff7a431deb02" providerId="LiveId" clId="{102838BD-214C-4712-929A-7D7065FA12F4}" dt="2025-07-28T13:10:12.042" v="0" actId="47"/>
        <pc:sldMkLst>
          <pc:docMk/>
          <pc:sldMk cId="1292228947" sldId="751"/>
        </pc:sldMkLst>
      </pc:sldChg>
      <pc:sldChg chg="addSp modSp mod modTransition modNotesTx">
        <pc:chgData name="uzair shamsi" userId="1620ff7a431deb02" providerId="LiveId" clId="{102838BD-214C-4712-929A-7D7065FA12F4}" dt="2025-07-29T14:11:55.655" v="4004"/>
        <pc:sldMkLst>
          <pc:docMk/>
          <pc:sldMk cId="344072599" sldId="752"/>
        </pc:sldMkLst>
      </pc:sldChg>
      <pc:sldChg chg="del">
        <pc:chgData name="uzair shamsi" userId="1620ff7a431deb02" providerId="LiveId" clId="{102838BD-214C-4712-929A-7D7065FA12F4}" dt="2025-07-28T13:31:49.647" v="368" actId="47"/>
        <pc:sldMkLst>
          <pc:docMk/>
          <pc:sldMk cId="1240384555" sldId="898"/>
        </pc:sldMkLst>
      </pc:sldChg>
      <pc:sldChg chg="modSp add mod modTransition modNotesTx">
        <pc:chgData name="uzair shamsi" userId="1620ff7a431deb02" providerId="LiveId" clId="{102838BD-214C-4712-929A-7D7065FA12F4}" dt="2025-07-31T19:57:20.488" v="4723" actId="20577"/>
        <pc:sldMkLst>
          <pc:docMk/>
          <pc:sldMk cId="25814081" sldId="899"/>
        </pc:sldMkLst>
      </pc:sldChg>
      <pc:sldChg chg="addSp delSp modSp add del mod modTransition delAnim modAnim modNotesTx">
        <pc:chgData name="uzair shamsi" userId="1620ff7a431deb02" providerId="LiveId" clId="{102838BD-214C-4712-929A-7D7065FA12F4}" dt="2025-07-31T19:55:05.264" v="4629" actId="47"/>
        <pc:sldMkLst>
          <pc:docMk/>
          <pc:sldMk cId="1707876235" sldId="900"/>
        </pc:sldMkLst>
      </pc:sldChg>
      <pc:sldChg chg="new del">
        <pc:chgData name="uzair shamsi" userId="1620ff7a431deb02" providerId="LiveId" clId="{102838BD-214C-4712-929A-7D7065FA12F4}" dt="2025-07-28T14:23:20.276" v="537" actId="47"/>
        <pc:sldMkLst>
          <pc:docMk/>
          <pc:sldMk cId="2557280742" sldId="901"/>
        </pc:sldMkLst>
      </pc:sldChg>
      <pc:sldChg chg="addSp delSp modSp add mod modTransition setBg delDesignElem chgLayout modNotesTx">
        <pc:chgData name="uzair shamsi" userId="1620ff7a431deb02" providerId="LiveId" clId="{102838BD-214C-4712-929A-7D7065FA12F4}" dt="2025-08-01T12:18:16.041" v="5045" actId="20577"/>
        <pc:sldMkLst>
          <pc:docMk/>
          <pc:sldMk cId="4172826212" sldId="902"/>
        </pc:sldMkLst>
      </pc:sldChg>
      <pc:sldChg chg="modSp add mod modNotesTx">
        <pc:chgData name="uzair shamsi" userId="1620ff7a431deb02" providerId="LiveId" clId="{102838BD-214C-4712-929A-7D7065FA12F4}" dt="2025-07-28T18:55:24.013" v="3012" actId="6549"/>
        <pc:sldMkLst>
          <pc:docMk/>
          <pc:sldMk cId="870335876" sldId="903"/>
        </pc:sldMkLst>
      </pc:sldChg>
      <pc:sldChg chg="add modNotesTx">
        <pc:chgData name="uzair shamsi" userId="1620ff7a431deb02" providerId="LiveId" clId="{102838BD-214C-4712-929A-7D7065FA12F4}" dt="2025-07-28T17:50:45.155" v="1753" actId="34807"/>
        <pc:sldMkLst>
          <pc:docMk/>
          <pc:sldMk cId="3446018642" sldId="904"/>
        </pc:sldMkLst>
      </pc:sldChg>
      <pc:sldChg chg="addSp modSp add modNotesTx">
        <pc:chgData name="uzair shamsi" userId="1620ff7a431deb02" providerId="LiveId" clId="{102838BD-214C-4712-929A-7D7065FA12F4}" dt="2025-07-28T18:31:26.005" v="2833" actId="6549"/>
        <pc:sldMkLst>
          <pc:docMk/>
          <pc:sldMk cId="2689938098" sldId="905"/>
        </pc:sldMkLst>
      </pc:sldChg>
      <pc:sldChg chg="addSp delSp modSp add mod modTransition delAnim modNotesTx">
        <pc:chgData name="uzair shamsi" userId="1620ff7a431deb02" providerId="LiveId" clId="{102838BD-214C-4712-929A-7D7065FA12F4}" dt="2025-08-01T21:42:35.813" v="6427" actId="403"/>
        <pc:sldMkLst>
          <pc:docMk/>
          <pc:sldMk cId="718206708" sldId="906"/>
        </pc:sldMkLst>
      </pc:sldChg>
      <pc:sldChg chg="addSp modSp add mod modTransition modAnim modNotesTx">
        <pc:chgData name="uzair shamsi" userId="1620ff7a431deb02" providerId="LiveId" clId="{102838BD-214C-4712-929A-7D7065FA12F4}" dt="2025-08-01T21:53:55.142" v="6502" actId="20577"/>
        <pc:sldMkLst>
          <pc:docMk/>
          <pc:sldMk cId="1000493753" sldId="907"/>
        </pc:sldMkLst>
      </pc:sldChg>
      <pc:sldChg chg="add del">
        <pc:chgData name="uzair shamsi" userId="1620ff7a431deb02" providerId="LiveId" clId="{102838BD-214C-4712-929A-7D7065FA12F4}" dt="2025-07-28T18:42:46.491" v="2885" actId="47"/>
        <pc:sldMkLst>
          <pc:docMk/>
          <pc:sldMk cId="3165977765" sldId="907"/>
        </pc:sldMkLst>
      </pc:sldChg>
      <pc:sldChg chg="addSp delSp modSp add mod modTransition delAnim modAnim modNotesTx">
        <pc:chgData name="uzair shamsi" userId="1620ff7a431deb02" providerId="LiveId" clId="{102838BD-214C-4712-929A-7D7065FA12F4}" dt="2025-08-01T21:54:10.681" v="6504"/>
        <pc:sldMkLst>
          <pc:docMk/>
          <pc:sldMk cId="75104154" sldId="908"/>
        </pc:sldMkLst>
      </pc:sldChg>
      <pc:sldChg chg="addSp delSp modSp new mod modTransition setBg modClrScheme addAnim modAnim chgLayout">
        <pc:chgData name="uzair shamsi" userId="1620ff7a431deb02" providerId="LiveId" clId="{102838BD-214C-4712-929A-7D7065FA12F4}" dt="2025-07-31T19:07:24.585" v="4602"/>
        <pc:sldMkLst>
          <pc:docMk/>
          <pc:sldMk cId="449443056" sldId="909"/>
        </pc:sldMkLst>
      </pc:sldChg>
      <pc:sldChg chg="addSp delSp modSp add del mod modAnim modNotesTx">
        <pc:chgData name="uzair shamsi" userId="1620ff7a431deb02" providerId="LiveId" clId="{102838BD-214C-4712-929A-7D7065FA12F4}" dt="2025-08-01T21:00:54.585" v="6040" actId="47"/>
        <pc:sldMkLst>
          <pc:docMk/>
          <pc:sldMk cId="2386323786" sldId="910"/>
        </pc:sldMkLst>
      </pc:sldChg>
      <pc:sldChg chg="delSp modSp add mod modTransition delAnim modAnim modNotesTx">
        <pc:chgData name="uzair shamsi" userId="1620ff7a431deb02" providerId="LiveId" clId="{102838BD-214C-4712-929A-7D7065FA12F4}" dt="2025-08-01T19:24:54.495" v="6037" actId="947"/>
        <pc:sldMkLst>
          <pc:docMk/>
          <pc:sldMk cId="2800563729" sldId="911"/>
        </pc:sldMkLst>
      </pc:sldChg>
      <pc:sldChg chg="delSp add del mod delAnim modNotesTx">
        <pc:chgData name="uzair shamsi" userId="1620ff7a431deb02" providerId="LiveId" clId="{102838BD-214C-4712-929A-7D7065FA12F4}" dt="2025-08-01T19:24:14.861" v="6036" actId="47"/>
        <pc:sldMkLst>
          <pc:docMk/>
          <pc:sldMk cId="2419089697" sldId="912"/>
        </pc:sldMkLst>
      </pc:sldChg>
      <pc:sldChg chg="add del">
        <pc:chgData name="uzair shamsi" userId="1620ff7a431deb02" providerId="LiveId" clId="{102838BD-214C-4712-929A-7D7065FA12F4}" dt="2025-08-01T18:35:33.808" v="5676" actId="47"/>
        <pc:sldMkLst>
          <pc:docMk/>
          <pc:sldMk cId="3363841204" sldId="913"/>
        </pc:sldMkLst>
      </pc:sldChg>
      <pc:sldChg chg="addSp delSp modSp add mod delAnim modAnim modNotesTx">
        <pc:chgData name="uzair shamsi" userId="1620ff7a431deb02" providerId="LiveId" clId="{102838BD-214C-4712-929A-7D7065FA12F4}" dt="2025-08-01T19:16:51.452" v="5946" actId="20577"/>
        <pc:sldMkLst>
          <pc:docMk/>
          <pc:sldMk cId="190678981" sldId="914"/>
        </pc:sldMkLst>
      </pc:sldChg>
      <pc:sldChg chg="addSp delSp modSp add mod modNotesTx">
        <pc:chgData name="uzair shamsi" userId="1620ff7a431deb02" providerId="LiveId" clId="{102838BD-214C-4712-929A-7D7065FA12F4}" dt="2025-08-01T19:17:35.016" v="5948" actId="20577"/>
        <pc:sldMkLst>
          <pc:docMk/>
          <pc:sldMk cId="1724547261" sldId="915"/>
        </pc:sldMkLst>
      </pc:sldChg>
      <pc:sldChg chg="addSp delSp modSp add mod modNotesTx">
        <pc:chgData name="uzair shamsi" userId="1620ff7a431deb02" providerId="LiveId" clId="{102838BD-214C-4712-929A-7D7065FA12F4}" dt="2025-08-01T19:18:08.351" v="5949" actId="20577"/>
        <pc:sldMkLst>
          <pc:docMk/>
          <pc:sldMk cId="55733126" sldId="916"/>
        </pc:sldMkLst>
      </pc:sldChg>
      <pc:sldChg chg="addSp delSp modSp add mod modAnim">
        <pc:chgData name="uzair shamsi" userId="1620ff7a431deb02" providerId="LiveId" clId="{102838BD-214C-4712-929A-7D7065FA12F4}" dt="2025-08-01T19:14:17.810" v="5940" actId="171"/>
        <pc:sldMkLst>
          <pc:docMk/>
          <pc:sldMk cId="4072894292" sldId="917"/>
        </pc:sldMkLst>
      </pc:sldChg>
      <pc:sldChg chg="add modNotesTx">
        <pc:chgData name="uzair shamsi" userId="1620ff7a431deb02" providerId="LiveId" clId="{102838BD-214C-4712-929A-7D7065FA12F4}" dt="2025-08-01T19:22:59.797" v="6035" actId="20577"/>
        <pc:sldMkLst>
          <pc:docMk/>
          <pc:sldMk cId="3725752826" sldId="918"/>
        </pc:sldMkLst>
      </pc:sldChg>
      <pc:sldChg chg="modSp add mod">
        <pc:chgData name="uzair shamsi" userId="1620ff7a431deb02" providerId="LiveId" clId="{102838BD-214C-4712-929A-7D7065FA12F4}" dt="2025-08-01T20:59:26.856" v="6039" actId="27636"/>
        <pc:sldMkLst>
          <pc:docMk/>
          <pc:sldMk cId="2315947368" sldId="919"/>
        </pc:sldMkLst>
      </pc:sldChg>
      <pc:sldChg chg="addSp delSp modSp add mod modAnim modNotesTx">
        <pc:chgData name="uzair shamsi" userId="1620ff7a431deb02" providerId="LiveId" clId="{102838BD-214C-4712-929A-7D7065FA12F4}" dt="2025-08-01T21:49:16.695" v="6496" actId="167"/>
        <pc:sldMkLst>
          <pc:docMk/>
          <pc:sldMk cId="198969390" sldId="920"/>
        </pc:sldMkLst>
      </pc:sldChg>
      <pc:sldMasterChg chg="delSp modSp mod modSldLayout">
        <pc:chgData name="uzair shamsi" userId="1620ff7a431deb02" providerId="LiveId" clId="{102838BD-214C-4712-929A-7D7065FA12F4}" dt="2025-07-31T15:07:16.038" v="4250" actId="242"/>
        <pc:sldMasterMkLst>
          <pc:docMk/>
          <pc:sldMasterMk cId="0" sldId="2147483678"/>
        </pc:sldMasterMkLst>
        <pc:sldLayoutChg chg="addSp modSp">
          <pc:chgData name="uzair shamsi" userId="1620ff7a431deb02" providerId="LiveId" clId="{102838BD-214C-4712-929A-7D7065FA12F4}" dt="2025-07-31T14:28:57.737" v="4184"/>
          <pc:sldLayoutMkLst>
            <pc:docMk/>
            <pc:sldMasterMk cId="0" sldId="2147483648"/>
            <pc:sldLayoutMk cId="2684885163" sldId="2147483671"/>
          </pc:sldLayoutMkLst>
        </pc:sldLayoutChg>
        <pc:sldLayoutChg chg="addSp modSp mod">
          <pc:chgData name="uzair shamsi" userId="1620ff7a431deb02" providerId="LiveId" clId="{102838BD-214C-4712-929A-7D7065FA12F4}" dt="2025-07-31T15:07:16.038" v="4250" actId="242"/>
          <pc:sldLayoutMkLst>
            <pc:docMk/>
            <pc:sldMasterMk cId="0" sldId="2147483648"/>
            <pc:sldLayoutMk cId="49555871" sldId="2147483672"/>
          </pc:sldLayoutMkLst>
        </pc:sldLayoutChg>
        <pc:sldLayoutChg chg="addSp modSp">
          <pc:chgData name="uzair shamsi" userId="1620ff7a431deb02" providerId="LiveId" clId="{102838BD-214C-4712-929A-7D7065FA12F4}" dt="2025-07-31T14:29:17.723" v="4186"/>
          <pc:sldLayoutMkLst>
            <pc:docMk/>
            <pc:sldMasterMk cId="0" sldId="2147483648"/>
            <pc:sldLayoutMk cId="2137849945" sldId="2147483674"/>
          </pc:sldLayoutMkLst>
        </pc:sldLayoutChg>
        <pc:sldLayoutChg chg="addSp modSp">
          <pc:chgData name="uzair shamsi" userId="1620ff7a431deb02" providerId="LiveId" clId="{102838BD-214C-4712-929A-7D7065FA12F4}" dt="2025-07-31T14:29:21.378" v="4187"/>
          <pc:sldLayoutMkLst>
            <pc:docMk/>
            <pc:sldMasterMk cId="0" sldId="2147483648"/>
            <pc:sldLayoutMk cId="2540903462" sldId="2147483676"/>
          </pc:sldLayoutMkLst>
        </pc:sldLayoutChg>
        <pc:sldLayoutChg chg="addSp modSp">
          <pc:chgData name="uzair shamsi" userId="1620ff7a431deb02" providerId="LiveId" clId="{102838BD-214C-4712-929A-7D7065FA12F4}" dt="2025-07-31T14:29:28.355" v="4188"/>
          <pc:sldLayoutMkLst>
            <pc:docMk/>
            <pc:sldMasterMk cId="1138613940" sldId="2147483690"/>
            <pc:sldLayoutMk cId="1696308076" sldId="2147483677"/>
          </pc:sldLayoutMkLst>
          <pc:spChg chg="add mod">
            <ac:chgData name="uzair shamsi" userId="1620ff7a431deb02" providerId="LiveId" clId="{102838BD-214C-4712-929A-7D7065FA12F4}" dt="2025-07-31T14:29:28.355" v="4188"/>
            <ac:spMkLst>
              <pc:docMk/>
              <pc:sldMasterMk cId="1138613940" sldId="2147483690"/>
              <pc:sldLayoutMk cId="1696308076" sldId="2147483677"/>
              <ac:spMk id="2" creationId="{45702ED6-EB0F-CEF3-3F31-714C6BFED2E5}"/>
            </ac:spMkLst>
          </pc:spChg>
          <pc:spChg chg="add mod">
            <ac:chgData name="uzair shamsi" userId="1620ff7a431deb02" providerId="LiveId" clId="{102838BD-214C-4712-929A-7D7065FA12F4}" dt="2025-07-31T14:29:28.355" v="4188"/>
            <ac:spMkLst>
              <pc:docMk/>
              <pc:sldMasterMk cId="1138613940" sldId="2147483690"/>
              <pc:sldLayoutMk cId="1696308076" sldId="2147483677"/>
              <ac:spMk id="3" creationId="{AC672382-58C6-9158-9479-99560820AE10}"/>
            </ac:spMkLst>
          </pc:spChg>
        </pc:sldLayoutChg>
      </pc:sldMasterChg>
    </pc:docChg>
  </pc:docChgLst>
  <pc:docChgLst>
    <pc:chgData name="uzair shamsi" userId="1620ff7a431deb02" providerId="Windows Live" clId="Web-{492C6AA7-8CE2-B359-B8BC-DBA9DE97F82D}"/>
    <pc:docChg chg="delSld modSld">
      <pc:chgData name="uzair shamsi" userId="1620ff7a431deb02" providerId="Windows Live" clId="Web-{492C6AA7-8CE2-B359-B8BC-DBA9DE97F82D}" dt="2025-08-03T17:35:08.808" v="1247" actId="1076"/>
      <pc:docMkLst>
        <pc:docMk/>
      </pc:docMkLst>
      <pc:sldChg chg="modNotes">
        <pc:chgData name="uzair shamsi" userId="1620ff7a431deb02" providerId="Windows Live" clId="Web-{492C6AA7-8CE2-B359-B8BC-DBA9DE97F82D}" dt="2025-08-03T01:34:56.603" v="249"/>
        <pc:sldMkLst>
          <pc:docMk/>
          <pc:sldMk cId="1193424589" sldId="262"/>
        </pc:sldMkLst>
      </pc:sldChg>
      <pc:sldChg chg="modNotes">
        <pc:chgData name="uzair shamsi" userId="1620ff7a431deb02" providerId="Windows Live" clId="Web-{492C6AA7-8CE2-B359-B8BC-DBA9DE97F82D}" dt="2025-08-03T01:40:17.073" v="268"/>
        <pc:sldMkLst>
          <pc:docMk/>
          <pc:sldMk cId="3331461572" sldId="517"/>
        </pc:sldMkLst>
      </pc:sldChg>
      <pc:sldChg chg="modSp modTransition delAnim modAnim modNotes">
        <pc:chgData name="uzair shamsi" userId="1620ff7a431deb02" providerId="Windows Live" clId="Web-{492C6AA7-8CE2-B359-B8BC-DBA9DE97F82D}" dt="2025-08-03T02:26:27.969" v="345"/>
        <pc:sldMkLst>
          <pc:docMk/>
          <pc:sldMk cId="216315375" sldId="537"/>
        </pc:sldMkLst>
      </pc:sldChg>
      <pc:sldChg chg="modNotes">
        <pc:chgData name="uzair shamsi" userId="1620ff7a431deb02" providerId="Windows Live" clId="Web-{492C6AA7-8CE2-B359-B8BC-DBA9DE97F82D}" dt="2025-08-03T17:16:39.184" v="1131"/>
        <pc:sldMkLst>
          <pc:docMk/>
          <pc:sldMk cId="1064579742" sldId="541"/>
        </pc:sldMkLst>
      </pc:sldChg>
      <pc:sldChg chg="modNotes">
        <pc:chgData name="uzair shamsi" userId="1620ff7a431deb02" providerId="Windows Live" clId="Web-{492C6AA7-8CE2-B359-B8BC-DBA9DE97F82D}" dt="2025-08-02T19:42:30.837" v="232"/>
        <pc:sldMkLst>
          <pc:docMk/>
          <pc:sldMk cId="2825168414" sldId="551"/>
        </pc:sldMkLst>
      </pc:sldChg>
      <pc:sldChg chg="modNotes">
        <pc:chgData name="uzair shamsi" userId="1620ff7a431deb02" providerId="Windows Live" clId="Web-{492C6AA7-8CE2-B359-B8BC-DBA9DE97F82D}" dt="2025-08-02T18:40:51.209" v="212"/>
        <pc:sldMkLst>
          <pc:docMk/>
          <pc:sldMk cId="3481643085" sldId="552"/>
        </pc:sldMkLst>
      </pc:sldChg>
      <pc:sldChg chg="modNotes">
        <pc:chgData name="uzair shamsi" userId="1620ff7a431deb02" providerId="Windows Live" clId="Web-{492C6AA7-8CE2-B359-B8BC-DBA9DE97F82D}" dt="2025-08-02T18:28:38.018" v="21"/>
        <pc:sldMkLst>
          <pc:docMk/>
          <pc:sldMk cId="1041883844" sldId="556"/>
        </pc:sldMkLst>
      </pc:sldChg>
      <pc:sldChg chg="modNotes">
        <pc:chgData name="uzair shamsi" userId="1620ff7a431deb02" providerId="Windows Live" clId="Web-{492C6AA7-8CE2-B359-B8BC-DBA9DE97F82D}" dt="2025-08-03T16:03:44.848" v="436"/>
        <pc:sldMkLst>
          <pc:docMk/>
          <pc:sldMk cId="3341518808" sldId="563"/>
        </pc:sldMkLst>
      </pc:sldChg>
      <pc:sldChg chg="modNotes">
        <pc:chgData name="uzair shamsi" userId="1620ff7a431deb02" providerId="Windows Live" clId="Web-{492C6AA7-8CE2-B359-B8BC-DBA9DE97F82D}" dt="2025-08-03T16:44:49.950" v="948"/>
        <pc:sldMkLst>
          <pc:docMk/>
          <pc:sldMk cId="1732517456" sldId="564"/>
        </pc:sldMkLst>
      </pc:sldChg>
      <pc:sldChg chg="modNotes">
        <pc:chgData name="uzair shamsi" userId="1620ff7a431deb02" providerId="Windows Live" clId="Web-{492C6AA7-8CE2-B359-B8BC-DBA9DE97F82D}" dt="2025-08-03T16:47:00.625" v="977"/>
        <pc:sldMkLst>
          <pc:docMk/>
          <pc:sldMk cId="4206649708" sldId="568"/>
        </pc:sldMkLst>
      </pc:sldChg>
      <pc:sldChg chg="modNotes">
        <pc:chgData name="uzair shamsi" userId="1620ff7a431deb02" providerId="Windows Live" clId="Web-{492C6AA7-8CE2-B359-B8BC-DBA9DE97F82D}" dt="2025-08-03T17:04:32.674" v="1054"/>
        <pc:sldMkLst>
          <pc:docMk/>
          <pc:sldMk cId="2048913816" sldId="572"/>
        </pc:sldMkLst>
      </pc:sldChg>
      <pc:sldChg chg="modNotes">
        <pc:chgData name="uzair shamsi" userId="1620ff7a431deb02" providerId="Windows Live" clId="Web-{492C6AA7-8CE2-B359-B8BC-DBA9DE97F82D}" dt="2025-08-03T17:10:53.062" v="1084"/>
        <pc:sldMkLst>
          <pc:docMk/>
          <pc:sldMk cId="3457048651" sldId="573"/>
        </pc:sldMkLst>
      </pc:sldChg>
      <pc:sldChg chg="modNotes">
        <pc:chgData name="uzair shamsi" userId="1620ff7a431deb02" providerId="Windows Live" clId="Web-{492C6AA7-8CE2-B359-B8BC-DBA9DE97F82D}" dt="2025-08-03T15:59:44.870" v="431"/>
        <pc:sldMkLst>
          <pc:docMk/>
          <pc:sldMk cId="659048031" sldId="711"/>
        </pc:sldMkLst>
      </pc:sldChg>
      <pc:sldChg chg="modNotes">
        <pc:chgData name="uzair shamsi" userId="1620ff7a431deb02" providerId="Windows Live" clId="Web-{492C6AA7-8CE2-B359-B8BC-DBA9DE97F82D}" dt="2025-08-03T15:56:02.779" v="415"/>
        <pc:sldMkLst>
          <pc:docMk/>
          <pc:sldMk cId="714230853" sldId="712"/>
        </pc:sldMkLst>
      </pc:sldChg>
      <pc:sldChg chg="modSp modNotes">
        <pc:chgData name="uzair shamsi" userId="1620ff7a431deb02" providerId="Windows Live" clId="Web-{492C6AA7-8CE2-B359-B8BC-DBA9DE97F82D}" dt="2025-08-02T19:43:53.664" v="244" actId="20577"/>
        <pc:sldMkLst>
          <pc:docMk/>
          <pc:sldMk cId="3151901169" sldId="714"/>
        </pc:sldMkLst>
      </pc:sldChg>
      <pc:sldChg chg="modNotes">
        <pc:chgData name="uzair shamsi" userId="1620ff7a431deb02" providerId="Windows Live" clId="Web-{492C6AA7-8CE2-B359-B8BC-DBA9DE97F82D}" dt="2025-08-03T16:38:39.091" v="904"/>
        <pc:sldMkLst>
          <pc:docMk/>
          <pc:sldMk cId="1581895947" sldId="715"/>
        </pc:sldMkLst>
      </pc:sldChg>
      <pc:sldChg chg="modNotes">
        <pc:chgData name="uzair shamsi" userId="1620ff7a431deb02" providerId="Windows Live" clId="Web-{492C6AA7-8CE2-B359-B8BC-DBA9DE97F82D}" dt="2025-08-03T17:13:03.329" v="1092"/>
        <pc:sldMkLst>
          <pc:docMk/>
          <pc:sldMk cId="3286443652" sldId="717"/>
        </pc:sldMkLst>
      </pc:sldChg>
      <pc:sldChg chg="modSp modNotes">
        <pc:chgData name="uzair shamsi" userId="1620ff7a431deb02" providerId="Windows Live" clId="Web-{492C6AA7-8CE2-B359-B8BC-DBA9DE97F82D}" dt="2025-08-03T17:27:27.085" v="1239" actId="20577"/>
        <pc:sldMkLst>
          <pc:docMk/>
          <pc:sldMk cId="3900806958" sldId="720"/>
        </pc:sldMkLst>
      </pc:sldChg>
      <pc:sldChg chg="modNotes">
        <pc:chgData name="uzair shamsi" userId="1620ff7a431deb02" providerId="Windows Live" clId="Web-{492C6AA7-8CE2-B359-B8BC-DBA9DE97F82D}" dt="2025-08-03T16:55:57.970" v="1019"/>
        <pc:sldMkLst>
          <pc:docMk/>
          <pc:sldMk cId="2493500487" sldId="744"/>
        </pc:sldMkLst>
      </pc:sldChg>
      <pc:sldChg chg="addSp modSp modNotes">
        <pc:chgData name="uzair shamsi" userId="1620ff7a431deb02" providerId="Windows Live" clId="Web-{492C6AA7-8CE2-B359-B8BC-DBA9DE97F82D}" dt="2025-08-03T17:35:08.808" v="1247" actId="1076"/>
        <pc:sldMkLst>
          <pc:docMk/>
          <pc:sldMk cId="344072599" sldId="752"/>
        </pc:sldMkLst>
      </pc:sldChg>
      <pc:sldChg chg="modNotes">
        <pc:chgData name="uzair shamsi" userId="1620ff7a431deb02" providerId="Windows Live" clId="Web-{492C6AA7-8CE2-B359-B8BC-DBA9DE97F82D}" dt="2025-08-03T17:16:07.822" v="1126"/>
        <pc:sldMkLst>
          <pc:docMk/>
          <pc:sldMk cId="25814081" sldId="899"/>
        </pc:sldMkLst>
      </pc:sldChg>
      <pc:sldChg chg="modNotes">
        <pc:chgData name="uzair shamsi" userId="1620ff7a431deb02" providerId="Windows Live" clId="Web-{492C6AA7-8CE2-B359-B8BC-DBA9DE97F82D}" dt="2025-08-03T16:45:15.201" v="959"/>
        <pc:sldMkLst>
          <pc:docMk/>
          <pc:sldMk cId="4172826212" sldId="902"/>
        </pc:sldMkLst>
      </pc:sldChg>
      <pc:sldChg chg="modNotes">
        <pc:chgData name="uzair shamsi" userId="1620ff7a431deb02" providerId="Windows Live" clId="Web-{492C6AA7-8CE2-B359-B8BC-DBA9DE97F82D}" dt="2025-08-03T17:19:10.804" v="1169"/>
        <pc:sldMkLst>
          <pc:docMk/>
          <pc:sldMk cId="718206708" sldId="906"/>
        </pc:sldMkLst>
      </pc:sldChg>
      <pc:sldChg chg="modNotes">
        <pc:chgData name="uzair shamsi" userId="1620ff7a431deb02" providerId="Windows Live" clId="Web-{492C6AA7-8CE2-B359-B8BC-DBA9DE97F82D}" dt="2025-08-03T17:33:37.770" v="1245"/>
        <pc:sldMkLst>
          <pc:docMk/>
          <pc:sldMk cId="75104154" sldId="908"/>
        </pc:sldMkLst>
      </pc:sldChg>
      <pc:sldChg chg="addSp modSp modMedia addAnim modNotes modNotesTx">
        <pc:chgData name="uzair shamsi" userId="1620ff7a431deb02" providerId="Windows Live" clId="Web-{492C6AA7-8CE2-B359-B8BC-DBA9DE97F82D}" dt="2025-08-03T16:35:28.252" v="888"/>
        <pc:sldMkLst>
          <pc:docMk/>
          <pc:sldMk cId="449443056" sldId="909"/>
        </pc:sldMkLst>
      </pc:sldChg>
      <pc:sldChg chg="modNotes">
        <pc:chgData name="uzair shamsi" userId="1620ff7a431deb02" providerId="Windows Live" clId="Web-{492C6AA7-8CE2-B359-B8BC-DBA9DE97F82D}" dt="2025-08-03T01:57:03.593" v="302"/>
        <pc:sldMkLst>
          <pc:docMk/>
          <pc:sldMk cId="2800563729" sldId="911"/>
        </pc:sldMkLst>
      </pc:sldChg>
      <pc:sldChg chg="modSp modTransition addAnim delAnim modAnim modNotes">
        <pc:chgData name="uzair shamsi" userId="1620ff7a431deb02" providerId="Windows Live" clId="Web-{492C6AA7-8CE2-B359-B8BC-DBA9DE97F82D}" dt="2025-08-03T02:25:46.419" v="344"/>
        <pc:sldMkLst>
          <pc:docMk/>
          <pc:sldMk cId="190678981" sldId="914"/>
        </pc:sldMkLst>
      </pc:sldChg>
      <pc:sldChg chg="modSp delAnim modNotes">
        <pc:chgData name="uzair shamsi" userId="1620ff7a431deb02" providerId="Windows Live" clId="Web-{492C6AA7-8CE2-B359-B8BC-DBA9DE97F82D}" dt="2025-08-03T02:27:48.892" v="353"/>
        <pc:sldMkLst>
          <pc:docMk/>
          <pc:sldMk cId="1724547261" sldId="915"/>
        </pc:sldMkLst>
      </pc:sldChg>
      <pc:sldChg chg="modSp delAnim modNotes">
        <pc:chgData name="uzair shamsi" userId="1620ff7a431deb02" providerId="Windows Live" clId="Web-{492C6AA7-8CE2-B359-B8BC-DBA9DE97F82D}" dt="2025-08-03T02:28:22.173" v="358" actId="14100"/>
        <pc:sldMkLst>
          <pc:docMk/>
          <pc:sldMk cId="55733126" sldId="916"/>
        </pc:sldMkLst>
      </pc:sldChg>
      <pc:sldChg chg="modSp delAnim modNotes">
        <pc:chgData name="uzair shamsi" userId="1620ff7a431deb02" providerId="Windows Live" clId="Web-{492C6AA7-8CE2-B359-B8BC-DBA9DE97F82D}" dt="2025-08-03T02:37:43.341" v="391"/>
        <pc:sldMkLst>
          <pc:docMk/>
          <pc:sldMk cId="4072894292" sldId="917"/>
        </pc:sldMkLst>
      </pc:sldChg>
      <pc:sldChg chg="del modNotes">
        <pc:chgData name="uzair shamsi" userId="1620ff7a431deb02" providerId="Windows Live" clId="Web-{492C6AA7-8CE2-B359-B8BC-DBA9DE97F82D}" dt="2025-08-03T02:34:18.225" v="380"/>
        <pc:sldMkLst>
          <pc:docMk/>
          <pc:sldMk cId="3725752826" sldId="918"/>
        </pc:sldMkLst>
      </pc:sldChg>
      <pc:sldChg chg="modSp modMedia">
        <pc:chgData name="uzair shamsi" userId="1620ff7a431deb02" providerId="Windows Live" clId="Web-{492C6AA7-8CE2-B359-B8BC-DBA9DE97F82D}" dt="2025-08-03T01:51:17.014" v="273"/>
        <pc:sldMkLst>
          <pc:docMk/>
          <pc:sldMk cId="2315947368" sldId="919"/>
        </pc:sldMkLst>
      </pc:sldChg>
    </pc:docChg>
  </pc:docChgLst>
  <pc:docChgLst>
    <pc:chgData name="uzair shamsi" userId="1620ff7a431deb02" providerId="Windows Live" clId="Web-{712E4358-D57A-F324-29CA-DF49D1E46A2C}"/>
    <pc:docChg chg="modSld">
      <pc:chgData name="uzair shamsi" userId="1620ff7a431deb02" providerId="Windows Live" clId="Web-{712E4358-D57A-F324-29CA-DF49D1E46A2C}" dt="2025-08-05T02:02:22.626" v="104"/>
      <pc:docMkLst>
        <pc:docMk/>
      </pc:docMkLst>
      <pc:sldChg chg="modNotes">
        <pc:chgData name="uzair shamsi" userId="1620ff7a431deb02" providerId="Windows Live" clId="Web-{712E4358-D57A-F324-29CA-DF49D1E46A2C}" dt="2025-08-05T01:58:14.090" v="56"/>
        <pc:sldMkLst>
          <pc:docMk/>
          <pc:sldMk cId="1193424589" sldId="262"/>
        </pc:sldMkLst>
      </pc:sldChg>
      <pc:sldChg chg="modNotes">
        <pc:chgData name="uzair shamsi" userId="1620ff7a431deb02" providerId="Windows Live" clId="Web-{712E4358-D57A-F324-29CA-DF49D1E46A2C}" dt="2025-08-05T02:00:09.514" v="80"/>
        <pc:sldMkLst>
          <pc:docMk/>
          <pc:sldMk cId="3331461572" sldId="517"/>
        </pc:sldMkLst>
      </pc:sldChg>
      <pc:sldChg chg="modNotes">
        <pc:chgData name="uzair shamsi" userId="1620ff7a431deb02" providerId="Windows Live" clId="Web-{712E4358-D57A-F324-29CA-DF49D1E46A2C}" dt="2025-08-05T02:01:04.625" v="84"/>
        <pc:sldMkLst>
          <pc:docMk/>
          <pc:sldMk cId="3796446655" sldId="518"/>
        </pc:sldMkLst>
      </pc:sldChg>
      <pc:sldChg chg="modNotes">
        <pc:chgData name="uzair shamsi" userId="1620ff7a431deb02" providerId="Windows Live" clId="Web-{712E4358-D57A-F324-29CA-DF49D1E46A2C}" dt="2025-08-05T02:02:22.626" v="104"/>
        <pc:sldMkLst>
          <pc:docMk/>
          <pc:sldMk cId="3980233420" sldId="521"/>
        </pc:sldMkLst>
      </pc:sldChg>
      <pc:sldChg chg="modNotes">
        <pc:chgData name="uzair shamsi" userId="1620ff7a431deb02" providerId="Windows Live" clId="Web-{712E4358-D57A-F324-29CA-DF49D1E46A2C}" dt="2025-08-05T02:01:39.203" v="96"/>
        <pc:sldMkLst>
          <pc:docMk/>
          <pc:sldMk cId="2825168414" sldId="551"/>
        </pc:sldMkLst>
      </pc:sldChg>
      <pc:sldChg chg="modNotes">
        <pc:chgData name="uzair shamsi" userId="1620ff7a431deb02" providerId="Windows Live" clId="Web-{712E4358-D57A-F324-29CA-DF49D1E46A2C}" dt="2025-08-05T01:54:01.283" v="35"/>
        <pc:sldMkLst>
          <pc:docMk/>
          <pc:sldMk cId="3481643085" sldId="552"/>
        </pc:sldMkLst>
      </pc:sldChg>
      <pc:sldChg chg="modNotes">
        <pc:chgData name="uzair shamsi" userId="1620ff7a431deb02" providerId="Windows Live" clId="Web-{712E4358-D57A-F324-29CA-DF49D1E46A2C}" dt="2025-08-05T01:51:29.022" v="31"/>
        <pc:sldMkLst>
          <pc:docMk/>
          <pc:sldMk cId="1041883844" sldId="556"/>
        </pc:sldMkLst>
      </pc:sldChg>
      <pc:sldChg chg="addSp modSp modNotes">
        <pc:chgData name="uzair shamsi" userId="1620ff7a431deb02" providerId="Windows Live" clId="Web-{712E4358-D57A-F324-29CA-DF49D1E46A2C}" dt="2025-08-05T01:24:41.327" v="15"/>
        <pc:sldMkLst>
          <pc:docMk/>
          <pc:sldMk cId="4172826212" sldId="90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200EAE59-B4D7-4E16-B71A-D9DF1C059D98}"/>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Arial" charset="0"/>
                <a:ea typeface="+mn-ea"/>
              </a:defRPr>
            </a:lvl1pPr>
          </a:lstStyle>
          <a:p>
            <a:pPr>
              <a:defRPr/>
            </a:pPr>
            <a:endParaRPr lang="en-US"/>
          </a:p>
        </p:txBody>
      </p:sp>
      <p:sp>
        <p:nvSpPr>
          <p:cNvPr id="8195" name="Rectangle 3">
            <a:extLst>
              <a:ext uri="{FF2B5EF4-FFF2-40B4-BE49-F238E27FC236}">
                <a16:creationId xmlns:a16="http://schemas.microsoft.com/office/drawing/2014/main" id="{A8084C55-B79E-4C25-B595-DC0EBED0FAB8}"/>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Arial" charset="0"/>
                <a:ea typeface="+mn-ea"/>
              </a:defRPr>
            </a:lvl1pPr>
          </a:lstStyle>
          <a:p>
            <a:pPr>
              <a:defRPr/>
            </a:pPr>
            <a:endParaRPr lang="en-US"/>
          </a:p>
        </p:txBody>
      </p:sp>
      <p:sp>
        <p:nvSpPr>
          <p:cNvPr id="3076" name="Rectangle 4">
            <a:extLst>
              <a:ext uri="{FF2B5EF4-FFF2-40B4-BE49-F238E27FC236}">
                <a16:creationId xmlns:a16="http://schemas.microsoft.com/office/drawing/2014/main" id="{247E09FA-B08B-4508-8752-DE8B7D4DA2AC}"/>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909E8E84-426E-40dd-AFC4-6F175D3DCCD1}">
              <a14:hiddenFill xmlns="" xmlns:a14="http://schemas.microsoft.com/office/drawing/2010/main">
                <a:solidFill>
                  <a:srgbClr val="FFFFFF"/>
                </a:solidFill>
              </a14:hiddenFill>
            </a:ext>
            <a:ext uri="{AF507438-7753-43e0-B8FC-AC1667EBCBE1}">
              <a14:hiddenEffects xmln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 xmlns:a14="http://schemas.microsoft.com/office/drawing/2010/main" val="1"/>
            </a:ext>
            <a:ext uri="{FAA26D3D-D897-4be2-8F04-BA451C77F1D7}">
              <ma14:placeholderFlag xmlns="" xmlns:ma14="http://schemas.microsoft.com/office/mac/drawingml/2011/main" val="1"/>
            </a:ext>
          </a:extLst>
        </p:spPr>
      </p:sp>
      <p:sp>
        <p:nvSpPr>
          <p:cNvPr id="8197" name="Rectangle 5">
            <a:extLst>
              <a:ext uri="{FF2B5EF4-FFF2-40B4-BE49-F238E27FC236}">
                <a16:creationId xmlns:a16="http://schemas.microsoft.com/office/drawing/2014/main" id="{8CDFA199-F0CB-4A70-A959-D451C19E603C}"/>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8198" name="Rectangle 6">
            <a:extLst>
              <a:ext uri="{FF2B5EF4-FFF2-40B4-BE49-F238E27FC236}">
                <a16:creationId xmlns:a16="http://schemas.microsoft.com/office/drawing/2014/main" id="{F4222B39-08DC-4A4D-A4F9-3A20EBD24ACA}"/>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Arial" charset="0"/>
                <a:ea typeface="+mn-ea"/>
              </a:defRPr>
            </a:lvl1pPr>
          </a:lstStyle>
          <a:p>
            <a:pPr>
              <a:defRPr/>
            </a:pPr>
            <a:endParaRPr lang="en-US"/>
          </a:p>
        </p:txBody>
      </p:sp>
      <p:sp>
        <p:nvSpPr>
          <p:cNvPr id="8199" name="Rectangle 7">
            <a:extLst>
              <a:ext uri="{FF2B5EF4-FFF2-40B4-BE49-F238E27FC236}">
                <a16:creationId xmlns:a16="http://schemas.microsoft.com/office/drawing/2014/main" id="{FC7D5043-AE2F-473B-B396-3E890502BE2C}"/>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69E2D39C-4E78-40DA-95C3-B88E1DF73B66}"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anose="020B0600070205080204"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userDrawn="1">
          <p15:clr>
            <a:srgbClr val="F26B43"/>
          </p15:clr>
        </p15:guide>
        <p15:guide id="2" pos="2160" userDrawn="1">
          <p15:clr>
            <a:srgbClr val="F26B43"/>
          </p15:clr>
        </p15:guide>
      </p15:sldGuideLst>
    </p:ext>
  </p:extLst>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Arial"/>
                <a:ea typeface="MS PGothic"/>
                <a:cs typeface="Arial"/>
              </a:rPr>
              <a:t>%%AVATAR_BOTTOMRIGHT%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kern="1200" dirty="0" smtClean="0">
                <a:solidFill>
                  <a:schemeClr val="tx1"/>
                </a:solidFill>
                <a:effectLst/>
                <a:latin typeface="Arial"/>
                <a:ea typeface="MS PGothic"/>
                <a:cs typeface="Arial"/>
              </a:rPr>
              <a:t>%%</a:t>
            </a:r>
            <a:r>
              <a:rPr lang="en-US" sz="1200" kern="1200" dirty="0" err="1" smtClean="0">
                <a:solidFill>
                  <a:schemeClr val="tx1"/>
                </a:solidFill>
                <a:effectLst/>
                <a:latin typeface="Arial"/>
                <a:ea typeface="MS PGothic"/>
                <a:cs typeface="Arial"/>
              </a:rPr>
              <a:t>SLIDETTSVOICE%en-US-Wavenet-J</a:t>
            </a:r>
            <a:r>
              <a:rPr lang="en-US" sz="1200" kern="1200" dirty="0" smtClean="0">
                <a:solidFill>
                  <a:schemeClr val="tx1"/>
                </a:solidFill>
                <a:effectLst/>
                <a:latin typeface="Arial"/>
                <a:ea typeface="MS PGothic"/>
                <a:cs typeface="Arial"/>
              </a:rPr>
              <a:t>%%SLIDETTSVOICE-END%</a:t>
            </a:r>
            <a:endParaRPr lang="en-US" dirty="0" smtClean="0">
              <a:cs typeface="Arial"/>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kern="1200" dirty="0" smtClean="0">
                <a:solidFill>
                  <a:schemeClr val="tx1"/>
                </a:solidFill>
                <a:effectLst/>
                <a:latin typeface="Arial"/>
                <a:ea typeface="MS PGothic"/>
                <a:cs typeface="Arial"/>
              </a:rPr>
              <a:t>%%TTSPROSODYRATE%0.7%%TTSPROSODYRATE-END%</a:t>
            </a:r>
          </a:p>
          <a:p>
            <a:pPr marL="0" marR="0" lvl="0" indent="0" algn="l" defTabSz="914400" rtl="0" eaLnBrk="1" fontAlgn="auto" latinLnBrk="0" hangingPunct="1">
              <a:lnSpc>
                <a:spcPct val="100000"/>
              </a:lnSpc>
              <a:spcBef>
                <a:spcPts val="0"/>
              </a:spcBef>
              <a:spcAft>
                <a:spcPts val="0"/>
              </a:spcAft>
              <a:buClr>
                <a:prstClr val="white"/>
              </a:buClr>
              <a:buSzTx/>
              <a:buFont typeface="Arial" panose="020B0604020202020204" pitchFamily="34" charset="0"/>
              <a:buNone/>
              <a:tabLst/>
              <a:defRPr/>
            </a:pPr>
            <a:r>
              <a:rPr lang="en-US" altLang="en-US" dirty="0" smtClean="0"/>
              <a:t>Hello </a:t>
            </a:r>
            <a:r>
              <a:rPr lang="en-US" altLang="en-US" dirty="0"/>
              <a:t>folks, this is your instructor, Sam Shamsi.</a:t>
            </a:r>
          </a:p>
          <a:p>
            <a:pPr lvl="0">
              <a:spcBef>
                <a:spcPts val="0"/>
              </a:spcBef>
              <a:defRPr/>
            </a:pPr>
            <a:endParaRPr lang="en-US" altLang="en-US" dirty="0"/>
          </a:p>
          <a:p>
            <a:pPr marL="0" marR="0" lvl="0" indent="0" algn="l" defTabSz="914400" rtl="0" eaLnBrk="0" fontAlgn="base" latinLnBrk="0" hangingPunct="0">
              <a:lnSpc>
                <a:spcPct val="100000"/>
              </a:lnSpc>
              <a:spcBef>
                <a:spcPts val="0"/>
              </a:spcBef>
              <a:spcAft>
                <a:spcPct val="0"/>
              </a:spcAft>
              <a:buClrTx/>
              <a:buSzTx/>
              <a:buFontTx/>
              <a:buNone/>
              <a:tabLst/>
              <a:defRPr/>
            </a:pPr>
            <a:r>
              <a:rPr lang="en-US" altLang="en-US" dirty="0"/>
              <a:t>Welcome to this course!!!</a:t>
            </a:r>
          </a:p>
          <a:p>
            <a:pPr lvl="0">
              <a:spcBef>
                <a:spcPts val="0"/>
              </a:spcBef>
              <a:defRPr/>
            </a:pPr>
            <a:endParaRPr lang="en-US" altLang="en-US" dirty="0"/>
          </a:p>
          <a:p>
            <a:pPr lvl="0">
              <a:spcBef>
                <a:spcPts val="0"/>
              </a:spcBef>
              <a:defRPr/>
            </a:pPr>
            <a:r>
              <a:rPr lang="en-US" altLang="en-US" dirty="0"/>
              <a:t>I am joining you from Pittsburgh, Pennsylvania—one of the most beautiful and livable cities in the United States.</a:t>
            </a:r>
          </a:p>
          <a:p>
            <a:pPr lvl="0">
              <a:spcBef>
                <a:spcPts val="0"/>
              </a:spcBef>
              <a:defRPr/>
            </a:pPr>
            <a:endParaRPr lang="en-US" altLang="en-US" dirty="0"/>
          </a:p>
          <a:p>
            <a:pPr lvl="0">
              <a:spcBef>
                <a:spcPts val="0"/>
              </a:spcBef>
              <a:defRPr/>
            </a:pPr>
            <a:r>
              <a:rPr lang="en-US" altLang="en-US" dirty="0"/>
              <a:t>It’s a pleasure to be with you today.</a:t>
            </a:r>
          </a:p>
          <a:p>
            <a:pPr lvl="0">
              <a:spcBef>
                <a:spcPts val="0"/>
              </a:spcBef>
              <a:defRPr/>
            </a:pPr>
            <a:endParaRPr lang="en-US" altLang="en-US" dirty="0"/>
          </a:p>
          <a:p>
            <a:pPr lvl="0">
              <a:spcBef>
                <a:spcPts val="0"/>
              </a:spcBef>
              <a:defRPr/>
            </a:pPr>
            <a:r>
              <a:rPr lang="en-US" altLang="en-US" dirty="0"/>
              <a:t>If you have any questions, feel free to reach out by email anytime.</a:t>
            </a:r>
          </a:p>
          <a:p>
            <a:pPr lvl="0">
              <a:spcBef>
                <a:spcPts val="0"/>
              </a:spcBef>
              <a:defRPr/>
            </a:pPr>
            <a:endParaRPr lang="en-US" altLang="en-US" dirty="0"/>
          </a:p>
          <a:p>
            <a:pPr lvl="0">
              <a:spcBef>
                <a:spcPts val="0"/>
              </a:spcBef>
              <a:defRPr/>
            </a:pPr>
            <a:endParaRPr lang="en-US" altLang="en-US" dirty="0"/>
          </a:p>
          <a:p>
            <a:pPr lvl="0">
              <a:spcBef>
                <a:spcPts val="0"/>
              </a:spcBef>
              <a:defRPr/>
            </a:pPr>
            <a:endParaRPr lang="en-US" altLang="en-US" dirty="0"/>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9E2D39C-4E78-40DA-95C3-B88E1DF73B6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20736934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a:ea typeface="MS PGothic"/>
                <a:cs typeface="Arial"/>
              </a:rPr>
              <a:t>%%AVATAR_BOTTOMRIGHT</a:t>
            </a:r>
            <a:r>
              <a:rPr lang="en-US" sz="1200" kern="1200" dirty="0" smtClean="0">
                <a:solidFill>
                  <a:schemeClr val="tx1"/>
                </a:solidFill>
                <a:effectLst/>
                <a:latin typeface="Arial"/>
                <a:ea typeface="MS PGothic"/>
                <a:cs typeface="Arial"/>
              </a:rPr>
              <a: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kern="1200" dirty="0" smtClean="0">
                <a:solidFill>
                  <a:schemeClr val="tx1"/>
                </a:solidFill>
                <a:effectLst/>
                <a:latin typeface="Arial"/>
                <a:ea typeface="MS PGothic"/>
                <a:cs typeface="Arial"/>
              </a:rPr>
              <a:t>%%</a:t>
            </a:r>
            <a:r>
              <a:rPr lang="en-US" sz="1200" kern="1200" dirty="0" err="1" smtClean="0">
                <a:solidFill>
                  <a:schemeClr val="tx1"/>
                </a:solidFill>
                <a:effectLst/>
                <a:latin typeface="Arial"/>
                <a:ea typeface="MS PGothic"/>
                <a:cs typeface="Arial"/>
              </a:rPr>
              <a:t>SLIDETTSVOICE%en-US-Wavenet-J</a:t>
            </a:r>
            <a:r>
              <a:rPr lang="en-US" sz="1200" kern="1200" dirty="0" smtClean="0">
                <a:solidFill>
                  <a:schemeClr val="tx1"/>
                </a:solidFill>
                <a:effectLst/>
                <a:latin typeface="Arial"/>
                <a:ea typeface="MS PGothic"/>
                <a:cs typeface="Arial"/>
              </a:rPr>
              <a:t>%%SLIDETTSVOICE-END%</a:t>
            </a:r>
            <a:endParaRPr lang="en-US" dirty="0" smtClean="0">
              <a:cs typeface="Arial"/>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kern="1200" dirty="0" smtClean="0">
                <a:solidFill>
                  <a:schemeClr val="tx1"/>
                </a:solidFill>
                <a:effectLst/>
                <a:latin typeface="Arial"/>
                <a:ea typeface="MS PGothic"/>
                <a:cs typeface="Arial"/>
              </a:rPr>
              <a:t>%%</a:t>
            </a:r>
            <a:r>
              <a:rPr lang="en-US" sz="1200" b="0" kern="1200" dirty="0">
                <a:solidFill>
                  <a:schemeClr val="tx1"/>
                </a:solidFill>
                <a:effectLst/>
                <a:latin typeface="Arial"/>
                <a:ea typeface="MS PGothic"/>
                <a:cs typeface="Arial"/>
              </a:rPr>
              <a:t>TTSPROSODYRATE%0.7%%TTSPROSODYRATE-END%</a:t>
            </a:r>
          </a:p>
          <a:p>
            <a:pPr>
              <a:defRPr/>
            </a:pPr>
            <a:r>
              <a:rPr lang="en-US" dirty="0">
                <a:latin typeface="Arial"/>
                <a:ea typeface="MS PGothic"/>
                <a:cs typeface="Arial"/>
              </a:rPr>
              <a:t>Let's start with the course outline. &lt;break time=”2s”/&gt; &lt;break strength=”medium”/&gt;</a:t>
            </a:r>
          </a:p>
          <a:p>
            <a:pPr>
              <a:defRPr/>
            </a:pPr>
            <a:endParaRPr lang="en-US" b="1" dirty="0">
              <a:latin typeface="Arial"/>
              <a:ea typeface="MS PGothic"/>
              <a:cs typeface="Arial"/>
            </a:endParaRPr>
          </a:p>
          <a:p>
            <a:pPr marL="0" marR="0" lvl="0" indent="0" algn="l" defTabSz="914400">
              <a:lnSpc>
                <a:spcPct val="100000"/>
              </a:lnSpc>
              <a:spcBef>
                <a:spcPct val="30000"/>
              </a:spcBef>
              <a:spcAft>
                <a:spcPct val="0"/>
              </a:spcAft>
              <a:buClrTx/>
              <a:buSzTx/>
              <a:buFontTx/>
              <a:buNone/>
              <a:tabLst/>
              <a:defRPr/>
            </a:pPr>
            <a:r>
              <a:rPr lang="en-US" dirty="0">
                <a:latin typeface="Arial"/>
                <a:ea typeface="MS PGothic"/>
                <a:cs typeface="Arial"/>
              </a:rPr>
              <a:t>This course provides a comprehensive overview of the Global Positioning System, starting with its fundamental concepts and historical development. We'll explore how GPS differs from other Global Navigation Satellite Systems, highlighting unique features and capabilities. The discussion includes an examination of key satellite generations, emphasizing technological advancements and their impact on accuracy and reliability. We'll also delve into the core mechanism of GPS focusing on trilateration and how it enables precise location determination. Finally, practical applications will be covered, along with suggested classroom activities to help learners engage with, and understand, GPS technology in real-world context..</a:t>
            </a:r>
            <a:r>
              <a:rPr lang="en-US" sz="1200" kern="1200" dirty="0">
                <a:solidFill>
                  <a:schemeClr val="tx1"/>
                </a:solidFill>
                <a:effectLst/>
                <a:latin typeface="Arial"/>
                <a:ea typeface="MS PGothic"/>
                <a:cs typeface="Arial"/>
              </a:rPr>
              <a:t> &lt;break time=”5s”/&gt;</a:t>
            </a:r>
            <a:endParaRPr lang="en-US" dirty="0">
              <a:latin typeface="Arial"/>
              <a:ea typeface="MS PGothic"/>
              <a:cs typeface="Arial"/>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9E2D39C-4E78-40DA-95C3-B88E1DF73B6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38415128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52C64-0BBA-EF9E-1177-4CB5A5AD6B55}"/>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D8E8DF5F-769F-F55C-3B21-CBA68ED4A3C1}"/>
              </a:ext>
            </a:extLst>
          </p:cNvPr>
          <p:cNvSpPr>
            <a:spLocks noGrp="1" noChangeArrowheads="1"/>
          </p:cNvSpPr>
          <p:nvPr>
            <p:ph type="sldNum" sz="quarter" idx="5"/>
          </p:nvPr>
        </p:nvSpPr>
        <p:spPr>
          <a:noFill/>
        </p:spPr>
        <p:txBody>
          <a:bodyPr/>
          <a:lstStyle>
            <a:lvl1pPr algn="ctr" defTabSz="987425">
              <a:defRPr>
                <a:solidFill>
                  <a:schemeClr val="tx1"/>
                </a:solidFill>
                <a:latin typeface="Times New Roman" panose="02020603050405020304" pitchFamily="18" charset="0"/>
              </a:defRPr>
            </a:lvl1pPr>
            <a:lvl2pPr marL="742950" indent="-285750" algn="ctr" defTabSz="987425">
              <a:defRPr>
                <a:solidFill>
                  <a:schemeClr val="tx1"/>
                </a:solidFill>
                <a:latin typeface="Times New Roman" panose="02020603050405020304" pitchFamily="18" charset="0"/>
              </a:defRPr>
            </a:lvl2pPr>
            <a:lvl3pPr marL="1143000" indent="-228600" algn="ctr" defTabSz="987425">
              <a:defRPr>
                <a:solidFill>
                  <a:schemeClr val="tx1"/>
                </a:solidFill>
                <a:latin typeface="Times New Roman" panose="02020603050405020304" pitchFamily="18" charset="0"/>
              </a:defRPr>
            </a:lvl3pPr>
            <a:lvl4pPr marL="1600200" indent="-228600" algn="ctr" defTabSz="987425">
              <a:defRPr>
                <a:solidFill>
                  <a:schemeClr val="tx1"/>
                </a:solidFill>
                <a:latin typeface="Times New Roman" panose="02020603050405020304" pitchFamily="18" charset="0"/>
              </a:defRPr>
            </a:lvl4pPr>
            <a:lvl5pPr marL="2057400" indent="-228600" algn="ctr" defTabSz="987425">
              <a:defRPr>
                <a:solidFill>
                  <a:schemeClr val="tx1"/>
                </a:solidFill>
                <a:latin typeface="Times New Roman" panose="02020603050405020304" pitchFamily="18" charset="0"/>
              </a:defRPr>
            </a:lvl5pPr>
            <a:lvl6pPr marL="2514600" indent="-228600" algn="ctr" defTabSz="987425" eaLnBrk="0" fontAlgn="base" hangingPunct="0">
              <a:spcBef>
                <a:spcPct val="0"/>
              </a:spcBef>
              <a:spcAft>
                <a:spcPct val="0"/>
              </a:spcAft>
              <a:defRPr>
                <a:solidFill>
                  <a:schemeClr val="tx1"/>
                </a:solidFill>
                <a:latin typeface="Times New Roman" panose="02020603050405020304" pitchFamily="18" charset="0"/>
              </a:defRPr>
            </a:lvl6pPr>
            <a:lvl7pPr marL="2971800" indent="-228600" algn="ctr" defTabSz="987425" eaLnBrk="0" fontAlgn="base" hangingPunct="0">
              <a:spcBef>
                <a:spcPct val="0"/>
              </a:spcBef>
              <a:spcAft>
                <a:spcPct val="0"/>
              </a:spcAft>
              <a:defRPr>
                <a:solidFill>
                  <a:schemeClr val="tx1"/>
                </a:solidFill>
                <a:latin typeface="Times New Roman" panose="02020603050405020304" pitchFamily="18" charset="0"/>
              </a:defRPr>
            </a:lvl7pPr>
            <a:lvl8pPr marL="3429000" indent="-228600" algn="ctr" defTabSz="987425" eaLnBrk="0" fontAlgn="base" hangingPunct="0">
              <a:spcBef>
                <a:spcPct val="0"/>
              </a:spcBef>
              <a:spcAft>
                <a:spcPct val="0"/>
              </a:spcAft>
              <a:defRPr>
                <a:solidFill>
                  <a:schemeClr val="tx1"/>
                </a:solidFill>
                <a:latin typeface="Times New Roman" panose="02020603050405020304" pitchFamily="18" charset="0"/>
              </a:defRPr>
            </a:lvl8pPr>
            <a:lvl9pPr marL="3886200" indent="-228600" algn="ctr" defTabSz="987425" eaLnBrk="0" fontAlgn="base" hangingPunct="0">
              <a:spcBef>
                <a:spcPct val="0"/>
              </a:spcBef>
              <a:spcAft>
                <a:spcPct val="0"/>
              </a:spcAft>
              <a:defRPr>
                <a:solidFill>
                  <a:schemeClr val="tx1"/>
                </a:solidFill>
                <a:latin typeface="Times New Roman" panose="02020603050405020304" pitchFamily="18" charset="0"/>
              </a:defRPr>
            </a:lvl9pPr>
          </a:lstStyle>
          <a:p>
            <a:pPr algn="r"/>
            <a:fld id="{820851A0-0382-48A5-B16F-8DE76C28E6D4}" type="slidenum">
              <a:rPr lang="en-US" altLang="en-US"/>
              <a:pPr algn="r"/>
              <a:t>3</a:t>
            </a:fld>
            <a:endParaRPr lang="en-US" altLang="en-US"/>
          </a:p>
        </p:txBody>
      </p:sp>
      <p:sp>
        <p:nvSpPr>
          <p:cNvPr id="8195" name="Rectangle 1026">
            <a:extLst>
              <a:ext uri="{FF2B5EF4-FFF2-40B4-BE49-F238E27FC236}">
                <a16:creationId xmlns:a16="http://schemas.microsoft.com/office/drawing/2014/main" id="{4854BB6A-D921-2BBA-DBB6-CC3E4A0F1675}"/>
              </a:ext>
            </a:extLst>
          </p:cNvPr>
          <p:cNvSpPr>
            <a:spLocks noGrp="1" noRot="1" noChangeAspect="1" noChangeArrowheads="1" noTextEdit="1"/>
          </p:cNvSpPr>
          <p:nvPr>
            <p:ph type="sldImg"/>
          </p:nvPr>
        </p:nvSpPr>
        <p:spPr>
          <a:ln/>
        </p:spPr>
      </p:sp>
      <p:sp>
        <p:nvSpPr>
          <p:cNvPr id="8196" name="Rectangle 1027">
            <a:extLst>
              <a:ext uri="{FF2B5EF4-FFF2-40B4-BE49-F238E27FC236}">
                <a16:creationId xmlns:a16="http://schemas.microsoft.com/office/drawing/2014/main" id="{7B9A9E10-8F18-AAFB-5969-54D9DAC98331}"/>
              </a:ext>
            </a:extLst>
          </p:cNvPr>
          <p:cNvSpPr>
            <a:spLocks noGrp="1" noChangeArrowheads="1"/>
          </p:cNvSpPr>
          <p:nvPr>
            <p:ph type="body" idx="1"/>
          </p:nvPr>
        </p:nvSpPr>
        <p:spPr>
          <a:noFill/>
        </p:spPr>
        <p:txBody>
          <a:bodyPr/>
          <a:lstStyle/>
          <a:p>
            <a:r>
              <a:rPr lang="en-US" sz="1200" kern="1200" dirty="0" smtClean="0">
                <a:solidFill>
                  <a:schemeClr val="tx1"/>
                </a:solidFill>
                <a:effectLst/>
                <a:latin typeface="Arial"/>
                <a:ea typeface="MS PGothic"/>
                <a:cs typeface="Arial"/>
              </a:rPr>
              <a:t>%%AVATAR_BOTTOMRIGHT%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kern="1200" dirty="0" smtClean="0">
                <a:solidFill>
                  <a:schemeClr val="tx1"/>
                </a:solidFill>
                <a:effectLst/>
                <a:latin typeface="Arial"/>
                <a:ea typeface="MS PGothic"/>
                <a:cs typeface="Arial"/>
              </a:rPr>
              <a:t>%%</a:t>
            </a:r>
            <a:r>
              <a:rPr lang="en-US" sz="1200" kern="1200" dirty="0" err="1" smtClean="0">
                <a:solidFill>
                  <a:schemeClr val="tx1"/>
                </a:solidFill>
                <a:effectLst/>
                <a:latin typeface="Arial"/>
                <a:ea typeface="MS PGothic"/>
                <a:cs typeface="Arial"/>
              </a:rPr>
              <a:t>SLIDETTSVOICE%en-US-Wavenet-J</a:t>
            </a:r>
            <a:r>
              <a:rPr lang="en-US" sz="1200" kern="1200" dirty="0" smtClean="0">
                <a:solidFill>
                  <a:schemeClr val="tx1"/>
                </a:solidFill>
                <a:effectLst/>
                <a:latin typeface="Arial"/>
                <a:ea typeface="MS PGothic"/>
                <a:cs typeface="Arial"/>
              </a:rPr>
              <a:t>%%SLIDETTSVOICE-END%</a:t>
            </a:r>
            <a:endParaRPr lang="en-US" dirty="0" smtClean="0">
              <a:cs typeface="Arial"/>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kern="1200" dirty="0" smtClean="0">
                <a:solidFill>
                  <a:schemeClr val="tx1"/>
                </a:solidFill>
                <a:effectLst/>
                <a:latin typeface="Arial"/>
                <a:ea typeface="MS PGothic"/>
                <a:cs typeface="Arial"/>
              </a:rPr>
              <a:t>%%TTSPROSODYRATE%0.7%%TTSPROSODYRATE-END%</a:t>
            </a:r>
          </a:p>
          <a:p>
            <a:pPr>
              <a:defRPr/>
            </a:pPr>
            <a:r>
              <a:rPr lang="en-US" b="1" cap="small" dirty="0" smtClean="0">
                <a:latin typeface="Arial"/>
                <a:ea typeface="MS PGothic"/>
                <a:cs typeface="Arial"/>
              </a:rPr>
              <a:t>Global </a:t>
            </a:r>
            <a:r>
              <a:rPr lang="en-US" b="1" cap="small" dirty="0">
                <a:latin typeface="Arial"/>
                <a:ea typeface="MS PGothic"/>
                <a:cs typeface="Arial"/>
              </a:rPr>
              <a:t>Positioning System</a:t>
            </a:r>
            <a:r>
              <a:rPr lang="en-US" dirty="0">
                <a:latin typeface="Arial"/>
                <a:ea typeface="MS PGothic"/>
                <a:cs typeface="Arial"/>
              </a:rPr>
              <a:t>. &lt;break time=”2s”/&gt; &lt;break strength=”medium”/&gt;</a:t>
            </a:r>
            <a:endParaRPr lang="en-US" dirty="0"/>
          </a:p>
          <a:p>
            <a:pPr>
              <a:defRPr/>
            </a:pPr>
            <a:endParaRPr lang="en-US" dirty="0"/>
          </a:p>
          <a:p>
            <a:pPr>
              <a:defRPr/>
            </a:pPr>
            <a:r>
              <a:rPr lang="en-US" sz="1200" b="0" i="0" kern="1200" dirty="0">
                <a:solidFill>
                  <a:schemeClr val="tx1"/>
                </a:solidFill>
                <a:effectLst/>
                <a:latin typeface="Arial"/>
                <a:ea typeface="MS PGothic"/>
                <a:cs typeface="Arial"/>
              </a:rPr>
              <a:t>Let’s begin with </a:t>
            </a:r>
            <a:r>
              <a:rPr lang="en-US" dirty="0">
                <a:latin typeface="Arial"/>
                <a:ea typeface="MS PGothic"/>
                <a:cs typeface="Arial"/>
              </a:rPr>
              <a:t>GPS</a:t>
            </a:r>
            <a:r>
              <a:rPr lang="en-US" sz="1200" b="0" i="0" kern="1200" dirty="0">
                <a:solidFill>
                  <a:schemeClr val="tx1"/>
                </a:solidFill>
                <a:effectLst/>
                <a:latin typeface="Arial"/>
                <a:ea typeface="MS PGothic"/>
                <a:cs typeface="Arial"/>
              </a:rPr>
              <a:t> overview and satellite technology</a:t>
            </a:r>
            <a:r>
              <a:rPr lang="en-US" dirty="0">
                <a:latin typeface="Arial"/>
                <a:ea typeface="MS PGothic"/>
                <a:cs typeface="Arial"/>
              </a:rPr>
              <a:t>. </a:t>
            </a:r>
          </a:p>
          <a:p>
            <a:pPr>
              <a:defRPr/>
            </a:pPr>
            <a:endParaRPr lang="en-US" sz="1200" b="0" i="0" kern="1200" dirty="0">
              <a:solidFill>
                <a:schemeClr val="tx1"/>
              </a:solidFill>
              <a:effectLst/>
              <a:latin typeface="Arial"/>
              <a:ea typeface="MS PGothic"/>
              <a:cs typeface="Arial"/>
            </a:endParaRPr>
          </a:p>
          <a:p>
            <a:pPr>
              <a:defRPr/>
            </a:pPr>
            <a:r>
              <a:rPr lang="en-US" dirty="0">
                <a:latin typeface="Arial"/>
                <a:ea typeface="MS PGothic"/>
                <a:cs typeface="Arial"/>
              </a:rPr>
              <a:t>GPS</a:t>
            </a:r>
            <a:r>
              <a:rPr lang="en-US" sz="1200" b="0" i="0" kern="1200" dirty="0">
                <a:solidFill>
                  <a:schemeClr val="tx1"/>
                </a:solidFill>
                <a:effectLst/>
                <a:latin typeface="Arial"/>
                <a:ea typeface="MS PGothic"/>
                <a:cs typeface="Arial"/>
              </a:rPr>
              <a:t> is a U.S. satellite navigation system launched in 1978 with 31 active satellites orbiting 12 thousand 500 miles above </a:t>
            </a:r>
            <a:r>
              <a:rPr lang="en-US" dirty="0">
                <a:latin typeface="Arial"/>
                <a:ea typeface="MS PGothic"/>
                <a:cs typeface="Arial"/>
              </a:rPr>
              <a:t>earth</a:t>
            </a:r>
            <a:r>
              <a:rPr lang="en-US" sz="1200" b="0" i="0" kern="1200" dirty="0">
                <a:solidFill>
                  <a:schemeClr val="tx1"/>
                </a:solidFill>
                <a:effectLst/>
                <a:latin typeface="Arial"/>
                <a:ea typeface="MS PGothic"/>
                <a:cs typeface="Arial"/>
              </a:rPr>
              <a:t>, completing two orbits daily. </a:t>
            </a:r>
            <a:endParaRPr lang="en-US" altLang="en-US" dirty="0"/>
          </a:p>
        </p:txBody>
      </p:sp>
    </p:spTree>
    <p:extLst>
      <p:ext uri="{BB962C8B-B14F-4D97-AF65-F5344CB8AC3E}">
        <p14:creationId xmlns:p14="http://schemas.microsoft.com/office/powerpoint/2010/main" val="3119197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6CB735-F5E0-0E5A-EEA4-E94BFD62D80B}"/>
            </a:ext>
          </a:extLst>
        </p:cNvPr>
        <p:cNvGrpSpPr/>
        <p:nvPr/>
      </p:nvGrpSpPr>
      <p:grpSpPr>
        <a:xfrm>
          <a:off x="0" y="0"/>
          <a:ext cx="0" cy="0"/>
          <a:chOff x="0" y="0"/>
          <a:chExt cx="0" cy="0"/>
        </a:xfrm>
      </p:grpSpPr>
      <p:sp>
        <p:nvSpPr>
          <p:cNvPr id="8194" name="Rectangle 7">
            <a:extLst>
              <a:ext uri="{FF2B5EF4-FFF2-40B4-BE49-F238E27FC236}">
                <a16:creationId xmlns:a16="http://schemas.microsoft.com/office/drawing/2014/main" id="{22AA4FF7-A185-CA99-0704-23BAECD79CE4}"/>
              </a:ext>
            </a:extLst>
          </p:cNvPr>
          <p:cNvSpPr>
            <a:spLocks noGrp="1" noChangeArrowheads="1"/>
          </p:cNvSpPr>
          <p:nvPr>
            <p:ph type="sldNum" sz="quarter" idx="5"/>
          </p:nvPr>
        </p:nvSpPr>
        <p:spPr>
          <a:noFill/>
        </p:spPr>
        <p:txBody>
          <a:bodyPr/>
          <a:lstStyle>
            <a:lvl1pPr algn="ctr" defTabSz="987425">
              <a:defRPr>
                <a:solidFill>
                  <a:schemeClr val="tx1"/>
                </a:solidFill>
                <a:latin typeface="Times New Roman" panose="02020603050405020304" pitchFamily="18" charset="0"/>
              </a:defRPr>
            </a:lvl1pPr>
            <a:lvl2pPr marL="742950" indent="-285750" algn="ctr" defTabSz="987425">
              <a:defRPr>
                <a:solidFill>
                  <a:schemeClr val="tx1"/>
                </a:solidFill>
                <a:latin typeface="Times New Roman" panose="02020603050405020304" pitchFamily="18" charset="0"/>
              </a:defRPr>
            </a:lvl2pPr>
            <a:lvl3pPr marL="1143000" indent="-228600" algn="ctr" defTabSz="987425">
              <a:defRPr>
                <a:solidFill>
                  <a:schemeClr val="tx1"/>
                </a:solidFill>
                <a:latin typeface="Times New Roman" panose="02020603050405020304" pitchFamily="18" charset="0"/>
              </a:defRPr>
            </a:lvl3pPr>
            <a:lvl4pPr marL="1600200" indent="-228600" algn="ctr" defTabSz="987425">
              <a:defRPr>
                <a:solidFill>
                  <a:schemeClr val="tx1"/>
                </a:solidFill>
                <a:latin typeface="Times New Roman" panose="02020603050405020304" pitchFamily="18" charset="0"/>
              </a:defRPr>
            </a:lvl4pPr>
            <a:lvl5pPr marL="2057400" indent="-228600" algn="ctr" defTabSz="987425">
              <a:defRPr>
                <a:solidFill>
                  <a:schemeClr val="tx1"/>
                </a:solidFill>
                <a:latin typeface="Times New Roman" panose="02020603050405020304" pitchFamily="18" charset="0"/>
              </a:defRPr>
            </a:lvl5pPr>
            <a:lvl6pPr marL="2514600" indent="-228600" algn="ctr" defTabSz="987425" eaLnBrk="0" fontAlgn="base" hangingPunct="0">
              <a:spcBef>
                <a:spcPct val="0"/>
              </a:spcBef>
              <a:spcAft>
                <a:spcPct val="0"/>
              </a:spcAft>
              <a:defRPr>
                <a:solidFill>
                  <a:schemeClr val="tx1"/>
                </a:solidFill>
                <a:latin typeface="Times New Roman" panose="02020603050405020304" pitchFamily="18" charset="0"/>
              </a:defRPr>
            </a:lvl6pPr>
            <a:lvl7pPr marL="2971800" indent="-228600" algn="ctr" defTabSz="987425" eaLnBrk="0" fontAlgn="base" hangingPunct="0">
              <a:spcBef>
                <a:spcPct val="0"/>
              </a:spcBef>
              <a:spcAft>
                <a:spcPct val="0"/>
              </a:spcAft>
              <a:defRPr>
                <a:solidFill>
                  <a:schemeClr val="tx1"/>
                </a:solidFill>
                <a:latin typeface="Times New Roman" panose="02020603050405020304" pitchFamily="18" charset="0"/>
              </a:defRPr>
            </a:lvl7pPr>
            <a:lvl8pPr marL="3429000" indent="-228600" algn="ctr" defTabSz="987425" eaLnBrk="0" fontAlgn="base" hangingPunct="0">
              <a:spcBef>
                <a:spcPct val="0"/>
              </a:spcBef>
              <a:spcAft>
                <a:spcPct val="0"/>
              </a:spcAft>
              <a:defRPr>
                <a:solidFill>
                  <a:schemeClr val="tx1"/>
                </a:solidFill>
                <a:latin typeface="Times New Roman" panose="02020603050405020304" pitchFamily="18" charset="0"/>
              </a:defRPr>
            </a:lvl8pPr>
            <a:lvl9pPr marL="3886200" indent="-228600" algn="ctr" defTabSz="987425" eaLnBrk="0" fontAlgn="base" hangingPunct="0">
              <a:spcBef>
                <a:spcPct val="0"/>
              </a:spcBef>
              <a:spcAft>
                <a:spcPct val="0"/>
              </a:spcAft>
              <a:defRPr>
                <a:solidFill>
                  <a:schemeClr val="tx1"/>
                </a:solidFill>
                <a:latin typeface="Times New Roman" panose="02020603050405020304" pitchFamily="18" charset="0"/>
              </a:defRPr>
            </a:lvl9pPr>
          </a:lstStyle>
          <a:p>
            <a:pPr algn="r"/>
            <a:fld id="{820851A0-0382-48A5-B16F-8DE76C28E6D4}" type="slidenum">
              <a:rPr lang="en-US" altLang="en-US"/>
              <a:pPr algn="r"/>
              <a:t>4</a:t>
            </a:fld>
            <a:endParaRPr lang="en-US" altLang="en-US"/>
          </a:p>
        </p:txBody>
      </p:sp>
      <p:sp>
        <p:nvSpPr>
          <p:cNvPr id="8195" name="Rectangle 1026">
            <a:extLst>
              <a:ext uri="{FF2B5EF4-FFF2-40B4-BE49-F238E27FC236}">
                <a16:creationId xmlns:a16="http://schemas.microsoft.com/office/drawing/2014/main" id="{6EB1171D-49F8-C0E7-5776-E5CC242044B1}"/>
              </a:ext>
            </a:extLst>
          </p:cNvPr>
          <p:cNvSpPr>
            <a:spLocks noGrp="1" noRot="1" noChangeAspect="1" noChangeArrowheads="1" noTextEdit="1"/>
          </p:cNvSpPr>
          <p:nvPr>
            <p:ph type="sldImg"/>
          </p:nvPr>
        </p:nvSpPr>
        <p:spPr>
          <a:ln/>
        </p:spPr>
      </p:sp>
      <p:sp>
        <p:nvSpPr>
          <p:cNvPr id="8196" name="Rectangle 1027">
            <a:extLst>
              <a:ext uri="{FF2B5EF4-FFF2-40B4-BE49-F238E27FC236}">
                <a16:creationId xmlns:a16="http://schemas.microsoft.com/office/drawing/2014/main" id="{ED010C31-0851-F0D8-0956-9309B7386C7B}"/>
              </a:ext>
            </a:extLst>
          </p:cNvPr>
          <p:cNvSpPr>
            <a:spLocks noGrp="1" noChangeArrowheads="1"/>
          </p:cNvSpPr>
          <p:nvPr>
            <p:ph type="body" idx="1"/>
          </p:nvPr>
        </p:nvSpPr>
        <p:spPr>
          <a:noFill/>
        </p:spPr>
        <p:txBody>
          <a:bodyPr/>
          <a:lstStyle/>
          <a:p>
            <a:r>
              <a:rPr lang="en-US" kern="1200" dirty="0">
                <a:solidFill>
                  <a:schemeClr val="tx1"/>
                </a:solidFill>
                <a:effectLst/>
                <a:latin typeface="Arial"/>
                <a:ea typeface="MS PGothic"/>
                <a:cs typeface="Arial"/>
              </a:rPr>
              <a:t>%%AVATAR</a:t>
            </a:r>
            <a:r>
              <a:rPr lang="en-US" dirty="0">
                <a:latin typeface="Arial"/>
                <a:ea typeface="MS PGothic"/>
                <a:cs typeface="Arial"/>
              </a:rPr>
              <a:t>_BOTTOMRIGHT</a:t>
            </a:r>
            <a:r>
              <a:rPr lang="en-US" kern="1200" dirty="0">
                <a:solidFill>
                  <a:schemeClr val="tx1"/>
                </a:solidFill>
                <a:effectLst/>
                <a:latin typeface="Arial"/>
                <a:ea typeface="MS PGothic"/>
                <a:cs typeface="Arial"/>
              </a:rPr>
              <a: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kern="1200" dirty="0">
                <a:solidFill>
                  <a:schemeClr val="tx1"/>
                </a:solidFill>
                <a:effectLst/>
                <a:latin typeface="Arial"/>
                <a:ea typeface="MS PGothic"/>
                <a:cs typeface="Arial"/>
              </a:rPr>
              <a:t>%%TTSPROSODYRATE%</a:t>
            </a:r>
            <a:r>
              <a:rPr lang="en-US" dirty="0">
                <a:latin typeface="Arial"/>
                <a:ea typeface="MS PGothic"/>
                <a:cs typeface="Arial"/>
              </a:rPr>
              <a:t>0.7</a:t>
            </a:r>
            <a:r>
              <a:rPr lang="en-US" sz="1200" b="0" kern="1200" dirty="0">
                <a:solidFill>
                  <a:schemeClr val="tx1"/>
                </a:solidFill>
                <a:effectLst/>
                <a:latin typeface="Arial"/>
                <a:ea typeface="MS PGothic"/>
                <a:cs typeface="Arial"/>
              </a:rPr>
              <a:t>%%TTSPROSODYRATE-END%</a:t>
            </a:r>
          </a:p>
          <a:p>
            <a:pPr>
              <a:defRPr/>
            </a:pPr>
            <a:r>
              <a:rPr lang="en-US" altLang="en-US" dirty="0">
                <a:latin typeface="Arial"/>
                <a:ea typeface="MS PGothic"/>
                <a:cs typeface="Arial"/>
              </a:rPr>
              <a:t>This diagram is true to scale.</a:t>
            </a:r>
            <a:r>
              <a:rPr lang="en-US" altLang="en-US" baseline="0" dirty="0">
                <a:latin typeface="Arial"/>
                <a:ea typeface="MS PGothic"/>
                <a:cs typeface="Arial"/>
              </a:rPr>
              <a:t> </a:t>
            </a:r>
            <a:r>
              <a:rPr lang="en-US" dirty="0">
                <a:latin typeface="Arial"/>
                <a:ea typeface="MS PGothic"/>
                <a:cs typeface="Arial"/>
              </a:rPr>
              <a:t>&lt;break time=”2s”/&gt; &lt;break strength=”medium”/&gt;</a:t>
            </a:r>
            <a:endParaRPr lang="en-US" dirty="0"/>
          </a:p>
          <a:p>
            <a:r>
              <a:rPr lang="en-US" altLang="en-US" dirty="0">
                <a:cs typeface="Arial"/>
              </a:rPr>
              <a:t/>
            </a:r>
            <a:br>
              <a:rPr lang="en-US" altLang="en-US" dirty="0">
                <a:cs typeface="Arial"/>
              </a:rPr>
            </a:br>
            <a:r>
              <a:rPr lang="en-US" sz="1200" b="0" i="0" kern="1200" dirty="0">
                <a:solidFill>
                  <a:schemeClr val="tx1"/>
                </a:solidFill>
                <a:effectLst/>
                <a:latin typeface="Arial"/>
                <a:ea typeface="MS PGothic"/>
                <a:cs typeface="Arial"/>
              </a:rPr>
              <a:t>GPS receivers determine location by measuring signal travel time from </a:t>
            </a:r>
            <a:r>
              <a:rPr lang="en-US" sz="1200" b="0" i="0" kern="1200" dirty="0" smtClean="0">
                <a:solidFill>
                  <a:schemeClr val="tx1"/>
                </a:solidFill>
                <a:effectLst/>
                <a:latin typeface="Arial"/>
                <a:ea typeface="MS PGothic"/>
                <a:cs typeface="Arial"/>
              </a:rPr>
              <a:t>satellites, </a:t>
            </a:r>
            <a:r>
              <a:rPr lang="en-US" sz="1200" b="0" i="0" kern="1200" dirty="0">
                <a:solidFill>
                  <a:schemeClr val="tx1"/>
                </a:solidFill>
                <a:effectLst/>
                <a:latin typeface="Arial"/>
                <a:ea typeface="MS PGothic"/>
                <a:cs typeface="Arial"/>
              </a:rPr>
              <a:t>requiring signals from at least </a:t>
            </a:r>
            <a:r>
              <a:rPr lang="en-US" sz="1200" b="0" i="0" kern="1200" dirty="0" smtClean="0">
                <a:solidFill>
                  <a:schemeClr val="tx1"/>
                </a:solidFill>
                <a:effectLst/>
                <a:latin typeface="Arial"/>
                <a:ea typeface="MS PGothic"/>
                <a:cs typeface="Arial"/>
              </a:rPr>
              <a:t>4 </a:t>
            </a:r>
            <a:r>
              <a:rPr lang="en-US" sz="1200" b="0" i="0" kern="1200" dirty="0">
                <a:solidFill>
                  <a:schemeClr val="tx1"/>
                </a:solidFill>
                <a:effectLst/>
                <a:latin typeface="Arial"/>
                <a:ea typeface="MS PGothic"/>
                <a:cs typeface="Arial"/>
              </a:rPr>
              <a:t>satellites. </a:t>
            </a:r>
            <a:endParaRPr lang="en-US" sz="1200" b="0" i="0" kern="1200" dirty="0" smtClean="0">
              <a:solidFill>
                <a:schemeClr val="tx1"/>
              </a:solidFill>
              <a:effectLst/>
              <a:latin typeface="Arial"/>
              <a:ea typeface="MS PGothic"/>
              <a:cs typeface="Arial"/>
            </a:endParaRPr>
          </a:p>
          <a:p>
            <a:endParaRPr lang="en-US" sz="1200" b="0" i="0" kern="1200" dirty="0" smtClean="0">
              <a:solidFill>
                <a:schemeClr val="tx1"/>
              </a:solidFill>
              <a:effectLst/>
              <a:latin typeface="Arial"/>
              <a:ea typeface="MS PGothic"/>
              <a:cs typeface="Arial"/>
            </a:endParaRPr>
          </a:p>
          <a:p>
            <a:r>
              <a:rPr lang="en-US" sz="1200" b="0" i="0" kern="1200" dirty="0" smtClean="0">
                <a:solidFill>
                  <a:schemeClr val="tx1"/>
                </a:solidFill>
                <a:effectLst/>
                <a:latin typeface="Arial"/>
                <a:ea typeface="MS PGothic"/>
                <a:cs typeface="Arial"/>
              </a:rPr>
              <a:t>GPS </a:t>
            </a:r>
            <a:r>
              <a:rPr lang="en-US" sz="1200" b="0" i="0" kern="1200" dirty="0">
                <a:solidFill>
                  <a:schemeClr val="tx1"/>
                </a:solidFill>
                <a:effectLst/>
                <a:latin typeface="Arial"/>
                <a:ea typeface="MS PGothic"/>
                <a:cs typeface="Arial"/>
              </a:rPr>
              <a:t>provides latitude, longitude, elevation, and time with accuracy ranging from meters on smartphones to centimeters with survey-grade GPS equipment..</a:t>
            </a:r>
          </a:p>
          <a:p>
            <a:endParaRPr lang="en-US" dirty="0">
              <a:latin typeface="Arial"/>
              <a:ea typeface="MS PGothic"/>
              <a:cs typeface="Arial"/>
            </a:endParaRPr>
          </a:p>
        </p:txBody>
      </p:sp>
    </p:spTree>
    <p:extLst>
      <p:ext uri="{BB962C8B-B14F-4D97-AF65-F5344CB8AC3E}">
        <p14:creationId xmlns:p14="http://schemas.microsoft.com/office/powerpoint/2010/main" val="24183600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a:ea typeface="MS PGothic"/>
                <a:cs typeface="Arial"/>
              </a:rPr>
              <a:t>%%AVATAR_BOTTOMRIGHT%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b="0" dirty="0">
                <a:latin typeface="Arial"/>
                <a:ea typeface="MS PGothic"/>
                <a:cs typeface="Arial"/>
              </a:rPr>
              <a:t>%%TTSPROSODYRATE%0.7%%TTSPROSODYRATE-END%</a:t>
            </a:r>
          </a:p>
          <a:p>
            <a:r>
              <a:rPr lang="en-US" b="1" dirty="0">
                <a:latin typeface="Arial"/>
                <a:ea typeface="MS PGothic"/>
                <a:cs typeface="Arial"/>
              </a:rPr>
              <a:t>Satellite Launch</a:t>
            </a:r>
            <a:r>
              <a:rPr lang="en-US" dirty="0">
                <a:latin typeface="Arial"/>
                <a:ea typeface="MS PGothic"/>
                <a:cs typeface="Arial"/>
              </a:rPr>
              <a:t>. &lt;break time=”2s”/&gt; &lt;break strength=”medium”/&gt;</a:t>
            </a:r>
          </a:p>
          <a:p>
            <a:endParaRPr lang="en-US" dirty="0">
              <a:latin typeface="Arial"/>
              <a:ea typeface="MS PGothic"/>
              <a:cs typeface="Arial"/>
            </a:endParaRPr>
          </a:p>
          <a:p>
            <a:r>
              <a:rPr lang="en-US" dirty="0">
                <a:latin typeface="Arial"/>
                <a:ea typeface="MS PGothic"/>
                <a:cs typeface="Arial"/>
              </a:rPr>
              <a:t>This slide highlights the significant milestone of the Falcon 9 rocket launching the first GPS three satellite in December 2018. The image captures the moment of liftoff, showcasing advanced rocket technology from SpaceX. </a:t>
            </a:r>
            <a:r>
              <a:rPr lang="en-US" sz="1200" kern="1200" dirty="0">
                <a:solidFill>
                  <a:schemeClr val="tx1"/>
                </a:solidFill>
                <a:effectLst/>
                <a:latin typeface="Arial"/>
                <a:ea typeface="MS PGothic"/>
                <a:cs typeface="Arial"/>
              </a:rPr>
              <a:t>&lt;break time=”2s”/&gt; </a:t>
            </a:r>
          </a:p>
          <a:p>
            <a:endParaRPr lang="en-US" dirty="0">
              <a:latin typeface="Arial"/>
              <a:ea typeface="MS PGothic"/>
              <a:cs typeface="Arial"/>
            </a:endParaRPr>
          </a:p>
          <a:p>
            <a:r>
              <a:rPr lang="en-US" dirty="0">
                <a:latin typeface="Arial"/>
                <a:ea typeface="MS PGothic"/>
                <a:cs typeface="Arial"/>
              </a:rPr>
              <a:t>Founded by Elon Musk in 2002, SpaceX has revolutionized space travel with reusable rockets and ambitious missions. The GPS three satellite represents a major upgrade in global positioning technology, offering improved accuracy, enhanced security, and better resistance to jamming. This launch marked a key step in modernizing the GPS constellation, which is critical for navigation, timing, and various military and civilian applications worldwide. The clear sky and water backdrop emphasize the precision and power of this launch event..</a:t>
            </a:r>
            <a:r>
              <a:rPr lang="en-US" dirty="0">
                <a:cs typeface="Arial"/>
              </a:rPr>
              <a:t/>
            </a:r>
            <a:br>
              <a:rPr lang="en-US" dirty="0">
                <a:cs typeface="Arial"/>
              </a:rPr>
            </a:br>
            <a:endParaRPr lang="en-US" dirty="0">
              <a:cs typeface="Arial"/>
            </a:endParaRPr>
          </a:p>
          <a:p>
            <a:r>
              <a:rPr lang="en-US" b="0" dirty="0">
                <a:latin typeface="Arial"/>
                <a:ea typeface="MS PGothic"/>
                <a:cs typeface="Arial"/>
              </a:rPr>
              <a:t>Note that SpaceX </a:t>
            </a:r>
            <a:r>
              <a:rPr lang="en-US" dirty="0">
                <a:latin typeface="Arial"/>
                <a:ea typeface="MS PGothic"/>
                <a:cs typeface="Arial"/>
              </a:rPr>
              <a:t>stands for </a:t>
            </a:r>
            <a:r>
              <a:rPr lang="en-US" b="0" dirty="0">
                <a:latin typeface="Arial"/>
                <a:ea typeface="MS PGothic"/>
                <a:cs typeface="Arial"/>
              </a:rPr>
              <a:t>Space Exploration Technologies </a:t>
            </a:r>
            <a:r>
              <a:rPr lang="en-US" dirty="0">
                <a:latin typeface="Arial"/>
                <a:ea typeface="MS PGothic"/>
                <a:cs typeface="Arial"/>
              </a:rPr>
              <a:t>Corporation..&lt;break time=”2s”/&gt; </a:t>
            </a:r>
            <a:endParaRPr lang="en-US" b="0" dirty="0">
              <a:latin typeface="Arial"/>
              <a:ea typeface="MS PGothic"/>
              <a:cs typeface="Arial"/>
            </a:endParaRPr>
          </a:p>
          <a:p>
            <a:pPr>
              <a:buNone/>
            </a:pPr>
            <a:endParaRPr lang="en-US" b="0" dirty="0"/>
          </a:p>
          <a:p>
            <a:r>
              <a:rPr lang="en-US" b="0" dirty="0">
                <a:latin typeface="Arial"/>
                <a:ea typeface="MS PGothic"/>
                <a:cs typeface="Arial"/>
              </a:rPr>
              <a:t>SpaceX performs the following functions</a:t>
            </a:r>
            <a:r>
              <a:rPr lang="en-US" dirty="0">
                <a:latin typeface="Arial"/>
                <a:ea typeface="MS PGothic"/>
                <a:cs typeface="Arial"/>
              </a:rPr>
              <a:t>. &lt;break time=”2s”/&gt; </a:t>
            </a:r>
            <a:endParaRPr lang="en-US" b="0" dirty="0">
              <a:latin typeface="Arial"/>
              <a:ea typeface="MS PGothic"/>
              <a:cs typeface="Arial"/>
            </a:endParaRPr>
          </a:p>
          <a:p>
            <a:pPr marL="171450" indent="-171450">
              <a:buFont typeface="Arial" panose="020B0604020202020204" pitchFamily="34" charset="0"/>
              <a:buChar char="•"/>
            </a:pPr>
            <a:r>
              <a:rPr lang="en-US" b="0" dirty="0">
                <a:latin typeface="Arial"/>
                <a:ea typeface="MS PGothic"/>
                <a:cs typeface="Arial"/>
              </a:rPr>
              <a:t>Launches rockets for satellites, cargo, and people (e.g., Falcon 9, Falcon Heavy).</a:t>
            </a:r>
          </a:p>
          <a:p>
            <a:pPr marL="171450" indent="-171450">
              <a:buFont typeface="Arial" panose="020B0604020202020204" pitchFamily="34" charset="0"/>
              <a:buChar char="•"/>
            </a:pPr>
            <a:r>
              <a:rPr lang="en-US" b="0" dirty="0">
                <a:latin typeface="Arial"/>
                <a:ea typeface="MS PGothic"/>
                <a:cs typeface="Arial"/>
              </a:rPr>
              <a:t>Transports astronauts to the International Space Station for NASA.</a:t>
            </a:r>
          </a:p>
          <a:p>
            <a:pPr marL="171450" indent="-171450">
              <a:buFont typeface="Arial" panose="020B0604020202020204" pitchFamily="34" charset="0"/>
              <a:buChar char="•"/>
            </a:pPr>
            <a:r>
              <a:rPr lang="en-US" b="0" dirty="0">
                <a:latin typeface="Arial"/>
                <a:ea typeface="MS PGothic"/>
                <a:cs typeface="Arial"/>
              </a:rPr>
              <a:t>Develops reusable rockets to reduce the cost of space travel.</a:t>
            </a:r>
          </a:p>
          <a:p>
            <a:pPr marL="171450" indent="-171450">
              <a:buFont typeface="Arial" panose="020B0604020202020204" pitchFamily="34" charset="0"/>
              <a:buChar char="•"/>
            </a:pPr>
            <a:r>
              <a:rPr lang="en-US" b="0" dirty="0">
                <a:latin typeface="Arial"/>
                <a:ea typeface="MS PGothic"/>
                <a:cs typeface="Arial"/>
              </a:rPr>
              <a:t>Builds spacecraft like Dragon and Starship for future Mars missions. </a:t>
            </a:r>
            <a:r>
              <a:rPr lang="en-US" sz="1200" kern="1200" dirty="0">
                <a:solidFill>
                  <a:schemeClr val="tx1"/>
                </a:solidFill>
                <a:effectLst/>
                <a:latin typeface="Arial"/>
                <a:ea typeface="MS PGothic"/>
                <a:cs typeface="Arial"/>
              </a:rPr>
              <a:t>&lt;break time=”2s”/&gt;</a:t>
            </a:r>
            <a:endParaRPr lang="en-US" b="0" dirty="0">
              <a:latin typeface="Arial"/>
              <a:ea typeface="MS PGothic"/>
              <a:cs typeface="Arial"/>
            </a:endParaRPr>
          </a:p>
        </p:txBody>
      </p:sp>
      <p:sp>
        <p:nvSpPr>
          <p:cNvPr id="4" name="Slide Number Placeholder 3"/>
          <p:cNvSpPr>
            <a:spLocks noGrp="1"/>
          </p:cNvSpPr>
          <p:nvPr>
            <p:ph type="sldNum" sz="quarter" idx="5"/>
          </p:nvPr>
        </p:nvSpPr>
        <p:spPr/>
        <p:txBody>
          <a:bodyPr/>
          <a:lstStyle/>
          <a:p>
            <a:fld id="{69E2D39C-4E78-40DA-95C3-B88E1DF73B66}" type="slidenum">
              <a:rPr lang="en-US" altLang="en-US" smtClean="0"/>
              <a:pPr/>
              <a:t>5</a:t>
            </a:fld>
            <a:endParaRPr lang="en-US" altLang="en-US"/>
          </a:p>
        </p:txBody>
      </p:sp>
    </p:spTree>
    <p:extLst>
      <p:ext uri="{BB962C8B-B14F-4D97-AF65-F5344CB8AC3E}">
        <p14:creationId xmlns:p14="http://schemas.microsoft.com/office/powerpoint/2010/main" val="30371460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a:ea typeface="MS PGothic"/>
                <a:cs typeface="Arial"/>
              </a:rPr>
              <a:t>%%AVATAR_BOTTOMRIGHT%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kern="1200" dirty="0">
                <a:solidFill>
                  <a:schemeClr val="tx1"/>
                </a:solidFill>
                <a:effectLst/>
                <a:latin typeface="Arial"/>
                <a:ea typeface="MS PGothic"/>
                <a:cs typeface="Arial"/>
              </a:rPr>
              <a:t>%%TTSPROSODYRATE%0.7%%TTSPROSODYRATE-END%</a:t>
            </a:r>
          </a:p>
          <a:p>
            <a:r>
              <a:rPr lang="en-US" b="1" dirty="0">
                <a:latin typeface="Arial"/>
                <a:ea typeface="MS PGothic"/>
                <a:cs typeface="Arial"/>
              </a:rPr>
              <a:t>GPS Three F Satellite.</a:t>
            </a:r>
            <a:r>
              <a:rPr lang="en-US" dirty="0">
                <a:latin typeface="Arial"/>
                <a:ea typeface="MS PGothic"/>
                <a:cs typeface="Arial"/>
              </a:rPr>
              <a:t> &lt;break time=”2s”/&gt; &lt;break strength=”medium”/&gt;</a:t>
            </a:r>
          </a:p>
          <a:p>
            <a:endParaRPr lang="en-US" dirty="0"/>
          </a:p>
          <a:p>
            <a:pPr>
              <a:buNone/>
            </a:pPr>
            <a:r>
              <a:rPr lang="en-US" dirty="0">
                <a:latin typeface="Arial"/>
                <a:ea typeface="MS PGothic"/>
                <a:cs typeface="Arial"/>
              </a:rPr>
              <a:t>This slide highlights the GPS Three F satellite, a critical advancement in satellite navigation technology developed by Lockheed Martin, set for launch in 2026. The key feature of this satellite is its enhanced anti-jamming capability, which is 60 times greater than previous models. This improvement is vital for maintaining uninterrupted GPS access for U.S. and allied forces, especially in hostile or contested environments where signal interference or denial attempts are common. The satellite's robust design ensures operational reliability and security, reinforcing strategic advantages in military and defense operations. The image on the slide visually represents the satellite, emphasizing its technological sophistication and the importance of this upgrade in global positioning systems..</a:t>
            </a:r>
            <a:r>
              <a:rPr lang="en-US" dirty="0">
                <a:cs typeface="Arial"/>
              </a:rPr>
              <a:t/>
            </a:r>
            <a:br>
              <a:rPr lang="en-US" dirty="0">
                <a:cs typeface="Arial"/>
              </a:rPr>
            </a:br>
            <a:endParaRPr lang="en-US" dirty="0">
              <a:latin typeface="Arial"/>
              <a:ea typeface="MS PGothic"/>
              <a:cs typeface="Arial"/>
            </a:endParaRPr>
          </a:p>
          <a:p>
            <a:r>
              <a:rPr lang="en-US" dirty="0">
                <a:cs typeface="Arial"/>
              </a:rPr>
              <a:t/>
            </a:r>
            <a:br>
              <a:rPr lang="en-US" dirty="0">
                <a:cs typeface="Arial"/>
              </a:rPr>
            </a:br>
            <a:endParaRPr lang="en-US" dirty="0"/>
          </a:p>
        </p:txBody>
      </p:sp>
      <p:sp>
        <p:nvSpPr>
          <p:cNvPr id="4" name="Slide Number Placeholder 3"/>
          <p:cNvSpPr>
            <a:spLocks noGrp="1"/>
          </p:cNvSpPr>
          <p:nvPr>
            <p:ph type="sldNum" sz="quarter" idx="5"/>
          </p:nvPr>
        </p:nvSpPr>
        <p:spPr/>
        <p:txBody>
          <a:bodyPr/>
          <a:lstStyle/>
          <a:p>
            <a:fld id="{69E2D39C-4E78-40DA-95C3-B88E1DF73B66}" type="slidenum">
              <a:rPr lang="en-US" altLang="en-US" smtClean="0"/>
              <a:pPr/>
              <a:t>6</a:t>
            </a:fld>
            <a:endParaRPr lang="en-US" altLang="en-US"/>
          </a:p>
        </p:txBody>
      </p:sp>
    </p:spTree>
    <p:extLst>
      <p:ext uri="{BB962C8B-B14F-4D97-AF65-F5344CB8AC3E}">
        <p14:creationId xmlns:p14="http://schemas.microsoft.com/office/powerpoint/2010/main" val="20808105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Arial"/>
                <a:ea typeface="MS PGothic"/>
                <a:cs typeface="Arial"/>
              </a:rPr>
              <a:t>%%AVATAR_BOTTOMRIGHT%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kern="1200" dirty="0">
                <a:solidFill>
                  <a:schemeClr val="tx1"/>
                </a:solidFill>
                <a:effectLst/>
                <a:latin typeface="Arial"/>
                <a:ea typeface="MS PGothic"/>
                <a:cs typeface="Arial"/>
              </a:rPr>
              <a:t>%%TTSPROSODYRATE%0.7%%TTSPROSODYRATE-END%</a:t>
            </a:r>
          </a:p>
          <a:p>
            <a:r>
              <a:rPr lang="en-US" dirty="0">
                <a:latin typeface="Arial"/>
                <a:ea typeface="MS PGothic"/>
                <a:cs typeface="Arial"/>
              </a:rPr>
              <a:t>How GPS</a:t>
            </a:r>
            <a:r>
              <a:rPr lang="en-US" b="0" dirty="0">
                <a:latin typeface="Arial"/>
                <a:ea typeface="MS PGothic"/>
                <a:cs typeface="Arial"/>
              </a:rPr>
              <a:t> </a:t>
            </a:r>
            <a:r>
              <a:rPr lang="en-US" dirty="0">
                <a:latin typeface="Arial"/>
                <a:ea typeface="MS PGothic"/>
                <a:cs typeface="Arial"/>
              </a:rPr>
              <a:t>Works?.</a:t>
            </a:r>
            <a:r>
              <a:rPr lang="en-US" b="0" dirty="0">
                <a:latin typeface="Arial"/>
                <a:ea typeface="MS PGothic"/>
                <a:cs typeface="Arial"/>
              </a:rPr>
              <a:t> &lt;break time=”2s”/&gt; &lt;break strength=”medium”/&gt;</a:t>
            </a:r>
          </a:p>
          <a:p>
            <a:endParaRPr lang="en-US" dirty="0">
              <a:latin typeface="Arial"/>
              <a:ea typeface="MS PGothic"/>
              <a:cs typeface="Arial"/>
            </a:endParaRPr>
          </a:p>
          <a:p>
            <a:r>
              <a:rPr lang="en-US" dirty="0" smtClean="0">
                <a:latin typeface="Arial"/>
                <a:ea typeface="MS PGothic"/>
                <a:cs typeface="Arial"/>
              </a:rPr>
              <a:t>A </a:t>
            </a:r>
            <a:r>
              <a:rPr lang="en-US" dirty="0">
                <a:latin typeface="Arial"/>
                <a:ea typeface="MS PGothic"/>
                <a:cs typeface="Arial"/>
              </a:rPr>
              <a:t>GPS receiver calculates its exact location by measuring the distance from at least four satellites, which allows it to determine latitude, longitude, elevation, and precise time. The accuracy varies depending on the device: smartphones typically achieve horizontal accuracy within 1 to 5 meters, while specialized survey-grade GPS equipment can pinpoint locations with centimeter-level accuracy both horizontally and vertically. &lt;break time=”2s”/&gt; </a:t>
            </a:r>
          </a:p>
          <a:p>
            <a:r>
              <a:rPr lang="en-US" dirty="0">
                <a:cs typeface="Arial"/>
              </a:rPr>
              <a:t/>
            </a:r>
            <a:br>
              <a:rPr lang="en-US" dirty="0">
                <a:cs typeface="Arial"/>
              </a:rPr>
            </a:br>
            <a:endParaRPr lang="en-US" dirty="0"/>
          </a:p>
        </p:txBody>
      </p:sp>
      <p:sp>
        <p:nvSpPr>
          <p:cNvPr id="4" name="Slide Number Placeholder 3"/>
          <p:cNvSpPr>
            <a:spLocks noGrp="1"/>
          </p:cNvSpPr>
          <p:nvPr>
            <p:ph type="sldNum" sz="quarter" idx="5"/>
          </p:nvPr>
        </p:nvSpPr>
        <p:spPr/>
        <p:txBody>
          <a:bodyPr/>
          <a:lstStyle/>
          <a:p>
            <a:fld id="{46798416-C537-4EBA-920D-92575DB287AB}" type="slidenum">
              <a:rPr lang="en-US" altLang="en-US" smtClean="0"/>
              <a:pPr/>
              <a:t>7</a:t>
            </a:fld>
            <a:endParaRPr lang="en-US" altLang="en-US"/>
          </a:p>
        </p:txBody>
      </p:sp>
    </p:spTree>
    <p:extLst>
      <p:ext uri="{BB962C8B-B14F-4D97-AF65-F5344CB8AC3E}">
        <p14:creationId xmlns:p14="http://schemas.microsoft.com/office/powerpoint/2010/main" val="29333214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016F7C-1D41-FFEC-5AC2-70D26E844DD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BBD910-A69C-594E-0C85-5017EA31CFF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56714A-16EF-7BD0-0644-1066410EF443}"/>
              </a:ext>
            </a:extLst>
          </p:cNvPr>
          <p:cNvSpPr>
            <a:spLocks noGrp="1"/>
          </p:cNvSpPr>
          <p:nvPr>
            <p:ph type="body" idx="1"/>
          </p:nvPr>
        </p:nvSpPr>
        <p:spPr>
          <a:xfrm>
            <a:off x="228600" y="4343400"/>
            <a:ext cx="6324600" cy="4114800"/>
          </a:xfrm>
        </p:spPr>
        <p:txBody>
          <a:bodyPr/>
          <a:lstStyle/>
          <a:p>
            <a:r>
              <a:rPr lang="en-US" dirty="0">
                <a:latin typeface="Arial"/>
                <a:ea typeface="MS PGothic"/>
                <a:cs typeface="Arial"/>
              </a:rPr>
              <a:t>%%AVATAR_BOTTOMRIGHT%</a:t>
            </a:r>
          </a:p>
          <a:p>
            <a:r>
              <a:rPr lang="en-US" b="1" dirty="0">
                <a:latin typeface="Arial"/>
                <a:ea typeface="MS PGothic"/>
                <a:cs typeface="Arial"/>
              </a:rPr>
              <a:t>How GPS Determines Position</a:t>
            </a:r>
            <a:r>
              <a:rPr lang="en-US" dirty="0">
                <a:latin typeface="Arial"/>
                <a:ea typeface="MS PGothic"/>
                <a:cs typeface="Arial"/>
              </a:rPr>
              <a:t>. &lt;break time=”2s”/&gt; &lt;break strength=”medium”/&gt;</a:t>
            </a:r>
          </a:p>
          <a:p>
            <a:endParaRPr lang="en-US" dirty="0"/>
          </a:p>
          <a:p>
            <a:r>
              <a:rPr lang="en-US" dirty="0">
                <a:latin typeface="Arial"/>
                <a:ea typeface="MS PGothic"/>
                <a:cs typeface="Arial"/>
              </a:rPr>
              <a:t>This diagram is from </a:t>
            </a:r>
            <a:r>
              <a:rPr lang="en-US" b="1" dirty="0">
                <a:latin typeface="Arial"/>
                <a:ea typeface="MS PGothic"/>
                <a:cs typeface="Arial"/>
              </a:rPr>
              <a:t>www.gps.gov</a:t>
            </a:r>
            <a:endParaRPr lang="en-US" dirty="0">
              <a:latin typeface="Arial"/>
              <a:ea typeface="MS PGothic"/>
              <a:cs typeface="Arial"/>
            </a:endParaRPr>
          </a:p>
          <a:p>
            <a:endParaRPr lang="en-US" dirty="0">
              <a:latin typeface="Arial"/>
              <a:ea typeface="MS PGothic"/>
              <a:cs typeface="Arial"/>
            </a:endParaRPr>
          </a:p>
          <a:p>
            <a:r>
              <a:rPr lang="en-US" dirty="0">
                <a:latin typeface="Arial"/>
                <a:ea typeface="MS PGothic"/>
                <a:cs typeface="Arial"/>
              </a:rPr>
              <a:t>It breaks down the process of how GPS determines your exact position on Earth. It starts with GPS satellites continuously broadcasting radio signals. These signals travel at the speed of light, and the GPS receiver measures how long it takes for each signal to arrive. By calculating the distance from multiple satellites using this travel time, the receiver uses trilateration to pinpoint its precise location..</a:t>
            </a:r>
          </a:p>
          <a:p>
            <a:endParaRPr lang="en-US" dirty="0">
              <a:latin typeface="Arial"/>
              <a:ea typeface="MS PGothic"/>
              <a:cs typeface="Arial"/>
            </a:endParaRPr>
          </a:p>
        </p:txBody>
      </p:sp>
      <p:sp>
        <p:nvSpPr>
          <p:cNvPr id="4" name="Slide Number Placeholder 3">
            <a:extLst>
              <a:ext uri="{FF2B5EF4-FFF2-40B4-BE49-F238E27FC236}">
                <a16:creationId xmlns:a16="http://schemas.microsoft.com/office/drawing/2014/main" id="{5B4F9905-44A4-B565-434F-6E3AF9E7177F}"/>
              </a:ext>
            </a:extLst>
          </p:cNvPr>
          <p:cNvSpPr>
            <a:spLocks noGrp="1"/>
          </p:cNvSpPr>
          <p:nvPr>
            <p:ph type="sldNum" sz="quarter" idx="5"/>
          </p:nvPr>
        </p:nvSpPr>
        <p:spPr/>
        <p:txBody>
          <a:bodyPr/>
          <a:lstStyle/>
          <a:p>
            <a:fld id="{46798416-C537-4EBA-920D-92575DB287AB}" type="slidenum">
              <a:rPr lang="en-US" altLang="en-US" smtClean="0"/>
              <a:pPr/>
              <a:t>8</a:t>
            </a:fld>
            <a:endParaRPr lang="en-US" altLang="en-US"/>
          </a:p>
        </p:txBody>
      </p:sp>
    </p:spTree>
    <p:extLst>
      <p:ext uri="{BB962C8B-B14F-4D97-AF65-F5344CB8AC3E}">
        <p14:creationId xmlns:p14="http://schemas.microsoft.com/office/powerpoint/2010/main" val="10878771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a:ea typeface="MS PGothic"/>
                <a:cs typeface="Arial"/>
              </a:rPr>
              <a:t>%%AVATAR_BOTTOMRIGHT%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mn-lt"/>
                <a:ea typeface="+mn-ea"/>
                <a:cs typeface="+mn-cs"/>
              </a:rPr>
              <a:t>%%</a:t>
            </a:r>
            <a:r>
              <a:rPr lang="en-US" sz="1200" kern="1200" dirty="0" err="1">
                <a:solidFill>
                  <a:schemeClr val="tx1"/>
                </a:solidFill>
                <a:effectLst/>
                <a:latin typeface="+mn-lt"/>
                <a:ea typeface="+mn-ea"/>
                <a:cs typeface="+mn-cs"/>
              </a:rPr>
              <a:t>SLIDETTSVOICE%en-US-Wavenet-H</a:t>
            </a:r>
            <a:r>
              <a:rPr lang="en-US" sz="1200" kern="1200" dirty="0">
                <a:solidFill>
                  <a:schemeClr val="tx1"/>
                </a:solidFill>
                <a:effectLst/>
                <a:latin typeface="+mn-lt"/>
                <a:ea typeface="+mn-ea"/>
                <a:cs typeface="+mn-cs"/>
              </a:rPr>
              <a:t>%%SLIDETTSVOICE-END%</a:t>
            </a:r>
            <a:endParaRPr lang="en-US" sz="1200" kern="1200" dirty="0">
              <a:solidFill>
                <a:schemeClr val="tx1"/>
              </a:solidFill>
              <a:effectLst/>
              <a:latin typeface="+mn-lt"/>
              <a:ea typeface="Calibri"/>
              <a:cs typeface="Calibri"/>
            </a:endParaRPr>
          </a:p>
          <a:p>
            <a:r>
              <a:rPr lang="en-US" b="1" dirty="0">
                <a:latin typeface="Arial"/>
                <a:ea typeface="MS PGothic"/>
                <a:cs typeface="Arial"/>
              </a:rPr>
              <a:t>Class Activity</a:t>
            </a:r>
            <a:r>
              <a:rPr lang="en-US" dirty="0">
                <a:latin typeface="Arial"/>
                <a:ea typeface="MS PGothic"/>
                <a:cs typeface="Arial"/>
              </a:rPr>
              <a:t>. &lt;break time=”2s”/&gt; &lt;break strength=”medium”/&gt;</a:t>
            </a:r>
          </a:p>
          <a:p>
            <a:r>
              <a:rPr lang="en-US" dirty="0" smtClean="0">
                <a:latin typeface="Arial"/>
                <a:ea typeface="MS PGothic"/>
                <a:cs typeface="Arial"/>
              </a:rPr>
              <a:t>Hello, This is your Teaching Assistant.</a:t>
            </a:r>
          </a:p>
          <a:p>
            <a:endParaRPr lang="en-US" dirty="0" smtClean="0"/>
          </a:p>
          <a:p>
            <a:r>
              <a:rPr lang="en-US" dirty="0" smtClean="0">
                <a:latin typeface="Arial"/>
                <a:ea typeface="MS PGothic"/>
                <a:cs typeface="Arial"/>
              </a:rPr>
              <a:t>Let’s </a:t>
            </a:r>
            <a:r>
              <a:rPr lang="en-US" dirty="0">
                <a:latin typeface="Arial"/>
                <a:ea typeface="MS PGothic"/>
                <a:cs typeface="Arial"/>
              </a:rPr>
              <a:t>take a short break for a quick class activity.</a:t>
            </a:r>
          </a:p>
          <a:p>
            <a:endParaRPr lang="en-US" dirty="0"/>
          </a:p>
          <a:p>
            <a:r>
              <a:rPr lang="en-US" dirty="0">
                <a:latin typeface="Arial"/>
                <a:ea typeface="MS PGothic"/>
                <a:cs typeface="Arial"/>
              </a:rPr>
              <a:t>Please open Google Chrome—or any other browser you prefer—and search for the difference between </a:t>
            </a:r>
            <a:r>
              <a:rPr lang="en-US" i="1" dirty="0">
                <a:latin typeface="Arial"/>
                <a:ea typeface="MS PGothic"/>
                <a:cs typeface="Arial"/>
              </a:rPr>
              <a:t>triangulation</a:t>
            </a:r>
            <a:r>
              <a:rPr lang="en-US" dirty="0">
                <a:latin typeface="Arial"/>
                <a:ea typeface="MS PGothic"/>
                <a:cs typeface="Arial"/>
              </a:rPr>
              <a:t> and </a:t>
            </a:r>
            <a:r>
              <a:rPr lang="en-US" i="1" dirty="0">
                <a:latin typeface="Arial"/>
                <a:ea typeface="MS PGothic"/>
                <a:cs typeface="Arial"/>
              </a:rPr>
              <a:t>trilateration</a:t>
            </a:r>
            <a:r>
              <a:rPr lang="en-US" dirty="0">
                <a:latin typeface="Arial"/>
                <a:ea typeface="MS PGothic"/>
                <a:cs typeface="Arial"/>
              </a:rPr>
              <a:t>.</a:t>
            </a:r>
          </a:p>
          <a:p>
            <a:endParaRPr lang="en-US" dirty="0"/>
          </a:p>
          <a:p>
            <a:r>
              <a:rPr lang="en-US" dirty="0">
                <a:latin typeface="Arial"/>
                <a:ea typeface="MS PGothic"/>
                <a:cs typeface="Arial"/>
              </a:rPr>
              <a:t>You’ll have 15 minutes for this activity. Once you're done, we’ll regroup and discuss what you found.</a:t>
            </a:r>
          </a:p>
          <a:p>
            <a:endParaRPr lang="en-US" dirty="0"/>
          </a:p>
          <a:p>
            <a:r>
              <a:rPr lang="en-US" dirty="0">
                <a:latin typeface="Arial"/>
                <a:ea typeface="MS PGothic"/>
                <a:cs typeface="Arial"/>
              </a:rPr>
              <a:t>Take your time and have fun exploring. </a:t>
            </a:r>
            <a:r>
              <a:rPr lang="en-US" sz="1200" kern="1200" dirty="0">
                <a:solidFill>
                  <a:schemeClr val="tx1"/>
                </a:solidFill>
                <a:effectLst/>
                <a:latin typeface="Arial"/>
                <a:ea typeface="MS PGothic"/>
                <a:cs typeface="Arial"/>
              </a:rPr>
              <a:t>&lt;break time=”5s”/&gt;</a:t>
            </a:r>
            <a:endParaRPr lang="en-US" dirty="0">
              <a:latin typeface="Arial"/>
              <a:ea typeface="MS PGothic"/>
              <a:cs typeface="Arial"/>
            </a:endParaRP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9E2D39C-4E78-40DA-95C3-B88E1DF73B6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4824427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Arial"/>
                <a:ea typeface="MS PGothic"/>
                <a:cs typeface="Arial"/>
              </a:rPr>
              <a:t>%%AVATAR_BOTTOMLEFT%</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kern="1200" dirty="0">
                <a:solidFill>
                  <a:schemeClr val="tx1"/>
                </a:solidFill>
                <a:effectLst/>
                <a:latin typeface="Arial"/>
                <a:ea typeface="MS PGothic"/>
                <a:cs typeface="Arial"/>
              </a:rPr>
              <a:t>%%</a:t>
            </a:r>
            <a:r>
              <a:rPr lang="en-US" sz="1200" kern="1200" dirty="0" err="1">
                <a:solidFill>
                  <a:schemeClr val="tx1"/>
                </a:solidFill>
                <a:effectLst/>
                <a:latin typeface="Arial"/>
                <a:ea typeface="MS PGothic"/>
                <a:cs typeface="Arial"/>
              </a:rPr>
              <a:t>SLIDETTSVOICE%en-US-Wavenet-H</a:t>
            </a:r>
            <a:r>
              <a:rPr lang="en-US" sz="1200" kern="1200" dirty="0">
                <a:solidFill>
                  <a:schemeClr val="tx1"/>
                </a:solidFill>
                <a:effectLst/>
                <a:latin typeface="Arial"/>
                <a:ea typeface="MS PGothic"/>
                <a:cs typeface="Arial"/>
              </a:rPr>
              <a:t>%%SLIDETTSVOICE-END%</a:t>
            </a:r>
            <a:endParaRPr lang="en-US" dirty="0">
              <a:effectLst/>
              <a:latin typeface="Arial"/>
              <a:ea typeface="MS PGothic"/>
              <a:cs typeface="Arial"/>
            </a:endParaRPr>
          </a:p>
          <a:p>
            <a:r>
              <a:rPr lang="en-US" b="1" dirty="0">
                <a:latin typeface="Arial"/>
                <a:ea typeface="MS PGothic"/>
                <a:cs typeface="Arial"/>
              </a:rPr>
              <a:t>Class Activity Results</a:t>
            </a:r>
            <a:r>
              <a:rPr lang="en-US" dirty="0">
                <a:latin typeface="Arial"/>
                <a:ea typeface="MS PGothic"/>
                <a:cs typeface="Arial"/>
              </a:rPr>
              <a:t>. &lt;break time=”2s”/&gt; &lt;break strength=”medium”/&gt;</a:t>
            </a:r>
          </a:p>
          <a:p>
            <a:endParaRPr lang="en-US" dirty="0"/>
          </a:p>
          <a:p>
            <a:pPr>
              <a:buNone/>
            </a:pPr>
            <a:r>
              <a:rPr lang="en-US" dirty="0">
                <a:latin typeface="Arial"/>
                <a:ea typeface="MS PGothic"/>
                <a:cs typeface="Arial"/>
              </a:rPr>
              <a:t>Here is the desired outcome of this activity.</a:t>
            </a:r>
          </a:p>
          <a:p>
            <a:pPr>
              <a:buNone/>
            </a:pPr>
            <a:endParaRPr lang="en-US" dirty="0"/>
          </a:p>
          <a:p>
            <a:pPr>
              <a:buNone/>
            </a:pPr>
            <a:r>
              <a:rPr lang="en-US" dirty="0">
                <a:latin typeface="Arial"/>
                <a:ea typeface="MS PGothic"/>
                <a:cs typeface="Arial"/>
              </a:rPr>
              <a:t>This activity should clarify a common misunderstanding about positioning methods. It should contrast conventional surveying, which relies on triangulation, with GPS technology that uses trilateration. Triangulation involves measuring angles from known points to determine a location, whereas trilateration calculates position based on distances from multiple satellites. The slide highlights that many people mistakenly believe GPS uses triangulation, as shown by the Google search screenshot</a:t>
            </a:r>
            <a:r>
              <a:rPr lang="en-US" dirty="0" smtClean="0">
                <a:latin typeface="Arial"/>
                <a:ea typeface="MS PGothic"/>
                <a:cs typeface="Arial"/>
              </a:rPr>
              <a:t>.. </a:t>
            </a:r>
            <a:r>
              <a:rPr lang="en-US" sz="1200" kern="1200" dirty="0">
                <a:solidFill>
                  <a:schemeClr val="tx1"/>
                </a:solidFill>
                <a:effectLst/>
                <a:latin typeface="Arial"/>
                <a:ea typeface="MS PGothic"/>
                <a:cs typeface="Arial"/>
              </a:rPr>
              <a:t>&lt;break time=”2s”/&gt; </a:t>
            </a:r>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46798416-C537-4EBA-920D-92575DB287AB}"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14952822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E65943-5731-D7A7-0A44-B175C95346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512504-D4C1-A156-7E05-DA72B39E51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3BE5E7-3148-29DA-B11C-EC482B87B9E6}"/>
              </a:ext>
            </a:extLst>
          </p:cNvPr>
          <p:cNvSpPr>
            <a:spLocks noGrp="1"/>
          </p:cNvSpPr>
          <p:nvPr>
            <p:ph type="body" idx="1"/>
          </p:nvPr>
        </p:nvSpPr>
        <p:spPr/>
        <p:txBody>
          <a:bodyPr/>
          <a:lstStyle/>
          <a:p>
            <a:pPr>
              <a:defRPr/>
            </a:pPr>
            <a:r>
              <a:rPr lang="en-US" dirty="0">
                <a:latin typeface="Arial"/>
                <a:ea typeface="MS PGothic"/>
                <a:cs typeface="Arial"/>
              </a:rPr>
              <a:t>%%AVATAR_BOTTOMRIGHT%</a:t>
            </a:r>
          </a:p>
          <a:p>
            <a:pPr>
              <a:defRPr/>
            </a:pPr>
            <a:r>
              <a:rPr lang="en-US" kern="1200" dirty="0">
                <a:solidFill>
                  <a:schemeClr val="tx1"/>
                </a:solidFill>
                <a:effectLst/>
                <a:latin typeface="Arial"/>
                <a:ea typeface="MS PGothic"/>
                <a:cs typeface="Arial"/>
              </a:rPr>
              <a:t>%%</a:t>
            </a:r>
            <a:r>
              <a:rPr lang="en-US" sz="1200" kern="1200" dirty="0" err="1">
                <a:solidFill>
                  <a:schemeClr val="tx1"/>
                </a:solidFill>
                <a:effectLst/>
                <a:latin typeface="Arial"/>
                <a:ea typeface="MS PGothic"/>
                <a:cs typeface="Arial"/>
              </a:rPr>
              <a:t>SLIDETTSVOICE%en-US-Wavenet-H</a:t>
            </a:r>
            <a:r>
              <a:rPr lang="en-US" sz="1200" kern="1200" dirty="0">
                <a:solidFill>
                  <a:schemeClr val="tx1"/>
                </a:solidFill>
                <a:effectLst/>
                <a:latin typeface="Arial"/>
                <a:ea typeface="MS PGothic"/>
                <a:cs typeface="Arial"/>
              </a:rPr>
              <a:t>%%SLIDETTSVOICE-END%</a:t>
            </a:r>
            <a:endParaRPr lang="en-US" dirty="0">
              <a:cs typeface="Arial"/>
            </a:endParaRPr>
          </a:p>
          <a:p>
            <a:r>
              <a:rPr lang="en-US" b="1" dirty="0">
                <a:latin typeface="Arial"/>
                <a:ea typeface="MS PGothic"/>
                <a:cs typeface="Arial"/>
              </a:rPr>
              <a:t>Section 2 Quiz.</a:t>
            </a:r>
            <a:r>
              <a:rPr lang="en-US" dirty="0">
                <a:latin typeface="Arial"/>
                <a:ea typeface="MS PGothic"/>
                <a:cs typeface="Arial"/>
              </a:rPr>
              <a:t> &lt;break time=”2s”/&gt; &lt;break strength=”medium”/&gt;</a:t>
            </a:r>
          </a:p>
          <a:p>
            <a:endParaRPr lang="en-US" dirty="0">
              <a:cs typeface="Arial"/>
            </a:endParaRPr>
          </a:p>
          <a:p>
            <a:r>
              <a:rPr lang="en-US" dirty="0">
                <a:latin typeface="Arial"/>
                <a:ea typeface="MS PGothic"/>
                <a:cs typeface="Arial"/>
              </a:rPr>
              <a:t>Hello again.  This is your Teaching </a:t>
            </a:r>
            <a:r>
              <a:rPr lang="en-US" dirty="0" smtClean="0">
                <a:latin typeface="Arial"/>
                <a:ea typeface="MS PGothic"/>
                <a:cs typeface="Arial"/>
              </a:rPr>
              <a:t>Assistant.  </a:t>
            </a:r>
            <a:r>
              <a:rPr lang="en-US" dirty="0">
                <a:latin typeface="Arial"/>
                <a:ea typeface="MS PGothic"/>
                <a:cs typeface="Arial"/>
              </a:rPr>
              <a:t>It’s time for a quick quiz.</a:t>
            </a:r>
            <a:endParaRPr lang="en-US" dirty="0">
              <a:cs typeface="Arial"/>
            </a:endParaRPr>
          </a:p>
          <a:p>
            <a:endParaRPr lang="en-US" b="1" dirty="0"/>
          </a:p>
          <a:p>
            <a:r>
              <a:rPr lang="en-US" b="1" dirty="0">
                <a:latin typeface="Arial"/>
                <a:ea typeface="MS PGothic"/>
                <a:cs typeface="Arial"/>
              </a:rPr>
              <a:t>Question number 1:</a:t>
            </a:r>
            <a:r>
              <a:rPr lang="en-US" dirty="0">
                <a:cs typeface="Arial"/>
              </a:rPr>
              <a:t/>
            </a:r>
            <a:br>
              <a:rPr lang="en-US" dirty="0">
                <a:cs typeface="Arial"/>
              </a:rPr>
            </a:br>
            <a:r>
              <a:rPr lang="en-US" dirty="0">
                <a:latin typeface="Arial"/>
                <a:ea typeface="MS PGothic"/>
                <a:cs typeface="Arial"/>
              </a:rPr>
              <a:t>To function properly, GPS receiver must receive signals from at least:</a:t>
            </a:r>
          </a:p>
          <a:p>
            <a:endParaRPr lang="en-US" dirty="0"/>
          </a:p>
          <a:p>
            <a:pPr marL="0" indent="0">
              <a:buNone/>
            </a:pPr>
            <a:r>
              <a:rPr lang="en-US" dirty="0">
                <a:latin typeface="Arial"/>
                <a:ea typeface="MS PGothic"/>
                <a:cs typeface="Arial"/>
              </a:rPr>
              <a:t>A..</a:t>
            </a:r>
          </a:p>
          <a:p>
            <a:pPr marL="0" indent="0">
              <a:buNone/>
            </a:pPr>
            <a:endParaRPr lang="en-US" dirty="0">
              <a:latin typeface="Arial"/>
              <a:ea typeface="MS PGothic"/>
              <a:cs typeface="Arial"/>
            </a:endParaRPr>
          </a:p>
          <a:p>
            <a:pPr marL="0" indent="0">
              <a:buNone/>
            </a:pPr>
            <a:r>
              <a:rPr lang="en-US" dirty="0">
                <a:latin typeface="Arial"/>
                <a:ea typeface="MS PGothic"/>
                <a:cs typeface="Arial"/>
              </a:rPr>
              <a:t>One satellite..  </a:t>
            </a:r>
          </a:p>
          <a:p>
            <a:pPr marL="0" indent="0">
              <a:buNone/>
            </a:pPr>
            <a:endParaRPr lang="en-US" dirty="0">
              <a:latin typeface="Arial"/>
              <a:ea typeface="MS PGothic"/>
              <a:cs typeface="Arial"/>
            </a:endParaRPr>
          </a:p>
          <a:p>
            <a:pPr marL="0" indent="0">
              <a:buNone/>
            </a:pPr>
            <a:r>
              <a:rPr lang="en-US" dirty="0">
                <a:latin typeface="Arial"/>
                <a:ea typeface="MS PGothic"/>
                <a:cs typeface="Arial"/>
              </a:rPr>
              <a:t>B..</a:t>
            </a:r>
          </a:p>
          <a:p>
            <a:pPr marL="0" indent="0">
              <a:buNone/>
            </a:pPr>
            <a:endParaRPr lang="en-US" dirty="0">
              <a:latin typeface="Arial"/>
              <a:ea typeface="MS PGothic"/>
              <a:cs typeface="Arial"/>
            </a:endParaRPr>
          </a:p>
          <a:p>
            <a:pPr marL="0" indent="0">
              <a:buNone/>
            </a:pPr>
            <a:r>
              <a:rPr lang="en-US" dirty="0">
                <a:latin typeface="Arial"/>
                <a:ea typeface="MS PGothic"/>
                <a:cs typeface="Arial"/>
              </a:rPr>
              <a:t>Two satellites..  </a:t>
            </a:r>
          </a:p>
          <a:p>
            <a:pPr marL="0" indent="0">
              <a:buNone/>
            </a:pPr>
            <a:endParaRPr lang="en-US" dirty="0">
              <a:cs typeface="Arial"/>
            </a:endParaRPr>
          </a:p>
          <a:p>
            <a:pPr marL="0" indent="0">
              <a:buNone/>
            </a:pPr>
            <a:r>
              <a:rPr lang="en-US" dirty="0">
                <a:latin typeface="Arial"/>
                <a:ea typeface="MS PGothic"/>
                <a:cs typeface="Arial"/>
              </a:rPr>
              <a:t>C..</a:t>
            </a:r>
            <a:endParaRPr lang="en-US" dirty="0">
              <a:cs typeface="Arial"/>
            </a:endParaRPr>
          </a:p>
          <a:p>
            <a:pPr marL="0" indent="0">
              <a:buNone/>
            </a:pPr>
            <a:endParaRPr lang="en-US" dirty="0">
              <a:cs typeface="Arial"/>
            </a:endParaRPr>
          </a:p>
          <a:p>
            <a:pPr marL="0" indent="0">
              <a:buNone/>
            </a:pPr>
            <a:r>
              <a:rPr lang="en-US" dirty="0">
                <a:latin typeface="Arial"/>
                <a:ea typeface="MS PGothic"/>
                <a:cs typeface="Arial"/>
              </a:rPr>
              <a:t>Three satellites..  </a:t>
            </a:r>
          </a:p>
          <a:p>
            <a:pPr marL="0" indent="0">
              <a:buNone/>
            </a:pPr>
            <a:endParaRPr lang="en-US" dirty="0">
              <a:latin typeface="Arial"/>
              <a:ea typeface="MS PGothic"/>
              <a:cs typeface="Arial"/>
            </a:endParaRPr>
          </a:p>
          <a:p>
            <a:pPr marL="0" indent="0">
              <a:buNone/>
            </a:pPr>
            <a:r>
              <a:rPr lang="en-US" dirty="0">
                <a:latin typeface="Arial"/>
                <a:ea typeface="MS PGothic"/>
                <a:cs typeface="Arial"/>
              </a:rPr>
              <a:t>Or D..</a:t>
            </a:r>
            <a:endParaRPr lang="en-US" dirty="0">
              <a:cs typeface="Arial"/>
            </a:endParaRPr>
          </a:p>
          <a:p>
            <a:pPr marL="0" indent="0">
              <a:buNone/>
            </a:pPr>
            <a:endParaRPr lang="en-US" dirty="0">
              <a:cs typeface="Arial"/>
            </a:endParaRPr>
          </a:p>
          <a:p>
            <a:pPr marL="0" indent="0">
              <a:buNone/>
            </a:pPr>
            <a:r>
              <a:rPr lang="en-US" dirty="0">
                <a:latin typeface="Arial"/>
                <a:ea typeface="MS PGothic"/>
                <a:cs typeface="Arial"/>
              </a:rPr>
              <a:t>Four satellites..  </a:t>
            </a:r>
            <a:endParaRPr lang="en-US" dirty="0">
              <a:cs typeface="Arial"/>
            </a:endParaRPr>
          </a:p>
          <a:p>
            <a:endParaRPr lang="en-US" dirty="0"/>
          </a:p>
          <a:p>
            <a:r>
              <a:rPr lang="en-US" dirty="0">
                <a:latin typeface="Arial"/>
                <a:ea typeface="MS PGothic"/>
                <a:cs typeface="Arial"/>
              </a:rPr>
              <a:t>Take a moment to think about your answer..   </a:t>
            </a:r>
          </a:p>
          <a:p>
            <a:endParaRPr lang="en-US" dirty="0">
              <a:latin typeface="Arial"/>
              <a:ea typeface="MS PGothic"/>
              <a:cs typeface="Arial"/>
            </a:endParaRPr>
          </a:p>
          <a:p>
            <a:r>
              <a:rPr lang="en-US" dirty="0">
                <a:latin typeface="Arial"/>
                <a:ea typeface="MS PGothic"/>
                <a:cs typeface="Arial"/>
              </a:rPr>
              <a:t>I’ll reveal the correct choice in just a bit..  </a:t>
            </a:r>
          </a:p>
          <a:p>
            <a:endParaRPr lang="en-US" dirty="0">
              <a:latin typeface="Arial"/>
              <a:ea typeface="MS PGothic"/>
              <a:cs typeface="Arial"/>
            </a:endParaRPr>
          </a:p>
          <a:p>
            <a:r>
              <a:rPr lang="en-US" dirty="0">
                <a:latin typeface="Arial"/>
                <a:ea typeface="MS PGothic"/>
                <a:cs typeface="Arial"/>
              </a:rPr>
              <a:t>All the best!!!  </a:t>
            </a:r>
            <a:endParaRPr lang="en-US" dirty="0" smtClean="0">
              <a:latin typeface="Arial"/>
              <a:ea typeface="MS PGothic"/>
              <a:cs typeface="Arial"/>
            </a:endParaRPr>
          </a:p>
          <a:p>
            <a:endParaRPr lang="en-US" dirty="0" smtClean="0">
              <a:latin typeface="Arial"/>
              <a:ea typeface="MS PGothic"/>
              <a:cs typeface="Arial"/>
            </a:endParaRPr>
          </a:p>
          <a:p>
            <a:r>
              <a:rPr lang="en-US" dirty="0" smtClean="0">
                <a:latin typeface="Arial"/>
                <a:ea typeface="MS PGothic"/>
                <a:cs typeface="Arial"/>
              </a:rPr>
              <a:t>The correct answer is D: 4 satellites</a:t>
            </a:r>
            <a:endParaRPr lang="en-US" dirty="0">
              <a:latin typeface="Arial"/>
              <a:ea typeface="MS PGothic"/>
              <a:cs typeface="Arial"/>
            </a:endParaRPr>
          </a:p>
          <a:p>
            <a:endParaRPr lang="en-US" dirty="0"/>
          </a:p>
        </p:txBody>
      </p:sp>
      <p:sp>
        <p:nvSpPr>
          <p:cNvPr id="4" name="Slide Number Placeholder 3">
            <a:extLst>
              <a:ext uri="{FF2B5EF4-FFF2-40B4-BE49-F238E27FC236}">
                <a16:creationId xmlns:a16="http://schemas.microsoft.com/office/drawing/2014/main" id="{93A44DEB-17CE-F9F1-9AC1-07E11BF2B811}"/>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9E2D39C-4E78-40DA-95C3-B88E1DF73B6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7136156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8C55A4-77C0-8D67-4E15-0C223D855C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5CAFD2-4FF5-366B-EC9A-BDF1632E7E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293488-AD0A-48CA-2481-AF0E64C1602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
                <a:prstClr val="white"/>
              </a:buClr>
              <a:buSzTx/>
              <a:buFont typeface="Arial" panose="020B0604020202020204" pitchFamily="34" charset="0"/>
              <a:buNone/>
              <a:tabLst/>
              <a:defRPr/>
            </a:pPr>
            <a:r>
              <a:rPr lang="en-US" sz="1200" kern="1200" dirty="0">
                <a:solidFill>
                  <a:schemeClr val="tx1"/>
                </a:solidFill>
                <a:effectLst/>
                <a:latin typeface="Arial" charset="0"/>
                <a:ea typeface="MS PGothic" panose="020B0600070205080204" pitchFamily="34" charset="-128"/>
                <a:cs typeface="+mn-cs"/>
              </a:rPr>
              <a:t>%%AVATAR_BOTTOMRIGHT</a:t>
            </a:r>
            <a:r>
              <a:rPr lang="en-US" sz="1200" kern="1200" dirty="0" smtClean="0">
                <a:solidFill>
                  <a:schemeClr val="tx1"/>
                </a:solidFill>
                <a:effectLst/>
                <a:latin typeface="Arial" charset="0"/>
                <a:ea typeface="MS PGothic" panose="020B0600070205080204" pitchFamily="34" charset="-128"/>
                <a:cs typeface="+mn-cs"/>
              </a:rPr>
              <a:t>%</a:t>
            </a:r>
          </a:p>
          <a:p>
            <a:pPr marL="0" marR="0" lvl="0" indent="0" algn="l" defTabSz="914400" rtl="0" eaLnBrk="1" fontAlgn="auto" latinLnBrk="0" hangingPunct="1">
              <a:lnSpc>
                <a:spcPct val="100000"/>
              </a:lnSpc>
              <a:spcBef>
                <a:spcPts val="0"/>
              </a:spcBef>
              <a:spcAft>
                <a:spcPts val="0"/>
              </a:spcAft>
              <a:buClr>
                <a:prstClr val="white"/>
              </a:buClr>
              <a:buSzTx/>
              <a:buFont typeface="Arial" panose="020B0604020202020204" pitchFamily="34" charset="0"/>
              <a:buNone/>
              <a:tabLst/>
              <a:defRPr/>
            </a:pPr>
            <a:r>
              <a:rPr lang="en-US" kern="1200" dirty="0" smtClean="0">
                <a:solidFill>
                  <a:schemeClr val="tx1"/>
                </a:solidFill>
                <a:effectLst/>
                <a:latin typeface="Arial"/>
                <a:ea typeface="MS PGothic"/>
                <a:cs typeface="Arial"/>
              </a:rPr>
              <a:t>%%</a:t>
            </a:r>
            <a:r>
              <a:rPr lang="en-US" sz="1200" kern="1200" dirty="0" err="1" smtClean="0">
                <a:solidFill>
                  <a:schemeClr val="tx1"/>
                </a:solidFill>
                <a:effectLst/>
                <a:latin typeface="Arial"/>
                <a:ea typeface="MS PGothic"/>
                <a:cs typeface="Arial"/>
              </a:rPr>
              <a:t>SLIDETTSVOICE%en-US-Wavenet-H</a:t>
            </a:r>
            <a:r>
              <a:rPr lang="en-US" sz="1200" kern="1200" dirty="0" smtClean="0">
                <a:solidFill>
                  <a:schemeClr val="tx1"/>
                </a:solidFill>
                <a:effectLst/>
                <a:latin typeface="Arial"/>
                <a:ea typeface="MS PGothic"/>
                <a:cs typeface="Arial"/>
              </a:rPr>
              <a:t>%%SLIDETTSVOICE-END%</a:t>
            </a:r>
            <a:endParaRPr lang="en-US" dirty="0" smtClean="0">
              <a:cs typeface="Arial"/>
            </a:endParaRPr>
          </a:p>
          <a:p>
            <a:pPr marL="0" marR="0" lvl="0" indent="0" algn="l" defTabSz="914400" rtl="0" eaLnBrk="1" fontAlgn="auto" latinLnBrk="0" hangingPunct="1">
              <a:lnSpc>
                <a:spcPct val="100000"/>
              </a:lnSpc>
              <a:spcBef>
                <a:spcPts val="0"/>
              </a:spcBef>
              <a:spcAft>
                <a:spcPts val="0"/>
              </a:spcAft>
              <a:buClr>
                <a:prstClr val="white"/>
              </a:buClr>
              <a:buSzTx/>
              <a:buFont typeface="Arial" panose="020B0604020202020204" pitchFamily="34" charset="0"/>
              <a:buNone/>
              <a:tabLst/>
              <a:defRPr/>
            </a:pPr>
            <a:r>
              <a:rPr lang="en-US" altLang="en-US" dirty="0" smtClean="0"/>
              <a:t>So</a:t>
            </a:r>
            <a:r>
              <a:rPr lang="en-US" altLang="en-US" baseline="0" dirty="0" smtClean="0"/>
              <a:t> long folks! </a:t>
            </a:r>
            <a:r>
              <a:rPr lang="en-US" altLang="en-US" dirty="0" smtClean="0"/>
              <a:t>Thanks for your time and attention.</a:t>
            </a:r>
            <a:endParaRPr lang="en-US" altLang="en-US" dirty="0"/>
          </a:p>
          <a:p>
            <a:endParaRPr lang="en-US" dirty="0"/>
          </a:p>
          <a:p>
            <a:endParaRPr lang="en-US" dirty="0"/>
          </a:p>
        </p:txBody>
      </p:sp>
      <p:sp>
        <p:nvSpPr>
          <p:cNvPr id="4" name="Slide Number Placeholder 3">
            <a:extLst>
              <a:ext uri="{FF2B5EF4-FFF2-40B4-BE49-F238E27FC236}">
                <a16:creationId xmlns:a16="http://schemas.microsoft.com/office/drawing/2014/main" id="{828C2849-E2D5-4746-EECF-DD46A4434444}"/>
              </a:ext>
            </a:extLst>
          </p:cNvPr>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9E2D39C-4E78-40DA-95C3-B88E1DF73B6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2881656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2130426"/>
            <a:ext cx="9855200" cy="1470025"/>
          </a:xfrm>
        </p:spPr>
        <p:txBody>
          <a:bodyPr/>
          <a:lstStyle>
            <a:lvl1pPr>
              <a:defRPr sz="3400"/>
            </a:lvl1pPr>
          </a:lstStyle>
          <a:p>
            <a:endParaRPr lang="en-US"/>
          </a:p>
        </p:txBody>
      </p:sp>
      <p:sp>
        <p:nvSpPr>
          <p:cNvPr id="3" name="Subtitle 2"/>
          <p:cNvSpPr>
            <a:spLocks noGrp="1"/>
          </p:cNvSpPr>
          <p:nvPr>
            <p:ph type="subTitle" idx="1"/>
          </p:nvPr>
        </p:nvSpPr>
        <p:spPr>
          <a:xfrm>
            <a:off x="1219200" y="3886200"/>
            <a:ext cx="9855200" cy="1752600"/>
          </a:xfrm>
        </p:spPr>
        <p:txBody>
          <a:bodyPr/>
          <a:lstStyle>
            <a:lvl1pPr marL="0" indent="0" algn="l">
              <a:buNone/>
              <a:defRPr sz="2500"/>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Footer Placeholder 3">
            <a:extLst>
              <a:ext uri="{FF2B5EF4-FFF2-40B4-BE49-F238E27FC236}">
                <a16:creationId xmlns:a16="http://schemas.microsoft.com/office/drawing/2014/main" id="{8859B859-FC88-0121-49FE-B0854E6E1286}"/>
              </a:ext>
            </a:extLst>
          </p:cNvPr>
          <p:cNvSpPr>
            <a:spLocks noGrp="1"/>
          </p:cNvSpPr>
          <p:nvPr>
            <p:ph type="ftr" sz="quarter" idx="10"/>
          </p:nvPr>
        </p:nvSpPr>
        <p:spPr>
          <a:xfrm>
            <a:off x="0" y="6597650"/>
            <a:ext cx="1504362" cy="260350"/>
          </a:xfrm>
          <a:prstGeom prst="rect">
            <a:avLst/>
          </a:prstGeom>
        </p:spPr>
        <p:txBody>
          <a:bodyPr/>
          <a:lstStyle/>
          <a:p>
            <a:r>
              <a:rPr lang="en-US" sz="1200">
                <a:latin typeface="Calibri" panose="020F0502020204030204" pitchFamily="34" charset="0"/>
                <a:cs typeface="Calibri" panose="020F0502020204030204" pitchFamily="34" charset="0"/>
              </a:rPr>
              <a:t>© A1 APPLICATIONS</a:t>
            </a:r>
            <a:endParaRPr lang="en-US"/>
          </a:p>
        </p:txBody>
      </p:sp>
      <p:sp>
        <p:nvSpPr>
          <p:cNvPr id="5" name="Slide Number Placeholder 4">
            <a:extLst>
              <a:ext uri="{FF2B5EF4-FFF2-40B4-BE49-F238E27FC236}">
                <a16:creationId xmlns:a16="http://schemas.microsoft.com/office/drawing/2014/main" id="{267ABFFA-3B7B-7F3C-8413-F6C7E1AC0049}"/>
              </a:ext>
            </a:extLst>
          </p:cNvPr>
          <p:cNvSpPr>
            <a:spLocks noGrp="1"/>
          </p:cNvSpPr>
          <p:nvPr>
            <p:ph type="sldNum" sz="quarter" idx="11"/>
          </p:nvPr>
        </p:nvSpPr>
        <p:spPr/>
        <p:txBody>
          <a:bodyPr/>
          <a:lstStyle/>
          <a:p>
            <a:fld id="{DD1458DE-B77E-4751-B64B-A28C7596B278}" type="slidenum">
              <a:rPr lang="en-US" smtClean="0"/>
              <a:pPr/>
              <a:t>‹#›</a:t>
            </a:fld>
            <a:endParaRPr lang="en-US"/>
          </a:p>
        </p:txBody>
      </p:sp>
    </p:spTree>
    <p:extLst>
      <p:ext uri="{BB962C8B-B14F-4D97-AF65-F5344CB8AC3E}">
        <p14:creationId xmlns:p14="http://schemas.microsoft.com/office/powerpoint/2010/main" val="152135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a:extLst>
              <a:ext uri="{FF2B5EF4-FFF2-40B4-BE49-F238E27FC236}">
                <a16:creationId xmlns:a16="http://schemas.microsoft.com/office/drawing/2014/main" id="{12804346-4976-9055-C0FD-ABBC8AA70C2C}"/>
              </a:ext>
            </a:extLst>
          </p:cNvPr>
          <p:cNvSpPr>
            <a:spLocks noGrp="1"/>
          </p:cNvSpPr>
          <p:nvPr>
            <p:ph type="ftr" sz="quarter" idx="10"/>
          </p:nvPr>
        </p:nvSpPr>
        <p:spPr>
          <a:xfrm>
            <a:off x="0" y="6597650"/>
            <a:ext cx="1504362" cy="260350"/>
          </a:xfrm>
          <a:prstGeom prst="rect">
            <a:avLst/>
          </a:prstGeom>
        </p:spPr>
        <p:txBody>
          <a:bodyPr/>
          <a:lstStyle/>
          <a:p>
            <a:r>
              <a:rPr lang="en-US" sz="1200">
                <a:latin typeface="Calibri" panose="020F0502020204030204" pitchFamily="34" charset="0"/>
                <a:cs typeface="Calibri" panose="020F0502020204030204" pitchFamily="34" charset="0"/>
              </a:rPr>
              <a:t>© A1 APPLICATIONS</a:t>
            </a:r>
            <a:endParaRPr lang="en-US"/>
          </a:p>
        </p:txBody>
      </p:sp>
      <p:sp>
        <p:nvSpPr>
          <p:cNvPr id="5" name="Slide Number Placeholder 4">
            <a:extLst>
              <a:ext uri="{FF2B5EF4-FFF2-40B4-BE49-F238E27FC236}">
                <a16:creationId xmlns:a16="http://schemas.microsoft.com/office/drawing/2014/main" id="{11B3DE96-5192-E251-4D32-40CA6DDC20B5}"/>
              </a:ext>
            </a:extLst>
          </p:cNvPr>
          <p:cNvSpPr>
            <a:spLocks noGrp="1"/>
          </p:cNvSpPr>
          <p:nvPr>
            <p:ph type="sldNum" sz="quarter" idx="11"/>
          </p:nvPr>
        </p:nvSpPr>
        <p:spPr/>
        <p:txBody>
          <a:bodyPr anchor="t"/>
          <a:lstStyle/>
          <a:p>
            <a:fld id="{DD1458DE-B77E-4751-B64B-A28C7596B278}" type="slidenum">
              <a:rPr lang="en-US" smtClean="0"/>
              <a:pPr/>
              <a:t>‹#›</a:t>
            </a:fld>
            <a:endParaRPr lang="en-US"/>
          </a:p>
        </p:txBody>
      </p:sp>
    </p:spTree>
    <p:extLst>
      <p:ext uri="{BB962C8B-B14F-4D97-AF65-F5344CB8AC3E}">
        <p14:creationId xmlns:p14="http://schemas.microsoft.com/office/powerpoint/2010/main" val="25660184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6200" y="609600"/>
            <a:ext cx="5918200" cy="594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609600"/>
            <a:ext cx="5918200" cy="594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826BEEF1-4EE4-F4DB-9C33-0BC254BC3FC8}"/>
              </a:ext>
            </a:extLst>
          </p:cNvPr>
          <p:cNvSpPr>
            <a:spLocks noGrp="1"/>
          </p:cNvSpPr>
          <p:nvPr>
            <p:ph type="ftr" sz="quarter" idx="10"/>
          </p:nvPr>
        </p:nvSpPr>
        <p:spPr>
          <a:xfrm>
            <a:off x="0" y="6597650"/>
            <a:ext cx="1504362" cy="260350"/>
          </a:xfrm>
          <a:prstGeom prst="rect">
            <a:avLst/>
          </a:prstGeom>
        </p:spPr>
        <p:txBody>
          <a:bodyPr/>
          <a:lstStyle/>
          <a:p>
            <a:r>
              <a:rPr lang="en-US" sz="1200">
                <a:latin typeface="Calibri" panose="020F0502020204030204" pitchFamily="34" charset="0"/>
                <a:cs typeface="Calibri" panose="020F0502020204030204" pitchFamily="34" charset="0"/>
              </a:rPr>
              <a:t>© A1 APPLICATIONS</a:t>
            </a:r>
            <a:endParaRPr lang="en-US"/>
          </a:p>
        </p:txBody>
      </p:sp>
      <p:sp>
        <p:nvSpPr>
          <p:cNvPr id="6" name="Slide Number Placeholder 5">
            <a:extLst>
              <a:ext uri="{FF2B5EF4-FFF2-40B4-BE49-F238E27FC236}">
                <a16:creationId xmlns:a16="http://schemas.microsoft.com/office/drawing/2014/main" id="{53F2AB3C-05BD-745C-615F-B2F076E8DC75}"/>
              </a:ext>
            </a:extLst>
          </p:cNvPr>
          <p:cNvSpPr>
            <a:spLocks noGrp="1"/>
          </p:cNvSpPr>
          <p:nvPr>
            <p:ph type="sldNum" sz="quarter" idx="11"/>
          </p:nvPr>
        </p:nvSpPr>
        <p:spPr/>
        <p:txBody>
          <a:bodyPr/>
          <a:lstStyle/>
          <a:p>
            <a:fld id="{DD1458DE-B77E-4751-B64B-A28C7596B278}" type="slidenum">
              <a:rPr lang="en-US" smtClean="0"/>
              <a:pPr/>
              <a:t>‹#›</a:t>
            </a:fld>
            <a:endParaRPr lang="en-US"/>
          </a:p>
        </p:txBody>
      </p:sp>
    </p:spTree>
    <p:extLst>
      <p:ext uri="{BB962C8B-B14F-4D97-AF65-F5344CB8AC3E}">
        <p14:creationId xmlns:p14="http://schemas.microsoft.com/office/powerpoint/2010/main" val="35419677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a:extLst>
              <a:ext uri="{FF2B5EF4-FFF2-40B4-BE49-F238E27FC236}">
                <a16:creationId xmlns:a16="http://schemas.microsoft.com/office/drawing/2014/main" id="{5FF43ABA-2882-7D31-ACF4-AA70FB213DF3}"/>
              </a:ext>
            </a:extLst>
          </p:cNvPr>
          <p:cNvSpPr>
            <a:spLocks noGrp="1"/>
          </p:cNvSpPr>
          <p:nvPr>
            <p:ph type="ftr" sz="quarter" idx="10"/>
          </p:nvPr>
        </p:nvSpPr>
        <p:spPr>
          <a:xfrm>
            <a:off x="0" y="6597650"/>
            <a:ext cx="1504362" cy="260350"/>
          </a:xfrm>
          <a:prstGeom prst="rect">
            <a:avLst/>
          </a:prstGeom>
        </p:spPr>
        <p:txBody>
          <a:bodyPr/>
          <a:lstStyle/>
          <a:p>
            <a:r>
              <a:rPr lang="en-US" sz="1200">
                <a:latin typeface="Calibri" panose="020F0502020204030204" pitchFamily="34" charset="0"/>
                <a:cs typeface="Calibri" panose="020F0502020204030204" pitchFamily="34" charset="0"/>
              </a:rPr>
              <a:t>© A1 APPLICATIONS</a:t>
            </a:r>
            <a:endParaRPr lang="en-US"/>
          </a:p>
        </p:txBody>
      </p:sp>
      <p:sp>
        <p:nvSpPr>
          <p:cNvPr id="4" name="Slide Number Placeholder 3">
            <a:extLst>
              <a:ext uri="{FF2B5EF4-FFF2-40B4-BE49-F238E27FC236}">
                <a16:creationId xmlns:a16="http://schemas.microsoft.com/office/drawing/2014/main" id="{C6A136A7-70DE-5104-9C00-9F92A99E46C1}"/>
              </a:ext>
            </a:extLst>
          </p:cNvPr>
          <p:cNvSpPr>
            <a:spLocks noGrp="1"/>
          </p:cNvSpPr>
          <p:nvPr>
            <p:ph type="sldNum" sz="quarter" idx="11"/>
          </p:nvPr>
        </p:nvSpPr>
        <p:spPr/>
        <p:txBody>
          <a:bodyPr/>
          <a:lstStyle/>
          <a:p>
            <a:fld id="{DD1458DE-B77E-4751-B64B-A28C7596B278}" type="slidenum">
              <a:rPr lang="en-US" smtClean="0"/>
              <a:pPr/>
              <a:t>‹#›</a:t>
            </a:fld>
            <a:endParaRPr lang="en-US"/>
          </a:p>
        </p:txBody>
      </p:sp>
    </p:spTree>
    <p:extLst>
      <p:ext uri="{BB962C8B-B14F-4D97-AF65-F5344CB8AC3E}">
        <p14:creationId xmlns:p14="http://schemas.microsoft.com/office/powerpoint/2010/main" val="22845734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702ED6-EB0F-CEF3-3F31-714C6BFED2E5}"/>
              </a:ext>
            </a:extLst>
          </p:cNvPr>
          <p:cNvSpPr>
            <a:spLocks noGrp="1"/>
          </p:cNvSpPr>
          <p:nvPr>
            <p:ph type="ftr" sz="quarter" idx="10"/>
          </p:nvPr>
        </p:nvSpPr>
        <p:spPr>
          <a:xfrm>
            <a:off x="0" y="6597650"/>
            <a:ext cx="1504362" cy="260350"/>
          </a:xfrm>
          <a:prstGeom prst="rect">
            <a:avLst/>
          </a:prstGeom>
        </p:spPr>
        <p:txBody>
          <a:bodyPr/>
          <a:lstStyle/>
          <a:p>
            <a:r>
              <a:rPr lang="en-US" sz="1200">
                <a:latin typeface="Calibri" panose="020F0502020204030204" pitchFamily="34" charset="0"/>
                <a:cs typeface="Calibri" panose="020F0502020204030204" pitchFamily="34" charset="0"/>
              </a:rPr>
              <a:t>© A1 APPLICATIONS</a:t>
            </a:r>
            <a:endParaRPr lang="en-US"/>
          </a:p>
        </p:txBody>
      </p:sp>
      <p:sp>
        <p:nvSpPr>
          <p:cNvPr id="3" name="Slide Number Placeholder 2">
            <a:extLst>
              <a:ext uri="{FF2B5EF4-FFF2-40B4-BE49-F238E27FC236}">
                <a16:creationId xmlns:a16="http://schemas.microsoft.com/office/drawing/2014/main" id="{AC672382-58C6-9158-9479-99560820AE10}"/>
              </a:ext>
            </a:extLst>
          </p:cNvPr>
          <p:cNvSpPr>
            <a:spLocks noGrp="1"/>
          </p:cNvSpPr>
          <p:nvPr>
            <p:ph type="sldNum" sz="quarter" idx="11"/>
          </p:nvPr>
        </p:nvSpPr>
        <p:spPr/>
        <p:txBody>
          <a:bodyPr/>
          <a:lstStyle/>
          <a:p>
            <a:fld id="{DD1458DE-B77E-4751-B64B-A28C7596B278}" type="slidenum">
              <a:rPr lang="en-US" smtClean="0"/>
              <a:pPr/>
              <a:t>‹#›</a:t>
            </a:fld>
            <a:endParaRPr lang="en-US"/>
          </a:p>
        </p:txBody>
      </p:sp>
    </p:spTree>
    <p:extLst>
      <p:ext uri="{BB962C8B-B14F-4D97-AF65-F5344CB8AC3E}">
        <p14:creationId xmlns:p14="http://schemas.microsoft.com/office/powerpoint/2010/main" val="1137672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3746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5702ED6-EB0F-CEF3-3F31-714C6BFED2E5}"/>
              </a:ext>
            </a:extLst>
          </p:cNvPr>
          <p:cNvSpPr>
            <a:spLocks noGrp="1"/>
          </p:cNvSpPr>
          <p:nvPr>
            <p:ph type="ftr" sz="quarter" idx="10"/>
          </p:nvPr>
        </p:nvSpPr>
        <p:spPr>
          <a:xfrm>
            <a:off x="0" y="6597650"/>
            <a:ext cx="1504362" cy="260350"/>
          </a:xfrm>
          <a:prstGeom prst="rect">
            <a:avLst/>
          </a:prstGeom>
        </p:spPr>
        <p:txBody>
          <a:bodyPr/>
          <a:lstStyle/>
          <a:p>
            <a:r>
              <a:rPr lang="en-US" sz="1200">
                <a:latin typeface="Calibri" panose="020F0502020204030204" pitchFamily="34" charset="0"/>
                <a:cs typeface="Calibri" panose="020F0502020204030204" pitchFamily="34" charset="0"/>
              </a:rPr>
              <a:t>© A1 APPLICATIONS</a:t>
            </a:r>
            <a:endParaRPr lang="en-US"/>
          </a:p>
        </p:txBody>
      </p:sp>
      <p:sp>
        <p:nvSpPr>
          <p:cNvPr id="3" name="Slide Number Placeholder 2">
            <a:extLst>
              <a:ext uri="{FF2B5EF4-FFF2-40B4-BE49-F238E27FC236}">
                <a16:creationId xmlns:a16="http://schemas.microsoft.com/office/drawing/2014/main" id="{AC672382-58C6-9158-9479-99560820AE10}"/>
              </a:ext>
            </a:extLst>
          </p:cNvPr>
          <p:cNvSpPr>
            <a:spLocks noGrp="1"/>
          </p:cNvSpPr>
          <p:nvPr>
            <p:ph type="sldNum" sz="quarter" idx="11"/>
          </p:nvPr>
        </p:nvSpPr>
        <p:spPr>
          <a:xfrm>
            <a:off x="11638962" y="8732"/>
            <a:ext cx="533400" cy="503238"/>
          </a:xfrm>
          <a:prstGeom prst="rect">
            <a:avLst/>
          </a:prstGeom>
        </p:spPr>
        <p:txBody>
          <a:bodyPr/>
          <a:lstStyle/>
          <a:p>
            <a:fld id="{DD1458DE-B77E-4751-B64B-A28C7596B278}" type="slidenum">
              <a:rPr lang="en-US" smtClean="0"/>
              <a:pPr/>
              <a:t>‹#›</a:t>
            </a:fld>
            <a:endParaRPr lang="en-US"/>
          </a:p>
        </p:txBody>
      </p:sp>
    </p:spTree>
    <p:extLst>
      <p:ext uri="{BB962C8B-B14F-4D97-AF65-F5344CB8AC3E}">
        <p14:creationId xmlns:p14="http://schemas.microsoft.com/office/powerpoint/2010/main" val="16963080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19200" y="2130426"/>
            <a:ext cx="9855200" cy="1470025"/>
          </a:xfrm>
        </p:spPr>
        <p:txBody>
          <a:bodyPr/>
          <a:lstStyle>
            <a:lvl1pPr>
              <a:defRPr sz="3400"/>
            </a:lvl1pPr>
          </a:lstStyle>
          <a:p>
            <a:endParaRPr lang="en-US" dirty="0"/>
          </a:p>
        </p:txBody>
      </p:sp>
      <p:sp>
        <p:nvSpPr>
          <p:cNvPr id="3" name="Subtitle 2"/>
          <p:cNvSpPr>
            <a:spLocks noGrp="1"/>
          </p:cNvSpPr>
          <p:nvPr>
            <p:ph type="subTitle" idx="1"/>
          </p:nvPr>
        </p:nvSpPr>
        <p:spPr>
          <a:xfrm>
            <a:off x="1219200" y="3886200"/>
            <a:ext cx="9855200" cy="1752600"/>
          </a:xfrm>
        </p:spPr>
        <p:txBody>
          <a:bodyPr/>
          <a:lstStyle>
            <a:lvl1pPr marL="0" indent="0" algn="l">
              <a:buNone/>
              <a:defRPr sz="2500"/>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Tree>
    <p:extLst>
      <p:ext uri="{BB962C8B-B14F-4D97-AF65-F5344CB8AC3E}">
        <p14:creationId xmlns:p14="http://schemas.microsoft.com/office/powerpoint/2010/main" val="225112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17890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76200" y="609600"/>
            <a:ext cx="5918200" cy="594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609600"/>
            <a:ext cx="5918200" cy="5943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95374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7582071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0626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theme" Target="../theme/theme2.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A21CEB7F-96AB-4001-8206-FB981027DADE}"/>
              </a:ext>
            </a:extLst>
          </p:cNvPr>
          <p:cNvSpPr>
            <a:spLocks noGrp="1" noChangeArrowheads="1"/>
          </p:cNvSpPr>
          <p:nvPr>
            <p:ph type="title"/>
          </p:nvPr>
        </p:nvSpPr>
        <p:spPr bwMode="auto">
          <a:xfrm>
            <a:off x="19639" y="0"/>
            <a:ext cx="11486562" cy="5032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a:extLst>
              <a:ext uri="{FF2B5EF4-FFF2-40B4-BE49-F238E27FC236}">
                <a16:creationId xmlns:a16="http://schemas.microsoft.com/office/drawing/2014/main" id="{6AE727D4-E130-459D-843C-3BAD522B2BB6}"/>
              </a:ext>
            </a:extLst>
          </p:cNvPr>
          <p:cNvSpPr>
            <a:spLocks noGrp="1" noChangeArrowheads="1"/>
          </p:cNvSpPr>
          <p:nvPr>
            <p:ph type="body" idx="1"/>
          </p:nvPr>
        </p:nvSpPr>
        <p:spPr bwMode="auto">
          <a:xfrm>
            <a:off x="0" y="609600"/>
            <a:ext cx="12156218" cy="5867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Slide Number Placeholder 3">
            <a:extLst>
              <a:ext uri="{FF2B5EF4-FFF2-40B4-BE49-F238E27FC236}">
                <a16:creationId xmlns:a16="http://schemas.microsoft.com/office/drawing/2014/main" id="{38AFE1EE-C4A9-A121-EAC9-C70C28EA4C50}"/>
              </a:ext>
            </a:extLst>
          </p:cNvPr>
          <p:cNvSpPr>
            <a:spLocks noGrp="1"/>
          </p:cNvSpPr>
          <p:nvPr>
            <p:ph type="sldNum" sz="quarter" idx="4"/>
          </p:nvPr>
        </p:nvSpPr>
        <p:spPr>
          <a:xfrm>
            <a:off x="11638962" y="8732"/>
            <a:ext cx="533400" cy="503238"/>
          </a:xfrm>
          <a:prstGeom prst="rect">
            <a:avLst/>
          </a:prstGeom>
        </p:spPr>
        <p:txBody>
          <a:bodyPr vert="horz" lIns="91440" tIns="45720" rIns="91440" bIns="45720" rtlCol="0" anchor="ctr"/>
          <a:lstStyle>
            <a:lvl1pPr algn="r">
              <a:defRPr sz="1200">
                <a:solidFill>
                  <a:schemeClr val="tx1"/>
                </a:solidFill>
              </a:defRPr>
            </a:lvl1pPr>
          </a:lstStyle>
          <a:p>
            <a:fld id="{DD1458DE-B77E-4751-B64B-A28C7596B278}" type="slidenum">
              <a:rPr lang="en-US" smtClean="0"/>
              <a:pPr/>
              <a:t>‹#›</a:t>
            </a:fld>
            <a:endParaRPr lang="en-US"/>
          </a:p>
        </p:txBody>
      </p:sp>
      <p:sp>
        <p:nvSpPr>
          <p:cNvPr id="3" name="Footer Placeholder 3">
            <a:extLst>
              <a:ext uri="{FF2B5EF4-FFF2-40B4-BE49-F238E27FC236}">
                <a16:creationId xmlns:a16="http://schemas.microsoft.com/office/drawing/2014/main" id="{982A41B8-6543-BD89-B137-5E31F6185E80}"/>
              </a:ext>
            </a:extLst>
          </p:cNvPr>
          <p:cNvSpPr>
            <a:spLocks noGrp="1"/>
          </p:cNvSpPr>
          <p:nvPr>
            <p:ph type="ftr" sz="quarter" idx="3"/>
          </p:nvPr>
        </p:nvSpPr>
        <p:spPr>
          <a:xfrm>
            <a:off x="22860" y="6529070"/>
            <a:ext cx="2103120" cy="260350"/>
          </a:xfrm>
          <a:prstGeom prst="rect">
            <a:avLst/>
          </a:prstGeom>
        </p:spPr>
        <p:txBody>
          <a:bodyPr/>
          <a:lstStyle>
            <a:lvl1pPr>
              <a:defRPr sz="1800" b="1">
                <a:solidFill>
                  <a:srgbClr val="C00000"/>
                </a:solidFill>
              </a:defRPr>
            </a:lvl1pPr>
          </a:lstStyle>
          <a:p>
            <a:r>
              <a:rPr lang="en-US">
                <a:latin typeface="Calibri" panose="020F0502020204030204" pitchFamily="34" charset="0"/>
                <a:cs typeface="Calibri" panose="020F0502020204030204" pitchFamily="34" charset="0"/>
              </a:rPr>
              <a:t>© A1 APPLICATIONS</a:t>
            </a:r>
            <a:endParaRPr lang="en-US" dirty="0"/>
          </a:p>
        </p:txBody>
      </p:sp>
    </p:spTree>
    <p:extLst>
      <p:ext uri="{BB962C8B-B14F-4D97-AF65-F5344CB8AC3E}">
        <p14:creationId xmlns:p14="http://schemas.microsoft.com/office/powerpoint/2010/main" val="1138613940"/>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89" r:id="rId6"/>
    <p:sldLayoutId id="2147483677" r:id="rId7"/>
  </p:sldLayoutIdLst>
  <p:hf hdr="0" dt="0"/>
  <p:txStyles>
    <p:titleStyle>
      <a:lvl1pPr algn="l" rtl="0" eaLnBrk="0" fontAlgn="base" hangingPunct="0">
        <a:spcBef>
          <a:spcPct val="0"/>
        </a:spcBef>
        <a:spcAft>
          <a:spcPct val="0"/>
        </a:spcAft>
        <a:defRPr lang="en-US" sz="3200" b="1" cap="small" baseline="0" dirty="0">
          <a:solidFill>
            <a:schemeClr val="tx2"/>
          </a:solidFill>
          <a:latin typeface="Calibri" panose="020F0502020204030204" pitchFamily="34" charset="0"/>
          <a:ea typeface="MS PGothic" panose="020B0600070205080204" pitchFamily="34" charset="-128"/>
          <a:cs typeface="Calibri" panose="020F0502020204030204" pitchFamily="34" charset="0"/>
        </a:defRPr>
      </a:lvl1pPr>
      <a:lvl2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2pPr>
      <a:lvl3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3pPr>
      <a:lvl4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4pPr>
      <a:lvl5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5pPr>
      <a:lvl6pPr marL="457200" algn="ctr" rtl="0" fontAlgn="base">
        <a:spcBef>
          <a:spcPct val="0"/>
        </a:spcBef>
        <a:spcAft>
          <a:spcPct val="0"/>
        </a:spcAft>
        <a:defRPr sz="3000">
          <a:solidFill>
            <a:schemeClr val="tx2"/>
          </a:solidFill>
          <a:latin typeface="Arial" charset="0"/>
        </a:defRPr>
      </a:lvl6pPr>
      <a:lvl7pPr marL="914400" algn="ctr" rtl="0" fontAlgn="base">
        <a:spcBef>
          <a:spcPct val="0"/>
        </a:spcBef>
        <a:spcAft>
          <a:spcPct val="0"/>
        </a:spcAft>
        <a:defRPr sz="3000">
          <a:solidFill>
            <a:schemeClr val="tx2"/>
          </a:solidFill>
          <a:latin typeface="Arial" charset="0"/>
        </a:defRPr>
      </a:lvl7pPr>
      <a:lvl8pPr marL="1371600" algn="ctr" rtl="0" fontAlgn="base">
        <a:spcBef>
          <a:spcPct val="0"/>
        </a:spcBef>
        <a:spcAft>
          <a:spcPct val="0"/>
        </a:spcAft>
        <a:defRPr sz="3000">
          <a:solidFill>
            <a:schemeClr val="tx2"/>
          </a:solidFill>
          <a:latin typeface="Arial" charset="0"/>
        </a:defRPr>
      </a:lvl8pPr>
      <a:lvl9pPr marL="1828800" algn="ctr" rtl="0" fontAlgn="base">
        <a:spcBef>
          <a:spcPct val="0"/>
        </a:spcBef>
        <a:spcAft>
          <a:spcPct val="0"/>
        </a:spcAft>
        <a:defRPr sz="3000">
          <a:solidFill>
            <a:schemeClr val="tx2"/>
          </a:solidFill>
          <a:latin typeface="Arial" charset="0"/>
        </a:defRPr>
      </a:lvl9pPr>
    </p:titleStyle>
    <p:bodyStyle>
      <a:lvl1pPr marL="342900" indent="-342900" algn="l" rtl="0" eaLnBrk="0" fontAlgn="base" hangingPunct="0">
        <a:spcBef>
          <a:spcPct val="20000"/>
        </a:spcBef>
        <a:spcAft>
          <a:spcPct val="0"/>
        </a:spcAft>
        <a:buChar char="•"/>
        <a:defRPr sz="2800">
          <a:solidFill>
            <a:schemeClr val="tx1"/>
          </a:solidFill>
          <a:latin typeface="Calibri" panose="020F0502020204030204" pitchFamily="34" charset="0"/>
          <a:ea typeface="MS PGothic" panose="020B0600070205080204" pitchFamily="34" charset="-128"/>
          <a:cs typeface="Calibri" panose="020F0502020204030204" pitchFamily="34" charset="0"/>
        </a:defRPr>
      </a:lvl1pPr>
      <a:lvl2pPr marL="742950" indent="-285750" algn="l" rtl="0" eaLnBrk="0" fontAlgn="base" hangingPunct="0">
        <a:spcBef>
          <a:spcPct val="20000"/>
        </a:spcBef>
        <a:spcAft>
          <a:spcPct val="0"/>
        </a:spcAft>
        <a:buChar char="–"/>
        <a:defRPr sz="2600">
          <a:solidFill>
            <a:schemeClr val="tx1"/>
          </a:solidFill>
          <a:latin typeface="Calibri" panose="020F0502020204030204" pitchFamily="34" charset="0"/>
          <a:ea typeface="MS PGothic" panose="020B0600070205080204" pitchFamily="34" charset="-128"/>
          <a:cs typeface="Calibri" panose="020F0502020204030204" pitchFamily="34" charset="0"/>
        </a:defRPr>
      </a:lvl2pPr>
      <a:lvl3pPr marL="1143000" indent="-228600" algn="l" rtl="0" eaLnBrk="0" fontAlgn="base" hangingPunct="0">
        <a:spcBef>
          <a:spcPct val="20000"/>
        </a:spcBef>
        <a:spcAft>
          <a:spcPct val="0"/>
        </a:spcAft>
        <a:buChar char="•"/>
        <a:defRPr sz="2400">
          <a:solidFill>
            <a:schemeClr val="tx1"/>
          </a:solidFill>
          <a:latin typeface="Calibri" panose="020F0502020204030204" pitchFamily="34" charset="0"/>
          <a:ea typeface="MS PGothic" panose="020B0600070205080204" pitchFamily="34" charset="-128"/>
          <a:cs typeface="Calibri" panose="020F0502020204030204" pitchFamily="34" charset="0"/>
        </a:defRPr>
      </a:lvl3pPr>
      <a:lvl4pPr marL="1600200" indent="-228600" algn="l" rtl="0" eaLnBrk="0" fontAlgn="base" hangingPunct="0">
        <a:spcBef>
          <a:spcPct val="20000"/>
        </a:spcBef>
        <a:spcAft>
          <a:spcPct val="0"/>
        </a:spcAft>
        <a:buChar char="–"/>
        <a:defRPr sz="2000">
          <a:solidFill>
            <a:schemeClr val="tx1"/>
          </a:solidFill>
          <a:latin typeface="Calibri" panose="020F0502020204030204" pitchFamily="34" charset="0"/>
          <a:ea typeface="MS PGothic" panose="020B0600070205080204" pitchFamily="34" charset="-128"/>
          <a:cs typeface="Calibri" panose="020F0502020204030204" pitchFamily="34" charset="0"/>
        </a:defRPr>
      </a:lvl4pPr>
      <a:lvl5pPr marL="2057400" indent="-228600" algn="l" rtl="0" eaLnBrk="0" fontAlgn="base" hangingPunct="0">
        <a:spcBef>
          <a:spcPct val="20000"/>
        </a:spcBef>
        <a:spcAft>
          <a:spcPct val="0"/>
        </a:spcAft>
        <a:buChar char="»"/>
        <a:defRPr sz="2000">
          <a:solidFill>
            <a:schemeClr val="tx1"/>
          </a:solidFill>
          <a:latin typeface="Calibri" panose="020F0502020204030204" pitchFamily="34" charset="0"/>
          <a:ea typeface="MS PGothic" panose="020B0600070205080204" pitchFamily="34" charset="-128"/>
          <a:cs typeface="Calibri" panose="020F0502020204030204" pitchFamily="34"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A21CEB7F-96AB-4001-8206-FB981027DADE}"/>
              </a:ext>
            </a:extLst>
          </p:cNvPr>
          <p:cNvSpPr>
            <a:spLocks noGrp="1" noChangeArrowheads="1"/>
          </p:cNvSpPr>
          <p:nvPr>
            <p:ph type="title"/>
          </p:nvPr>
        </p:nvSpPr>
        <p:spPr bwMode="auto">
          <a:xfrm>
            <a:off x="19638" y="0"/>
            <a:ext cx="12172361" cy="50323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ctr" anchorCtr="0" compatLnSpc="1">
            <a:prstTxWarp prst="textNoShape">
              <a:avLst/>
            </a:prstTxWarp>
          </a:bodyPr>
          <a:lstStyle/>
          <a:p>
            <a:pPr lvl="0"/>
            <a:r>
              <a:rPr lang="en-US" dirty="0"/>
              <a:t>Click to edit Master title style</a:t>
            </a:r>
          </a:p>
        </p:txBody>
      </p:sp>
      <p:sp>
        <p:nvSpPr>
          <p:cNvPr id="1027" name="Rectangle 3">
            <a:extLst>
              <a:ext uri="{FF2B5EF4-FFF2-40B4-BE49-F238E27FC236}">
                <a16:creationId xmlns:a16="http://schemas.microsoft.com/office/drawing/2014/main" id="{6AE727D4-E130-459D-843C-3BAD522B2BB6}"/>
              </a:ext>
            </a:extLst>
          </p:cNvPr>
          <p:cNvSpPr>
            <a:spLocks noGrp="1" noChangeArrowheads="1"/>
          </p:cNvSpPr>
          <p:nvPr>
            <p:ph type="body" idx="1"/>
          </p:nvPr>
        </p:nvSpPr>
        <p:spPr bwMode="auto">
          <a:xfrm>
            <a:off x="0" y="609600"/>
            <a:ext cx="12156218" cy="5867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Footer Placeholder 4">
            <a:extLst>
              <a:ext uri="{FF2B5EF4-FFF2-40B4-BE49-F238E27FC236}">
                <a16:creationId xmlns:a16="http://schemas.microsoft.com/office/drawing/2014/main" id="{43A3B671-9276-0EA9-05EB-170EB32A5174}"/>
              </a:ext>
            </a:extLst>
          </p:cNvPr>
          <p:cNvSpPr txBox="1">
            <a:spLocks/>
          </p:cNvSpPr>
          <p:nvPr userDrawn="1"/>
        </p:nvSpPr>
        <p:spPr>
          <a:xfrm>
            <a:off x="35781" y="6607884"/>
            <a:ext cx="1613647" cy="197504"/>
          </a:xfrm>
          <a:prstGeom prst="rect">
            <a:avLst/>
          </a:prstGeom>
        </p:spPr>
        <p:txBody>
          <a:bodyPr/>
          <a:lstStyle>
            <a:defPPr>
              <a:defRPr lang="en-US"/>
            </a:defPPr>
            <a:lvl1pPr algn="l" rtl="0" eaLnBrk="0" fontAlgn="base" hangingPunct="0">
              <a:spcBef>
                <a:spcPct val="0"/>
              </a:spcBef>
              <a:spcAft>
                <a:spcPct val="0"/>
              </a:spcAft>
              <a:defRPr sz="1000" b="0" kern="1200">
                <a:solidFill>
                  <a:schemeClr val="bg1">
                    <a:lumMod val="50000"/>
                  </a:schemeClr>
                </a:solidFill>
                <a:latin typeface="+mn-lt"/>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a:lstStyle>
          <a:p>
            <a:pPr>
              <a:spcAft>
                <a:spcPts val="529"/>
              </a:spcAft>
              <a:defRPr/>
            </a:pPr>
            <a:r>
              <a:rPr lang="en-US" sz="1050" dirty="0">
                <a:latin typeface="Calibri" panose="020F0502020204030204" pitchFamily="34" charset="0"/>
                <a:cs typeface="Calibri" panose="020F0502020204030204" pitchFamily="34" charset="0"/>
              </a:rPr>
              <a:t>© A1 APPLICATIONS</a:t>
            </a:r>
          </a:p>
        </p:txBody>
      </p:sp>
    </p:spTree>
    <p:extLst>
      <p:ext uri="{BB962C8B-B14F-4D97-AF65-F5344CB8AC3E}">
        <p14:creationId xmlns:p14="http://schemas.microsoft.com/office/powerpoint/2010/main" val="423398166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Lst>
  <p:txStyles>
    <p:titleStyle>
      <a:lvl1pPr algn="l" rtl="0" eaLnBrk="0" fontAlgn="base" hangingPunct="0">
        <a:spcBef>
          <a:spcPct val="0"/>
        </a:spcBef>
        <a:spcAft>
          <a:spcPct val="0"/>
        </a:spcAft>
        <a:defRPr lang="en-US" sz="3200" b="1" cap="small" baseline="0" dirty="0">
          <a:solidFill>
            <a:schemeClr val="tx2"/>
          </a:solidFill>
          <a:latin typeface="Calibri" panose="020F0502020204030204" pitchFamily="34" charset="0"/>
          <a:ea typeface="MS PGothic" panose="020B0600070205080204" pitchFamily="34" charset="-128"/>
          <a:cs typeface="Calibri" panose="020F0502020204030204" pitchFamily="34" charset="0"/>
        </a:defRPr>
      </a:lvl1pPr>
      <a:lvl2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2pPr>
      <a:lvl3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3pPr>
      <a:lvl4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4pPr>
      <a:lvl5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5pPr>
      <a:lvl6pPr marL="457200" algn="ctr" rtl="0" fontAlgn="base">
        <a:spcBef>
          <a:spcPct val="0"/>
        </a:spcBef>
        <a:spcAft>
          <a:spcPct val="0"/>
        </a:spcAft>
        <a:defRPr sz="3000">
          <a:solidFill>
            <a:schemeClr val="tx2"/>
          </a:solidFill>
          <a:latin typeface="Arial" charset="0"/>
        </a:defRPr>
      </a:lvl6pPr>
      <a:lvl7pPr marL="914400" algn="ctr" rtl="0" fontAlgn="base">
        <a:spcBef>
          <a:spcPct val="0"/>
        </a:spcBef>
        <a:spcAft>
          <a:spcPct val="0"/>
        </a:spcAft>
        <a:defRPr sz="3000">
          <a:solidFill>
            <a:schemeClr val="tx2"/>
          </a:solidFill>
          <a:latin typeface="Arial" charset="0"/>
        </a:defRPr>
      </a:lvl7pPr>
      <a:lvl8pPr marL="1371600" algn="ctr" rtl="0" fontAlgn="base">
        <a:spcBef>
          <a:spcPct val="0"/>
        </a:spcBef>
        <a:spcAft>
          <a:spcPct val="0"/>
        </a:spcAft>
        <a:defRPr sz="3000">
          <a:solidFill>
            <a:schemeClr val="tx2"/>
          </a:solidFill>
          <a:latin typeface="Arial" charset="0"/>
        </a:defRPr>
      </a:lvl8pPr>
      <a:lvl9pPr marL="1828800" algn="ctr" rtl="0" fontAlgn="base">
        <a:spcBef>
          <a:spcPct val="0"/>
        </a:spcBef>
        <a:spcAft>
          <a:spcPct val="0"/>
        </a:spcAft>
        <a:defRPr sz="3000">
          <a:solidFill>
            <a:schemeClr val="tx2"/>
          </a:solidFill>
          <a:latin typeface="Arial" charset="0"/>
        </a:defRPr>
      </a:lvl9pPr>
    </p:titleStyle>
    <p:bodyStyle>
      <a:lvl1pPr marL="342900" indent="-342900" algn="l" rtl="0" eaLnBrk="0" fontAlgn="base" hangingPunct="0">
        <a:spcBef>
          <a:spcPct val="20000"/>
        </a:spcBef>
        <a:spcAft>
          <a:spcPct val="0"/>
        </a:spcAft>
        <a:buChar char="•"/>
        <a:defRPr sz="2800">
          <a:solidFill>
            <a:schemeClr val="tx1"/>
          </a:solidFill>
          <a:latin typeface="Calibri" panose="020F0502020204030204" pitchFamily="34" charset="0"/>
          <a:ea typeface="MS PGothic" panose="020B0600070205080204" pitchFamily="34" charset="-128"/>
          <a:cs typeface="Calibri" panose="020F0502020204030204" pitchFamily="34" charset="0"/>
        </a:defRPr>
      </a:lvl1pPr>
      <a:lvl2pPr marL="742950" indent="-285750" algn="l" rtl="0" eaLnBrk="0" fontAlgn="base" hangingPunct="0">
        <a:spcBef>
          <a:spcPct val="20000"/>
        </a:spcBef>
        <a:spcAft>
          <a:spcPct val="0"/>
        </a:spcAft>
        <a:buChar char="–"/>
        <a:defRPr sz="2600">
          <a:solidFill>
            <a:schemeClr val="tx1"/>
          </a:solidFill>
          <a:latin typeface="Calibri" panose="020F0502020204030204" pitchFamily="34" charset="0"/>
          <a:ea typeface="MS PGothic" panose="020B0600070205080204" pitchFamily="34" charset="-128"/>
          <a:cs typeface="Calibri" panose="020F0502020204030204" pitchFamily="34" charset="0"/>
        </a:defRPr>
      </a:lvl2pPr>
      <a:lvl3pPr marL="1143000" indent="-228600" algn="l" rtl="0" eaLnBrk="0" fontAlgn="base" hangingPunct="0">
        <a:spcBef>
          <a:spcPct val="20000"/>
        </a:spcBef>
        <a:spcAft>
          <a:spcPct val="0"/>
        </a:spcAft>
        <a:buChar char="•"/>
        <a:defRPr sz="2400">
          <a:solidFill>
            <a:schemeClr val="tx1"/>
          </a:solidFill>
          <a:latin typeface="Calibri" panose="020F0502020204030204" pitchFamily="34" charset="0"/>
          <a:ea typeface="MS PGothic" panose="020B0600070205080204" pitchFamily="34" charset="-128"/>
          <a:cs typeface="Calibri" panose="020F0502020204030204" pitchFamily="34" charset="0"/>
        </a:defRPr>
      </a:lvl3pPr>
      <a:lvl4pPr marL="1600200" indent="-228600" algn="l" rtl="0" eaLnBrk="0" fontAlgn="base" hangingPunct="0">
        <a:spcBef>
          <a:spcPct val="20000"/>
        </a:spcBef>
        <a:spcAft>
          <a:spcPct val="0"/>
        </a:spcAft>
        <a:buChar char="–"/>
        <a:defRPr sz="2000">
          <a:solidFill>
            <a:schemeClr val="tx1"/>
          </a:solidFill>
          <a:latin typeface="Calibri" panose="020F0502020204030204" pitchFamily="34" charset="0"/>
          <a:ea typeface="MS PGothic" panose="020B0600070205080204" pitchFamily="34" charset="-128"/>
          <a:cs typeface="Calibri" panose="020F0502020204030204" pitchFamily="34" charset="0"/>
        </a:defRPr>
      </a:lvl4pPr>
      <a:lvl5pPr marL="2057400" indent="-228600" algn="l" rtl="0" eaLnBrk="0" fontAlgn="base" hangingPunct="0">
        <a:spcBef>
          <a:spcPct val="20000"/>
        </a:spcBef>
        <a:spcAft>
          <a:spcPct val="0"/>
        </a:spcAft>
        <a:buChar char="»"/>
        <a:defRPr sz="2000">
          <a:solidFill>
            <a:schemeClr val="tx1"/>
          </a:solidFill>
          <a:latin typeface="Calibri" panose="020F0502020204030204" pitchFamily="34" charset="0"/>
          <a:ea typeface="MS PGothic" panose="020B0600070205080204" pitchFamily="34" charset="-128"/>
          <a:cs typeface="Calibri" panose="020F0502020204030204" pitchFamily="34"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hyperlink" Target="https://seos-project.eu/GPS/GPS-c01-p03.htm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open.library.okstate.edu/culturalgeography/chapter/1-5/"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7.sv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18.png"/><Relationship Id="rId4" Type="http://schemas.openxmlformats.org/officeDocument/2006/relationships/image" Target="../media/image19.sv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D88DF81-F239-0BDA-137E-CA9D79673255}"/>
            </a:ext>
          </a:extLst>
        </p:cNvPr>
        <p:cNvGrpSpPr/>
        <p:nvPr/>
      </p:nvGrpSpPr>
      <p:grpSpPr>
        <a:xfrm>
          <a:off x="0" y="0"/>
          <a:ext cx="0" cy="0"/>
          <a:chOff x="0" y="0"/>
          <a:chExt cx="0" cy="0"/>
        </a:xfrm>
      </p:grpSpPr>
      <p:pic>
        <p:nvPicPr>
          <p:cNvPr id="3" name="Content Placeholder 2" descr="Falling drops creating ripples in liquid">
            <a:extLst>
              <a:ext uri="{FF2B5EF4-FFF2-40B4-BE49-F238E27FC236}">
                <a16:creationId xmlns:a16="http://schemas.microsoft.com/office/drawing/2014/main" id="{C99C8334-47C7-1C02-C813-B84726F7799C}"/>
              </a:ext>
            </a:extLst>
          </p:cNvPr>
          <p:cNvPicPr>
            <a:picLocks noGrp="1" noChangeAspect="1"/>
          </p:cNvPicPr>
          <p:nvPr>
            <p:ph sz="half" idx="4294967295"/>
          </p:nvPr>
        </p:nvPicPr>
        <p:blipFill>
          <a:blip r:embed="rId3">
            <a:extLst>
              <a:ext uri="{28A0092B-C50C-407E-A947-70E740481C1C}">
                <a14:useLocalDpi xmlns:a14="http://schemas.microsoft.com/office/drawing/2010/main" val="0"/>
              </a:ext>
            </a:extLst>
          </a:blip>
          <a:srcRect t="9091" r="13818"/>
          <a:stretch>
            <a:fillRect/>
          </a:stretch>
        </p:blipFill>
        <p:spPr>
          <a:xfrm>
            <a:off x="3523488" y="10"/>
            <a:ext cx="8668512" cy="6857990"/>
          </a:xfrm>
          <a:prstGeom prst="rect">
            <a:avLst/>
          </a:prstGeom>
        </p:spPr>
      </p:pic>
      <p:sp>
        <p:nvSpPr>
          <p:cNvPr id="6" name="Rectangle 5">
            <a:extLst>
              <a:ext uri="{FF2B5EF4-FFF2-40B4-BE49-F238E27FC236}">
                <a16:creationId xmlns:a16="http://schemas.microsoft.com/office/drawing/2014/main" id="{097CD68E-23E3-4007-8847-CD0944C4F7B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Title 9">
            <a:extLst>
              <a:ext uri="{FF2B5EF4-FFF2-40B4-BE49-F238E27FC236}">
                <a16:creationId xmlns:a16="http://schemas.microsoft.com/office/drawing/2014/main" id="{871816D5-F9F1-043E-C831-4C104E76BDFF}"/>
              </a:ext>
            </a:extLst>
          </p:cNvPr>
          <p:cNvSpPr>
            <a:spLocks noGrp="1"/>
          </p:cNvSpPr>
          <p:nvPr>
            <p:ph type="title"/>
          </p:nvPr>
        </p:nvSpPr>
        <p:spPr>
          <a:xfrm>
            <a:off x="152400" y="147735"/>
            <a:ext cx="6409944" cy="914400"/>
          </a:xfrm>
          <a:noFill/>
          <a:ln>
            <a:noFill/>
          </a:ln>
          <a:effectLst/>
        </p:spPr>
        <p:txBody>
          <a:bodyPr vert="horz" wrap="square" lIns="91440" tIns="45720" rIns="91440" bIns="45720" numCol="1" rtlCol="0" anchor="ctr" anchorCtr="0" compatLnSpc="1">
            <a:prstTxWarp prst="textNoShape">
              <a:avLst/>
            </a:prstTxWarp>
            <a:normAutofit fontScale="90000"/>
          </a:bodyPr>
          <a:lstStyle/>
          <a:p>
            <a:pPr eaLnBrk="1" hangingPunct="1">
              <a:lnSpc>
                <a:spcPct val="90000"/>
              </a:lnSpc>
            </a:pPr>
            <a:r>
              <a:rPr lang="en-US" sz="4400" kern="1200" dirty="0">
                <a:solidFill>
                  <a:schemeClr val="tx1"/>
                </a:solidFill>
                <a:latin typeface="+mj-lt"/>
                <a:ea typeface="+mj-ea"/>
                <a:cs typeface="+mj-cs"/>
              </a:rPr>
              <a:t>INTRODUCTION TO GPS FOR WATER INDUSTRY</a:t>
            </a:r>
          </a:p>
        </p:txBody>
      </p:sp>
      <p:sp>
        <p:nvSpPr>
          <p:cNvPr id="15" name="Rectangle 2">
            <a:extLst>
              <a:ext uri="{FF2B5EF4-FFF2-40B4-BE49-F238E27FC236}">
                <a16:creationId xmlns:a16="http://schemas.microsoft.com/office/drawing/2014/main" id="{4890C2E7-A435-4F46-AE28-D3D8CD97E16D}"/>
              </a:ext>
            </a:extLst>
          </p:cNvPr>
          <p:cNvSpPr txBox="1">
            <a:spLocks noChangeArrowheads="1"/>
          </p:cNvSpPr>
          <p:nvPr/>
        </p:nvSpPr>
        <p:spPr bwMode="auto">
          <a:xfrm>
            <a:off x="0" y="3581400"/>
            <a:ext cx="6172191" cy="223791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0" fontAlgn="base" hangingPunct="0">
              <a:spcBef>
                <a:spcPct val="0"/>
              </a:spcBef>
              <a:spcAft>
                <a:spcPct val="0"/>
              </a:spcAft>
              <a:defRPr lang="en-US" sz="3200" b="1" cap="small" baseline="0" dirty="0">
                <a:solidFill>
                  <a:schemeClr val="tx2"/>
                </a:solidFill>
                <a:latin typeface="Calibri" panose="020F0502020204030204" pitchFamily="34" charset="0"/>
                <a:ea typeface="MS PGothic" panose="020B0600070205080204" pitchFamily="34" charset="-128"/>
                <a:cs typeface="Calibri" panose="020F0502020204030204" pitchFamily="34" charset="0"/>
              </a:defRPr>
            </a:lvl1pPr>
            <a:lvl2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2pPr>
            <a:lvl3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3pPr>
            <a:lvl4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4pPr>
            <a:lvl5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5pPr>
            <a:lvl6pPr marL="457200" algn="ctr" rtl="0" fontAlgn="base">
              <a:spcBef>
                <a:spcPct val="0"/>
              </a:spcBef>
              <a:spcAft>
                <a:spcPct val="0"/>
              </a:spcAft>
              <a:defRPr sz="3000">
                <a:solidFill>
                  <a:schemeClr val="tx2"/>
                </a:solidFill>
                <a:latin typeface="Arial" charset="0"/>
              </a:defRPr>
            </a:lvl6pPr>
            <a:lvl7pPr marL="914400" algn="ctr" rtl="0" fontAlgn="base">
              <a:spcBef>
                <a:spcPct val="0"/>
              </a:spcBef>
              <a:spcAft>
                <a:spcPct val="0"/>
              </a:spcAft>
              <a:defRPr sz="3000">
                <a:solidFill>
                  <a:schemeClr val="tx2"/>
                </a:solidFill>
                <a:latin typeface="Arial" charset="0"/>
              </a:defRPr>
            </a:lvl7pPr>
            <a:lvl8pPr marL="1371600" algn="ctr" rtl="0" fontAlgn="base">
              <a:spcBef>
                <a:spcPct val="0"/>
              </a:spcBef>
              <a:spcAft>
                <a:spcPct val="0"/>
              </a:spcAft>
              <a:defRPr sz="3000">
                <a:solidFill>
                  <a:schemeClr val="tx2"/>
                </a:solidFill>
                <a:latin typeface="Arial" charset="0"/>
              </a:defRPr>
            </a:lvl8pPr>
            <a:lvl9pPr marL="1828800" algn="ctr" rtl="0" fontAlgn="base">
              <a:spcBef>
                <a:spcPct val="0"/>
              </a:spcBef>
              <a:spcAft>
                <a:spcPct val="0"/>
              </a:spcAft>
              <a:defRPr sz="3000">
                <a:solidFill>
                  <a:schemeClr val="tx2"/>
                </a:solidFill>
                <a:latin typeface="Arial" charset="0"/>
              </a:defRPr>
            </a:lvl9pPr>
          </a:lstStyle>
          <a:p>
            <a:pPr marL="0" marR="0" lvl="0" indent="0" algn="l" defTabSz="914400" rtl="0" eaLnBrk="1" fontAlgn="base" latinLnBrk="0" hangingPunct="1">
              <a:lnSpc>
                <a:spcPct val="90000"/>
              </a:lnSpc>
              <a:spcBef>
                <a:spcPct val="0"/>
              </a:spcBef>
              <a:spcAft>
                <a:spcPct val="0"/>
              </a:spcAft>
              <a:buClrTx/>
              <a:buSzTx/>
              <a:buFontTx/>
              <a:buNone/>
              <a:tabLst/>
              <a:defRPr/>
            </a:pPr>
            <a:endParaRPr kumimoji="0" lang="en-US" sz="4400" b="1" i="0" u="none" strike="noStrike" kern="1200" cap="none" spc="0" normalizeH="0" baseline="0" noProof="0" dirty="0">
              <a:ln w="9525">
                <a:solidFill>
                  <a:srgbClr val="FFFFFF"/>
                </a:solidFill>
                <a:prstDash val="solid"/>
              </a:ln>
              <a:solidFill>
                <a:srgbClr val="000000"/>
              </a:solidFill>
              <a:effectLst>
                <a:outerShdw blurRad="12700" dist="38100" dir="2700000" algn="tl" rotWithShape="0">
                  <a:srgbClr val="FFFFFF">
                    <a:lumMod val="50000"/>
                  </a:srgbClr>
                </a:outerShdw>
              </a:effectLst>
              <a:uLnTx/>
              <a:uFillTx/>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base" latinLnBrk="0" hangingPunct="1">
              <a:lnSpc>
                <a:spcPct val="90000"/>
              </a:lnSpc>
              <a:spcBef>
                <a:spcPct val="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Sam Shamsi, PhD, PE</a:t>
            </a: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a:r>
            <a:b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sam.shamsi@GIS-Training.com</a:t>
            </a:r>
            <a:b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www.linkedin.com/in/samshamsi</a:t>
            </a:r>
          </a:p>
          <a:p>
            <a:pPr marL="0" marR="0" lvl="0" indent="0" algn="l" defTabSz="914400" rtl="0" eaLnBrk="1" fontAlgn="base" latinLnBrk="0" hangingPunct="1">
              <a:lnSpc>
                <a:spcPct val="90000"/>
              </a:lnSpc>
              <a:spcBef>
                <a:spcPct val="0"/>
              </a:spcBef>
              <a:spcAft>
                <a:spcPct val="0"/>
              </a:spcAft>
              <a:buClrTx/>
              <a:buSzTx/>
              <a:buFontTx/>
              <a:buNone/>
              <a:tabLst/>
              <a:defRPr/>
            </a:pPr>
            <a:endParaRPr kumimoji="0" lang="en-US" sz="3200" b="1" i="0" u="none" strike="noStrike" kern="1200" cap="none" spc="0" normalizeH="0" baseline="0" noProof="0" dirty="0">
              <a:ln w="9525">
                <a:solidFill>
                  <a:srgbClr val="FFFFFF"/>
                </a:solidFill>
                <a:prstDash val="solid"/>
              </a:ln>
              <a:solidFill>
                <a:srgbClr val="000000"/>
              </a:solidFill>
              <a:effectLst>
                <a:outerShdw blurRad="12700" dist="38100" dir="2700000" algn="tl" rotWithShape="0">
                  <a:srgbClr val="FFFFFF">
                    <a:lumMod val="50000"/>
                  </a:srgbClr>
                </a:outerShdw>
              </a:effectLst>
              <a:uLnTx/>
              <a:uFillTx/>
              <a:latin typeface="Calibri" panose="020F0502020204030204" pitchFamily="34" charset="0"/>
              <a:ea typeface="MS PGothic" panose="020B0600070205080204" pitchFamily="34" charset="-128"/>
              <a:cs typeface="Calibri" panose="020F0502020204030204" pitchFamily="34" charset="0"/>
            </a:endParaRPr>
          </a:p>
        </p:txBody>
      </p:sp>
      <p:pic>
        <p:nvPicPr>
          <p:cNvPr id="21" name="Picture 18" descr="C:\2013-A\2-A1A\A1ABanner_100x400.png">
            <a:extLst>
              <a:ext uri="{FF2B5EF4-FFF2-40B4-BE49-F238E27FC236}">
                <a16:creationId xmlns:a16="http://schemas.microsoft.com/office/drawing/2014/main" id="{1C50F72B-5B58-AF01-C323-6C60220642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93877" y="5943600"/>
            <a:ext cx="2573123" cy="6400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22" name="Footer Placeholder 4">
            <a:extLst>
              <a:ext uri="{FF2B5EF4-FFF2-40B4-BE49-F238E27FC236}">
                <a16:creationId xmlns:a16="http://schemas.microsoft.com/office/drawing/2014/main" id="{23FB50B2-AD00-3D6F-C327-1294EBFECF3B}"/>
              </a:ext>
            </a:extLst>
          </p:cNvPr>
          <p:cNvSpPr txBox="1">
            <a:spLocks/>
          </p:cNvSpPr>
          <p:nvPr/>
        </p:nvSpPr>
        <p:spPr>
          <a:xfrm>
            <a:off x="-1" y="6553199"/>
            <a:ext cx="2743200" cy="304801"/>
          </a:xfrm>
          <a:prstGeom prst="rect">
            <a:avLst/>
          </a:prstGeom>
          <a:solidFill>
            <a:schemeClr val="bg1"/>
          </a:solidFill>
        </p:spPr>
        <p:txBody>
          <a:bodyPr/>
          <a:lstStyle>
            <a:defPPr>
              <a:defRPr lang="en-US"/>
            </a:defPPr>
            <a:lvl1pPr algn="l" rtl="0" eaLnBrk="0" fontAlgn="base" hangingPunct="0">
              <a:spcBef>
                <a:spcPct val="0"/>
              </a:spcBef>
              <a:spcAft>
                <a:spcPct val="0"/>
              </a:spcAft>
              <a:defRPr sz="1000" b="0" kern="1200">
                <a:solidFill>
                  <a:schemeClr val="bg1">
                    <a:lumMod val="50000"/>
                  </a:schemeClr>
                </a:solidFill>
                <a:latin typeface="+mn-lt"/>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a:lstStyle>
          <a:p>
            <a:pPr marL="0" marR="0" lvl="0" indent="0" defTabSz="914400" rtl="0" eaLnBrk="0" fontAlgn="base" latinLnBrk="0" hangingPunct="0">
              <a:lnSpc>
                <a:spcPct val="100000"/>
              </a:lnSpc>
              <a:spcBef>
                <a:spcPct val="0"/>
              </a:spcBef>
              <a:spcAft>
                <a:spcPts val="529"/>
              </a:spcAft>
              <a:buClrTx/>
              <a:buSzTx/>
              <a:buFontTx/>
              <a:buNone/>
              <a:tabLst/>
              <a:defRPr/>
            </a:pPr>
            <a:r>
              <a:rPr kumimoji="0" lang="en-US" sz="1400" b="1" i="0" u="none" strike="noStrike" kern="1200" cap="none" spc="0" normalizeH="0" baseline="0" noProof="0" dirty="0">
                <a:ln>
                  <a:noFill/>
                </a:ln>
                <a:solidFill>
                  <a:srgbClr val="C00000"/>
                </a:solidFill>
                <a:effectLst/>
                <a:uLnTx/>
                <a:uFillTx/>
                <a:latin typeface="Calibri" panose="020F0502020204030204" pitchFamily="34" charset="0"/>
                <a:ea typeface="+mn-ea"/>
                <a:cs typeface="Calibri" panose="020F0502020204030204" pitchFamily="34" charset="0"/>
              </a:rPr>
              <a:t>© A1 APPLICATIONS 2025</a:t>
            </a:r>
          </a:p>
        </p:txBody>
      </p:sp>
      <p:pic>
        <p:nvPicPr>
          <p:cNvPr id="24" name="Picture 23">
            <a:extLst>
              <a:ext uri="{FF2B5EF4-FFF2-40B4-BE49-F238E27FC236}">
                <a16:creationId xmlns:a16="http://schemas.microsoft.com/office/drawing/2014/main" id="{3A081387-29BF-E9F9-10FE-E47AC2B0D8E7}"/>
              </a:ext>
            </a:extLst>
          </p:cNvPr>
          <p:cNvPicPr>
            <a:picLocks noChangeAspect="1"/>
          </p:cNvPicPr>
          <p:nvPr/>
        </p:nvPicPr>
        <p:blipFill>
          <a:blip r:embed="rId5"/>
          <a:stretch>
            <a:fillRect/>
          </a:stretch>
        </p:blipFill>
        <p:spPr>
          <a:xfrm>
            <a:off x="6858000" y="-76200"/>
            <a:ext cx="3359187" cy="1652159"/>
          </a:xfrm>
          <a:prstGeom prst="rect">
            <a:avLst/>
          </a:prstGeom>
        </p:spPr>
      </p:pic>
      <p:pic>
        <p:nvPicPr>
          <p:cNvPr id="9" name="Picture 8" descr="%%TALKINGHEAD%">
            <a:extLst>
              <a:ext uri="{FF2B5EF4-FFF2-40B4-BE49-F238E27FC236}">
                <a16:creationId xmlns:a16="http://schemas.microsoft.com/office/drawing/2014/main" id="{7CC3B847-C033-94F4-D7B4-6EE7B2112C8C}"/>
              </a:ext>
            </a:extLst>
          </p:cNvPr>
          <p:cNvPicPr>
            <a:picLocks noChangeAspect="1"/>
          </p:cNvPicPr>
          <p:nvPr/>
        </p:nvPicPr>
        <p:blipFill>
          <a:blip r:embed="rId6" cstate="hqprint">
            <a:extLst>
              <a:ext uri="{28A0092B-C50C-407E-A947-70E740481C1C}">
                <a14:useLocalDpi xmlns:a14="http://schemas.microsoft.com/office/drawing/2010/main" val="0"/>
              </a:ext>
            </a:extLst>
          </a:blip>
          <a:srcRect l="23810"/>
          <a:stretch>
            <a:fillRect/>
          </a:stretch>
        </p:blipFill>
        <p:spPr>
          <a:xfrm>
            <a:off x="4746099" y="4113439"/>
            <a:ext cx="3483429" cy="2743200"/>
          </a:xfrm>
          <a:prstGeom prst="rect">
            <a:avLst/>
          </a:prstGeom>
        </p:spPr>
      </p:pic>
      <p:pic>
        <p:nvPicPr>
          <p:cNvPr id="2" name="TH">
            <a:extLst>
              <a:ext uri="{FF2B5EF4-FFF2-40B4-BE49-F238E27FC236}">
                <a16:creationId xmlns:a16="http://schemas.microsoft.com/office/drawing/2014/main" id="{FE9F29F6-E441-5568-B9E2-BFCF0B216E4E}"/>
              </a:ext>
            </a:extLst>
          </p:cNvPr>
          <p:cNvPicPr>
            <a:picLocks noChangeAspect="1"/>
          </p:cNvPicPr>
          <p:nvPr/>
        </p:nvPicPr>
        <p:blipFill>
          <a:blip r:embed="rId7"/>
          <a:stretch>
            <a:fillRect/>
          </a:stretch>
        </p:blipFill>
        <p:spPr>
          <a:xfrm>
            <a:off x="8563998" y="4114800"/>
            <a:ext cx="2743200" cy="2743200"/>
          </a:xfrm>
          <a:prstGeom prst="rect">
            <a:avLst/>
          </a:prstGeom>
        </p:spPr>
      </p:pic>
    </p:spTree>
    <p:extLst>
      <p:ext uri="{BB962C8B-B14F-4D97-AF65-F5344CB8AC3E}">
        <p14:creationId xmlns:p14="http://schemas.microsoft.com/office/powerpoint/2010/main" val="4234637670"/>
      </p:ext>
    </p:extLst>
  </p:cSld>
  <p:clrMapOvr>
    <a:masterClrMapping/>
  </p:clrMapOvr>
  <mc:AlternateContent xmlns:mc="http://schemas.openxmlformats.org/markup-compatibility/2006" xmlns:p14="http://schemas.microsoft.com/office/powerpoint/2010/main">
    <mc:Choice Requires="p14">
      <p:transition spd="slow" p14:dur="2000" advClick="0" advTm="60000"/>
    </mc:Choice>
    <mc:Fallback xmlns="">
      <p:transition spd="slow" advClick="0" advTm="6000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pic>
        <p:nvPicPr>
          <p:cNvPr id="5" name="Content Placeholder 4" descr="A long row of satellite dishes in the sunset">
            <a:extLst>
              <a:ext uri="{FF2B5EF4-FFF2-40B4-BE49-F238E27FC236}">
                <a16:creationId xmlns:a16="http://schemas.microsoft.com/office/drawing/2014/main" id="{23B282C4-8440-4CE8-A17C-822653B6BADA}"/>
              </a:ext>
            </a:extLst>
          </p:cNvPr>
          <p:cNvPicPr>
            <a:picLocks noGrp="1" noChangeAspect="1"/>
          </p:cNvPicPr>
          <p:nvPr>
            <p:ph sz="half" idx="1"/>
          </p:nvPr>
        </p:nvPicPr>
        <p:blipFill>
          <a:blip r:embed="rId3"/>
          <a:srcRect l="20020" t="259" r="-100" b="-198"/>
          <a:stretch>
            <a:fillRect/>
          </a:stretch>
        </p:blipFill>
        <p:spPr>
          <a:xfrm>
            <a:off x="-1" y="17745"/>
            <a:ext cx="8227513" cy="6853772"/>
          </a:xfrm>
          <a:prstGeom prst="rect">
            <a:avLst/>
          </a:prstGeom>
        </p:spPr>
      </p:pic>
      <p:sp>
        <p:nvSpPr>
          <p:cNvPr id="19"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xmlns="" val="1"/>
              </a:ext>
            </a:extLst>
          </p:cNvPr>
          <p:cNvSpPr>
            <a:spLocks noChangeAspect="1"/>
          </p:cNvSpPr>
          <p:nvPr>
            <p:extLst>
              <p:ext uri="{386F3935-93C4-4BCD-93E2-E3B085C9AB24}">
                <p16:designElem xmlns:p16="http://schemas.microsoft.com/office/powerpoint/2015/main" val="1"/>
              </p:ext>
            </p:extLst>
          </p:nvPr>
        </p:nvSpPr>
        <p:spPr>
          <a:xfrm flipH="1">
            <a:off x="2667000" y="0"/>
            <a:ext cx="9524997"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mn-cs"/>
            </a:endParaRPr>
          </a:p>
        </p:txBody>
      </p:sp>
      <p:sp>
        <p:nvSpPr>
          <p:cNvPr id="2" name="Title 1">
            <a:extLst>
              <a:ext uri="{FF2B5EF4-FFF2-40B4-BE49-F238E27FC236}">
                <a16:creationId xmlns:a16="http://schemas.microsoft.com/office/drawing/2014/main" id="{5FD881B5-D68C-1F30-CD9D-C1C8D9F8759C}"/>
              </a:ext>
            </a:extLst>
          </p:cNvPr>
          <p:cNvSpPr>
            <a:spLocks noGrp="1"/>
          </p:cNvSpPr>
          <p:nvPr>
            <p:ph type="title"/>
          </p:nvPr>
        </p:nvSpPr>
        <p:spPr>
          <a:xfrm>
            <a:off x="0" y="17745"/>
            <a:ext cx="6858000" cy="668055"/>
          </a:xfrm>
        </p:spPr>
        <p:txBody>
          <a:bodyPr vert="horz" lIns="91440" tIns="45720" rIns="91440" bIns="45720" rtlCol="0" anchor="ctr">
            <a:normAutofit/>
          </a:bodyPr>
          <a:lstStyle/>
          <a:p>
            <a:pPr eaLnBrk="1" hangingPunct="1">
              <a:lnSpc>
                <a:spcPct val="90000"/>
              </a:lnSpc>
            </a:pPr>
            <a:r>
              <a:rPr lang="en-US" sz="4000" kern="1200" dirty="0">
                <a:solidFill>
                  <a:schemeClr val="bg1"/>
                </a:solidFill>
                <a:latin typeface="+mj-lt"/>
                <a:ea typeface="+mj-ea"/>
                <a:cs typeface="+mj-cs"/>
              </a:rPr>
              <a:t>Outline</a:t>
            </a:r>
          </a:p>
        </p:txBody>
      </p:sp>
      <p:sp>
        <p:nvSpPr>
          <p:cNvPr id="4" name="Content Placeholder 3">
            <a:extLst>
              <a:ext uri="{FF2B5EF4-FFF2-40B4-BE49-F238E27FC236}">
                <a16:creationId xmlns:a16="http://schemas.microsoft.com/office/drawing/2014/main" id="{38AC4F60-D6A9-5080-6F6D-7EBA96687510}"/>
              </a:ext>
            </a:extLst>
          </p:cNvPr>
          <p:cNvSpPr>
            <a:spLocks noGrp="1"/>
          </p:cNvSpPr>
          <p:nvPr>
            <p:ph sz="half" idx="2"/>
          </p:nvPr>
        </p:nvSpPr>
        <p:spPr>
          <a:xfrm>
            <a:off x="7162800" y="304800"/>
            <a:ext cx="4724400" cy="5562600"/>
          </a:xfrm>
        </p:spPr>
        <p:txBody>
          <a:bodyPr vert="horz" lIns="91440" tIns="45720" rIns="91440" bIns="45720" rtlCol="0">
            <a:normAutofit/>
          </a:bodyPr>
          <a:lstStyle/>
          <a:p>
            <a:pPr indent="-228600" eaLnBrk="1" hangingPunct="1">
              <a:lnSpc>
                <a:spcPct val="90000"/>
              </a:lnSpc>
              <a:buFont typeface="Arial" panose="020B0604020202020204" pitchFamily="34" charset="0"/>
              <a:buChar char="•"/>
            </a:pPr>
            <a:r>
              <a:rPr lang="en-US" sz="2400" kern="1200" dirty="0">
                <a:ea typeface="+mn-ea"/>
              </a:rPr>
              <a:t>Basics and history of the Global Positioning System (GPS)</a:t>
            </a:r>
          </a:p>
          <a:p>
            <a:pPr indent="-228600" eaLnBrk="1" hangingPunct="1">
              <a:lnSpc>
                <a:spcPct val="90000"/>
              </a:lnSpc>
              <a:buFont typeface="Arial" panose="020B0604020202020204" pitchFamily="34" charset="0"/>
              <a:buChar char="•"/>
            </a:pPr>
            <a:r>
              <a:rPr lang="en-US" sz="2400" kern="1200" dirty="0">
                <a:ea typeface="+mn-ea"/>
              </a:rPr>
              <a:t>Differences between GPS and Global Navigation Satellite Systems (GNSS)</a:t>
            </a:r>
          </a:p>
          <a:p>
            <a:pPr indent="-228600" eaLnBrk="1" hangingPunct="1">
              <a:lnSpc>
                <a:spcPct val="90000"/>
              </a:lnSpc>
              <a:buFont typeface="Arial" panose="020B0604020202020204" pitchFamily="34" charset="0"/>
              <a:buChar char="•"/>
            </a:pPr>
            <a:r>
              <a:rPr lang="en-US" sz="2400" kern="1200" dirty="0">
                <a:ea typeface="+mn-ea"/>
              </a:rPr>
              <a:t>Key satellite generations and their features</a:t>
            </a:r>
          </a:p>
          <a:p>
            <a:pPr indent="-228600" eaLnBrk="1" hangingPunct="1">
              <a:lnSpc>
                <a:spcPct val="90000"/>
              </a:lnSpc>
              <a:buFont typeface="Arial" panose="020B0604020202020204" pitchFamily="34" charset="0"/>
              <a:buChar char="•"/>
            </a:pPr>
            <a:r>
              <a:rPr lang="en-US" sz="2400" kern="1200" dirty="0">
                <a:ea typeface="+mn-ea"/>
              </a:rPr>
              <a:t>How GPS works including trilateration</a:t>
            </a:r>
          </a:p>
          <a:p>
            <a:pPr indent="-228600" eaLnBrk="1" hangingPunct="1">
              <a:lnSpc>
                <a:spcPct val="90000"/>
              </a:lnSpc>
              <a:buFont typeface="Arial" panose="020B0604020202020204" pitchFamily="34" charset="0"/>
              <a:buChar char="•"/>
            </a:pPr>
            <a:r>
              <a:rPr lang="en-US" sz="2400" kern="1200" dirty="0">
                <a:ea typeface="+mn-ea"/>
              </a:rPr>
              <a:t>GPS Accuracy</a:t>
            </a:r>
          </a:p>
          <a:p>
            <a:pPr indent="-228600" eaLnBrk="1" hangingPunct="1">
              <a:lnSpc>
                <a:spcPct val="90000"/>
              </a:lnSpc>
              <a:buFont typeface="Arial" panose="020B0604020202020204" pitchFamily="34" charset="0"/>
              <a:buChar char="•"/>
            </a:pPr>
            <a:r>
              <a:rPr lang="en-US" sz="2400" kern="1200" dirty="0">
                <a:ea typeface="+mn-ea"/>
              </a:rPr>
              <a:t>Practical applications and classroom activities related to GPS</a:t>
            </a:r>
          </a:p>
        </p:txBody>
      </p:sp>
      <p:sp>
        <p:nvSpPr>
          <p:cNvPr id="7" name="Slide Number Placeholder 6">
            <a:extLst>
              <a:ext uri="{FF2B5EF4-FFF2-40B4-BE49-F238E27FC236}">
                <a16:creationId xmlns:a16="http://schemas.microsoft.com/office/drawing/2014/main" id="{78A237EC-E354-D50C-EB09-0A50D0A30CE0}"/>
              </a:ext>
            </a:extLst>
          </p:cNvPr>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D1458DE-B77E-4751-B64B-A28C7596B278}"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
        <p:nvSpPr>
          <p:cNvPr id="8" name="Footer Placeholder 5">
            <a:extLst>
              <a:ext uri="{FF2B5EF4-FFF2-40B4-BE49-F238E27FC236}">
                <a16:creationId xmlns:a16="http://schemas.microsoft.com/office/drawing/2014/main" id="{69BB7B0B-9C95-2D74-32ED-C1E4E81AEF37}"/>
              </a:ext>
            </a:extLst>
          </p:cNvPr>
          <p:cNvSpPr>
            <a:spLocks noGrp="1"/>
          </p:cNvSpPr>
          <p:nvPr>
            <p:ph type="ftr" sz="quarter" idx="10"/>
          </p:nvPr>
        </p:nvSpPr>
        <p:spPr>
          <a:xfrm>
            <a:off x="0" y="6547546"/>
            <a:ext cx="1920240" cy="260350"/>
          </a:xfr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S PGothic" panose="020B0600070205080204" pitchFamily="34" charset="-128"/>
                <a:cs typeface="Calibri" panose="020F0502020204030204" pitchFamily="34" charset="0"/>
              </a:rPr>
              <a:t>© A1 APPLICATIONS</a:t>
            </a:r>
            <a:endParaRPr kumimoji="0" lang="en-US" sz="1600" b="1" i="0" u="none" strike="noStrike" kern="1200" cap="none" spc="0" normalizeH="0" baseline="0" noProof="0" dirty="0">
              <a:ln>
                <a:noFill/>
              </a:ln>
              <a:solidFill>
                <a:srgbClr val="FFFFFF"/>
              </a:solidFill>
              <a:effectLst/>
              <a:uLnTx/>
              <a:uFillTx/>
              <a:latin typeface="Arial" panose="020B0604020202020204" pitchFamily="34" charset="0"/>
              <a:ea typeface="MS PGothic" panose="020B0600070205080204" pitchFamily="34" charset="-128"/>
              <a:cs typeface="+mn-cs"/>
            </a:endParaRPr>
          </a:p>
        </p:txBody>
      </p:sp>
      <p:pic>
        <p:nvPicPr>
          <p:cNvPr id="9" name="Picture 8" descr="%%TALKINGHEAD%">
            <a:extLst>
              <a:ext uri="{FF2B5EF4-FFF2-40B4-BE49-F238E27FC236}">
                <a16:creationId xmlns:a16="http://schemas.microsoft.com/office/drawing/2014/main" id="{999A1007-4895-DF5A-2051-7703B9BD45E1}"/>
              </a:ext>
            </a:extLst>
          </p:cNvPr>
          <p:cNvPicPr>
            <a:picLocks noChangeAspect="1"/>
          </p:cNvPicPr>
          <p:nvPr/>
        </p:nvPicPr>
        <p:blipFill>
          <a:blip r:embed="rId4" cstate="hqprint">
            <a:extLst>
              <a:ext uri="{28A0092B-C50C-407E-A947-70E740481C1C}">
                <a14:useLocalDpi xmlns:a14="http://schemas.microsoft.com/office/drawing/2010/main" val="0"/>
              </a:ext>
            </a:extLst>
          </a:blip>
          <a:srcRect l="13466" r="8039"/>
          <a:stretch>
            <a:fillRect/>
          </a:stretch>
        </p:blipFill>
        <p:spPr>
          <a:xfrm>
            <a:off x="9406455" y="4752893"/>
            <a:ext cx="2751401" cy="2103120"/>
          </a:xfrm>
          <a:prstGeom prst="rect">
            <a:avLst/>
          </a:prstGeom>
        </p:spPr>
      </p:pic>
    </p:spTree>
    <p:extLst>
      <p:ext uri="{BB962C8B-B14F-4D97-AF65-F5344CB8AC3E}">
        <p14:creationId xmlns:p14="http://schemas.microsoft.com/office/powerpoint/2010/main" val="7743095"/>
      </p:ext>
    </p:extLst>
  </p:cSld>
  <p:clrMapOvr>
    <a:masterClrMapping/>
  </p:clrMapOvr>
  <mc:AlternateContent xmlns:mc="http://schemas.openxmlformats.org/markup-compatibility/2006" xmlns:p14="http://schemas.microsoft.com/office/powerpoint/2010/main">
    <mc:Choice Requires="p14">
      <p:transition spd="slow" p14:dur="1500" advClick="0" advTm="15000">
        <p:split orient="vert"/>
      </p:transition>
    </mc:Choice>
    <mc:Fallback xmlns="">
      <p:transition spd="slow" advClick="0" advTm="15000">
        <p:split orient="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BC4252CE-16BE-CFBA-9AD5-07BDF806BCA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8D511DE9-0868-9622-AD5A-4DC13CE6D3A5}"/>
              </a:ext>
            </a:extLst>
          </p:cNvPr>
          <p:cNvSpPr>
            <a:spLocks noGrp="1"/>
          </p:cNvSpPr>
          <p:nvPr>
            <p:ph type="title"/>
          </p:nvPr>
        </p:nvSpPr>
        <p:spPr>
          <a:xfrm>
            <a:off x="26670" y="22860"/>
            <a:ext cx="9855200" cy="503238"/>
          </a:xfrm>
        </p:spPr>
        <p:txBody>
          <a:bodyPr vert="horz" wrap="square" lIns="80682" tIns="40341" rIns="80682" bIns="40341" numCol="1" rtlCol="0" anchor="b" anchorCtr="0" compatLnSpc="1">
            <a:prstTxWarp prst="textNoShape">
              <a:avLst/>
            </a:prstTxWarp>
            <a:normAutofit fontScale="90000"/>
          </a:bodyPr>
          <a:lstStyle/>
          <a:p>
            <a:r>
              <a:rPr lang="en-US" altLang="en-US" dirty="0"/>
              <a:t>Global Positioning System (GPS)</a:t>
            </a:r>
          </a:p>
        </p:txBody>
      </p:sp>
      <p:sp>
        <p:nvSpPr>
          <p:cNvPr id="13" name="Content Placeholder 7">
            <a:extLst>
              <a:ext uri="{FF2B5EF4-FFF2-40B4-BE49-F238E27FC236}">
                <a16:creationId xmlns:a16="http://schemas.microsoft.com/office/drawing/2014/main" id="{C87337FE-7C06-21D1-5198-4CABBCBE26EC}"/>
              </a:ext>
            </a:extLst>
          </p:cNvPr>
          <p:cNvSpPr>
            <a:spLocks noGrp="1"/>
          </p:cNvSpPr>
          <p:nvPr>
            <p:ph idx="1"/>
          </p:nvPr>
        </p:nvSpPr>
        <p:spPr>
          <a:xfrm>
            <a:off x="119449" y="531341"/>
            <a:ext cx="7086600" cy="3810000"/>
          </a:xfrm>
        </p:spPr>
        <p:txBody>
          <a:bodyPr anchor="t">
            <a:noAutofit/>
          </a:bodyPr>
          <a:lstStyle/>
          <a:p>
            <a:r>
              <a:rPr lang="en-US" sz="3200"/>
              <a:t>A U.S. satellite navigation system </a:t>
            </a:r>
          </a:p>
          <a:p>
            <a:r>
              <a:rPr lang="en-US" sz="3200"/>
              <a:t>Launched in 1978, operational by </a:t>
            </a:r>
            <a:r>
              <a:rPr lang="en-US" sz="3200">
                <a:highlight>
                  <a:srgbClr val="FFFF00"/>
                </a:highlight>
              </a:rPr>
              <a:t>1980</a:t>
            </a:r>
          </a:p>
          <a:p>
            <a:r>
              <a:rPr lang="en-US" sz="3200"/>
              <a:t>Has </a:t>
            </a:r>
            <a:r>
              <a:rPr lang="en-US" sz="3200">
                <a:highlight>
                  <a:srgbClr val="FFFF00"/>
                </a:highlight>
              </a:rPr>
              <a:t>31</a:t>
            </a:r>
            <a:r>
              <a:rPr lang="en-US" sz="3200"/>
              <a:t> active satellites (as of this writing)</a:t>
            </a:r>
          </a:p>
          <a:p>
            <a:r>
              <a:rPr lang="en-US" sz="3200">
                <a:highlight>
                  <a:srgbClr val="FFFF00"/>
                </a:highlight>
              </a:rPr>
              <a:t>12,500</a:t>
            </a:r>
            <a:r>
              <a:rPr lang="en-US" sz="3200"/>
              <a:t> miles above the earth</a:t>
            </a:r>
          </a:p>
          <a:p>
            <a:r>
              <a:rPr lang="en-US" sz="3200"/>
              <a:t>Satellites orbit the earth twice daily</a:t>
            </a:r>
          </a:p>
          <a:p>
            <a:pPr lvl="1"/>
            <a:r>
              <a:rPr lang="en-US" sz="2800"/>
              <a:t>i.e. pass over approximately the same world location every 12 hours</a:t>
            </a:r>
          </a:p>
          <a:p>
            <a:r>
              <a:rPr lang="en-US" sz="3200"/>
              <a:t>6 orbits (4 to 6 satellites per orbit)</a:t>
            </a:r>
          </a:p>
        </p:txBody>
      </p:sp>
      <p:sp>
        <p:nvSpPr>
          <p:cNvPr id="6" name="Footer Placeholder 5">
            <a:extLst>
              <a:ext uri="{FF2B5EF4-FFF2-40B4-BE49-F238E27FC236}">
                <a16:creationId xmlns:a16="http://schemas.microsoft.com/office/drawing/2014/main" id="{A1E6D356-60FA-E173-EC7E-729BAC4722D0}"/>
              </a:ext>
            </a:extLst>
          </p:cNvPr>
          <p:cNvSpPr>
            <a:spLocks noGrp="1"/>
          </p:cNvSpPr>
          <p:nvPr>
            <p:ph type="ftr" sz="quarter" idx="10"/>
          </p:nvPr>
        </p:nvSpPr>
        <p:spPr>
          <a:xfrm>
            <a:off x="-1" y="6461170"/>
            <a:ext cx="2784143" cy="400110"/>
          </a:xfrm>
          <a:prstGeom prst="rect">
            <a:avLst/>
          </a:prstGeom>
        </p:spPr>
        <p:txBody>
          <a:bodyPr wrap="square">
            <a:spAutoFit/>
          </a:bodyPr>
          <a:lstStyle/>
          <a:p>
            <a:r>
              <a:rPr lang="en-US" sz="2000" dirty="0">
                <a:latin typeface="Calibri" panose="020F0502020204030204" pitchFamily="34" charset="0"/>
                <a:cs typeface="Calibri" panose="020F0502020204030204" pitchFamily="34" charset="0"/>
              </a:rPr>
              <a:t>© A1 APPLICATIONS</a:t>
            </a:r>
            <a:endParaRPr lang="en-US" sz="2000" dirty="0"/>
          </a:p>
        </p:txBody>
      </p:sp>
      <p:sp>
        <p:nvSpPr>
          <p:cNvPr id="7" name="Slide Number Placeholder 6">
            <a:extLst>
              <a:ext uri="{FF2B5EF4-FFF2-40B4-BE49-F238E27FC236}">
                <a16:creationId xmlns:a16="http://schemas.microsoft.com/office/drawing/2014/main" id="{8F59C8B9-7523-D867-1D3B-364E4B6B6050}"/>
              </a:ext>
            </a:extLst>
          </p:cNvPr>
          <p:cNvSpPr>
            <a:spLocks noGrp="1"/>
          </p:cNvSpPr>
          <p:nvPr>
            <p:ph type="sldNum" sz="quarter" idx="11"/>
          </p:nvPr>
        </p:nvSpPr>
        <p:spPr>
          <a:xfrm>
            <a:off x="11658600" y="9525"/>
            <a:ext cx="533400" cy="503238"/>
          </a:xfrm>
          <a:prstGeom prst="rect">
            <a:avLst/>
          </a:prstGeom>
        </p:spPr>
        <p:txBody>
          <a:bodyPr/>
          <a:lstStyle/>
          <a:p>
            <a:fld id="{DD1458DE-B77E-4751-B64B-A28C7596B278}" type="slidenum">
              <a:rPr lang="en-US" smtClean="0"/>
              <a:pPr/>
              <a:t>3</a:t>
            </a:fld>
            <a:endParaRPr lang="en-US"/>
          </a:p>
        </p:txBody>
      </p:sp>
      <p:pic>
        <p:nvPicPr>
          <p:cNvPr id="8" name="Picture 7" descr="A picture containing outdoor object&#10;&#10;AI-generated content may be incorrect.">
            <a:extLst>
              <a:ext uri="{FF2B5EF4-FFF2-40B4-BE49-F238E27FC236}">
                <a16:creationId xmlns:a16="http://schemas.microsoft.com/office/drawing/2014/main" id="{3268F159-148A-636F-E9C8-1E97A9AD5EA1}"/>
              </a:ext>
            </a:extLst>
          </p:cNvPr>
          <p:cNvPicPr>
            <a:picLocks noChangeAspect="1"/>
          </p:cNvPicPr>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8077200" y="228600"/>
            <a:ext cx="3276600" cy="3394650"/>
          </a:xfrm>
          <a:prstGeom prst="rect">
            <a:avLst/>
          </a:prstGeom>
        </p:spPr>
      </p:pic>
      <p:pic>
        <p:nvPicPr>
          <p:cNvPr id="5" name="Picture 4" descr="%%TALKINGHEAD%">
            <a:extLst>
              <a:ext uri="{FF2B5EF4-FFF2-40B4-BE49-F238E27FC236}">
                <a16:creationId xmlns:a16="http://schemas.microsoft.com/office/drawing/2014/main" id="{CB3F0217-D758-C4D3-7D04-87157DD58557}"/>
              </a:ext>
            </a:extLst>
          </p:cNvPr>
          <p:cNvPicPr>
            <a:picLocks noChangeAspect="1"/>
          </p:cNvPicPr>
          <p:nvPr/>
        </p:nvPicPr>
        <p:blipFill>
          <a:blip r:embed="rId5">
            <a:extLst>
              <a:ext uri="{28A0092B-C50C-407E-A947-70E740481C1C}">
                <a14:useLocalDpi xmlns:a14="http://schemas.microsoft.com/office/drawing/2010/main" val="0"/>
              </a:ext>
            </a:extLst>
          </a:blip>
          <a:srcRect l="27660" r="19149"/>
          <a:stretch>
            <a:fillRect/>
          </a:stretch>
        </p:blipFill>
        <p:spPr>
          <a:xfrm>
            <a:off x="9727441" y="4108660"/>
            <a:ext cx="2431915" cy="2743200"/>
          </a:xfrm>
          <a:prstGeom prst="rect">
            <a:avLst/>
          </a:prstGeom>
        </p:spPr>
      </p:pic>
      <p:sp>
        <p:nvSpPr>
          <p:cNvPr id="10" name="TextBox 9">
            <a:extLst>
              <a:ext uri="{FF2B5EF4-FFF2-40B4-BE49-F238E27FC236}">
                <a16:creationId xmlns:a16="http://schemas.microsoft.com/office/drawing/2014/main" id="{E0AA60C1-DF95-CC86-7BC0-B188FF5125EA}"/>
              </a:ext>
            </a:extLst>
          </p:cNvPr>
          <p:cNvSpPr txBox="1"/>
          <p:nvPr/>
        </p:nvSpPr>
        <p:spPr>
          <a:xfrm>
            <a:off x="1371600" y="-1066800"/>
            <a:ext cx="184731" cy="369332"/>
          </a:xfrm>
          <a:prstGeom prst="rect">
            <a:avLst/>
          </a:prstGeom>
          <a:noFill/>
        </p:spPr>
        <p:txBody>
          <a:bodyPr wrap="none" rtlCol="0">
            <a:spAutoFit/>
          </a:bodyPr>
          <a:lstStyle/>
          <a:p>
            <a:endParaRPr lang="en-US"/>
          </a:p>
        </p:txBody>
      </p:sp>
      <p:sp>
        <p:nvSpPr>
          <p:cNvPr id="14" name="TextBox 13">
            <a:extLst>
              <a:ext uri="{FF2B5EF4-FFF2-40B4-BE49-F238E27FC236}">
                <a16:creationId xmlns:a16="http://schemas.microsoft.com/office/drawing/2014/main" id="{CA8C97DF-567B-8001-FD53-45D79F4B984F}"/>
              </a:ext>
            </a:extLst>
          </p:cNvPr>
          <p:cNvSpPr txBox="1"/>
          <p:nvPr/>
        </p:nvSpPr>
        <p:spPr>
          <a:xfrm>
            <a:off x="8077200" y="3612207"/>
            <a:ext cx="3961061" cy="246221"/>
          </a:xfrm>
          <a:prstGeom prst="rect">
            <a:avLst/>
          </a:prstGeom>
          <a:noFill/>
        </p:spPr>
        <p:txBody>
          <a:bodyPr wrap="square" rtlCol="0">
            <a:spAutoFit/>
          </a:bodyPr>
          <a:lstStyle/>
          <a:p>
            <a:pPr algn="ctr"/>
            <a:r>
              <a:rPr lang="en-US" sz="1000"/>
              <a:t>This Photo by Unknown Author is licensed under CC BY-SA-NC</a:t>
            </a:r>
          </a:p>
        </p:txBody>
      </p:sp>
    </p:spTree>
    <p:extLst>
      <p:ext uri="{BB962C8B-B14F-4D97-AF65-F5344CB8AC3E}">
        <p14:creationId xmlns:p14="http://schemas.microsoft.com/office/powerpoint/2010/main" val="1041883844"/>
      </p:ext>
    </p:extLst>
  </p:cSld>
  <p:clrMapOvr>
    <a:masterClrMapping/>
  </p:clrMapOvr>
  <mc:AlternateContent xmlns:mc="http://schemas.openxmlformats.org/markup-compatibility/2006" xmlns:p14="http://schemas.microsoft.com/office/powerpoint/2010/main">
    <mc:Choice Requires="p14">
      <p:transition spd="slow" p14:dur="1500" advClick="0" advTm="15000">
        <p:split orient="vert"/>
      </p:transition>
    </mc:Choice>
    <mc:Fallback xmlns="">
      <p:transition spd="slow" advClick="0" advTm="15000">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a:extLst>
            <a:ext uri="{FF2B5EF4-FFF2-40B4-BE49-F238E27FC236}">
              <a16:creationId xmlns:a16="http://schemas.microsoft.com/office/drawing/2014/main" id="{C78EBED0-0547-7636-F91D-27D81E6B0F57}"/>
            </a:ext>
          </a:extLst>
        </p:cNvPr>
        <p:cNvGrpSpPr/>
        <p:nvPr/>
      </p:nvGrpSpPr>
      <p:grpSpPr>
        <a:xfrm>
          <a:off x="0" y="0"/>
          <a:ext cx="0" cy="0"/>
          <a:chOff x="0" y="0"/>
          <a:chExt cx="0" cy="0"/>
        </a:xfrm>
      </p:grpSpPr>
      <p:sp>
        <p:nvSpPr>
          <p:cNvPr id="7" name="Title 3">
            <a:extLst>
              <a:ext uri="{FF2B5EF4-FFF2-40B4-BE49-F238E27FC236}">
                <a16:creationId xmlns:a16="http://schemas.microsoft.com/office/drawing/2014/main" id="{333DD423-9F0C-57B0-CFCF-1F56FE415861}"/>
              </a:ext>
            </a:extLst>
          </p:cNvPr>
          <p:cNvSpPr>
            <a:spLocks noGrp="1"/>
          </p:cNvSpPr>
          <p:nvPr>
            <p:ph type="title"/>
          </p:nvPr>
        </p:nvSpPr>
        <p:spPr>
          <a:xfrm>
            <a:off x="26670" y="22860"/>
            <a:ext cx="9855200" cy="503238"/>
          </a:xfrm>
        </p:spPr>
        <p:txBody>
          <a:bodyPr vert="horz" wrap="square" lIns="80682" tIns="40341" rIns="80682" bIns="40341" numCol="1" rtlCol="0" anchor="b" anchorCtr="0" compatLnSpc="1">
            <a:prstTxWarp prst="textNoShape">
              <a:avLst/>
            </a:prstTxWarp>
            <a:normAutofit fontScale="90000"/>
          </a:bodyPr>
          <a:lstStyle/>
          <a:p>
            <a:r>
              <a:rPr lang="en-US" altLang="en-US" dirty="0"/>
              <a:t>Global Positioning System (GPS)</a:t>
            </a:r>
          </a:p>
        </p:txBody>
      </p:sp>
      <p:sp>
        <p:nvSpPr>
          <p:cNvPr id="8" name="Content Placeholder 7">
            <a:extLst>
              <a:ext uri="{FF2B5EF4-FFF2-40B4-BE49-F238E27FC236}">
                <a16:creationId xmlns:a16="http://schemas.microsoft.com/office/drawing/2014/main" id="{8B53F627-7977-F4D7-B07A-F0F3C9AB250E}"/>
              </a:ext>
            </a:extLst>
          </p:cNvPr>
          <p:cNvSpPr>
            <a:spLocks noGrp="1"/>
          </p:cNvSpPr>
          <p:nvPr>
            <p:ph idx="1"/>
          </p:nvPr>
        </p:nvSpPr>
        <p:spPr>
          <a:xfrm>
            <a:off x="121508" y="704335"/>
            <a:ext cx="7656001" cy="3810000"/>
          </a:xfrm>
        </p:spPr>
        <p:txBody>
          <a:bodyPr anchor="t">
            <a:noAutofit/>
          </a:bodyPr>
          <a:lstStyle/>
          <a:p>
            <a:r>
              <a:rPr lang="en-US" sz="4000" dirty="0"/>
              <a:t>GPS receivers read radio signals from orbiting satellites to calculate the exact spot of the receiver on the Earth by comparing the time taken by signals from </a:t>
            </a:r>
            <a:r>
              <a:rPr lang="en-US" sz="4000" dirty="0">
                <a:highlight>
                  <a:srgbClr val="FFFF00"/>
                </a:highlight>
              </a:rPr>
              <a:t>4</a:t>
            </a:r>
            <a:r>
              <a:rPr lang="en-US" sz="4000" dirty="0"/>
              <a:t> different GPS satellites to reach the receiver. </a:t>
            </a:r>
          </a:p>
        </p:txBody>
      </p:sp>
      <p:sp>
        <p:nvSpPr>
          <p:cNvPr id="6" name="Slide Number Placeholder 5">
            <a:extLst>
              <a:ext uri="{FF2B5EF4-FFF2-40B4-BE49-F238E27FC236}">
                <a16:creationId xmlns:a16="http://schemas.microsoft.com/office/drawing/2014/main" id="{C73BB486-8E9C-E292-0FAA-6BD3C3A48A8F}"/>
              </a:ext>
            </a:extLst>
          </p:cNvPr>
          <p:cNvSpPr>
            <a:spLocks noGrp="1"/>
          </p:cNvSpPr>
          <p:nvPr>
            <p:ph type="sldNum" sz="quarter" idx="11"/>
          </p:nvPr>
        </p:nvSpPr>
        <p:spPr>
          <a:xfrm>
            <a:off x="11658600" y="9525"/>
            <a:ext cx="533400" cy="503238"/>
          </a:xfrm>
          <a:prstGeom prst="rect">
            <a:avLst/>
          </a:prstGeom>
        </p:spPr>
        <p:txBody>
          <a:bodyPr/>
          <a:lstStyle/>
          <a:p>
            <a:fld id="{DD1458DE-B77E-4751-B64B-A28C7596B278}" type="slidenum">
              <a:rPr lang="en-US" smtClean="0"/>
              <a:pPr/>
              <a:t>4</a:t>
            </a:fld>
            <a:endParaRPr lang="en-US"/>
          </a:p>
        </p:txBody>
      </p:sp>
      <p:pic>
        <p:nvPicPr>
          <p:cNvPr id="2" name="Picture 1" descr="A satellite in space&#10;&#10;AI-generated content may be incorrect.">
            <a:extLst>
              <a:ext uri="{FF2B5EF4-FFF2-40B4-BE49-F238E27FC236}">
                <a16:creationId xmlns:a16="http://schemas.microsoft.com/office/drawing/2014/main" id="{F3B6752A-C6AF-5493-8096-2E927021E905}"/>
              </a:ext>
            </a:extLst>
          </p:cNvPr>
          <p:cNvPicPr>
            <a:picLocks noChangeAspect="1"/>
          </p:cNvPicPr>
          <p:nvPr/>
        </p:nvPicPr>
        <p:blipFill>
          <a:blip r:embed="rId3"/>
          <a:srcRect l="20793" r="20796" b="1"/>
          <a:stretch/>
        </p:blipFill>
        <p:spPr>
          <a:xfrm>
            <a:off x="7184657" y="9"/>
            <a:ext cx="5007343" cy="6857991"/>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9" name="Footer Placeholder 5">
            <a:extLst>
              <a:ext uri="{FF2B5EF4-FFF2-40B4-BE49-F238E27FC236}">
                <a16:creationId xmlns:a16="http://schemas.microsoft.com/office/drawing/2014/main" id="{A1E6D356-60FA-E173-EC7E-729BAC4722D0}"/>
              </a:ext>
            </a:extLst>
          </p:cNvPr>
          <p:cNvSpPr>
            <a:spLocks noGrp="1"/>
          </p:cNvSpPr>
          <p:nvPr>
            <p:ph type="ftr" sz="quarter" idx="10"/>
          </p:nvPr>
        </p:nvSpPr>
        <p:spPr>
          <a:xfrm>
            <a:off x="-1" y="6461170"/>
            <a:ext cx="2784143" cy="400110"/>
          </a:xfrm>
          <a:prstGeom prst="rect">
            <a:avLst/>
          </a:prstGeom>
        </p:spPr>
        <p:txBody>
          <a:bodyPr wrap="square">
            <a:spAutoFit/>
          </a:bodyPr>
          <a:lstStyle/>
          <a:p>
            <a:r>
              <a:rPr lang="en-US" sz="2000" dirty="0">
                <a:latin typeface="Calibri" panose="020F0502020204030204" pitchFamily="34" charset="0"/>
                <a:cs typeface="Calibri" panose="020F0502020204030204" pitchFamily="34" charset="0"/>
              </a:rPr>
              <a:t>© A1 APPLICATIONS</a:t>
            </a:r>
            <a:endParaRPr lang="en-US" sz="2000" dirty="0"/>
          </a:p>
        </p:txBody>
      </p:sp>
    </p:spTree>
    <p:extLst>
      <p:ext uri="{BB962C8B-B14F-4D97-AF65-F5344CB8AC3E}">
        <p14:creationId xmlns:p14="http://schemas.microsoft.com/office/powerpoint/2010/main" val="3481643085"/>
      </p:ext>
    </p:extLst>
  </p:cSld>
  <p:clrMapOvr>
    <a:masterClrMapping/>
  </p:clrMapOvr>
  <mc:AlternateContent xmlns:mc="http://schemas.openxmlformats.org/markup-compatibility/2006" xmlns:p14="http://schemas.microsoft.com/office/powerpoint/2010/main">
    <mc:Choice Requires="p14">
      <p:transition spd="slow" p14:dur="1500" advClick="0" advTm="15000">
        <p:split orient="vert"/>
      </p:transition>
    </mc:Choice>
    <mc:Fallback xmlns="">
      <p:transition spd="slow" advClick="0" advTm="15000">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87AF52-7282-8EC5-89E7-C22BA8DF371F}"/>
              </a:ext>
            </a:extLst>
          </p:cNvPr>
          <p:cNvSpPr>
            <a:spLocks noGrp="1"/>
          </p:cNvSpPr>
          <p:nvPr>
            <p:ph type="title"/>
          </p:nvPr>
        </p:nvSpPr>
        <p:spPr>
          <a:xfrm>
            <a:off x="0" y="0"/>
            <a:ext cx="9855200" cy="503238"/>
          </a:xfrm>
        </p:spPr>
        <p:txBody>
          <a:bodyPr vert="horz" wrap="square" lIns="80682" tIns="40341" rIns="80682" bIns="40341" numCol="1" rtlCol="0" anchor="b" anchorCtr="0" compatLnSpc="1">
            <a:prstTxWarp prst="textNoShape">
              <a:avLst/>
            </a:prstTxWarp>
            <a:normAutofit fontScale="90000"/>
          </a:bodyPr>
          <a:lstStyle/>
          <a:p>
            <a:r>
              <a:rPr lang="en-US" smtClean="0">
                <a:latin typeface="Calibri"/>
                <a:ea typeface="MS PGothic"/>
                <a:cs typeface="Calibri"/>
              </a:rPr>
              <a:t>Satellite Launch</a:t>
            </a:r>
            <a:endParaRPr lang="en-US"/>
          </a:p>
        </p:txBody>
      </p:sp>
      <p:sp>
        <p:nvSpPr>
          <p:cNvPr id="6" name="Content Placeholder 5">
            <a:extLst>
              <a:ext uri="{FF2B5EF4-FFF2-40B4-BE49-F238E27FC236}">
                <a16:creationId xmlns:a16="http://schemas.microsoft.com/office/drawing/2014/main" id="{452113F4-E43D-323B-547F-7CD3A5971F97}"/>
              </a:ext>
            </a:extLst>
          </p:cNvPr>
          <p:cNvSpPr>
            <a:spLocks noGrp="1"/>
          </p:cNvSpPr>
          <p:nvPr>
            <p:ph sz="half" idx="1"/>
          </p:nvPr>
        </p:nvSpPr>
        <p:spPr>
          <a:xfrm>
            <a:off x="117423" y="684551"/>
            <a:ext cx="6096000" cy="5105400"/>
          </a:xfrm>
        </p:spPr>
        <p:txBody>
          <a:bodyPr vert="horz" wrap="square" lIns="80682" tIns="40341" rIns="80682" bIns="40341" numCol="1" rtlCol="0" anchor="t" anchorCtr="0" compatLnSpc="1">
            <a:prstTxWarp prst="textNoShape">
              <a:avLst/>
            </a:prstTxWarp>
            <a:normAutofit/>
          </a:bodyPr>
          <a:lstStyle/>
          <a:p>
            <a:r>
              <a:rPr lang="en-US" sz="4000" dirty="0" smtClean="0"/>
              <a:t>Falcon 9 rocket launching the first GPS III satellite, December 2018 </a:t>
            </a:r>
          </a:p>
          <a:p>
            <a:r>
              <a:rPr lang="en-US" sz="4000" dirty="0" smtClean="0"/>
              <a:t>Photo courtesy of </a:t>
            </a:r>
            <a:r>
              <a:rPr lang="en-US" sz="4000" dirty="0" err="1" smtClean="0"/>
              <a:t>SpaceX</a:t>
            </a:r>
            <a:r>
              <a:rPr lang="en-US" sz="4000" dirty="0" smtClean="0"/>
              <a:t> (founded by Elon Musk in 2002)</a:t>
            </a:r>
            <a:endParaRPr lang="en-US" sz="4000" dirty="0"/>
          </a:p>
        </p:txBody>
      </p:sp>
      <p:pic>
        <p:nvPicPr>
          <p:cNvPr id="74754" name="Picture 2">
            <a:extLst>
              <a:ext uri="{FF2B5EF4-FFF2-40B4-BE49-F238E27FC236}">
                <a16:creationId xmlns:a16="http://schemas.microsoft.com/office/drawing/2014/main" id="{86EFAEE3-F0C6-A5E3-8343-AED5EFDF1EA4}"/>
              </a:ext>
            </a:extLst>
          </p:cNvPr>
          <p:cNvPicPr>
            <a:picLocks noGrp="1" noChangeAspect="1" noChangeArrowheads="1"/>
          </p:cNvPicPr>
          <p:nvPr>
            <p:ph sz="half" idx="2"/>
          </p:nvPr>
        </p:nvPicPr>
        <p:blipFill>
          <a:blip r:embed="rId3" cstate="hqprint">
            <a:extLst>
              <a:ext uri="{28A0092B-C50C-407E-A947-70E740481C1C}">
                <a14:useLocalDpi xmlns:a14="http://schemas.microsoft.com/office/drawing/2010/main" val="0"/>
              </a:ext>
            </a:extLst>
          </a:blip>
          <a:srcRect l="11552" r="2066"/>
          <a:stretch/>
        </p:blipFill>
        <p:spPr bwMode="auto">
          <a:xfrm>
            <a:off x="6565692" y="599607"/>
            <a:ext cx="5134200" cy="39624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Footer Placeholder 2">
            <a:extLst>
              <a:ext uri="{FF2B5EF4-FFF2-40B4-BE49-F238E27FC236}">
                <a16:creationId xmlns:a16="http://schemas.microsoft.com/office/drawing/2014/main" id="{9D61B3C9-229E-4167-9EE6-F60C608C1F09}"/>
              </a:ext>
            </a:extLst>
          </p:cNvPr>
          <p:cNvSpPr>
            <a:spLocks noGrp="1"/>
          </p:cNvSpPr>
          <p:nvPr>
            <p:ph type="ftr" sz="quarter" idx="10"/>
          </p:nvPr>
        </p:nvSpPr>
        <p:spPr>
          <a:xfrm>
            <a:off x="0" y="6597650"/>
            <a:ext cx="1504950" cy="260350"/>
          </a:xfrm>
          <a:prstGeom prst="rect">
            <a:avLst/>
          </a:prstGeom>
        </p:spPr>
        <p:txBody>
          <a:bodyPr/>
          <a:lstStyle/>
          <a:p>
            <a:r>
              <a:rPr lang="en-US" sz="1200" dirty="0">
                <a:latin typeface="Calibri" panose="020F0502020204030204" pitchFamily="34" charset="0"/>
                <a:cs typeface="Calibri" panose="020F0502020204030204" pitchFamily="34" charset="0"/>
              </a:rPr>
              <a:t>© </a:t>
            </a:r>
            <a:r>
              <a:rPr lang="en-US" sz="1200" dirty="0" smtClean="0">
                <a:latin typeface="Calibri" panose="020F0502020204030204" pitchFamily="34" charset="0"/>
                <a:cs typeface="Calibri" panose="020F0502020204030204" pitchFamily="34" charset="0"/>
              </a:rPr>
              <a:t>A </a:t>
            </a:r>
            <a:r>
              <a:rPr lang="en-US" sz="1200" dirty="0">
                <a:latin typeface="Calibri" panose="020F0502020204030204" pitchFamily="34" charset="0"/>
                <a:cs typeface="Calibri" panose="020F0502020204030204" pitchFamily="34" charset="0"/>
              </a:rPr>
              <a:t>APPLICATIONS</a:t>
            </a:r>
            <a:endParaRPr lang="en-US" dirty="0"/>
          </a:p>
        </p:txBody>
      </p:sp>
      <p:sp>
        <p:nvSpPr>
          <p:cNvPr id="5" name="Slide Number Placeholder 4">
            <a:extLst>
              <a:ext uri="{FF2B5EF4-FFF2-40B4-BE49-F238E27FC236}">
                <a16:creationId xmlns:a16="http://schemas.microsoft.com/office/drawing/2014/main" id="{98741679-419B-23B1-51E1-A361EE6ACA1A}"/>
              </a:ext>
            </a:extLst>
          </p:cNvPr>
          <p:cNvSpPr>
            <a:spLocks noGrp="1"/>
          </p:cNvSpPr>
          <p:nvPr>
            <p:ph type="sldNum" sz="quarter" idx="11"/>
          </p:nvPr>
        </p:nvSpPr>
        <p:spPr>
          <a:xfrm>
            <a:off x="11658600" y="9525"/>
            <a:ext cx="533400" cy="503238"/>
          </a:xfrm>
          <a:prstGeom prst="rect">
            <a:avLst/>
          </a:prstGeom>
        </p:spPr>
        <p:txBody>
          <a:bodyPr/>
          <a:lstStyle/>
          <a:p>
            <a:fld id="{DD1458DE-B77E-4751-B64B-A28C7596B278}" type="slidenum">
              <a:rPr lang="en-US" smtClean="0"/>
              <a:pPr/>
              <a:t>5</a:t>
            </a:fld>
            <a:endParaRPr lang="en-US"/>
          </a:p>
        </p:txBody>
      </p:sp>
    </p:spTree>
    <p:extLst>
      <p:ext uri="{BB962C8B-B14F-4D97-AF65-F5344CB8AC3E}">
        <p14:creationId xmlns:p14="http://schemas.microsoft.com/office/powerpoint/2010/main" val="3796446655"/>
      </p:ext>
    </p:extLst>
  </p:cSld>
  <p:clrMapOvr>
    <a:masterClrMapping/>
  </p:clrMapOvr>
  <mc:AlternateContent xmlns:mc="http://schemas.openxmlformats.org/markup-compatibility/2006" xmlns:p14="http://schemas.microsoft.com/office/powerpoint/2010/main">
    <mc:Choice Requires="p14">
      <p:transition spd="slow" p14:dur="1500" advClick="0" advTm="15000">
        <p:split orient="vert"/>
      </p:transition>
    </mc:Choice>
    <mc:Fallback xmlns="">
      <p:transition spd="slow" advClick="0" advTm="15000">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7C500D-2FA7-C429-3A8C-18452B9CA208}"/>
            </a:ext>
          </a:extLst>
        </p:cNvPr>
        <p:cNvGrpSpPr/>
        <p:nvPr/>
      </p:nvGrpSpPr>
      <p:grpSpPr>
        <a:xfrm>
          <a:off x="0" y="0"/>
          <a:ext cx="0" cy="0"/>
          <a:chOff x="0" y="0"/>
          <a:chExt cx="0" cy="0"/>
        </a:xfrm>
      </p:grpSpPr>
      <p:sp>
        <p:nvSpPr>
          <p:cNvPr id="6" name="Title 5">
            <a:extLst>
              <a:ext uri="{FF2B5EF4-FFF2-40B4-BE49-F238E27FC236}">
                <a16:creationId xmlns:a16="http://schemas.microsoft.com/office/drawing/2014/main" id="{C4B63D10-A292-391B-461B-63A5CA495166}"/>
              </a:ext>
            </a:extLst>
          </p:cNvPr>
          <p:cNvSpPr>
            <a:spLocks noGrp="1"/>
          </p:cNvSpPr>
          <p:nvPr>
            <p:ph type="title"/>
          </p:nvPr>
        </p:nvSpPr>
        <p:spPr>
          <a:xfrm>
            <a:off x="15240" y="18504"/>
            <a:ext cx="9855200" cy="503238"/>
          </a:xfrm>
        </p:spPr>
        <p:txBody>
          <a:bodyPr vert="horz" wrap="square" lIns="80682" tIns="40341" rIns="80682" bIns="40341" numCol="1" rtlCol="0" anchor="t" anchorCtr="0" compatLnSpc="1">
            <a:prstTxWarp prst="textNoShape">
              <a:avLst/>
            </a:prstTxWarp>
            <a:normAutofit fontScale="90000"/>
          </a:bodyPr>
          <a:lstStyle/>
          <a:p>
            <a:r>
              <a:rPr lang="en-US"/>
              <a:t>GPS </a:t>
            </a:r>
            <a:r>
              <a:rPr lang="en-US" err="1"/>
              <a:t>IIIF</a:t>
            </a:r>
            <a:r>
              <a:rPr lang="en-US"/>
              <a:t> Satellite</a:t>
            </a:r>
          </a:p>
        </p:txBody>
      </p:sp>
      <p:pic>
        <p:nvPicPr>
          <p:cNvPr id="75780" name="Picture 4" descr="Lockheed Martin GPS IIIF">
            <a:extLst>
              <a:ext uri="{FF2B5EF4-FFF2-40B4-BE49-F238E27FC236}">
                <a16:creationId xmlns:a16="http://schemas.microsoft.com/office/drawing/2014/main" id="{6A87A8DE-B8F6-F5CE-3B28-2E1869772D6D}"/>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l="24915" r="11183" b="-2"/>
          <a:stretch/>
        </p:blipFill>
        <p:spPr bwMode="auto">
          <a:xfrm>
            <a:off x="7094829" y="685800"/>
            <a:ext cx="3979571" cy="4953000"/>
          </a:xfrm>
          <a:extLst>
            <a:ext uri="{909E8E84-426E-40DD-AFC4-6F175D3DCCD1}">
              <a14:hiddenFill xmlns:a14="http://schemas.microsoft.com/office/drawing/2010/main">
                <a:solidFill>
                  <a:srgbClr val="FFFFFF"/>
                </a:solidFill>
              </a14:hiddenFill>
            </a:ext>
          </a:extLst>
        </p:spPr>
      </p:pic>
      <p:sp>
        <p:nvSpPr>
          <p:cNvPr id="8" name="Content Placeholder 7">
            <a:extLst>
              <a:ext uri="{FF2B5EF4-FFF2-40B4-BE49-F238E27FC236}">
                <a16:creationId xmlns:a16="http://schemas.microsoft.com/office/drawing/2014/main" id="{0E214F72-190A-708E-254E-EF70DD84DAB2}"/>
              </a:ext>
            </a:extLst>
          </p:cNvPr>
          <p:cNvSpPr>
            <a:spLocks noGrp="1"/>
          </p:cNvSpPr>
          <p:nvPr>
            <p:ph sz="half" idx="2"/>
          </p:nvPr>
        </p:nvSpPr>
        <p:spPr>
          <a:xfrm>
            <a:off x="177384" y="1564209"/>
            <a:ext cx="5913619" cy="3733800"/>
          </a:xfrm>
        </p:spPr>
        <p:txBody>
          <a:bodyPr vert="horz" wrap="square" lIns="80682" tIns="40341" rIns="80682" bIns="40341" numCol="1" rtlCol="0" anchor="t" anchorCtr="0" compatLnSpc="1">
            <a:prstTxWarp prst="textNoShape">
              <a:avLst/>
            </a:prstTxWarp>
            <a:noAutofit/>
          </a:bodyPr>
          <a:lstStyle/>
          <a:p>
            <a:r>
              <a:rPr lang="en-US" sz="3600"/>
              <a:t>Manufacturer: Lockheed Martin</a:t>
            </a:r>
          </a:p>
          <a:p>
            <a:r>
              <a:rPr lang="en-US" sz="3600"/>
              <a:t>To be launched in 2026.</a:t>
            </a:r>
          </a:p>
          <a:p>
            <a:r>
              <a:rPr lang="en-US" sz="3600">
                <a:highlight>
                  <a:srgbClr val="FFFF00"/>
                </a:highlight>
              </a:rPr>
              <a:t>60X</a:t>
            </a:r>
            <a:r>
              <a:rPr lang="en-US" sz="3600"/>
              <a:t> greater anti-jamming to ensure U.S. and allied forces cannot be denied access to GPS in hostile environments</a:t>
            </a:r>
          </a:p>
        </p:txBody>
      </p:sp>
      <p:sp>
        <p:nvSpPr>
          <p:cNvPr id="3" name="Footer Placeholder 2">
            <a:extLst>
              <a:ext uri="{FF2B5EF4-FFF2-40B4-BE49-F238E27FC236}">
                <a16:creationId xmlns:a16="http://schemas.microsoft.com/office/drawing/2014/main" id="{BAB07809-5DDB-F710-CA4E-25396399CB15}"/>
              </a:ext>
            </a:extLst>
          </p:cNvPr>
          <p:cNvSpPr>
            <a:spLocks noGrp="1"/>
          </p:cNvSpPr>
          <p:nvPr>
            <p:ph type="ftr" sz="quarter" idx="10"/>
          </p:nvPr>
        </p:nvSpPr>
        <p:spPr>
          <a:xfrm>
            <a:off x="0" y="6597650"/>
            <a:ext cx="1504950" cy="260350"/>
          </a:xfrm>
          <a:prstGeom prst="rect">
            <a:avLst/>
          </a:prstGeom>
        </p:spPr>
        <p:txBody>
          <a:bodyPr/>
          <a:lstStyle/>
          <a:p>
            <a:r>
              <a:rPr lang="en-US" sz="1200">
                <a:latin typeface="Calibri" panose="020F0502020204030204" pitchFamily="34" charset="0"/>
                <a:cs typeface="Calibri" panose="020F0502020204030204" pitchFamily="34" charset="0"/>
              </a:rPr>
              <a:t>© A1 APPLICATIONS</a:t>
            </a:r>
            <a:endParaRPr lang="en-US"/>
          </a:p>
        </p:txBody>
      </p:sp>
      <p:sp>
        <p:nvSpPr>
          <p:cNvPr id="5" name="Slide Number Placeholder 4">
            <a:extLst>
              <a:ext uri="{FF2B5EF4-FFF2-40B4-BE49-F238E27FC236}">
                <a16:creationId xmlns:a16="http://schemas.microsoft.com/office/drawing/2014/main" id="{A86D5E8D-5CC6-3BE5-674F-856C334179BA}"/>
              </a:ext>
            </a:extLst>
          </p:cNvPr>
          <p:cNvSpPr>
            <a:spLocks noGrp="1"/>
          </p:cNvSpPr>
          <p:nvPr>
            <p:ph type="sldNum" sz="quarter" idx="11"/>
          </p:nvPr>
        </p:nvSpPr>
        <p:spPr>
          <a:xfrm>
            <a:off x="11658600" y="9525"/>
            <a:ext cx="533400" cy="503238"/>
          </a:xfrm>
          <a:prstGeom prst="rect">
            <a:avLst/>
          </a:prstGeom>
        </p:spPr>
        <p:txBody>
          <a:bodyPr/>
          <a:lstStyle/>
          <a:p>
            <a:fld id="{DD1458DE-B77E-4751-B64B-A28C7596B278}" type="slidenum">
              <a:rPr lang="en-US" smtClean="0"/>
              <a:pPr/>
              <a:t>6</a:t>
            </a:fld>
            <a:endParaRPr lang="en-US"/>
          </a:p>
        </p:txBody>
      </p:sp>
      <p:pic>
        <p:nvPicPr>
          <p:cNvPr id="2" name="Picture 1">
            <a:extLst>
              <a:ext uri="{FF2B5EF4-FFF2-40B4-BE49-F238E27FC236}">
                <a16:creationId xmlns:a16="http://schemas.microsoft.com/office/drawing/2014/main" id="{29BD7066-3740-86EB-4DAA-06979925196F}"/>
              </a:ext>
            </a:extLst>
          </p:cNvPr>
          <p:cNvPicPr>
            <a:picLocks noChangeAspect="1"/>
          </p:cNvPicPr>
          <p:nvPr/>
        </p:nvPicPr>
        <p:blipFill>
          <a:blip r:embed="rId4"/>
          <a:stretch>
            <a:fillRect/>
          </a:stretch>
        </p:blipFill>
        <p:spPr>
          <a:xfrm>
            <a:off x="190928" y="685800"/>
            <a:ext cx="926672" cy="585267"/>
          </a:xfrm>
          <a:prstGeom prst="rect">
            <a:avLst/>
          </a:prstGeom>
        </p:spPr>
      </p:pic>
    </p:spTree>
    <p:extLst>
      <p:ext uri="{BB962C8B-B14F-4D97-AF65-F5344CB8AC3E}">
        <p14:creationId xmlns:p14="http://schemas.microsoft.com/office/powerpoint/2010/main" val="525646133"/>
      </p:ext>
    </p:extLst>
  </p:cSld>
  <p:clrMapOvr>
    <a:masterClrMapping/>
  </p:clrMapOvr>
  <mc:AlternateContent xmlns:mc="http://schemas.openxmlformats.org/markup-compatibility/2006" xmlns:p14="http://schemas.microsoft.com/office/powerpoint/2010/main">
    <mc:Choice Requires="p14">
      <p:transition spd="slow" p14:dur="1500" advClick="0" advTm="15000">
        <p:split orient="vert"/>
      </p:transition>
    </mc:Choice>
    <mc:Fallback xmlns="">
      <p:transition spd="slow" advClick="0" advTm="15000">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9A2BF91-67DE-C205-E790-5C1719842526}"/>
              </a:ext>
            </a:extLst>
          </p:cNvPr>
          <p:cNvSpPr>
            <a:spLocks noGrp="1"/>
          </p:cNvSpPr>
          <p:nvPr>
            <p:ph type="title"/>
          </p:nvPr>
        </p:nvSpPr>
        <p:spPr>
          <a:xfrm>
            <a:off x="0" y="0"/>
            <a:ext cx="9855200" cy="503238"/>
          </a:xfrm>
        </p:spPr>
        <p:txBody>
          <a:bodyPr vert="horz" wrap="square" lIns="80682" tIns="40341" rIns="80682" bIns="40341" numCol="1" rtlCol="0" anchor="ctr" anchorCtr="0" compatLnSpc="1">
            <a:prstTxWarp prst="textNoShape">
              <a:avLst/>
            </a:prstTxWarp>
            <a:normAutofit fontScale="90000"/>
          </a:bodyPr>
          <a:lstStyle/>
          <a:p>
            <a:r>
              <a:rPr lang="en-US"/>
              <a:t>How GPS Works</a:t>
            </a:r>
          </a:p>
        </p:txBody>
      </p:sp>
      <p:sp>
        <p:nvSpPr>
          <p:cNvPr id="7" name="Content Placeholder 6">
            <a:extLst>
              <a:ext uri="{FF2B5EF4-FFF2-40B4-BE49-F238E27FC236}">
                <a16:creationId xmlns:a16="http://schemas.microsoft.com/office/drawing/2014/main" id="{39FF9270-BB9C-FF8D-D12B-7A682BE0C698}"/>
              </a:ext>
            </a:extLst>
          </p:cNvPr>
          <p:cNvSpPr>
            <a:spLocks noGrp="1"/>
          </p:cNvSpPr>
          <p:nvPr>
            <p:ph sz="half" idx="1"/>
          </p:nvPr>
        </p:nvSpPr>
        <p:spPr>
          <a:xfrm>
            <a:off x="131705" y="634584"/>
            <a:ext cx="8132871" cy="3733800"/>
          </a:xfrm>
        </p:spPr>
        <p:txBody>
          <a:bodyPr vert="horz" wrap="square" lIns="80682" tIns="40341" rIns="80682" bIns="40341" numCol="1" rtlCol="0" anchor="t" anchorCtr="0" compatLnSpc="1">
            <a:prstTxWarp prst="textNoShape">
              <a:avLst/>
            </a:prstTxWarp>
            <a:noAutofit/>
          </a:bodyPr>
          <a:lstStyle/>
          <a:p>
            <a:r>
              <a:rPr lang="en-US" sz="3600" dirty="0"/>
              <a:t>A GPS receiver calculates its </a:t>
            </a:r>
            <a:r>
              <a:rPr lang="en-US" sz="3600" dirty="0" smtClean="0"/>
              <a:t>position comparing </a:t>
            </a:r>
            <a:r>
              <a:rPr lang="en-US" sz="3600" dirty="0"/>
              <a:t>signals received from at least </a:t>
            </a:r>
            <a:r>
              <a:rPr lang="en-US" sz="3600" dirty="0">
                <a:highlight>
                  <a:srgbClr val="FFFF00"/>
                </a:highlight>
              </a:rPr>
              <a:t>4</a:t>
            </a:r>
            <a:r>
              <a:rPr lang="en-US" sz="3600" dirty="0"/>
              <a:t> satellites.</a:t>
            </a:r>
          </a:p>
          <a:p>
            <a:r>
              <a:rPr lang="en-US" sz="3600" dirty="0" smtClean="0"/>
              <a:t>GPS accuracy</a:t>
            </a:r>
            <a:endParaRPr lang="en-US" sz="3600" dirty="0"/>
          </a:p>
          <a:p>
            <a:pPr lvl="1"/>
            <a:r>
              <a:rPr lang="en-US" sz="3200" dirty="0"/>
              <a:t>1-5 meter horizontal on </a:t>
            </a:r>
            <a:r>
              <a:rPr lang="en-US" sz="3200" dirty="0">
                <a:highlight>
                  <a:srgbClr val="FFFF00"/>
                </a:highlight>
              </a:rPr>
              <a:t>smartphones</a:t>
            </a:r>
          </a:p>
          <a:p>
            <a:pPr lvl="1"/>
            <a:r>
              <a:rPr lang="en-US" sz="3200" dirty="0"/>
              <a:t>centimeter-level horizontal and vertical with survey-grade GPS equipment.</a:t>
            </a:r>
          </a:p>
        </p:txBody>
      </p:sp>
      <p:pic>
        <p:nvPicPr>
          <p:cNvPr id="7175" name="Picture 10">
            <a:extLst>
              <a:ext uri="{FF2B5EF4-FFF2-40B4-BE49-F238E27FC236}">
                <a16:creationId xmlns:a16="http://schemas.microsoft.com/office/drawing/2014/main" id="{B8DF4870-9F8B-B50E-0B14-77977DF604AF}"/>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p:blipFill>
        <p:spPr bwMode="auto">
          <a:xfrm>
            <a:off x="9042400" y="30835"/>
            <a:ext cx="2616200" cy="583656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CEFF9F34-8811-0817-7A98-8561D41A5BE1}"/>
              </a:ext>
            </a:extLst>
          </p:cNvPr>
          <p:cNvSpPr>
            <a:spLocks noGrp="1"/>
          </p:cNvSpPr>
          <p:nvPr>
            <p:ph type="ftr" sz="quarter" idx="10"/>
          </p:nvPr>
        </p:nvSpPr>
        <p:spPr>
          <a:xfrm>
            <a:off x="0" y="6597650"/>
            <a:ext cx="1504950" cy="260350"/>
          </a:xfrm>
          <a:prstGeom prst="rect">
            <a:avLst/>
          </a:prstGeom>
        </p:spPr>
        <p:txBody>
          <a:bodyPr/>
          <a:lstStyle/>
          <a:p>
            <a:r>
              <a:rPr lang="en-US" sz="1200">
                <a:latin typeface="Calibri" panose="020F0502020204030204" pitchFamily="34" charset="0"/>
                <a:cs typeface="Calibri" panose="020F0502020204030204" pitchFamily="34" charset="0"/>
              </a:rPr>
              <a:t>© A1 APPLICATIONS</a:t>
            </a:r>
            <a:endParaRPr lang="en-US"/>
          </a:p>
        </p:txBody>
      </p:sp>
      <p:sp>
        <p:nvSpPr>
          <p:cNvPr id="4" name="Slide Number Placeholder 3">
            <a:extLst>
              <a:ext uri="{FF2B5EF4-FFF2-40B4-BE49-F238E27FC236}">
                <a16:creationId xmlns:a16="http://schemas.microsoft.com/office/drawing/2014/main" id="{940B5DA7-E02B-1A27-69AA-7A9E0595C2CE}"/>
              </a:ext>
            </a:extLst>
          </p:cNvPr>
          <p:cNvSpPr>
            <a:spLocks noGrp="1"/>
          </p:cNvSpPr>
          <p:nvPr>
            <p:ph type="sldNum" sz="quarter" idx="11"/>
          </p:nvPr>
        </p:nvSpPr>
        <p:spPr>
          <a:xfrm>
            <a:off x="11658600" y="9525"/>
            <a:ext cx="533400" cy="503238"/>
          </a:xfrm>
          <a:prstGeom prst="rect">
            <a:avLst/>
          </a:prstGeom>
        </p:spPr>
        <p:txBody>
          <a:bodyPr/>
          <a:lstStyle/>
          <a:p>
            <a:fld id="{DD1458DE-B77E-4751-B64B-A28C7596B278}" type="slidenum">
              <a:rPr lang="en-US" smtClean="0"/>
              <a:pPr/>
              <a:t>7</a:t>
            </a:fld>
            <a:endParaRPr lang="en-US"/>
          </a:p>
        </p:txBody>
      </p:sp>
    </p:spTree>
    <p:extLst>
      <p:ext uri="{BB962C8B-B14F-4D97-AF65-F5344CB8AC3E}">
        <p14:creationId xmlns:p14="http://schemas.microsoft.com/office/powerpoint/2010/main" val="3980233420"/>
      </p:ext>
    </p:extLst>
  </p:cSld>
  <p:clrMapOvr>
    <a:masterClrMapping/>
  </p:clrMapOvr>
  <mc:AlternateContent xmlns:mc="http://schemas.openxmlformats.org/markup-compatibility/2006" xmlns:p14="http://schemas.microsoft.com/office/powerpoint/2010/main">
    <mc:Choice Requires="p14">
      <p:transition spd="slow" p14:dur="1500" advClick="0" advTm="15000">
        <p:split orient="vert"/>
      </p:transition>
    </mc:Choice>
    <mc:Fallback xmlns="">
      <p:transition spd="slow" advClick="0" advTm="15000">
        <p:split orient="ver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4A28E4-C47A-1FEC-990E-A9F14FF5651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EFA8A88-2F90-F5A2-0674-119944C8A37A}"/>
              </a:ext>
            </a:extLst>
          </p:cNvPr>
          <p:cNvSpPr>
            <a:spLocks noGrp="1"/>
          </p:cNvSpPr>
          <p:nvPr>
            <p:ph type="title"/>
          </p:nvPr>
        </p:nvSpPr>
        <p:spPr/>
        <p:txBody>
          <a:bodyPr/>
          <a:lstStyle/>
          <a:p>
            <a:r>
              <a:rPr lang="en-US"/>
              <a:t>How GPS Determines Position</a:t>
            </a:r>
          </a:p>
        </p:txBody>
      </p:sp>
      <p:pic>
        <p:nvPicPr>
          <p:cNvPr id="6" name="Content Placeholder 5" descr="Graphical user interface&#10;&#10;AI-generated content may be incorrect.">
            <a:extLst>
              <a:ext uri="{FF2B5EF4-FFF2-40B4-BE49-F238E27FC236}">
                <a16:creationId xmlns:a16="http://schemas.microsoft.com/office/drawing/2014/main" id="{A4D6808C-7A27-047A-6822-FE068D0CFAC4}"/>
              </a:ext>
            </a:extLst>
          </p:cNvPr>
          <p:cNvPicPr>
            <a:picLocks noGrp="1" noChangeAspect="1"/>
          </p:cNvPicPr>
          <p:nvPr>
            <p:ph idx="1"/>
          </p:nvPr>
        </p:nvPicPr>
        <p:blipFill>
          <a:blip r:embed="rId3" cstate="hq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1410494" y="609600"/>
            <a:ext cx="9334500" cy="5867400"/>
          </a:xfrm>
          <a:prstGeom prst="rect">
            <a:avLst/>
          </a:prstGeom>
          <a:ln>
            <a:noFill/>
          </a:ln>
          <a:effectLst>
            <a:softEdge rad="112500"/>
          </a:effectLst>
        </p:spPr>
      </p:pic>
      <p:sp>
        <p:nvSpPr>
          <p:cNvPr id="3" name="Footer Placeholder 2">
            <a:extLst>
              <a:ext uri="{FF2B5EF4-FFF2-40B4-BE49-F238E27FC236}">
                <a16:creationId xmlns:a16="http://schemas.microsoft.com/office/drawing/2014/main" id="{D78E057A-0C75-EA16-0C05-BE7C61932E03}"/>
              </a:ext>
            </a:extLst>
          </p:cNvPr>
          <p:cNvSpPr>
            <a:spLocks noGrp="1"/>
          </p:cNvSpPr>
          <p:nvPr>
            <p:ph type="ftr" sz="quarter" idx="10"/>
          </p:nvPr>
        </p:nvSpPr>
        <p:spPr>
          <a:xfrm>
            <a:off x="0" y="6562725"/>
            <a:ext cx="2101850" cy="260350"/>
          </a:xfrm>
          <a:prstGeom prst="rect">
            <a:avLst/>
          </a:prstGeom>
        </p:spPr>
        <p:txBody>
          <a:bodyPr/>
          <a:lstStyle/>
          <a:p>
            <a:pPr algn="l"/>
            <a:r>
              <a:rPr lang="en-US" sz="1200" dirty="0">
                <a:latin typeface="Calibri" panose="020F0502020204030204" pitchFamily="34" charset="0"/>
                <a:cs typeface="Calibri" panose="020F0502020204030204" pitchFamily="34" charset="0"/>
              </a:rPr>
              <a:t>© A1 APPLICATIONS</a:t>
            </a:r>
            <a:endParaRPr lang="en-US" dirty="0"/>
          </a:p>
        </p:txBody>
      </p:sp>
      <p:sp>
        <p:nvSpPr>
          <p:cNvPr id="5" name="Slide Number Placeholder 4">
            <a:extLst>
              <a:ext uri="{FF2B5EF4-FFF2-40B4-BE49-F238E27FC236}">
                <a16:creationId xmlns:a16="http://schemas.microsoft.com/office/drawing/2014/main" id="{65F84529-70F9-6CB8-C560-C57969A1F004}"/>
              </a:ext>
            </a:extLst>
          </p:cNvPr>
          <p:cNvSpPr>
            <a:spLocks noGrp="1"/>
          </p:cNvSpPr>
          <p:nvPr>
            <p:ph type="sldNum" sz="quarter" idx="11"/>
          </p:nvPr>
        </p:nvSpPr>
        <p:spPr>
          <a:xfrm>
            <a:off x="11658600" y="9525"/>
            <a:ext cx="533400" cy="503238"/>
          </a:xfrm>
          <a:prstGeom prst="rect">
            <a:avLst/>
          </a:prstGeom>
        </p:spPr>
        <p:txBody>
          <a:bodyPr/>
          <a:lstStyle/>
          <a:p>
            <a:fld id="{DD1458DE-B77E-4751-B64B-A28C7596B278}" type="slidenum">
              <a:rPr lang="en-US" smtClean="0"/>
              <a:pPr/>
              <a:t>8</a:t>
            </a:fld>
            <a:endParaRPr lang="en-US"/>
          </a:p>
        </p:txBody>
      </p:sp>
      <p:sp>
        <p:nvSpPr>
          <p:cNvPr id="7" name="Thought Bubble: Cloud 6">
            <a:extLst>
              <a:ext uri="{FF2B5EF4-FFF2-40B4-BE49-F238E27FC236}">
                <a16:creationId xmlns:a16="http://schemas.microsoft.com/office/drawing/2014/main" id="{FF25DB11-456C-8419-6416-A52069441C94}"/>
              </a:ext>
            </a:extLst>
          </p:cNvPr>
          <p:cNvSpPr/>
          <p:nvPr/>
        </p:nvSpPr>
        <p:spPr bwMode="auto">
          <a:xfrm>
            <a:off x="962478" y="4959144"/>
            <a:ext cx="3269485" cy="1733756"/>
          </a:xfrm>
          <a:prstGeom prst="cloudCallout">
            <a:avLst>
              <a:gd name="adj1" fmla="val 57333"/>
              <a:gd name="adj2" fmla="val -36797"/>
            </a:avLst>
          </a:prstGeom>
          <a:ln>
            <a:headEnd type="none" w="med" len="med"/>
            <a:tailEnd type="triangle" w="med" len="med"/>
          </a:ln>
        </p:spPr>
        <p:style>
          <a:lnRef idx="2">
            <a:schemeClr val="accent1"/>
          </a:lnRef>
          <a:fillRef idx="1">
            <a:schemeClr val="lt1"/>
          </a:fillRef>
          <a:effectRef idx="0">
            <a:schemeClr val="accent1"/>
          </a:effectRef>
          <a:fontRef idx="minor">
            <a:schemeClr val="dk1"/>
          </a:fontRef>
        </p:style>
        <p:txBody>
          <a:bodyPr vert="horz" wrap="square" lIns="90521" tIns="45261" rIns="90521" bIns="45261" numCol="1" rtlCol="0" anchor="ctr" anchorCtr="0" compatLnSpc="1">
            <a:prstTxWarp prst="textNoShape">
              <a:avLst/>
            </a:prstTxWarp>
          </a:bodyPr>
          <a:lstStyle/>
          <a:p>
            <a:pPr algn="ctr" defTabSz="806867" eaLnBrk="0" hangingPunct="0"/>
            <a:r>
              <a:rPr lang="en-US" sz="1588" b="1" dirty="0">
                <a:solidFill>
                  <a:srgbClr val="FF0000"/>
                </a:solidFill>
                <a:latin typeface="+mn-lt"/>
              </a:rPr>
              <a:t>Like this? Need PDH? Contact me for my GPS course. sam.shamsi@GIS-Training.com</a:t>
            </a:r>
          </a:p>
        </p:txBody>
      </p:sp>
    </p:spTree>
    <p:extLst>
      <p:ext uri="{BB962C8B-B14F-4D97-AF65-F5344CB8AC3E}">
        <p14:creationId xmlns:p14="http://schemas.microsoft.com/office/powerpoint/2010/main" val="3758050404"/>
      </p:ext>
    </p:extLst>
  </p:cSld>
  <p:clrMapOvr>
    <a:masterClrMapping/>
  </p:clrMapOvr>
  <mc:AlternateContent xmlns:mc="http://schemas.openxmlformats.org/markup-compatibility/2006" xmlns:p14="http://schemas.microsoft.com/office/powerpoint/2010/main">
    <mc:Choice Requires="p14">
      <p:transition spd="slow" p14:dur="1500" advClick="0">
        <p:split orient="vert"/>
      </p:transition>
    </mc:Choice>
    <mc:Fallback xmlns="">
      <p:transition spd="slow" advClick="0">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Graphic 9" descr="Group brainstorm with solid fill">
            <a:extLst>
              <a:ext uri="{FF2B5EF4-FFF2-40B4-BE49-F238E27FC236}">
                <a16:creationId xmlns:a16="http://schemas.microsoft.com/office/drawing/2014/main" id="{BBF08176-4E84-4F43-10F2-87C9A795AF32}"/>
              </a:ext>
            </a:extLst>
          </p:cNvPr>
          <p:cNvPicPr>
            <a:picLocks noChangeAspect="1"/>
          </p:cNvPicPr>
          <p:nvPr/>
        </p:nvPicPr>
        <p:blipFill>
          <a:blip r:embed="rId3">
            <a:extLst>
              <a:ext uri="{96DAC541-7B7A-43D3-8B79-37D633B846F1}">
                <asvg:svgBlip xmlns:asvg="http://schemas.microsoft.com/office/drawing/2016/SVG/main" xmlns="" r:embed="rId5"/>
              </a:ext>
            </a:extLst>
          </a:blip>
          <a:stretch>
            <a:fillRect/>
          </a:stretch>
        </p:blipFill>
        <p:spPr>
          <a:xfrm>
            <a:off x="10898632" y="35767"/>
            <a:ext cx="1239580" cy="1239580"/>
          </a:xfrm>
          <a:prstGeom prst="rect">
            <a:avLst/>
          </a:prstGeom>
        </p:spPr>
      </p:pic>
      <p:sp>
        <p:nvSpPr>
          <p:cNvPr id="8" name="Content Placeholder 7">
            <a:extLst>
              <a:ext uri="{FF2B5EF4-FFF2-40B4-BE49-F238E27FC236}">
                <a16:creationId xmlns:a16="http://schemas.microsoft.com/office/drawing/2014/main" id="{BD832FAF-9DE3-B842-8138-246AAFFC4902}"/>
              </a:ext>
            </a:extLst>
          </p:cNvPr>
          <p:cNvSpPr>
            <a:spLocks noGrp="1"/>
          </p:cNvSpPr>
          <p:nvPr>
            <p:ph idx="1"/>
          </p:nvPr>
        </p:nvSpPr>
        <p:spPr>
          <a:xfrm>
            <a:off x="0" y="677696"/>
            <a:ext cx="10408596" cy="4703225"/>
          </a:xfrm>
          <a:noFill/>
          <a:ln>
            <a:noFill/>
          </a:ln>
        </p:spPr>
        <p:txBody>
          <a:bodyPr>
            <a:normAutofit/>
          </a:bodyPr>
          <a:lstStyle/>
          <a:p>
            <a:r>
              <a:rPr lang="en-US" dirty="0">
                <a:latin typeface="Calibri"/>
                <a:ea typeface="MS PGothic"/>
                <a:cs typeface="Calibri"/>
              </a:rPr>
              <a:t>Use Google Chrome (or another browser) to find the difference between </a:t>
            </a:r>
            <a:r>
              <a:rPr lang="en-US" dirty="0">
                <a:highlight>
                  <a:srgbClr val="FFFF00"/>
                </a:highlight>
                <a:latin typeface="Calibri"/>
                <a:ea typeface="MS PGothic"/>
                <a:cs typeface="Calibri"/>
              </a:rPr>
              <a:t>triangulation and trilateration</a:t>
            </a:r>
            <a:r>
              <a:rPr lang="en-US" dirty="0">
                <a:latin typeface="Calibri"/>
                <a:ea typeface="MS PGothic"/>
                <a:cs typeface="Calibri"/>
              </a:rPr>
              <a:t>.</a:t>
            </a:r>
          </a:p>
          <a:p>
            <a:r>
              <a:rPr lang="en-US" dirty="0">
                <a:latin typeface="Calibri"/>
                <a:ea typeface="MS PGothic"/>
                <a:cs typeface="Calibri"/>
              </a:rPr>
              <a:t>Time: 15 minutes</a:t>
            </a:r>
          </a:p>
          <a:p>
            <a:r>
              <a:rPr lang="en-US" dirty="0">
                <a:latin typeface="Calibri"/>
                <a:ea typeface="MS PGothic"/>
                <a:cs typeface="Calibri"/>
              </a:rPr>
              <a:t>Video Course</a:t>
            </a:r>
          </a:p>
          <a:p>
            <a:pPr lvl="1"/>
            <a:r>
              <a:rPr lang="en-US" dirty="0">
                <a:latin typeface="Calibri"/>
                <a:ea typeface="MS PGothic"/>
                <a:cs typeface="Calibri"/>
              </a:rPr>
              <a:t>Virtual teaching </a:t>
            </a:r>
            <a:r>
              <a:rPr lang="en-US" dirty="0" smtClean="0">
                <a:latin typeface="Calibri"/>
                <a:ea typeface="MS PGothic"/>
                <a:cs typeface="Calibri"/>
              </a:rPr>
              <a:t>assistant</a:t>
            </a:r>
            <a:endParaRPr lang="en-US" dirty="0">
              <a:latin typeface="Calibri"/>
              <a:ea typeface="MS PGothic"/>
              <a:cs typeface="Calibri"/>
            </a:endParaRPr>
          </a:p>
          <a:p>
            <a:pPr lvl="1"/>
            <a:r>
              <a:rPr lang="en-US" dirty="0">
                <a:latin typeface="Calibri"/>
                <a:ea typeface="MS PGothic"/>
                <a:cs typeface="Calibri"/>
              </a:rPr>
              <a:t>Pause video for the activity; resume after completing the activity.</a:t>
            </a:r>
          </a:p>
          <a:p>
            <a:pPr lvl="1"/>
            <a:endParaRPr lang="en-US" dirty="0"/>
          </a:p>
        </p:txBody>
      </p:sp>
      <p:sp>
        <p:nvSpPr>
          <p:cNvPr id="7" name="Title 6">
            <a:extLst>
              <a:ext uri="{FF2B5EF4-FFF2-40B4-BE49-F238E27FC236}">
                <a16:creationId xmlns:a16="http://schemas.microsoft.com/office/drawing/2014/main" id="{885A88F7-40D8-0CDA-38ED-22D3E7F0C910}"/>
              </a:ext>
            </a:extLst>
          </p:cNvPr>
          <p:cNvSpPr>
            <a:spLocks noGrp="1"/>
          </p:cNvSpPr>
          <p:nvPr>
            <p:ph type="title"/>
          </p:nvPr>
        </p:nvSpPr>
        <p:spPr>
          <a:xfrm>
            <a:off x="19050" y="0"/>
            <a:ext cx="12172950" cy="503238"/>
          </a:xfrm>
        </p:spPr>
        <p:txBody>
          <a:bodyPr>
            <a:noAutofit/>
          </a:bodyPr>
          <a:lstStyle/>
          <a:p>
            <a:r>
              <a:rPr lang="en-US" sz="3600" dirty="0"/>
              <a:t>Class Activity: Trilateration</a:t>
            </a:r>
          </a:p>
        </p:txBody>
      </p:sp>
      <p:sp>
        <p:nvSpPr>
          <p:cNvPr id="2" name="Footer Placeholder 2">
            <a:extLst>
              <a:ext uri="{FF2B5EF4-FFF2-40B4-BE49-F238E27FC236}">
                <a16:creationId xmlns:a16="http://schemas.microsoft.com/office/drawing/2014/main" id="{8AA54910-1A3A-33DC-02D5-F2F22C841F97}"/>
              </a:ext>
            </a:extLst>
          </p:cNvPr>
          <p:cNvSpPr>
            <a:spLocks noGrp="1"/>
          </p:cNvSpPr>
          <p:nvPr>
            <p:ph type="ftr" sz="quarter" idx="10"/>
          </p:nvPr>
        </p:nvSpPr>
        <p:spPr>
          <a:xfrm>
            <a:off x="34290" y="6563360"/>
            <a:ext cx="2103120" cy="260350"/>
          </a:xfrm>
        </p:spPr>
        <p:txBody>
          <a:bodyPr/>
          <a:lstStyle/>
          <a:p>
            <a:pPr algn="l"/>
            <a:r>
              <a:rPr lang="en-US" sz="1200" dirty="0">
                <a:latin typeface="Calibri" panose="020F0502020204030204" pitchFamily="34" charset="0"/>
                <a:cs typeface="Calibri" panose="020F0502020204030204" pitchFamily="34" charset="0"/>
              </a:rPr>
              <a:t>© A1 APPLICATIONS</a:t>
            </a:r>
            <a:endParaRPr lang="en-US" dirty="0"/>
          </a:p>
        </p:txBody>
      </p:sp>
      <p:pic>
        <p:nvPicPr>
          <p:cNvPr id="11" name="Picture 10" descr="  %%TALKINGHEAD%">
            <a:extLst>
              <a:ext uri="{FF2B5EF4-FFF2-40B4-BE49-F238E27FC236}">
                <a16:creationId xmlns:a16="http://schemas.microsoft.com/office/drawing/2014/main" id="{C2D38227-163B-673F-BC9C-4F99E20B00A1}"/>
              </a:ext>
            </a:extLst>
          </p:cNvPr>
          <p:cNvPicPr>
            <a:picLocks noChangeAspect="1"/>
          </p:cNvPicPr>
          <p:nvPr/>
        </p:nvPicPr>
        <p:blipFill>
          <a:blip r:embed="rId6"/>
          <a:stretch>
            <a:fillRect/>
          </a:stretch>
        </p:blipFill>
        <p:spPr>
          <a:xfrm>
            <a:off x="9455292" y="4103720"/>
            <a:ext cx="2743200" cy="2743200"/>
          </a:xfrm>
          <a:prstGeom prst="rect">
            <a:avLst/>
          </a:prstGeom>
        </p:spPr>
      </p:pic>
    </p:spTree>
    <p:extLst>
      <p:ext uri="{BB962C8B-B14F-4D97-AF65-F5344CB8AC3E}">
        <p14:creationId xmlns:p14="http://schemas.microsoft.com/office/powerpoint/2010/main" val="2315947368"/>
      </p:ext>
    </p:extLst>
  </p:cSld>
  <p:clrMapOvr>
    <a:masterClrMapping/>
  </p:clrMapOvr>
  <mc:AlternateContent xmlns:mc="http://schemas.openxmlformats.org/markup-compatibility/2006" xmlns:p14="http://schemas.microsoft.com/office/powerpoint/2010/main">
    <mc:Choice Requires="p14">
      <p:transition spd="slow" p14:dur="1500" advClick="0" advTm="15000">
        <p:split orient="vert"/>
      </p:transition>
    </mc:Choice>
    <mc:Fallback xmlns="">
      <p:transition spd="slow" advClick="0"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uiExpand="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A3637A-5D08-F744-541D-8097BD932D74}"/>
            </a:ext>
          </a:extLst>
        </p:cNvPr>
        <p:cNvGrpSpPr/>
        <p:nvPr/>
      </p:nvGrpSpPr>
      <p:grpSpPr>
        <a:xfrm>
          <a:off x="0" y="0"/>
          <a:ext cx="0" cy="0"/>
          <a:chOff x="0" y="0"/>
          <a:chExt cx="0" cy="0"/>
        </a:xfrm>
      </p:grpSpPr>
      <p:sp>
        <p:nvSpPr>
          <p:cNvPr id="7" name="Title 6">
            <a:extLst>
              <a:ext uri="{FF2B5EF4-FFF2-40B4-BE49-F238E27FC236}">
                <a16:creationId xmlns:a16="http://schemas.microsoft.com/office/drawing/2014/main" id="{7102F751-711D-1850-514C-C908ED7E6D6D}"/>
              </a:ext>
            </a:extLst>
          </p:cNvPr>
          <p:cNvSpPr>
            <a:spLocks noGrp="1"/>
          </p:cNvSpPr>
          <p:nvPr>
            <p:ph type="title"/>
          </p:nvPr>
        </p:nvSpPr>
        <p:spPr>
          <a:xfrm>
            <a:off x="889000" y="0"/>
            <a:ext cx="9855200" cy="503238"/>
          </a:xfrm>
        </p:spPr>
        <p:txBody>
          <a:bodyPr/>
          <a:lstStyle/>
          <a:p>
            <a:r>
              <a:rPr lang="en-US" sz="2800"/>
              <a:t>Class Activity: Results</a:t>
            </a:r>
          </a:p>
        </p:txBody>
      </p:sp>
      <p:sp>
        <p:nvSpPr>
          <p:cNvPr id="8" name="Content Placeholder 7">
            <a:extLst>
              <a:ext uri="{FF2B5EF4-FFF2-40B4-BE49-F238E27FC236}">
                <a16:creationId xmlns:a16="http://schemas.microsoft.com/office/drawing/2014/main" id="{4ECF0F9F-7CC9-91FC-3194-A50C82D99057}"/>
              </a:ext>
            </a:extLst>
          </p:cNvPr>
          <p:cNvSpPr>
            <a:spLocks noGrp="1"/>
          </p:cNvSpPr>
          <p:nvPr>
            <p:ph idx="1"/>
          </p:nvPr>
        </p:nvSpPr>
        <p:spPr>
          <a:xfrm>
            <a:off x="76200" y="1143000"/>
            <a:ext cx="4800600" cy="3810000"/>
          </a:xfrm>
        </p:spPr>
        <p:txBody>
          <a:bodyPr/>
          <a:lstStyle/>
          <a:p>
            <a:r>
              <a:rPr lang="en-US" sz="3600" dirty="0"/>
              <a:t>Conventional (</a:t>
            </a:r>
            <a:r>
              <a:rPr lang="en-US" sz="3600" dirty="0">
                <a:solidFill>
                  <a:srgbClr val="001D35"/>
                </a:solidFill>
                <a:latin typeface="Google Sans"/>
              </a:rPr>
              <a:t>theodolite, total station) </a:t>
            </a:r>
            <a:r>
              <a:rPr lang="en-US" sz="3600" dirty="0"/>
              <a:t>survey uses triangulation</a:t>
            </a:r>
          </a:p>
          <a:p>
            <a:pPr lvl="1"/>
            <a:r>
              <a:rPr lang="en-US" sz="3200" dirty="0"/>
              <a:t>Measures </a:t>
            </a:r>
            <a:r>
              <a:rPr lang="en-US" sz="3200" dirty="0">
                <a:highlight>
                  <a:srgbClr val="FFFF00"/>
                </a:highlight>
              </a:rPr>
              <a:t>angles</a:t>
            </a:r>
          </a:p>
          <a:p>
            <a:r>
              <a:rPr lang="en-US" sz="3600" dirty="0"/>
              <a:t>GPS uses trilateration</a:t>
            </a:r>
          </a:p>
          <a:p>
            <a:pPr lvl="1"/>
            <a:r>
              <a:rPr lang="en-US" sz="3200" dirty="0"/>
              <a:t>Measures </a:t>
            </a:r>
            <a:r>
              <a:rPr lang="en-US" sz="3200" dirty="0">
                <a:highlight>
                  <a:srgbClr val="FFFF00"/>
                </a:highlight>
              </a:rPr>
              <a:t>distances</a:t>
            </a:r>
          </a:p>
          <a:p>
            <a:r>
              <a:rPr lang="en-US" sz="3600" b="1" dirty="0">
                <a:solidFill>
                  <a:srgbClr val="FF0000"/>
                </a:solidFill>
              </a:rPr>
              <a:t>Misconception</a:t>
            </a:r>
            <a:r>
              <a:rPr lang="en-US" sz="3600" dirty="0"/>
              <a:t>: GPS uses triangulation.</a:t>
            </a:r>
          </a:p>
          <a:p>
            <a:endParaRPr lang="en-US" sz="3600" dirty="0"/>
          </a:p>
        </p:txBody>
      </p:sp>
      <p:pic>
        <p:nvPicPr>
          <p:cNvPr id="10" name="Graphic 9" descr="Group brainstorm with solid fill">
            <a:extLst>
              <a:ext uri="{FF2B5EF4-FFF2-40B4-BE49-F238E27FC236}">
                <a16:creationId xmlns:a16="http://schemas.microsoft.com/office/drawing/2014/main" id="{F45032FB-A8F4-B244-5143-F3EE6602AC5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0" y="0"/>
            <a:ext cx="806824" cy="806824"/>
          </a:xfrm>
          <a:prstGeom prst="rect">
            <a:avLst/>
          </a:prstGeom>
        </p:spPr>
      </p:pic>
      <p:grpSp>
        <p:nvGrpSpPr>
          <p:cNvPr id="5" name="Group 4">
            <a:extLst>
              <a:ext uri="{FF2B5EF4-FFF2-40B4-BE49-F238E27FC236}">
                <a16:creationId xmlns:a16="http://schemas.microsoft.com/office/drawing/2014/main" id="{781F5B55-7480-1784-75E0-58B656550EFE}"/>
              </a:ext>
            </a:extLst>
          </p:cNvPr>
          <p:cNvGrpSpPr/>
          <p:nvPr/>
        </p:nvGrpSpPr>
        <p:grpSpPr>
          <a:xfrm>
            <a:off x="4715104" y="126084"/>
            <a:ext cx="6898897" cy="4987850"/>
            <a:chOff x="4715104" y="388412"/>
            <a:chExt cx="6898897" cy="4987850"/>
          </a:xfrm>
        </p:grpSpPr>
        <p:pic>
          <p:nvPicPr>
            <p:cNvPr id="12" name="Picture 11">
              <a:extLst>
                <a:ext uri="{FF2B5EF4-FFF2-40B4-BE49-F238E27FC236}">
                  <a16:creationId xmlns:a16="http://schemas.microsoft.com/office/drawing/2014/main" id="{66BA15C2-97BD-34F3-29AF-FE33A6E43364}"/>
                </a:ext>
              </a:extLst>
            </p:cNvPr>
            <p:cNvPicPr>
              <a:picLocks noChangeAspect="1"/>
            </p:cNvPicPr>
            <p:nvPr/>
          </p:nvPicPr>
          <p:blipFill>
            <a:blip r:embed="rId5"/>
            <a:stretch>
              <a:fillRect/>
            </a:stretch>
          </p:blipFill>
          <p:spPr>
            <a:xfrm>
              <a:off x="5867400" y="388412"/>
              <a:ext cx="5746601" cy="4987850"/>
            </a:xfrm>
            <a:prstGeom prst="rect">
              <a:avLst/>
            </a:prstGeom>
          </p:spPr>
        </p:pic>
        <p:sp>
          <p:nvSpPr>
            <p:cNvPr id="2" name="Thought Bubble: Cloud 1">
              <a:extLst>
                <a:ext uri="{FF2B5EF4-FFF2-40B4-BE49-F238E27FC236}">
                  <a16:creationId xmlns:a16="http://schemas.microsoft.com/office/drawing/2014/main" id="{F6A78B60-04BC-7B07-4110-D1A637E3A99F}"/>
                </a:ext>
              </a:extLst>
            </p:cNvPr>
            <p:cNvSpPr/>
            <p:nvPr/>
          </p:nvSpPr>
          <p:spPr bwMode="auto">
            <a:xfrm>
              <a:off x="4715104" y="4566066"/>
              <a:ext cx="1680882" cy="504873"/>
            </a:xfrm>
            <a:prstGeom prst="cloudCallout">
              <a:avLst>
                <a:gd name="adj1" fmla="val 76985"/>
                <a:gd name="adj2" fmla="val -68873"/>
              </a:avLst>
            </a:prstGeom>
            <a:noFill/>
            <a:ln w="9525" cap="flat" cmpd="sng" algn="ctr">
              <a:solidFill>
                <a:schemeClr val="bg1">
                  <a:lumMod val="50000"/>
                </a:schemeClr>
              </a:solidFill>
              <a:prstDash val="solid"/>
              <a:round/>
              <a:headEnd type="none" w="med" len="med"/>
              <a:tailEnd type="triangl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0521" tIns="45261" rIns="90521" bIns="45261" numCol="1" rtlCol="0" anchor="ctr" anchorCtr="0" compatLnSpc="1">
              <a:prstTxWarp prst="textNoShape">
                <a:avLst/>
              </a:prstTxWarp>
            </a:bodyPr>
            <a:lstStyle/>
            <a:p>
              <a:pPr marL="0" marR="0" lvl="0" indent="0" algn="ctr" defTabSz="806867" rtl="0" eaLnBrk="0" fontAlgn="base" latinLnBrk="0" hangingPunct="0">
                <a:lnSpc>
                  <a:spcPct val="100000"/>
                </a:lnSpc>
                <a:spcBef>
                  <a:spcPct val="0"/>
                </a:spcBef>
                <a:spcAft>
                  <a:spcPct val="0"/>
                </a:spcAft>
                <a:buClrTx/>
                <a:buSzTx/>
                <a:buFontTx/>
                <a:buNone/>
                <a:tabLst/>
                <a:defRPr/>
              </a:pPr>
              <a:r>
                <a:rPr kumimoji="0" lang="en-US" sz="1588" b="0" i="0" u="none" strike="noStrike" kern="1200" cap="none" spc="0" normalizeH="0" baseline="0" noProof="0">
                  <a:ln>
                    <a:noFill/>
                  </a:ln>
                  <a:solidFill>
                    <a:srgbClr val="FF0000"/>
                  </a:solidFill>
                  <a:effectLst/>
                  <a:uLnTx/>
                  <a:uFillTx/>
                  <a:latin typeface="Arial"/>
                  <a:ea typeface="MS PGothic" panose="020B0600070205080204" pitchFamily="34" charset="-128"/>
                  <a:cs typeface="+mn-cs"/>
                </a:rPr>
                <a:t>GPS</a:t>
              </a:r>
            </a:p>
          </p:txBody>
        </p:sp>
        <p:sp>
          <p:nvSpPr>
            <p:cNvPr id="3" name="Thought Bubble: Cloud 2">
              <a:extLst>
                <a:ext uri="{FF2B5EF4-FFF2-40B4-BE49-F238E27FC236}">
                  <a16:creationId xmlns:a16="http://schemas.microsoft.com/office/drawing/2014/main" id="{8664D6D4-3A06-982E-101C-F15D2DCF9B25}"/>
                </a:ext>
              </a:extLst>
            </p:cNvPr>
            <p:cNvSpPr/>
            <p:nvPr/>
          </p:nvSpPr>
          <p:spPr bwMode="auto">
            <a:xfrm>
              <a:off x="4787510" y="3763378"/>
              <a:ext cx="1680882" cy="504873"/>
            </a:xfrm>
            <a:prstGeom prst="cloudCallout">
              <a:avLst>
                <a:gd name="adj1" fmla="val 76985"/>
                <a:gd name="adj2" fmla="val -68873"/>
              </a:avLst>
            </a:prstGeom>
            <a:noFill/>
            <a:ln w="9525" cap="flat" cmpd="sng" algn="ctr">
              <a:solidFill>
                <a:schemeClr val="bg1">
                  <a:lumMod val="50000"/>
                </a:schemeClr>
              </a:solidFill>
              <a:prstDash val="solid"/>
              <a:round/>
              <a:headEnd type="none" w="med" len="med"/>
              <a:tailEnd type="triangle" w="med" len="med"/>
            </a:ln>
            <a:effectLst/>
            <a:extLst>
              <a:ext uri="{909E8E84-426E-40DD-AFC4-6F175D3DCCD1}">
                <a14:hiddenFill xmlns:a14="http://schemas.microsoft.com/office/drawing/2010/main">
                  <a:solidFill>
                    <a:schemeClr val="bg1"/>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vert="horz" wrap="square" lIns="90521" tIns="45261" rIns="90521" bIns="45261" numCol="1" rtlCol="0" anchor="ctr" anchorCtr="0" compatLnSpc="1">
              <a:prstTxWarp prst="textNoShape">
                <a:avLst/>
              </a:prstTxWarp>
            </a:bodyPr>
            <a:lstStyle/>
            <a:p>
              <a:pPr marL="0" marR="0" lvl="0" indent="0" algn="ctr" defTabSz="806867" rtl="0" eaLnBrk="0" fontAlgn="base" latinLnBrk="0" hangingPunct="0">
                <a:lnSpc>
                  <a:spcPct val="100000"/>
                </a:lnSpc>
                <a:spcBef>
                  <a:spcPct val="0"/>
                </a:spcBef>
                <a:spcAft>
                  <a:spcPct val="0"/>
                </a:spcAft>
                <a:buClrTx/>
                <a:buSzTx/>
                <a:buFontTx/>
                <a:buNone/>
                <a:tabLst/>
                <a:defRPr/>
              </a:pPr>
              <a:r>
                <a:rPr kumimoji="0" lang="en-US" sz="1588" b="0" i="0" u="none" strike="noStrike" kern="1200" cap="none" spc="0" normalizeH="0" baseline="0" noProof="0">
                  <a:ln>
                    <a:noFill/>
                  </a:ln>
                  <a:solidFill>
                    <a:srgbClr val="FF0000"/>
                  </a:solidFill>
                  <a:effectLst/>
                  <a:uLnTx/>
                  <a:uFillTx/>
                  <a:latin typeface="Arial"/>
                  <a:ea typeface="MS PGothic" panose="020B0600070205080204" pitchFamily="34" charset="-128"/>
                  <a:cs typeface="+mn-cs"/>
                </a:rPr>
                <a:t>Survey</a:t>
              </a:r>
            </a:p>
          </p:txBody>
        </p:sp>
      </p:grpSp>
      <p:pic>
        <p:nvPicPr>
          <p:cNvPr id="9" name="Picture 8" descr="  %%TALKINGHEAD%">
            <a:extLst>
              <a:ext uri="{FF2B5EF4-FFF2-40B4-BE49-F238E27FC236}">
                <a16:creationId xmlns:a16="http://schemas.microsoft.com/office/drawing/2014/main" id="{D19982D7-D9DC-E1BA-7E52-26C2B4F208D0}"/>
              </a:ext>
            </a:extLst>
          </p:cNvPr>
          <p:cNvPicPr>
            <a:picLocks noChangeAspect="1"/>
          </p:cNvPicPr>
          <p:nvPr/>
        </p:nvPicPr>
        <p:blipFill>
          <a:blip r:embed="rId6"/>
          <a:stretch>
            <a:fillRect/>
          </a:stretch>
        </p:blipFill>
        <p:spPr>
          <a:xfrm>
            <a:off x="10315107" y="4949877"/>
            <a:ext cx="1905000" cy="1905000"/>
          </a:xfrm>
          <a:prstGeom prst="rect">
            <a:avLst/>
          </a:prstGeom>
        </p:spPr>
      </p:pic>
      <p:sp>
        <p:nvSpPr>
          <p:cNvPr id="4" name="Footer Placeholder 3">
            <a:extLst>
              <a:ext uri="{FF2B5EF4-FFF2-40B4-BE49-F238E27FC236}">
                <a16:creationId xmlns:a16="http://schemas.microsoft.com/office/drawing/2014/main" id="{D770552A-0442-5B67-74F6-BCB6BD687864}"/>
              </a:ext>
            </a:extLst>
          </p:cNvPr>
          <p:cNvSpPr>
            <a:spLocks noGrp="1"/>
          </p:cNvSpPr>
          <p:nvPr>
            <p:ph type="ftr" sz="quarter" idx="10"/>
          </p:nvPr>
        </p:nvSpPr>
        <p:spPr>
          <a:xfrm>
            <a:off x="34290" y="6563360"/>
            <a:ext cx="2103120" cy="260350"/>
          </a:xfr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a:ln>
                  <a:noFill/>
                </a:ln>
                <a:solidFill>
                  <a:srgbClr val="C00000"/>
                </a:solidFill>
                <a:effectLst/>
                <a:uLnTx/>
                <a:uFillTx/>
                <a:latin typeface="Calibri" panose="020F0502020204030204" pitchFamily="34" charset="0"/>
                <a:ea typeface="MS PGothic" panose="020B0600070205080204" pitchFamily="34" charset="-128"/>
                <a:cs typeface="Calibri" panose="020F0502020204030204" pitchFamily="34" charset="0"/>
              </a:rPr>
              <a:t>© A1 APPLICATIONS</a:t>
            </a:r>
            <a:endParaRPr kumimoji="0" lang="en-US" sz="1800" b="1" i="0" u="none" strike="noStrike" kern="1200" cap="none" spc="0" normalizeH="0" baseline="0" noProof="0">
              <a:ln>
                <a:noFill/>
              </a:ln>
              <a:solidFill>
                <a:srgbClr val="C00000"/>
              </a:solidFill>
              <a:effectLst/>
              <a:uLnTx/>
              <a:uFillTx/>
              <a:latin typeface="Arial" panose="020B0604020202020204" pitchFamily="34" charset="0"/>
              <a:ea typeface="MS PGothic" panose="020B0600070205080204" pitchFamily="34" charset="-128"/>
              <a:cs typeface="+mn-cs"/>
            </a:endParaRPr>
          </a:p>
        </p:txBody>
      </p:sp>
      <p:sp>
        <p:nvSpPr>
          <p:cNvPr id="6" name="Slide Number Placeholder 5">
            <a:extLst>
              <a:ext uri="{FF2B5EF4-FFF2-40B4-BE49-F238E27FC236}">
                <a16:creationId xmlns:a16="http://schemas.microsoft.com/office/drawing/2014/main" id="{060EA03A-ED04-FDDC-5C10-27B2DBD4F6B5}"/>
              </a:ext>
            </a:extLst>
          </p:cNvPr>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D1458DE-B77E-4751-B64B-A28C7596B278}"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2866128789"/>
      </p:ext>
    </p:extLst>
  </p:cSld>
  <p:clrMapOvr>
    <a:masterClrMapping/>
  </p:clrMapOvr>
  <mc:AlternateContent xmlns:mc="http://schemas.openxmlformats.org/markup-compatibility/2006" xmlns:p14="http://schemas.microsoft.com/office/powerpoint/2010/main">
    <mc:Choice Requires="p14">
      <p:transition spd="slow" p14:dur="1500" advClick="0" advTm="15000">
        <p:split orient="vert"/>
      </p:transition>
    </mc:Choice>
    <mc:Fallback xmlns="">
      <p:transition spd="slow" advClick="0" advTm="15000">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BA291C-F26C-A8E8-C4F1-FF741C526AB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C027414-9442-CEFC-DDC7-34E7ABFA8E22}"/>
              </a:ext>
            </a:extLst>
          </p:cNvPr>
          <p:cNvSpPr>
            <a:spLocks noGrp="1"/>
          </p:cNvSpPr>
          <p:nvPr>
            <p:ph type="title"/>
          </p:nvPr>
        </p:nvSpPr>
        <p:spPr/>
        <p:txBody>
          <a:bodyPr/>
          <a:lstStyle/>
          <a:p>
            <a:r>
              <a:rPr lang="en-US"/>
              <a:t>Quiz: Section 2</a:t>
            </a:r>
          </a:p>
        </p:txBody>
      </p:sp>
      <p:sp>
        <p:nvSpPr>
          <p:cNvPr id="3" name="Content Placeholder 2">
            <a:extLst>
              <a:ext uri="{FF2B5EF4-FFF2-40B4-BE49-F238E27FC236}">
                <a16:creationId xmlns:a16="http://schemas.microsoft.com/office/drawing/2014/main" id="{E5D13EEB-2883-D8C2-5376-EC1DF79C3276}"/>
              </a:ext>
            </a:extLst>
          </p:cNvPr>
          <p:cNvSpPr>
            <a:spLocks noGrp="1"/>
          </p:cNvSpPr>
          <p:nvPr>
            <p:ph idx="1"/>
          </p:nvPr>
        </p:nvSpPr>
        <p:spPr>
          <a:xfrm>
            <a:off x="1752600" y="1193669"/>
            <a:ext cx="9601200" cy="4724400"/>
          </a:xfrm>
        </p:spPr>
        <p:txBody>
          <a:bodyPr/>
          <a:lstStyle/>
          <a:p>
            <a:pPr marL="457200" indent="-457200">
              <a:buNone/>
            </a:pPr>
            <a:r>
              <a:rPr lang="en-US" sz="4000"/>
              <a:t>1) To function properly, a GPS receiver must receive signals from at least:</a:t>
            </a:r>
          </a:p>
          <a:p>
            <a:pPr marL="400050" lvl="1" indent="0">
              <a:buNone/>
            </a:pPr>
            <a:r>
              <a:rPr lang="en-US" sz="3600"/>
              <a:t>A)	1 satellite</a:t>
            </a:r>
          </a:p>
          <a:p>
            <a:pPr marL="400050" lvl="1" indent="0">
              <a:buNone/>
            </a:pPr>
            <a:r>
              <a:rPr lang="en-US" sz="3600"/>
              <a:t>B)	2 satellites</a:t>
            </a:r>
          </a:p>
          <a:p>
            <a:pPr marL="400050" lvl="1" indent="0">
              <a:buNone/>
            </a:pPr>
            <a:r>
              <a:rPr lang="en-US" sz="3600"/>
              <a:t>C)	3 satellites</a:t>
            </a:r>
          </a:p>
          <a:p>
            <a:pPr marL="400050" lvl="1" indent="0">
              <a:buNone/>
            </a:pPr>
            <a:r>
              <a:rPr lang="en-US" sz="3600"/>
              <a:t>D)	4 satellites</a:t>
            </a:r>
          </a:p>
          <a:p>
            <a:endParaRPr lang="en-US" sz="4000"/>
          </a:p>
        </p:txBody>
      </p:sp>
      <p:sp>
        <p:nvSpPr>
          <p:cNvPr id="4" name="TextBox 3">
            <a:extLst>
              <a:ext uri="{FF2B5EF4-FFF2-40B4-BE49-F238E27FC236}">
                <a16:creationId xmlns:a16="http://schemas.microsoft.com/office/drawing/2014/main" id="{865F9978-72CF-8D04-44B4-7F1EFCB2334A}"/>
              </a:ext>
            </a:extLst>
          </p:cNvPr>
          <p:cNvSpPr txBox="1"/>
          <p:nvPr/>
        </p:nvSpPr>
        <p:spPr>
          <a:xfrm>
            <a:off x="76200" y="-457200"/>
            <a:ext cx="633507" cy="369332"/>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a:ln>
                  <a:noFill/>
                </a:ln>
                <a:solidFill>
                  <a:srgbClr val="FFFFFF">
                    <a:lumMod val="75000"/>
                  </a:srgbClr>
                </a:solidFill>
                <a:effectLst/>
                <a:uLnTx/>
                <a:uFillTx/>
                <a:latin typeface="Arial" panose="020B0604020202020204" pitchFamily="34" charset="0"/>
                <a:ea typeface="MS PGothic" panose="020B0600070205080204" pitchFamily="34" charset="-128"/>
                <a:cs typeface="+mn-cs"/>
              </a:rPr>
              <a:t>char</a:t>
            </a:r>
          </a:p>
        </p:txBody>
      </p:sp>
      <p:pic>
        <p:nvPicPr>
          <p:cNvPr id="7" name="Picture 6" descr="  %%TALKINGHEAD%">
            <a:extLst>
              <a:ext uri="{FF2B5EF4-FFF2-40B4-BE49-F238E27FC236}">
                <a16:creationId xmlns:a16="http://schemas.microsoft.com/office/drawing/2014/main" id="{C2D38227-163B-673F-BC9C-4F99E20B00A1}"/>
              </a:ext>
            </a:extLst>
          </p:cNvPr>
          <p:cNvPicPr>
            <a:picLocks noChangeAspect="1"/>
          </p:cNvPicPr>
          <p:nvPr/>
        </p:nvPicPr>
        <p:blipFill>
          <a:blip r:embed="rId3"/>
          <a:stretch>
            <a:fillRect/>
          </a:stretch>
        </p:blipFill>
        <p:spPr>
          <a:xfrm>
            <a:off x="9455292" y="4103720"/>
            <a:ext cx="2743200" cy="2743200"/>
          </a:xfrm>
          <a:prstGeom prst="rect">
            <a:avLst/>
          </a:prstGeom>
        </p:spPr>
      </p:pic>
      <p:sp>
        <p:nvSpPr>
          <p:cNvPr id="5" name="Footer Placeholder 4">
            <a:extLst>
              <a:ext uri="{FF2B5EF4-FFF2-40B4-BE49-F238E27FC236}">
                <a16:creationId xmlns:a16="http://schemas.microsoft.com/office/drawing/2014/main" id="{8B0A0BED-B4A9-89AB-150D-AC993F3724E9}"/>
              </a:ext>
            </a:extLst>
          </p:cNvPr>
          <p:cNvSpPr>
            <a:spLocks noGrp="1"/>
          </p:cNvSpPr>
          <p:nvPr>
            <p:ph type="ftr" sz="quarter" idx="10"/>
          </p:nvPr>
        </p:nvSpPr>
        <p:spPr>
          <a:xfrm>
            <a:off x="34290" y="6563360"/>
            <a:ext cx="2103120" cy="260350"/>
          </a:xfrm>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dirty="0">
                <a:ln>
                  <a:noFill/>
                </a:ln>
                <a:solidFill>
                  <a:srgbClr val="C00000"/>
                </a:solidFill>
                <a:effectLst/>
                <a:uLnTx/>
                <a:uFillTx/>
                <a:latin typeface="Calibri" panose="020F0502020204030204" pitchFamily="34" charset="0"/>
                <a:ea typeface="MS PGothic" panose="020B0600070205080204" pitchFamily="34" charset="-128"/>
                <a:cs typeface="Calibri" panose="020F0502020204030204" pitchFamily="34" charset="0"/>
              </a:rPr>
              <a:t>© A1 APPLICATIONS</a:t>
            </a:r>
            <a:endParaRPr kumimoji="0" lang="en-US" sz="1800" b="1" i="0" u="none" strike="noStrike" kern="1200" cap="none" spc="0" normalizeH="0" baseline="0" noProof="0" dirty="0">
              <a:ln>
                <a:noFill/>
              </a:ln>
              <a:solidFill>
                <a:srgbClr val="C00000"/>
              </a:solidFill>
              <a:effectLst/>
              <a:uLnTx/>
              <a:uFillTx/>
              <a:latin typeface="Arial" panose="020B0604020202020204" pitchFamily="34" charset="0"/>
              <a:ea typeface="MS PGothic" panose="020B0600070205080204" pitchFamily="34" charset="-128"/>
              <a:cs typeface="+mn-cs"/>
            </a:endParaRPr>
          </a:p>
        </p:txBody>
      </p:sp>
      <p:sp>
        <p:nvSpPr>
          <p:cNvPr id="6" name="Slide Number Placeholder 5">
            <a:extLst>
              <a:ext uri="{FF2B5EF4-FFF2-40B4-BE49-F238E27FC236}">
                <a16:creationId xmlns:a16="http://schemas.microsoft.com/office/drawing/2014/main" id="{B0E2E57D-60EB-CEF5-9A41-E4D9491E8307}"/>
              </a:ext>
            </a:extLst>
          </p:cNvPr>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D1458DE-B77E-4751-B64B-A28C7596B278}"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S PGothic" panose="020B0600070205080204" pitchFamily="34" charset="-128"/>
                <a:cs typeface="+mn-cs"/>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sz="1200" b="0" i="0" u="none" strike="noStrike" kern="1200" cap="none" spc="0" normalizeH="0" baseline="0" noProof="0">
              <a:ln>
                <a:noFill/>
              </a:ln>
              <a:solidFill>
                <a:srgbClr val="000000"/>
              </a:solidFill>
              <a:effectLst/>
              <a:uLnTx/>
              <a:uFillTx/>
              <a:latin typeface="Arial" panose="020B0604020202020204" pitchFamily="34" charset="0"/>
              <a:ea typeface="MS PGothic" panose="020B0600070205080204" pitchFamily="34" charset="-128"/>
              <a:cs typeface="+mn-cs"/>
            </a:endParaRPr>
          </a:p>
        </p:txBody>
      </p:sp>
    </p:spTree>
    <p:extLst>
      <p:ext uri="{BB962C8B-B14F-4D97-AF65-F5344CB8AC3E}">
        <p14:creationId xmlns:p14="http://schemas.microsoft.com/office/powerpoint/2010/main" val="718206708"/>
      </p:ext>
    </p:extLst>
  </p:cSld>
  <p:clrMapOvr>
    <a:masterClrMapping/>
  </p:clrMapOvr>
  <mc:AlternateContent xmlns:mc="http://schemas.openxmlformats.org/markup-compatibility/2006" xmlns:p14="http://schemas.microsoft.com/office/powerpoint/2010/main">
    <mc:Choice Requires="p14">
      <p:transition spd="slow" p14:dur="1500" advClick="0" advTm="15000">
        <p:split orient="vert"/>
      </p:transition>
    </mc:Choice>
    <mc:Fallback xmlns="">
      <p:transition spd="slow" advClick="0" advTm="15000">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5068125F-EA19-4333-772F-B05E5A8271E0}"/>
            </a:ext>
          </a:extLst>
        </p:cNvPr>
        <p:cNvGrpSpPr/>
        <p:nvPr/>
      </p:nvGrpSpPr>
      <p:grpSpPr>
        <a:xfrm>
          <a:off x="0" y="0"/>
          <a:ext cx="0" cy="0"/>
          <a:chOff x="0" y="0"/>
          <a:chExt cx="0" cy="0"/>
        </a:xfrm>
      </p:grpSpPr>
      <p:pic>
        <p:nvPicPr>
          <p:cNvPr id="3" name="Content Placeholder 2" descr="Falling drops creating ripples in liquid">
            <a:extLst>
              <a:ext uri="{FF2B5EF4-FFF2-40B4-BE49-F238E27FC236}">
                <a16:creationId xmlns:a16="http://schemas.microsoft.com/office/drawing/2014/main" id="{512CC562-C07E-1C31-70F0-342EE164419E}"/>
              </a:ext>
            </a:extLst>
          </p:cNvPr>
          <p:cNvPicPr>
            <a:picLocks noGrp="1" noChangeAspect="1"/>
          </p:cNvPicPr>
          <p:nvPr>
            <p:ph sz="half" idx="4294967295"/>
          </p:nvPr>
        </p:nvPicPr>
        <p:blipFill>
          <a:blip r:embed="rId3">
            <a:extLst>
              <a:ext uri="{28A0092B-C50C-407E-A947-70E740481C1C}">
                <a14:useLocalDpi xmlns:a14="http://schemas.microsoft.com/office/drawing/2010/main" val="0"/>
              </a:ext>
            </a:extLst>
          </a:blip>
          <a:srcRect t="9091" r="13818"/>
          <a:stretch>
            <a:fillRect/>
          </a:stretch>
        </p:blipFill>
        <p:spPr>
          <a:xfrm>
            <a:off x="3523488" y="10"/>
            <a:ext cx="8668512" cy="6857990"/>
          </a:xfrm>
          <a:prstGeom prst="rect">
            <a:avLst/>
          </a:prstGeom>
        </p:spPr>
      </p:pic>
      <p:sp>
        <p:nvSpPr>
          <p:cNvPr id="6" name="Rectangle 5">
            <a:extLst>
              <a:ext uri="{FF2B5EF4-FFF2-40B4-BE49-F238E27FC236}">
                <a16:creationId xmlns:a16="http://schemas.microsoft.com/office/drawing/2014/main" id="{3C5B1F17-8C96-2894-59F3-A5109DD5A1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mn-cs"/>
            </a:endParaRPr>
          </a:p>
        </p:txBody>
      </p:sp>
      <p:sp>
        <p:nvSpPr>
          <p:cNvPr id="11" name="Title 9">
            <a:extLst>
              <a:ext uri="{FF2B5EF4-FFF2-40B4-BE49-F238E27FC236}">
                <a16:creationId xmlns:a16="http://schemas.microsoft.com/office/drawing/2014/main" id="{25EC8E22-A745-8691-9C91-3625DB6BFDCD}"/>
              </a:ext>
            </a:extLst>
          </p:cNvPr>
          <p:cNvSpPr>
            <a:spLocks noGrp="1"/>
          </p:cNvSpPr>
          <p:nvPr>
            <p:ph type="title"/>
          </p:nvPr>
        </p:nvSpPr>
        <p:spPr>
          <a:xfrm>
            <a:off x="152400" y="147735"/>
            <a:ext cx="6409944" cy="914400"/>
          </a:xfrm>
          <a:noFill/>
          <a:ln>
            <a:noFill/>
          </a:ln>
          <a:effectLst/>
        </p:spPr>
        <p:txBody>
          <a:bodyPr vert="horz" wrap="square" lIns="91440" tIns="45720" rIns="91440" bIns="45720" numCol="1" rtlCol="0" anchor="ctr" anchorCtr="0" compatLnSpc="1">
            <a:prstTxWarp prst="textNoShape">
              <a:avLst/>
            </a:prstTxWarp>
            <a:normAutofit fontScale="90000"/>
          </a:bodyPr>
          <a:lstStyle/>
          <a:p>
            <a:pPr eaLnBrk="1" hangingPunct="1">
              <a:lnSpc>
                <a:spcPct val="90000"/>
              </a:lnSpc>
            </a:pPr>
            <a:r>
              <a:rPr lang="en-US" sz="4400" kern="1200" dirty="0">
                <a:solidFill>
                  <a:schemeClr val="tx1"/>
                </a:solidFill>
                <a:latin typeface="+mj-lt"/>
                <a:ea typeface="+mj-ea"/>
                <a:cs typeface="+mj-cs"/>
              </a:rPr>
              <a:t>INTRODUCTION TO GPS FOR WATER INDUSTRY</a:t>
            </a:r>
          </a:p>
        </p:txBody>
      </p:sp>
      <p:sp>
        <p:nvSpPr>
          <p:cNvPr id="15" name="Rectangle 2">
            <a:extLst>
              <a:ext uri="{FF2B5EF4-FFF2-40B4-BE49-F238E27FC236}">
                <a16:creationId xmlns:a16="http://schemas.microsoft.com/office/drawing/2014/main" id="{DBE57F45-17C0-E260-7C4F-62A124B6D955}"/>
              </a:ext>
            </a:extLst>
          </p:cNvPr>
          <p:cNvSpPr txBox="1">
            <a:spLocks noChangeArrowheads="1"/>
          </p:cNvSpPr>
          <p:nvPr/>
        </p:nvSpPr>
        <p:spPr bwMode="auto">
          <a:xfrm>
            <a:off x="0" y="3581400"/>
            <a:ext cx="6172191" cy="223791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xmlns="" val="1"/>
            </a:ext>
          </a:extLst>
        </p:spPr>
        <p:txBody>
          <a:bodyPr vert="horz" wrap="square" lIns="91440" tIns="45720" rIns="91440" bIns="45720" numCol="1" rtlCol="0" anchor="ctr" anchorCtr="0" compatLnSpc="1">
            <a:prstTxWarp prst="textNoShape">
              <a:avLst/>
            </a:prstTxWarp>
            <a:normAutofit/>
          </a:bodyPr>
          <a:lstStyle>
            <a:lvl1pPr algn="l" rtl="0" eaLnBrk="0" fontAlgn="base" hangingPunct="0">
              <a:spcBef>
                <a:spcPct val="0"/>
              </a:spcBef>
              <a:spcAft>
                <a:spcPct val="0"/>
              </a:spcAft>
              <a:defRPr lang="en-US" sz="3200" b="1" cap="small" baseline="0" dirty="0">
                <a:solidFill>
                  <a:schemeClr val="tx2"/>
                </a:solidFill>
                <a:latin typeface="Calibri" panose="020F0502020204030204" pitchFamily="34" charset="0"/>
                <a:ea typeface="MS PGothic" panose="020B0600070205080204" pitchFamily="34" charset="-128"/>
                <a:cs typeface="Calibri" panose="020F0502020204030204" pitchFamily="34" charset="0"/>
              </a:defRPr>
            </a:lvl1pPr>
            <a:lvl2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2pPr>
            <a:lvl3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3pPr>
            <a:lvl4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4pPr>
            <a:lvl5pPr algn="l" rtl="0" eaLnBrk="0" fontAlgn="base" hangingPunct="0">
              <a:spcBef>
                <a:spcPct val="0"/>
              </a:spcBef>
              <a:spcAft>
                <a:spcPct val="0"/>
              </a:spcAft>
              <a:defRPr sz="3200" b="1">
                <a:solidFill>
                  <a:schemeClr val="tx2"/>
                </a:solidFill>
                <a:latin typeface="Arial" charset="0"/>
                <a:ea typeface="MS PGothic" panose="020B0600070205080204" pitchFamily="34" charset="-128"/>
              </a:defRPr>
            </a:lvl5pPr>
            <a:lvl6pPr marL="457200" algn="ctr" rtl="0" fontAlgn="base">
              <a:spcBef>
                <a:spcPct val="0"/>
              </a:spcBef>
              <a:spcAft>
                <a:spcPct val="0"/>
              </a:spcAft>
              <a:defRPr sz="3000">
                <a:solidFill>
                  <a:schemeClr val="tx2"/>
                </a:solidFill>
                <a:latin typeface="Arial" charset="0"/>
              </a:defRPr>
            </a:lvl6pPr>
            <a:lvl7pPr marL="914400" algn="ctr" rtl="0" fontAlgn="base">
              <a:spcBef>
                <a:spcPct val="0"/>
              </a:spcBef>
              <a:spcAft>
                <a:spcPct val="0"/>
              </a:spcAft>
              <a:defRPr sz="3000">
                <a:solidFill>
                  <a:schemeClr val="tx2"/>
                </a:solidFill>
                <a:latin typeface="Arial" charset="0"/>
              </a:defRPr>
            </a:lvl7pPr>
            <a:lvl8pPr marL="1371600" algn="ctr" rtl="0" fontAlgn="base">
              <a:spcBef>
                <a:spcPct val="0"/>
              </a:spcBef>
              <a:spcAft>
                <a:spcPct val="0"/>
              </a:spcAft>
              <a:defRPr sz="3000">
                <a:solidFill>
                  <a:schemeClr val="tx2"/>
                </a:solidFill>
                <a:latin typeface="Arial" charset="0"/>
              </a:defRPr>
            </a:lvl8pPr>
            <a:lvl9pPr marL="1828800" algn="ctr" rtl="0" fontAlgn="base">
              <a:spcBef>
                <a:spcPct val="0"/>
              </a:spcBef>
              <a:spcAft>
                <a:spcPct val="0"/>
              </a:spcAft>
              <a:defRPr sz="3000">
                <a:solidFill>
                  <a:schemeClr val="tx2"/>
                </a:solidFill>
                <a:latin typeface="Arial" charset="0"/>
              </a:defRPr>
            </a:lvl9pPr>
          </a:lstStyle>
          <a:p>
            <a:pPr marL="0" marR="0" lvl="0" indent="0" algn="l" defTabSz="914400" rtl="0" eaLnBrk="1" fontAlgn="base" latinLnBrk="0" hangingPunct="1">
              <a:lnSpc>
                <a:spcPct val="90000"/>
              </a:lnSpc>
              <a:spcBef>
                <a:spcPct val="0"/>
              </a:spcBef>
              <a:spcAft>
                <a:spcPct val="0"/>
              </a:spcAft>
              <a:buClrTx/>
              <a:buSzTx/>
              <a:buFontTx/>
              <a:buNone/>
              <a:tabLst/>
              <a:defRPr/>
            </a:pPr>
            <a:endParaRPr kumimoji="0" lang="en-US" sz="4400" b="1" i="0" u="none" strike="noStrike" kern="1200" cap="none" spc="0" normalizeH="0" baseline="0" noProof="0" dirty="0" smtClean="0">
              <a:ln w="9525">
                <a:solidFill>
                  <a:srgbClr val="FFFFFF"/>
                </a:solidFill>
                <a:prstDash val="solid"/>
              </a:ln>
              <a:solidFill>
                <a:srgbClr val="000000"/>
              </a:solidFill>
              <a:effectLst>
                <a:outerShdw blurRad="12700" dist="38100" dir="2700000" algn="tl" rotWithShape="0">
                  <a:srgbClr val="FFFFFF">
                    <a:lumMod val="50000"/>
                  </a:srgbClr>
                </a:outerShdw>
              </a:effectLst>
              <a:uLnTx/>
              <a:uFillTx/>
              <a:latin typeface="Calibri" panose="020F0502020204030204" pitchFamily="34" charset="0"/>
              <a:ea typeface="MS PGothic" panose="020B0600070205080204" pitchFamily="34" charset="-128"/>
              <a:cs typeface="Calibri" panose="020F0502020204030204" pitchFamily="34" charset="0"/>
            </a:endParaRPr>
          </a:p>
          <a:p>
            <a:pPr marL="0" marR="0" lvl="0" indent="0" algn="l" defTabSz="914400" rtl="0" eaLnBrk="1" fontAlgn="base" latinLnBrk="0" hangingPunct="1">
              <a:lnSpc>
                <a:spcPct val="90000"/>
              </a:lnSpc>
              <a:spcBef>
                <a:spcPct val="0"/>
              </a:spcBef>
              <a:spcAft>
                <a:spcPct val="0"/>
              </a:spcAft>
              <a:buClrTx/>
              <a:buSzTx/>
              <a:buFontTx/>
              <a:buNone/>
              <a:tabLst/>
              <a:defRPr/>
            </a:pPr>
            <a:r>
              <a:rPr kumimoji="0" lang="en-US" sz="2800" b="1" i="0" u="none" strike="noStrike" kern="1200" cap="none" spc="0" normalizeH="0" baseline="0" noProof="0" dirty="0" smtClean="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Sam </a:t>
            </a:r>
            <a:r>
              <a:rPr kumimoji="0" lang="en-US" sz="2800" b="1"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Shamsi, PhD, PE</a:t>
            </a: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
            </a:r>
            <a:b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sam.shamsi@GIS-Training.com</a:t>
            </a:r>
            <a:b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b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S PGothic" panose="020B0600070205080204" pitchFamily="34" charset="-128"/>
                <a:cs typeface="Calibri" panose="020F0502020204030204" pitchFamily="34" charset="0"/>
              </a:rPr>
              <a:t>www.linkedin.com/in/samshamsi</a:t>
            </a:r>
          </a:p>
          <a:p>
            <a:pPr marL="0" marR="0" lvl="0" indent="0" algn="l" defTabSz="914400" rtl="0" eaLnBrk="1" fontAlgn="base" latinLnBrk="0" hangingPunct="1">
              <a:lnSpc>
                <a:spcPct val="90000"/>
              </a:lnSpc>
              <a:spcBef>
                <a:spcPct val="0"/>
              </a:spcBef>
              <a:spcAft>
                <a:spcPct val="0"/>
              </a:spcAft>
              <a:buClrTx/>
              <a:buSzTx/>
              <a:buFontTx/>
              <a:buNone/>
              <a:tabLst/>
              <a:defRPr/>
            </a:pPr>
            <a:endParaRPr kumimoji="0" lang="en-US" sz="3200" b="1" i="0" u="none" strike="noStrike" kern="1200" cap="none" spc="0" normalizeH="0" baseline="0" noProof="0" dirty="0">
              <a:ln w="9525">
                <a:solidFill>
                  <a:srgbClr val="FFFFFF"/>
                </a:solidFill>
                <a:prstDash val="solid"/>
              </a:ln>
              <a:solidFill>
                <a:srgbClr val="000000"/>
              </a:solidFill>
              <a:effectLst>
                <a:outerShdw blurRad="12700" dist="38100" dir="2700000" algn="tl" rotWithShape="0">
                  <a:srgbClr val="FFFFFF">
                    <a:lumMod val="50000"/>
                  </a:srgbClr>
                </a:outerShdw>
              </a:effectLst>
              <a:uLnTx/>
              <a:uFillTx/>
              <a:latin typeface="Calibri" panose="020F0502020204030204" pitchFamily="34" charset="0"/>
              <a:ea typeface="MS PGothic" panose="020B0600070205080204" pitchFamily="34" charset="-128"/>
              <a:cs typeface="Calibri" panose="020F0502020204030204" pitchFamily="34" charset="0"/>
            </a:endParaRPr>
          </a:p>
        </p:txBody>
      </p:sp>
      <p:pic>
        <p:nvPicPr>
          <p:cNvPr id="21" name="Picture 18" descr="C:\2013-A\2-A1A\A1ABanner_100x400.png">
            <a:extLst>
              <a:ext uri="{FF2B5EF4-FFF2-40B4-BE49-F238E27FC236}">
                <a16:creationId xmlns:a16="http://schemas.microsoft.com/office/drawing/2014/main" id="{56BAAFC9-7E6B-1E6B-9C8A-83F245AC08E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bwMode="auto">
          <a:xfrm>
            <a:off x="93877" y="5943600"/>
            <a:ext cx="2573123" cy="6400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
        <p:nvSpPr>
          <p:cNvPr id="22" name="Footer Placeholder 4">
            <a:extLst>
              <a:ext uri="{FF2B5EF4-FFF2-40B4-BE49-F238E27FC236}">
                <a16:creationId xmlns:a16="http://schemas.microsoft.com/office/drawing/2014/main" id="{34DEA649-8794-E141-BC1B-40C1E3F97A83}"/>
              </a:ext>
            </a:extLst>
          </p:cNvPr>
          <p:cNvSpPr txBox="1">
            <a:spLocks/>
          </p:cNvSpPr>
          <p:nvPr/>
        </p:nvSpPr>
        <p:spPr>
          <a:xfrm>
            <a:off x="-1" y="6553199"/>
            <a:ext cx="2743200" cy="304801"/>
          </a:xfrm>
          <a:prstGeom prst="rect">
            <a:avLst/>
          </a:prstGeom>
          <a:solidFill>
            <a:schemeClr val="bg1"/>
          </a:solidFill>
        </p:spPr>
        <p:txBody>
          <a:bodyPr/>
          <a:lstStyle>
            <a:defPPr>
              <a:defRPr lang="en-US"/>
            </a:defPPr>
            <a:lvl1pPr algn="l" rtl="0" eaLnBrk="0" fontAlgn="base" hangingPunct="0">
              <a:spcBef>
                <a:spcPct val="0"/>
              </a:spcBef>
              <a:spcAft>
                <a:spcPct val="0"/>
              </a:spcAft>
              <a:defRPr sz="1000" b="0" kern="1200">
                <a:solidFill>
                  <a:schemeClr val="bg1">
                    <a:lumMod val="50000"/>
                  </a:schemeClr>
                </a:solidFill>
                <a:latin typeface="+mn-lt"/>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kern="1200">
                <a:solidFill>
                  <a:schemeClr val="tx1"/>
                </a:solidFill>
                <a:latin typeface="Times New Roman" panose="02020603050405020304" pitchFamily="18" charset="0"/>
                <a:ea typeface="+mn-ea"/>
                <a:cs typeface="+mn-cs"/>
              </a:defRPr>
            </a:lvl5pPr>
            <a:lvl6pPr marL="2286000" algn="l" defTabSz="914400" rtl="0" eaLnBrk="1" latinLnBrk="0" hangingPunct="1">
              <a:defRPr kern="1200">
                <a:solidFill>
                  <a:schemeClr val="tx1"/>
                </a:solidFill>
                <a:latin typeface="Times New Roman" panose="02020603050405020304" pitchFamily="18" charset="0"/>
                <a:ea typeface="+mn-ea"/>
                <a:cs typeface="+mn-cs"/>
              </a:defRPr>
            </a:lvl6pPr>
            <a:lvl7pPr marL="2743200" algn="l" defTabSz="914400" rtl="0" eaLnBrk="1" latinLnBrk="0" hangingPunct="1">
              <a:defRPr kern="1200">
                <a:solidFill>
                  <a:schemeClr val="tx1"/>
                </a:solidFill>
                <a:latin typeface="Times New Roman" panose="02020603050405020304" pitchFamily="18" charset="0"/>
                <a:ea typeface="+mn-ea"/>
                <a:cs typeface="+mn-cs"/>
              </a:defRPr>
            </a:lvl7pPr>
            <a:lvl8pPr marL="3200400" algn="l" defTabSz="914400" rtl="0" eaLnBrk="1" latinLnBrk="0" hangingPunct="1">
              <a:defRPr kern="1200">
                <a:solidFill>
                  <a:schemeClr val="tx1"/>
                </a:solidFill>
                <a:latin typeface="Times New Roman" panose="02020603050405020304" pitchFamily="18" charset="0"/>
                <a:ea typeface="+mn-ea"/>
                <a:cs typeface="+mn-cs"/>
              </a:defRPr>
            </a:lvl8pPr>
            <a:lvl9pPr marL="3657600" algn="l" defTabSz="914400" rtl="0" eaLnBrk="1" latinLnBrk="0" hangingPunct="1">
              <a:defRPr kern="1200">
                <a:solidFill>
                  <a:schemeClr val="tx1"/>
                </a:solidFill>
                <a:latin typeface="Times New Roman" panose="02020603050405020304" pitchFamily="18" charset="0"/>
                <a:ea typeface="+mn-ea"/>
                <a:cs typeface="+mn-cs"/>
              </a:defRPr>
            </a:lvl9pPr>
          </a:lstStyle>
          <a:p>
            <a:pPr marL="0" marR="0" lvl="0" indent="0" algn="l" defTabSz="914400" rtl="0" eaLnBrk="0" fontAlgn="base" latinLnBrk="0" hangingPunct="0">
              <a:lnSpc>
                <a:spcPct val="100000"/>
              </a:lnSpc>
              <a:spcBef>
                <a:spcPct val="0"/>
              </a:spcBef>
              <a:spcAft>
                <a:spcPts val="529"/>
              </a:spcAft>
              <a:buClrTx/>
              <a:buSzTx/>
              <a:buFontTx/>
              <a:buNone/>
              <a:tabLst/>
              <a:defRPr/>
            </a:pPr>
            <a:r>
              <a:rPr kumimoji="0" lang="en-US" sz="1400" b="1" i="0" u="none" strike="noStrike" kern="1200" cap="none" spc="0" normalizeH="0" baseline="0" noProof="0" dirty="0">
                <a:ln>
                  <a:noFill/>
                </a:ln>
                <a:solidFill>
                  <a:srgbClr val="C00000"/>
                </a:solidFill>
                <a:effectLst/>
                <a:uLnTx/>
                <a:uFillTx/>
                <a:latin typeface="Calibri" panose="020F0502020204030204" pitchFamily="34" charset="0"/>
                <a:ea typeface="+mn-ea"/>
                <a:cs typeface="Calibri" panose="020F0502020204030204" pitchFamily="34" charset="0"/>
              </a:rPr>
              <a:t>© A1 APPLICATIONS 2025</a:t>
            </a:r>
          </a:p>
        </p:txBody>
      </p:sp>
      <p:pic>
        <p:nvPicPr>
          <p:cNvPr id="24" name="Picture 23">
            <a:extLst>
              <a:ext uri="{FF2B5EF4-FFF2-40B4-BE49-F238E27FC236}">
                <a16:creationId xmlns:a16="http://schemas.microsoft.com/office/drawing/2014/main" id="{D868AE2C-707E-1FCF-DDDE-2CCD853CEA16}"/>
              </a:ext>
            </a:extLst>
          </p:cNvPr>
          <p:cNvPicPr>
            <a:picLocks noChangeAspect="1"/>
          </p:cNvPicPr>
          <p:nvPr/>
        </p:nvPicPr>
        <p:blipFill>
          <a:blip r:embed="rId5"/>
          <a:stretch>
            <a:fillRect/>
          </a:stretch>
        </p:blipFill>
        <p:spPr>
          <a:xfrm>
            <a:off x="6858000" y="-76200"/>
            <a:ext cx="3359187" cy="1652159"/>
          </a:xfrm>
          <a:prstGeom prst="rect">
            <a:avLst/>
          </a:prstGeom>
        </p:spPr>
      </p:pic>
      <p:pic>
        <p:nvPicPr>
          <p:cNvPr id="14" name="Picture 13">
            <a:extLst>
              <a:ext uri="{FF2B5EF4-FFF2-40B4-BE49-F238E27FC236}">
                <a16:creationId xmlns:a16="http://schemas.microsoft.com/office/drawing/2014/main" id="{7CC3B847-C033-94F4-D7B4-6EE7B2112C8C}"/>
              </a:ext>
            </a:extLst>
          </p:cNvPr>
          <p:cNvPicPr>
            <a:picLocks noChangeAspect="1"/>
          </p:cNvPicPr>
          <p:nvPr/>
        </p:nvPicPr>
        <p:blipFill>
          <a:blip r:embed="rId6" cstate="hqprint">
            <a:extLst>
              <a:ext uri="{28A0092B-C50C-407E-A947-70E740481C1C}">
                <a14:useLocalDpi xmlns:a14="http://schemas.microsoft.com/office/drawing/2010/main" val="0"/>
              </a:ext>
            </a:extLst>
          </a:blip>
          <a:srcRect l="23810"/>
          <a:stretch>
            <a:fillRect/>
          </a:stretch>
        </p:blipFill>
        <p:spPr>
          <a:xfrm>
            <a:off x="4746099" y="4113439"/>
            <a:ext cx="3483429" cy="2743200"/>
          </a:xfrm>
          <a:prstGeom prst="rect">
            <a:avLst/>
          </a:prstGeom>
        </p:spPr>
      </p:pic>
      <p:pic>
        <p:nvPicPr>
          <p:cNvPr id="16" name="TH" descr="%%TALKINGHEAD%">
            <a:extLst>
              <a:ext uri="{FF2B5EF4-FFF2-40B4-BE49-F238E27FC236}">
                <a16:creationId xmlns:a16="http://schemas.microsoft.com/office/drawing/2014/main" id="{FE9F29F6-E441-5568-B9E2-BFCF0B216E4E}"/>
              </a:ext>
            </a:extLst>
          </p:cNvPr>
          <p:cNvPicPr>
            <a:picLocks noChangeAspect="1"/>
          </p:cNvPicPr>
          <p:nvPr/>
        </p:nvPicPr>
        <p:blipFill>
          <a:blip r:embed="rId7"/>
          <a:stretch>
            <a:fillRect/>
          </a:stretch>
        </p:blipFill>
        <p:spPr>
          <a:xfrm>
            <a:off x="8563998" y="4114800"/>
            <a:ext cx="2743200" cy="2743200"/>
          </a:xfrm>
          <a:prstGeom prst="rect">
            <a:avLst/>
          </a:prstGeom>
        </p:spPr>
      </p:pic>
    </p:spTree>
    <p:extLst>
      <p:ext uri="{BB962C8B-B14F-4D97-AF65-F5344CB8AC3E}">
        <p14:creationId xmlns:p14="http://schemas.microsoft.com/office/powerpoint/2010/main" val="2362806689"/>
      </p:ext>
    </p:extLst>
  </p:cSld>
  <p:clrMapOvr>
    <a:masterClrMapping/>
  </p:clrMapOvr>
  <mc:AlternateContent xmlns:mc="http://schemas.openxmlformats.org/markup-compatibility/2006" xmlns:p14="http://schemas.microsoft.com/office/powerpoint/2010/main">
    <mc:Choice Requires="p14">
      <p:transition spd="slow" p14:dur="2000" advClick="0" advTm="60000"/>
    </mc:Choice>
    <mc:Fallback xmlns="">
      <p:transition spd="slow" advClick="0" advTm="60000"/>
    </mc:Fallback>
  </mc:AlternateContent>
  <p:timing>
    <p:tnLst>
      <p:par>
        <p:cTn id="1" dur="indefinite" restart="never" nodeType="tmRoot"/>
      </p:par>
    </p:tnLst>
  </p:timing>
</p:sld>
</file>

<file path=ppt/theme/theme1.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EUCIPPTemplate_Widescreen.potx" id="{61DEA80B-3645-4C23-BA33-0750C306C5A2}" vid="{514BB849-7CE0-41D0-8FCF-AA5FFEACC356}"/>
    </a:ext>
  </a:ext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EUCIPPTemplate_Widescreen.potx" id="{61DEA80B-3645-4C23-BA33-0750C306C5A2}" vid="{514BB849-7CE0-41D0-8FCF-AA5FFEACC356}"/>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3">
    <wetp:webextensionref xmlns:r="http://schemas.openxmlformats.org/officeDocument/2006/relationships" r:id="rId1"/>
  </wetp:taskpane>
  <wetp:taskpane dockstate="right" visibility="0" width="438" row="9">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591C2D15-C307-4F39-BC0F-EDF0C342D3ED}">
  <we:reference id="wa200004795" version="1.0.0.0" store="en-US" storeType="OMEX"/>
  <we:alternateReferences>
    <we:reference id="WA200004795" version="1.0.0.0" store="WA200004795"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5778FD34-8C74-4DCA-BB30-0437E4C07680}">
  <we:reference id="wa200005669" version="2.0.0.0" store="en-US" storeType="OMEX"/>
  <we:alternateReferences>
    <we:reference id="WA200005669" version="2.0.0.0" store=""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3BCA78A27DBDD47A303D85A1447FE49" ma:contentTypeVersion="17" ma:contentTypeDescription="Create a new document." ma:contentTypeScope="" ma:versionID="9d73650891b5c956e9c852caff61e4e6">
  <xsd:schema xmlns:xsd="http://www.w3.org/2001/XMLSchema" xmlns:xs="http://www.w3.org/2001/XMLSchema" xmlns:p="http://schemas.microsoft.com/office/2006/metadata/properties" xmlns:ns1="http://schemas.microsoft.com/sharepoint/v3" xmlns:ns3="d0c93c06-2c36-4432-8d9c-222195becd53" xmlns:ns4="abf51564-589a-44df-b97a-46aec22cc371" targetNamespace="http://schemas.microsoft.com/office/2006/metadata/properties" ma:root="true" ma:fieldsID="893462cec1e3724705b4d648e77e8488" ns1:_="" ns3:_="" ns4:_="">
    <xsd:import namespace="http://schemas.microsoft.com/sharepoint/v3"/>
    <xsd:import namespace="d0c93c06-2c36-4432-8d9c-222195becd53"/>
    <xsd:import namespace="abf51564-589a-44df-b97a-46aec22cc371"/>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_activity" minOccurs="0"/>
                <xsd:element ref="ns3:MediaServiceObjectDetectorVersions" minOccurs="0"/>
                <xsd:element ref="ns3:MediaServiceSearchProperties" minOccurs="0"/>
                <xsd:element ref="ns3:MediaServiceSystemTags" minOccurs="0"/>
                <xsd:element ref="ns3:MediaLengthInSecond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3" nillable="true" ma:displayName="Unified Compliance Policy Properties" ma:hidden="true" ma:internalName="_ip_UnifiedCompliancePolicyProperties">
      <xsd:simpleType>
        <xsd:restriction base="dms:Note"/>
      </xsd:simpleType>
    </xsd:element>
    <xsd:element name="_ip_UnifiedCompliancePolicyUIAction" ma:index="24"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0c93c06-2c36-4432-8d9c-222195becd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_activity" ma:index="18" nillable="true" ma:displayName="_activity" ma:hidden="true" ma:internalName="_activity">
      <xsd:simpleType>
        <xsd:restriction base="dms:Note"/>
      </xsd:simple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SystemTags" ma:index="21" nillable="true" ma:displayName="MediaServiceSystemTags" ma:hidden="true" ma:internalName="MediaServiceSystemTags" ma:readOnly="true">
      <xsd:simpleType>
        <xsd:restriction base="dms:Note"/>
      </xsd:simpleType>
    </xsd:element>
    <xsd:element name="MediaLengthInSeconds" ma:index="22"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abf51564-589a-44df-b97a-46aec22cc37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d0c93c06-2c36-4432-8d9c-222195becd53" xsi:nil="true"/>
  </documentManagement>
</p:properties>
</file>

<file path=customXml/itemProps1.xml><?xml version="1.0" encoding="utf-8"?>
<ds:datastoreItem xmlns:ds="http://schemas.openxmlformats.org/officeDocument/2006/customXml" ds:itemID="{BB68CC03-6CAE-4771-804C-E783342193CD}">
  <ds:schemaRefs>
    <ds:schemaRef ds:uri="http://schemas.microsoft.com/sharepoint/v3/contenttype/forms"/>
  </ds:schemaRefs>
</ds:datastoreItem>
</file>

<file path=customXml/itemProps2.xml><?xml version="1.0" encoding="utf-8"?>
<ds:datastoreItem xmlns:ds="http://schemas.openxmlformats.org/officeDocument/2006/customXml" ds:itemID="{AE574FBE-2672-44A6-BE0C-90D64D4ED0C0}">
  <ds:schemaRefs>
    <ds:schemaRef ds:uri="abf51564-589a-44df-b97a-46aec22cc371"/>
    <ds:schemaRef ds:uri="d0c93c06-2c36-4432-8d9c-222195becd5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2FE6273-BAD2-4460-BB8C-7CAEE6C8E62F}">
  <ds:schemaRefs>
    <ds:schemaRef ds:uri="d0c93c06-2c36-4432-8d9c-222195becd53"/>
    <ds:schemaRef ds:uri="http://schemas.microsoft.com/office/2006/documentManagement/types"/>
    <ds:schemaRef ds:uri="http://purl.org/dc/terms/"/>
    <ds:schemaRef ds:uri="http://schemas.microsoft.com/office/2006/metadata/properties"/>
    <ds:schemaRef ds:uri="abf51564-589a-44df-b97a-46aec22cc371"/>
    <ds:schemaRef ds:uri="http://schemas.microsoft.com/office/infopath/2007/PartnerControls"/>
    <ds:schemaRef ds:uri="http://www.w3.org/XML/1998/namespace"/>
    <ds:schemaRef ds:uri="http://purl.org/dc/dcmitype/"/>
    <ds:schemaRef ds:uri="http://purl.org/dc/elements/1.1/"/>
    <ds:schemaRef ds:uri="http://schemas.openxmlformats.org/package/2006/metadata/core-properties"/>
    <ds:schemaRef ds:uri="http://schemas.microsoft.com/sharepoint/v3"/>
  </ds:schemaRefs>
</ds:datastoreItem>
</file>

<file path=docProps/app.xml><?xml version="1.0" encoding="utf-8"?>
<Properties xmlns="http://schemas.openxmlformats.org/officeDocument/2006/extended-properties" xmlns:vt="http://schemas.openxmlformats.org/officeDocument/2006/docPropsVTypes">
  <Template/>
  <TotalTime>555</TotalTime>
  <Words>1488</Words>
  <Application>Microsoft Office PowerPoint</Application>
  <PresentationFormat>Widescreen</PresentationFormat>
  <Paragraphs>212</Paragraphs>
  <Slides>12</Slides>
  <Notes>12</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12</vt:i4>
      </vt:variant>
    </vt:vector>
  </HeadingPairs>
  <TitlesOfParts>
    <vt:vector size="19" baseType="lpstr">
      <vt:lpstr>MS PGothic</vt:lpstr>
      <vt:lpstr>Arial</vt:lpstr>
      <vt:lpstr>Calibri</vt:lpstr>
      <vt:lpstr>Google Sans</vt:lpstr>
      <vt:lpstr>Times New Roman</vt:lpstr>
      <vt:lpstr>1_Default Design</vt:lpstr>
      <vt:lpstr>Default Design</vt:lpstr>
      <vt:lpstr>INTRODUCTION TO GPS FOR WATER INDUSTRY</vt:lpstr>
      <vt:lpstr>Outline</vt:lpstr>
      <vt:lpstr>Global Positioning System (GPS)</vt:lpstr>
      <vt:lpstr>Global Positioning System (GPS)</vt:lpstr>
      <vt:lpstr>Satellite Launch</vt:lpstr>
      <vt:lpstr>GPS IIIF Satellite</vt:lpstr>
      <vt:lpstr>How GPS Works</vt:lpstr>
      <vt:lpstr>How GPS Determines Position</vt:lpstr>
      <vt:lpstr>Class Activity: Trilateration</vt:lpstr>
      <vt:lpstr>Class Activity: Results</vt:lpstr>
      <vt:lpstr>Quiz: Section 2</vt:lpstr>
      <vt:lpstr>INTRODUCTION TO GPS FOR WATER INDUSTRY</vt:lpstr>
    </vt:vector>
  </TitlesOfParts>
  <Company>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euci</dc:creator>
  <cp:lastModifiedBy>uzair shamsi</cp:lastModifiedBy>
  <cp:revision>619</cp:revision>
  <dcterms:created xsi:type="dcterms:W3CDTF">2004-07-23T18:32:13Z</dcterms:created>
  <dcterms:modified xsi:type="dcterms:W3CDTF">2025-08-09T17:29:37Z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0x01010073BCA78A27DBDD47A303D85A1447FE49</vt:lpwstr>
  </property>
</Properties>
</file>