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8" r:id="rId1"/>
    <p:sldMasterId id="2147483831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7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50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7D266-14A5-4B5C-8326-A391EE6A7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7108BF-2F88-4107-932E-6C2743C642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A608D-1EC5-4D29-8C56-960C26BFC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0381-D6DF-4275-AB0B-06B829BCA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F73A2-B285-4407-BD79-27139AD60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220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6FC85-11B1-4148-A1FE-96DF23E69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21EC1-FD05-4BD1-860B-81CDB66D1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17AB6-86B4-4C9C-B6C0-2C2213527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0E678-BB8E-4EA7-B1E6-13636B93A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166A1-BEC7-4C4D-BD3B-2BE77B298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9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E50F5-5A55-4FA4-B5B6-B2C526004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15621-D203-4343-A9A5-8E3483C92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15776-E9FC-43B1-9310-C5A24A1E4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C6192-5EB2-420D-AAC2-E0867EA9C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B9864-F8DF-4223-A7C0-A71E74322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0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80662-EA33-4240-8CFF-47C67445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B5C14-2F31-41BF-9A6E-1D2FA42C0C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8C8EA-AF3E-4D05-8EAB-1F959AAD4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4A38B-1D33-4395-9D75-CFA481779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8CB147-7C7B-4115-B9FC-1C1245E50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3FB29-2DCD-4A9C-8A2B-B5107023D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08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5BDB-293B-4090-BF98-0BBAE97A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3CCC6-D40A-4750-B5F4-D353F4CD7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EFEDEF-9046-464E-8C27-5B103014F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1EAE73-0BFF-41CA-A030-39CBF239E3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0090E7-352F-4E74-806E-027F1236DD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19E735-DC5E-4E93-8964-9933955AD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58F829-0AA5-43AA-8FDE-750586A53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A6ACA-6532-451E-863E-1013E1BDD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70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07322-7FD0-4170-8C80-B33437A64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FCD1BB-BD5F-4666-B4AD-1DEC85EF5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239C44-36D2-4E97-9362-D6436388E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929EAB-A87F-46CE-8AA7-05AB53EF1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85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C76523-FC1D-4A9B-9599-C72AC51D8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F2939-689E-489F-B58E-6B5BCD195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1D072-3FA1-4F8F-A310-BFE585056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29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F64DF-418C-4EC8-860E-3A6CD8515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2DF35-5665-4DDE-BB13-700868A06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69AD7-A0F7-4FF7-BDAF-0C19E22AB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BDABFB-BC22-4ACD-8940-A354EC58F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2D9053-709B-413A-BEF5-20FF88EBE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09C90-FE8A-4244-A16F-774226F97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705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62179-93AD-414A-9975-E008EB06B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7ABB7C-372B-4BB6-9141-B82BA28CFC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9AA440-7554-496B-9F44-C0D1F5074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3ED118-569A-4A4E-9108-0B2605E0B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5EC60-D60D-4BC4-AAF8-E98DC9FAF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AF8A2-843E-4FB2-AF58-F4EE90007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525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96FB6-F539-457B-BCBF-A5065ED63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E36C6-9631-41F5-8994-52BD935753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4FEA3-9EC9-4BE0-8622-D4A482AC5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27D0D-5ED6-4CC0-A272-8286E13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2C456-01CE-4906-BF42-1E99AC873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596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30679C-A137-43A4-828D-B9170CF899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A0F556-3F36-42CB-B1B1-1983F175D8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1D03-DF23-4074-8FB7-FE95EC4A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1D8DD-7755-4519-B856-442337513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E5D1F-FC5B-41A9-A738-8252312CD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562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505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431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769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323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9556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9708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2718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533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909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5777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028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53282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003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70670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6686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304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86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1D2F86-7EF4-4B65-AA0F-29E4D485B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477D9-75E9-4C62-B28C-ECAC17234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F8AA3-37AD-4F7F-8106-947335F5E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3EDD7-1E1E-4403-8748-315E293434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00BB6-E7CA-4ED6-B8E1-2A241B4BC3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8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9B3C6-57FA-4B22-90D3-56560639C7C2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0616868-52D9-4EE6-9FA6-97C655C9F4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36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6C58E9-727D-4E21-BACF-7CA99E3E8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577" y="-1"/>
            <a:ext cx="838060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4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EBD6688-BEEA-48AF-9303-BDD235C2365A}"/>
              </a:ext>
            </a:extLst>
          </p:cNvPr>
          <p:cNvSpPr/>
          <p:nvPr/>
        </p:nvSpPr>
        <p:spPr>
          <a:xfrm>
            <a:off x="889232" y="159391"/>
            <a:ext cx="8590327" cy="5612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i="1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GARDEN RESTAURANT</a:t>
            </a:r>
          </a:p>
        </p:txBody>
      </p:sp>
    </p:spTree>
    <p:extLst>
      <p:ext uri="{BB962C8B-B14F-4D97-AF65-F5344CB8AC3E}">
        <p14:creationId xmlns:p14="http://schemas.microsoft.com/office/powerpoint/2010/main" val="310095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CCF763-511D-4D72-916C-211147276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40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BE80AF-777C-47EC-9260-91D5FEA95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76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4AEDB9-5616-4636-976A-1940A5CD4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0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F034FF-6B8D-4D22-82A5-B75E4634DB83}"/>
              </a:ext>
            </a:extLst>
          </p:cNvPr>
          <p:cNvSpPr/>
          <p:nvPr/>
        </p:nvSpPr>
        <p:spPr>
          <a:xfrm>
            <a:off x="1124125" y="503339"/>
            <a:ext cx="8237990" cy="3657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3800" b="1" i="1" dirty="0">
                <a:solidFill>
                  <a:schemeClr val="tx1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Канад гэр </a:t>
            </a:r>
            <a:endParaRPr lang="en-US" sz="13800" b="1" i="1" dirty="0">
              <a:solidFill>
                <a:schemeClr val="tx1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654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55F2A05-CCF4-4FBD-B974-913F55336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03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18072A0-C557-4B91-BB46-C8EAB3F30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96" y="0"/>
            <a:ext cx="11199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F914D6-393F-4B24-8BAD-CD2CFBEE1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40898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50F666-39E9-42F9-B367-F6D0C992B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4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807A8B-1A41-4F61-B4FC-7AD3CD424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0159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CA8F68-8F8B-4C2D-A768-22A85B182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6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8B799B-CA00-4304-8B73-A5712C909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4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5CB761-5085-40A1-BD82-A261C85DB086}"/>
              </a:ext>
            </a:extLst>
          </p:cNvPr>
          <p:cNvSpPr/>
          <p:nvPr/>
        </p:nvSpPr>
        <p:spPr>
          <a:xfrm>
            <a:off x="813731" y="2055303"/>
            <a:ext cx="8808441" cy="20133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1500" b="1" i="1" dirty="0">
                <a:solidFill>
                  <a:schemeClr val="tx1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Гэр бүлийн хаус</a:t>
            </a:r>
            <a:endParaRPr lang="en-US" sz="11500" b="1" i="1" dirty="0">
              <a:solidFill>
                <a:schemeClr val="tx1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3437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E461FA-8B54-497B-B448-0D9A3C89E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309F15-B362-426F-A5CD-DB6C14A1C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80663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005F74-C136-4D66-AB63-09EFCE825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76755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CA474C-51ED-4687-BDCE-CF2019D6E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0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15487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FCFFA6D-F77C-432A-A6ED-7FD449691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2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561BC8-2C13-4992-BAE7-7C587F55A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09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31F09A2-8ED8-43D1-943B-D618958AE5E6}"/>
              </a:ext>
            </a:extLst>
          </p:cNvPr>
          <p:cNvSpPr/>
          <p:nvPr/>
        </p:nvSpPr>
        <p:spPr>
          <a:xfrm>
            <a:off x="763397" y="922788"/>
            <a:ext cx="8816831" cy="3850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1500" b="1" i="1" dirty="0">
                <a:solidFill>
                  <a:schemeClr val="tx1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Өндгөн байшин </a:t>
            </a:r>
            <a:endParaRPr lang="en-US" sz="11500" b="1" i="1" dirty="0">
              <a:solidFill>
                <a:schemeClr val="tx1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9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5C49F4-16A7-480A-B8CF-33BCB753C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374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5835F4-6FC9-4572-8EC6-DE4055824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30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75024"/>
      </p:ext>
    </p:extLst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505792-D56D-42B4-AAD8-EF8A9C1A0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14683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DAACA1-659B-44B1-95D5-C7DABD702733}"/>
              </a:ext>
            </a:extLst>
          </p:cNvPr>
          <p:cNvSpPr/>
          <p:nvPr/>
        </p:nvSpPr>
        <p:spPr>
          <a:xfrm>
            <a:off x="889232" y="813732"/>
            <a:ext cx="8674217" cy="32549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6600" b="1" i="1" dirty="0">
                <a:solidFill>
                  <a:schemeClr val="tx1"/>
                </a:solidFill>
                <a:latin typeface="Times New Roman" panose="02020603050405020304" pitchFamily="18" charset="0"/>
                <a:cs typeface="Mongolian Baiti" panose="03000500000000000000" pitchFamily="66" charset="0"/>
              </a:rPr>
              <a:t>Меню</a:t>
            </a:r>
            <a:endParaRPr lang="en-US" sz="16600" b="1" i="1" dirty="0">
              <a:solidFill>
                <a:schemeClr val="tx1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44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E9BAD3-0C3A-4E3A-AE83-AB9B8C1D6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51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B20DA9-8D57-4C3B-A663-42D976598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2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367508-80BF-49AF-ADEF-FBB86260A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1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E9DFCB-8554-426F-87BC-A087D492E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00305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608F35-214F-4152-8FDE-A81921939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21517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D916A0-F97B-49E4-AD41-8CB6542B9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08133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07E360-63B9-4B56-8958-DDBF73561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40086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BC31A0-6694-4C6A-BA14-77C232650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3917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087BAB-4035-48F3-A84B-BCA315A8A8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18" y="0"/>
            <a:ext cx="10788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99905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D71E31-88D8-4445-AED1-6DB0D40D4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73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C0E705-A4AC-4956-851E-5F5C5D843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39955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FA8C92-4F13-4BB6-91A0-3011B44E9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49776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B2DA06-702E-4C0B-BD2F-FB97E7BB4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436" y="0"/>
            <a:ext cx="9269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17314"/>
      </p:ext>
    </p:extLst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253129-EC7D-4090-A1C1-28D6C71FD514}"/>
              </a:ext>
            </a:extLst>
          </p:cNvPr>
          <p:cNvSpPr/>
          <p:nvPr/>
        </p:nvSpPr>
        <p:spPr>
          <a:xfrm>
            <a:off x="612395" y="947956"/>
            <a:ext cx="9085277" cy="296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b="1" i="1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02072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119</TotalTime>
  <Words>11</Words>
  <Application>Microsoft Office PowerPoint</Application>
  <PresentationFormat>Widescreen</PresentationFormat>
  <Paragraphs>6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Mongolian Baiti</vt:lpstr>
      <vt:lpstr>Times New Roman</vt:lpstr>
      <vt:lpstr>Trebuchet MS</vt:lpstr>
      <vt:lpstr>Wingdings 3</vt:lpstr>
      <vt:lpstr>Office Theme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Hitech</dc:creator>
  <cp:lastModifiedBy>Hitech</cp:lastModifiedBy>
  <cp:revision>12</cp:revision>
  <dcterms:created xsi:type="dcterms:W3CDTF">2022-05-25T03:20:43Z</dcterms:created>
  <dcterms:modified xsi:type="dcterms:W3CDTF">2022-05-25T07:57:23Z</dcterms:modified>
</cp:coreProperties>
</file>