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0" r:id="rId2"/>
    <p:sldId id="256" r:id="rId3"/>
    <p:sldId id="259" r:id="rId4"/>
    <p:sldId id="257" r:id="rId5"/>
    <p:sldId id="258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762A57-E3F5-4A2E-AE0F-B804F23B1E69}" v="309" dt="2022-02-12T08:10:46.142"/>
    <p1510:client id="{8A83AE3B-6E8A-A5FA-384F-0D8F98B2AB10}" v="4" dt="2022-02-14T04:49:25.562"/>
    <p1510:client id="{C494A4DD-C67E-A5D2-0891-BFEDC23723AD}" v="486" dt="2022-02-14T12:07:25.5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68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27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926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099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47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214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676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88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69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7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3773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7393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499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603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791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290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833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5956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1">
            <a:extLst>
              <a:ext uri="{FF2B5EF4-FFF2-40B4-BE49-F238E27FC236}">
                <a16:creationId xmlns:a16="http://schemas.microsoft.com/office/drawing/2014/main" id="{2FEA51AE-2D18-46BE-B2CA-B90B13168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4">
            <a:extLst>
              <a:ext uri="{FF2B5EF4-FFF2-40B4-BE49-F238E27FC236}">
                <a16:creationId xmlns:a16="http://schemas.microsoft.com/office/drawing/2014/main" id="{5E6A537E-C106-45AE-9BBB-3CE559441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F918BA52-E4A7-4EEC-898E-C49023767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1404667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6D3F3B7-282C-4DDC-AD1B-C497F2942B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90545484-5266-414B-896C-A9FDB3218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93" y="1986548"/>
            <a:ext cx="6495847" cy="2890651"/>
          </a:xfrm>
          <a:prstGeom prst="rect">
            <a:avLst/>
          </a:prstGeom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591180-3EB4-4A63-8F38-1CB86DA3BE24}"/>
              </a:ext>
            </a:extLst>
          </p:cNvPr>
          <p:cNvSpPr txBox="1"/>
          <p:nvPr/>
        </p:nvSpPr>
        <p:spPr>
          <a:xfrm>
            <a:off x="7829909" y="3229155"/>
            <a:ext cx="33039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 err="1">
                <a:solidFill>
                  <a:schemeClr val="bg1"/>
                </a:solidFill>
              </a:rPr>
              <a:t>Dr.</a:t>
            </a:r>
            <a:r>
              <a:rPr lang="en-GB" sz="2800" b="1" dirty="0">
                <a:solidFill>
                  <a:schemeClr val="bg1"/>
                </a:solidFill>
              </a:rPr>
              <a:t> Savita </a:t>
            </a:r>
            <a:r>
              <a:rPr lang="en-GB" sz="2800" b="1" dirty="0" err="1">
                <a:solidFill>
                  <a:schemeClr val="bg1"/>
                </a:solidFill>
              </a:rPr>
              <a:t>Shegavi</a:t>
            </a:r>
            <a:br>
              <a:rPr lang="en-GB" sz="2800" dirty="0"/>
            </a:br>
            <a:r>
              <a:rPr lang="en-GB" dirty="0">
                <a:solidFill>
                  <a:schemeClr val="bg1"/>
                </a:solidFill>
              </a:rPr>
              <a:t>            </a:t>
            </a:r>
            <a:r>
              <a:rPr lang="en-GB" sz="2000" dirty="0">
                <a:solidFill>
                  <a:schemeClr val="bg1"/>
                </a:solidFill>
              </a:rPr>
              <a:t>(Dental Surgeon)</a:t>
            </a:r>
          </a:p>
        </p:txBody>
      </p:sp>
    </p:spTree>
    <p:extLst>
      <p:ext uri="{BB962C8B-B14F-4D97-AF65-F5344CB8AC3E}">
        <p14:creationId xmlns:p14="http://schemas.microsoft.com/office/powerpoint/2010/main" val="55534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>
            <a:extLst>
              <a:ext uri="{FF2B5EF4-FFF2-40B4-BE49-F238E27FC236}">
                <a16:creationId xmlns:a16="http://schemas.microsoft.com/office/drawing/2014/main" id="{CC53C56B-5739-4E79-8B45-6047A3A39C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52" r="4679"/>
          <a:stretch/>
        </p:blipFill>
        <p:spPr>
          <a:xfrm>
            <a:off x="2" y="10"/>
            <a:ext cx="4063593" cy="6857990"/>
          </a:xfrm>
          <a:prstGeom prst="rect">
            <a:avLst/>
          </a:prstGeom>
        </p:spPr>
      </p:pic>
      <p:pic>
        <p:nvPicPr>
          <p:cNvPr id="13" name="Picture 13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E252E2AE-7F9D-41EC-85B5-15780368BE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5" r="11046"/>
          <a:stretch/>
        </p:blipFill>
        <p:spPr>
          <a:xfrm>
            <a:off x="4064204" y="10"/>
            <a:ext cx="4063593" cy="685799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14286C76-A4F4-4C74-8597-FC836173E3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620" r="23828" b="-1"/>
          <a:stretch/>
        </p:blipFill>
        <p:spPr>
          <a:xfrm>
            <a:off x="8128407" y="10"/>
            <a:ext cx="4063593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F6683E11-2844-4325-9409-6AC2CDCD9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59843" y="0"/>
            <a:ext cx="4063768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B9A3657-4E8B-4D47-B59E-A483E7283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060018" y="1295400"/>
            <a:ext cx="4065181" cy="5562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83A6AB-2E59-4608-B67D-A5600BA4D179}"/>
              </a:ext>
            </a:extLst>
          </p:cNvPr>
          <p:cNvSpPr txBox="1"/>
          <p:nvPr/>
        </p:nvSpPr>
        <p:spPr>
          <a:xfrm>
            <a:off x="942256" y="3544558"/>
            <a:ext cx="1033444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" b="1" dirty="0">
                <a:ea typeface="+mn-lt"/>
                <a:cs typeface="+mn-lt"/>
              </a:rPr>
              <a:t>“</a:t>
            </a:r>
            <a:r>
              <a:rPr lang="en-US" b="1" dirty="0">
                <a:ea typeface="+mn-lt"/>
                <a:cs typeface="+mn-lt"/>
              </a:rPr>
              <a:t>If you’ve put a smile on someone’s</a:t>
            </a:r>
            <a:r>
              <a:rPr lang="en" b="1" dirty="0">
                <a:ea typeface="+mn-lt"/>
                <a:cs typeface="+mn-lt"/>
              </a:rPr>
              <a:t> </a:t>
            </a:r>
            <a:r>
              <a:rPr lang="en-US" b="1" dirty="0">
                <a:ea typeface="+mn-lt"/>
                <a:cs typeface="+mn-lt"/>
              </a:rPr>
              <a:t>face today, you’ve done more good than you know.”</a:t>
            </a:r>
            <a:r>
              <a:rPr lang="en" b="1" dirty="0">
                <a:ea typeface="+mn-lt"/>
                <a:cs typeface="+mn-lt"/>
              </a:rPr>
              <a:t> </a:t>
            </a:r>
            <a:endParaRPr lang="en-US" b="1"/>
          </a:p>
          <a:p>
            <a:pPr algn="l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ndoor, room, table, dining table&#10;&#10;Description automatically generated">
            <a:extLst>
              <a:ext uri="{FF2B5EF4-FFF2-40B4-BE49-F238E27FC236}">
                <a16:creationId xmlns:a16="http://schemas.microsoft.com/office/drawing/2014/main" id="{2B47F4F0-223F-4CB6-A2D9-D39AD43D0B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9091" t="233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29DF628-3DC1-41BF-9730-E680D7FC2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3316" y="0"/>
            <a:ext cx="7770296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64BDC7-5D7D-49E9-BA97-76A60AB36002}"/>
              </a:ext>
            </a:extLst>
          </p:cNvPr>
          <p:cNvSpPr txBox="1"/>
          <p:nvPr/>
        </p:nvSpPr>
        <p:spPr>
          <a:xfrm>
            <a:off x="3491931" y="295728"/>
            <a:ext cx="6557921" cy="76768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80000"/>
            </a:pPr>
            <a:r>
              <a:rPr lang="en-U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Dental Equipements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23695FD-17A6-460C-AFB4-A56F8DFB4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2800" y="1295400"/>
            <a:ext cx="7772400" cy="5562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329643-6D6D-4F8F-9C9A-B0397AD001BC}"/>
              </a:ext>
            </a:extLst>
          </p:cNvPr>
          <p:cNvSpPr txBox="1"/>
          <p:nvPr/>
        </p:nvSpPr>
        <p:spPr>
          <a:xfrm>
            <a:off x="3491932" y="1447800"/>
            <a:ext cx="6557921" cy="480059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</a:pPr>
            <a:r>
              <a:rPr lang="en-US" dirty="0">
                <a:ea typeface="+mn-lt"/>
                <a:cs typeface="+mn-lt"/>
              </a:rPr>
              <a:t>Dental instruments are </a:t>
            </a:r>
            <a:r>
              <a:rPr lang="en-US" b="1" dirty="0">
                <a:ea typeface="+mn-lt"/>
                <a:cs typeface="+mn-lt"/>
              </a:rPr>
              <a:t>tools that dental professionals use to provide dental treatment</a:t>
            </a:r>
            <a:r>
              <a:rPr lang="en-US" dirty="0">
                <a:ea typeface="+mn-lt"/>
                <a:cs typeface="+mn-lt"/>
              </a:rPr>
              <a:t>. They include tools to examine, manipulate, treat, restore, and remove teeth and surrounding oral structures.</a:t>
            </a:r>
          </a:p>
          <a:p>
            <a:pPr defTabSz="457200">
              <a:spcBef>
                <a:spcPts val="1000"/>
              </a:spcBef>
            </a:pPr>
            <a:endParaRPr lang="en-US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709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, computer&#10;&#10;Description automatically generated">
            <a:extLst>
              <a:ext uri="{FF2B5EF4-FFF2-40B4-BE49-F238E27FC236}">
                <a16:creationId xmlns:a16="http://schemas.microsoft.com/office/drawing/2014/main" id="{CFA6CA12-62B0-4018-9A67-A8C1A8CE3D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9091" t="5799" b="1759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29DF628-3DC1-41BF-9730-E680D7FC2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3316" y="0"/>
            <a:ext cx="7770296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722D0F-D374-4ABF-A055-9DCE848BEF8F}"/>
              </a:ext>
            </a:extLst>
          </p:cNvPr>
          <p:cNvSpPr txBox="1"/>
          <p:nvPr/>
        </p:nvSpPr>
        <p:spPr>
          <a:xfrm>
            <a:off x="3491931" y="295728"/>
            <a:ext cx="6557921" cy="76768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80000"/>
            </a:pPr>
            <a:r>
              <a:rPr lang="en-US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Dental XRAY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23695FD-17A6-460C-AFB4-A56F8DFB4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2800" y="1295400"/>
            <a:ext cx="7772400" cy="5562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1D4057-C6A1-4A33-A6F1-3837C83982C6}"/>
              </a:ext>
            </a:extLst>
          </p:cNvPr>
          <p:cNvSpPr txBox="1"/>
          <p:nvPr/>
        </p:nvSpPr>
        <p:spPr>
          <a:xfrm>
            <a:off x="3491932" y="1447800"/>
            <a:ext cx="6557921" cy="480059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b="1" dirty="0">
                <a:latin typeface="+mj-lt"/>
                <a:ea typeface="+mj-ea"/>
                <a:cs typeface="+mj-cs"/>
              </a:rPr>
              <a:t>Dental X-rays</a:t>
            </a:r>
            <a:r>
              <a:rPr lang="en-US" dirty="0">
                <a:latin typeface="+mj-lt"/>
                <a:ea typeface="+mj-ea"/>
                <a:cs typeface="+mj-cs"/>
              </a:rPr>
              <a:t> help dentists visualize diseases of the teeth and surrounding tissue that cannot be seen with a simple oral exam.</a:t>
            </a:r>
            <a:endParaRPr lang="en-US" dirty="0"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dirty="0">
                <a:latin typeface="+mj-lt"/>
                <a:ea typeface="+mj-ea"/>
                <a:cs typeface="+mj-cs"/>
              </a:rPr>
              <a:t>They also help the dentist find and treat dental problems early on, which can help save you money, unnecessary discomfort, and maybe even your life.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latin typeface="+mj-lt"/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0401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clock, gauge&#10;&#10;Description automatically generated">
            <a:extLst>
              <a:ext uri="{FF2B5EF4-FFF2-40B4-BE49-F238E27FC236}">
                <a16:creationId xmlns:a16="http://schemas.microsoft.com/office/drawing/2014/main" id="{7794669D-1FD8-4FE5-A1FD-0859A1A4AB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9091" t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29DF628-3DC1-41BF-9730-E680D7FC2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3316" y="0"/>
            <a:ext cx="7770296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4948CE-2C3B-41AA-B680-AD5CF23EE6BC}"/>
              </a:ext>
            </a:extLst>
          </p:cNvPr>
          <p:cNvSpPr txBox="1"/>
          <p:nvPr/>
        </p:nvSpPr>
        <p:spPr>
          <a:xfrm>
            <a:off x="3491931" y="295728"/>
            <a:ext cx="6557921" cy="76768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80000"/>
            </a:pPr>
            <a:r>
              <a:rPr lang="en-US" sz="28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Timings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23695FD-17A6-460C-AFB4-A56F8DFB4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352800" y="1295400"/>
            <a:ext cx="7772400" cy="5562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A1DBFE-F6EE-4CD6-9417-A8754621FCB5}"/>
              </a:ext>
            </a:extLst>
          </p:cNvPr>
          <p:cNvSpPr txBox="1"/>
          <p:nvPr/>
        </p:nvSpPr>
        <p:spPr>
          <a:xfrm>
            <a:off x="3491932" y="1447800"/>
            <a:ext cx="6759204" cy="480059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b="1" dirty="0">
                <a:latin typeface="+mj-lt"/>
                <a:ea typeface="+mj-ea"/>
                <a:cs typeface="+mj-cs"/>
              </a:rPr>
              <a:t>Monday  - Saturday</a:t>
            </a:r>
            <a:r>
              <a:rPr lang="en-US" dirty="0">
                <a:latin typeface="+mj-lt"/>
                <a:ea typeface="+mj-ea"/>
                <a:cs typeface="+mj-cs"/>
              </a:rPr>
              <a:t>       Opened           10.30AM -  01.30 PM</a:t>
            </a:r>
            <a:endParaRPr lang="en-US" dirty="0"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dirty="0">
                <a:latin typeface="+mj-lt"/>
                <a:ea typeface="+mj-ea"/>
                <a:cs typeface="+mj-cs"/>
              </a:rPr>
              <a:t>                                                                    05.30PM -  08.30 PM</a:t>
            </a: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>
              <a:latin typeface="+mj-lt"/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b="1" dirty="0">
                <a:latin typeface="+mj-lt"/>
                <a:ea typeface="+mj-ea"/>
                <a:cs typeface="+mj-cs"/>
              </a:rPr>
              <a:t>Sunday</a:t>
            </a:r>
            <a:r>
              <a:rPr lang="en-US" dirty="0">
                <a:latin typeface="+mj-lt"/>
                <a:ea typeface="+mj-ea"/>
                <a:cs typeface="+mj-cs"/>
              </a:rPr>
              <a:t>                             Closed                             -</a:t>
            </a:r>
          </a:p>
          <a:p>
            <a:pPr defTabSz="457200">
              <a:spcBef>
                <a:spcPts val="1000"/>
              </a:spcBef>
            </a:pPr>
            <a:endParaRPr lang="en-US" dirty="0">
              <a:latin typeface="+mj-lt"/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</a:pPr>
            <a:endParaRPr lang="en-US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317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337</cp:revision>
  <dcterms:created xsi:type="dcterms:W3CDTF">2022-02-12T05:03:30Z</dcterms:created>
  <dcterms:modified xsi:type="dcterms:W3CDTF">2022-02-14T13:48:37Z</dcterms:modified>
</cp:coreProperties>
</file>