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767974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12292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50147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028361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016261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753891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18004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389505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062229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466573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216498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54EBB-E704-4D77-831F-11842D7B041E}" type="datetimeFigureOut">
              <a:rPr lang="en-PH" smtClean="0"/>
              <a:t>19/02/2022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DD227-44D9-4987-94DA-246873EFC6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55673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327" y="1373170"/>
            <a:ext cx="1572891" cy="17185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364" y="1360912"/>
            <a:ext cx="1861412" cy="17307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7723" y="1236615"/>
            <a:ext cx="1861412" cy="17341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5776" y="1342034"/>
            <a:ext cx="1701947" cy="17496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1026" y="1236614"/>
            <a:ext cx="1993134" cy="18423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38498" y="1342033"/>
            <a:ext cx="1674828" cy="16903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95731" y="1489057"/>
            <a:ext cx="1179492" cy="148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417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647" y="656681"/>
            <a:ext cx="7762875" cy="596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529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MPCMU</dc:creator>
  <cp:lastModifiedBy>MPCMU</cp:lastModifiedBy>
  <cp:revision>2</cp:revision>
  <dcterms:created xsi:type="dcterms:W3CDTF">2022-02-18T16:41:20Z</dcterms:created>
  <dcterms:modified xsi:type="dcterms:W3CDTF">2022-02-18T16:44:13Z</dcterms:modified>
</cp:coreProperties>
</file>