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70" r:id="rId6"/>
    <p:sldId id="271" r:id="rId7"/>
    <p:sldId id="272" r:id="rId8"/>
    <p:sldId id="273" r:id="rId9"/>
    <p:sldId id="283" r:id="rId10"/>
    <p:sldId id="284" r:id="rId11"/>
    <p:sldId id="274" r:id="rId12"/>
    <p:sldId id="275" r:id="rId13"/>
    <p:sldId id="276" r:id="rId14"/>
    <p:sldId id="261" r:id="rId15"/>
    <p:sldId id="269" r:id="rId16"/>
    <p:sldId id="268" r:id="rId17"/>
    <p:sldId id="282" r:id="rId18"/>
    <p:sldId id="285" r:id="rId19"/>
    <p:sldId id="267" r:id="rId20"/>
    <p:sldId id="279" r:id="rId21"/>
    <p:sldId id="277" r:id="rId22"/>
    <p:sldId id="278" r:id="rId23"/>
    <p:sldId id="280" r:id="rId24"/>
    <p:sldId id="281" r:id="rId25"/>
    <p:sldId id="289" r:id="rId26"/>
    <p:sldId id="287" r:id="rId27"/>
    <p:sldId id="288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86" r:id="rId36"/>
    <p:sldId id="297" r:id="rId37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IANE REGINA FONTOLAN MORAES SCATOLON" initials="GRFMS" lastIdx="2" clrIdx="0">
    <p:extLst>
      <p:ext uri="{19B8F6BF-5375-455C-9EA6-DF929625EA0E}">
        <p15:presenceInfo xmlns:p15="http://schemas.microsoft.com/office/powerpoint/2012/main" userId="S::giane.scatolon@portalsesisp.org.br::b5bdc360-00bd-4daa-afba-57b03592697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2760"/>
    <a:srgbClr val="D04E85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DF5FED-21E0-435E-864E-DFC80E268151}" v="61" dt="2022-03-01T17:08:57.74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IANE REGINA FONTOLAN MORAES SCATOLON" userId="b5bdc360-00bd-4daa-afba-57b035926971" providerId="ADAL" clId="{A1DF5FED-21E0-435E-864E-DFC80E268151}"/>
    <pc:docChg chg="undo redo custSel addSld delSld modSld sldOrd">
      <pc:chgData name="GIANE REGINA FONTOLAN MORAES SCATOLON" userId="b5bdc360-00bd-4daa-afba-57b035926971" providerId="ADAL" clId="{A1DF5FED-21E0-435E-864E-DFC80E268151}" dt="2022-03-01T17:10:15.767" v="1062" actId="1076"/>
      <pc:docMkLst>
        <pc:docMk/>
      </pc:docMkLst>
      <pc:sldChg chg="addSp delSp modSp mod">
        <pc:chgData name="GIANE REGINA FONTOLAN MORAES SCATOLON" userId="b5bdc360-00bd-4daa-afba-57b035926971" providerId="ADAL" clId="{A1DF5FED-21E0-435E-864E-DFC80E268151}" dt="2022-03-01T16:41:59.094" v="850" actId="29295"/>
        <pc:sldMkLst>
          <pc:docMk/>
          <pc:sldMk cId="653173376" sldId="256"/>
        </pc:sldMkLst>
        <pc:spChg chg="mod">
          <ac:chgData name="GIANE REGINA FONTOLAN MORAES SCATOLON" userId="b5bdc360-00bd-4daa-afba-57b035926971" providerId="ADAL" clId="{A1DF5FED-21E0-435E-864E-DFC80E268151}" dt="2022-03-01T16:38:10.655" v="842" actId="20577"/>
          <ac:spMkLst>
            <pc:docMk/>
            <pc:sldMk cId="653173376" sldId="256"/>
            <ac:spMk id="3" creationId="{410F666F-9CD8-45E1-BEF5-0C1577E2C7AD}"/>
          </ac:spMkLst>
        </pc:spChg>
        <pc:grpChg chg="del">
          <ac:chgData name="GIANE REGINA FONTOLAN MORAES SCATOLON" userId="b5bdc360-00bd-4daa-afba-57b035926971" providerId="ADAL" clId="{A1DF5FED-21E0-435E-864E-DFC80E268151}" dt="2022-03-01T16:38:15.170" v="843" actId="478"/>
          <ac:grpSpMkLst>
            <pc:docMk/>
            <pc:sldMk cId="653173376" sldId="256"/>
            <ac:grpSpMk id="15" creationId="{00000000-0000-0000-0000-000000000000}"/>
          </ac:grpSpMkLst>
        </pc:grpChg>
        <pc:picChg chg="add mod ord">
          <ac:chgData name="GIANE REGINA FONTOLAN MORAES SCATOLON" userId="b5bdc360-00bd-4daa-afba-57b035926971" providerId="ADAL" clId="{A1DF5FED-21E0-435E-864E-DFC80E268151}" dt="2022-03-01T16:41:59.094" v="850" actId="29295"/>
          <ac:picMkLst>
            <pc:docMk/>
            <pc:sldMk cId="653173376" sldId="256"/>
            <ac:picMk id="2" creationId="{E3DDA3B5-C4F4-4FD4-8FB5-5A664F12FF82}"/>
          </ac:picMkLst>
        </pc:picChg>
      </pc:sldChg>
      <pc:sldChg chg="delSp modSp mod">
        <pc:chgData name="GIANE REGINA FONTOLAN MORAES SCATOLON" userId="b5bdc360-00bd-4daa-afba-57b035926971" providerId="ADAL" clId="{A1DF5FED-21E0-435E-864E-DFC80E268151}" dt="2022-03-01T17:03:56.983" v="986" actId="1076"/>
        <pc:sldMkLst>
          <pc:docMk/>
          <pc:sldMk cId="2867001380" sldId="261"/>
        </pc:sldMkLst>
        <pc:grpChg chg="del">
          <ac:chgData name="GIANE REGINA FONTOLAN MORAES SCATOLON" userId="b5bdc360-00bd-4daa-afba-57b035926971" providerId="ADAL" clId="{A1DF5FED-21E0-435E-864E-DFC80E268151}" dt="2022-03-01T17:03:49.375" v="985" actId="478"/>
          <ac:grpSpMkLst>
            <pc:docMk/>
            <pc:sldMk cId="2867001380" sldId="261"/>
            <ac:grpSpMk id="4" creationId="{00000000-0000-0000-0000-000000000000}"/>
          </ac:grpSpMkLst>
        </pc:grpChg>
        <pc:picChg chg="mod">
          <ac:chgData name="GIANE REGINA FONTOLAN MORAES SCATOLON" userId="b5bdc360-00bd-4daa-afba-57b035926971" providerId="ADAL" clId="{A1DF5FED-21E0-435E-864E-DFC80E268151}" dt="2022-03-01T17:03:56.983" v="986" actId="1076"/>
          <ac:picMkLst>
            <pc:docMk/>
            <pc:sldMk cId="2867001380" sldId="261"/>
            <ac:picMk id="6146" creationId="{00000000-0000-0000-0000-000000000000}"/>
          </ac:picMkLst>
        </pc:picChg>
      </pc:sldChg>
      <pc:sldChg chg="del">
        <pc:chgData name="GIANE REGINA FONTOLAN MORAES SCATOLON" userId="b5bdc360-00bd-4daa-afba-57b035926971" providerId="ADAL" clId="{A1DF5FED-21E0-435E-864E-DFC80E268151}" dt="2022-03-01T17:04:15.898" v="988" actId="47"/>
        <pc:sldMkLst>
          <pc:docMk/>
          <pc:sldMk cId="3443940373" sldId="262"/>
        </pc:sldMkLst>
      </pc:sldChg>
      <pc:sldChg chg="delSp modSp mod">
        <pc:chgData name="GIANE REGINA FONTOLAN MORAES SCATOLON" userId="b5bdc360-00bd-4daa-afba-57b035926971" providerId="ADAL" clId="{A1DF5FED-21E0-435E-864E-DFC80E268151}" dt="2022-03-01T17:07:03.474" v="1001" actId="207"/>
        <pc:sldMkLst>
          <pc:docMk/>
          <pc:sldMk cId="2734502734" sldId="267"/>
        </pc:sldMkLst>
        <pc:spChg chg="mod">
          <ac:chgData name="GIANE REGINA FONTOLAN MORAES SCATOLON" userId="b5bdc360-00bd-4daa-afba-57b035926971" providerId="ADAL" clId="{A1DF5FED-21E0-435E-864E-DFC80E268151}" dt="2022-03-01T17:07:03.474" v="1001" actId="207"/>
          <ac:spMkLst>
            <pc:docMk/>
            <pc:sldMk cId="2734502734" sldId="267"/>
            <ac:spMk id="2" creationId="{00000000-0000-0000-0000-000000000000}"/>
          </ac:spMkLst>
        </pc:spChg>
        <pc:picChg chg="del">
          <ac:chgData name="GIANE REGINA FONTOLAN MORAES SCATOLON" userId="b5bdc360-00bd-4daa-afba-57b035926971" providerId="ADAL" clId="{A1DF5FED-21E0-435E-864E-DFC80E268151}" dt="2022-03-01T17:05:34.546" v="990" actId="478"/>
          <ac:picMkLst>
            <pc:docMk/>
            <pc:sldMk cId="2734502734" sldId="267"/>
            <ac:picMk id="5122" creationId="{00000000-0000-0000-0000-000000000000}"/>
          </ac:picMkLst>
        </pc:picChg>
      </pc:sldChg>
      <pc:sldChg chg="delCm">
        <pc:chgData name="GIANE REGINA FONTOLAN MORAES SCATOLON" userId="b5bdc360-00bd-4daa-afba-57b035926971" providerId="ADAL" clId="{A1DF5FED-21E0-435E-864E-DFC80E268151}" dt="2022-03-01T17:05:05.390" v="989" actId="1592"/>
        <pc:sldMkLst>
          <pc:docMk/>
          <pc:sldMk cId="1111737287" sldId="268"/>
        </pc:sldMkLst>
      </pc:sldChg>
      <pc:sldChg chg="delSp">
        <pc:chgData name="GIANE REGINA FONTOLAN MORAES SCATOLON" userId="b5bdc360-00bd-4daa-afba-57b035926971" providerId="ADAL" clId="{A1DF5FED-21E0-435E-864E-DFC80E268151}" dt="2022-03-01T17:04:13.069" v="987" actId="478"/>
        <pc:sldMkLst>
          <pc:docMk/>
          <pc:sldMk cId="3878604330" sldId="269"/>
        </pc:sldMkLst>
        <pc:picChg chg="del">
          <ac:chgData name="GIANE REGINA FONTOLAN MORAES SCATOLON" userId="b5bdc360-00bd-4daa-afba-57b035926971" providerId="ADAL" clId="{A1DF5FED-21E0-435E-864E-DFC80E268151}" dt="2022-03-01T17:04:13.069" v="987" actId="478"/>
          <ac:picMkLst>
            <pc:docMk/>
            <pc:sldMk cId="3878604330" sldId="269"/>
            <ac:picMk id="7170" creationId="{00000000-0000-0000-0000-000000000000}"/>
          </ac:picMkLst>
        </pc:picChg>
      </pc:sldChg>
      <pc:sldChg chg="addSp delSp modSp mod">
        <pc:chgData name="GIANE REGINA FONTOLAN MORAES SCATOLON" userId="b5bdc360-00bd-4daa-afba-57b035926971" providerId="ADAL" clId="{A1DF5FED-21E0-435E-864E-DFC80E268151}" dt="2022-03-01T16:43:30.838" v="866" actId="1076"/>
        <pc:sldMkLst>
          <pc:docMk/>
          <pc:sldMk cId="1773912730" sldId="270"/>
        </pc:sldMkLst>
        <pc:picChg chg="add mod ord">
          <ac:chgData name="GIANE REGINA FONTOLAN MORAES SCATOLON" userId="b5bdc360-00bd-4daa-afba-57b035926971" providerId="ADAL" clId="{A1DF5FED-21E0-435E-864E-DFC80E268151}" dt="2022-03-01T16:43:30.838" v="866" actId="1076"/>
          <ac:picMkLst>
            <pc:docMk/>
            <pc:sldMk cId="1773912730" sldId="270"/>
            <ac:picMk id="2" creationId="{BEE1DEB8-C4AC-4963-804E-CE2E65E76180}"/>
          </ac:picMkLst>
        </pc:picChg>
        <pc:picChg chg="del mod">
          <ac:chgData name="GIANE REGINA FONTOLAN MORAES SCATOLON" userId="b5bdc360-00bd-4daa-afba-57b035926971" providerId="ADAL" clId="{A1DF5FED-21E0-435E-864E-DFC80E268151}" dt="2022-03-01T16:42:21.651" v="852" actId="478"/>
          <ac:picMkLst>
            <pc:docMk/>
            <pc:sldMk cId="1773912730" sldId="270"/>
            <ac:picMk id="1026" creationId="{00000000-0000-0000-0000-000000000000}"/>
          </ac:picMkLst>
        </pc:picChg>
      </pc:sldChg>
      <pc:sldChg chg="addSp delSp modSp mod">
        <pc:chgData name="GIANE REGINA FONTOLAN MORAES SCATOLON" userId="b5bdc360-00bd-4daa-afba-57b035926971" providerId="ADAL" clId="{A1DF5FED-21E0-435E-864E-DFC80E268151}" dt="2022-03-01T16:47:29.729" v="945" actId="29295"/>
        <pc:sldMkLst>
          <pc:docMk/>
          <pc:sldMk cId="2210046575" sldId="271"/>
        </pc:sldMkLst>
        <pc:grpChg chg="del">
          <ac:chgData name="GIANE REGINA FONTOLAN MORAES SCATOLON" userId="b5bdc360-00bd-4daa-afba-57b035926971" providerId="ADAL" clId="{A1DF5FED-21E0-435E-864E-DFC80E268151}" dt="2022-03-01T16:43:36.451" v="867" actId="478"/>
          <ac:grpSpMkLst>
            <pc:docMk/>
            <pc:sldMk cId="2210046575" sldId="271"/>
            <ac:grpSpMk id="2" creationId="{00000000-0000-0000-0000-000000000000}"/>
          </ac:grpSpMkLst>
        </pc:grpChg>
        <pc:picChg chg="add mod ord">
          <ac:chgData name="GIANE REGINA FONTOLAN MORAES SCATOLON" userId="b5bdc360-00bd-4daa-afba-57b035926971" providerId="ADAL" clId="{A1DF5FED-21E0-435E-864E-DFC80E268151}" dt="2022-03-01T16:47:29.729" v="945" actId="29295"/>
          <ac:picMkLst>
            <pc:docMk/>
            <pc:sldMk cId="2210046575" sldId="271"/>
            <ac:picMk id="9" creationId="{859113CA-AD90-4845-9806-0EB1CD413ECC}"/>
          </ac:picMkLst>
        </pc:picChg>
      </pc:sldChg>
      <pc:sldChg chg="addSp delSp modSp mod setBg">
        <pc:chgData name="GIANE REGINA FONTOLAN MORAES SCATOLON" userId="b5bdc360-00bd-4daa-afba-57b035926971" providerId="ADAL" clId="{A1DF5FED-21E0-435E-864E-DFC80E268151}" dt="2022-03-01T16:47:02.686" v="943" actId="14861"/>
        <pc:sldMkLst>
          <pc:docMk/>
          <pc:sldMk cId="222388897" sldId="272"/>
        </pc:sldMkLst>
        <pc:spChg chg="mod ord">
          <ac:chgData name="GIANE REGINA FONTOLAN MORAES SCATOLON" userId="b5bdc360-00bd-4daa-afba-57b035926971" providerId="ADAL" clId="{A1DF5FED-21E0-435E-864E-DFC80E268151}" dt="2022-03-01T16:46:44.344" v="941" actId="207"/>
          <ac:spMkLst>
            <pc:docMk/>
            <pc:sldMk cId="222388897" sldId="272"/>
            <ac:spMk id="2" creationId="{00000000-0000-0000-0000-000000000000}"/>
          </ac:spMkLst>
        </pc:spChg>
        <pc:spChg chg="add del">
          <ac:chgData name="GIANE REGINA FONTOLAN MORAES SCATOLON" userId="b5bdc360-00bd-4daa-afba-57b035926971" providerId="ADAL" clId="{A1DF5FED-21E0-435E-864E-DFC80E268151}" dt="2022-03-01T16:45:02.752" v="886" actId="26606"/>
          <ac:spMkLst>
            <pc:docMk/>
            <pc:sldMk cId="222388897" sldId="272"/>
            <ac:spMk id="8" creationId="{2B566528-1B12-4246-9431-5C2D7D081168}"/>
          </ac:spMkLst>
        </pc:spChg>
        <pc:spChg chg="add del">
          <ac:chgData name="GIANE REGINA FONTOLAN MORAES SCATOLON" userId="b5bdc360-00bd-4daa-afba-57b035926971" providerId="ADAL" clId="{A1DF5FED-21E0-435E-864E-DFC80E268151}" dt="2022-03-01T16:45:07.295" v="888" actId="26606"/>
          <ac:spMkLst>
            <pc:docMk/>
            <pc:sldMk cId="222388897" sldId="272"/>
            <ac:spMk id="18" creationId="{91F32EBA-ED97-466E-8CFA-8382584155D0}"/>
          </ac:spMkLst>
        </pc:spChg>
        <pc:spChg chg="add del">
          <ac:chgData name="GIANE REGINA FONTOLAN MORAES SCATOLON" userId="b5bdc360-00bd-4daa-afba-57b035926971" providerId="ADAL" clId="{A1DF5FED-21E0-435E-864E-DFC80E268151}" dt="2022-03-01T16:45:07.295" v="888" actId="26606"/>
          <ac:spMkLst>
            <pc:docMk/>
            <pc:sldMk cId="222388897" sldId="272"/>
            <ac:spMk id="19" creationId="{62A38935-BB53-4DF7-A56E-48DD25B685D7}"/>
          </ac:spMkLst>
        </pc:spChg>
        <pc:spChg chg="add del">
          <ac:chgData name="GIANE REGINA FONTOLAN MORAES SCATOLON" userId="b5bdc360-00bd-4daa-afba-57b035926971" providerId="ADAL" clId="{A1DF5FED-21E0-435E-864E-DFC80E268151}" dt="2022-03-01T16:45:16.167" v="891" actId="26606"/>
          <ac:spMkLst>
            <pc:docMk/>
            <pc:sldMk cId="222388897" sldId="272"/>
            <ac:spMk id="21" creationId="{2B566528-1B12-4246-9431-5C2D7D081168}"/>
          </ac:spMkLst>
        </pc:spChg>
        <pc:spChg chg="add">
          <ac:chgData name="GIANE REGINA FONTOLAN MORAES SCATOLON" userId="b5bdc360-00bd-4daa-afba-57b035926971" providerId="ADAL" clId="{A1DF5FED-21E0-435E-864E-DFC80E268151}" dt="2022-03-01T16:45:16.167" v="891" actId="26606"/>
          <ac:spMkLst>
            <pc:docMk/>
            <pc:sldMk cId="222388897" sldId="272"/>
            <ac:spMk id="28" creationId="{23E547B5-89CF-4EC0-96DE-25771AED0799}"/>
          </ac:spMkLst>
        </pc:spChg>
        <pc:spChg chg="add">
          <ac:chgData name="GIANE REGINA FONTOLAN MORAES SCATOLON" userId="b5bdc360-00bd-4daa-afba-57b035926971" providerId="ADAL" clId="{A1DF5FED-21E0-435E-864E-DFC80E268151}" dt="2022-03-01T16:45:16.167" v="891" actId="26606"/>
          <ac:spMkLst>
            <pc:docMk/>
            <pc:sldMk cId="222388897" sldId="272"/>
            <ac:spMk id="30" creationId="{3F0B8CEB-8279-4E5E-A0CE-1FC9F71736F2}"/>
          </ac:spMkLst>
        </pc:spChg>
        <pc:grpChg chg="add del">
          <ac:chgData name="GIANE REGINA FONTOLAN MORAES SCATOLON" userId="b5bdc360-00bd-4daa-afba-57b035926971" providerId="ADAL" clId="{A1DF5FED-21E0-435E-864E-DFC80E268151}" dt="2022-03-01T16:45:02.752" v="886" actId="26606"/>
          <ac:grpSpMkLst>
            <pc:docMk/>
            <pc:sldMk cId="222388897" sldId="272"/>
            <ac:grpSpMk id="10" creationId="{828A5161-06F1-46CF-8AD7-844680A59E13}"/>
          </ac:grpSpMkLst>
        </pc:grpChg>
        <pc:grpChg chg="add del">
          <ac:chgData name="GIANE REGINA FONTOLAN MORAES SCATOLON" userId="b5bdc360-00bd-4daa-afba-57b035926971" providerId="ADAL" clId="{A1DF5FED-21E0-435E-864E-DFC80E268151}" dt="2022-03-01T16:45:02.752" v="886" actId="26606"/>
          <ac:grpSpMkLst>
            <pc:docMk/>
            <pc:sldMk cId="222388897" sldId="272"/>
            <ac:grpSpMk id="14" creationId="{5995D10D-E9C9-47DB-AE7E-801FEF38F5C9}"/>
          </ac:grpSpMkLst>
        </pc:grpChg>
        <pc:grpChg chg="add del">
          <ac:chgData name="GIANE REGINA FONTOLAN MORAES SCATOLON" userId="b5bdc360-00bd-4daa-afba-57b035926971" providerId="ADAL" clId="{A1DF5FED-21E0-435E-864E-DFC80E268151}" dt="2022-03-01T16:45:16.167" v="891" actId="26606"/>
          <ac:grpSpMkLst>
            <pc:docMk/>
            <pc:sldMk cId="222388897" sldId="272"/>
            <ac:grpSpMk id="22" creationId="{828A5161-06F1-46CF-8AD7-844680A59E13}"/>
          </ac:grpSpMkLst>
        </pc:grpChg>
        <pc:grpChg chg="add del">
          <ac:chgData name="GIANE REGINA FONTOLAN MORAES SCATOLON" userId="b5bdc360-00bd-4daa-afba-57b035926971" providerId="ADAL" clId="{A1DF5FED-21E0-435E-864E-DFC80E268151}" dt="2022-03-01T16:45:16.167" v="891" actId="26606"/>
          <ac:grpSpMkLst>
            <pc:docMk/>
            <pc:sldMk cId="222388897" sldId="272"/>
            <ac:grpSpMk id="23" creationId="{5995D10D-E9C9-47DB-AE7E-801FEF38F5C9}"/>
          </ac:grpSpMkLst>
        </pc:grpChg>
        <pc:picChg chg="add mod">
          <ac:chgData name="GIANE REGINA FONTOLAN MORAES SCATOLON" userId="b5bdc360-00bd-4daa-afba-57b035926971" providerId="ADAL" clId="{A1DF5FED-21E0-435E-864E-DFC80E268151}" dt="2022-03-01T16:47:02.686" v="943" actId="14861"/>
          <ac:picMkLst>
            <pc:docMk/>
            <pc:sldMk cId="222388897" sldId="272"/>
            <ac:picMk id="3" creationId="{63E04887-71B9-465B-BD23-8D51B3938003}"/>
          </ac:picMkLst>
        </pc:picChg>
        <pc:picChg chg="del">
          <ac:chgData name="GIANE REGINA FONTOLAN MORAES SCATOLON" userId="b5bdc360-00bd-4daa-afba-57b035926971" providerId="ADAL" clId="{A1DF5FED-21E0-435E-864E-DFC80E268151}" dt="2022-03-01T16:44:38.282" v="881" actId="478"/>
          <ac:picMkLst>
            <pc:docMk/>
            <pc:sldMk cId="222388897" sldId="272"/>
            <ac:picMk id="3074" creationId="{00000000-0000-0000-0000-000000000000}"/>
          </ac:picMkLst>
        </pc:picChg>
      </pc:sldChg>
      <pc:sldChg chg="delSp modSp mod">
        <pc:chgData name="GIANE REGINA FONTOLAN MORAES SCATOLON" userId="b5bdc360-00bd-4daa-afba-57b035926971" providerId="ADAL" clId="{A1DF5FED-21E0-435E-864E-DFC80E268151}" dt="2022-03-01T16:47:52.560" v="946" actId="20577"/>
        <pc:sldMkLst>
          <pc:docMk/>
          <pc:sldMk cId="236461278" sldId="273"/>
        </pc:sldMkLst>
        <pc:spChg chg="mod">
          <ac:chgData name="GIANE REGINA FONTOLAN MORAES SCATOLON" userId="b5bdc360-00bd-4daa-afba-57b035926971" providerId="ADAL" clId="{A1DF5FED-21E0-435E-864E-DFC80E268151}" dt="2022-03-01T16:47:52.560" v="946" actId="20577"/>
          <ac:spMkLst>
            <pc:docMk/>
            <pc:sldMk cId="236461278" sldId="273"/>
            <ac:spMk id="9" creationId="{00000000-0000-0000-0000-000000000000}"/>
          </ac:spMkLst>
        </pc:spChg>
        <pc:grpChg chg="del">
          <ac:chgData name="GIANE REGINA FONTOLAN MORAES SCATOLON" userId="b5bdc360-00bd-4daa-afba-57b035926971" providerId="ADAL" clId="{A1DF5FED-21E0-435E-864E-DFC80E268151}" dt="2022-03-01T16:44:44.200" v="882" actId="478"/>
          <ac:grpSpMkLst>
            <pc:docMk/>
            <pc:sldMk cId="236461278" sldId="273"/>
            <ac:grpSpMk id="2" creationId="{00000000-0000-0000-0000-000000000000}"/>
          </ac:grpSpMkLst>
        </pc:grpChg>
      </pc:sldChg>
      <pc:sldChg chg="addSp delSp modSp mod">
        <pc:chgData name="GIANE REGINA FONTOLAN MORAES SCATOLON" userId="b5bdc360-00bd-4daa-afba-57b035926971" providerId="ADAL" clId="{A1DF5FED-21E0-435E-864E-DFC80E268151}" dt="2022-03-01T16:50:31.262" v="964" actId="14861"/>
        <pc:sldMkLst>
          <pc:docMk/>
          <pc:sldMk cId="3706373851" sldId="274"/>
        </pc:sldMkLst>
        <pc:spChg chg="mod">
          <ac:chgData name="GIANE REGINA FONTOLAN MORAES SCATOLON" userId="b5bdc360-00bd-4daa-afba-57b035926971" providerId="ADAL" clId="{A1DF5FED-21E0-435E-864E-DFC80E268151}" dt="2022-03-01T16:48:50.352" v="955" actId="1076"/>
          <ac:spMkLst>
            <pc:docMk/>
            <pc:sldMk cId="3706373851" sldId="274"/>
            <ac:spMk id="12" creationId="{00000000-0000-0000-0000-000000000000}"/>
          </ac:spMkLst>
        </pc:spChg>
        <pc:spChg chg="mod">
          <ac:chgData name="GIANE REGINA FONTOLAN MORAES SCATOLON" userId="b5bdc360-00bd-4daa-afba-57b035926971" providerId="ADAL" clId="{A1DF5FED-21E0-435E-864E-DFC80E268151}" dt="2022-03-01T16:48:44.295" v="953" actId="1076"/>
          <ac:spMkLst>
            <pc:docMk/>
            <pc:sldMk cId="3706373851" sldId="274"/>
            <ac:spMk id="13" creationId="{00000000-0000-0000-0000-000000000000}"/>
          </ac:spMkLst>
        </pc:spChg>
        <pc:grpChg chg="del">
          <ac:chgData name="GIANE REGINA FONTOLAN MORAES SCATOLON" userId="b5bdc360-00bd-4daa-afba-57b035926971" providerId="ADAL" clId="{A1DF5FED-21E0-435E-864E-DFC80E268151}" dt="2022-03-01T16:48:10.988" v="947" actId="478"/>
          <ac:grpSpMkLst>
            <pc:docMk/>
            <pc:sldMk cId="3706373851" sldId="274"/>
            <ac:grpSpMk id="2" creationId="{00000000-0000-0000-0000-000000000000}"/>
          </ac:grpSpMkLst>
        </pc:grpChg>
        <pc:picChg chg="add mod">
          <ac:chgData name="GIANE REGINA FONTOLAN MORAES SCATOLON" userId="b5bdc360-00bd-4daa-afba-57b035926971" providerId="ADAL" clId="{A1DF5FED-21E0-435E-864E-DFC80E268151}" dt="2022-03-01T16:50:31.262" v="964" actId="14861"/>
          <ac:picMkLst>
            <pc:docMk/>
            <pc:sldMk cId="3706373851" sldId="274"/>
            <ac:picMk id="9" creationId="{6DE1498A-22BF-49CA-9845-B95950440CAF}"/>
          </ac:picMkLst>
        </pc:picChg>
      </pc:sldChg>
      <pc:sldChg chg="delSp mod">
        <pc:chgData name="GIANE REGINA FONTOLAN MORAES SCATOLON" userId="b5bdc360-00bd-4daa-afba-57b035926971" providerId="ADAL" clId="{A1DF5FED-21E0-435E-864E-DFC80E268151}" dt="2022-03-01T16:50:50.156" v="965" actId="478"/>
        <pc:sldMkLst>
          <pc:docMk/>
          <pc:sldMk cId="1742561204" sldId="275"/>
        </pc:sldMkLst>
        <pc:grpChg chg="del">
          <ac:chgData name="GIANE REGINA FONTOLAN MORAES SCATOLON" userId="b5bdc360-00bd-4daa-afba-57b035926971" providerId="ADAL" clId="{A1DF5FED-21E0-435E-864E-DFC80E268151}" dt="2022-03-01T16:50:50.156" v="965" actId="478"/>
          <ac:grpSpMkLst>
            <pc:docMk/>
            <pc:sldMk cId="1742561204" sldId="275"/>
            <ac:grpSpMk id="2" creationId="{00000000-0000-0000-0000-000000000000}"/>
          </ac:grpSpMkLst>
        </pc:grpChg>
      </pc:sldChg>
      <pc:sldChg chg="delSp modSp mod">
        <pc:chgData name="GIANE REGINA FONTOLAN MORAES SCATOLON" userId="b5bdc360-00bd-4daa-afba-57b035926971" providerId="ADAL" clId="{A1DF5FED-21E0-435E-864E-DFC80E268151}" dt="2022-03-01T16:51:06.465" v="967" actId="1076"/>
        <pc:sldMkLst>
          <pc:docMk/>
          <pc:sldMk cId="4181640118" sldId="276"/>
        </pc:sldMkLst>
        <pc:spChg chg="mod">
          <ac:chgData name="GIANE REGINA FONTOLAN MORAES SCATOLON" userId="b5bdc360-00bd-4daa-afba-57b035926971" providerId="ADAL" clId="{A1DF5FED-21E0-435E-864E-DFC80E268151}" dt="2022-03-01T16:51:06.465" v="967" actId="1076"/>
          <ac:spMkLst>
            <pc:docMk/>
            <pc:sldMk cId="4181640118" sldId="276"/>
            <ac:spMk id="11" creationId="{00000000-0000-0000-0000-000000000000}"/>
          </ac:spMkLst>
        </pc:spChg>
        <pc:grpChg chg="del">
          <ac:chgData name="GIANE REGINA FONTOLAN MORAES SCATOLON" userId="b5bdc360-00bd-4daa-afba-57b035926971" providerId="ADAL" clId="{A1DF5FED-21E0-435E-864E-DFC80E268151}" dt="2022-03-01T16:51:01.176" v="966" actId="478"/>
          <ac:grpSpMkLst>
            <pc:docMk/>
            <pc:sldMk cId="4181640118" sldId="276"/>
            <ac:grpSpMk id="2" creationId="{00000000-0000-0000-0000-000000000000}"/>
          </ac:grpSpMkLst>
        </pc:grpChg>
      </pc:sldChg>
      <pc:sldChg chg="delSp modSp mod">
        <pc:chgData name="GIANE REGINA FONTOLAN MORAES SCATOLON" userId="b5bdc360-00bd-4daa-afba-57b035926971" providerId="ADAL" clId="{A1DF5FED-21E0-435E-864E-DFC80E268151}" dt="2022-03-01T17:08:01.729" v="1011" actId="255"/>
        <pc:sldMkLst>
          <pc:docMk/>
          <pc:sldMk cId="22978864" sldId="277"/>
        </pc:sldMkLst>
        <pc:spChg chg="mod">
          <ac:chgData name="GIANE REGINA FONTOLAN MORAES SCATOLON" userId="b5bdc360-00bd-4daa-afba-57b035926971" providerId="ADAL" clId="{A1DF5FED-21E0-435E-864E-DFC80E268151}" dt="2022-03-01T17:08:01.729" v="1011" actId="255"/>
          <ac:spMkLst>
            <pc:docMk/>
            <pc:sldMk cId="22978864" sldId="277"/>
            <ac:spMk id="3" creationId="{00000000-0000-0000-0000-000000000000}"/>
          </ac:spMkLst>
        </pc:spChg>
        <pc:picChg chg="del">
          <ac:chgData name="GIANE REGINA FONTOLAN MORAES SCATOLON" userId="b5bdc360-00bd-4daa-afba-57b035926971" providerId="ADAL" clId="{A1DF5FED-21E0-435E-864E-DFC80E268151}" dt="2022-03-01T17:07:44.635" v="1008" actId="478"/>
          <ac:picMkLst>
            <pc:docMk/>
            <pc:sldMk cId="22978864" sldId="277"/>
            <ac:picMk id="2" creationId="{00000000-0000-0000-0000-000000000000}"/>
          </ac:picMkLst>
        </pc:picChg>
      </pc:sldChg>
      <pc:sldChg chg="addSp delSp modSp mod">
        <pc:chgData name="GIANE REGINA FONTOLAN MORAES SCATOLON" userId="b5bdc360-00bd-4daa-afba-57b035926971" providerId="ADAL" clId="{A1DF5FED-21E0-435E-864E-DFC80E268151}" dt="2022-03-01T17:08:44.333" v="1051" actId="14100"/>
        <pc:sldMkLst>
          <pc:docMk/>
          <pc:sldMk cId="1639184110" sldId="278"/>
        </pc:sldMkLst>
        <pc:spChg chg="mod">
          <ac:chgData name="GIANE REGINA FONTOLAN MORAES SCATOLON" userId="b5bdc360-00bd-4daa-afba-57b035926971" providerId="ADAL" clId="{A1DF5FED-21E0-435E-864E-DFC80E268151}" dt="2022-03-01T17:08:44.333" v="1051" actId="14100"/>
          <ac:spMkLst>
            <pc:docMk/>
            <pc:sldMk cId="1639184110" sldId="278"/>
            <ac:spMk id="3" creationId="{00000000-0000-0000-0000-000000000000}"/>
          </ac:spMkLst>
        </pc:spChg>
        <pc:spChg chg="add del mod">
          <ac:chgData name="GIANE REGINA FONTOLAN MORAES SCATOLON" userId="b5bdc360-00bd-4daa-afba-57b035926971" providerId="ADAL" clId="{A1DF5FED-21E0-435E-864E-DFC80E268151}" dt="2022-03-01T15:39:30.191" v="263"/>
          <ac:spMkLst>
            <pc:docMk/>
            <pc:sldMk cId="1639184110" sldId="278"/>
            <ac:spMk id="4" creationId="{00000000-0000-0000-0000-000000000000}"/>
          </ac:spMkLst>
        </pc:spChg>
        <pc:picChg chg="del mod">
          <ac:chgData name="GIANE REGINA FONTOLAN MORAES SCATOLON" userId="b5bdc360-00bd-4daa-afba-57b035926971" providerId="ADAL" clId="{A1DF5FED-21E0-435E-864E-DFC80E268151}" dt="2022-03-01T17:08:07.947" v="1012" actId="478"/>
          <ac:picMkLst>
            <pc:docMk/>
            <pc:sldMk cId="1639184110" sldId="278"/>
            <ac:picMk id="2" creationId="{00000000-0000-0000-0000-000000000000}"/>
          </ac:picMkLst>
        </pc:picChg>
      </pc:sldChg>
      <pc:sldChg chg="delSp modSp mod">
        <pc:chgData name="GIANE REGINA FONTOLAN MORAES SCATOLON" userId="b5bdc360-00bd-4daa-afba-57b035926971" providerId="ADAL" clId="{A1DF5FED-21E0-435E-864E-DFC80E268151}" dt="2022-03-01T17:07:37.385" v="1007" actId="255"/>
        <pc:sldMkLst>
          <pc:docMk/>
          <pc:sldMk cId="127216955" sldId="279"/>
        </pc:sldMkLst>
        <pc:spChg chg="mod">
          <ac:chgData name="GIANE REGINA FONTOLAN MORAES SCATOLON" userId="b5bdc360-00bd-4daa-afba-57b035926971" providerId="ADAL" clId="{A1DF5FED-21E0-435E-864E-DFC80E268151}" dt="2022-03-01T17:07:37.385" v="1007" actId="255"/>
          <ac:spMkLst>
            <pc:docMk/>
            <pc:sldMk cId="127216955" sldId="279"/>
            <ac:spMk id="16" creationId="{00000000-0000-0000-0000-000000000000}"/>
          </ac:spMkLst>
        </pc:spChg>
        <pc:picChg chg="del">
          <ac:chgData name="GIANE REGINA FONTOLAN MORAES SCATOLON" userId="b5bdc360-00bd-4daa-afba-57b035926971" providerId="ADAL" clId="{A1DF5FED-21E0-435E-864E-DFC80E268151}" dt="2022-03-01T17:07:10.197" v="1002" actId="478"/>
          <ac:picMkLst>
            <pc:docMk/>
            <pc:sldMk cId="127216955" sldId="279"/>
            <ac:picMk id="2" creationId="{00000000-0000-0000-0000-000000000000}"/>
          </ac:picMkLst>
        </pc:picChg>
      </pc:sldChg>
      <pc:sldChg chg="addSp delSp modSp mod setBg modClrScheme chgLayout">
        <pc:chgData name="GIANE REGINA FONTOLAN MORAES SCATOLON" userId="b5bdc360-00bd-4daa-afba-57b035926971" providerId="ADAL" clId="{A1DF5FED-21E0-435E-864E-DFC80E268151}" dt="2022-03-01T17:08:52.537" v="1052" actId="478"/>
        <pc:sldMkLst>
          <pc:docMk/>
          <pc:sldMk cId="1424389280" sldId="280"/>
        </pc:sldMkLst>
        <pc:spChg chg="del mod">
          <ac:chgData name="GIANE REGINA FONTOLAN MORAES SCATOLON" userId="b5bdc360-00bd-4daa-afba-57b035926971" providerId="ADAL" clId="{A1DF5FED-21E0-435E-864E-DFC80E268151}" dt="2022-03-01T15:41:32.351" v="292"/>
          <ac:spMkLst>
            <pc:docMk/>
            <pc:sldMk cId="1424389280" sldId="280"/>
            <ac:spMk id="3" creationId="{00000000-0000-0000-0000-000000000000}"/>
          </ac:spMkLst>
        </pc:spChg>
        <pc:spChg chg="add del mod ord">
          <ac:chgData name="GIANE REGINA FONTOLAN MORAES SCATOLON" userId="b5bdc360-00bd-4daa-afba-57b035926971" providerId="ADAL" clId="{A1DF5FED-21E0-435E-864E-DFC80E268151}" dt="2022-03-01T15:40:25.417" v="270" actId="700"/>
          <ac:spMkLst>
            <pc:docMk/>
            <pc:sldMk cId="1424389280" sldId="280"/>
            <ac:spMk id="4" creationId="{3C57EB07-CF67-47A9-9E9F-03094ED19F2B}"/>
          </ac:spMkLst>
        </pc:spChg>
        <pc:spChg chg="add mod ord">
          <ac:chgData name="GIANE REGINA FONTOLAN MORAES SCATOLON" userId="b5bdc360-00bd-4daa-afba-57b035926971" providerId="ADAL" clId="{A1DF5FED-21E0-435E-864E-DFC80E268151}" dt="2022-03-01T15:47:11.602" v="324" actId="207"/>
          <ac:spMkLst>
            <pc:docMk/>
            <pc:sldMk cId="1424389280" sldId="280"/>
            <ac:spMk id="5" creationId="{3A4BAC3F-E9CC-4512-B987-B657C2BC0BFE}"/>
          </ac:spMkLst>
        </pc:spChg>
        <pc:spChg chg="add del mod ord">
          <ac:chgData name="GIANE REGINA FONTOLAN MORAES SCATOLON" userId="b5bdc360-00bd-4daa-afba-57b035926971" providerId="ADAL" clId="{A1DF5FED-21E0-435E-864E-DFC80E268151}" dt="2022-03-01T15:40:25.417" v="270" actId="700"/>
          <ac:spMkLst>
            <pc:docMk/>
            <pc:sldMk cId="1424389280" sldId="280"/>
            <ac:spMk id="6" creationId="{B4C2BD25-EE9B-4A7F-B162-7BFA79487ACB}"/>
          </ac:spMkLst>
        </pc:spChg>
        <pc:spChg chg="add del">
          <ac:chgData name="GIANE REGINA FONTOLAN MORAES SCATOLON" userId="b5bdc360-00bd-4daa-afba-57b035926971" providerId="ADAL" clId="{A1DF5FED-21E0-435E-864E-DFC80E268151}" dt="2022-03-01T15:45:49.443" v="313" actId="26606"/>
          <ac:spMkLst>
            <pc:docMk/>
            <pc:sldMk cId="1424389280" sldId="280"/>
            <ac:spMk id="12" creationId="{F3060C83-F051-4F0E-ABAD-AA0DFC48B218}"/>
          </ac:spMkLst>
        </pc:spChg>
        <pc:spChg chg="add del">
          <ac:chgData name="GIANE REGINA FONTOLAN MORAES SCATOLON" userId="b5bdc360-00bd-4daa-afba-57b035926971" providerId="ADAL" clId="{A1DF5FED-21E0-435E-864E-DFC80E268151}" dt="2022-03-01T15:45:49.443" v="313" actId="26606"/>
          <ac:spMkLst>
            <pc:docMk/>
            <pc:sldMk cId="1424389280" sldId="280"/>
            <ac:spMk id="14" creationId="{83C98ABE-055B-441F-B07E-44F97F083C39}"/>
          </ac:spMkLst>
        </pc:spChg>
        <pc:spChg chg="add del">
          <ac:chgData name="GIANE REGINA FONTOLAN MORAES SCATOLON" userId="b5bdc360-00bd-4daa-afba-57b035926971" providerId="ADAL" clId="{A1DF5FED-21E0-435E-864E-DFC80E268151}" dt="2022-03-01T15:45:49.443" v="313" actId="26606"/>
          <ac:spMkLst>
            <pc:docMk/>
            <pc:sldMk cId="1424389280" sldId="280"/>
            <ac:spMk id="16" creationId="{29FDB030-9B49-4CED-8CCD-4D99382388AC}"/>
          </ac:spMkLst>
        </pc:spChg>
        <pc:spChg chg="add del">
          <ac:chgData name="GIANE REGINA FONTOLAN MORAES SCATOLON" userId="b5bdc360-00bd-4daa-afba-57b035926971" providerId="ADAL" clId="{A1DF5FED-21E0-435E-864E-DFC80E268151}" dt="2022-03-01T15:45:49.443" v="313" actId="26606"/>
          <ac:spMkLst>
            <pc:docMk/>
            <pc:sldMk cId="1424389280" sldId="280"/>
            <ac:spMk id="18" creationId="{3783CA14-24A1-485C-8B30-D6A5D87987AD}"/>
          </ac:spMkLst>
        </pc:spChg>
        <pc:spChg chg="add del">
          <ac:chgData name="GIANE REGINA FONTOLAN MORAES SCATOLON" userId="b5bdc360-00bd-4daa-afba-57b035926971" providerId="ADAL" clId="{A1DF5FED-21E0-435E-864E-DFC80E268151}" dt="2022-03-01T15:45:49.443" v="313" actId="26606"/>
          <ac:spMkLst>
            <pc:docMk/>
            <pc:sldMk cId="1424389280" sldId="280"/>
            <ac:spMk id="20" creationId="{9A97C86A-04D6-40F7-AE84-31AB43E6A846}"/>
          </ac:spMkLst>
        </pc:spChg>
        <pc:spChg chg="add del">
          <ac:chgData name="GIANE REGINA FONTOLAN MORAES SCATOLON" userId="b5bdc360-00bd-4daa-afba-57b035926971" providerId="ADAL" clId="{A1DF5FED-21E0-435E-864E-DFC80E268151}" dt="2022-03-01T15:45:49.443" v="313" actId="26606"/>
          <ac:spMkLst>
            <pc:docMk/>
            <pc:sldMk cId="1424389280" sldId="280"/>
            <ac:spMk id="22" creationId="{FF9F2414-84E8-453E-B1F3-389FDE8192D9}"/>
          </ac:spMkLst>
        </pc:spChg>
        <pc:spChg chg="add del">
          <ac:chgData name="GIANE REGINA FONTOLAN MORAES SCATOLON" userId="b5bdc360-00bd-4daa-afba-57b035926971" providerId="ADAL" clId="{A1DF5FED-21E0-435E-864E-DFC80E268151}" dt="2022-03-01T15:45:49.443" v="313" actId="26606"/>
          <ac:spMkLst>
            <pc:docMk/>
            <pc:sldMk cId="1424389280" sldId="280"/>
            <ac:spMk id="24" creationId="{3ECA69A1-7536-43AC-85EF-C7106179F5ED}"/>
          </ac:spMkLst>
        </pc:spChg>
        <pc:spChg chg="add del">
          <ac:chgData name="GIANE REGINA FONTOLAN MORAES SCATOLON" userId="b5bdc360-00bd-4daa-afba-57b035926971" providerId="ADAL" clId="{A1DF5FED-21E0-435E-864E-DFC80E268151}" dt="2022-03-01T15:46:03.628" v="317" actId="26606"/>
          <ac:spMkLst>
            <pc:docMk/>
            <pc:sldMk cId="1424389280" sldId="280"/>
            <ac:spMk id="26" creationId="{42A4FC2C-047E-45A5-965D-8E1E3BF09BC6}"/>
          </ac:spMkLst>
        </pc:spChg>
        <pc:spChg chg="add del">
          <ac:chgData name="GIANE REGINA FONTOLAN MORAES SCATOLON" userId="b5bdc360-00bd-4daa-afba-57b035926971" providerId="ADAL" clId="{A1DF5FED-21E0-435E-864E-DFC80E268151}" dt="2022-03-01T15:46:20.468" v="319" actId="26606"/>
          <ac:spMkLst>
            <pc:docMk/>
            <pc:sldMk cId="1424389280" sldId="280"/>
            <ac:spMk id="31" creationId="{42A4FC2C-047E-45A5-965D-8E1E3BF09BC6}"/>
          </ac:spMkLst>
        </pc:spChg>
        <pc:spChg chg="add">
          <ac:chgData name="GIANE REGINA FONTOLAN MORAES SCATOLON" userId="b5bdc360-00bd-4daa-afba-57b035926971" providerId="ADAL" clId="{A1DF5FED-21E0-435E-864E-DFC80E268151}" dt="2022-03-01T15:46:20.468" v="319" actId="26606"/>
          <ac:spMkLst>
            <pc:docMk/>
            <pc:sldMk cId="1424389280" sldId="280"/>
            <ac:spMk id="36" creationId="{42A4FC2C-047E-45A5-965D-8E1E3BF09BC6}"/>
          </ac:spMkLst>
        </pc:spChg>
        <pc:picChg chg="del mod">
          <ac:chgData name="GIANE REGINA FONTOLAN MORAES SCATOLON" userId="b5bdc360-00bd-4daa-afba-57b035926971" providerId="ADAL" clId="{A1DF5FED-21E0-435E-864E-DFC80E268151}" dt="2022-03-01T15:41:32.349" v="290" actId="478"/>
          <ac:picMkLst>
            <pc:docMk/>
            <pc:sldMk cId="1424389280" sldId="280"/>
            <ac:picMk id="2" creationId="{00000000-0000-0000-0000-000000000000}"/>
          </ac:picMkLst>
        </pc:picChg>
        <pc:picChg chg="add del mod">
          <ac:chgData name="GIANE REGINA FONTOLAN MORAES SCATOLON" userId="b5bdc360-00bd-4daa-afba-57b035926971" providerId="ADAL" clId="{A1DF5FED-21E0-435E-864E-DFC80E268151}" dt="2022-03-01T17:08:52.537" v="1052" actId="478"/>
          <ac:picMkLst>
            <pc:docMk/>
            <pc:sldMk cId="1424389280" sldId="280"/>
            <ac:picMk id="7" creationId="{0E89B0FD-2182-4CA9-860D-7A491059F95A}"/>
          </ac:picMkLst>
        </pc:picChg>
      </pc:sldChg>
      <pc:sldChg chg="delSp modSp mod">
        <pc:chgData name="GIANE REGINA FONTOLAN MORAES SCATOLON" userId="b5bdc360-00bd-4daa-afba-57b035926971" providerId="ADAL" clId="{A1DF5FED-21E0-435E-864E-DFC80E268151}" dt="2022-03-01T17:09:41.705" v="1060" actId="14100"/>
        <pc:sldMkLst>
          <pc:docMk/>
          <pc:sldMk cId="3872655641" sldId="281"/>
        </pc:sldMkLst>
        <pc:spChg chg="mod">
          <ac:chgData name="GIANE REGINA FONTOLAN MORAES SCATOLON" userId="b5bdc360-00bd-4daa-afba-57b035926971" providerId="ADAL" clId="{A1DF5FED-21E0-435E-864E-DFC80E268151}" dt="2022-03-01T17:09:41.705" v="1060" actId="14100"/>
          <ac:spMkLst>
            <pc:docMk/>
            <pc:sldMk cId="3872655641" sldId="281"/>
            <ac:spMk id="3" creationId="{00000000-0000-0000-0000-000000000000}"/>
          </ac:spMkLst>
        </pc:spChg>
        <pc:picChg chg="del">
          <ac:chgData name="GIANE REGINA FONTOLAN MORAES SCATOLON" userId="b5bdc360-00bd-4daa-afba-57b035926971" providerId="ADAL" clId="{A1DF5FED-21E0-435E-864E-DFC80E268151}" dt="2022-03-01T17:08:57.740" v="1053" actId="478"/>
          <ac:picMkLst>
            <pc:docMk/>
            <pc:sldMk cId="3872655641" sldId="281"/>
            <ac:picMk id="2" creationId="{00000000-0000-0000-0000-000000000000}"/>
          </ac:picMkLst>
        </pc:picChg>
      </pc:sldChg>
      <pc:sldChg chg="addSp delSp modSp mod setBg">
        <pc:chgData name="GIANE REGINA FONTOLAN MORAES SCATOLON" userId="b5bdc360-00bd-4daa-afba-57b035926971" providerId="ADAL" clId="{A1DF5FED-21E0-435E-864E-DFC80E268151}" dt="2022-03-01T15:26:02.429" v="158" actId="26606"/>
        <pc:sldMkLst>
          <pc:docMk/>
          <pc:sldMk cId="3719657577" sldId="282"/>
        </pc:sldMkLst>
        <pc:spChg chg="mod">
          <ac:chgData name="GIANE REGINA FONTOLAN MORAES SCATOLON" userId="b5bdc360-00bd-4daa-afba-57b035926971" providerId="ADAL" clId="{A1DF5FED-21E0-435E-864E-DFC80E268151}" dt="2022-03-01T15:26:02.429" v="158" actId="26606"/>
          <ac:spMkLst>
            <pc:docMk/>
            <pc:sldMk cId="3719657577" sldId="282"/>
            <ac:spMk id="2" creationId="{401248C6-7CA1-4828-838A-784F9DBC9DA3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429" v="158" actId="26606"/>
          <ac:spMkLst>
            <pc:docMk/>
            <pc:sldMk cId="3719657577" sldId="282"/>
            <ac:spMk id="3" creationId="{E31C7237-59C8-43CB-84DB-63BC2E6647C7}"/>
          </ac:spMkLst>
        </pc:spChg>
        <pc:spChg chg="add del">
          <ac:chgData name="GIANE REGINA FONTOLAN MORAES SCATOLON" userId="b5bdc360-00bd-4daa-afba-57b035926971" providerId="ADAL" clId="{A1DF5FED-21E0-435E-864E-DFC80E268151}" dt="2022-03-01T15:24:39.862" v="145" actId="26606"/>
          <ac:spMkLst>
            <pc:docMk/>
            <pc:sldMk cId="3719657577" sldId="282"/>
            <ac:spMk id="9" creationId="{2B566528-1B12-4246-9431-5C2D7D081168}"/>
          </ac:spMkLst>
        </pc:spChg>
        <pc:spChg chg="add del">
          <ac:chgData name="GIANE REGINA FONTOLAN MORAES SCATOLON" userId="b5bdc360-00bd-4daa-afba-57b035926971" providerId="ADAL" clId="{A1DF5FED-21E0-435E-864E-DFC80E268151}" dt="2022-03-01T15:24:39.862" v="145" actId="26606"/>
          <ac:spMkLst>
            <pc:docMk/>
            <pc:sldMk cId="3719657577" sldId="282"/>
            <ac:spMk id="11" creationId="{2E80C965-DB6D-4F81-9E9E-B027384D0BD6}"/>
          </ac:spMkLst>
        </pc:spChg>
        <pc:spChg chg="add del">
          <ac:chgData name="GIANE REGINA FONTOLAN MORAES SCATOLON" userId="b5bdc360-00bd-4daa-afba-57b035926971" providerId="ADAL" clId="{A1DF5FED-21E0-435E-864E-DFC80E268151}" dt="2022-03-01T15:24:39.862" v="145" actId="26606"/>
          <ac:spMkLst>
            <pc:docMk/>
            <pc:sldMk cId="3719657577" sldId="282"/>
            <ac:spMk id="13" creationId="{A580F890-B085-4E95-96AA-55AEBEC5CE6E}"/>
          </ac:spMkLst>
        </pc:spChg>
        <pc:spChg chg="add del">
          <ac:chgData name="GIANE REGINA FONTOLAN MORAES SCATOLON" userId="b5bdc360-00bd-4daa-afba-57b035926971" providerId="ADAL" clId="{A1DF5FED-21E0-435E-864E-DFC80E268151}" dt="2022-03-01T15:24:39.862" v="145" actId="26606"/>
          <ac:spMkLst>
            <pc:docMk/>
            <pc:sldMk cId="3719657577" sldId="282"/>
            <ac:spMk id="15" creationId="{D3F51FEB-38FB-4F6C-9F7B-2F2AFAB65463}"/>
          </ac:spMkLst>
        </pc:spChg>
        <pc:spChg chg="add del">
          <ac:chgData name="GIANE REGINA FONTOLAN MORAES SCATOLON" userId="b5bdc360-00bd-4daa-afba-57b035926971" providerId="ADAL" clId="{A1DF5FED-21E0-435E-864E-DFC80E268151}" dt="2022-03-01T15:24:39.862" v="145" actId="26606"/>
          <ac:spMkLst>
            <pc:docMk/>
            <pc:sldMk cId="3719657577" sldId="282"/>
            <ac:spMk id="17" creationId="{1E547BA6-BAE0-43BB-A7CA-60F69CE252F0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429" v="158" actId="26606"/>
          <ac:spMkLst>
            <pc:docMk/>
            <pc:sldMk cId="3719657577" sldId="282"/>
            <ac:spMk id="19" creationId="{2B566528-1B12-4246-9431-5C2D7D081168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429" v="158" actId="26606"/>
          <ac:spMkLst>
            <pc:docMk/>
            <pc:sldMk cId="3719657577" sldId="282"/>
            <ac:spMk id="20" creationId="{2E80C965-DB6D-4F81-9E9E-B027384D0BD6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429" v="158" actId="26606"/>
          <ac:spMkLst>
            <pc:docMk/>
            <pc:sldMk cId="3719657577" sldId="282"/>
            <ac:spMk id="21" creationId="{A580F890-B085-4E95-96AA-55AEBEC5CE6E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429" v="158" actId="26606"/>
          <ac:spMkLst>
            <pc:docMk/>
            <pc:sldMk cId="3719657577" sldId="282"/>
            <ac:spMk id="22" creationId="{D3F51FEB-38FB-4F6C-9F7B-2F2AFAB65463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429" v="158" actId="26606"/>
          <ac:spMkLst>
            <pc:docMk/>
            <pc:sldMk cId="3719657577" sldId="282"/>
            <ac:spMk id="23" creationId="{1E547BA6-BAE0-43BB-A7CA-60F69CE252F0}"/>
          </ac:spMkLst>
        </pc:spChg>
        <pc:graphicFrameChg chg="add del">
          <ac:chgData name="GIANE REGINA FONTOLAN MORAES SCATOLON" userId="b5bdc360-00bd-4daa-afba-57b035926971" providerId="ADAL" clId="{A1DF5FED-21E0-435E-864E-DFC80E268151}" dt="2022-03-01T15:24:39.862" v="145" actId="26606"/>
          <ac:graphicFrameMkLst>
            <pc:docMk/>
            <pc:sldMk cId="3719657577" sldId="282"/>
            <ac:graphicFrameMk id="5" creationId="{DD8ACC1B-F85D-4F7B-BE43-80B04D2D2DE4}"/>
          </ac:graphicFrameMkLst>
        </pc:graphicFrameChg>
        <pc:graphicFrameChg chg="add del mod">
          <ac:chgData name="GIANE REGINA FONTOLAN MORAES SCATOLON" userId="b5bdc360-00bd-4daa-afba-57b035926971" providerId="ADAL" clId="{A1DF5FED-21E0-435E-864E-DFC80E268151}" dt="2022-03-01T15:26:02.429" v="158" actId="26606"/>
          <ac:graphicFrameMkLst>
            <pc:docMk/>
            <pc:sldMk cId="3719657577" sldId="282"/>
            <ac:graphicFrameMk id="24" creationId="{0936DD0C-22A9-4F9E-8CD1-A1DA1E66A8A9}"/>
          </ac:graphicFrameMkLst>
        </pc:graphicFrameChg>
      </pc:sldChg>
      <pc:sldChg chg="addSp delSp modSp new mod setBg">
        <pc:chgData name="GIANE REGINA FONTOLAN MORAES SCATOLON" userId="b5bdc360-00bd-4daa-afba-57b035926971" providerId="ADAL" clId="{A1DF5FED-21E0-435E-864E-DFC80E268151}" dt="2022-03-01T15:14:07.140" v="39" actId="1076"/>
        <pc:sldMkLst>
          <pc:docMk/>
          <pc:sldMk cId="2164659856" sldId="283"/>
        </pc:sldMkLst>
        <pc:spChg chg="add mod">
          <ac:chgData name="GIANE REGINA FONTOLAN MORAES SCATOLON" userId="b5bdc360-00bd-4daa-afba-57b035926971" providerId="ADAL" clId="{A1DF5FED-21E0-435E-864E-DFC80E268151}" dt="2022-03-01T15:13:56.797" v="36" actId="207"/>
          <ac:spMkLst>
            <pc:docMk/>
            <pc:sldMk cId="2164659856" sldId="283"/>
            <ac:spMk id="3" creationId="{7F2BC4AF-7586-4A53-855E-BD31A285AB7F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8.011" v="19" actId="26606"/>
          <ac:spMkLst>
            <pc:docMk/>
            <pc:sldMk cId="2164659856" sldId="283"/>
            <ac:spMk id="9" creationId="{91F32EBA-ED97-466E-8CFA-8382584155D0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8.011" v="19" actId="26606"/>
          <ac:spMkLst>
            <pc:docMk/>
            <pc:sldMk cId="2164659856" sldId="283"/>
            <ac:spMk id="11" creationId="{62A38935-BB53-4DF7-A56E-48DD25B685D7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0.746" v="16" actId="26606"/>
          <ac:spMkLst>
            <pc:docMk/>
            <pc:sldMk cId="2164659856" sldId="283"/>
            <ac:spMk id="16" creationId="{6A84B152-3496-4C52-AF08-97AFFC09DD2C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0.746" v="16" actId="26606"/>
          <ac:spMkLst>
            <pc:docMk/>
            <pc:sldMk cId="2164659856" sldId="283"/>
            <ac:spMk id="18" creationId="{6B2ADB95-0FA3-4BD7-A8AC-89D014A83E5B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0.746" v="16" actId="26606"/>
          <ac:spMkLst>
            <pc:docMk/>
            <pc:sldMk cId="2164659856" sldId="283"/>
            <ac:spMk id="20" creationId="{C924DBCE-E731-4B22-8181-A39C1D86276C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0.746" v="16" actId="26606"/>
          <ac:spMkLst>
            <pc:docMk/>
            <pc:sldMk cId="2164659856" sldId="283"/>
            <ac:spMk id="22" creationId="{4CBF9756-6AC8-4C65-84DF-56FBFFA1D873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0.746" v="16" actId="26606"/>
          <ac:spMkLst>
            <pc:docMk/>
            <pc:sldMk cId="2164659856" sldId="283"/>
            <ac:spMk id="24" creationId="{2D385988-EAAF-4C27-AF8A-2BFBECAF3D4F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0.746" v="16" actId="26606"/>
          <ac:spMkLst>
            <pc:docMk/>
            <pc:sldMk cId="2164659856" sldId="283"/>
            <ac:spMk id="28" creationId="{B621D332-7329-4994-8836-C429A51B7549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0.746" v="16" actId="26606"/>
          <ac:spMkLst>
            <pc:docMk/>
            <pc:sldMk cId="2164659856" sldId="283"/>
            <ac:spMk id="30" creationId="{2D20F754-35A9-4508-BE3C-C59996D1437B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7.998" v="18" actId="26606"/>
          <ac:spMkLst>
            <pc:docMk/>
            <pc:sldMk cId="2164659856" sldId="283"/>
            <ac:spMk id="32" creationId="{5E39A796-BE83-48B1-B33F-35C4A32AAB57}"/>
          </ac:spMkLst>
        </pc:spChg>
        <pc:spChg chg="add del">
          <ac:chgData name="GIANE REGINA FONTOLAN MORAES SCATOLON" userId="b5bdc360-00bd-4daa-afba-57b035926971" providerId="ADAL" clId="{A1DF5FED-21E0-435E-864E-DFC80E268151}" dt="2022-03-01T15:11:57.998" v="18" actId="26606"/>
          <ac:spMkLst>
            <pc:docMk/>
            <pc:sldMk cId="2164659856" sldId="283"/>
            <ac:spMk id="33" creationId="{72F84B47-E267-4194-8194-831DB7B5547F}"/>
          </ac:spMkLst>
        </pc:spChg>
        <pc:spChg chg="add del">
          <ac:chgData name="GIANE REGINA FONTOLAN MORAES SCATOLON" userId="b5bdc360-00bd-4daa-afba-57b035926971" providerId="ADAL" clId="{A1DF5FED-21E0-435E-864E-DFC80E268151}" dt="2022-03-01T15:12:36.783" v="25" actId="26606"/>
          <ac:spMkLst>
            <pc:docMk/>
            <pc:sldMk cId="2164659856" sldId="283"/>
            <ac:spMk id="35" creationId="{91F32EBA-ED97-466E-8CFA-8382584155D0}"/>
          </ac:spMkLst>
        </pc:spChg>
        <pc:spChg chg="add del">
          <ac:chgData name="GIANE REGINA FONTOLAN MORAES SCATOLON" userId="b5bdc360-00bd-4daa-afba-57b035926971" providerId="ADAL" clId="{A1DF5FED-21E0-435E-864E-DFC80E268151}" dt="2022-03-01T15:12:36.783" v="25" actId="26606"/>
          <ac:spMkLst>
            <pc:docMk/>
            <pc:sldMk cId="2164659856" sldId="283"/>
            <ac:spMk id="36" creationId="{62A38935-BB53-4DF7-A56E-48DD25B685D7}"/>
          </ac:spMkLst>
        </pc:spChg>
        <pc:spChg chg="add">
          <ac:chgData name="GIANE REGINA FONTOLAN MORAES SCATOLON" userId="b5bdc360-00bd-4daa-afba-57b035926971" providerId="ADAL" clId="{A1DF5FED-21E0-435E-864E-DFC80E268151}" dt="2022-03-01T15:12:36.783" v="25" actId="26606"/>
          <ac:spMkLst>
            <pc:docMk/>
            <pc:sldMk cId="2164659856" sldId="283"/>
            <ac:spMk id="41" creationId="{12609869-9E80-471B-A487-A53288E0E791}"/>
          </ac:spMkLst>
        </pc:spChg>
        <pc:spChg chg="add">
          <ac:chgData name="GIANE REGINA FONTOLAN MORAES SCATOLON" userId="b5bdc360-00bd-4daa-afba-57b035926971" providerId="ADAL" clId="{A1DF5FED-21E0-435E-864E-DFC80E268151}" dt="2022-03-01T15:12:36.783" v="25" actId="26606"/>
          <ac:spMkLst>
            <pc:docMk/>
            <pc:sldMk cId="2164659856" sldId="283"/>
            <ac:spMk id="43" creationId="{7004738A-9D34-43E8-97D2-CA0EED4F8BE0}"/>
          </ac:spMkLst>
        </pc:spChg>
        <pc:spChg chg="add">
          <ac:chgData name="GIANE REGINA FONTOLAN MORAES SCATOLON" userId="b5bdc360-00bd-4daa-afba-57b035926971" providerId="ADAL" clId="{A1DF5FED-21E0-435E-864E-DFC80E268151}" dt="2022-03-01T15:12:36.783" v="25" actId="26606"/>
          <ac:spMkLst>
            <pc:docMk/>
            <pc:sldMk cId="2164659856" sldId="283"/>
            <ac:spMk id="45" creationId="{B8B8D07F-F13E-443E-BA68-2D26672D76B9}"/>
          </ac:spMkLst>
        </pc:spChg>
        <pc:spChg chg="add">
          <ac:chgData name="GIANE REGINA FONTOLAN MORAES SCATOLON" userId="b5bdc360-00bd-4daa-afba-57b035926971" providerId="ADAL" clId="{A1DF5FED-21E0-435E-864E-DFC80E268151}" dt="2022-03-01T15:12:36.783" v="25" actId="26606"/>
          <ac:spMkLst>
            <pc:docMk/>
            <pc:sldMk cId="2164659856" sldId="283"/>
            <ac:spMk id="47" creationId="{2813A4FA-24A5-41ED-A534-3807D1B2F344}"/>
          </ac:spMkLst>
        </pc:spChg>
        <pc:spChg chg="add">
          <ac:chgData name="GIANE REGINA FONTOLAN MORAES SCATOLON" userId="b5bdc360-00bd-4daa-afba-57b035926971" providerId="ADAL" clId="{A1DF5FED-21E0-435E-864E-DFC80E268151}" dt="2022-03-01T15:12:36.783" v="25" actId="26606"/>
          <ac:spMkLst>
            <pc:docMk/>
            <pc:sldMk cId="2164659856" sldId="283"/>
            <ac:spMk id="49" creationId="{C3944F27-CA70-4E84-A51A-E6BF89558979}"/>
          </ac:spMkLst>
        </pc:spChg>
        <pc:picChg chg="add mod">
          <ac:chgData name="GIANE REGINA FONTOLAN MORAES SCATOLON" userId="b5bdc360-00bd-4daa-afba-57b035926971" providerId="ADAL" clId="{A1DF5FED-21E0-435E-864E-DFC80E268151}" dt="2022-03-01T15:14:07.140" v="39" actId="1076"/>
          <ac:picMkLst>
            <pc:docMk/>
            <pc:sldMk cId="2164659856" sldId="283"/>
            <ac:picMk id="4" creationId="{E71016AA-8FF3-4F6D-AFED-1431CB88B102}"/>
          </ac:picMkLst>
        </pc:picChg>
        <pc:cxnChg chg="add del">
          <ac:chgData name="GIANE REGINA FONTOLAN MORAES SCATOLON" userId="b5bdc360-00bd-4daa-afba-57b035926971" providerId="ADAL" clId="{A1DF5FED-21E0-435E-864E-DFC80E268151}" dt="2022-03-01T15:11:50.746" v="16" actId="26606"/>
          <ac:cxnSpMkLst>
            <pc:docMk/>
            <pc:sldMk cId="2164659856" sldId="283"/>
            <ac:cxnSpMk id="26" creationId="{43621FD4-D14D-45D5-9A57-9A2DE5EA59C0}"/>
          </ac:cxnSpMkLst>
        </pc:cxnChg>
      </pc:sldChg>
      <pc:sldChg chg="addSp delSp modSp new mod setBg">
        <pc:chgData name="GIANE REGINA FONTOLAN MORAES SCATOLON" userId="b5bdc360-00bd-4daa-afba-57b035926971" providerId="ADAL" clId="{A1DF5FED-21E0-435E-864E-DFC80E268151}" dt="2022-03-01T15:20:44.665" v="138" actId="14100"/>
        <pc:sldMkLst>
          <pc:docMk/>
          <pc:sldMk cId="502803355" sldId="284"/>
        </pc:sldMkLst>
        <pc:spChg chg="add del mod">
          <ac:chgData name="GIANE REGINA FONTOLAN MORAES SCATOLON" userId="b5bdc360-00bd-4daa-afba-57b035926971" providerId="ADAL" clId="{A1DF5FED-21E0-435E-864E-DFC80E268151}" dt="2022-03-01T15:18:12.983" v="127" actId="478"/>
          <ac:spMkLst>
            <pc:docMk/>
            <pc:sldMk cId="502803355" sldId="284"/>
            <ac:spMk id="3" creationId="{7E0CA25B-403F-4C53-8054-B9C7156C85EC}"/>
          </ac:spMkLst>
        </pc:spChg>
        <pc:spChg chg="add del">
          <ac:chgData name="GIANE REGINA FONTOLAN MORAES SCATOLON" userId="b5bdc360-00bd-4daa-afba-57b035926971" providerId="ADAL" clId="{A1DF5FED-21E0-435E-864E-DFC80E268151}" dt="2022-03-01T15:20:31.824" v="135" actId="26606"/>
          <ac:spMkLst>
            <pc:docMk/>
            <pc:sldMk cId="502803355" sldId="284"/>
            <ac:spMk id="9" creationId="{32BC26D8-82FB-445E-AA49-62A77D7C1EE0}"/>
          </ac:spMkLst>
        </pc:spChg>
        <pc:spChg chg="add del">
          <ac:chgData name="GIANE REGINA FONTOLAN MORAES SCATOLON" userId="b5bdc360-00bd-4daa-afba-57b035926971" providerId="ADAL" clId="{A1DF5FED-21E0-435E-864E-DFC80E268151}" dt="2022-03-01T15:20:31.824" v="135" actId="26606"/>
          <ac:spMkLst>
            <pc:docMk/>
            <pc:sldMk cId="502803355" sldId="284"/>
            <ac:spMk id="11" creationId="{CB44330D-EA18-4254-AA95-EB49948539B8}"/>
          </ac:spMkLst>
        </pc:spChg>
        <pc:spChg chg="add">
          <ac:chgData name="GIANE REGINA FONTOLAN MORAES SCATOLON" userId="b5bdc360-00bd-4daa-afba-57b035926971" providerId="ADAL" clId="{A1DF5FED-21E0-435E-864E-DFC80E268151}" dt="2022-03-01T15:20:31.843" v="136" actId="26606"/>
          <ac:spMkLst>
            <pc:docMk/>
            <pc:sldMk cId="502803355" sldId="284"/>
            <ac:spMk id="13" creationId="{29FDB030-9B49-4CED-8CCD-4D99382388AC}"/>
          </ac:spMkLst>
        </pc:spChg>
        <pc:spChg chg="add">
          <ac:chgData name="GIANE REGINA FONTOLAN MORAES SCATOLON" userId="b5bdc360-00bd-4daa-afba-57b035926971" providerId="ADAL" clId="{A1DF5FED-21E0-435E-864E-DFC80E268151}" dt="2022-03-01T15:20:31.843" v="136" actId="26606"/>
          <ac:spMkLst>
            <pc:docMk/>
            <pc:sldMk cId="502803355" sldId="284"/>
            <ac:spMk id="14" creationId="{F3060C83-F051-4F0E-ABAD-AA0DFC48B218}"/>
          </ac:spMkLst>
        </pc:spChg>
        <pc:spChg chg="add">
          <ac:chgData name="GIANE REGINA FONTOLAN MORAES SCATOLON" userId="b5bdc360-00bd-4daa-afba-57b035926971" providerId="ADAL" clId="{A1DF5FED-21E0-435E-864E-DFC80E268151}" dt="2022-03-01T15:20:31.843" v="136" actId="26606"/>
          <ac:spMkLst>
            <pc:docMk/>
            <pc:sldMk cId="502803355" sldId="284"/>
            <ac:spMk id="15" creationId="{3783CA14-24A1-485C-8B30-D6A5D87987AD}"/>
          </ac:spMkLst>
        </pc:spChg>
        <pc:spChg chg="add">
          <ac:chgData name="GIANE REGINA FONTOLAN MORAES SCATOLON" userId="b5bdc360-00bd-4daa-afba-57b035926971" providerId="ADAL" clId="{A1DF5FED-21E0-435E-864E-DFC80E268151}" dt="2022-03-01T15:20:31.843" v="136" actId="26606"/>
          <ac:spMkLst>
            <pc:docMk/>
            <pc:sldMk cId="502803355" sldId="284"/>
            <ac:spMk id="16" creationId="{83C98ABE-055B-441F-B07E-44F97F083C39}"/>
          </ac:spMkLst>
        </pc:spChg>
        <pc:spChg chg="add">
          <ac:chgData name="GIANE REGINA FONTOLAN MORAES SCATOLON" userId="b5bdc360-00bd-4daa-afba-57b035926971" providerId="ADAL" clId="{A1DF5FED-21E0-435E-864E-DFC80E268151}" dt="2022-03-01T15:20:31.843" v="136" actId="26606"/>
          <ac:spMkLst>
            <pc:docMk/>
            <pc:sldMk cId="502803355" sldId="284"/>
            <ac:spMk id="17" creationId="{9A97C86A-04D6-40F7-AE84-31AB43E6A846}"/>
          </ac:spMkLst>
        </pc:spChg>
        <pc:spChg chg="add">
          <ac:chgData name="GIANE REGINA FONTOLAN MORAES SCATOLON" userId="b5bdc360-00bd-4daa-afba-57b035926971" providerId="ADAL" clId="{A1DF5FED-21E0-435E-864E-DFC80E268151}" dt="2022-03-01T15:20:31.843" v="136" actId="26606"/>
          <ac:spMkLst>
            <pc:docMk/>
            <pc:sldMk cId="502803355" sldId="284"/>
            <ac:spMk id="19" creationId="{FF9F2414-84E8-453E-B1F3-389FDE8192D9}"/>
          </ac:spMkLst>
        </pc:spChg>
        <pc:spChg chg="add">
          <ac:chgData name="GIANE REGINA FONTOLAN MORAES SCATOLON" userId="b5bdc360-00bd-4daa-afba-57b035926971" providerId="ADAL" clId="{A1DF5FED-21E0-435E-864E-DFC80E268151}" dt="2022-03-01T15:20:31.843" v="136" actId="26606"/>
          <ac:spMkLst>
            <pc:docMk/>
            <pc:sldMk cId="502803355" sldId="284"/>
            <ac:spMk id="21" creationId="{3ECA69A1-7536-43AC-85EF-C7106179F5ED}"/>
          </ac:spMkLst>
        </pc:spChg>
        <pc:picChg chg="add mod modCrop">
          <ac:chgData name="GIANE REGINA FONTOLAN MORAES SCATOLON" userId="b5bdc360-00bd-4daa-afba-57b035926971" providerId="ADAL" clId="{A1DF5FED-21E0-435E-864E-DFC80E268151}" dt="2022-03-01T15:20:44.665" v="138" actId="14100"/>
          <ac:picMkLst>
            <pc:docMk/>
            <pc:sldMk cId="502803355" sldId="284"/>
            <ac:picMk id="4" creationId="{429F9C87-4B09-4EBD-A188-14FA7445511F}"/>
          </ac:picMkLst>
        </pc:picChg>
      </pc:sldChg>
      <pc:sldChg chg="addSp delSp modSp new mod setBg modClrScheme chgLayout">
        <pc:chgData name="GIANE REGINA FONTOLAN MORAES SCATOLON" userId="b5bdc360-00bd-4daa-afba-57b035926971" providerId="ADAL" clId="{A1DF5FED-21E0-435E-864E-DFC80E268151}" dt="2022-03-01T15:28:07.284" v="214" actId="207"/>
        <pc:sldMkLst>
          <pc:docMk/>
          <pc:sldMk cId="2484816330" sldId="285"/>
        </pc:sldMkLst>
        <pc:spChg chg="del">
          <ac:chgData name="GIANE REGINA FONTOLAN MORAES SCATOLON" userId="b5bdc360-00bd-4daa-afba-57b035926971" providerId="ADAL" clId="{A1DF5FED-21E0-435E-864E-DFC80E268151}" dt="2022-03-01T15:22:50.410" v="140" actId="700"/>
          <ac:spMkLst>
            <pc:docMk/>
            <pc:sldMk cId="2484816330" sldId="285"/>
            <ac:spMk id="2" creationId="{05DD3729-5794-4C23-A4CE-C8A4FD11807D}"/>
          </ac:spMkLst>
        </pc:spChg>
        <pc:spChg chg="del">
          <ac:chgData name="GIANE REGINA FONTOLAN MORAES SCATOLON" userId="b5bdc360-00bd-4daa-afba-57b035926971" providerId="ADAL" clId="{A1DF5FED-21E0-435E-864E-DFC80E268151}" dt="2022-03-01T15:22:50.410" v="140" actId="700"/>
          <ac:spMkLst>
            <pc:docMk/>
            <pc:sldMk cId="2484816330" sldId="285"/>
            <ac:spMk id="3" creationId="{283C8C98-A52B-4E8E-8DF4-3C7691A485A5}"/>
          </ac:spMkLst>
        </pc:spChg>
        <pc:spChg chg="add mod ord">
          <ac:chgData name="GIANE REGINA FONTOLAN MORAES SCATOLON" userId="b5bdc360-00bd-4daa-afba-57b035926971" providerId="ADAL" clId="{A1DF5FED-21E0-435E-864E-DFC80E268151}" dt="2022-03-01T15:28:07.284" v="214" actId="207"/>
          <ac:spMkLst>
            <pc:docMk/>
            <pc:sldMk cId="2484816330" sldId="285"/>
            <ac:spMk id="5" creationId="{E36CA16F-C849-43BA-8A6A-E46036704ECA}"/>
          </ac:spMkLst>
        </pc:spChg>
        <pc:spChg chg="add del mod ord">
          <ac:chgData name="GIANE REGINA FONTOLAN MORAES SCATOLON" userId="b5bdc360-00bd-4daa-afba-57b035926971" providerId="ADAL" clId="{A1DF5FED-21E0-435E-864E-DFC80E268151}" dt="2022-03-01T15:27:14.868" v="207" actId="26606"/>
          <ac:spMkLst>
            <pc:docMk/>
            <pc:sldMk cId="2484816330" sldId="285"/>
            <ac:spMk id="6" creationId="{6F31FE1B-A003-4AC2-9F41-0A4296A46B5F}"/>
          </ac:spMkLst>
        </pc:spChg>
        <pc:spChg chg="add">
          <ac:chgData name="GIANE REGINA FONTOLAN MORAES SCATOLON" userId="b5bdc360-00bd-4daa-afba-57b035926971" providerId="ADAL" clId="{A1DF5FED-21E0-435E-864E-DFC80E268151}" dt="2022-03-01T15:27:14.868" v="207" actId="26606"/>
          <ac:spMkLst>
            <pc:docMk/>
            <pc:sldMk cId="2484816330" sldId="285"/>
            <ac:spMk id="8" creationId="{D4771268-CB57-404A-9271-370EB28F6090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783" v="159" actId="26606"/>
          <ac:spMkLst>
            <pc:docMk/>
            <pc:sldMk cId="2484816330" sldId="285"/>
            <ac:spMk id="9" creationId="{86FF76B9-219D-4469-AF87-0236D29032F1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783" v="159" actId="26606"/>
          <ac:spMkLst>
            <pc:docMk/>
            <pc:sldMk cId="2484816330" sldId="285"/>
            <ac:spMk id="15" creationId="{2E80C965-DB6D-4F81-9E9E-B027384D0BD6}"/>
          </ac:spMkLst>
        </pc:spChg>
        <pc:spChg chg="add del">
          <ac:chgData name="GIANE REGINA FONTOLAN MORAES SCATOLON" userId="b5bdc360-00bd-4daa-afba-57b035926971" providerId="ADAL" clId="{A1DF5FED-21E0-435E-864E-DFC80E268151}" dt="2022-03-01T15:26:02.783" v="159" actId="26606"/>
          <ac:spMkLst>
            <pc:docMk/>
            <pc:sldMk cId="2484816330" sldId="285"/>
            <ac:spMk id="17" creationId="{633C5E46-DAC5-4661-9C87-22B08E2A512F}"/>
          </ac:spMkLst>
        </pc:spChg>
        <pc:grpChg chg="add del">
          <ac:chgData name="GIANE REGINA FONTOLAN MORAES SCATOLON" userId="b5bdc360-00bd-4daa-afba-57b035926971" providerId="ADAL" clId="{A1DF5FED-21E0-435E-864E-DFC80E268151}" dt="2022-03-01T15:26:02.783" v="159" actId="26606"/>
          <ac:grpSpMkLst>
            <pc:docMk/>
            <pc:sldMk cId="2484816330" sldId="285"/>
            <ac:grpSpMk id="11" creationId="{DB88BD78-87E1-424D-B479-C37D8E41B12E}"/>
          </ac:grpSpMkLst>
        </pc:grpChg>
        <pc:picChg chg="add mod ord">
          <ac:chgData name="GIANE REGINA FONTOLAN MORAES SCATOLON" userId="b5bdc360-00bd-4daa-afba-57b035926971" providerId="ADAL" clId="{A1DF5FED-21E0-435E-864E-DFC80E268151}" dt="2022-03-01T15:27:14.868" v="207" actId="26606"/>
          <ac:picMkLst>
            <pc:docMk/>
            <pc:sldMk cId="2484816330" sldId="285"/>
            <ac:picMk id="4" creationId="{29600CD7-0725-44C0-8191-3BF0B938A850}"/>
          </ac:picMkLst>
        </pc:picChg>
      </pc:sldChg>
      <pc:sldChg chg="addSp delSp modSp new mod setBg">
        <pc:chgData name="GIANE REGINA FONTOLAN MORAES SCATOLON" userId="b5bdc360-00bd-4daa-afba-57b035926971" providerId="ADAL" clId="{A1DF5FED-21E0-435E-864E-DFC80E268151}" dt="2022-03-01T15:38:18.925" v="249" actId="14100"/>
        <pc:sldMkLst>
          <pc:docMk/>
          <pc:sldMk cId="584254846" sldId="286"/>
        </pc:sldMkLst>
        <pc:spChg chg="add">
          <ac:chgData name="GIANE REGINA FONTOLAN MORAES SCATOLON" userId="b5bdc360-00bd-4daa-afba-57b035926971" providerId="ADAL" clId="{A1DF5FED-21E0-435E-864E-DFC80E268151}" dt="2022-03-01T15:33:18.739" v="223" actId="26606"/>
          <ac:spMkLst>
            <pc:docMk/>
            <pc:sldMk cId="584254846" sldId="286"/>
            <ac:spMk id="9" creationId="{F3060C83-F051-4F0E-ABAD-AA0DFC48B218}"/>
          </ac:spMkLst>
        </pc:spChg>
        <pc:spChg chg="add">
          <ac:chgData name="GIANE REGINA FONTOLAN MORAES SCATOLON" userId="b5bdc360-00bd-4daa-afba-57b035926971" providerId="ADAL" clId="{A1DF5FED-21E0-435E-864E-DFC80E268151}" dt="2022-03-01T15:33:18.739" v="223" actId="26606"/>
          <ac:spMkLst>
            <pc:docMk/>
            <pc:sldMk cId="584254846" sldId="286"/>
            <ac:spMk id="11" creationId="{83C98ABE-055B-441F-B07E-44F97F083C39}"/>
          </ac:spMkLst>
        </pc:spChg>
        <pc:spChg chg="add">
          <ac:chgData name="GIANE REGINA FONTOLAN MORAES SCATOLON" userId="b5bdc360-00bd-4daa-afba-57b035926971" providerId="ADAL" clId="{A1DF5FED-21E0-435E-864E-DFC80E268151}" dt="2022-03-01T15:33:18.739" v="223" actId="26606"/>
          <ac:spMkLst>
            <pc:docMk/>
            <pc:sldMk cId="584254846" sldId="286"/>
            <ac:spMk id="13" creationId="{29FDB030-9B49-4CED-8CCD-4D99382388AC}"/>
          </ac:spMkLst>
        </pc:spChg>
        <pc:spChg chg="add">
          <ac:chgData name="GIANE REGINA FONTOLAN MORAES SCATOLON" userId="b5bdc360-00bd-4daa-afba-57b035926971" providerId="ADAL" clId="{A1DF5FED-21E0-435E-864E-DFC80E268151}" dt="2022-03-01T15:33:18.739" v="223" actId="26606"/>
          <ac:spMkLst>
            <pc:docMk/>
            <pc:sldMk cId="584254846" sldId="286"/>
            <ac:spMk id="15" creationId="{3783CA14-24A1-485C-8B30-D6A5D87987AD}"/>
          </ac:spMkLst>
        </pc:spChg>
        <pc:spChg chg="add">
          <ac:chgData name="GIANE REGINA FONTOLAN MORAES SCATOLON" userId="b5bdc360-00bd-4daa-afba-57b035926971" providerId="ADAL" clId="{A1DF5FED-21E0-435E-864E-DFC80E268151}" dt="2022-03-01T15:33:18.739" v="223" actId="26606"/>
          <ac:spMkLst>
            <pc:docMk/>
            <pc:sldMk cId="584254846" sldId="286"/>
            <ac:spMk id="17" creationId="{9A97C86A-04D6-40F7-AE84-31AB43E6A846}"/>
          </ac:spMkLst>
        </pc:spChg>
        <pc:spChg chg="add">
          <ac:chgData name="GIANE REGINA FONTOLAN MORAES SCATOLON" userId="b5bdc360-00bd-4daa-afba-57b035926971" providerId="ADAL" clId="{A1DF5FED-21E0-435E-864E-DFC80E268151}" dt="2022-03-01T15:33:18.739" v="223" actId="26606"/>
          <ac:spMkLst>
            <pc:docMk/>
            <pc:sldMk cId="584254846" sldId="286"/>
            <ac:spMk id="19" creationId="{FF9F2414-84E8-453E-B1F3-389FDE8192D9}"/>
          </ac:spMkLst>
        </pc:spChg>
        <pc:spChg chg="add">
          <ac:chgData name="GIANE REGINA FONTOLAN MORAES SCATOLON" userId="b5bdc360-00bd-4daa-afba-57b035926971" providerId="ADAL" clId="{A1DF5FED-21E0-435E-864E-DFC80E268151}" dt="2022-03-01T15:33:18.739" v="223" actId="26606"/>
          <ac:spMkLst>
            <pc:docMk/>
            <pc:sldMk cId="584254846" sldId="286"/>
            <ac:spMk id="21" creationId="{3ECA69A1-7536-43AC-85EF-C7106179F5ED}"/>
          </ac:spMkLst>
        </pc:spChg>
        <pc:picChg chg="add del mod">
          <ac:chgData name="GIANE REGINA FONTOLAN MORAES SCATOLON" userId="b5bdc360-00bd-4daa-afba-57b035926971" providerId="ADAL" clId="{A1DF5FED-21E0-435E-864E-DFC80E268151}" dt="2022-03-01T15:31:38.558" v="219" actId="478"/>
          <ac:picMkLst>
            <pc:docMk/>
            <pc:sldMk cId="584254846" sldId="286"/>
            <ac:picMk id="2" creationId="{B198861C-074E-49B4-8C7E-1269003D4DA1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32:49.487" v="221" actId="478"/>
          <ac:picMkLst>
            <pc:docMk/>
            <pc:sldMk cId="584254846" sldId="286"/>
            <ac:picMk id="3" creationId="{D2C49FAD-0A7C-434C-9046-3027E0630029}"/>
          </ac:picMkLst>
        </pc:picChg>
        <pc:picChg chg="add mod">
          <ac:chgData name="GIANE REGINA FONTOLAN MORAES SCATOLON" userId="b5bdc360-00bd-4daa-afba-57b035926971" providerId="ADAL" clId="{A1DF5FED-21E0-435E-864E-DFC80E268151}" dt="2022-03-01T15:38:18.925" v="249" actId="14100"/>
          <ac:picMkLst>
            <pc:docMk/>
            <pc:sldMk cId="584254846" sldId="286"/>
            <ac:picMk id="4" creationId="{8E2ECE26-6AFB-4C4D-9CC8-90C2B96F7495}"/>
          </ac:picMkLst>
        </pc:picChg>
      </pc:sldChg>
      <pc:sldChg chg="new del">
        <pc:chgData name="GIANE REGINA FONTOLAN MORAES SCATOLON" userId="b5bdc360-00bd-4daa-afba-57b035926971" providerId="ADAL" clId="{A1DF5FED-21E0-435E-864E-DFC80E268151}" dt="2022-03-01T15:38:14.317" v="247" actId="680"/>
        <pc:sldMkLst>
          <pc:docMk/>
          <pc:sldMk cId="567710447" sldId="287"/>
        </pc:sldMkLst>
      </pc:sldChg>
      <pc:sldChg chg="addSp modSp new mod">
        <pc:chgData name="GIANE REGINA FONTOLAN MORAES SCATOLON" userId="b5bdc360-00bd-4daa-afba-57b035926971" providerId="ADAL" clId="{A1DF5FED-21E0-435E-864E-DFC80E268151}" dt="2022-03-01T15:55:23.264" v="393" actId="20577"/>
        <pc:sldMkLst>
          <pc:docMk/>
          <pc:sldMk cId="1678097534" sldId="287"/>
        </pc:sldMkLst>
        <pc:spChg chg="add mod">
          <ac:chgData name="GIANE REGINA FONTOLAN MORAES SCATOLON" userId="b5bdc360-00bd-4daa-afba-57b035926971" providerId="ADAL" clId="{A1DF5FED-21E0-435E-864E-DFC80E268151}" dt="2022-03-01T15:55:23.264" v="393" actId="20577"/>
          <ac:spMkLst>
            <pc:docMk/>
            <pc:sldMk cId="1678097534" sldId="287"/>
            <ac:spMk id="3" creationId="{4A92B872-D449-479A-8A78-F6EF92CFDB28}"/>
          </ac:spMkLst>
        </pc:spChg>
      </pc:sldChg>
      <pc:sldChg chg="addSp modSp new mod">
        <pc:chgData name="GIANE REGINA FONTOLAN MORAES SCATOLON" userId="b5bdc360-00bd-4daa-afba-57b035926971" providerId="ADAL" clId="{A1DF5FED-21E0-435E-864E-DFC80E268151}" dt="2022-03-01T15:54:42.197" v="388" actId="1076"/>
        <pc:sldMkLst>
          <pc:docMk/>
          <pc:sldMk cId="2867765754" sldId="288"/>
        </pc:sldMkLst>
        <pc:spChg chg="add mod">
          <ac:chgData name="GIANE REGINA FONTOLAN MORAES SCATOLON" userId="b5bdc360-00bd-4daa-afba-57b035926971" providerId="ADAL" clId="{A1DF5FED-21E0-435E-864E-DFC80E268151}" dt="2022-03-01T15:54:42.197" v="388" actId="1076"/>
          <ac:spMkLst>
            <pc:docMk/>
            <pc:sldMk cId="2867765754" sldId="288"/>
            <ac:spMk id="3" creationId="{A04F57AC-FE5B-4F5A-A8CC-9D52D8AC43D4}"/>
          </ac:spMkLst>
        </pc:spChg>
      </pc:sldChg>
      <pc:sldChg chg="addSp modSp new mod ord">
        <pc:chgData name="GIANE REGINA FONTOLAN MORAES SCATOLON" userId="b5bdc360-00bd-4daa-afba-57b035926971" providerId="ADAL" clId="{A1DF5FED-21E0-435E-864E-DFC80E268151}" dt="2022-03-01T15:55:04.694" v="391" actId="20577"/>
        <pc:sldMkLst>
          <pc:docMk/>
          <pc:sldMk cId="3979642810" sldId="289"/>
        </pc:sldMkLst>
        <pc:spChg chg="add mod">
          <ac:chgData name="GIANE REGINA FONTOLAN MORAES SCATOLON" userId="b5bdc360-00bd-4daa-afba-57b035926971" providerId="ADAL" clId="{A1DF5FED-21E0-435E-864E-DFC80E268151}" dt="2022-03-01T15:55:04.694" v="391" actId="20577"/>
          <ac:spMkLst>
            <pc:docMk/>
            <pc:sldMk cId="3979642810" sldId="289"/>
            <ac:spMk id="3" creationId="{B6EF5C83-402C-4669-B7FB-B0C199CB1784}"/>
          </ac:spMkLst>
        </pc:spChg>
      </pc:sldChg>
      <pc:sldChg chg="addSp delSp modSp new mod">
        <pc:chgData name="GIANE REGINA FONTOLAN MORAES SCATOLON" userId="b5bdc360-00bd-4daa-afba-57b035926971" providerId="ADAL" clId="{A1DF5FED-21E0-435E-864E-DFC80E268151}" dt="2022-03-01T17:10:15.767" v="1062" actId="1076"/>
        <pc:sldMkLst>
          <pc:docMk/>
          <pc:sldMk cId="3960766694" sldId="290"/>
        </pc:sldMkLst>
        <pc:spChg chg="add mod">
          <ac:chgData name="GIANE REGINA FONTOLAN MORAES SCATOLON" userId="b5bdc360-00bd-4daa-afba-57b035926971" providerId="ADAL" clId="{A1DF5FED-21E0-435E-864E-DFC80E268151}" dt="2022-03-01T17:10:15.767" v="1062" actId="1076"/>
          <ac:spMkLst>
            <pc:docMk/>
            <pc:sldMk cId="3960766694" sldId="290"/>
            <ac:spMk id="3" creationId="{DADAD002-785B-416F-9560-A0079AA07897}"/>
          </ac:spMkLst>
        </pc:spChg>
        <pc:spChg chg="add del">
          <ac:chgData name="GIANE REGINA FONTOLAN MORAES SCATOLON" userId="b5bdc360-00bd-4daa-afba-57b035926971" providerId="ADAL" clId="{A1DF5FED-21E0-435E-864E-DFC80E268151}" dt="2022-03-01T15:58:02.708" v="402"/>
          <ac:spMkLst>
            <pc:docMk/>
            <pc:sldMk cId="3960766694" sldId="290"/>
            <ac:spMk id="4" creationId="{4B2B28CE-4859-40F0-A0A9-DF5DBCA14523}"/>
          </ac:spMkLst>
        </pc:spChg>
        <pc:spChg chg="add del">
          <ac:chgData name="GIANE REGINA FONTOLAN MORAES SCATOLON" userId="b5bdc360-00bd-4daa-afba-57b035926971" providerId="ADAL" clId="{A1DF5FED-21E0-435E-864E-DFC80E268151}" dt="2022-03-01T15:58:02.708" v="402"/>
          <ac:spMkLst>
            <pc:docMk/>
            <pc:sldMk cId="3960766694" sldId="290"/>
            <ac:spMk id="5" creationId="{7657DF1F-DEFD-4DD5-8CBF-81A4A7647168}"/>
          </ac:spMkLst>
        </pc:spChg>
        <pc:spChg chg="add del">
          <ac:chgData name="GIANE REGINA FONTOLAN MORAES SCATOLON" userId="b5bdc360-00bd-4daa-afba-57b035926971" providerId="ADAL" clId="{A1DF5FED-21E0-435E-864E-DFC80E268151}" dt="2022-03-01T15:58:02.708" v="402"/>
          <ac:spMkLst>
            <pc:docMk/>
            <pc:sldMk cId="3960766694" sldId="290"/>
            <ac:spMk id="6" creationId="{B4DBABFC-93F7-4A32-95C8-4DC4D94C4213}"/>
          </ac:spMkLst>
        </pc:spChg>
        <pc:spChg chg="add del">
          <ac:chgData name="GIANE REGINA FONTOLAN MORAES SCATOLON" userId="b5bdc360-00bd-4daa-afba-57b035926971" providerId="ADAL" clId="{A1DF5FED-21E0-435E-864E-DFC80E268151}" dt="2022-03-01T15:58:02.708" v="402"/>
          <ac:spMkLst>
            <pc:docMk/>
            <pc:sldMk cId="3960766694" sldId="290"/>
            <ac:spMk id="7" creationId="{A458858F-D40C-48F9-8872-A42B4954A9E1}"/>
          </ac:spMkLst>
        </pc:spChg>
        <pc:spChg chg="add mod">
          <ac:chgData name="GIANE REGINA FONTOLAN MORAES SCATOLON" userId="b5bdc360-00bd-4daa-afba-57b035926971" providerId="ADAL" clId="{A1DF5FED-21E0-435E-864E-DFC80E268151}" dt="2022-03-01T16:01:59.894" v="430" actId="1076"/>
          <ac:spMkLst>
            <pc:docMk/>
            <pc:sldMk cId="3960766694" sldId="290"/>
            <ac:spMk id="8" creationId="{FB8C1028-452F-4985-9A63-3A5C177C4581}"/>
          </ac:spMkLst>
        </pc:spChg>
        <pc:spChg chg="add mod">
          <ac:chgData name="GIANE REGINA FONTOLAN MORAES SCATOLON" userId="b5bdc360-00bd-4daa-afba-57b035926971" providerId="ADAL" clId="{A1DF5FED-21E0-435E-864E-DFC80E268151}" dt="2022-03-01T16:02:12.610" v="432" actId="1076"/>
          <ac:spMkLst>
            <pc:docMk/>
            <pc:sldMk cId="3960766694" sldId="290"/>
            <ac:spMk id="9" creationId="{FF55FE64-EBC2-45E5-B273-03E23D0ADE5D}"/>
          </ac:spMkLst>
        </pc:sp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26" creationId="{1C85BF23-3ABE-467D-978C-CFCAEDF6B6A1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27" creationId="{F0D565F0-D569-4397-B05B-490026D9BA82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28" creationId="{097C37DA-D4F2-4CCE-8CEE-21D6170F1C1C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29" creationId="{A0629D6F-A2D7-4EB0-8807-A0829A8CDA9B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30" creationId="{6DA00D13-1FB7-4700-AD31-434039C65C7A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31" creationId="{E62E62B8-08AC-4CA2-88AF-8ED94F81A31F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32" creationId="{0FA58839-6086-4400-9C29-4BDFBAE0988D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33" creationId="{6A7B1144-00A1-41BA-BB5D-DD36A7C3CDE1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34" creationId="{999D442A-16FF-4FDF-AEAB-5AC89BF837EB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35" creationId="{9704A6B3-0237-422A-B42B-91638609721A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37" creationId="{5AE6074F-9387-465D-BEF6-B0E3CD43FAB2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38" creationId="{C07C52D2-DA3C-4533-B5A2-5F24071C60DC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40" creationId="{E348642B-01A0-49FD-BEC1-AFF56F5E99F7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41" creationId="{497E93D8-43E5-4FEB-A4F3-6532797D7F29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42" creationId="{E5F412DC-E426-46E5-BA7A-130896583447}"/>
          </ac:picMkLst>
        </pc:picChg>
        <pc:picChg chg="add del">
          <ac:chgData name="GIANE REGINA FONTOLAN MORAES SCATOLON" userId="b5bdc360-00bd-4daa-afba-57b035926971" providerId="ADAL" clId="{A1DF5FED-21E0-435E-864E-DFC80E268151}" dt="2022-03-01T15:58:02.708" v="402"/>
          <ac:picMkLst>
            <pc:docMk/>
            <pc:sldMk cId="3960766694" sldId="290"/>
            <ac:picMk id="1043" creationId="{C2786AC7-4E08-4A00-BAA3-75F9993042F1}"/>
          </ac:picMkLst>
        </pc:picChg>
      </pc:sldChg>
      <pc:sldChg chg="addSp delSp modSp new mod modClrScheme chgLayout">
        <pc:chgData name="GIANE REGINA FONTOLAN MORAES SCATOLON" userId="b5bdc360-00bd-4daa-afba-57b035926971" providerId="ADAL" clId="{A1DF5FED-21E0-435E-864E-DFC80E268151}" dt="2022-03-01T16:14:10.730" v="538"/>
        <pc:sldMkLst>
          <pc:docMk/>
          <pc:sldMk cId="1447924331" sldId="291"/>
        </pc:sldMkLst>
        <pc:spChg chg="add mod">
          <ac:chgData name="GIANE REGINA FONTOLAN MORAES SCATOLON" userId="b5bdc360-00bd-4daa-afba-57b035926971" providerId="ADAL" clId="{A1DF5FED-21E0-435E-864E-DFC80E268151}" dt="2022-03-01T16:14:08.757" v="534" actId="1076"/>
          <ac:spMkLst>
            <pc:docMk/>
            <pc:sldMk cId="1447924331" sldId="291"/>
            <ac:spMk id="3" creationId="{4731C3E7-0848-4B0C-B338-A5146B404082}"/>
          </ac:spMkLst>
        </pc:spChg>
        <pc:spChg chg="add mod ord">
          <ac:chgData name="GIANE REGINA FONTOLAN MORAES SCATOLON" userId="b5bdc360-00bd-4daa-afba-57b035926971" providerId="ADAL" clId="{A1DF5FED-21E0-435E-864E-DFC80E268151}" dt="2022-03-01T16:14:03.033" v="533" actId="27636"/>
          <ac:spMkLst>
            <pc:docMk/>
            <pc:sldMk cId="1447924331" sldId="291"/>
            <ac:spMk id="4" creationId="{D014EE7D-5973-4554-BBAD-266029491857}"/>
          </ac:spMkLst>
        </pc:spChg>
        <pc:spChg chg="add del mod">
          <ac:chgData name="GIANE REGINA FONTOLAN MORAES SCATOLON" userId="b5bdc360-00bd-4daa-afba-57b035926971" providerId="ADAL" clId="{A1DF5FED-21E0-435E-864E-DFC80E268151}" dt="2022-03-01T16:14:10.728" v="536"/>
          <ac:spMkLst>
            <pc:docMk/>
            <pc:sldMk cId="1447924331" sldId="291"/>
            <ac:spMk id="6" creationId="{5146C1BF-6878-4126-AF27-282B8263BDDC}"/>
          </ac:spMkLst>
        </pc:spChg>
        <pc:spChg chg="add del mod">
          <ac:chgData name="GIANE REGINA FONTOLAN MORAES SCATOLON" userId="b5bdc360-00bd-4daa-afba-57b035926971" providerId="ADAL" clId="{A1DF5FED-21E0-435E-864E-DFC80E268151}" dt="2022-03-01T16:14:10.730" v="538"/>
          <ac:spMkLst>
            <pc:docMk/>
            <pc:sldMk cId="1447924331" sldId="291"/>
            <ac:spMk id="8" creationId="{7035629A-5A57-4FE7-BCD2-5919EDE4DCDE}"/>
          </ac:spMkLst>
        </pc:spChg>
      </pc:sldChg>
      <pc:sldChg chg="addSp modSp new mod">
        <pc:chgData name="GIANE REGINA FONTOLAN MORAES SCATOLON" userId="b5bdc360-00bd-4daa-afba-57b035926971" providerId="ADAL" clId="{A1DF5FED-21E0-435E-864E-DFC80E268151}" dt="2022-03-01T16:36:48.285" v="832" actId="14100"/>
        <pc:sldMkLst>
          <pc:docMk/>
          <pc:sldMk cId="1239801999" sldId="292"/>
        </pc:sldMkLst>
        <pc:spChg chg="mod">
          <ac:chgData name="GIANE REGINA FONTOLAN MORAES SCATOLON" userId="b5bdc360-00bd-4daa-afba-57b035926971" providerId="ADAL" clId="{A1DF5FED-21E0-435E-864E-DFC80E268151}" dt="2022-03-01T16:36:19.178" v="825" actId="14100"/>
          <ac:spMkLst>
            <pc:docMk/>
            <pc:sldMk cId="1239801999" sldId="292"/>
            <ac:spMk id="2" creationId="{90712F53-42C4-4CA8-8A7B-B4EFDC567BFD}"/>
          </ac:spMkLst>
        </pc:spChg>
        <pc:spChg chg="add mod">
          <ac:chgData name="GIANE REGINA FONTOLAN MORAES SCATOLON" userId="b5bdc360-00bd-4daa-afba-57b035926971" providerId="ADAL" clId="{A1DF5FED-21E0-435E-864E-DFC80E268151}" dt="2022-03-01T16:36:48.285" v="832" actId="14100"/>
          <ac:spMkLst>
            <pc:docMk/>
            <pc:sldMk cId="1239801999" sldId="292"/>
            <ac:spMk id="4" creationId="{7BBD3B6C-831B-468F-853D-64EADF20BE01}"/>
          </ac:spMkLst>
        </pc:spChg>
      </pc:sldChg>
      <pc:sldChg chg="addSp delSp modSp new mod">
        <pc:chgData name="GIANE REGINA FONTOLAN MORAES SCATOLON" userId="b5bdc360-00bd-4daa-afba-57b035926971" providerId="ADAL" clId="{A1DF5FED-21E0-435E-864E-DFC80E268151}" dt="2022-03-01T16:35:25.972" v="822" actId="20577"/>
        <pc:sldMkLst>
          <pc:docMk/>
          <pc:sldMk cId="849217686" sldId="293"/>
        </pc:sldMkLst>
        <pc:spChg chg="del mod">
          <ac:chgData name="GIANE REGINA FONTOLAN MORAES SCATOLON" userId="b5bdc360-00bd-4daa-afba-57b035926971" providerId="ADAL" clId="{A1DF5FED-21E0-435E-864E-DFC80E268151}" dt="2022-03-01T16:33:46.311" v="713" actId="478"/>
          <ac:spMkLst>
            <pc:docMk/>
            <pc:sldMk cId="849217686" sldId="293"/>
            <ac:spMk id="2" creationId="{A6C3ABFC-489A-4077-85FA-DB0B85E58E53}"/>
          </ac:spMkLst>
        </pc:spChg>
        <pc:spChg chg="add mod">
          <ac:chgData name="GIANE REGINA FONTOLAN MORAES SCATOLON" userId="b5bdc360-00bd-4daa-afba-57b035926971" providerId="ADAL" clId="{A1DF5FED-21E0-435E-864E-DFC80E268151}" dt="2022-03-01T16:35:25.972" v="822" actId="20577"/>
          <ac:spMkLst>
            <pc:docMk/>
            <pc:sldMk cId="849217686" sldId="293"/>
            <ac:spMk id="4" creationId="{F524577C-E603-445D-A135-1F327FCB9767}"/>
          </ac:spMkLst>
        </pc:spChg>
        <pc:spChg chg="add del mod">
          <ac:chgData name="GIANE REGINA FONTOLAN MORAES SCATOLON" userId="b5bdc360-00bd-4daa-afba-57b035926971" providerId="ADAL" clId="{A1DF5FED-21E0-435E-864E-DFC80E268151}" dt="2022-03-01T16:33:48.029" v="715" actId="478"/>
          <ac:spMkLst>
            <pc:docMk/>
            <pc:sldMk cId="849217686" sldId="293"/>
            <ac:spMk id="6" creationId="{1A79E008-E536-40C4-99E1-D8054327C378}"/>
          </ac:spMkLst>
        </pc:spChg>
      </pc:sldChg>
      <pc:sldChg chg="addSp delSp modSp new mod">
        <pc:chgData name="GIANE REGINA FONTOLAN MORAES SCATOLON" userId="b5bdc360-00bd-4daa-afba-57b035926971" providerId="ADAL" clId="{A1DF5FED-21E0-435E-864E-DFC80E268151}" dt="2022-03-01T16:32:36.938" v="701" actId="1076"/>
        <pc:sldMkLst>
          <pc:docMk/>
          <pc:sldMk cId="240810951" sldId="294"/>
        </pc:sldMkLst>
        <pc:spChg chg="del mod">
          <ac:chgData name="GIANE REGINA FONTOLAN MORAES SCATOLON" userId="b5bdc360-00bd-4daa-afba-57b035926971" providerId="ADAL" clId="{A1DF5FED-21E0-435E-864E-DFC80E268151}" dt="2022-03-01T16:19:36.469" v="620" actId="478"/>
          <ac:spMkLst>
            <pc:docMk/>
            <pc:sldMk cId="240810951" sldId="294"/>
            <ac:spMk id="2" creationId="{4AEF9FEB-5BEA-4BDC-9D11-522DB9C93B26}"/>
          </ac:spMkLst>
        </pc:spChg>
        <pc:spChg chg="add mod">
          <ac:chgData name="GIANE REGINA FONTOLAN MORAES SCATOLON" userId="b5bdc360-00bd-4daa-afba-57b035926971" providerId="ADAL" clId="{A1DF5FED-21E0-435E-864E-DFC80E268151}" dt="2022-03-01T16:32:28.319" v="699" actId="255"/>
          <ac:spMkLst>
            <pc:docMk/>
            <pc:sldMk cId="240810951" sldId="294"/>
            <ac:spMk id="4" creationId="{4414206A-A2EC-4C0D-B545-367F652BF1D5}"/>
          </ac:spMkLst>
        </pc:spChg>
        <pc:spChg chg="add mod">
          <ac:chgData name="GIANE REGINA FONTOLAN MORAES SCATOLON" userId="b5bdc360-00bd-4daa-afba-57b035926971" providerId="ADAL" clId="{A1DF5FED-21E0-435E-864E-DFC80E268151}" dt="2022-03-01T16:32:36.938" v="701" actId="1076"/>
          <ac:spMkLst>
            <pc:docMk/>
            <pc:sldMk cId="240810951" sldId="294"/>
            <ac:spMk id="6" creationId="{DC9493ED-8B1D-4BD4-AE5A-7EEDDEAAA7C9}"/>
          </ac:spMkLst>
        </pc:spChg>
      </pc:sldChg>
      <pc:sldChg chg="addSp delSp modSp new mod">
        <pc:chgData name="GIANE REGINA FONTOLAN MORAES SCATOLON" userId="b5bdc360-00bd-4daa-afba-57b035926971" providerId="ADAL" clId="{A1DF5FED-21E0-435E-864E-DFC80E268151}" dt="2022-03-01T16:32:14.832" v="698" actId="6549"/>
        <pc:sldMkLst>
          <pc:docMk/>
          <pc:sldMk cId="3968027772" sldId="295"/>
        </pc:sldMkLst>
        <pc:spChg chg="del mod">
          <ac:chgData name="GIANE REGINA FONTOLAN MORAES SCATOLON" userId="b5bdc360-00bd-4daa-afba-57b035926971" providerId="ADAL" clId="{A1DF5FED-21E0-435E-864E-DFC80E268151}" dt="2022-03-01T16:25:00.431" v="644" actId="478"/>
          <ac:spMkLst>
            <pc:docMk/>
            <pc:sldMk cId="3968027772" sldId="295"/>
            <ac:spMk id="2" creationId="{243BDB01-5E96-485B-B50B-59EAC5BD63BA}"/>
          </ac:spMkLst>
        </pc:spChg>
        <pc:spChg chg="add mod">
          <ac:chgData name="GIANE REGINA FONTOLAN MORAES SCATOLON" userId="b5bdc360-00bd-4daa-afba-57b035926971" providerId="ADAL" clId="{A1DF5FED-21E0-435E-864E-DFC80E268151}" dt="2022-03-01T16:31:42.272" v="692" actId="20577"/>
          <ac:spMkLst>
            <pc:docMk/>
            <pc:sldMk cId="3968027772" sldId="295"/>
            <ac:spMk id="4" creationId="{1E50DFE4-A33B-4CC4-9301-1A961F4C56C8}"/>
          </ac:spMkLst>
        </pc:spChg>
        <pc:spChg chg="add mod">
          <ac:chgData name="GIANE REGINA FONTOLAN MORAES SCATOLON" userId="b5bdc360-00bd-4daa-afba-57b035926971" providerId="ADAL" clId="{A1DF5FED-21E0-435E-864E-DFC80E268151}" dt="2022-03-01T16:32:14.832" v="698" actId="6549"/>
          <ac:spMkLst>
            <pc:docMk/>
            <pc:sldMk cId="3968027772" sldId="295"/>
            <ac:spMk id="6" creationId="{81B72C72-690A-4782-A018-42EA1FDFFED7}"/>
          </ac:spMkLst>
        </pc:spChg>
      </pc:sldChg>
      <pc:sldChg chg="addSp delSp modSp new mod modClrScheme chgLayout">
        <pc:chgData name="GIANE REGINA FONTOLAN MORAES SCATOLON" userId="b5bdc360-00bd-4daa-afba-57b035926971" providerId="ADAL" clId="{A1DF5FED-21E0-435E-864E-DFC80E268151}" dt="2022-03-01T16:33:15.594" v="708" actId="14100"/>
        <pc:sldMkLst>
          <pc:docMk/>
          <pc:sldMk cId="2094184582" sldId="296"/>
        </pc:sldMkLst>
        <pc:spChg chg="del">
          <ac:chgData name="GIANE REGINA FONTOLAN MORAES SCATOLON" userId="b5bdc360-00bd-4daa-afba-57b035926971" providerId="ADAL" clId="{A1DF5FED-21E0-435E-864E-DFC80E268151}" dt="2022-03-01T16:28:17.793" v="660" actId="700"/>
          <ac:spMkLst>
            <pc:docMk/>
            <pc:sldMk cId="2094184582" sldId="296"/>
            <ac:spMk id="2" creationId="{E48B2075-86D6-4925-9C67-1D0FA6DFF34B}"/>
          </ac:spMkLst>
        </pc:spChg>
        <pc:spChg chg="add mod">
          <ac:chgData name="GIANE REGINA FONTOLAN MORAES SCATOLON" userId="b5bdc360-00bd-4daa-afba-57b035926971" providerId="ADAL" clId="{A1DF5FED-21E0-435E-864E-DFC80E268151}" dt="2022-03-01T16:33:15.594" v="708" actId="14100"/>
          <ac:spMkLst>
            <pc:docMk/>
            <pc:sldMk cId="2094184582" sldId="296"/>
            <ac:spMk id="4" creationId="{3EC1D4F3-B1B4-456A-A934-1F4B56FF5290}"/>
          </ac:spMkLst>
        </pc:spChg>
      </pc:sldChg>
      <pc:sldChg chg="addSp delSp modSp new del mod setBg modClrScheme chgLayout">
        <pc:chgData name="GIANE REGINA FONTOLAN MORAES SCATOLON" userId="b5bdc360-00bd-4daa-afba-57b035926971" providerId="ADAL" clId="{A1DF5FED-21E0-435E-864E-DFC80E268151}" dt="2022-03-01T16:55:35.960" v="976" actId="47"/>
        <pc:sldMkLst>
          <pc:docMk/>
          <pc:sldMk cId="37121887" sldId="297"/>
        </pc:sldMkLst>
        <pc:spChg chg="del">
          <ac:chgData name="GIANE REGINA FONTOLAN MORAES SCATOLON" userId="b5bdc360-00bd-4daa-afba-57b035926971" providerId="ADAL" clId="{A1DF5FED-21E0-435E-864E-DFC80E268151}" dt="2022-03-01T16:54:41.737" v="969" actId="700"/>
          <ac:spMkLst>
            <pc:docMk/>
            <pc:sldMk cId="37121887" sldId="297"/>
            <ac:spMk id="2" creationId="{2EF656AE-9B90-4A41-809A-A678CCF5B0B4}"/>
          </ac:spMkLst>
        </pc:spChg>
        <pc:spChg chg="del">
          <ac:chgData name="GIANE REGINA FONTOLAN MORAES SCATOLON" userId="b5bdc360-00bd-4daa-afba-57b035926971" providerId="ADAL" clId="{A1DF5FED-21E0-435E-864E-DFC80E268151}" dt="2022-03-01T16:54:41.737" v="969" actId="700"/>
          <ac:spMkLst>
            <pc:docMk/>
            <pc:sldMk cId="37121887" sldId="297"/>
            <ac:spMk id="3" creationId="{E39EF42A-6808-4902-BCE6-105DECD8B430}"/>
          </ac:spMkLst>
        </pc:spChg>
        <pc:spChg chg="add del">
          <ac:chgData name="GIANE REGINA FONTOLAN MORAES SCATOLON" userId="b5bdc360-00bd-4daa-afba-57b035926971" providerId="ADAL" clId="{A1DF5FED-21E0-435E-864E-DFC80E268151}" dt="2022-03-01T16:55:20.010" v="975" actId="26606"/>
          <ac:spMkLst>
            <pc:docMk/>
            <pc:sldMk cId="37121887" sldId="297"/>
            <ac:spMk id="9" creationId="{32BC26D8-82FB-445E-AA49-62A77D7C1EE0}"/>
          </ac:spMkLst>
        </pc:spChg>
        <pc:spChg chg="add del">
          <ac:chgData name="GIANE REGINA FONTOLAN MORAES SCATOLON" userId="b5bdc360-00bd-4daa-afba-57b035926971" providerId="ADAL" clId="{A1DF5FED-21E0-435E-864E-DFC80E268151}" dt="2022-03-01T16:55:20.010" v="975" actId="26606"/>
          <ac:spMkLst>
            <pc:docMk/>
            <pc:sldMk cId="37121887" sldId="297"/>
            <ac:spMk id="11" creationId="{CB44330D-EA18-4254-AA95-EB49948539B8}"/>
          </ac:spMkLst>
        </pc:spChg>
        <pc:picChg chg="add mod">
          <ac:chgData name="GIANE REGINA FONTOLAN MORAES SCATOLON" userId="b5bdc360-00bd-4daa-afba-57b035926971" providerId="ADAL" clId="{A1DF5FED-21E0-435E-864E-DFC80E268151}" dt="2022-03-01T16:55:20.010" v="975" actId="26606"/>
          <ac:picMkLst>
            <pc:docMk/>
            <pc:sldMk cId="37121887" sldId="297"/>
            <ac:picMk id="4" creationId="{AD3D87C5-8859-4468-A615-B354F3164A32}"/>
          </ac:picMkLst>
        </pc:picChg>
      </pc:sldChg>
      <pc:sldChg chg="addSp delSp modSp new mod setBg">
        <pc:chgData name="GIANE REGINA FONTOLAN MORAES SCATOLON" userId="b5bdc360-00bd-4daa-afba-57b035926971" providerId="ADAL" clId="{A1DF5FED-21E0-435E-864E-DFC80E268151}" dt="2022-03-01T17:02:41.558" v="984" actId="26606"/>
        <pc:sldMkLst>
          <pc:docMk/>
          <pc:sldMk cId="3857078698" sldId="297"/>
        </pc:sldMkLst>
        <pc:spChg chg="add">
          <ac:chgData name="GIANE REGINA FONTOLAN MORAES SCATOLON" userId="b5bdc360-00bd-4daa-afba-57b035926971" providerId="ADAL" clId="{A1DF5FED-21E0-435E-864E-DFC80E268151}" dt="2022-03-01T17:02:41.558" v="984" actId="26606"/>
          <ac:spMkLst>
            <pc:docMk/>
            <pc:sldMk cId="3857078698" sldId="297"/>
            <ac:spMk id="10" creationId="{F3060C83-F051-4F0E-ABAD-AA0DFC48B218}"/>
          </ac:spMkLst>
        </pc:spChg>
        <pc:spChg chg="add">
          <ac:chgData name="GIANE REGINA FONTOLAN MORAES SCATOLON" userId="b5bdc360-00bd-4daa-afba-57b035926971" providerId="ADAL" clId="{A1DF5FED-21E0-435E-864E-DFC80E268151}" dt="2022-03-01T17:02:41.558" v="984" actId="26606"/>
          <ac:spMkLst>
            <pc:docMk/>
            <pc:sldMk cId="3857078698" sldId="297"/>
            <ac:spMk id="12" creationId="{83C98ABE-055B-441F-B07E-44F97F083C39}"/>
          </ac:spMkLst>
        </pc:spChg>
        <pc:spChg chg="add">
          <ac:chgData name="GIANE REGINA FONTOLAN MORAES SCATOLON" userId="b5bdc360-00bd-4daa-afba-57b035926971" providerId="ADAL" clId="{A1DF5FED-21E0-435E-864E-DFC80E268151}" dt="2022-03-01T17:02:41.558" v="984" actId="26606"/>
          <ac:spMkLst>
            <pc:docMk/>
            <pc:sldMk cId="3857078698" sldId="297"/>
            <ac:spMk id="14" creationId="{29FDB030-9B49-4CED-8CCD-4D99382388AC}"/>
          </ac:spMkLst>
        </pc:spChg>
        <pc:spChg chg="add">
          <ac:chgData name="GIANE REGINA FONTOLAN MORAES SCATOLON" userId="b5bdc360-00bd-4daa-afba-57b035926971" providerId="ADAL" clId="{A1DF5FED-21E0-435E-864E-DFC80E268151}" dt="2022-03-01T17:02:41.558" v="984" actId="26606"/>
          <ac:spMkLst>
            <pc:docMk/>
            <pc:sldMk cId="3857078698" sldId="297"/>
            <ac:spMk id="16" creationId="{3783CA14-24A1-485C-8B30-D6A5D87987AD}"/>
          </ac:spMkLst>
        </pc:spChg>
        <pc:spChg chg="add">
          <ac:chgData name="GIANE REGINA FONTOLAN MORAES SCATOLON" userId="b5bdc360-00bd-4daa-afba-57b035926971" providerId="ADAL" clId="{A1DF5FED-21E0-435E-864E-DFC80E268151}" dt="2022-03-01T17:02:41.558" v="984" actId="26606"/>
          <ac:spMkLst>
            <pc:docMk/>
            <pc:sldMk cId="3857078698" sldId="297"/>
            <ac:spMk id="18" creationId="{9A97C86A-04D6-40F7-AE84-31AB43E6A846}"/>
          </ac:spMkLst>
        </pc:spChg>
        <pc:spChg chg="add">
          <ac:chgData name="GIANE REGINA FONTOLAN MORAES SCATOLON" userId="b5bdc360-00bd-4daa-afba-57b035926971" providerId="ADAL" clId="{A1DF5FED-21E0-435E-864E-DFC80E268151}" dt="2022-03-01T17:02:41.558" v="984" actId="26606"/>
          <ac:spMkLst>
            <pc:docMk/>
            <pc:sldMk cId="3857078698" sldId="297"/>
            <ac:spMk id="20" creationId="{FF9F2414-84E8-453E-B1F3-389FDE8192D9}"/>
          </ac:spMkLst>
        </pc:spChg>
        <pc:spChg chg="add">
          <ac:chgData name="GIANE REGINA FONTOLAN MORAES SCATOLON" userId="b5bdc360-00bd-4daa-afba-57b035926971" providerId="ADAL" clId="{A1DF5FED-21E0-435E-864E-DFC80E268151}" dt="2022-03-01T17:02:41.558" v="984" actId="26606"/>
          <ac:spMkLst>
            <pc:docMk/>
            <pc:sldMk cId="3857078698" sldId="297"/>
            <ac:spMk id="22" creationId="{3ECA69A1-7536-43AC-85EF-C7106179F5ED}"/>
          </ac:spMkLst>
        </pc:spChg>
        <pc:picChg chg="add del">
          <ac:chgData name="GIANE REGINA FONTOLAN MORAES SCATOLON" userId="b5bdc360-00bd-4daa-afba-57b035926971" providerId="ADAL" clId="{A1DF5FED-21E0-435E-864E-DFC80E268151}" dt="2022-03-01T16:58:37.195" v="979" actId="478"/>
          <ac:picMkLst>
            <pc:docMk/>
            <pc:sldMk cId="3857078698" sldId="297"/>
            <ac:picMk id="2" creationId="{3E74771C-E077-434E-9AE2-EF436BF0FDE7}"/>
          </ac:picMkLst>
        </pc:picChg>
        <pc:picChg chg="add del">
          <ac:chgData name="GIANE REGINA FONTOLAN MORAES SCATOLON" userId="b5bdc360-00bd-4daa-afba-57b035926971" providerId="ADAL" clId="{A1DF5FED-21E0-435E-864E-DFC80E268151}" dt="2022-03-01T16:59:55.778" v="981" actId="478"/>
          <ac:picMkLst>
            <pc:docMk/>
            <pc:sldMk cId="3857078698" sldId="297"/>
            <ac:picMk id="3" creationId="{4CFBA7A6-A02E-49B4-9CDE-6FF052FA711C}"/>
          </ac:picMkLst>
        </pc:picChg>
        <pc:picChg chg="add mod">
          <ac:chgData name="GIANE REGINA FONTOLAN MORAES SCATOLON" userId="b5bdc360-00bd-4daa-afba-57b035926971" providerId="ADAL" clId="{A1DF5FED-21E0-435E-864E-DFC80E268151}" dt="2022-03-01T17:02:41.558" v="984" actId="26606"/>
          <ac:picMkLst>
            <pc:docMk/>
            <pc:sldMk cId="3857078698" sldId="297"/>
            <ac:picMk id="5" creationId="{DB1D3908-6AE8-4C5E-82B2-2C48A91F9B2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774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2698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4118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4716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0917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9075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4130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4271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1485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9801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0129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6EB76-1F8D-41FC-8135-BBC38416C338}" type="datetimeFigureOut">
              <a:rPr lang="pt-BR" smtClean="0"/>
              <a:t>01/03/2022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883D5-AE1C-4EAE-84A6-1161827199D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97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projetoacademico.com.br/citacao-direta-tcc/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damateria.com.br/parmenides/" TargetMode="External"/><Relationship Id="rId2" Type="http://schemas.openxmlformats.org/officeDocument/2006/relationships/hyperlink" Target="https://www.todamateria.com.br/heraclito/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www.todamateria.com.br/socrates/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E3DDA3B5-C4F4-4FD4-8FB5-5A664F12FF8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844549" y="172279"/>
            <a:ext cx="9889711" cy="658633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EA21AC35-9FAF-42B5-8019-23B0D8ADA563}"/>
              </a:ext>
            </a:extLst>
          </p:cNvPr>
          <p:cNvSpPr/>
          <p:nvPr/>
        </p:nvSpPr>
        <p:spPr>
          <a:xfrm>
            <a:off x="1849681" y="1318183"/>
            <a:ext cx="9321901" cy="364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pt-BR" sz="4000" b="1" dirty="0">
                <a:solidFill>
                  <a:srgbClr val="2A2760"/>
                </a:solidFill>
              </a:rPr>
              <a:t>            Língua Portuguesa</a:t>
            </a:r>
          </a:p>
          <a:p>
            <a:pPr>
              <a:defRPr/>
            </a:pPr>
            <a:r>
              <a:rPr lang="pt-BR" sz="7200" b="1" dirty="0">
                <a:solidFill>
                  <a:srgbClr val="FF0000"/>
                </a:solidFill>
                <a:latin typeface="Edwardian Script ITC" pitchFamily="66" charset="0"/>
              </a:rPr>
              <a:t>       Como produzir </a:t>
            </a:r>
          </a:p>
          <a:p>
            <a:pPr algn="ctr">
              <a:defRPr/>
            </a:pPr>
            <a:r>
              <a:rPr lang="pt-BR" sz="7200" b="1" dirty="0">
                <a:solidFill>
                  <a:srgbClr val="FF0000"/>
                </a:solidFill>
                <a:latin typeface="Edwardian Script ITC" pitchFamily="66" charset="0"/>
              </a:rPr>
              <a:t>Texto dissertativo-argumentativo</a:t>
            </a:r>
          </a:p>
          <a:p>
            <a:pPr eaLnBrk="1" hangingPunct="1">
              <a:lnSpc>
                <a:spcPct val="150000"/>
              </a:lnSpc>
              <a:defRPr/>
            </a:pPr>
            <a:endParaRPr lang="pt-BR" sz="1200" dirty="0">
              <a:solidFill>
                <a:schemeClr val="tx1"/>
              </a:solidFill>
            </a:endParaRP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410F666F-9CD8-45E1-BEF5-0C1577E2C7A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endParaRPr lang="pt-BR" sz="3200" b="1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endParaRPr lang="pt-BR" sz="3200" b="1" dirty="0">
              <a:solidFill>
                <a:srgbClr val="C0000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pt-BR" sz="3200" b="1" dirty="0">
                <a:solidFill>
                  <a:srgbClr val="C0000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Professora</a:t>
            </a:r>
            <a:r>
              <a:rPr lang="pt-BR" sz="3200" dirty="0">
                <a:solidFill>
                  <a:schemeClr val="bg2">
                    <a:lumMod val="10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pt-BR" sz="3200" dirty="0">
                <a:solidFill>
                  <a:srgbClr val="2A27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Giane Regina Linda </a:t>
            </a:r>
          </a:p>
        </p:txBody>
      </p:sp>
    </p:spTree>
    <p:extLst>
      <p:ext uri="{BB962C8B-B14F-4D97-AF65-F5344CB8AC3E}">
        <p14:creationId xmlns:p14="http://schemas.microsoft.com/office/powerpoint/2010/main" val="6531733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BEE1DEB8-C4AC-4963-804E-CE2E65E7618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232164" y="572222"/>
            <a:ext cx="11207263" cy="5996099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984737" y="1735015"/>
            <a:ext cx="9437077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/>
              <a:t>          </a:t>
            </a:r>
            <a:r>
              <a:rPr lang="pt-BR" sz="2800" b="1" dirty="0">
                <a:solidFill>
                  <a:srgbClr val="FF0000"/>
                </a:solidFill>
                <a:latin typeface="Bahnschrift SemiLight" pitchFamily="34" charset="0"/>
              </a:rPr>
              <a:t>Texto dissertativo-argumentativo</a:t>
            </a:r>
          </a:p>
          <a:p>
            <a:br>
              <a:rPr lang="pt-BR" dirty="0"/>
            </a:br>
            <a:r>
              <a:rPr lang="pt-BR" sz="2400" dirty="0"/>
              <a:t>O texto dissertativo-argumentativo é aquele que defende um ponto de vista por meio de argumentos e, em alguns casos, propostas de solução. </a:t>
            </a:r>
          </a:p>
        </p:txBody>
      </p:sp>
      <p:sp>
        <p:nvSpPr>
          <p:cNvPr id="5" name="Retângulo 4"/>
          <p:cNvSpPr/>
          <p:nvPr/>
        </p:nvSpPr>
        <p:spPr>
          <a:xfrm>
            <a:off x="996460" y="3429000"/>
            <a:ext cx="764344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2200" b="1" dirty="0"/>
              <a:t>Características</a:t>
            </a:r>
          </a:p>
          <a:p>
            <a:pPr algn="just"/>
            <a:r>
              <a:rPr lang="pt-BR" sz="2200" dirty="0"/>
              <a:t>As principais características do texto dissertativo-argumentativo são:</a:t>
            </a:r>
          </a:p>
          <a:p>
            <a:pPr algn="just">
              <a:buFont typeface="Arial"/>
              <a:buChar char="•"/>
            </a:pPr>
            <a:r>
              <a:rPr lang="pt-BR" sz="2200" dirty="0"/>
              <a:t>Presença de uma tese (ponto de vista) – em geral, no primeiro parágrafo do texto;</a:t>
            </a:r>
          </a:p>
          <a:p>
            <a:pPr algn="just">
              <a:buFont typeface="Arial"/>
              <a:buChar char="•"/>
            </a:pPr>
            <a:r>
              <a:rPr lang="pt-BR" sz="2200" dirty="0"/>
              <a:t>Desenvolvimento com argumentos que comprovem a tese;</a:t>
            </a:r>
          </a:p>
          <a:p>
            <a:pPr algn="just">
              <a:buFont typeface="Arial"/>
              <a:buChar char="•"/>
            </a:pPr>
            <a:r>
              <a:rPr lang="pt-BR" sz="2200" dirty="0"/>
              <a:t>Conclusão em forma de síntese ou com propostas de solução para os problemas discutidos no texto;</a:t>
            </a:r>
          </a:p>
          <a:p>
            <a:pPr algn="just">
              <a:buFont typeface="Arial"/>
              <a:buChar char="•"/>
            </a:pPr>
            <a:r>
              <a:rPr lang="pt-BR" sz="2200" dirty="0"/>
              <a:t>Uso da norma-padrão da língua portuguesa.</a:t>
            </a:r>
            <a:endParaRPr lang="pt-BR" sz="22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73912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859113CA-AD90-4845-9806-0EB1CD413EC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"/>
          </a:blip>
          <a:stretch>
            <a:fillRect/>
          </a:stretch>
        </p:blipFill>
        <p:spPr>
          <a:xfrm>
            <a:off x="438778" y="549456"/>
            <a:ext cx="10785813" cy="5692217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328246" y="1318183"/>
            <a:ext cx="9730154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>
                <a:solidFill>
                  <a:srgbClr val="FF0000"/>
                </a:solidFill>
              </a:rPr>
              <a:t>                                  Estrutura</a:t>
            </a:r>
          </a:p>
          <a:p>
            <a:r>
              <a:rPr lang="pt-BR" sz="2400" dirty="0"/>
              <a:t>O texto dissertativo-argumentativo tem sua estrutura dividida em três – </a:t>
            </a:r>
            <a:r>
              <a:rPr lang="pt-BR" sz="2400" b="1" dirty="0"/>
              <a:t>introdução, argumentação e conclusão</a:t>
            </a:r>
            <a:r>
              <a:rPr lang="pt-BR" sz="2400" dirty="0"/>
              <a:t> – e cada uma delas tem suas particularidades, conforme explicaremos a seguir:</a:t>
            </a:r>
          </a:p>
          <a:p>
            <a:r>
              <a:rPr lang="pt-BR" sz="4000" b="1" dirty="0">
                <a:solidFill>
                  <a:srgbClr val="002060"/>
                </a:solidFill>
              </a:rPr>
              <a:t>Introdução</a:t>
            </a:r>
          </a:p>
          <a:p>
            <a:r>
              <a:rPr lang="pt-BR" sz="2400" dirty="0"/>
              <a:t>O primeiro parágrafo do texto dissertativo-argumentativo deve conter duas partes – a </a:t>
            </a:r>
            <a:r>
              <a:rPr lang="pt-BR" sz="2400" b="1" dirty="0"/>
              <a:t>apresentação</a:t>
            </a:r>
            <a:r>
              <a:rPr lang="pt-BR" sz="2400" dirty="0"/>
              <a:t> </a:t>
            </a:r>
            <a:r>
              <a:rPr lang="pt-BR" sz="2400" b="1" dirty="0"/>
              <a:t>do</a:t>
            </a:r>
            <a:r>
              <a:rPr lang="pt-BR" sz="2400" dirty="0"/>
              <a:t> </a:t>
            </a:r>
            <a:r>
              <a:rPr lang="pt-BR" sz="2400" b="1" dirty="0"/>
              <a:t>tema</a:t>
            </a:r>
            <a:r>
              <a:rPr lang="pt-BR" sz="2400" dirty="0"/>
              <a:t> e a </a:t>
            </a:r>
            <a:r>
              <a:rPr lang="pt-BR" sz="2400" b="1" dirty="0"/>
              <a:t>explicitação</a:t>
            </a:r>
            <a:r>
              <a:rPr lang="pt-BR" sz="2400" dirty="0"/>
              <a:t> </a:t>
            </a:r>
            <a:r>
              <a:rPr lang="pt-BR" sz="2400" b="1" dirty="0"/>
              <a:t>da</a:t>
            </a:r>
            <a:r>
              <a:rPr lang="pt-BR" sz="2400" dirty="0"/>
              <a:t> </a:t>
            </a:r>
            <a:r>
              <a:rPr lang="pt-BR" sz="2400" b="1" dirty="0"/>
              <a:t>tese</a:t>
            </a:r>
            <a:r>
              <a:rPr lang="pt-BR" sz="2400" dirty="0"/>
              <a:t>.</a:t>
            </a:r>
          </a:p>
          <a:p>
            <a:endParaRPr lang="pt-BR" sz="1000" b="1" dirty="0"/>
          </a:p>
          <a:p>
            <a:endParaRPr lang="pt-BR" sz="1000" dirty="0"/>
          </a:p>
          <a:p>
            <a:endParaRPr lang="pt-BR" sz="1000" dirty="0"/>
          </a:p>
          <a:p>
            <a:endParaRPr lang="pt-BR" sz="1000" dirty="0"/>
          </a:p>
          <a:p>
            <a:endParaRPr lang="pt-BR" sz="1000" dirty="0"/>
          </a:p>
          <a:p>
            <a:endParaRPr lang="pt-BR" sz="1000" dirty="0"/>
          </a:p>
          <a:p>
            <a:endParaRPr lang="pt-BR" sz="1000" dirty="0"/>
          </a:p>
          <a:p>
            <a:pPr algn="just"/>
            <a:r>
              <a:rPr lang="pt-BR" sz="1000" dirty="0"/>
              <a:t>                                                                                                                                  </a:t>
            </a:r>
            <a:endParaRPr lang="pt-BR" sz="1000" dirty="0">
              <a:effectLst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3770810" y="4573480"/>
            <a:ext cx="5969670" cy="1299796"/>
          </a:xfrm>
          <a:prstGeom prst="rect">
            <a:avLst/>
          </a:prstGeom>
          <a:solidFill>
            <a:srgbClr val="D04E85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pt-BR" kern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Por exemplo, acerca do assunto “Caminhos para combater a intolerância religiosa no Brasil”, uma </a:t>
            </a:r>
            <a:r>
              <a:rPr lang="pt-BR" b="1" kern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tese</a:t>
            </a:r>
            <a:r>
              <a:rPr lang="pt-BR" kern="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possível seria “o preconceito contra as religiões de matriz africana dificulta o combate à intolerância religiosa no Brasil.”</a:t>
            </a:r>
            <a:endParaRPr kumimoji="0" lang="pt-BR" sz="1800" b="0" i="0" u="none" strike="noStrike" kern="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Calibri"/>
            </a:endParaRPr>
          </a:p>
        </p:txBody>
      </p:sp>
      <p:sp>
        <p:nvSpPr>
          <p:cNvPr id="14" name="Texto explicativo em forma de nuvem 13"/>
          <p:cNvSpPr/>
          <p:nvPr/>
        </p:nvSpPr>
        <p:spPr>
          <a:xfrm>
            <a:off x="88156" y="4443046"/>
            <a:ext cx="3510830" cy="185224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6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Tese</a:t>
            </a:r>
            <a:r>
              <a:rPr lang="pt-BR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é o mesmo que ponto de vista, ou seja, uma opinião do autor do texto acerca do tema proposto.</a:t>
            </a:r>
          </a:p>
        </p:txBody>
      </p:sp>
    </p:spTree>
    <p:extLst>
      <p:ext uri="{BB962C8B-B14F-4D97-AF65-F5344CB8AC3E}">
        <p14:creationId xmlns:p14="http://schemas.microsoft.com/office/powerpoint/2010/main" val="2210046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782" y="0"/>
            <a:ext cx="7421217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63E04887-71B9-465B-BD23-8D51B393800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t="633" r="-2" b="-2"/>
          <a:stretch/>
        </p:blipFill>
        <p:spPr>
          <a:xfrm>
            <a:off x="-14047" y="-154735"/>
            <a:ext cx="4917352" cy="6857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Retângulo 1"/>
          <p:cNvSpPr/>
          <p:nvPr/>
        </p:nvSpPr>
        <p:spPr>
          <a:xfrm>
            <a:off x="5248474" y="205867"/>
            <a:ext cx="6625474" cy="6367211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600" b="1" dirty="0"/>
              <a:t>                           </a:t>
            </a:r>
            <a:r>
              <a:rPr lang="en-US" sz="2600" b="1" dirty="0" err="1">
                <a:solidFill>
                  <a:srgbClr val="FF0000"/>
                </a:solidFill>
              </a:rPr>
              <a:t>Argumentação</a:t>
            </a:r>
            <a:endParaRPr lang="en-US" sz="2600" b="1" dirty="0">
              <a:solidFill>
                <a:srgbClr val="FF0000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 err="1"/>
              <a:t>Os</a:t>
            </a:r>
            <a:r>
              <a:rPr lang="en-US" sz="2600" dirty="0"/>
              <a:t> </a:t>
            </a:r>
            <a:r>
              <a:rPr lang="en-US" sz="2600" b="1" dirty="0" err="1"/>
              <a:t>parágrafos</a:t>
            </a:r>
            <a:r>
              <a:rPr lang="en-US" sz="2600" dirty="0"/>
              <a:t> </a:t>
            </a:r>
            <a:r>
              <a:rPr lang="en-US" sz="2600" b="1" dirty="0" err="1"/>
              <a:t>intermediários</a:t>
            </a:r>
            <a:r>
              <a:rPr lang="en-US" sz="2600" dirty="0"/>
              <a:t> das </a:t>
            </a:r>
            <a:r>
              <a:rPr lang="en-US" sz="2600" dirty="0" err="1"/>
              <a:t>dissertações</a:t>
            </a:r>
            <a:r>
              <a:rPr lang="en-US" sz="2600" dirty="0"/>
              <a:t> </a:t>
            </a:r>
            <a:r>
              <a:rPr lang="en-US" sz="2600" dirty="0" err="1"/>
              <a:t>escolares</a:t>
            </a:r>
            <a:r>
              <a:rPr lang="en-US" sz="2600" dirty="0"/>
              <a:t> </a:t>
            </a:r>
            <a:r>
              <a:rPr lang="en-US" sz="2600" b="1" dirty="0" err="1"/>
              <a:t>são</a:t>
            </a:r>
            <a:r>
              <a:rPr lang="en-US" sz="2600" dirty="0"/>
              <a:t> </a:t>
            </a:r>
            <a:r>
              <a:rPr lang="en-US" sz="2600" b="1" dirty="0" err="1"/>
              <a:t>reservados</a:t>
            </a:r>
            <a:r>
              <a:rPr lang="en-US" sz="2600" dirty="0"/>
              <a:t> para a </a:t>
            </a:r>
            <a:r>
              <a:rPr lang="en-US" sz="2600" b="1" dirty="0" err="1"/>
              <a:t>comprovação</a:t>
            </a:r>
            <a:r>
              <a:rPr lang="en-US" sz="2600" dirty="0"/>
              <a:t> </a:t>
            </a:r>
            <a:r>
              <a:rPr lang="en-US" sz="2600" b="1" dirty="0"/>
              <a:t>da</a:t>
            </a:r>
            <a:r>
              <a:rPr lang="en-US" sz="2600" dirty="0"/>
              <a:t> </a:t>
            </a:r>
            <a:r>
              <a:rPr lang="en-US" sz="2600" b="1" dirty="0" err="1"/>
              <a:t>tese</a:t>
            </a:r>
            <a:r>
              <a:rPr lang="en-US" sz="2600" dirty="0"/>
              <a:t> </a:t>
            </a:r>
            <a:r>
              <a:rPr lang="en-US" sz="2600" b="1" dirty="0" err="1"/>
              <a:t>apresentada</a:t>
            </a:r>
            <a:r>
              <a:rPr lang="en-US" sz="2600" dirty="0"/>
              <a:t> </a:t>
            </a:r>
            <a:r>
              <a:rPr lang="en-US" sz="2600" dirty="0" err="1"/>
              <a:t>na</a:t>
            </a:r>
            <a:r>
              <a:rPr lang="en-US" sz="2600" dirty="0"/>
              <a:t> </a:t>
            </a:r>
            <a:r>
              <a:rPr lang="en-US" sz="2600" dirty="0" err="1"/>
              <a:t>introdução</a:t>
            </a:r>
            <a:r>
              <a:rPr lang="en-US" sz="2600" dirty="0"/>
              <a:t>. Um </a:t>
            </a:r>
            <a:r>
              <a:rPr lang="en-US" sz="2600" dirty="0" err="1"/>
              <a:t>argumento</a:t>
            </a:r>
            <a:r>
              <a:rPr lang="en-US" sz="2600" dirty="0"/>
              <a:t> é </a:t>
            </a:r>
            <a:r>
              <a:rPr lang="en-US" sz="2600" dirty="0" err="1"/>
              <a:t>composto</a:t>
            </a:r>
            <a:r>
              <a:rPr lang="en-US" sz="2600" dirty="0"/>
              <a:t> </a:t>
            </a:r>
            <a:r>
              <a:rPr lang="en-US" sz="2600" dirty="0" err="1"/>
              <a:t>duas</a:t>
            </a:r>
            <a:r>
              <a:rPr lang="en-US" sz="2600" dirty="0"/>
              <a:t> </a:t>
            </a:r>
            <a:r>
              <a:rPr lang="en-US" sz="2600" dirty="0" err="1"/>
              <a:t>partes</a:t>
            </a:r>
            <a:r>
              <a:rPr lang="en-US" sz="2600" dirty="0"/>
              <a:t>: a </a:t>
            </a:r>
            <a:r>
              <a:rPr lang="en-US" sz="2600" dirty="0" err="1"/>
              <a:t>fundamentação</a:t>
            </a:r>
            <a:r>
              <a:rPr lang="en-US" sz="2600" dirty="0"/>
              <a:t> e a </a:t>
            </a:r>
            <a:r>
              <a:rPr lang="en-US" sz="2600" dirty="0" err="1"/>
              <a:t>análise</a:t>
            </a:r>
            <a:r>
              <a:rPr lang="en-US" sz="2600" dirty="0"/>
              <a:t> do </a:t>
            </a:r>
            <a:r>
              <a:rPr lang="en-US" sz="2600" dirty="0" err="1"/>
              <a:t>fundamento</a:t>
            </a:r>
            <a:r>
              <a:rPr lang="en-US" sz="2600" dirty="0"/>
              <a:t>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Na </a:t>
            </a:r>
            <a:r>
              <a:rPr lang="en-US" sz="2600" b="1" dirty="0" err="1"/>
              <a:t>fundamentação</a:t>
            </a:r>
            <a:r>
              <a:rPr lang="en-US" sz="2600" dirty="0"/>
              <a:t>, o </a:t>
            </a:r>
            <a:r>
              <a:rPr lang="en-US" sz="2600" dirty="0" err="1"/>
              <a:t>autor</a:t>
            </a:r>
            <a:r>
              <a:rPr lang="en-US" sz="2600" dirty="0"/>
              <a:t> </a:t>
            </a:r>
            <a:r>
              <a:rPr lang="en-US" sz="2600" dirty="0" err="1"/>
              <a:t>deve</a:t>
            </a:r>
            <a:r>
              <a:rPr lang="en-US" sz="2600" dirty="0"/>
              <a:t> </a:t>
            </a:r>
            <a:r>
              <a:rPr lang="en-US" sz="2600" b="1" dirty="0" err="1"/>
              <a:t>buscar</a:t>
            </a:r>
            <a:r>
              <a:rPr lang="en-US" sz="2600" dirty="0"/>
              <a:t> </a:t>
            </a:r>
            <a:r>
              <a:rPr lang="en-US" sz="2600" b="1" dirty="0" err="1"/>
              <a:t>provas</a:t>
            </a:r>
            <a:r>
              <a:rPr lang="en-US" sz="2600" dirty="0"/>
              <a:t> de que </a:t>
            </a:r>
            <a:r>
              <a:rPr lang="en-US" sz="2600" dirty="0" err="1"/>
              <a:t>seu</a:t>
            </a:r>
            <a:r>
              <a:rPr lang="en-US" sz="2600" dirty="0"/>
              <a:t> </a:t>
            </a:r>
            <a:r>
              <a:rPr lang="en-US" sz="2600" dirty="0" err="1"/>
              <a:t>ponto</a:t>
            </a:r>
            <a:r>
              <a:rPr lang="en-US" sz="2600" dirty="0"/>
              <a:t> de vista </a:t>
            </a:r>
            <a:r>
              <a:rPr lang="en-US" sz="2600" dirty="0" err="1"/>
              <a:t>está</a:t>
            </a:r>
            <a:r>
              <a:rPr lang="en-US" sz="2600" dirty="0"/>
              <a:t> </a:t>
            </a:r>
            <a:r>
              <a:rPr lang="en-US" sz="2600" dirty="0" err="1"/>
              <a:t>correto</a:t>
            </a:r>
            <a:r>
              <a:rPr lang="en-US" sz="2600" dirty="0"/>
              <a:t>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São </a:t>
            </a:r>
            <a:r>
              <a:rPr lang="en-US" sz="2600" dirty="0" err="1"/>
              <a:t>considerados</a:t>
            </a:r>
            <a:r>
              <a:rPr lang="en-US" sz="2600" dirty="0"/>
              <a:t> </a:t>
            </a:r>
            <a:r>
              <a:rPr lang="en-US" sz="2600" dirty="0" err="1"/>
              <a:t>fundamentos</a:t>
            </a:r>
            <a:r>
              <a:rPr lang="en-US" sz="2600" dirty="0"/>
              <a:t> </a:t>
            </a:r>
            <a:r>
              <a:rPr lang="en-US" sz="2600" dirty="0" err="1"/>
              <a:t>citações</a:t>
            </a:r>
            <a:r>
              <a:rPr lang="en-US" sz="2600" dirty="0"/>
              <a:t> de </a:t>
            </a:r>
            <a:r>
              <a:rPr lang="en-US" sz="2600" dirty="0" err="1"/>
              <a:t>autoridade</a:t>
            </a:r>
            <a:r>
              <a:rPr lang="en-US" sz="2600" dirty="0"/>
              <a:t>, </a:t>
            </a:r>
            <a:r>
              <a:rPr lang="en-US" sz="2600" dirty="0" err="1"/>
              <a:t>referências</a:t>
            </a:r>
            <a:r>
              <a:rPr lang="en-US" sz="2600" dirty="0"/>
              <a:t> </a:t>
            </a:r>
            <a:r>
              <a:rPr lang="en-US" sz="2600" dirty="0" err="1"/>
              <a:t>históricas</a:t>
            </a:r>
            <a:r>
              <a:rPr lang="en-US" sz="2600" dirty="0"/>
              <a:t>, </a:t>
            </a:r>
            <a:r>
              <a:rPr lang="en-US" sz="2600" dirty="0" err="1"/>
              <a:t>conceitos</a:t>
            </a:r>
            <a:r>
              <a:rPr lang="en-US" sz="2600" dirty="0"/>
              <a:t> </a:t>
            </a:r>
            <a:r>
              <a:rPr lang="en-US" sz="2600" dirty="0" err="1"/>
              <a:t>teóricos</a:t>
            </a:r>
            <a:r>
              <a:rPr lang="en-US" sz="2600" dirty="0"/>
              <a:t> </a:t>
            </a:r>
            <a:r>
              <a:rPr lang="en-US" sz="2600" dirty="0" err="1"/>
              <a:t>consagrados</a:t>
            </a:r>
            <a:r>
              <a:rPr lang="en-US" sz="2600" dirty="0"/>
              <a:t>, </a:t>
            </a:r>
            <a:r>
              <a:rPr lang="en-US" sz="2600" dirty="0" err="1"/>
              <a:t>notícias</a:t>
            </a:r>
            <a:r>
              <a:rPr lang="en-US" sz="2600" dirty="0"/>
              <a:t> </a:t>
            </a:r>
            <a:r>
              <a:rPr lang="en-US" sz="2600" dirty="0" err="1"/>
              <a:t>publicadas</a:t>
            </a:r>
            <a:r>
              <a:rPr lang="en-US" sz="2600" dirty="0"/>
              <a:t> </a:t>
            </a:r>
            <a:r>
              <a:rPr lang="en-US" sz="2600" dirty="0" err="1"/>
              <a:t>em</a:t>
            </a:r>
            <a:r>
              <a:rPr lang="en-US" sz="2600" dirty="0"/>
              <a:t> </a:t>
            </a:r>
            <a:r>
              <a:rPr lang="en-US" sz="2600" dirty="0" err="1"/>
              <a:t>jornais</a:t>
            </a:r>
            <a:r>
              <a:rPr lang="en-US" sz="2600" dirty="0"/>
              <a:t> de </a:t>
            </a:r>
            <a:r>
              <a:rPr lang="en-US" sz="2600" dirty="0" err="1"/>
              <a:t>qualidade</a:t>
            </a:r>
            <a:r>
              <a:rPr lang="en-US" sz="2600" dirty="0"/>
              <a:t>, etc.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600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600" dirty="0"/>
              <a:t>Na </a:t>
            </a:r>
            <a:r>
              <a:rPr lang="en-US" sz="2600" b="1" dirty="0" err="1"/>
              <a:t>análise</a:t>
            </a:r>
            <a:r>
              <a:rPr lang="en-US" sz="2600" b="1" dirty="0"/>
              <a:t> do </a:t>
            </a:r>
            <a:r>
              <a:rPr lang="en-US" sz="2600" b="1" dirty="0" err="1"/>
              <a:t>fundamento</a:t>
            </a:r>
            <a:r>
              <a:rPr lang="en-US" sz="2600" dirty="0"/>
              <a:t>, o </a:t>
            </a:r>
            <a:r>
              <a:rPr lang="en-US" sz="2600" dirty="0" err="1"/>
              <a:t>redator</a:t>
            </a:r>
            <a:r>
              <a:rPr lang="en-US" sz="2600" dirty="0"/>
              <a:t> </a:t>
            </a:r>
            <a:r>
              <a:rPr lang="en-US" sz="2600" dirty="0" err="1"/>
              <a:t>deve</a:t>
            </a:r>
            <a:r>
              <a:rPr lang="en-US" sz="2600" dirty="0"/>
              <a:t> </a:t>
            </a:r>
            <a:r>
              <a:rPr lang="en-US" sz="2600" dirty="0" err="1"/>
              <a:t>explicitamente</a:t>
            </a:r>
            <a:r>
              <a:rPr lang="en-US" sz="2600" dirty="0"/>
              <a:t> </a:t>
            </a:r>
            <a:r>
              <a:rPr lang="en-US" sz="2600" dirty="0" err="1"/>
              <a:t>demonstrar</a:t>
            </a:r>
            <a:r>
              <a:rPr lang="en-US" sz="2600" dirty="0"/>
              <a:t> qual é a </a:t>
            </a:r>
            <a:r>
              <a:rPr lang="en-US" sz="2600" b="1" dirty="0" err="1"/>
              <a:t>relação</a:t>
            </a:r>
            <a:r>
              <a:rPr lang="en-US" sz="2600" b="1" dirty="0"/>
              <a:t> entre a </a:t>
            </a:r>
            <a:r>
              <a:rPr lang="en-US" sz="2600" b="1" dirty="0" err="1"/>
              <a:t>prova</a:t>
            </a:r>
            <a:r>
              <a:rPr lang="en-US" sz="2600" b="1" dirty="0"/>
              <a:t> </a:t>
            </a:r>
            <a:r>
              <a:rPr lang="en-US" sz="2600" b="1" dirty="0" err="1"/>
              <a:t>levantada</a:t>
            </a:r>
            <a:r>
              <a:rPr lang="en-US" sz="2600" b="1" dirty="0"/>
              <a:t> e a </a:t>
            </a:r>
            <a:r>
              <a:rPr lang="en-US" sz="2600" b="1" dirty="0" err="1"/>
              <a:t>tese</a:t>
            </a:r>
            <a:r>
              <a:rPr lang="en-US" sz="2600" b="1" dirty="0"/>
              <a:t> </a:t>
            </a:r>
            <a:r>
              <a:rPr lang="en-US" sz="2600" b="1" dirty="0" err="1"/>
              <a:t>proposta</a:t>
            </a:r>
            <a:r>
              <a:rPr lang="en-US" sz="2600" dirty="0"/>
              <a:t>.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22388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1062624" y="1539904"/>
            <a:ext cx="972236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/>
              <a:t>Um exemplo de argumento para a tese escrita no slide  de nº 04 seria:</a:t>
            </a:r>
          </a:p>
          <a:p>
            <a:r>
              <a:rPr lang="pt-BR" sz="2800" dirty="0"/>
              <a:t>Segundo a Comissão de Combate à Intolerância Religiosa do Rio de Janeiro, 70% de 1.014 casos de ofensas, abusos e atos violentos registrados no Estado entre 2012 e 2015 são contra praticantes de religiões de matrizes africanas. Esse dado alarmante comprova que o racismo estrutural brasileiro, advindo da herança escravocrata do país, é um dos fatores que mais dificultam o combate à intolerância religiosa no Brasil.</a:t>
            </a:r>
          </a:p>
        </p:txBody>
      </p:sp>
    </p:spTree>
    <p:extLst>
      <p:ext uri="{BB962C8B-B14F-4D97-AF65-F5344CB8AC3E}">
        <p14:creationId xmlns:p14="http://schemas.microsoft.com/office/powerpoint/2010/main" val="2364612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12609869-9E80-471B-A487-A53288E0E7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7F2BC4AF-7586-4A53-855E-BD31A285AB7F}"/>
              </a:ext>
            </a:extLst>
          </p:cNvPr>
          <p:cNvSpPr txBox="1"/>
          <p:nvPr/>
        </p:nvSpPr>
        <p:spPr>
          <a:xfrm>
            <a:off x="347126" y="334255"/>
            <a:ext cx="7225355" cy="618946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1" i="0" dirty="0" err="1">
                <a:solidFill>
                  <a:srgbClr val="FF0000"/>
                </a:solidFill>
                <a:effectLst/>
              </a:rPr>
              <a:t>Palavras</a:t>
            </a:r>
            <a:r>
              <a:rPr lang="en-US" sz="2250" b="1" i="0" dirty="0">
                <a:solidFill>
                  <a:srgbClr val="FF0000"/>
                </a:solidFill>
                <a:effectLst/>
              </a:rPr>
              <a:t> e </a:t>
            </a:r>
            <a:r>
              <a:rPr lang="en-US" sz="2250" b="1" i="0" dirty="0" err="1">
                <a:solidFill>
                  <a:srgbClr val="FF0000"/>
                </a:solidFill>
                <a:effectLst/>
              </a:rPr>
              <a:t>frases</a:t>
            </a:r>
            <a:r>
              <a:rPr lang="en-US" sz="2250" b="1" i="0" dirty="0">
                <a:solidFill>
                  <a:srgbClr val="FF0000"/>
                </a:solidFill>
                <a:effectLst/>
              </a:rPr>
              <a:t> para usar </a:t>
            </a:r>
            <a:r>
              <a:rPr lang="en-US" sz="2250" b="1" i="0" dirty="0" err="1">
                <a:solidFill>
                  <a:srgbClr val="FF0000"/>
                </a:solidFill>
                <a:effectLst/>
              </a:rPr>
              <a:t>nos</a:t>
            </a:r>
            <a:r>
              <a:rPr lang="en-US" sz="2250" b="1" i="0" dirty="0">
                <a:solidFill>
                  <a:srgbClr val="FF0000"/>
                </a:solidFill>
                <a:effectLst/>
              </a:rPr>
              <a:t> </a:t>
            </a:r>
            <a:r>
              <a:rPr lang="en-US" sz="2250" b="1" i="0" dirty="0" err="1">
                <a:solidFill>
                  <a:srgbClr val="FF0000"/>
                </a:solidFill>
                <a:effectLst/>
              </a:rPr>
              <a:t>argumentos</a:t>
            </a:r>
            <a:r>
              <a:rPr lang="en-US" sz="2250" b="1" i="0" dirty="0">
                <a:solidFill>
                  <a:srgbClr val="FF0000"/>
                </a:solidFill>
                <a:effectLst/>
              </a:rPr>
              <a:t>:</a:t>
            </a:r>
          </a:p>
          <a:p>
            <a:pPr fontAlgn="base">
              <a:lnSpc>
                <a:spcPct val="90000"/>
              </a:lnSpc>
              <a:spcAft>
                <a:spcPts val="600"/>
              </a:spcAft>
            </a:pPr>
            <a:r>
              <a:rPr lang="en-US" sz="2250" b="0" i="0" dirty="0" err="1">
                <a:effectLst/>
              </a:rPr>
              <a:t>Elas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servem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como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operadores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argumentativos</a:t>
            </a:r>
            <a:r>
              <a:rPr lang="en-US" sz="2250" b="0" i="0" dirty="0">
                <a:effectLst/>
              </a:rPr>
              <a:t>, tanto para </a:t>
            </a:r>
            <a:r>
              <a:rPr lang="en-US" sz="2250" b="0" i="0" dirty="0" err="1">
                <a:effectLst/>
              </a:rPr>
              <a:t>argumentos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favoráveis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como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desfavoráveis</a:t>
            </a:r>
            <a:r>
              <a:rPr lang="en-US" sz="2250" b="0" i="0" dirty="0">
                <a:effectLst/>
              </a:rPr>
              <a:t> e </a:t>
            </a:r>
            <a:r>
              <a:rPr lang="en-US" sz="2250" b="0" i="0" dirty="0" err="1">
                <a:effectLst/>
              </a:rPr>
              <a:t>podem</a:t>
            </a:r>
            <a:r>
              <a:rPr lang="en-US" sz="2250" b="0" i="0" dirty="0">
                <a:effectLst/>
              </a:rPr>
              <a:t> ser </a:t>
            </a:r>
            <a:r>
              <a:rPr lang="en-US" sz="2250" b="0" i="0" dirty="0" err="1">
                <a:effectLst/>
              </a:rPr>
              <a:t>usadas</a:t>
            </a:r>
            <a:r>
              <a:rPr lang="en-US" sz="2250" b="0" i="0" dirty="0">
                <a:effectLst/>
              </a:rPr>
              <a:t> para que o </a:t>
            </a:r>
            <a:r>
              <a:rPr lang="en-US" sz="2250" b="0" i="0" dirty="0" err="1">
                <a:effectLst/>
              </a:rPr>
              <a:t>texto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tenha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maior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coesão</a:t>
            </a:r>
            <a:r>
              <a:rPr lang="en-US" sz="2250" b="0" i="0" dirty="0">
                <a:effectLst/>
              </a:rPr>
              <a:t> e </a:t>
            </a:r>
            <a:r>
              <a:rPr lang="en-US" sz="2250" b="0" i="0" dirty="0" err="1">
                <a:effectLst/>
              </a:rPr>
              <a:t>coerência</a:t>
            </a:r>
            <a:r>
              <a:rPr lang="en-US" sz="2250" b="0" i="0" dirty="0">
                <a:effectLst/>
              </a:rPr>
              <a:t>.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>
                <a:effectLst/>
              </a:rPr>
              <a:t>Por </a:t>
            </a:r>
            <a:r>
              <a:rPr lang="en-US" sz="2250" b="0" i="0" dirty="0" err="1">
                <a:effectLst/>
              </a:rPr>
              <a:t>exemplo</a:t>
            </a:r>
            <a:r>
              <a:rPr lang="en-US" sz="2250" b="0" i="0" dirty="0">
                <a:effectLst/>
              </a:rPr>
              <a:t>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Isso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reforça</a:t>
            </a:r>
            <a:r>
              <a:rPr lang="en-US" sz="2250" b="0" i="0" dirty="0">
                <a:effectLst/>
              </a:rPr>
              <a:t> o que </a:t>
            </a:r>
            <a:r>
              <a:rPr lang="en-US" sz="2250" b="0" i="0" dirty="0" err="1">
                <a:effectLst/>
              </a:rPr>
              <a:t>foi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dito</a:t>
            </a:r>
            <a:r>
              <a:rPr lang="en-US" sz="2250" b="0" i="0" dirty="0">
                <a:effectLst/>
              </a:rPr>
              <a:t>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Retifica</a:t>
            </a:r>
            <a:r>
              <a:rPr lang="en-US" sz="2250" b="0" i="0" dirty="0">
                <a:effectLst/>
              </a:rPr>
              <a:t>-se…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Reafirma</a:t>
            </a:r>
            <a:r>
              <a:rPr lang="en-US" sz="2250" b="0" i="0" dirty="0">
                <a:effectLst/>
              </a:rPr>
              <a:t>-se…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Apresenta</a:t>
            </a:r>
            <a:r>
              <a:rPr lang="en-US" sz="2250" b="0" i="0" dirty="0">
                <a:effectLst/>
              </a:rPr>
              <a:t>-se…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Em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contrário</a:t>
            </a:r>
            <a:r>
              <a:rPr lang="en-US" sz="2250" b="0" i="0" dirty="0">
                <a:effectLst/>
              </a:rPr>
              <a:t>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Ademais</a:t>
            </a:r>
            <a:r>
              <a:rPr lang="en-US" sz="2250" b="0" i="0" dirty="0">
                <a:effectLst/>
              </a:rPr>
              <a:t>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Primeiro</a:t>
            </a:r>
            <a:r>
              <a:rPr lang="en-US" sz="2250" b="0" i="0" dirty="0">
                <a:effectLst/>
              </a:rPr>
              <a:t>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Em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segundo</a:t>
            </a:r>
            <a:r>
              <a:rPr lang="en-US" sz="2250" b="0" i="0" dirty="0">
                <a:effectLst/>
              </a:rPr>
              <a:t> </a:t>
            </a:r>
            <a:r>
              <a:rPr lang="en-US" sz="2250" b="0" i="0" dirty="0" err="1">
                <a:effectLst/>
              </a:rPr>
              <a:t>lugar</a:t>
            </a:r>
            <a:r>
              <a:rPr lang="en-US" sz="2250" b="0" i="0" dirty="0">
                <a:effectLst/>
              </a:rPr>
              <a:t>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>
                <a:effectLst/>
              </a:rPr>
              <a:t>Por </a:t>
            </a:r>
            <a:r>
              <a:rPr lang="en-US" sz="2250" b="0" i="0" dirty="0" err="1">
                <a:effectLst/>
              </a:rPr>
              <a:t>último</a:t>
            </a:r>
            <a:r>
              <a:rPr lang="en-US" sz="2250" b="0" i="0" dirty="0">
                <a:effectLst/>
              </a:rPr>
              <a:t>, </a:t>
            </a:r>
            <a:r>
              <a:rPr lang="en-US" sz="2250" b="0" i="0" dirty="0" err="1">
                <a:effectLst/>
              </a:rPr>
              <a:t>defende</a:t>
            </a:r>
            <a:r>
              <a:rPr lang="en-US" sz="2250" b="0" i="0" dirty="0">
                <a:effectLst/>
              </a:rPr>
              <a:t>-se que…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Atesta</a:t>
            </a:r>
            <a:r>
              <a:rPr lang="en-US" sz="2250" b="0" i="0" dirty="0">
                <a:effectLst/>
              </a:rPr>
              <a:t>-se que…</a:t>
            </a:r>
          </a:p>
          <a:p>
            <a:pPr indent="-228600" fontAlgn="base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50" b="0" i="0" dirty="0" err="1">
                <a:effectLst/>
              </a:rPr>
              <a:t>Isso</a:t>
            </a:r>
            <a:r>
              <a:rPr lang="en-US" sz="2250" b="0" i="0" dirty="0">
                <a:effectLst/>
              </a:rPr>
              <a:t> é um </a:t>
            </a:r>
            <a:r>
              <a:rPr lang="en-US" sz="2250" b="0" i="0" dirty="0" err="1">
                <a:effectLst/>
              </a:rPr>
              <a:t>indicador</a:t>
            </a:r>
            <a:r>
              <a:rPr lang="en-US" sz="2250" b="0" i="0" dirty="0">
                <a:effectLst/>
              </a:rPr>
              <a:t> de…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7004738A-9D34-43E8-97D2-CA0EED4F8B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5"/>
            <a:ext cx="4092521" cy="6858000"/>
          </a:xfrm>
          <a:prstGeom prst="rect">
            <a:avLst/>
          </a:prstGeom>
          <a:gradFill>
            <a:gsLst>
              <a:gs pos="8000">
                <a:srgbClr val="000000">
                  <a:alpha val="94000"/>
                </a:srgbClr>
              </a:gs>
              <a:gs pos="100000">
                <a:schemeClr val="accent1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B8B8D07F-F13E-443E-BA68-2D26672D76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"/>
            <a:ext cx="4092521" cy="6400369"/>
          </a:xfrm>
          <a:prstGeom prst="rect">
            <a:avLst/>
          </a:prstGeom>
          <a:gradFill>
            <a:gsLst>
              <a:gs pos="31000">
                <a:schemeClr val="accent1">
                  <a:lumMod val="50000"/>
                  <a:alpha val="0"/>
                </a:schemeClr>
              </a:gs>
              <a:gs pos="100000">
                <a:schemeClr val="accent1">
                  <a:lumMod val="50000"/>
                  <a:alpha val="26000"/>
                </a:scheme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813A4FA-24A5-41ED-A534-3807D1B2F3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22"/>
            <a:ext cx="4068667" cy="6400389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72000">
                <a:srgbClr val="000000">
                  <a:alpha val="21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3944F27-CA70-4E84-A51A-E6BF895589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3333" y="-10"/>
            <a:ext cx="3611467" cy="6857997"/>
          </a:xfrm>
          <a:prstGeom prst="rect">
            <a:avLst/>
          </a:prstGeom>
          <a:gradFill>
            <a:gsLst>
              <a:gs pos="0">
                <a:schemeClr val="accent1">
                  <a:alpha val="0"/>
                </a:schemeClr>
              </a:gs>
              <a:gs pos="93000">
                <a:srgbClr val="000000">
                  <a:alpha val="29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E71016AA-8FF3-4F6D-AFED-1431CB88B1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34737" y="836813"/>
            <a:ext cx="3400063" cy="3552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659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29F9C87-4B09-4EBD-A188-14FA744551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9538"/>
          <a:stretch/>
        </p:blipFill>
        <p:spPr>
          <a:xfrm>
            <a:off x="1814732" y="643467"/>
            <a:ext cx="8086369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28033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luxograma: Processo 12"/>
          <p:cNvSpPr/>
          <p:nvPr/>
        </p:nvSpPr>
        <p:spPr>
          <a:xfrm>
            <a:off x="477386" y="4211132"/>
            <a:ext cx="5035773" cy="159433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Retângulo 11"/>
          <p:cNvSpPr/>
          <p:nvPr/>
        </p:nvSpPr>
        <p:spPr>
          <a:xfrm>
            <a:off x="770155" y="482684"/>
            <a:ext cx="1065168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</a:rPr>
              <a:t>Conclusão</a:t>
            </a:r>
          </a:p>
          <a:p>
            <a:r>
              <a:rPr lang="pt-BR" sz="2000" dirty="0"/>
              <a:t>O último parágrafo do texto dissertativo-argumentativo pode ser feito de duas maneiras: em forma de </a:t>
            </a:r>
            <a:r>
              <a:rPr lang="pt-BR" sz="2000" b="1" dirty="0"/>
              <a:t>síntese</a:t>
            </a:r>
            <a:r>
              <a:rPr lang="pt-BR" sz="2000" dirty="0"/>
              <a:t> ou com </a:t>
            </a:r>
            <a:r>
              <a:rPr lang="pt-BR" sz="2000" b="1" dirty="0"/>
              <a:t>proposta</a:t>
            </a:r>
            <a:r>
              <a:rPr lang="pt-BR" sz="2000" dirty="0"/>
              <a:t> </a:t>
            </a:r>
            <a:r>
              <a:rPr lang="pt-BR" sz="2000" b="1" dirty="0"/>
              <a:t>de</a:t>
            </a:r>
            <a:r>
              <a:rPr lang="pt-BR" sz="2000" dirty="0"/>
              <a:t> </a:t>
            </a:r>
            <a:r>
              <a:rPr lang="pt-BR" sz="2000" b="1" dirty="0"/>
              <a:t>solução</a:t>
            </a:r>
            <a:r>
              <a:rPr lang="pt-BR" sz="2000" dirty="0"/>
              <a:t>.</a:t>
            </a:r>
          </a:p>
          <a:p>
            <a:endParaRPr lang="pt-BR" sz="2000" dirty="0"/>
          </a:p>
          <a:p>
            <a:r>
              <a:rPr lang="pt-BR" sz="2000" dirty="0"/>
              <a:t>No caso da síntese, o autor deve resumir os argumentos e repetir sua tese, concluindo o raciocínio construído desde a introdução.</a:t>
            </a:r>
          </a:p>
          <a:p>
            <a:r>
              <a:rPr lang="pt-BR" sz="2000" dirty="0"/>
              <a:t>No caso da conclusão com proposta de solução, é preciso que o redator apresente soluções práticas e detalhadas acerca dos problemas levantados no texto. Se, por exemplo, o problema discutido na argumentação foi o preconceito contra religiões de matriz africana, a solução deve ser direcionada a essa questão. Uma proposta detalhada, é importante ressaltar, deve determinar:</a:t>
            </a:r>
          </a:p>
          <a:p>
            <a:endParaRPr lang="pt-BR" dirty="0"/>
          </a:p>
          <a:p>
            <a:endParaRPr lang="pt-BR" dirty="0"/>
          </a:p>
          <a:p>
            <a:r>
              <a:rPr lang="pt-BR" dirty="0"/>
              <a:t>Agentes (quem executará); </a:t>
            </a:r>
          </a:p>
          <a:p>
            <a:r>
              <a:rPr lang="pt-BR" dirty="0"/>
              <a:t>Ações (o que será feito); </a:t>
            </a:r>
          </a:p>
          <a:p>
            <a:r>
              <a:rPr lang="pt-BR" dirty="0"/>
              <a:t>Meios (como a solução será produzida); </a:t>
            </a:r>
          </a:p>
          <a:p>
            <a:r>
              <a:rPr lang="pt-BR" dirty="0"/>
              <a:t>Efeitos (o que gerará a aplicação da solução)</a:t>
            </a:r>
            <a:endParaRPr lang="pt-BR" dirty="0">
              <a:effectLst/>
            </a:endParaRP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6DE1498A-22BF-49CA-9845-B95950440CA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7977807" y="134815"/>
            <a:ext cx="3869635" cy="3294185"/>
          </a:xfrm>
          <a:prstGeom prst="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63738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/>
          <p:cNvSpPr/>
          <p:nvPr/>
        </p:nvSpPr>
        <p:spPr>
          <a:xfrm>
            <a:off x="902677" y="1406770"/>
            <a:ext cx="873160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dirty="0"/>
              <a:t>Portanto, sugerir que o Ministério da Educação (agente) produza materiais publicitários combatendo o preconceito contra religiões de matriz africana (ação) por meio de TVs, rádios, jornais e redes sociais (meio) para que os índices de violência contra centros religiosos afros diminuam (consequência) seria uma boa proposta de solução para o Enem.</a:t>
            </a:r>
          </a:p>
        </p:txBody>
      </p:sp>
    </p:spTree>
    <p:extLst>
      <p:ext uri="{BB962C8B-B14F-4D97-AF65-F5344CB8AC3E}">
        <p14:creationId xmlns:p14="http://schemas.microsoft.com/office/powerpoint/2010/main" val="17425612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tângulo 10"/>
          <p:cNvSpPr/>
          <p:nvPr/>
        </p:nvSpPr>
        <p:spPr>
          <a:xfrm>
            <a:off x="408616" y="674400"/>
            <a:ext cx="9206943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i="1" dirty="0">
                <a:solidFill>
                  <a:srgbClr val="FF0000"/>
                </a:solidFill>
                <a:latin typeface="Arial Narrow" pitchFamily="34" charset="0"/>
              </a:rPr>
              <a:t>Plano de texto: como fazer um texto dissertativo-argumentativo passo a passo</a:t>
            </a:r>
          </a:p>
          <a:p>
            <a:endParaRPr lang="pt-BR" dirty="0"/>
          </a:p>
          <a:p>
            <a:r>
              <a:rPr lang="pt-BR" sz="2000" dirty="0"/>
              <a:t>Para produzir uma boa redação dissertativo-argumentativa, é fundamental, antes de tudo, fazer um bom projeto de texto. Para tanto, basta que o escritor escreva e preencha, em folha à parte, os seguintes tópicos:</a:t>
            </a:r>
          </a:p>
          <a:p>
            <a:endParaRPr lang="pt-BR" sz="2000" dirty="0"/>
          </a:p>
          <a:p>
            <a:r>
              <a:rPr lang="pt-BR" sz="2000" dirty="0"/>
              <a:t>    </a:t>
            </a:r>
            <a:r>
              <a:rPr lang="pt-BR" sz="2000" b="1" dirty="0">
                <a:solidFill>
                  <a:srgbClr val="2A2760"/>
                </a:solidFill>
              </a:rPr>
              <a:t>Tema: </a:t>
            </a:r>
            <a:r>
              <a:rPr lang="pt-BR" sz="2000" dirty="0"/>
              <a:t>escreva a frase temática inteira, não a resuma aqui.</a:t>
            </a:r>
          </a:p>
          <a:p>
            <a:r>
              <a:rPr lang="pt-BR" sz="2000" dirty="0"/>
              <a:t>    </a:t>
            </a:r>
            <a:r>
              <a:rPr lang="pt-BR" sz="2000" b="1" dirty="0">
                <a:solidFill>
                  <a:srgbClr val="2A2760"/>
                </a:solidFill>
              </a:rPr>
              <a:t>Tese: </a:t>
            </a:r>
            <a:r>
              <a:rPr lang="pt-BR" sz="2000" dirty="0"/>
              <a:t>nesse espaço, escreva qual será o ponto de vista defendido no texto.</a:t>
            </a:r>
          </a:p>
          <a:p>
            <a:r>
              <a:rPr lang="pt-BR" sz="2000" dirty="0"/>
              <a:t>    </a:t>
            </a:r>
            <a:r>
              <a:rPr lang="pt-BR" sz="2000" b="1" dirty="0">
                <a:solidFill>
                  <a:srgbClr val="2A2760"/>
                </a:solidFill>
              </a:rPr>
              <a:t>Argumentos: </a:t>
            </a:r>
            <a:r>
              <a:rPr lang="pt-BR" sz="2000" dirty="0"/>
              <a:t>elenque quais serão os fundamentos usados em cada argumento – é importante que a dissertação contenha, ao menos, dois argumentos. Em seguida, explicite como cada fundamento comprova a tese acima citada.</a:t>
            </a:r>
          </a:p>
          <a:p>
            <a:r>
              <a:rPr lang="pt-BR" sz="2000" dirty="0"/>
              <a:t>   </a:t>
            </a:r>
            <a:r>
              <a:rPr lang="pt-BR" sz="2000" b="1" dirty="0">
                <a:solidFill>
                  <a:srgbClr val="2A2760"/>
                </a:solidFill>
              </a:rPr>
              <a:t>Propostas de solução: </a:t>
            </a:r>
            <a:r>
              <a:rPr lang="pt-BR" sz="2000" dirty="0"/>
              <a:t>no caso  da redação  do Enem, é necessário produzir sugestões para diminuir ou acabar com os problemas discutidos no texto. </a:t>
            </a:r>
          </a:p>
          <a:p>
            <a:r>
              <a:rPr lang="pt-BR" sz="2000" dirty="0"/>
              <a:t>Portanto, nesse espaço, apresente essas soluções, detalhando as ações, os agentes, os meios e as consequências para cada solução.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81640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16"/>
          <a:stretch/>
        </p:blipFill>
        <p:spPr bwMode="auto">
          <a:xfrm>
            <a:off x="1435014" y="1005298"/>
            <a:ext cx="8919599" cy="5829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tângulo 11"/>
          <p:cNvSpPr/>
          <p:nvPr/>
        </p:nvSpPr>
        <p:spPr>
          <a:xfrm>
            <a:off x="3634154" y="1120462"/>
            <a:ext cx="611944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sz="2400" dirty="0"/>
          </a:p>
          <a:p>
            <a:r>
              <a:rPr lang="pt-BR" sz="2400" dirty="0"/>
              <a:t>Dissertar </a:t>
            </a:r>
            <a:r>
              <a:rPr lang="pt-BR" sz="2400" dirty="0">
                <a:solidFill>
                  <a:srgbClr val="FF0000"/>
                </a:solidFill>
              </a:rPr>
              <a:t>é debater, discutir, questionar...</a:t>
            </a:r>
          </a:p>
          <a:p>
            <a:r>
              <a:rPr lang="pt-BR" sz="2400" dirty="0"/>
              <a:t>Temos liberdade de defender qualquer opinião, mas precisamos fundamentá-la, justificar,           exemplificar, convencer, isto é: precisamos </a:t>
            </a:r>
          </a:p>
          <a:p>
            <a:r>
              <a:rPr lang="pt-BR" sz="2400" dirty="0"/>
              <a:t>                                argumentar.</a:t>
            </a: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28670013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B0AB9D3-6EFB-4227-B49B-A79057D186DB}"/>
              </a:ext>
            </a:extLst>
          </p:cNvPr>
          <p:cNvSpPr/>
          <p:nvPr/>
        </p:nvSpPr>
        <p:spPr>
          <a:xfrm>
            <a:off x="1632191" y="449688"/>
            <a:ext cx="750073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pt-BR" sz="2800" b="1" dirty="0">
                <a:solidFill>
                  <a:srgbClr val="FF00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Planejamento dentro da produção dissertativa</a:t>
            </a:r>
          </a:p>
          <a:p>
            <a:pPr algn="ctr" fontAlgn="base"/>
            <a:r>
              <a:rPr lang="pt-BR" sz="2800" b="1" dirty="0">
                <a:solidFill>
                  <a:srgbClr val="FF0000"/>
                </a:solidFill>
                <a:latin typeface="Mongolian Baiti" panose="03000500000000000000" pitchFamily="66" charset="0"/>
                <a:cs typeface="Mongolian Baiti" panose="03000500000000000000" pitchFamily="66" charset="0"/>
              </a:rPr>
              <a:t>Coesão/Coerência</a:t>
            </a:r>
          </a:p>
          <a:p>
            <a:br>
              <a:rPr lang="pt-BR" dirty="0"/>
            </a:b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6918303-F15E-45DC-AB42-8377A667F5B9}"/>
              </a:ext>
            </a:extLst>
          </p:cNvPr>
          <p:cNvSpPr/>
          <p:nvPr/>
        </p:nvSpPr>
        <p:spPr>
          <a:xfrm>
            <a:off x="516835" y="1404731"/>
            <a:ext cx="10588486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A produção textual requer planejamento. Assim, antes de começar a escrever, convém elaborar um plano daquilo que será abordado e de que forma (estratégia).</a:t>
            </a:r>
          </a:p>
          <a:p>
            <a:endParaRPr lang="pt-BR" dirty="0"/>
          </a:p>
          <a:p>
            <a:r>
              <a:rPr lang="pt-BR" dirty="0"/>
              <a:t>Essa planificação servirá de ponte para o sucesso do texto, embora o mais importante para se alcançar esse resultado seja observar atentamente os fatores de </a:t>
            </a:r>
            <a:r>
              <a:rPr lang="pt-BR" sz="2800" dirty="0">
                <a:solidFill>
                  <a:schemeClr val="accent1">
                    <a:lumMod val="50000"/>
                  </a:schemeClr>
                </a:solidFill>
              </a:rPr>
              <a:t>coesão e coerência</a:t>
            </a:r>
          </a:p>
          <a:p>
            <a:r>
              <a:rPr lang="pt-BR" b="1" dirty="0">
                <a:solidFill>
                  <a:srgbClr val="FF0000"/>
                </a:solidFill>
              </a:rPr>
              <a:t>A coesão =</a:t>
            </a:r>
            <a:r>
              <a:rPr lang="pt-BR" b="1" dirty="0"/>
              <a:t>conexão de ideias:</a:t>
            </a:r>
          </a:p>
          <a:p>
            <a:r>
              <a:rPr lang="pt-BR" b="1" dirty="0"/>
              <a:t>Exemplo: -Coesão correta</a:t>
            </a:r>
            <a:r>
              <a:rPr lang="pt-BR" dirty="0"/>
              <a:t>: Elas gostam de jogar bola e de dançar.</a:t>
            </a:r>
          </a:p>
          <a:p>
            <a:r>
              <a:rPr lang="pt-BR" b="1" dirty="0"/>
              <a:t>                   Erro de coesão</a:t>
            </a:r>
            <a:r>
              <a:rPr lang="pt-BR" dirty="0"/>
              <a:t>: Elas gostam de jogar bola. Elas gostam de dançar.</a:t>
            </a:r>
          </a:p>
          <a:p>
            <a:r>
              <a:rPr lang="pt-BR" b="1" dirty="0"/>
              <a:t>                    Explicação</a:t>
            </a:r>
            <a:r>
              <a:rPr lang="pt-BR" dirty="0"/>
              <a:t>: sem o conectivo "e", teríamos uma sequência repetitiva.</a:t>
            </a:r>
          </a:p>
          <a:p>
            <a:endParaRPr lang="pt-BR" b="1" dirty="0">
              <a:solidFill>
                <a:srgbClr val="FF0000"/>
              </a:solidFill>
            </a:endParaRPr>
          </a:p>
          <a:p>
            <a:r>
              <a:rPr lang="pt-BR" b="1" dirty="0">
                <a:solidFill>
                  <a:srgbClr val="FF0000"/>
                </a:solidFill>
              </a:rPr>
              <a:t>A coerência=</a:t>
            </a:r>
            <a:r>
              <a:rPr lang="pt-BR" dirty="0"/>
              <a:t>significância e a </a:t>
            </a:r>
            <a:r>
              <a:rPr lang="pt-BR" dirty="0" err="1"/>
              <a:t>interpretabilidade</a:t>
            </a:r>
            <a:r>
              <a:rPr lang="pt-BR" dirty="0"/>
              <a:t> do texto. A mensagem de um texto é coerente quando ela faz sentido e é comunicada de forma harmoniosa, </a:t>
            </a:r>
          </a:p>
          <a:p>
            <a:endParaRPr lang="pt-BR" b="1" dirty="0"/>
          </a:p>
          <a:p>
            <a:r>
              <a:rPr lang="pt-BR" b="1" dirty="0"/>
              <a:t>Exemplo:-Coerência correta</a:t>
            </a:r>
            <a:r>
              <a:rPr lang="pt-BR" dirty="0"/>
              <a:t>: Ele só compra leite de soja pois é intolerante à lactose.</a:t>
            </a:r>
          </a:p>
          <a:p>
            <a:r>
              <a:rPr lang="pt-BR" b="1" dirty="0"/>
              <a:t>Erro de coerência</a:t>
            </a:r>
            <a:r>
              <a:rPr lang="pt-BR" dirty="0"/>
              <a:t>: Ele só compra leite de vaca pois é intolerante à lactose.</a:t>
            </a:r>
          </a:p>
          <a:p>
            <a:r>
              <a:rPr lang="pt-BR" b="1" dirty="0"/>
              <a:t>Explicação</a:t>
            </a:r>
            <a:r>
              <a:rPr lang="pt-BR" dirty="0"/>
              <a:t>: quem é intolerante à lactose não pode consumir leite de vaca. Por esse motivo, o segundo exemplo constitui um erro de coerência; não faz sentido.</a:t>
            </a: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878604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5871313-50F7-4B11-8685-4F637AEDC3E1}"/>
              </a:ext>
            </a:extLst>
          </p:cNvPr>
          <p:cNvSpPr/>
          <p:nvPr/>
        </p:nvSpPr>
        <p:spPr>
          <a:xfrm>
            <a:off x="377686" y="1713565"/>
            <a:ext cx="1088003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pt-BR" sz="2400" i="1" dirty="0">
                <a:solidFill>
                  <a:srgbClr val="FF0000"/>
                </a:solidFill>
              </a:rPr>
              <a:t>Para melhor exemplificar, as etapas necessárias para produzir um texto dissertativo-argumentativo </a:t>
            </a:r>
            <a:r>
              <a:rPr lang="pt-BR" sz="2400" dirty="0">
                <a:solidFill>
                  <a:srgbClr val="404040"/>
                </a:solidFill>
              </a:rPr>
              <a:t>são: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rgbClr val="404040"/>
                </a:solidFill>
              </a:rPr>
              <a:t>Problema:</a:t>
            </a:r>
            <a:r>
              <a:rPr lang="pt-BR" sz="2400" dirty="0">
                <a:solidFill>
                  <a:srgbClr val="404040"/>
                </a:solidFill>
              </a:rPr>
              <a:t> No momento inicial busca-se o problema, ou seja, os fatos sobre o tema pretendido e, ademais a tese (ideia central do texto).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rgbClr val="404040"/>
                </a:solidFill>
              </a:rPr>
              <a:t>Opinião:</a:t>
            </a:r>
            <a:r>
              <a:rPr lang="pt-BR" sz="2400" dirty="0">
                <a:solidFill>
                  <a:srgbClr val="404040"/>
                </a:solidFill>
              </a:rPr>
              <a:t> A opinião pessoal sobre o tema reforçará a argumentação, </a:t>
            </a:r>
            <a:r>
              <a:rPr lang="pt-BR" sz="2400" dirty="0">
                <a:solidFill>
                  <a:schemeClr val="accent1">
                    <a:lumMod val="50000"/>
                  </a:schemeClr>
                </a:solidFill>
              </a:rPr>
              <a:t>por isso é importante buscar uma verdade pessoal ou juízo de valor sobre o assunto abordado</a:t>
            </a:r>
            <a:r>
              <a:rPr lang="pt-BR" sz="2400" dirty="0">
                <a:solidFill>
                  <a:srgbClr val="404040"/>
                </a:solidFill>
              </a:rPr>
              <a:t>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rgbClr val="404040"/>
                </a:solidFill>
              </a:rPr>
              <a:t>Argumentos:</a:t>
            </a:r>
            <a:r>
              <a:rPr lang="pt-BR" sz="2400" dirty="0">
                <a:solidFill>
                  <a:srgbClr val="404040"/>
                </a:solidFill>
              </a:rPr>
              <a:t> O mais importante de um texto dissertativo-argumentativo é a organização, clareza e exposição dos argumentos. </a:t>
            </a:r>
            <a:r>
              <a:rPr lang="pt-BR" sz="2400" dirty="0">
                <a:solidFill>
                  <a:srgbClr val="FF0066"/>
                </a:solidFill>
              </a:rPr>
              <a:t>Para tanto, é importante selecionar exemplos, fatos e provas a fim de assegurar a validade de sua opinião, sem deixar de justificar.</a:t>
            </a:r>
          </a:p>
          <a:p>
            <a:pPr fontAlgn="base">
              <a:buFont typeface="Arial" panose="020B0604020202020204" pitchFamily="34" charset="0"/>
              <a:buChar char="•"/>
            </a:pPr>
            <a:r>
              <a:rPr lang="pt-BR" sz="2400" b="1" dirty="0">
                <a:solidFill>
                  <a:srgbClr val="404040"/>
                </a:solidFill>
              </a:rPr>
              <a:t>Conclusão:</a:t>
            </a:r>
            <a:r>
              <a:rPr lang="pt-BR" sz="2400" dirty="0">
                <a:solidFill>
                  <a:srgbClr val="404040"/>
                </a:solidFill>
              </a:rPr>
              <a:t> Nesse momento busca-se a solução para o problema exposto. Assim, é interessante apresentar a síntese da discussão, a </a:t>
            </a:r>
            <a:r>
              <a:rPr lang="pt-BR" sz="2400" b="1" dirty="0">
                <a:solidFill>
                  <a:srgbClr val="FF0066"/>
                </a:solidFill>
              </a:rPr>
              <a:t>retomada</a:t>
            </a:r>
            <a:r>
              <a:rPr lang="pt-BR" sz="2400" dirty="0">
                <a:solidFill>
                  <a:srgbClr val="404040"/>
                </a:solidFill>
              </a:rPr>
              <a:t> da tese (ideia principal) e além disso, a proposta de solução do tema com as observações finais.</a:t>
            </a:r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358B8FDB-BF95-4C21-AFC7-0158388DC6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86" y="250788"/>
            <a:ext cx="10515600" cy="1325563"/>
          </a:xfr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pt-BR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        </a:t>
            </a:r>
            <a:r>
              <a:rPr lang="pt-BR" sz="54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ETAPAS DO TEXTO DISSERTATIVO</a:t>
            </a:r>
            <a:br>
              <a:rPr lang="pt-BR" sz="54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</a:br>
            <a:r>
              <a:rPr lang="pt-BR" sz="5400" b="1" dirty="0">
                <a:solidFill>
                  <a:srgbClr val="FF0000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para guardar –até ....terminar 3º/Faculdade....</a:t>
            </a:r>
          </a:p>
        </p:txBody>
      </p:sp>
    </p:spTree>
    <p:extLst>
      <p:ext uri="{BB962C8B-B14F-4D97-AF65-F5344CB8AC3E}">
        <p14:creationId xmlns:p14="http://schemas.microsoft.com/office/powerpoint/2010/main" val="1111737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1248C6-7CA1-4828-838A-784F9DBC9DA3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0000"/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 fontAlgn="base"/>
            <a:r>
              <a:rPr lang="pt-BR" b="1" dirty="0"/>
              <a:t>         Estrutura do texto dissertativo  </a:t>
            </a:r>
            <a:br>
              <a:rPr lang="pt-BR" b="1" dirty="0"/>
            </a:br>
            <a:r>
              <a:rPr lang="pt-BR" b="1" dirty="0">
                <a:solidFill>
                  <a:schemeClr val="bg1"/>
                </a:solidFill>
                <a:latin typeface="Arabic Typesetting" panose="03020402040406030203" pitchFamily="66" charset="-78"/>
                <a:cs typeface="Arabic Typesetting" panose="03020402040406030203" pitchFamily="66" charset="-78"/>
              </a:rPr>
              <a:t>para guardar –até ....terminar 3º/Faculdade....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31C7237-59C8-43CB-84DB-63BC2E664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83" y="1825625"/>
            <a:ext cx="11860695" cy="4351338"/>
          </a:xfrm>
          <a:noFill/>
        </p:spPr>
        <p:txBody>
          <a:bodyPr>
            <a:normAutofit fontScale="85000" lnSpcReduction="20000"/>
          </a:bodyPr>
          <a:lstStyle/>
          <a:p>
            <a:pPr fontAlgn="base"/>
            <a:r>
              <a:rPr lang="pt-BR" dirty="0"/>
              <a:t>O texto dissertativo-argumentativo segue o padrão dos modelos de redação, ou seja, </a:t>
            </a:r>
            <a:r>
              <a:rPr lang="pt-BR" i="1" dirty="0">
                <a:solidFill>
                  <a:srgbClr val="0070C0"/>
                </a:solidFill>
              </a:rPr>
              <a:t>introdução, desenvolvimento e conclusão.</a:t>
            </a:r>
            <a:br>
              <a:rPr lang="pt-BR" dirty="0"/>
            </a:br>
            <a:r>
              <a:rPr lang="pt-BR" b="1" dirty="0">
                <a:solidFill>
                  <a:srgbClr val="FF0000"/>
                </a:solidFill>
              </a:rPr>
              <a:t>Introdução</a:t>
            </a:r>
          </a:p>
          <a:p>
            <a:pPr fontAlgn="base"/>
            <a:r>
              <a:rPr lang="pt-BR" dirty="0"/>
              <a:t>Na introdução devem ser mencionados os temas que são abordados no texto - ou o problema - de modo a situar o interlocutor.</a:t>
            </a:r>
          </a:p>
          <a:p>
            <a:pPr fontAlgn="base"/>
            <a:r>
              <a:rPr lang="pt-BR" dirty="0"/>
              <a:t>Esta parte deve compreender cerca de 25% da dimensão global do texto.</a:t>
            </a:r>
          </a:p>
          <a:p>
            <a:pPr fontAlgn="base"/>
            <a:r>
              <a:rPr lang="pt-BR" b="1" dirty="0">
                <a:solidFill>
                  <a:srgbClr val="FF0000"/>
                </a:solidFill>
              </a:rPr>
              <a:t>Desenvolvimento</a:t>
            </a:r>
          </a:p>
          <a:p>
            <a:pPr fontAlgn="base"/>
            <a:r>
              <a:rPr lang="pt-BR" dirty="0"/>
              <a:t>Todas as ideias mencionadas na introdução devem ser desenvolvidas de forma opinativa e argumentativa nessa parte do texto, cuja dimensão deve compreender cerca de 50% do mesmo.</a:t>
            </a:r>
          </a:p>
          <a:p>
            <a:pPr fontAlgn="base"/>
            <a:r>
              <a:rPr lang="pt-BR" b="1" dirty="0">
                <a:solidFill>
                  <a:srgbClr val="FF0000"/>
                </a:solidFill>
              </a:rPr>
              <a:t>Conclusão</a:t>
            </a:r>
          </a:p>
          <a:p>
            <a:pPr fontAlgn="base"/>
            <a:r>
              <a:rPr lang="pt-BR" dirty="0"/>
              <a:t>A conclusão deve ser uma síntese do problema abordado mas com considerações que expressam o resultado do que foi pensado ao longo do texto.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19657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ítulo 4">
            <a:extLst>
              <a:ext uri="{FF2B5EF4-FFF2-40B4-BE49-F238E27FC236}">
                <a16:creationId xmlns:a16="http://schemas.microsoft.com/office/drawing/2014/main" id="{E36CA16F-C849-43BA-8A6A-E46036704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kern="1200" dirty="0">
                <a:solidFill>
                  <a:srgbClr val="FF0000"/>
                </a:solidFill>
                <a:latin typeface="Algerian" panose="04020705040A02060702" pitchFamily="82" charset="0"/>
              </a:rPr>
              <a:t>SIMPLIFICAN DO</a:t>
            </a:r>
            <a:r>
              <a:rPr lang="en-US" sz="2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5400" kern="1200" dirty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...</a:t>
            </a:r>
          </a:p>
        </p:txBody>
      </p:sp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id="{29600CD7-0725-44C0-8191-3BF0B938A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83296" y="643466"/>
            <a:ext cx="5568739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8163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5287" y="474345"/>
            <a:ext cx="1147638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dirty="0">
                <a:highlight>
                  <a:srgbClr val="FFFF00"/>
                </a:highlight>
              </a:rPr>
              <a:t>Uma das melhores formas de estar preparado para qualquer tema de redação que surgir é por meio de muito treinamento.</a:t>
            </a:r>
          </a:p>
          <a:p>
            <a:r>
              <a:rPr lang="pt-BR" sz="2400" b="1" dirty="0"/>
              <a:t>No slide </a:t>
            </a:r>
            <a:r>
              <a:rPr lang="pt-BR" sz="2400" dirty="0"/>
              <a:t>seguinte coloquei um modelo de redação abordando as 5(cinco) competências necessárias para produção ,mas antes ...</a:t>
            </a:r>
          </a:p>
          <a:p>
            <a:r>
              <a:rPr lang="pt-BR" sz="2400" b="1" dirty="0">
                <a:solidFill>
                  <a:schemeClr val="accent6">
                    <a:lumMod val="75000"/>
                  </a:schemeClr>
                </a:solidFill>
              </a:rPr>
              <a:t>Vamos retomá-las: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Competência I: </a:t>
            </a:r>
            <a:r>
              <a:rPr lang="pt-BR" sz="2400" dirty="0"/>
              <a:t>demonstrar domínio da norma culta da língua portuguesa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Competência II:</a:t>
            </a:r>
            <a:r>
              <a:rPr lang="pt-BR" sz="2400" dirty="0">
                <a:solidFill>
                  <a:srgbClr val="FF0000"/>
                </a:solidFill>
              </a:rPr>
              <a:t> </a:t>
            </a:r>
            <a:r>
              <a:rPr lang="pt-BR" sz="2400" dirty="0"/>
              <a:t>compreender a proposta de redação e aplicar conceitos das várias áreas de conhecimento para desenvolver o tema, dentro dos limites estruturais do texto dissertativo-argumentativo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Competência III:</a:t>
            </a:r>
            <a:r>
              <a:rPr lang="pt-BR" sz="2400" dirty="0">
                <a:solidFill>
                  <a:srgbClr val="FF0000"/>
                </a:solidFill>
              </a:rPr>
              <a:t> </a:t>
            </a:r>
            <a:r>
              <a:rPr lang="pt-BR" sz="2400" dirty="0"/>
              <a:t>selecionar, relacionar, organizar e interpretar informações, fatos, opiniões e argumentos em defesa de um ponto de vista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Competência IV: </a:t>
            </a:r>
            <a:r>
              <a:rPr lang="pt-BR" sz="2400" dirty="0"/>
              <a:t>demonstrar conhecimento dos mecanismos linguísticos necessários para a construção da argumentação</a:t>
            </a:r>
          </a:p>
          <a:p>
            <a:r>
              <a:rPr lang="pt-BR" sz="2400" b="1" dirty="0">
                <a:solidFill>
                  <a:srgbClr val="FF0000"/>
                </a:solidFill>
              </a:rPr>
              <a:t>Competência V:</a:t>
            </a:r>
            <a:r>
              <a:rPr lang="pt-BR" sz="2400" dirty="0"/>
              <a:t> elaborar proposta de solução para o problema abordado, mostrando respeito aos valores humanos e considerando a diversidade sociocultural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345027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tângulo 15"/>
          <p:cNvSpPr/>
          <p:nvPr/>
        </p:nvSpPr>
        <p:spPr>
          <a:xfrm>
            <a:off x="278296" y="476943"/>
            <a:ext cx="11171581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>
                <a:solidFill>
                  <a:srgbClr val="FF0000"/>
                </a:solidFill>
                <a:latin typeface="Arial Black" pitchFamily="34" charset="0"/>
              </a:rPr>
              <a:t>Tema:  "Efeitos da implantação da Lei Seca no Brasil."</a:t>
            </a:r>
          </a:p>
          <a:p>
            <a:endParaRPr lang="pt-BR" dirty="0"/>
          </a:p>
          <a:p>
            <a:r>
              <a:rPr lang="pt-BR" dirty="0"/>
              <a:t>    	</a:t>
            </a:r>
            <a:r>
              <a:rPr lang="pt-BR" sz="2200" dirty="0"/>
              <a:t>O automóvel foi uma das grandes invenções do homem. Ao longo dos anos, a espécie humana foi se organizando em sociedade e desenvolvendo meios para facilitar seu deslocamento. Dessa forma, o sistema rodoviário foi implantado e sendo, progressivamente, aprimorado no território brasileiro. A intensificação desse processo gerou maior mobilidade á população, mas também possibilitou a ocorrência de eventuais ações maléficas por parte dos cidadãos, como o ato de dirigir após consumir bebida alcoólica. A Lei Seca, atual medida adotada pelo Governo brasileiro, coloca em evidência a necessidade de se discutir sobre a segurança o trânsito.</a:t>
            </a:r>
          </a:p>
          <a:p>
            <a:r>
              <a:rPr lang="pt-BR" sz="2200" dirty="0"/>
              <a:t>	O ato de dirigir é semelhante ao de se praticar um esporte. Nele, realizam-se movimentos que estimulam a coordenação motora do individuo, capacitando-o para exercer determinada atividade. Porém, conduzir um carro é uma prática coletiva, pois é preciso e noção e competência para um bom desempenho próprio. e também atenção para com o comportamento dos outros ao volante. Vista essa complexidade , dirigir embriagado é um comportamento brutal, um vez que a bebida afeta negativamente o controle do homem sobre si. A criação da Lei Seca foi de grande importância para organizar esse quadro, e vem apontando estatísticas gradualmente satisfatórias na redução de vítimas de acidentes de trânsito.</a:t>
            </a:r>
          </a:p>
        </p:txBody>
      </p:sp>
    </p:spTree>
    <p:extLst>
      <p:ext uri="{BB962C8B-B14F-4D97-AF65-F5344CB8AC3E}">
        <p14:creationId xmlns:p14="http://schemas.microsoft.com/office/powerpoint/2010/main" val="1272169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731927" y="429164"/>
            <a:ext cx="10810715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dirty="0"/>
              <a:t>	</a:t>
            </a:r>
            <a:r>
              <a:rPr lang="pt-BR" sz="2400" dirty="0"/>
              <a:t>Contudo, muitos ainda se posicionam contra a lei mencionada, mas os mesmos não cogitam que ela foi colocada em vigor por um bem maior. É compreensível o descontentamento das pessoas que são impossibilitadas de beber socialmente porque o bafômetro alega quantidades ingeridas que, para elas, são baixas e nocivas ao ideias desempenho do organismo. Entretanto, é fundamental que o ser humano compreenda que prezar pela vida de seus semelhantes é mais importante do que atingir um prazer pessoa, e é a partir desse princípio que leis como a Lei Seca, devem ser respeitadas.</a:t>
            </a:r>
          </a:p>
          <a:p>
            <a:r>
              <a:rPr lang="pt-BR" sz="2400" dirty="0"/>
              <a:t>	Portanto, medidas precisam ser tomadas a fim de diminuir as perigosas consequências que a bebida alcoólica pode ocasionar aos motoristas. É obrigação do Governo cobrar da Polícia Rodoviária Federal a intensificação da fiscalização da Lei Seca, e papel das escolas de direção ressaltarem, nas aulas, a importância dos alunos em cumprir com esse dever. A mídia também pode colaborar, com campanhas e propagandas que incentive, o cidadão a respeitar essa lei. Dessa maneira, a sociedade brasileira poderá se tranquilizar e aguardar melhorias da conduta de suas futuras gerações no trânsito.</a:t>
            </a:r>
          </a:p>
        </p:txBody>
      </p:sp>
    </p:spTree>
    <p:extLst>
      <p:ext uri="{BB962C8B-B14F-4D97-AF65-F5344CB8AC3E}">
        <p14:creationId xmlns:p14="http://schemas.microsoft.com/office/powerpoint/2010/main" val="229788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673401" y="517803"/>
            <a:ext cx="9011331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>
                <a:solidFill>
                  <a:srgbClr val="FF0000"/>
                </a:solidFill>
                <a:latin typeface="Algerian" pitchFamily="82" charset="0"/>
              </a:rPr>
              <a:t>                                 </a:t>
            </a:r>
            <a:r>
              <a:rPr lang="pt-BR" sz="2400" dirty="0">
                <a:solidFill>
                  <a:srgbClr val="FF0000"/>
                </a:solidFill>
                <a:latin typeface="Algerian" pitchFamily="82" charset="0"/>
              </a:rPr>
              <a:t> O que é uma citação?</a:t>
            </a:r>
          </a:p>
          <a:p>
            <a:endParaRPr lang="pt-BR" dirty="0"/>
          </a:p>
          <a:p>
            <a:r>
              <a:rPr lang="pt-BR" sz="22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 citação é a utilização de uma ideia ou opinião de outra pessoa em seu próprio texto para diferentes fins, como para reforçar um posicionamento ou explicar algo, por exemplo. Para isso, deve-se referenciar o autor sempre.</a:t>
            </a:r>
          </a:p>
          <a:p>
            <a:endParaRPr lang="pt-BR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l"/>
            <a:r>
              <a:rPr lang="pt-BR" sz="22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O  uso de citações enriquece qualquer produção textual, inclusive uma redação. </a:t>
            </a:r>
          </a:p>
          <a:p>
            <a:pPr algn="l"/>
            <a:r>
              <a:rPr lang="pt-BR" sz="22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Nesse caso, estamos falando de citações de pessoas importantes que tenham relação com o tema em discussão.</a:t>
            </a:r>
          </a:p>
          <a:p>
            <a:pPr algn="l"/>
            <a:endParaRPr lang="pt-BR" sz="2200" b="0" i="0" dirty="0">
              <a:solidFill>
                <a:schemeClr val="tx1">
                  <a:lumMod val="75000"/>
                  <a:lumOff val="25000"/>
                </a:schemeClr>
              </a:solidFill>
              <a:effectLst/>
            </a:endParaRPr>
          </a:p>
          <a:p>
            <a:pPr algn="l"/>
            <a:r>
              <a:rPr lang="pt-BR" sz="2200" b="0" i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</a:rPr>
              <a:t>O uso de citações é bastante comum em diversos textos, tais como livros, dissertações, narrativas, entre outros. Além de enriquecer toda a produção textual, as citações são como referências importantes que o autor utiliza para fundamentar seus argumentos. Ao citar uma pessoa considerada autoridade no assunto, o autor passa uma certa confiança para o leitor.</a:t>
            </a:r>
          </a:p>
          <a:p>
            <a:r>
              <a:rPr lang="pt-BR" sz="2200" dirty="0"/>
              <a:t>                                 </a:t>
            </a:r>
          </a:p>
          <a:p>
            <a:r>
              <a:rPr lang="pt-BR" dirty="0"/>
              <a:t> 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  <p:pic>
        <p:nvPicPr>
          <p:cNvPr id="10242" name="Picture 2" descr="📚 20 palavras que muito gente fica em dúvida na hora de escrev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68" y="1278047"/>
            <a:ext cx="2048363" cy="2957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184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3A4BAC3F-E9CC-4512-B987-B657C2BC0BFE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267286" y="393895"/>
            <a:ext cx="10746799" cy="559608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br>
              <a:rPr lang="pt-BR" sz="2400" b="1" i="0" u="none" strike="noStrike" dirty="0">
                <a:solidFill>
                  <a:srgbClr val="0563C1"/>
                </a:solidFill>
                <a:effectLst/>
                <a:latin typeface="Roboto" panose="02000000000000000000" pitchFamily="2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pt-BR" sz="2400" b="1" i="0" u="none" strike="noStrike" dirty="0">
                <a:solidFill>
                  <a:srgbClr val="FF0000"/>
                </a:solidFill>
                <a:effectLst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Citação direta</a:t>
            </a:r>
            <a:endParaRPr lang="pt-BR" sz="2400" b="1" i="0" dirty="0">
              <a:solidFill>
                <a:srgbClr val="FF0000"/>
              </a:solidFill>
              <a:effectLst/>
            </a:endParaRPr>
          </a:p>
          <a:p>
            <a:pPr marL="0" indent="0" algn="l">
              <a:buNone/>
            </a:pPr>
            <a:r>
              <a:rPr lang="pt-BR" sz="2400" b="0" i="0" dirty="0">
                <a:effectLst/>
              </a:rPr>
              <a:t>Você pode fazer uma citação em sua redação de duas formas: </a:t>
            </a:r>
            <a:r>
              <a:rPr lang="pt-BR" sz="2400" b="0" i="0" dirty="0">
                <a:effectLst/>
                <a:highlight>
                  <a:srgbClr val="FFFF00"/>
                </a:highlight>
              </a:rPr>
              <a:t>direta ou indireta. </a:t>
            </a:r>
          </a:p>
          <a:p>
            <a:pPr marL="0" indent="0" algn="l">
              <a:buNone/>
            </a:pPr>
            <a:endParaRPr lang="pt-BR" sz="2400" b="0" i="0" dirty="0">
              <a:effectLst/>
            </a:endParaRPr>
          </a:p>
          <a:p>
            <a:pPr marL="0" indent="0" algn="l">
              <a:buNone/>
            </a:pPr>
            <a:r>
              <a:rPr lang="pt-BR" sz="2400" b="0" i="0" dirty="0">
                <a:effectLst/>
              </a:rPr>
              <a:t>Cada uma dessas modalidades possui características específicas para que elas sejam mencionadas no texto. </a:t>
            </a:r>
            <a:r>
              <a:rPr lang="pt-BR" sz="2400" b="0" i="1" dirty="0">
                <a:solidFill>
                  <a:srgbClr val="FF0000"/>
                </a:solidFill>
                <a:effectLst/>
              </a:rPr>
              <a:t>Nesse primeiro caso, temos que a citação direta é composta pela transcrição da frase dita pela personalidade que está sendo mencionada no texto. </a:t>
            </a:r>
          </a:p>
          <a:p>
            <a:pPr marL="0" indent="0" algn="l">
              <a:buNone/>
            </a:pPr>
            <a:r>
              <a:rPr lang="pt-BR" sz="2400" b="0" i="0" dirty="0">
                <a:effectLst/>
              </a:rPr>
              <a:t>Nesse caso, veja um exemplo a seguir de como utilizar a citação direta:</a:t>
            </a:r>
          </a:p>
          <a:p>
            <a:pPr algn="l"/>
            <a:r>
              <a:rPr lang="pt-BR" sz="2400" b="0" i="0" dirty="0">
                <a:effectLst/>
              </a:rPr>
              <a:t>Como dizia o filósofo Sócrates, “</a:t>
            </a:r>
            <a:r>
              <a:rPr lang="pt-BR" sz="2400" b="0" i="1" dirty="0">
                <a:effectLst/>
              </a:rPr>
              <a:t>só sei que nada sei</a:t>
            </a:r>
            <a:r>
              <a:rPr lang="pt-BR" sz="2400" b="0" i="0" dirty="0">
                <a:effectLst/>
              </a:rPr>
              <a:t>“.</a:t>
            </a:r>
          </a:p>
          <a:p>
            <a:pPr marL="0" indent="0" algn="l">
              <a:buNone/>
            </a:pPr>
            <a:endParaRPr lang="pt-BR" sz="2400" b="0" i="0" dirty="0">
              <a:effectLst/>
            </a:endParaRPr>
          </a:p>
          <a:p>
            <a:pPr algn="l"/>
            <a:r>
              <a:rPr lang="pt-BR" sz="2400" b="0" i="1" dirty="0">
                <a:effectLst/>
              </a:rPr>
              <a:t>“Ser ou não ser, eis a questão”, (SHAKESPEARE, 1599, ato III Cena I), era a expressão preferida.</a:t>
            </a:r>
            <a:endParaRPr lang="pt-BR" sz="2400" b="0" i="0" dirty="0">
              <a:effectLst/>
            </a:endParaRPr>
          </a:p>
          <a:p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14243892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18052" y="761726"/>
            <a:ext cx="11436626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0000"/>
                </a:solidFill>
              </a:rPr>
              <a:t>Citação indireta</a:t>
            </a:r>
          </a:p>
          <a:p>
            <a:pPr algn="ctr"/>
            <a:endParaRPr lang="pt-BR" sz="3200" b="1" dirty="0">
              <a:solidFill>
                <a:srgbClr val="FF0000"/>
              </a:solidFill>
            </a:endParaRPr>
          </a:p>
          <a:p>
            <a:r>
              <a:rPr lang="pt-BR" sz="2400" dirty="0"/>
              <a:t>Já a citação indireta é feita por meio de </a:t>
            </a:r>
            <a:r>
              <a:rPr lang="pt-BR" sz="2400" b="1" dirty="0"/>
              <a:t>paráfrase</a:t>
            </a:r>
            <a:r>
              <a:rPr lang="pt-BR" sz="2400" dirty="0"/>
              <a:t>, ou seja, com suas próprias palavras e sem a necessidade de inserir aspas. </a:t>
            </a:r>
          </a:p>
          <a:p>
            <a:r>
              <a:rPr lang="pt-BR" sz="2400" dirty="0"/>
              <a:t>Você explicará uma ideia ou uma frase, também referenciando a quem pertence aquele pensamento do qual você se apropriou.</a:t>
            </a:r>
          </a:p>
          <a:p>
            <a:r>
              <a:rPr lang="pt-BR" sz="2400" dirty="0"/>
              <a:t>Nesse caso, a citação é modalizada de acordo com a sua visão sobre o que foi dito.</a:t>
            </a:r>
          </a:p>
          <a:p>
            <a:r>
              <a:rPr lang="pt-BR" sz="2400" dirty="0"/>
              <a:t>Fica assim:</a:t>
            </a:r>
          </a:p>
          <a:p>
            <a:endParaRPr lang="pt-BR" b="1" i="1" dirty="0"/>
          </a:p>
          <a:p>
            <a:r>
              <a:rPr lang="pt-BR" sz="2400" b="1" i="1" dirty="0"/>
              <a:t>O filósofo iluminista Montesquieu</a:t>
            </a:r>
            <a:r>
              <a:rPr lang="pt-BR" sz="2400" i="1" dirty="0"/>
              <a:t>, em “O espírito das leis”,</a:t>
            </a:r>
            <a:r>
              <a:rPr lang="pt-BR" sz="2400" b="1" i="1" dirty="0"/>
              <a:t> estabeleceu a divisão de poderes, ratificando ser necessária para diminuir a concentração do poder e o abuso deste por parte do governante.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38726556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B6EF5C83-402C-4669-B7FB-B0C199CB1784}"/>
              </a:ext>
            </a:extLst>
          </p:cNvPr>
          <p:cNvSpPr txBox="1"/>
          <p:nvPr/>
        </p:nvSpPr>
        <p:spPr>
          <a:xfrm>
            <a:off x="503583" y="243512"/>
            <a:ext cx="10601739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i="0" dirty="0">
                <a:solidFill>
                  <a:srgbClr val="FF0000"/>
                </a:solidFill>
                <a:effectLst/>
                <a:latin typeface="Algerian" panose="04020705040A02060702" pitchFamily="82" charset="0"/>
              </a:rPr>
              <a:t>Citações para redação com tema educação</a:t>
            </a:r>
          </a:p>
          <a:p>
            <a:pPr algn="ctr"/>
            <a:endParaRPr lang="pt-BR" sz="3200" b="1" i="0" dirty="0">
              <a:solidFill>
                <a:srgbClr val="FF0000"/>
              </a:solidFill>
              <a:effectLst/>
              <a:latin typeface="Algerian" panose="04020705040A02060702" pitchFamily="82" charset="0"/>
            </a:endParaRPr>
          </a:p>
          <a:p>
            <a:pPr marL="514350" indent="-514350" algn="l">
              <a:buAutoNum type="arabicPeriod"/>
            </a:pPr>
            <a:r>
              <a:rPr lang="pt-BR" sz="3200" b="0" i="0" dirty="0">
                <a:effectLst/>
              </a:rPr>
              <a:t>“</a:t>
            </a:r>
            <a:r>
              <a:rPr lang="pt-BR" sz="2800" b="0" i="1" dirty="0">
                <a:effectLst/>
              </a:rPr>
              <a:t>Educação nunca foi despesa. Sempre foi investimento com retorno garantido.</a:t>
            </a:r>
            <a:r>
              <a:rPr lang="pt-BR" sz="2800" b="0" i="0" dirty="0">
                <a:effectLst/>
              </a:rPr>
              <a:t>” – </a:t>
            </a:r>
            <a:r>
              <a:rPr lang="pt-BR" sz="2800" b="1" i="0" dirty="0">
                <a:effectLst/>
              </a:rPr>
              <a:t>Sir Arthur Lewis</a:t>
            </a:r>
          </a:p>
          <a:p>
            <a:pPr algn="l"/>
            <a:endParaRPr lang="pt-BR" sz="2800" b="0" i="0" dirty="0">
              <a:effectLst/>
            </a:endParaRPr>
          </a:p>
          <a:p>
            <a:pPr algn="l"/>
            <a:r>
              <a:rPr lang="pt-BR" sz="2800" b="0" i="0" dirty="0">
                <a:effectLst/>
              </a:rPr>
              <a:t>2. “</a:t>
            </a:r>
            <a:r>
              <a:rPr lang="pt-BR" sz="2800" b="0" i="1" dirty="0">
                <a:effectLst/>
              </a:rPr>
              <a:t>Se a educação sozinha não transforma a sociedade, sem ela tampouco a sociedade muda.</a:t>
            </a:r>
            <a:r>
              <a:rPr lang="pt-BR" sz="2800" b="0" i="0" dirty="0">
                <a:effectLst/>
              </a:rPr>
              <a:t>” – </a:t>
            </a:r>
            <a:r>
              <a:rPr lang="pt-BR" sz="2800" b="1" i="0" dirty="0">
                <a:effectLst/>
              </a:rPr>
              <a:t>Paulo Freire</a:t>
            </a:r>
            <a:endParaRPr lang="pt-BR" sz="2800" b="0" i="0" dirty="0">
              <a:effectLst/>
            </a:endParaRPr>
          </a:p>
          <a:p>
            <a:pPr algn="l"/>
            <a:r>
              <a:rPr lang="pt-BR" sz="2800" b="0" i="0" dirty="0">
                <a:effectLst/>
              </a:rPr>
              <a:t>3. “</a:t>
            </a:r>
            <a:r>
              <a:rPr lang="pt-BR" sz="2800" b="0" i="1" dirty="0">
                <a:effectLst/>
              </a:rPr>
              <a:t>Ninguém educa ninguém, ninguém educa a si mesmo, os homens se educam entre si, mediatizados pelo mundo.</a:t>
            </a:r>
            <a:r>
              <a:rPr lang="pt-BR" sz="2800" b="0" i="0" dirty="0">
                <a:effectLst/>
              </a:rPr>
              <a:t>” – </a:t>
            </a:r>
            <a:r>
              <a:rPr lang="pt-BR" sz="2800" b="1" i="0" dirty="0">
                <a:effectLst/>
              </a:rPr>
              <a:t>Paulo Freire</a:t>
            </a:r>
          </a:p>
          <a:p>
            <a:pPr algn="l"/>
            <a:endParaRPr lang="pt-BR" sz="2800" b="0" i="0" dirty="0">
              <a:effectLst/>
            </a:endParaRPr>
          </a:p>
          <a:p>
            <a:pPr algn="l"/>
            <a:r>
              <a:rPr lang="pt-BR" sz="2800" b="0" i="0" dirty="0">
                <a:effectLst/>
              </a:rPr>
              <a:t>4. “</a:t>
            </a:r>
            <a:r>
              <a:rPr lang="pt-BR" sz="2800" b="0" i="1" dirty="0">
                <a:effectLst/>
              </a:rPr>
              <a:t>O principal objetivo da educação é criar pessoas capazes de fazer coisas novas e não simplesmente repetir o que outras gerações fizeram.</a:t>
            </a:r>
            <a:r>
              <a:rPr lang="pt-BR" sz="2800" b="0" i="0" dirty="0">
                <a:effectLst/>
              </a:rPr>
              <a:t>” – </a:t>
            </a:r>
            <a:r>
              <a:rPr lang="pt-BR" sz="2800" b="1" i="0" dirty="0">
                <a:effectLst/>
              </a:rPr>
              <a:t>Jean Piaget</a:t>
            </a:r>
            <a:endParaRPr lang="pt-BR" sz="2800" b="0" i="0" dirty="0">
              <a:effectLst/>
            </a:endParaRPr>
          </a:p>
          <a:p>
            <a:br>
              <a:rPr lang="pt-BR" sz="3200" dirty="0"/>
            </a:b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9796428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4A92B872-D449-479A-8A78-F6EF92CFDB28}"/>
              </a:ext>
            </a:extLst>
          </p:cNvPr>
          <p:cNvSpPr txBox="1"/>
          <p:nvPr/>
        </p:nvSpPr>
        <p:spPr>
          <a:xfrm>
            <a:off x="238539" y="357881"/>
            <a:ext cx="11489635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200" b="1" i="0" dirty="0">
                <a:solidFill>
                  <a:srgbClr val="FF0000"/>
                </a:solidFill>
                <a:effectLst/>
                <a:latin typeface="Algerian" panose="04020705040A02060702" pitchFamily="82" charset="0"/>
              </a:rPr>
              <a:t>Citações para redação com tema filosofia</a:t>
            </a:r>
          </a:p>
          <a:p>
            <a:pPr algn="ctr"/>
            <a:endParaRPr lang="pt-BR" sz="3200" b="1" i="0" dirty="0">
              <a:solidFill>
                <a:srgbClr val="FF0000"/>
              </a:solidFill>
              <a:effectLst/>
              <a:latin typeface="Algerian" panose="04020705040A02060702" pitchFamily="82" charset="0"/>
            </a:endParaRPr>
          </a:p>
          <a:p>
            <a:pPr marL="514350" indent="-514350">
              <a:buAutoNum type="arabicPeriod"/>
            </a:pPr>
            <a:r>
              <a:rPr lang="pt-BR" sz="2800" b="0" i="0" dirty="0">
                <a:solidFill>
                  <a:srgbClr val="727272"/>
                </a:solidFill>
                <a:effectLst/>
              </a:rPr>
              <a:t>“</a:t>
            </a:r>
            <a:r>
              <a:rPr lang="pt-BR" sz="3200" b="0" i="1" dirty="0">
                <a:effectLst/>
              </a:rPr>
              <a:t>O homem está condenado a ser livre, pois, uma vez lançado ao mundo, ele é responsável por tudo o que faz.</a:t>
            </a:r>
            <a:r>
              <a:rPr lang="pt-BR" sz="3200" b="0" i="0" dirty="0">
                <a:effectLst/>
              </a:rPr>
              <a:t>” – </a:t>
            </a:r>
            <a:r>
              <a:rPr lang="pt-BR" sz="3200" b="1" i="0" dirty="0">
                <a:effectLst/>
              </a:rPr>
              <a:t>Jean Paul Sartre</a:t>
            </a:r>
          </a:p>
          <a:p>
            <a:endParaRPr lang="pt-BR" sz="3200" b="0" i="0" dirty="0">
              <a:effectLst/>
            </a:endParaRPr>
          </a:p>
          <a:p>
            <a:r>
              <a:rPr lang="pt-BR" sz="3200" b="0" i="0" dirty="0">
                <a:effectLst/>
              </a:rPr>
              <a:t>2. “</a:t>
            </a:r>
            <a:r>
              <a:rPr lang="pt-BR" sz="3200" b="0" i="1" dirty="0">
                <a:effectLst/>
              </a:rPr>
              <a:t>Temos de nos tornar a mudança que queremos ver.</a:t>
            </a:r>
            <a:r>
              <a:rPr lang="pt-BR" sz="3200" b="0" i="0" dirty="0">
                <a:effectLst/>
              </a:rPr>
              <a:t>” – </a:t>
            </a:r>
            <a:r>
              <a:rPr lang="pt-BR" sz="3200" b="1" i="0" dirty="0">
                <a:effectLst/>
              </a:rPr>
              <a:t>Mahatma Gandhi</a:t>
            </a:r>
          </a:p>
          <a:p>
            <a:endParaRPr lang="pt-BR" sz="3200" b="0" i="0" dirty="0">
              <a:effectLst/>
            </a:endParaRPr>
          </a:p>
          <a:p>
            <a:r>
              <a:rPr lang="pt-BR" sz="3200" b="0" i="0" dirty="0">
                <a:effectLst/>
              </a:rPr>
              <a:t>3. “</a:t>
            </a:r>
            <a:r>
              <a:rPr lang="pt-BR" sz="3200" b="0" i="1" dirty="0">
                <a:effectLst/>
              </a:rPr>
              <a:t>Frágeis usam a violência, e os fortes, as ideias.</a:t>
            </a:r>
            <a:r>
              <a:rPr lang="pt-BR" sz="3200" b="0" i="0" dirty="0">
                <a:effectLst/>
              </a:rPr>
              <a:t>” – </a:t>
            </a:r>
            <a:r>
              <a:rPr lang="pt-BR" sz="3200" b="1" i="0" dirty="0">
                <a:effectLst/>
              </a:rPr>
              <a:t>Augusto Cury</a:t>
            </a:r>
          </a:p>
          <a:p>
            <a:endParaRPr lang="pt-BR" sz="3200" b="0" i="0" dirty="0">
              <a:effectLst/>
            </a:endParaRPr>
          </a:p>
          <a:p>
            <a:r>
              <a:rPr lang="pt-BR" sz="3200" b="0" i="0" dirty="0">
                <a:effectLst/>
              </a:rPr>
              <a:t>4. “</a:t>
            </a:r>
            <a:r>
              <a:rPr lang="pt-BR" sz="3200" b="0" i="1" dirty="0">
                <a:effectLst/>
              </a:rPr>
              <a:t>Você é livre para fazer suas escolhas, mas é prisioneiro das consequências.</a:t>
            </a:r>
            <a:r>
              <a:rPr lang="pt-BR" sz="3200" b="0" i="0" dirty="0">
                <a:effectLst/>
              </a:rPr>
              <a:t>” – </a:t>
            </a:r>
            <a:r>
              <a:rPr lang="pt-BR" sz="3200" b="1" i="0" dirty="0">
                <a:effectLst/>
              </a:rPr>
              <a:t>Pablo Neruda</a:t>
            </a:r>
            <a:endParaRPr lang="pt-BR" sz="32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780975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A04F57AC-FE5B-4F5A-A8CC-9D52D8AC43D4}"/>
              </a:ext>
            </a:extLst>
          </p:cNvPr>
          <p:cNvSpPr txBox="1"/>
          <p:nvPr/>
        </p:nvSpPr>
        <p:spPr>
          <a:xfrm>
            <a:off x="357808" y="383090"/>
            <a:ext cx="1147638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3600" b="1" i="0" dirty="0">
                <a:solidFill>
                  <a:srgbClr val="FF0000"/>
                </a:solidFill>
                <a:effectLst/>
                <a:latin typeface="Algerian" panose="04020705040A02060702" pitchFamily="82" charset="0"/>
              </a:rPr>
              <a:t>Citações para redações com tema cultural e meio ambiente</a:t>
            </a:r>
          </a:p>
          <a:p>
            <a:pPr marL="742950" indent="-742950" algn="l">
              <a:buAutoNum type="arabicPeriod"/>
            </a:pPr>
            <a:r>
              <a:rPr lang="pt-BR" sz="3600" b="0" i="0" dirty="0">
                <a:effectLst/>
              </a:rPr>
              <a:t>“</a:t>
            </a:r>
            <a:r>
              <a:rPr lang="pt-BR" sz="3600" b="0" i="1" dirty="0">
                <a:effectLst/>
              </a:rPr>
              <a:t>Inteligência é a habilidade das espécies para viver em harmonia com o meio ambiente.</a:t>
            </a:r>
            <a:r>
              <a:rPr lang="pt-BR" sz="3600" b="0" i="0" dirty="0">
                <a:effectLst/>
              </a:rPr>
              <a:t>” – </a:t>
            </a:r>
            <a:r>
              <a:rPr lang="pt-BR" sz="3600" b="1" i="0" dirty="0">
                <a:effectLst/>
              </a:rPr>
              <a:t>Paul </a:t>
            </a:r>
            <a:r>
              <a:rPr lang="pt-BR" sz="3600" b="1" i="0" dirty="0" err="1">
                <a:effectLst/>
              </a:rPr>
              <a:t>Atson</a:t>
            </a:r>
            <a:endParaRPr lang="pt-BR" sz="3600" b="1" i="0" dirty="0">
              <a:effectLst/>
            </a:endParaRPr>
          </a:p>
          <a:p>
            <a:pPr algn="l"/>
            <a:endParaRPr lang="pt-BR" sz="3600" b="0" i="0" dirty="0">
              <a:effectLst/>
            </a:endParaRPr>
          </a:p>
          <a:p>
            <a:pPr algn="l"/>
            <a:r>
              <a:rPr lang="pt-BR" sz="3600" b="0" i="0" dirty="0">
                <a:effectLst/>
              </a:rPr>
              <a:t>2. “</a:t>
            </a:r>
            <a:r>
              <a:rPr lang="pt-BR" sz="3600" b="0" i="1" dirty="0">
                <a:effectLst/>
              </a:rPr>
              <a:t>Um povo que lê nunca será um povo escravo.</a:t>
            </a:r>
            <a:r>
              <a:rPr lang="pt-BR" sz="3600" b="0" i="0" dirty="0">
                <a:effectLst/>
              </a:rPr>
              <a:t>” – </a:t>
            </a:r>
            <a:r>
              <a:rPr lang="pt-BR" sz="3600" b="1" i="0" dirty="0">
                <a:effectLst/>
              </a:rPr>
              <a:t>António Lobo Antunes</a:t>
            </a:r>
          </a:p>
          <a:p>
            <a:pPr algn="l"/>
            <a:endParaRPr lang="pt-BR" sz="3600" b="0" i="0" dirty="0">
              <a:effectLst/>
            </a:endParaRPr>
          </a:p>
          <a:p>
            <a:pPr algn="l"/>
            <a:r>
              <a:rPr lang="pt-BR" sz="3600" b="0" i="0" dirty="0">
                <a:effectLst/>
              </a:rPr>
              <a:t>3. “</a:t>
            </a:r>
            <a:r>
              <a:rPr lang="pt-BR" sz="3600" b="0" i="1" dirty="0">
                <a:effectLst/>
              </a:rPr>
              <a:t>A cultura está acima da diferença da condição social.</a:t>
            </a:r>
            <a:r>
              <a:rPr lang="pt-BR" sz="3600" b="0" i="0" dirty="0">
                <a:effectLst/>
              </a:rPr>
              <a:t>” – </a:t>
            </a:r>
            <a:r>
              <a:rPr lang="pt-BR" sz="3600" b="1" i="0" dirty="0">
                <a:effectLst/>
              </a:rPr>
              <a:t>Confúcio</a:t>
            </a:r>
            <a:endParaRPr lang="pt-BR" sz="36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86776575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DADAD002-785B-416F-9560-A0079AA07897}"/>
              </a:ext>
            </a:extLst>
          </p:cNvPr>
          <p:cNvSpPr txBox="1"/>
          <p:nvPr/>
        </p:nvSpPr>
        <p:spPr>
          <a:xfrm>
            <a:off x="2941983" y="390747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4000" b="1" i="0" dirty="0">
                <a:solidFill>
                  <a:srgbClr val="FF0000"/>
                </a:solidFill>
                <a:effectLst/>
                <a:latin typeface="Algerian" panose="04020705040A02060702" pitchFamily="82" charset="0"/>
              </a:rPr>
              <a:t>Citações sobre saúde </a:t>
            </a:r>
            <a:endParaRPr lang="pt-BR" sz="4000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22">
            <a:extLst>
              <a:ext uri="{FF2B5EF4-FFF2-40B4-BE49-F238E27FC236}">
                <a16:creationId xmlns:a16="http://schemas.microsoft.com/office/drawing/2014/main" id="{FB8C1028-452F-4985-9A63-3A5C177C45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817" y="1098633"/>
            <a:ext cx="9846365" cy="183072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536406" rIns="91440" bIns="179331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40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</a:rPr>
              <a:t>1. “Saúde é o estado de completo bem-estar físico, mental e social e não somente a ausência de doença.”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Definição da</a:t>
            </a: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 Organização Mundial de Saúde</a:t>
            </a:r>
            <a:r>
              <a:rPr kumimoji="0" lang="pt-BR" altLang="pt-BR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</p:txBody>
      </p:sp>
      <p:sp>
        <p:nvSpPr>
          <p:cNvPr id="9" name="Rectangle 23">
            <a:extLst>
              <a:ext uri="{FF2B5EF4-FFF2-40B4-BE49-F238E27FC236}">
                <a16:creationId xmlns:a16="http://schemas.microsoft.com/office/drawing/2014/main" id="{FF55FE64-EBC2-45E5-B273-03E23D0AD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0817" y="2929355"/>
            <a:ext cx="11410122" cy="361582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536406" rIns="91440" bIns="179331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i="0" dirty="0">
                <a:solidFill>
                  <a:srgbClr val="333333"/>
                </a:solidFill>
                <a:effectLst/>
                <a:latin typeface="red hat text"/>
              </a:rPr>
              <a:t>2. </a:t>
            </a: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</a:rPr>
              <a:t>“</a:t>
            </a:r>
            <a:r>
              <a:rPr kumimoji="0" lang="pt-BR" altLang="pt-BR" sz="240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</a:rPr>
              <a:t>A saúde é direito de todos e dever do estado, garantido mediante políticas sociais e econômicas que visem a redução do risco de doenças e de outros agravos e ao acesso universal e igualitário às ações e serviços para a sua promoção, proteção e recuperação.”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Art. 196 da Constituição Federal do Brasil.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2000" b="1" i="0" u="none" strike="noStrike" cap="none" normalizeH="0" baseline="0" dirty="0">
              <a:ln>
                <a:noFill/>
              </a:ln>
              <a:solidFill>
                <a:srgbClr val="333333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0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</a:rPr>
              <a:t>3. </a:t>
            </a:r>
            <a:r>
              <a:rPr kumimoji="0" lang="pt-BR" altLang="pt-BR" sz="240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</a:rPr>
              <a:t>“O homem saudável é aquele que possui um estado mental e físico em perfeito equilíbrio.”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Hipócrates, médico e filósofo da Grécia Antiga, considerado o pai da medicina</a:t>
            </a:r>
            <a:r>
              <a:rPr kumimoji="0" lang="pt-BR" altLang="pt-B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607666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>
            <a:extLst>
              <a:ext uri="{FF2B5EF4-FFF2-40B4-BE49-F238E27FC236}">
                <a16:creationId xmlns:a16="http://schemas.microsoft.com/office/drawing/2014/main" id="{4731C3E7-0848-4B0C-B338-A5146B404082}"/>
              </a:ext>
            </a:extLst>
          </p:cNvPr>
          <p:cNvSpPr txBox="1"/>
          <p:nvPr/>
        </p:nvSpPr>
        <p:spPr>
          <a:xfrm>
            <a:off x="215349" y="935141"/>
            <a:ext cx="11632091" cy="6032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000" dirty="0">
                <a:solidFill>
                  <a:schemeClr val="bg2">
                    <a:lumMod val="10000"/>
                  </a:schemeClr>
                </a:solidFill>
              </a:rPr>
              <a:t>1.Para a ganância, toda a natureza é insuficiente.</a:t>
            </a:r>
          </a:p>
          <a:p>
            <a:r>
              <a:rPr lang="pt-BR" sz="2000" b="1" dirty="0">
                <a:solidFill>
                  <a:schemeClr val="bg2">
                    <a:lumMod val="10000"/>
                  </a:schemeClr>
                </a:solidFill>
              </a:rPr>
              <a:t>Sêneca</a:t>
            </a:r>
          </a:p>
          <a:p>
            <a:endParaRPr lang="pt-BR" sz="2000" b="1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pt-BR" sz="2000" dirty="0">
                <a:solidFill>
                  <a:schemeClr val="bg2">
                    <a:lumMod val="10000"/>
                  </a:schemeClr>
                </a:solidFill>
              </a:rPr>
              <a:t>2. Justificar tragédias como “vontade divina” tira da gente a responsabilidade por nossas escolhas.</a:t>
            </a:r>
          </a:p>
          <a:p>
            <a:r>
              <a:rPr lang="pt-BR" sz="2000" b="1" dirty="0">
                <a:solidFill>
                  <a:schemeClr val="bg2">
                    <a:lumMod val="10000"/>
                  </a:schemeClr>
                </a:solidFill>
              </a:rPr>
              <a:t>Umberto Eco</a:t>
            </a:r>
          </a:p>
          <a:p>
            <a:pPr algn="l"/>
            <a:endParaRPr lang="pt-BR" sz="2000" b="0" i="0" dirty="0"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algn="l"/>
            <a:r>
              <a:rPr lang="pt-BR" sz="2000" b="0" i="0" dirty="0">
                <a:solidFill>
                  <a:schemeClr val="bg2">
                    <a:lumMod val="10000"/>
                  </a:schemeClr>
                </a:solidFill>
                <a:effectLst/>
              </a:rPr>
              <a:t>3.O universo é uma harmonia de contrários.</a:t>
            </a:r>
          </a:p>
          <a:p>
            <a:pPr algn="l"/>
            <a:r>
              <a:rPr lang="pt-BR" sz="2000" b="1" i="0" dirty="0">
                <a:solidFill>
                  <a:schemeClr val="bg2">
                    <a:lumMod val="10000"/>
                  </a:schemeClr>
                </a:solidFill>
                <a:effectLst/>
              </a:rPr>
              <a:t>Pitágoras</a:t>
            </a:r>
          </a:p>
          <a:p>
            <a:pPr algn="l"/>
            <a:endParaRPr lang="pt-BR" sz="2000" b="1" i="0" dirty="0">
              <a:solidFill>
                <a:schemeClr val="bg2">
                  <a:lumMod val="10000"/>
                </a:schemeClr>
              </a:solidFill>
              <a:effectLst/>
            </a:endParaRPr>
          </a:p>
          <a:p>
            <a:r>
              <a:rPr lang="pt-BR" sz="2000" dirty="0">
                <a:solidFill>
                  <a:schemeClr val="bg2">
                    <a:lumMod val="10000"/>
                  </a:schemeClr>
                </a:solidFill>
              </a:rPr>
              <a:t>3. Eu sou o que me cerca. Se eu não preservar o que me cerca, eu não me preservo.</a:t>
            </a:r>
          </a:p>
          <a:p>
            <a:r>
              <a:rPr lang="pt-BR" sz="2000" b="1" dirty="0">
                <a:solidFill>
                  <a:schemeClr val="bg2">
                    <a:lumMod val="10000"/>
                  </a:schemeClr>
                </a:solidFill>
              </a:rPr>
              <a:t>José Ortega y </a:t>
            </a:r>
            <a:r>
              <a:rPr lang="pt-BR" sz="2000" b="1" dirty="0" err="1">
                <a:solidFill>
                  <a:schemeClr val="bg2">
                    <a:lumMod val="10000"/>
                  </a:schemeClr>
                </a:solidFill>
              </a:rPr>
              <a:t>Gasset</a:t>
            </a:r>
            <a:endParaRPr lang="pt-BR" sz="2000" b="1" dirty="0">
              <a:solidFill>
                <a:schemeClr val="bg2">
                  <a:lumMod val="10000"/>
                </a:schemeClr>
              </a:solidFill>
            </a:endParaRPr>
          </a:p>
          <a:p>
            <a:endParaRPr lang="pt-BR" sz="2000" b="1" dirty="0">
              <a:solidFill>
                <a:schemeClr val="bg2">
                  <a:lumMod val="10000"/>
                </a:schemeClr>
              </a:solidFill>
            </a:endParaRPr>
          </a:p>
          <a:p>
            <a:pPr algn="l"/>
            <a:r>
              <a:rPr lang="pt-BR" sz="2000" b="0" i="0" dirty="0">
                <a:solidFill>
                  <a:schemeClr val="bg2">
                    <a:lumMod val="10000"/>
                  </a:schemeClr>
                </a:solidFill>
                <a:effectLst/>
                <a:latin typeface="georgia" panose="02040502050405020303" pitchFamily="18" charset="0"/>
              </a:rPr>
              <a:t>4.Enquanto o homem continuar a ser destruidor impiedoso dos seres animados dos planos inferiores, não conhecerá a saúde nem a paz. Enquanto os homens massacrarem os animais, eles se matarão uns aos outros. Aquele que semeia a morte e o sofrimento não pode colher a alegria e o amor.</a:t>
            </a:r>
          </a:p>
          <a:p>
            <a:pPr algn="l"/>
            <a:r>
              <a:rPr lang="pt-BR" sz="2000" b="1" i="0" dirty="0">
                <a:solidFill>
                  <a:schemeClr val="bg2">
                    <a:lumMod val="10000"/>
                  </a:schemeClr>
                </a:solidFill>
                <a:effectLst/>
                <a:latin typeface="georgia" panose="02040502050405020303" pitchFamily="18" charset="0"/>
              </a:rPr>
              <a:t>Pitágoras</a:t>
            </a:r>
          </a:p>
          <a:p>
            <a:pPr algn="l"/>
            <a:endParaRPr lang="pt-BR" sz="2400" b="1" i="0" dirty="0">
              <a:solidFill>
                <a:srgbClr val="212529"/>
              </a:solidFill>
              <a:effectLst/>
            </a:endParaRPr>
          </a:p>
          <a:p>
            <a:endParaRPr lang="pt-BR" sz="2400" dirty="0"/>
          </a:p>
          <a:p>
            <a:endParaRPr lang="pt-BR" dirty="0"/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D014EE7D-5973-4554-BBAD-266029491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852" y="365125"/>
            <a:ext cx="9206948" cy="880579"/>
          </a:xfrm>
        </p:spPr>
        <p:txBody>
          <a:bodyPr>
            <a:normAutofit fontScale="90000"/>
          </a:bodyPr>
          <a:lstStyle/>
          <a:p>
            <a:pPr algn="ctr"/>
            <a:r>
              <a:rPr lang="pt-BR" sz="2800" b="1" i="0" dirty="0">
                <a:solidFill>
                  <a:srgbClr val="FF0000"/>
                </a:solidFill>
                <a:effectLst/>
                <a:latin typeface="Algerian" panose="04020705040A02060702" pitchFamily="82" charset="0"/>
              </a:rPr>
              <a:t>Citações sobre meio ambiente </a:t>
            </a:r>
            <a:br>
              <a:rPr lang="pt-BR" sz="4400" dirty="0">
                <a:solidFill>
                  <a:srgbClr val="FF0000"/>
                </a:solidFill>
                <a:latin typeface="Algerian" panose="04020705040A02060702" pitchFamily="82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79243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0712F53-42C4-4CA8-8A7B-B4EFDC567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0965" y="179596"/>
            <a:ext cx="10515600" cy="1092614"/>
          </a:xfrm>
        </p:spPr>
        <p:txBody>
          <a:bodyPr/>
          <a:lstStyle/>
          <a:p>
            <a:r>
              <a:rPr lang="pt-BR" b="1" dirty="0">
                <a:solidFill>
                  <a:srgbClr val="FF0000"/>
                </a:solidFill>
                <a:latin typeface="Algerian" panose="04020705040A02060702" pitchFamily="82" charset="0"/>
              </a:rPr>
              <a:t>                    </a:t>
            </a:r>
            <a:r>
              <a:rPr lang="pt-BR" sz="4400" b="1" i="0" dirty="0">
                <a:solidFill>
                  <a:srgbClr val="FF0000"/>
                </a:solidFill>
                <a:effectLst/>
                <a:latin typeface="Algerian" panose="04020705040A02060702" pitchFamily="82" charset="0"/>
              </a:rPr>
              <a:t>Citações gerais</a:t>
            </a:r>
            <a:endParaRPr lang="pt-BR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7BBD3B6C-831B-468F-853D-64EADF20BE01}"/>
              </a:ext>
            </a:extLst>
          </p:cNvPr>
          <p:cNvSpPr txBox="1"/>
          <p:nvPr/>
        </p:nvSpPr>
        <p:spPr>
          <a:xfrm>
            <a:off x="172278" y="1126434"/>
            <a:ext cx="11827565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pt-BR" b="1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"Nada é permanente, exceto a mudança." (Heráclito de Éfeso)</a:t>
            </a:r>
          </a:p>
          <a:p>
            <a:pPr algn="l" fontAlgn="base"/>
            <a:r>
              <a:rPr lang="pt-BR" b="0" i="0" u="none" strike="noStrike" dirty="0">
                <a:solidFill>
                  <a:srgbClr val="337AB7"/>
                </a:solidFill>
                <a:effectLst/>
                <a:latin typeface="Open Sans" panose="020B0606030504020204" pitchFamily="34" charset="0"/>
                <a:hlinkClick r:id="rId2"/>
              </a:rPr>
              <a:t>Heráclito</a:t>
            </a:r>
            <a:r>
              <a:rPr lang="pt-BR" b="0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 (540 a.C.-470 a.C.) é favorável à ideia de que tudo está em constante movimento e transformação.</a:t>
            </a:r>
          </a:p>
          <a:p>
            <a:pPr algn="l" fontAlgn="base"/>
            <a:r>
              <a:rPr lang="pt-BR" b="0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Reforçando a ideia da mudança (devir), Heráclito afirmou também a impossibilidade de se entrar num mesmo rio duas vezes. Ao retornar, o rio e suas águas já estariam mudados, já seria outro rio, pois tudo o que existe está em constante transformação.</a:t>
            </a:r>
          </a:p>
          <a:p>
            <a:pPr algn="l" fontAlgn="base"/>
            <a:endParaRPr lang="pt-BR" b="0" i="0" dirty="0">
              <a:solidFill>
                <a:srgbClr val="404040"/>
              </a:solidFill>
              <a:effectLst/>
              <a:latin typeface="Open Sans" panose="020B0606030504020204" pitchFamily="34" charset="0"/>
            </a:endParaRPr>
          </a:p>
          <a:p>
            <a:pPr algn="l" fontAlgn="base"/>
            <a:r>
              <a:rPr lang="pt-BR" b="1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"O ser é e o não-ser não é." (Parmênides de Eleia)</a:t>
            </a:r>
          </a:p>
          <a:p>
            <a:pPr algn="l" fontAlgn="base"/>
            <a:r>
              <a:rPr lang="pt-BR" b="0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Nesta frase famosa e enigmática, </a:t>
            </a:r>
            <a:r>
              <a:rPr lang="pt-BR" b="0" i="0" u="none" strike="noStrike" dirty="0">
                <a:solidFill>
                  <a:srgbClr val="337AB7"/>
                </a:solidFill>
                <a:effectLst/>
                <a:latin typeface="Open Sans" panose="020B0606030504020204" pitchFamily="34" charset="0"/>
                <a:hlinkClick r:id="rId3"/>
              </a:rPr>
              <a:t>Parmênides</a:t>
            </a:r>
            <a:r>
              <a:rPr lang="pt-BR" b="0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 (530 a.C.-460 a.C.) afirma que, ao contrário do pensamento de Tales e Heráclito, o movimento e a transformação são apenas ilusórios. Assim, tudo é imóvel e imutável, tudo permanece.</a:t>
            </a:r>
          </a:p>
          <a:p>
            <a:pPr algn="l" fontAlgn="base"/>
            <a:endParaRPr lang="pt-BR" b="0" i="0" dirty="0">
              <a:solidFill>
                <a:srgbClr val="404040"/>
              </a:solidFill>
              <a:effectLst/>
              <a:latin typeface="Open Sans" panose="020B0606030504020204" pitchFamily="34" charset="0"/>
            </a:endParaRPr>
          </a:p>
          <a:p>
            <a:pPr algn="l" fontAlgn="base"/>
            <a:r>
              <a:rPr lang="pt-BR" b="1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"Só sei que nada sei." (Sócrates)</a:t>
            </a:r>
          </a:p>
          <a:p>
            <a:pPr algn="l" fontAlgn="base"/>
            <a:r>
              <a:rPr lang="pt-BR" b="0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A frase dita por </a:t>
            </a:r>
            <a:r>
              <a:rPr lang="pt-BR" b="0" i="0" u="none" strike="noStrike" dirty="0">
                <a:solidFill>
                  <a:srgbClr val="337AB7"/>
                </a:solidFill>
                <a:effectLst/>
                <a:latin typeface="Open Sans" panose="020B0606030504020204" pitchFamily="34" charset="0"/>
                <a:hlinkClick r:id="rId4"/>
              </a:rPr>
              <a:t>Sócrates</a:t>
            </a:r>
            <a:r>
              <a:rPr lang="pt-BR" b="0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 (469 a.C.-399 a.C.) é, provavelmente, a frase mais famosa da história da filosofia. Nela, Sócrates chama a atenção para a sabedoria contida na ignorância. Para ele, não saber é muito melhor que saber mal.</a:t>
            </a:r>
          </a:p>
          <a:p>
            <a:pPr algn="l" fontAlgn="base"/>
            <a:r>
              <a:rPr lang="pt-BR" b="0" i="0" dirty="0">
                <a:solidFill>
                  <a:srgbClr val="404040"/>
                </a:solidFill>
                <a:effectLst/>
                <a:latin typeface="Open Sans" panose="020B0606030504020204" pitchFamily="34" charset="0"/>
              </a:rPr>
              <a:t>Essa frase é o espírito do método socrático (ironia e maiêutica). O objetivo da ironia é abandonar os preconceitos e falsas certezas, estar consciente da própria ignorância ("nada saber"). A partir daí, buscar um conhecimento verdadeiro.</a:t>
            </a:r>
          </a:p>
        </p:txBody>
      </p:sp>
    </p:spTree>
    <p:extLst>
      <p:ext uri="{BB962C8B-B14F-4D97-AF65-F5344CB8AC3E}">
        <p14:creationId xmlns:p14="http://schemas.microsoft.com/office/powerpoint/2010/main" val="12398019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524577C-E603-445D-A135-1F327FCB9767}"/>
              </a:ext>
            </a:extLst>
          </p:cNvPr>
          <p:cNvSpPr txBox="1"/>
          <p:nvPr/>
        </p:nvSpPr>
        <p:spPr>
          <a:xfrm>
            <a:off x="238541" y="135791"/>
            <a:ext cx="11476382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400" b="1" dirty="0"/>
              <a:t>“Uma vida sem reflexão não vale a pena ser vivida." (Sócrates)</a:t>
            </a:r>
          </a:p>
          <a:p>
            <a:r>
              <a:rPr lang="pt-BR" dirty="0"/>
              <a:t>Segundo Platão, esta frase foi dita por Sócrates após ter sido julgado e sentenciado à morte. Ela traz consigo o porquê da filosofia, o questionamento e a reflexão, todos motores da atitude filosófica.</a:t>
            </a:r>
          </a:p>
          <a:p>
            <a:endParaRPr lang="pt-BR" dirty="0"/>
          </a:p>
          <a:p>
            <a:r>
              <a:rPr lang="pt-BR" sz="2800" b="1" dirty="0"/>
              <a:t>"</a:t>
            </a:r>
            <a:r>
              <a:rPr lang="pt-BR" sz="2400" b="1" dirty="0"/>
              <a:t>Creio para compreender e compreendo para crer melhor.“                                                          (Santo Agostinho)</a:t>
            </a:r>
          </a:p>
          <a:p>
            <a:r>
              <a:rPr lang="pt-BR" dirty="0"/>
              <a:t>Para os filósofos da Idade Média, a razão estava subordinada à fé. Para Santo Agostinho (354-430), conhecimento mais puro e nobre era o conhecimento vindo das escrituras (Bíblia Sagrada).</a:t>
            </a:r>
          </a:p>
          <a:p>
            <a:endParaRPr lang="pt-BR" sz="2800" dirty="0"/>
          </a:p>
          <a:p>
            <a:r>
              <a:rPr lang="pt-BR" sz="2800" b="1" dirty="0"/>
              <a:t>"</a:t>
            </a:r>
            <a:r>
              <a:rPr lang="pt-BR" sz="2400" b="1" dirty="0"/>
              <a:t>O desordenado amor por si mesmo é a causa de todos os pecados."</a:t>
            </a:r>
            <a:r>
              <a:rPr lang="pt-BR" sz="2400" dirty="0"/>
              <a:t>                                  </a:t>
            </a:r>
            <a:r>
              <a:rPr lang="pt-BR" sz="2400" b="1" dirty="0"/>
              <a:t>(São Tomás de Aquino)</a:t>
            </a:r>
          </a:p>
          <a:p>
            <a:r>
              <a:rPr lang="pt-BR" dirty="0"/>
              <a:t>São Tomás de Aquino (1225-1274) buscava fazer uma união entre a filosofia aristotélica e a religião cristã. Elaborou provas racionais para a existência de Deus ("Cinco Provas da Existência de Deus").</a:t>
            </a:r>
          </a:p>
          <a:p>
            <a:endParaRPr lang="pt-BR" dirty="0"/>
          </a:p>
          <a:p>
            <a:r>
              <a:rPr lang="pt-BR" sz="2800" b="1" dirty="0"/>
              <a:t>"Penso, logo existo." (Descartes)</a:t>
            </a:r>
          </a:p>
          <a:p>
            <a:r>
              <a:rPr lang="pt-BR" dirty="0"/>
              <a:t>Para o "pai do pensamento moderno", René Descartes (1596-1650), tudo pode ser posto em dúvida. Sendo assim, a primeira certeza que se tem é o fato de poder duvidar.</a:t>
            </a:r>
          </a:p>
          <a:p>
            <a:r>
              <a:rPr lang="pt-BR" dirty="0"/>
              <a:t>A dúvida nasce do pensamento. Deste modo, para o filósofo, o pensamento (razão) é a única fonte segura de conhecer a realidade. A esta forma de interpretar a realidade chamou-se racionalismo.</a:t>
            </a:r>
          </a:p>
        </p:txBody>
      </p:sp>
    </p:spTree>
    <p:extLst>
      <p:ext uri="{BB962C8B-B14F-4D97-AF65-F5344CB8AC3E}">
        <p14:creationId xmlns:p14="http://schemas.microsoft.com/office/powerpoint/2010/main" val="8492176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4414206A-A2EC-4C0D-B545-367F652BF1D5}"/>
              </a:ext>
            </a:extLst>
          </p:cNvPr>
          <p:cNvSpPr txBox="1"/>
          <p:nvPr/>
        </p:nvSpPr>
        <p:spPr>
          <a:xfrm>
            <a:off x="371060" y="361993"/>
            <a:ext cx="11449880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dirty="0"/>
              <a:t>"Onde não há lei, não há liberdade." (Locke)</a:t>
            </a:r>
          </a:p>
          <a:p>
            <a:r>
              <a:rPr lang="pt-BR" sz="2000" dirty="0"/>
              <a:t>John Locke (1632-1704) acredita que o Estado surge para garantir, através das leis, os direitos naturais dos indivíduos, principalmente, o direito natural à propriedade. Esta teoria serviu de base para o desenvolvimento do liberalismo.</a:t>
            </a:r>
          </a:p>
          <a:p>
            <a:endParaRPr lang="pt-BR" sz="2400" dirty="0"/>
          </a:p>
          <a:p>
            <a:r>
              <a:rPr lang="pt-BR" sz="2800" dirty="0"/>
              <a:t>"O homem nasceu livre, e em toda parte se encontra acorrentado." (Rousseau)</a:t>
            </a:r>
          </a:p>
          <a:p>
            <a:r>
              <a:rPr lang="pt-BR" sz="2000" dirty="0"/>
              <a:t>Para o filósofo Jean-Jacques Rousseau (1712-1778), o ser humano é bom por natureza. Entretanto, sente a necessidade de associar-se com outros indivíduos.</a:t>
            </a:r>
          </a:p>
          <a:p>
            <a:r>
              <a:rPr lang="pt-BR" sz="2000" dirty="0"/>
              <a:t>Realiza o pacto social e, com isso, abandona sua liberdade natural e, em retorno ,recebe a liberdade civil, que está limitada à vontade geral e à liberdade dos outros indivíduos.</a:t>
            </a:r>
          </a:p>
          <a:p>
            <a:endParaRPr lang="pt-BR" dirty="0"/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DC9493ED-8B1D-4BD4-AE5A-7EEDDEAAA7C9}"/>
              </a:ext>
            </a:extLst>
          </p:cNvPr>
          <p:cNvSpPr txBox="1"/>
          <p:nvPr/>
        </p:nvSpPr>
        <p:spPr>
          <a:xfrm>
            <a:off x="331303" y="4547754"/>
            <a:ext cx="11449880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dirty="0"/>
              <a:t>"O homem não é nada além daquilo que a educação faz dele." (Kant)</a:t>
            </a:r>
          </a:p>
          <a:p>
            <a:r>
              <a:rPr lang="pt-BR" sz="2000" dirty="0"/>
              <a:t>O filósofo prussiano Immanuel Kant (1724-1804) possui em sua filosofia uma forte marca dos ideais do Iluminismo. Com isso, a busca pelo conhecimento (a luz do iluminismo) é uma diretriz de seu pensamento.</a:t>
            </a:r>
          </a:p>
        </p:txBody>
      </p:sp>
    </p:spTree>
    <p:extLst>
      <p:ext uri="{BB962C8B-B14F-4D97-AF65-F5344CB8AC3E}">
        <p14:creationId xmlns:p14="http://schemas.microsoft.com/office/powerpoint/2010/main" val="2408109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1E50DFE4-A33B-4CC4-9301-1A961F4C56C8}"/>
              </a:ext>
            </a:extLst>
          </p:cNvPr>
          <p:cNvSpPr txBox="1"/>
          <p:nvPr/>
        </p:nvSpPr>
        <p:spPr>
          <a:xfrm>
            <a:off x="556591" y="491701"/>
            <a:ext cx="10880034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dirty="0"/>
              <a:t>“O consumidor não é soberano, como a indústria cultural queria fazer crer; não é o seu sujeito, mas o seu objeto." (Adorno)</a:t>
            </a:r>
          </a:p>
          <a:p>
            <a:r>
              <a:rPr lang="pt-BR" dirty="0"/>
              <a:t>O filósofo Theodor Adorno (1906-1969), um dos principais expoentes da Escola de Frankfurt, teceu duras críticas ao que chamou de indústria cultural.</a:t>
            </a:r>
          </a:p>
          <a:p>
            <a:r>
              <a:rPr lang="pt-BR" dirty="0"/>
              <a:t>Para ele, o sistema capitalista, através de sua indústria cultural, apropriou-se de formas de cultura para a produção de bens de consumo (produtos). Esses produtos possuem uma aparência de cultura, mas, na verdade, não passam de objetos consumíveis que visam o lucro e fomentam o mercado.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1B72C72-690A-4782-A018-42EA1FDFFED7}"/>
              </a:ext>
            </a:extLst>
          </p:cNvPr>
          <p:cNvSpPr txBox="1"/>
          <p:nvPr/>
        </p:nvSpPr>
        <p:spPr>
          <a:xfrm>
            <a:off x="424070" y="3021569"/>
            <a:ext cx="10880035" cy="23391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dirty="0"/>
              <a:t>"</a:t>
            </a:r>
            <a:r>
              <a:rPr lang="pt-BR" sz="2800" dirty="0"/>
              <a:t>A história da sociedade até aos nossos dias é a história da luta de classes." (Marx)</a:t>
            </a:r>
          </a:p>
          <a:p>
            <a:r>
              <a:rPr lang="pt-BR" dirty="0"/>
              <a:t>Karl Marx (1818-1883) foi o responsável pela estruturação da teoria da luta de classes. Para ele, o Estado, historicamente, se desenvolveu a partir do conflito entre grupos sociais antagônicos, privilegiando o interesse das elites.</a:t>
            </a:r>
          </a:p>
          <a:p>
            <a:r>
              <a:rPr lang="pt-BR" dirty="0"/>
              <a:t>Uma minoria dominante (a burguesia) controla os meios de produção e, a partir daí, exerce seu poder sobre uma maioria (o proletariado).</a:t>
            </a:r>
          </a:p>
        </p:txBody>
      </p:sp>
    </p:spTree>
    <p:extLst>
      <p:ext uri="{BB962C8B-B14F-4D97-AF65-F5344CB8AC3E}">
        <p14:creationId xmlns:p14="http://schemas.microsoft.com/office/powerpoint/2010/main" val="39680277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3EC1D4F3-B1B4-456A-A934-1F4B56FF5290}"/>
              </a:ext>
            </a:extLst>
          </p:cNvPr>
          <p:cNvSpPr txBox="1"/>
          <p:nvPr/>
        </p:nvSpPr>
        <p:spPr>
          <a:xfrm>
            <a:off x="212035" y="474345"/>
            <a:ext cx="11741426" cy="49859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800" dirty="0"/>
              <a:t>"Não se nasce mulher: torna-se." (Beauvoir)</a:t>
            </a:r>
          </a:p>
          <a:p>
            <a:r>
              <a:rPr lang="pt-BR" dirty="0"/>
              <a:t>Nela, para além do feminismo, Simone de Beauvoir (1908-1986) afirma seu pensamento existencialista. Reforça a existência com um caráter condicionante à compreensão do indivíduo.</a:t>
            </a:r>
          </a:p>
          <a:p>
            <a:endParaRPr lang="pt-BR" sz="2400" dirty="0"/>
          </a:p>
          <a:p>
            <a:r>
              <a:rPr lang="pt-BR" sz="2800" dirty="0"/>
              <a:t>"O importante não é aquilo que fazem de nós, mas o que nós mesmos fazemos do que os outros fizeram de nós."(Sartre)</a:t>
            </a:r>
          </a:p>
          <a:p>
            <a:r>
              <a:rPr lang="pt-BR" dirty="0"/>
              <a:t>O existencialista francês Jean-Paul Sartre (1905-1980) nega a possibilidade de neutralidade diante do mundo.</a:t>
            </a:r>
          </a:p>
          <a:p>
            <a:r>
              <a:rPr lang="pt-BR" dirty="0"/>
              <a:t>O pensador nos atenta para a nossa condição de sujeitos livres, obrigados a realizar escolhas a todo momento, estando os seres humanos "condenados à liberdade".</a:t>
            </a:r>
          </a:p>
          <a:p>
            <a:endParaRPr lang="pt-BR" sz="2400" dirty="0"/>
          </a:p>
          <a:p>
            <a:r>
              <a:rPr lang="pt-BR" sz="2400" dirty="0"/>
              <a:t>"A única coisa que podemos ter certeza, é a incerteza." (</a:t>
            </a:r>
            <a:r>
              <a:rPr lang="pt-BR" sz="2400" dirty="0" err="1"/>
              <a:t>Bauman</a:t>
            </a:r>
            <a:r>
              <a:rPr lang="pt-BR" sz="2400" dirty="0"/>
              <a:t>)</a:t>
            </a:r>
          </a:p>
          <a:p>
            <a:r>
              <a:rPr lang="pt-BR" dirty="0"/>
              <a:t>O sociólogo polonês Zygmunt </a:t>
            </a:r>
            <a:r>
              <a:rPr lang="pt-BR" dirty="0" err="1"/>
              <a:t>Bauman</a:t>
            </a:r>
            <a:r>
              <a:rPr lang="pt-BR" dirty="0"/>
              <a:t> (1925-2017) desenvolveu uma importante teoria sobre os dias de hoje. Segundo ele, abandonamos a solidez característica da modernidade anterior.</a:t>
            </a:r>
          </a:p>
          <a:p>
            <a:r>
              <a:rPr lang="pt-BR" dirty="0"/>
              <a:t>Nossas relações foram liquefeitas e vivemos em uma modernidade líquida. Segundo ele, trata-se de um tempo em que as relações assumem uma característica de fluidez e frágil estabilidade e que nada é feito para durar.</a:t>
            </a:r>
          </a:p>
        </p:txBody>
      </p:sp>
    </p:spTree>
    <p:extLst>
      <p:ext uri="{BB962C8B-B14F-4D97-AF65-F5344CB8AC3E}">
        <p14:creationId xmlns:p14="http://schemas.microsoft.com/office/powerpoint/2010/main" val="20941845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8E2ECE26-6AFB-4C4D-9CC8-90C2B96F74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489" y="643467"/>
            <a:ext cx="11451101" cy="6066822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25484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m 4" descr="Texto branco sobre fundo preto&#10;&#10;Descrição gerada automaticamente">
            <a:extLst>
              <a:ext uri="{FF2B5EF4-FFF2-40B4-BE49-F238E27FC236}">
                <a16:creationId xmlns:a16="http://schemas.microsoft.com/office/drawing/2014/main" id="{DB1D3908-6AE8-4C5E-82B2-2C48A91F9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519" y="643467"/>
            <a:ext cx="8364962" cy="5571065"/>
          </a:xfrm>
          <a:prstGeom prst="rect">
            <a:avLst/>
          </a:prstGeom>
          <a:ln>
            <a:noFill/>
          </a:ln>
        </p:spPr>
      </p:pic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07869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EABE4F86BE64A946999704149AA47CEE" ma:contentTypeVersion="11" ma:contentTypeDescription="Crie um novo documento." ma:contentTypeScope="" ma:versionID="aaa7cf899a794a561e901aee5b13c2fc">
  <xsd:schema xmlns:xsd="http://www.w3.org/2001/XMLSchema" xmlns:xs="http://www.w3.org/2001/XMLSchema" xmlns:p="http://schemas.microsoft.com/office/2006/metadata/properties" xmlns:ns2="05395268-5251-44c1-9ebc-f7c352359bae" xmlns:ns3="af640f28-5fca-4968-a6ef-7a3ac61cbb1a" targetNamespace="http://schemas.microsoft.com/office/2006/metadata/properties" ma:root="true" ma:fieldsID="e58402588ed6ba457b7a6407a584875c" ns2:_="" ns3:_="">
    <xsd:import namespace="05395268-5251-44c1-9ebc-f7c352359bae"/>
    <xsd:import namespace="af640f28-5fca-4968-a6ef-7a3ac61cbb1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395268-5251-44c1-9ebc-f7c352359b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640f28-5fca-4968-a6ef-7a3ac61cbb1a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3D3E4AA-B2B6-4E1C-89EC-BF835A8969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5395268-5251-44c1-9ebc-f7c352359bae"/>
    <ds:schemaRef ds:uri="af640f28-5fca-4968-a6ef-7a3ac61cbb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E1CFC4E-9AA0-46A8-BB5E-694AC7CC00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902A5CB-24C6-4963-BF0B-98142D5C1537}">
  <ds:schemaRefs>
    <ds:schemaRef ds:uri="http://purl.org/dc/elements/1.1/"/>
    <ds:schemaRef ds:uri="http://schemas.microsoft.com/office/2006/metadata/properties"/>
    <ds:schemaRef ds:uri="af640f28-5fca-4968-a6ef-7a3ac61cbb1a"/>
    <ds:schemaRef ds:uri="05395268-5251-44c1-9ebc-f7c352359bae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438</TotalTime>
  <Words>3982</Words>
  <Application>Microsoft Office PowerPoint</Application>
  <PresentationFormat>Widescreen</PresentationFormat>
  <Paragraphs>243</Paragraphs>
  <Slides>33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49" baseType="lpstr">
      <vt:lpstr>Algerian</vt:lpstr>
      <vt:lpstr>Angsana New</vt:lpstr>
      <vt:lpstr>Arabic Typesetting</vt:lpstr>
      <vt:lpstr>Arial</vt:lpstr>
      <vt:lpstr>Arial Black</vt:lpstr>
      <vt:lpstr>Arial Narrow</vt:lpstr>
      <vt:lpstr>Bahnschrift SemiLight</vt:lpstr>
      <vt:lpstr>Calibri</vt:lpstr>
      <vt:lpstr>Calibri Light</vt:lpstr>
      <vt:lpstr>Edwardian Script ITC</vt:lpstr>
      <vt:lpstr>georgia</vt:lpstr>
      <vt:lpstr>Mongolian Baiti</vt:lpstr>
      <vt:lpstr>Open Sans</vt:lpstr>
      <vt:lpstr>red hat text</vt:lpstr>
      <vt:lpstr>Roboto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        ETAPAS DO TEXTO DISSERTATIVO para guardar –até ....terminar 3º/Faculdade....</vt:lpstr>
      <vt:lpstr>         Estrutura do texto dissertativo   para guardar –até ....terminar 3º/Faculdade....</vt:lpstr>
      <vt:lpstr>SIMPLIFICAN DO 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Citações sobre meio ambiente  </vt:lpstr>
      <vt:lpstr>                    Citações gerais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SESI_SENAI_SP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GIANE REGINA FONTOLAN MORAES SCATOLON</cp:lastModifiedBy>
  <cp:revision>28</cp:revision>
  <dcterms:created xsi:type="dcterms:W3CDTF">2020-04-16T14:59:15Z</dcterms:created>
  <dcterms:modified xsi:type="dcterms:W3CDTF">2022-03-01T17:10:20Z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0x010100EABE4F86BE64A946999704149AA47CEE</vt:lpwstr>
  </property>
</Properties>
</file>