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 /><Relationship Id="rId2" Type="http://schemas.openxmlformats.org/officeDocument/2006/relationships/audio" Target="../media/media1.mp3" /><Relationship Id="rId1" Type="http://schemas.microsoft.com/office/2007/relationships/media" Target="../media/media1.mp3" /><Relationship Id="rId4" Type="http://schemas.openxmlformats.org/officeDocument/2006/relationships/image" Target="../media/image1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 /><Relationship Id="rId2" Type="http://schemas.openxmlformats.org/officeDocument/2006/relationships/audio" Target="../media/media2.mp3" /><Relationship Id="rId1" Type="http://schemas.microsoft.com/office/2007/relationships/media" Target="../media/media2.mp3" /><Relationship Id="rId4" Type="http://schemas.openxmlformats.org/officeDocument/2006/relationships/image" Target="../media/image1.png" 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3.mp3" /><Relationship Id="rId7" Type="http://schemas.openxmlformats.org/officeDocument/2006/relationships/image" Target="../media/image1.png" /><Relationship Id="rId2" Type="http://schemas.openxmlformats.org/officeDocument/2006/relationships/audio" Target="../media/media2.mp3" /><Relationship Id="rId1" Type="http://schemas.microsoft.com/office/2007/relationships/media" Target="../media/media2.mp3" /><Relationship Id="rId6" Type="http://schemas.openxmlformats.org/officeDocument/2006/relationships/image" Target="../media/image2.jpeg" /><Relationship Id="rId5" Type="http://schemas.openxmlformats.org/officeDocument/2006/relationships/slideLayout" Target="../slideLayouts/slideLayout2.xml" /><Relationship Id="rId4" Type="http://schemas.openxmlformats.org/officeDocument/2006/relationships/audio" Target="../media/media3.mp3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 /><Relationship Id="rId2" Type="http://schemas.openxmlformats.org/officeDocument/2006/relationships/audio" Target="../media/media4.mp3" /><Relationship Id="rId1" Type="http://schemas.microsoft.com/office/2007/relationships/media" Target="../media/media4.mp3" /><Relationship Id="rId4" Type="http://schemas.openxmlformats.org/officeDocument/2006/relationships/image" Target="../media/image1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 /><Relationship Id="rId2" Type="http://schemas.openxmlformats.org/officeDocument/2006/relationships/audio" Target="../media/media5.mp3" /><Relationship Id="rId1" Type="http://schemas.microsoft.com/office/2007/relationships/media" Target="../media/media5.mp3" /><Relationship Id="rId4" Type="http://schemas.openxmlformats.org/officeDocument/2006/relationships/image" Target="../media/image1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 /><Relationship Id="rId2" Type="http://schemas.openxmlformats.org/officeDocument/2006/relationships/audio" Target="../media/media6.mp3" /><Relationship Id="rId1" Type="http://schemas.microsoft.com/office/2007/relationships/media" Target="../media/media6.mp3" /><Relationship Id="rId4" Type="http://schemas.openxmlformats.org/officeDocument/2006/relationships/image" Target="../media/image1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 /><Relationship Id="rId2" Type="http://schemas.openxmlformats.org/officeDocument/2006/relationships/audio" Target="../media/media7.mp3" /><Relationship Id="rId1" Type="http://schemas.microsoft.com/office/2007/relationships/media" Target="../media/media7.mp3" /><Relationship Id="rId4" Type="http://schemas.openxmlformats.org/officeDocument/2006/relationships/image" Target="../media/image1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1EE49-0D92-5B41-AEBF-CEB2F469A2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स्किंक की नई प्रजाति: अपतानी ईस्ट हिमालयन स्किंक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81B2CE-5CFF-B941-A20F-2E300556439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slide १.mp3">
            <a:hlinkClick r:id="" action="ppaction://media"/>
            <a:extLst>
              <a:ext uri="{FF2B5EF4-FFF2-40B4-BE49-F238E27FC236}">
                <a16:creationId xmlns:a16="http://schemas.microsoft.com/office/drawing/2014/main" id="{A0D650A9-D5D0-F643-A375-F1DFEAF07D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flipV="1">
            <a:off x="145256" y="5955506"/>
            <a:ext cx="902494" cy="902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611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F402A-A510-6D45-9281-1DE810450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i-IN"/>
              <a:t>चर्चा में क्यों ?</a:t>
            </a:r>
            <a:endParaRPr lang="en-US"/>
          </a:p>
        </p:txBody>
      </p:sp>
      <p:pic>
        <p:nvPicPr>
          <p:cNvPr id="6" name="Standard recording २.mp3">
            <a:hlinkClick r:id="" action="ppaction://media"/>
            <a:extLst>
              <a:ext uri="{FF2B5EF4-FFF2-40B4-BE49-F238E27FC236}">
                <a16:creationId xmlns:a16="http://schemas.microsoft.com/office/drawing/2014/main" id="{8478B6DD-1A77-7A48-ADBD-0A0D0F54BB3D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6172200"/>
            <a:ext cx="685800" cy="685800"/>
          </a:xfrm>
        </p:spPr>
      </p:pic>
    </p:spTree>
    <p:extLst>
      <p:ext uri="{BB962C8B-B14F-4D97-AF65-F5344CB8AC3E}">
        <p14:creationId xmlns:p14="http://schemas.microsoft.com/office/powerpoint/2010/main" val="959016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AD9A6-1505-9043-B97B-558139D9C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स्किंक (SKINKS)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6B2497EB-9842-B944-AA20-DE2AAC22B3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3835452" y="2638425"/>
            <a:ext cx="4521097" cy="3101975"/>
          </a:xfrm>
        </p:spPr>
      </p:pic>
      <p:pic>
        <p:nvPicPr>
          <p:cNvPr id="4" name="Standard recording २.mp3">
            <a:hlinkClick r:id="" action="ppaction://media"/>
            <a:extLst>
              <a:ext uri="{FF2B5EF4-FFF2-40B4-BE49-F238E27FC236}">
                <a16:creationId xmlns:a16="http://schemas.microsoft.com/office/drawing/2014/main" id="{974162DA-F732-0B4F-AD8C-90946FB780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53100" y="3086100"/>
            <a:ext cx="685800" cy="685800"/>
          </a:xfrm>
          <a:prstGeom prst="rect">
            <a:avLst/>
          </a:prstGeom>
        </p:spPr>
      </p:pic>
      <p:pic>
        <p:nvPicPr>
          <p:cNvPr id="5" name="Standard recording ३.mp3">
            <a:hlinkClick r:id="" action="ppaction://media"/>
            <a:extLst>
              <a:ext uri="{FF2B5EF4-FFF2-40B4-BE49-F238E27FC236}">
                <a16:creationId xmlns:a16="http://schemas.microsoft.com/office/drawing/2014/main" id="{703D9BA3-C9AA-8641-8729-9B6863E9EEB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0" y="617220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53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8CB3D-1ADE-034A-B081-0D3ABF749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3851800"/>
          </a:xfrm>
        </p:spPr>
        <p:txBody>
          <a:bodyPr/>
          <a:lstStyle/>
          <a:p>
            <a:r>
              <a:rPr lang="en-IN"/>
              <a:t>सर्पों से भिन्नता </a:t>
            </a:r>
            <a:endParaRPr lang="en-US"/>
          </a:p>
        </p:txBody>
      </p:sp>
      <p:pic>
        <p:nvPicPr>
          <p:cNvPr id="4" name="Standard recording ४.mp3">
            <a:hlinkClick r:id="" action="ppaction://media"/>
            <a:extLst>
              <a:ext uri="{FF2B5EF4-FFF2-40B4-BE49-F238E27FC236}">
                <a16:creationId xmlns:a16="http://schemas.microsoft.com/office/drawing/2014/main" id="{F56D3656-A3C0-914B-AD1D-33B9F190EC59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9531" y="6172200"/>
            <a:ext cx="685800" cy="685800"/>
          </a:xfrm>
        </p:spPr>
      </p:pic>
    </p:spTree>
    <p:extLst>
      <p:ext uri="{BB962C8B-B14F-4D97-AF65-F5344CB8AC3E}">
        <p14:creationId xmlns:p14="http://schemas.microsoft.com/office/powerpoint/2010/main" val="1719173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45A1A-C0C0-074A-948E-646A38A04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1"/>
            <a:ext cx="7729728" cy="4353009"/>
          </a:xfrm>
        </p:spPr>
        <p:txBody>
          <a:bodyPr>
            <a:normAutofit/>
          </a:bodyPr>
          <a:lstStyle/>
          <a:p>
            <a:r>
              <a:rPr lang="en-IN"/>
              <a:t>भारत में स्किंक्स प्रजातियां</a:t>
            </a:r>
            <a:endParaRPr lang="en-US"/>
          </a:p>
        </p:txBody>
      </p:sp>
      <p:pic>
        <p:nvPicPr>
          <p:cNvPr id="4" name="Standard recording ५.१.mp3">
            <a:hlinkClick r:id="" action="ppaction://media"/>
            <a:extLst>
              <a:ext uri="{FF2B5EF4-FFF2-40B4-BE49-F238E27FC236}">
                <a16:creationId xmlns:a16="http://schemas.microsoft.com/office/drawing/2014/main" id="{E7ECEC36-F0E2-9E47-8A81-D577A8B9A9C0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6172200"/>
            <a:ext cx="685800" cy="685800"/>
          </a:xfrm>
        </p:spPr>
      </p:pic>
    </p:spTree>
    <p:extLst>
      <p:ext uri="{BB962C8B-B14F-4D97-AF65-F5344CB8AC3E}">
        <p14:creationId xmlns:p14="http://schemas.microsoft.com/office/powerpoint/2010/main" val="1540119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36FF3-64F4-C043-9716-E46AF7F98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किसी प्रजाति को नई घोषित करने के मानक</a:t>
            </a:r>
          </a:p>
        </p:txBody>
      </p:sp>
      <p:pic>
        <p:nvPicPr>
          <p:cNvPr id="4" name="Standard recording ६.mp3">
            <a:hlinkClick r:id="" action="ppaction://media"/>
            <a:extLst>
              <a:ext uri="{FF2B5EF4-FFF2-40B4-BE49-F238E27FC236}">
                <a16:creationId xmlns:a16="http://schemas.microsoft.com/office/drawing/2014/main" id="{B83AC4F4-DC71-6946-BC26-5FBB7F56409F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6172200"/>
            <a:ext cx="685800" cy="685800"/>
          </a:xfrm>
        </p:spPr>
      </p:pic>
    </p:spTree>
    <p:extLst>
      <p:ext uri="{BB962C8B-B14F-4D97-AF65-F5344CB8AC3E}">
        <p14:creationId xmlns:p14="http://schemas.microsoft.com/office/powerpoint/2010/main" val="3111099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B8052-0798-5B40-8C8B-849AB24DB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अपतानी जनजाति</a:t>
            </a:r>
          </a:p>
        </p:txBody>
      </p:sp>
      <p:pic>
        <p:nvPicPr>
          <p:cNvPr id="3" name="Standard recording ७.mp3">
            <a:hlinkClick r:id="" action="ppaction://media"/>
            <a:extLst>
              <a:ext uri="{FF2B5EF4-FFF2-40B4-BE49-F238E27FC236}">
                <a16:creationId xmlns:a16="http://schemas.microsoft.com/office/drawing/2014/main" id="{7F36D8A9-5AA2-5548-9B72-1D792F5AE5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617220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561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Parcel</vt:lpstr>
      <vt:lpstr>स्किंक की नई प्रजाति: अपतानी ईस्ट हिमालयन स्किंक</vt:lpstr>
      <vt:lpstr>चर्चा में क्यों ?</vt:lpstr>
      <vt:lpstr>स्किंक (SKINKS)</vt:lpstr>
      <vt:lpstr>सर्पों से भिन्नता </vt:lpstr>
      <vt:lpstr>भारत में स्किंक्स प्रजातियां</vt:lpstr>
      <vt:lpstr>किसी प्रजाति को नई घोषित करने के मानक</vt:lpstr>
      <vt:lpstr>अपतानी जनजाति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भारत में क कीजायाँ |</dc:title>
  <dc:creator>jaiswaldevendra019@gmail.com</dc:creator>
  <cp:lastModifiedBy>jaiswaldevendra019@gmail.com</cp:lastModifiedBy>
  <cp:revision>9</cp:revision>
  <dcterms:created xsi:type="dcterms:W3CDTF">2022-03-22T17:14:52Z</dcterms:created>
  <dcterms:modified xsi:type="dcterms:W3CDTF">2022-03-23T05:47:40Z</dcterms:modified>
</cp:coreProperties>
</file>