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9A5CCD-FC8D-411E-BB84-1CBC0B3F49FB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0F7C89-8DDB-482B-9891-148A1510BB5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62889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HELLO, In this presentation we see about biometrics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0F7C89-8DDB-482B-9891-148A1510BB54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769869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this presentation we look into definition, terms of biometric, recognition techniques and application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0F7C89-8DDB-482B-9891-148A1510BB54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12318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Information Security is concerned with the assurance of confidentiality, integrity and availability of information in all forms.</a:t>
            </a:r>
          </a:p>
          <a:p>
            <a:r>
              <a:rPr lang="en-US" dirty="0"/>
              <a:t>Biometrics is a Greek word . Bio means ‘life’, </a:t>
            </a:r>
            <a:r>
              <a:rPr lang="en-US" dirty="0" err="1"/>
              <a:t>metron</a:t>
            </a:r>
            <a:r>
              <a:rPr lang="en-US" dirty="0"/>
              <a:t> means ‘measure’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0F7C89-8DDB-482B-9891-148A1510BB54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90378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Biometric refers to the automatic identification of a person based on their physiological or behavioral  characteristics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0F7C89-8DDB-482B-9891-148A1510BB54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568490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Terms of biometrics </a:t>
            </a:r>
          </a:p>
          <a:p>
            <a:r>
              <a:rPr lang="en-US" dirty="0"/>
              <a:t>Recognition</a:t>
            </a:r>
          </a:p>
          <a:p>
            <a:r>
              <a:rPr lang="en-IN" dirty="0"/>
              <a:t>Identification</a:t>
            </a:r>
          </a:p>
          <a:p>
            <a:r>
              <a:rPr lang="en-IN" dirty="0"/>
              <a:t>Verification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0F7C89-8DDB-482B-9891-148A1510BB54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488262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Recognition Technique -</a:t>
            </a:r>
            <a:br>
              <a:rPr lang="en-US" dirty="0"/>
            </a:br>
            <a:r>
              <a:rPr lang="en-US" dirty="0"/>
              <a:t>Facial recognition</a:t>
            </a:r>
          </a:p>
          <a:p>
            <a:r>
              <a:rPr lang="en-US" dirty="0"/>
              <a:t>Capture image</a:t>
            </a:r>
          </a:p>
          <a:p>
            <a:r>
              <a:rPr lang="en-US" dirty="0"/>
              <a:t>Find face in image</a:t>
            </a:r>
          </a:p>
          <a:p>
            <a:r>
              <a:rPr lang="en-US" dirty="0"/>
              <a:t>Extract features</a:t>
            </a:r>
          </a:p>
          <a:p>
            <a:r>
              <a:rPr lang="en-US" dirty="0"/>
              <a:t>Compare templates</a:t>
            </a:r>
          </a:p>
          <a:p>
            <a:r>
              <a:rPr lang="en-IN" dirty="0"/>
              <a:t>Declare matches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0F7C89-8DDB-482B-9891-148A1510BB54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8650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Fingerprint recognition</a:t>
            </a:r>
          </a:p>
          <a:p>
            <a:pPr marL="0" indent="0">
              <a:buNone/>
            </a:pPr>
            <a:r>
              <a:rPr lang="en-US" dirty="0"/>
              <a:t>This include the following</a:t>
            </a:r>
          </a:p>
          <a:p>
            <a:r>
              <a:rPr lang="en-US" dirty="0"/>
              <a:t> small ridges</a:t>
            </a:r>
          </a:p>
          <a:p>
            <a:r>
              <a:rPr lang="en-US" dirty="0"/>
              <a:t>Spaces between two temporarily divergent ridges</a:t>
            </a:r>
          </a:p>
          <a:p>
            <a:r>
              <a:rPr lang="en-US" dirty="0"/>
              <a:t>Spurs</a:t>
            </a:r>
          </a:p>
          <a:p>
            <a:r>
              <a:rPr lang="en-US" dirty="0"/>
              <a:t>bridges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0F7C89-8DDB-482B-9891-148A1510BB54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114253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Hand geometry</a:t>
            </a:r>
          </a:p>
          <a:p>
            <a:r>
              <a:rPr lang="en-US" dirty="0"/>
              <a:t>Hand geometry </a:t>
            </a:r>
            <a:r>
              <a:rPr lang="en-US" dirty="0" err="1"/>
              <a:t>i</a:t>
            </a:r>
            <a:r>
              <a:rPr lang="en-US" dirty="0"/>
              <a:t> an automated measurement of many dimensions of hand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0F7C89-8DDB-482B-9891-148A1510BB54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432381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Iris scanning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Iris scanning measures the iris pattern in the colored part of the eye.</a:t>
            </a:r>
            <a:endParaRPr lang="en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0F7C89-8DDB-482B-9891-148A1510BB54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65503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Voice recognition</a:t>
            </a:r>
          </a:p>
          <a:p>
            <a:r>
              <a:rPr lang="en-US" dirty="0"/>
              <a:t>Voice recognition uses vocal characteristics to identify individuals using a pass phrase.</a:t>
            </a:r>
          </a:p>
          <a:p>
            <a:r>
              <a:rPr lang="en-US" dirty="0"/>
              <a:t>Telephone or Microphone can serve as a sensor.</a:t>
            </a:r>
            <a:endParaRPr lang="en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0F7C89-8DDB-482B-9891-148A1510BB54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34764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Applications</a:t>
            </a:r>
          </a:p>
          <a:p>
            <a:r>
              <a:rPr lang="en-US" dirty="0"/>
              <a:t>Prevent unauthorized access to ATMs, cellular phones, desktop pcs.</a:t>
            </a:r>
          </a:p>
          <a:p>
            <a:r>
              <a:rPr lang="en-IN" dirty="0"/>
              <a:t>Criminal identification.</a:t>
            </a:r>
          </a:p>
          <a:p>
            <a:r>
              <a:rPr lang="en-IN" dirty="0"/>
              <a:t>Airport security</a:t>
            </a:r>
            <a:r>
              <a:rPr lang="en-US" dirty="0"/>
              <a:t>.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0F7C89-8DDB-482B-9891-148A1510BB54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027583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  <a:p>
            <a:r>
              <a:rPr lang="en-US" dirty="0"/>
              <a:t>Biometrics is emerging area with many opportunities for growth.</a:t>
            </a:r>
          </a:p>
          <a:p>
            <a:r>
              <a:rPr lang="en-US" dirty="0"/>
              <a:t>Possibly in the near future you will not have to remember PINs and passwords and keys in your bags or pocket will be things of the past.</a:t>
            </a:r>
            <a:endParaRPr lang="en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0F7C89-8DDB-482B-9891-148A1510BB54}" type="slidenum">
              <a:rPr lang="en-IN" smtClean="0"/>
              <a:t>12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51343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692F3-9DC6-D6D0-CBC6-6D2C7EB9D4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D8299F-D672-E2CD-80E8-4E4F9F7A65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06E3EE-8F27-20A7-BD2F-294656B46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F58AF-7C21-49FB-8B48-F60EA907029F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DB6AD6-C638-D8A7-79B5-DAA4781ED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2E69CB-75A7-8797-6FCC-22C4A19E7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3B1B-62FC-4140-A35B-D6D9B04C063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36544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73CD0-B7B5-F47F-67BF-414AD0505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6609A-7727-D587-83D6-1F7988BD6F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5FF7A-4E4F-58DD-1039-2EAC20EAC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F58AF-7C21-49FB-8B48-F60EA907029F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BE8524-B4CA-9C4D-1D1C-56469FEA4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46517-36F2-F996-C7BE-729FE8C22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3B1B-62FC-4140-A35B-D6D9B04C063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35516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44D85-1966-0649-2BD4-B0B4B5A5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AC2FA1-8813-A1BF-E829-B9FA95AB2A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60D9B-B485-4C7A-F724-3F4FB99EE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F58AF-7C21-49FB-8B48-F60EA907029F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A96A33-90CB-5CDA-2F0E-243FDB8C8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52AC35-1E44-7CE1-C5DE-0CCF7641B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3B1B-62FC-4140-A35B-D6D9B04C063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14009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4BF03-2BD7-3613-B0FF-299E3679B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E8FC9-F99C-0E1C-67C3-61907154CB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6C2FEB-F4C9-F74F-F62C-4EA3C6BED9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CD2C6B-229F-05F6-7989-4BD2A366E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F58AF-7C21-49FB-8B48-F60EA907029F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C29A96-B94E-5F46-7D43-FA38E9932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4C822-21B2-B6A0-91DB-DAFF4AC27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3B1B-62FC-4140-A35B-D6D9B04C063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76928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BEEB9-91D5-C204-C95C-C79F89C9CB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D0FA3F-5CAF-2925-0507-276D2C00F6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BDEB7D-F004-6D0A-5D6A-A65BF9408A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AED096-AB6F-B421-B6D7-DCB50DB44F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05FDFB-361E-7989-4650-25E317BEFD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B070CF-7814-2E6F-8365-6F2EA660C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F58AF-7C21-49FB-8B48-F60EA907029F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A17A82-BE9E-7167-BB98-743AE398A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2E7EA4-1D61-9B28-5647-8E133246C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3B1B-62FC-4140-A35B-D6D9B04C063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12896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2A62A-EAE3-9D06-C8BA-8D4519AE7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E50DD4-4691-0218-CE6A-60EFAB48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F58AF-7C21-49FB-8B48-F60EA907029F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4FD13E-41DC-957D-453A-6036B27C4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BE38-D924-F801-6FE6-5E2CD6607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3B1B-62FC-4140-A35B-D6D9B04C063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31651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ED9017-85BE-17EA-CA17-D257D629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F58AF-7C21-49FB-8B48-F60EA907029F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F16A6C-F861-0D71-5380-9BFBCE8B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3F00F5-9071-711C-1A3F-167083A6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3B1B-62FC-4140-A35B-D6D9B04C063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61265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E879F-FD7F-D9FA-F1D0-F6929951F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33CF9-22A8-2490-A5A2-65F8D4069C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BE9741-6301-4B29-863D-2CC4BB7687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84D78-4C32-A5D0-36B0-25A02E8F4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F58AF-7C21-49FB-8B48-F60EA907029F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7C3B0A-9EA0-1852-FBBA-C0C16B689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1D8B7B-FCA4-9443-53E6-5EB9102AD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3B1B-62FC-4140-A35B-D6D9B04C063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04791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D9C9B-975F-67DA-086D-6203C2F49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66C98D-8E0A-E484-80F8-8A87901370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741CCE-9546-74CB-B3B0-52D3F13EBE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061A2-0D73-F82F-C1FD-A16949E06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F58AF-7C21-49FB-8B48-F60EA907029F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29522E-5E44-0C55-F9FF-73591196B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1D6C57-DC2A-4190-1981-3F046F159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3B1B-62FC-4140-A35B-D6D9B04C063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03183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514C2-F6B6-2BFA-0FED-622DD1FD3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BCF76C-B39E-264F-C9A4-1AFB63D13B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AA86-86DA-3ACC-5EAE-75E3F1311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F58AF-7C21-49FB-8B48-F60EA907029F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3742E-4D66-F519-EE93-94246E886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C4AD4-52DC-D7AF-77AC-E77F222A9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3B1B-62FC-4140-A35B-D6D9B04C063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84898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B99D81A-5E19-D315-1A02-8098CD4BB3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3E6D8A-0EE9-924D-3B76-B040B72FE3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12993-A9AD-FCE8-AFD8-C169A906F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F58AF-7C21-49FB-8B48-F60EA907029F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8EF0B-FA2E-605F-EE3D-B07A7F773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20DF4A-E362-6922-7E7F-AB52229B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3B1B-62FC-4140-A35B-D6D9B04C063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3493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F184BF-0F51-0A5E-ACE9-20BA2732C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4F9F69-19E7-9E7E-D495-08BCDBAFC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014395-432D-2C69-F7D0-E5E74BD212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F58AF-7C21-49FB-8B48-F60EA907029F}" type="datetimeFigureOut">
              <a:rPr lang="en-IN" smtClean="0"/>
              <a:t>02-06-2022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F013A2-99E9-8610-38D4-C6D9651C31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5D2B1D-14C3-2D6F-5F3A-F7CD0FEA16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03B1B-62FC-4140-A35B-D6D9B04C063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14533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AED66-D015-ABA0-17F0-116145822A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BIOMETRICS</a:t>
            </a:r>
            <a:br>
              <a:rPr lang="en-US" dirty="0"/>
            </a:br>
            <a:endParaRPr lang="en-IN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E9E310-752A-4FB9-BE82-401F566AACF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PRESENTED BY:</a:t>
            </a:r>
          </a:p>
          <a:p>
            <a:r>
              <a:rPr lang="en-US" dirty="0"/>
              <a:t>                                                S.VANAMAMALAIKANNAN -2019102159</a:t>
            </a:r>
          </a:p>
          <a:p>
            <a:r>
              <a:rPr lang="en-US" dirty="0"/>
              <a:t>                     A.VASANTH -2019102161</a:t>
            </a:r>
          </a:p>
        </p:txBody>
      </p:sp>
    </p:spTree>
    <p:extLst>
      <p:ext uri="{BB962C8B-B14F-4D97-AF65-F5344CB8AC3E}">
        <p14:creationId xmlns:p14="http://schemas.microsoft.com/office/powerpoint/2010/main" val="40445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0DF25-722B-4E95-394F-2B46ACD28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A603A5-6D04-23F8-8C17-3DF1D28657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  <a:p>
            <a:r>
              <a:rPr lang="en-US" dirty="0"/>
              <a:t>Definition</a:t>
            </a:r>
          </a:p>
          <a:p>
            <a:r>
              <a:rPr lang="en-US" dirty="0"/>
              <a:t>Terms of biometric</a:t>
            </a:r>
          </a:p>
          <a:p>
            <a:r>
              <a:rPr lang="en-US" dirty="0"/>
              <a:t>Recognition technique</a:t>
            </a:r>
          </a:p>
          <a:p>
            <a:r>
              <a:rPr lang="en-US" dirty="0"/>
              <a:t>Applications</a:t>
            </a:r>
          </a:p>
          <a:p>
            <a:r>
              <a:rPr lang="en-US" dirty="0"/>
              <a:t>Conclusion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794772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20F292-8EFB-ECED-BE94-0D19BC7D4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7A9924-31B3-E51B-EDAE-7C0FC62654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Information Security is concerned with the assurance of </a:t>
            </a:r>
          </a:p>
          <a:p>
            <a:pPr marL="0" indent="0">
              <a:buNone/>
            </a:pPr>
            <a:r>
              <a:rPr lang="en-US" dirty="0"/>
              <a:t>confidentiality, integrity and availability of information in all forms.</a:t>
            </a:r>
          </a:p>
          <a:p>
            <a:endParaRPr lang="en-US" dirty="0"/>
          </a:p>
          <a:p>
            <a:r>
              <a:rPr lang="en-US" dirty="0"/>
              <a:t>Biometrics is a Greek word . Bio means ‘life’, </a:t>
            </a:r>
            <a:r>
              <a:rPr lang="en-US" dirty="0" err="1"/>
              <a:t>metron</a:t>
            </a:r>
            <a:r>
              <a:rPr lang="en-US" dirty="0"/>
              <a:t> means ‘measure’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90858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45708-FA54-9E01-E73E-379CCDA2C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12727F-0918-0256-315F-F704E5BC0C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Biometric refers to the automatic identification of a person based on their physiological or behavioral  characteristics.</a:t>
            </a:r>
          </a:p>
          <a:p>
            <a:endParaRPr lang="en-US" dirty="0"/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47208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81E02-A790-5AE8-0509-DE8985ABD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Terms of biometrics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269AAA-3E57-D3A2-F314-508C5D41DD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Recognition</a:t>
            </a:r>
          </a:p>
          <a:p>
            <a:r>
              <a:rPr lang="en-IN" dirty="0"/>
              <a:t>Identification</a:t>
            </a:r>
          </a:p>
          <a:p>
            <a:r>
              <a:rPr lang="en-IN" dirty="0"/>
              <a:t>Verification</a:t>
            </a:r>
          </a:p>
        </p:txBody>
      </p:sp>
    </p:spTree>
    <p:extLst>
      <p:ext uri="{BB962C8B-B14F-4D97-AF65-F5344CB8AC3E}">
        <p14:creationId xmlns:p14="http://schemas.microsoft.com/office/powerpoint/2010/main" val="3614761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73691-B359-030F-E72D-C0C517169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Recognition Technique -</a:t>
            </a:r>
            <a:br>
              <a:rPr lang="en-US" dirty="0"/>
            </a:br>
            <a:r>
              <a:rPr lang="en-US" dirty="0"/>
              <a:t>Facial recognition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961695-5041-ABA3-3C80-37C647E027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Capture image</a:t>
            </a:r>
          </a:p>
          <a:p>
            <a:r>
              <a:rPr lang="en-US" dirty="0"/>
              <a:t>Find face in image</a:t>
            </a:r>
          </a:p>
          <a:p>
            <a:r>
              <a:rPr lang="en-US" dirty="0"/>
              <a:t>Extract features</a:t>
            </a:r>
          </a:p>
          <a:p>
            <a:r>
              <a:rPr lang="en-US" dirty="0"/>
              <a:t>Compare templates</a:t>
            </a:r>
          </a:p>
          <a:p>
            <a:r>
              <a:rPr lang="en-IN" dirty="0"/>
              <a:t>Declare matches</a:t>
            </a:r>
          </a:p>
        </p:txBody>
      </p:sp>
    </p:spTree>
    <p:extLst>
      <p:ext uri="{BB962C8B-B14F-4D97-AF65-F5344CB8AC3E}">
        <p14:creationId xmlns:p14="http://schemas.microsoft.com/office/powerpoint/2010/main" val="614558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E70E6-7E50-32A1-BFBA-F3B716511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Fingerprint recognition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B372AE-D51F-18E3-399F-799A4E64D4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This include the following</a:t>
            </a:r>
          </a:p>
          <a:p>
            <a:r>
              <a:rPr lang="en-US" dirty="0"/>
              <a:t> small ridges</a:t>
            </a:r>
          </a:p>
          <a:p>
            <a:r>
              <a:rPr lang="en-US" dirty="0"/>
              <a:t>Spaces between two temporarily divergent ridges</a:t>
            </a:r>
          </a:p>
          <a:p>
            <a:r>
              <a:rPr lang="en-US" dirty="0"/>
              <a:t>Spurs</a:t>
            </a:r>
          </a:p>
          <a:p>
            <a:r>
              <a:rPr lang="en-US" dirty="0"/>
              <a:t>bridges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0781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7EEA8-5FA0-4956-D6F6-7C7F91024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Hand geometry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C0D97-B45C-2B1F-C4C4-7C11049D37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Hand geometry </a:t>
            </a:r>
            <a:r>
              <a:rPr lang="en-US" dirty="0" err="1"/>
              <a:t>i</a:t>
            </a:r>
            <a:r>
              <a:rPr lang="en-US" dirty="0"/>
              <a:t> an automated measurement of many dimensions of hand.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727676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B6F97-2049-DD79-79F7-680F96008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Iris scanning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FC464-2667-3AE3-12B3-78682CCA73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Iris scanning measures the iris pattern in the colored part of the eye.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163666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1D24F-6388-B992-8AD8-1A0128522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Voice recognition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C8A21-A4A6-0C40-04B1-A3F7F13479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Voice recognition uses vocal characteristics to identify individuals using a pass phrase.</a:t>
            </a:r>
          </a:p>
          <a:p>
            <a:r>
              <a:rPr lang="en-US" dirty="0"/>
              <a:t>Telephone or Microphone can serve as a sensor.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28536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CFF8E-74E7-5D93-10F3-F320B08B4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644491-570F-FEAA-F047-BAFCCD9070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Prevent unauthorized access to ATMs, cellular phones, desktop pcs.</a:t>
            </a:r>
          </a:p>
          <a:p>
            <a:r>
              <a:rPr lang="en-IN" dirty="0"/>
              <a:t>Criminal identification.</a:t>
            </a:r>
          </a:p>
          <a:p>
            <a:r>
              <a:rPr lang="en-IN" dirty="0"/>
              <a:t>Airport security.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703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B920B-9D5A-DBF0-7A74-4B6C02CDB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54A5CB-ED4F-E839-58CC-CD58CEED88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Biometrics is emerging area with many opportunities for growth.</a:t>
            </a:r>
          </a:p>
          <a:p>
            <a:r>
              <a:rPr lang="en-US" dirty="0"/>
              <a:t>Possibly in the near future you will not have to remember PINs and passwords and keys in your bags or pocket will be things of the past.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921683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474</Words>
  <Application>Microsoft Office PowerPoint</Application>
  <PresentationFormat>Widescreen</PresentationFormat>
  <Paragraphs>95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BIOMETRICS </vt:lpstr>
      <vt:lpstr>Contents</vt:lpstr>
      <vt:lpstr>Introduction</vt:lpstr>
      <vt:lpstr>Definition</vt:lpstr>
      <vt:lpstr>Terms of biometrics</vt:lpstr>
      <vt:lpstr>Recognition Technique - Facial recognition</vt:lpstr>
      <vt:lpstr>Fingerprint recognition</vt:lpstr>
      <vt:lpstr>Hand geometry</vt:lpstr>
      <vt:lpstr>Iris scanning</vt:lpstr>
      <vt:lpstr>Voice recognition</vt:lpstr>
      <vt:lpstr>Applications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BIOMETRICS </dc:title>
  <dc:creator>vanamamalaikannan shenbagaraman</dc:creator>
  <cp:lastModifiedBy>vanamamalaikannan shenbagaraman</cp:lastModifiedBy>
  <cp:revision>2</cp:revision>
  <dcterms:created xsi:type="dcterms:W3CDTF">2022-06-02T06:43:20Z</dcterms:created>
  <dcterms:modified xsi:type="dcterms:W3CDTF">2022-06-02T07:23:47Z</dcterms:modified>
</cp:coreProperties>
</file>