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7.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0" r:id="rId1"/>
  </p:sldMasterIdLst>
  <p:notesMasterIdLst>
    <p:notesMasterId r:id="rId22"/>
  </p:notesMasterIdLst>
  <p:sldIdLst>
    <p:sldId id="256" r:id="rId2"/>
    <p:sldId id="257" r:id="rId3"/>
    <p:sldId id="258" r:id="rId4"/>
    <p:sldId id="259" r:id="rId5"/>
    <p:sldId id="260" r:id="rId6"/>
    <p:sldId id="261" r:id="rId7"/>
    <p:sldId id="262" r:id="rId8"/>
    <p:sldId id="263" r:id="rId9"/>
    <p:sldId id="264" r:id="rId10"/>
    <p:sldId id="265" r:id="rId11"/>
    <p:sldId id="266" r:id="rId12"/>
    <p:sldId id="268" r:id="rId13"/>
    <p:sldId id="267" r:id="rId14"/>
    <p:sldId id="269" r:id="rId15"/>
    <p:sldId id="270" r:id="rId16"/>
    <p:sldId id="271" r:id="rId17"/>
    <p:sldId id="272" r:id="rId18"/>
    <p:sldId id="273" r:id="rId19"/>
    <p:sldId id="278" r:id="rId20"/>
    <p:sldId id="276" r:id="rId21"/>
  </p:sldIdLst>
  <p:sldSz cx="9144000" cy="5143500" type="screen16x9"/>
  <p:notesSz cx="6858000" cy="9144000"/>
  <p:embeddedFontLst>
    <p:embeddedFont>
      <p:font typeface="Calibri Light" panose="020F0302020204030204" pitchFamily="34" charset="0"/>
      <p:regular r:id="rId23"/>
      <p:italic r:id="rId24"/>
    </p:embeddedFont>
    <p:embeddedFont>
      <p:font typeface="Source Sans Pro" panose="020B0503030403020204" pitchFamily="34" charset="0"/>
      <p:regular r:id="rId25"/>
      <p:bold r:id="rId26"/>
      <p:italic r:id="rId27"/>
      <p:boldItalic r:id="rId28"/>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9B1D4FA-6892-4327-87D5-5CCA345A2D44}" v="2" dt="2023-11-04T19:54:49.149"/>
    <p1510:client id="{2285BEAC-C79F-4BAC-8931-D90E5BE6905F}" v="6" dt="2023-11-04T22:43:08.549"/>
    <p1510:client id="{EF4B8E46-30BF-4316-980B-790B123958B0}" v="36" dt="2023-11-05T02:33:17.18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37" d="100"/>
          <a:sy n="137" d="100"/>
        </p:scale>
        <p:origin x="138" y="27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4.fntdata"/><Relationship Id="rId3" Type="http://schemas.openxmlformats.org/officeDocument/2006/relationships/slide" Target="slides/slide2.xml"/><Relationship Id="rId21" Type="http://schemas.openxmlformats.org/officeDocument/2006/relationships/slide" Target="slides/slide20.xml"/><Relationship Id="rId34"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3.fntdata"/><Relationship Id="rId33"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2.fntdata"/><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1.fntdata"/><Relationship Id="rId28" Type="http://schemas.openxmlformats.org/officeDocument/2006/relationships/font" Target="fonts/font6.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font" Target="fonts/font5.fntdata"/><Relationship Id="rId30" Type="http://schemas.openxmlformats.org/officeDocument/2006/relationships/viewProps" Target="viewProps.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ilbert Melchor" userId="142fe56c79d1a2f5" providerId="LiveId" clId="{EF4B8E46-30BF-4316-980B-790B123958B0}"/>
    <pc:docChg chg="undo custSel addSld delSld modSld sldOrd modMainMaster">
      <pc:chgData name="Gilbert Melchor" userId="142fe56c79d1a2f5" providerId="LiveId" clId="{EF4B8E46-30BF-4316-980B-790B123958B0}" dt="2023-11-05T02:43:07.814" v="5696" actId="1076"/>
      <pc:docMkLst>
        <pc:docMk/>
      </pc:docMkLst>
      <pc:sldChg chg="addSp modSp mod setBg addAnim setClrOvrMap modNotesTx">
        <pc:chgData name="Gilbert Melchor" userId="142fe56c79d1a2f5" providerId="LiveId" clId="{EF4B8E46-30BF-4316-980B-790B123958B0}" dt="2023-11-05T01:34:15.814" v="1053" actId="20577"/>
        <pc:sldMkLst>
          <pc:docMk/>
          <pc:sldMk cId="0" sldId="256"/>
        </pc:sldMkLst>
        <pc:spChg chg="mod">
          <ac:chgData name="Gilbert Melchor" userId="142fe56c79d1a2f5" providerId="LiveId" clId="{EF4B8E46-30BF-4316-980B-790B123958B0}" dt="2023-11-04T21:34:50.848" v="7" actId="26606"/>
          <ac:spMkLst>
            <pc:docMk/>
            <pc:sldMk cId="0" sldId="256"/>
            <ac:spMk id="4" creationId="{30007D10-601A-5E3A-A0EC-3837E56A5261}"/>
          </ac:spMkLst>
        </pc:spChg>
        <pc:spChg chg="mod ord">
          <ac:chgData name="Gilbert Melchor" userId="142fe56c79d1a2f5" providerId="LiveId" clId="{EF4B8E46-30BF-4316-980B-790B123958B0}" dt="2023-11-04T21:34:50.848" v="7" actId="26606"/>
          <ac:spMkLst>
            <pc:docMk/>
            <pc:sldMk cId="0" sldId="256"/>
            <ac:spMk id="58" creationId="{00000000-0000-0000-0000-000000000000}"/>
          </ac:spMkLst>
        </pc:spChg>
        <pc:spChg chg="add">
          <ac:chgData name="Gilbert Melchor" userId="142fe56c79d1a2f5" providerId="LiveId" clId="{EF4B8E46-30BF-4316-980B-790B123958B0}" dt="2023-11-04T21:34:50.848" v="7" actId="26606"/>
          <ac:spMkLst>
            <pc:docMk/>
            <pc:sldMk cId="0" sldId="256"/>
            <ac:spMk id="63" creationId="{CD333CBE-B699-4E3B-9F45-C045F773434F}"/>
          </ac:spMkLst>
        </pc:spChg>
        <pc:spChg chg="add">
          <ac:chgData name="Gilbert Melchor" userId="142fe56c79d1a2f5" providerId="LiveId" clId="{EF4B8E46-30BF-4316-980B-790B123958B0}" dt="2023-11-04T21:34:50.848" v="7" actId="26606"/>
          <ac:spMkLst>
            <pc:docMk/>
            <pc:sldMk cId="0" sldId="256"/>
            <ac:spMk id="65" creationId="{FFE50961-0F1B-484C-85BC-4BD16B9FF90E}"/>
          </ac:spMkLst>
        </pc:spChg>
        <pc:picChg chg="mod">
          <ac:chgData name="Gilbert Melchor" userId="142fe56c79d1a2f5" providerId="LiveId" clId="{EF4B8E46-30BF-4316-980B-790B123958B0}" dt="2023-11-04T21:34:50.848" v="7" actId="26606"/>
          <ac:picMkLst>
            <pc:docMk/>
            <pc:sldMk cId="0" sldId="256"/>
            <ac:picMk id="3" creationId="{1B6EEC39-F20F-8BF4-CF58-7C6B51382564}"/>
          </ac:picMkLst>
        </pc:picChg>
      </pc:sldChg>
      <pc:sldChg chg="addSp modSp mod setBg modNotesTx">
        <pc:chgData name="Gilbert Melchor" userId="142fe56c79d1a2f5" providerId="LiveId" clId="{EF4B8E46-30BF-4316-980B-790B123958B0}" dt="2023-11-05T01:36:04.497" v="1449" actId="20577"/>
        <pc:sldMkLst>
          <pc:docMk/>
          <pc:sldMk cId="0" sldId="257"/>
        </pc:sldMkLst>
        <pc:spChg chg="mod">
          <ac:chgData name="Gilbert Melchor" userId="142fe56c79d1a2f5" providerId="LiveId" clId="{EF4B8E46-30BF-4316-980B-790B123958B0}" dt="2023-11-04T21:35:38.252" v="9" actId="26606"/>
          <ac:spMkLst>
            <pc:docMk/>
            <pc:sldMk cId="0" sldId="257"/>
            <ac:spMk id="63" creationId="{00000000-0000-0000-0000-000000000000}"/>
          </ac:spMkLst>
        </pc:spChg>
        <pc:spChg chg="mod">
          <ac:chgData name="Gilbert Melchor" userId="142fe56c79d1a2f5" providerId="LiveId" clId="{EF4B8E46-30BF-4316-980B-790B123958B0}" dt="2023-11-04T22:06:23.617" v="851" actId="255"/>
          <ac:spMkLst>
            <pc:docMk/>
            <pc:sldMk cId="0" sldId="257"/>
            <ac:spMk id="64" creationId="{00000000-0000-0000-0000-000000000000}"/>
          </ac:spMkLst>
        </pc:spChg>
        <pc:picChg chg="add">
          <ac:chgData name="Gilbert Melchor" userId="142fe56c79d1a2f5" providerId="LiveId" clId="{EF4B8E46-30BF-4316-980B-790B123958B0}" dt="2023-11-04T21:35:38.252" v="9" actId="26606"/>
          <ac:picMkLst>
            <pc:docMk/>
            <pc:sldMk cId="0" sldId="257"/>
            <ac:picMk id="66" creationId="{BEF08EE0-F290-7944-D0CA-332A6738EF7C}"/>
          </ac:picMkLst>
        </pc:picChg>
      </pc:sldChg>
      <pc:sldChg chg="addSp delSp modSp mod setBg setClrOvrMap modNotes modNotesTx">
        <pc:chgData name="Gilbert Melchor" userId="142fe56c79d1a2f5" providerId="LiveId" clId="{EF4B8E46-30BF-4316-980B-790B123958B0}" dt="2023-11-05T01:37:21.313" v="1695" actId="20577"/>
        <pc:sldMkLst>
          <pc:docMk/>
          <pc:sldMk cId="0" sldId="258"/>
        </pc:sldMkLst>
        <pc:spChg chg="add del mod">
          <ac:chgData name="Gilbert Melchor" userId="142fe56c79d1a2f5" providerId="LiveId" clId="{EF4B8E46-30BF-4316-980B-790B123958B0}" dt="2023-11-04T21:36:12.531" v="13" actId="478"/>
          <ac:spMkLst>
            <pc:docMk/>
            <pc:sldMk cId="0" sldId="258"/>
            <ac:spMk id="3" creationId="{67FD9ABE-F11E-1648-8812-1DD3C834D749}"/>
          </ac:spMkLst>
        </pc:spChg>
        <pc:spChg chg="add del mod">
          <ac:chgData name="Gilbert Melchor" userId="142fe56c79d1a2f5" providerId="LiveId" clId="{EF4B8E46-30BF-4316-980B-790B123958B0}" dt="2023-11-04T21:39:17.920" v="513" actId="767"/>
          <ac:spMkLst>
            <pc:docMk/>
            <pc:sldMk cId="0" sldId="258"/>
            <ac:spMk id="4" creationId="{5477D36D-EAB0-B1AF-7A73-393C19C07000}"/>
          </ac:spMkLst>
        </pc:spChg>
        <pc:spChg chg="add mod">
          <ac:chgData name="Gilbert Melchor" userId="142fe56c79d1a2f5" providerId="LiveId" clId="{EF4B8E46-30BF-4316-980B-790B123958B0}" dt="2023-11-04T21:40:53.966" v="542" actId="20577"/>
          <ac:spMkLst>
            <pc:docMk/>
            <pc:sldMk cId="0" sldId="258"/>
            <ac:spMk id="6" creationId="{64D6B7C0-84BF-DD77-6FD5-61A912152C3A}"/>
          </ac:spMkLst>
        </pc:spChg>
        <pc:spChg chg="del mod">
          <ac:chgData name="Gilbert Melchor" userId="142fe56c79d1a2f5" providerId="LiveId" clId="{EF4B8E46-30BF-4316-980B-790B123958B0}" dt="2023-11-04T21:36:10.606" v="11" actId="478"/>
          <ac:spMkLst>
            <pc:docMk/>
            <pc:sldMk cId="0" sldId="258"/>
            <ac:spMk id="69" creationId="{00000000-0000-0000-0000-000000000000}"/>
          </ac:spMkLst>
        </pc:spChg>
        <pc:spChg chg="del mod">
          <ac:chgData name="Gilbert Melchor" userId="142fe56c79d1a2f5" providerId="LiveId" clId="{EF4B8E46-30BF-4316-980B-790B123958B0}" dt="2023-11-04T21:39:55.125" v="533" actId="478"/>
          <ac:spMkLst>
            <pc:docMk/>
            <pc:sldMk cId="0" sldId="258"/>
            <ac:spMk id="70" creationId="{00000000-0000-0000-0000-000000000000}"/>
          </ac:spMkLst>
        </pc:spChg>
        <pc:spChg chg="add del">
          <ac:chgData name="Gilbert Melchor" userId="142fe56c79d1a2f5" providerId="LiveId" clId="{EF4B8E46-30BF-4316-980B-790B123958B0}" dt="2023-11-04T21:39:23.506" v="525" actId="26606"/>
          <ac:spMkLst>
            <pc:docMk/>
            <pc:sldMk cId="0" sldId="258"/>
            <ac:spMk id="78" creationId="{D6EA1A26-163F-4F15-91F4-F2C51AC9C106}"/>
          </ac:spMkLst>
        </pc:spChg>
        <pc:picChg chg="add del">
          <ac:chgData name="Gilbert Melchor" userId="142fe56c79d1a2f5" providerId="LiveId" clId="{EF4B8E46-30BF-4316-980B-790B123958B0}" dt="2023-11-04T21:36:25.897" v="15" actId="26606"/>
          <ac:picMkLst>
            <pc:docMk/>
            <pc:sldMk cId="0" sldId="258"/>
            <ac:picMk id="72" creationId="{4414C22D-3B06-93FD-311C-7C3ECA32F76F}"/>
          </ac:picMkLst>
        </pc:picChg>
        <pc:picChg chg="add mod">
          <ac:chgData name="Gilbert Melchor" userId="142fe56c79d1a2f5" providerId="LiveId" clId="{EF4B8E46-30BF-4316-980B-790B123958B0}" dt="2023-11-04T21:39:23.506" v="525" actId="26606"/>
          <ac:picMkLst>
            <pc:docMk/>
            <pc:sldMk cId="0" sldId="258"/>
            <ac:picMk id="73" creationId="{4414C22D-3B06-93FD-311C-7C3ECA32F76F}"/>
          </ac:picMkLst>
        </pc:picChg>
      </pc:sldChg>
      <pc:sldChg chg="addSp modSp mod setBg modNotes modNotesTx">
        <pc:chgData name="Gilbert Melchor" userId="142fe56c79d1a2f5" providerId="LiveId" clId="{EF4B8E46-30BF-4316-980B-790B123958B0}" dt="2023-11-05T01:37:50.280" v="1830" actId="20577"/>
        <pc:sldMkLst>
          <pc:docMk/>
          <pc:sldMk cId="0" sldId="259"/>
        </pc:sldMkLst>
        <pc:spChg chg="mod">
          <ac:chgData name="Gilbert Melchor" userId="142fe56c79d1a2f5" providerId="LiveId" clId="{EF4B8E46-30BF-4316-980B-790B123958B0}" dt="2023-11-04T21:41:16.289" v="543" actId="26606"/>
          <ac:spMkLst>
            <pc:docMk/>
            <pc:sldMk cId="0" sldId="259"/>
            <ac:spMk id="75" creationId="{00000000-0000-0000-0000-000000000000}"/>
          </ac:spMkLst>
        </pc:spChg>
        <pc:spChg chg="mod">
          <ac:chgData name="Gilbert Melchor" userId="142fe56c79d1a2f5" providerId="LiveId" clId="{EF4B8E46-30BF-4316-980B-790B123958B0}" dt="2023-11-04T21:41:34.367" v="546" actId="14100"/>
          <ac:spMkLst>
            <pc:docMk/>
            <pc:sldMk cId="0" sldId="259"/>
            <ac:spMk id="76" creationId="{00000000-0000-0000-0000-000000000000}"/>
          </ac:spMkLst>
        </pc:spChg>
        <pc:picChg chg="add">
          <ac:chgData name="Gilbert Melchor" userId="142fe56c79d1a2f5" providerId="LiveId" clId="{EF4B8E46-30BF-4316-980B-790B123958B0}" dt="2023-11-04T21:41:16.289" v="543" actId="26606"/>
          <ac:picMkLst>
            <pc:docMk/>
            <pc:sldMk cId="0" sldId="259"/>
            <ac:picMk id="78" creationId="{5D289DDF-D073-171E-8779-A96B5C9450F0}"/>
          </ac:picMkLst>
        </pc:picChg>
      </pc:sldChg>
      <pc:sldChg chg="modNotes modNotesTx">
        <pc:chgData name="Gilbert Melchor" userId="142fe56c79d1a2f5" providerId="LiveId" clId="{EF4B8E46-30BF-4316-980B-790B123958B0}" dt="2023-11-05T01:40:00.154" v="2311" actId="20577"/>
        <pc:sldMkLst>
          <pc:docMk/>
          <pc:sldMk cId="0" sldId="260"/>
        </pc:sldMkLst>
      </pc:sldChg>
      <pc:sldChg chg="addSp modSp mod setBg modNotesTx">
        <pc:chgData name="Gilbert Melchor" userId="142fe56c79d1a2f5" providerId="LiveId" clId="{EF4B8E46-30BF-4316-980B-790B123958B0}" dt="2023-11-05T01:40:53.224" v="2486" actId="20577"/>
        <pc:sldMkLst>
          <pc:docMk/>
          <pc:sldMk cId="0" sldId="261"/>
        </pc:sldMkLst>
        <pc:spChg chg="mod">
          <ac:chgData name="Gilbert Melchor" userId="142fe56c79d1a2f5" providerId="LiveId" clId="{EF4B8E46-30BF-4316-980B-790B123958B0}" dt="2023-11-04T21:41:59.179" v="547" actId="26606"/>
          <ac:spMkLst>
            <pc:docMk/>
            <pc:sldMk cId="0" sldId="261"/>
            <ac:spMk id="87" creationId="{00000000-0000-0000-0000-000000000000}"/>
          </ac:spMkLst>
        </pc:spChg>
        <pc:spChg chg="mod">
          <ac:chgData name="Gilbert Melchor" userId="142fe56c79d1a2f5" providerId="LiveId" clId="{EF4B8E46-30BF-4316-980B-790B123958B0}" dt="2023-11-04T21:42:14.338" v="549" actId="255"/>
          <ac:spMkLst>
            <pc:docMk/>
            <pc:sldMk cId="0" sldId="261"/>
            <ac:spMk id="88" creationId="{00000000-0000-0000-0000-000000000000}"/>
          </ac:spMkLst>
        </pc:spChg>
        <pc:picChg chg="add">
          <ac:chgData name="Gilbert Melchor" userId="142fe56c79d1a2f5" providerId="LiveId" clId="{EF4B8E46-30BF-4316-980B-790B123958B0}" dt="2023-11-04T21:41:59.179" v="547" actId="26606"/>
          <ac:picMkLst>
            <pc:docMk/>
            <pc:sldMk cId="0" sldId="261"/>
            <ac:picMk id="90" creationId="{24CEC8BB-292A-8577-B7E8-8AC0ACB877E4}"/>
          </ac:picMkLst>
        </pc:picChg>
      </pc:sldChg>
      <pc:sldChg chg="addSp delSp modSp mod setBg modNotes modNotesTx">
        <pc:chgData name="Gilbert Melchor" userId="142fe56c79d1a2f5" providerId="LiveId" clId="{EF4B8E46-30BF-4316-980B-790B123958B0}" dt="2023-11-05T01:42:33.226" v="2869" actId="20577"/>
        <pc:sldMkLst>
          <pc:docMk/>
          <pc:sldMk cId="0" sldId="262"/>
        </pc:sldMkLst>
        <pc:spChg chg="add del mod">
          <ac:chgData name="Gilbert Melchor" userId="142fe56c79d1a2f5" providerId="LiveId" clId="{EF4B8E46-30BF-4316-980B-790B123958B0}" dt="2023-11-04T21:42:28.952" v="552" actId="478"/>
          <ac:spMkLst>
            <pc:docMk/>
            <pc:sldMk cId="0" sldId="262"/>
            <ac:spMk id="3" creationId="{F8492C4C-76A3-37BE-CEFC-4A313DFAFB55}"/>
          </ac:spMkLst>
        </pc:spChg>
        <pc:spChg chg="del mod">
          <ac:chgData name="Gilbert Melchor" userId="142fe56c79d1a2f5" providerId="LiveId" clId="{EF4B8E46-30BF-4316-980B-790B123958B0}" dt="2023-11-04T21:42:26.194" v="550" actId="478"/>
          <ac:spMkLst>
            <pc:docMk/>
            <pc:sldMk cId="0" sldId="262"/>
            <ac:spMk id="93" creationId="{00000000-0000-0000-0000-000000000000}"/>
          </ac:spMkLst>
        </pc:spChg>
        <pc:spChg chg="mod">
          <ac:chgData name="Gilbert Melchor" userId="142fe56c79d1a2f5" providerId="LiveId" clId="{EF4B8E46-30BF-4316-980B-790B123958B0}" dt="2023-11-04T21:42:49.661" v="555" actId="255"/>
          <ac:spMkLst>
            <pc:docMk/>
            <pc:sldMk cId="0" sldId="262"/>
            <ac:spMk id="94" creationId="{00000000-0000-0000-0000-000000000000}"/>
          </ac:spMkLst>
        </pc:spChg>
        <pc:picChg chg="add">
          <ac:chgData name="Gilbert Melchor" userId="142fe56c79d1a2f5" providerId="LiveId" clId="{EF4B8E46-30BF-4316-980B-790B123958B0}" dt="2023-11-04T21:42:36.415" v="553" actId="26606"/>
          <ac:picMkLst>
            <pc:docMk/>
            <pc:sldMk cId="0" sldId="262"/>
            <ac:picMk id="96" creationId="{38379E38-E3A2-4CCB-44BC-174245216BF7}"/>
          </ac:picMkLst>
        </pc:picChg>
      </pc:sldChg>
      <pc:sldChg chg="addSp delSp modSp mod setBg modNotesTx">
        <pc:chgData name="Gilbert Melchor" userId="142fe56c79d1a2f5" providerId="LiveId" clId="{EF4B8E46-30BF-4316-980B-790B123958B0}" dt="2023-11-05T01:44:01.137" v="3196" actId="20577"/>
        <pc:sldMkLst>
          <pc:docMk/>
          <pc:sldMk cId="0" sldId="263"/>
        </pc:sldMkLst>
        <pc:spChg chg="add del mod">
          <ac:chgData name="Gilbert Melchor" userId="142fe56c79d1a2f5" providerId="LiveId" clId="{EF4B8E46-30BF-4316-980B-790B123958B0}" dt="2023-11-04T21:43:06.117" v="558" actId="478"/>
          <ac:spMkLst>
            <pc:docMk/>
            <pc:sldMk cId="0" sldId="263"/>
            <ac:spMk id="4" creationId="{6AB328B6-C354-3E05-FB2D-0E3436471B26}"/>
          </ac:spMkLst>
        </pc:spChg>
        <pc:spChg chg="del mod">
          <ac:chgData name="Gilbert Melchor" userId="142fe56c79d1a2f5" providerId="LiveId" clId="{EF4B8E46-30BF-4316-980B-790B123958B0}" dt="2023-11-04T21:43:04.011" v="556" actId="478"/>
          <ac:spMkLst>
            <pc:docMk/>
            <pc:sldMk cId="0" sldId="263"/>
            <ac:spMk id="99" creationId="{00000000-0000-0000-0000-000000000000}"/>
          </ac:spMkLst>
        </pc:spChg>
        <pc:spChg chg="mod">
          <ac:chgData name="Gilbert Melchor" userId="142fe56c79d1a2f5" providerId="LiveId" clId="{EF4B8E46-30BF-4316-980B-790B123958B0}" dt="2023-11-04T22:06:59.347" v="852" actId="255"/>
          <ac:spMkLst>
            <pc:docMk/>
            <pc:sldMk cId="0" sldId="263"/>
            <ac:spMk id="100" creationId="{00000000-0000-0000-0000-000000000000}"/>
          </ac:spMkLst>
        </pc:spChg>
        <pc:picChg chg="del">
          <ac:chgData name="Gilbert Melchor" userId="142fe56c79d1a2f5" providerId="LiveId" clId="{EF4B8E46-30BF-4316-980B-790B123958B0}" dt="2023-11-04T21:43:11.140" v="559" actId="478"/>
          <ac:picMkLst>
            <pc:docMk/>
            <pc:sldMk cId="0" sldId="263"/>
            <ac:picMk id="3" creationId="{D57178FC-03D6-CB90-4338-4B6C924F5382}"/>
          </ac:picMkLst>
        </pc:picChg>
        <pc:picChg chg="add">
          <ac:chgData name="Gilbert Melchor" userId="142fe56c79d1a2f5" providerId="LiveId" clId="{EF4B8E46-30BF-4316-980B-790B123958B0}" dt="2023-11-04T21:43:53.192" v="570" actId="26606"/>
          <ac:picMkLst>
            <pc:docMk/>
            <pc:sldMk cId="0" sldId="263"/>
            <ac:picMk id="102" creationId="{38C61234-CAB7-2B09-9F44-54980A4F675D}"/>
          </ac:picMkLst>
        </pc:picChg>
      </pc:sldChg>
      <pc:sldChg chg="addSp delSp modSp mod setBg modNotes modNotesTx">
        <pc:chgData name="Gilbert Melchor" userId="142fe56c79d1a2f5" providerId="LiveId" clId="{EF4B8E46-30BF-4316-980B-790B123958B0}" dt="2023-11-05T01:44:59.123" v="3381" actId="20577"/>
        <pc:sldMkLst>
          <pc:docMk/>
          <pc:sldMk cId="0" sldId="264"/>
        </pc:sldMkLst>
        <pc:spChg chg="add del mod">
          <ac:chgData name="Gilbert Melchor" userId="142fe56c79d1a2f5" providerId="LiveId" clId="{EF4B8E46-30BF-4316-980B-790B123958B0}" dt="2023-11-04T21:44:11.482" v="576" actId="478"/>
          <ac:spMkLst>
            <pc:docMk/>
            <pc:sldMk cId="0" sldId="264"/>
            <ac:spMk id="3" creationId="{4EE0EB24-8C9E-4C27-8A94-CA2A9A179D91}"/>
          </ac:spMkLst>
        </pc:spChg>
        <pc:spChg chg="del mod">
          <ac:chgData name="Gilbert Melchor" userId="142fe56c79d1a2f5" providerId="LiveId" clId="{EF4B8E46-30BF-4316-980B-790B123958B0}" dt="2023-11-04T21:44:10.711" v="574" actId="478"/>
          <ac:spMkLst>
            <pc:docMk/>
            <pc:sldMk cId="0" sldId="264"/>
            <ac:spMk id="105" creationId="{00000000-0000-0000-0000-000000000000}"/>
          </ac:spMkLst>
        </pc:spChg>
        <pc:spChg chg="mod">
          <ac:chgData name="Gilbert Melchor" userId="142fe56c79d1a2f5" providerId="LiveId" clId="{EF4B8E46-30BF-4316-980B-790B123958B0}" dt="2023-11-04T21:47:13.097" v="650" actId="114"/>
          <ac:spMkLst>
            <pc:docMk/>
            <pc:sldMk cId="0" sldId="264"/>
            <ac:spMk id="106" creationId="{00000000-0000-0000-0000-000000000000}"/>
          </ac:spMkLst>
        </pc:spChg>
        <pc:picChg chg="add">
          <ac:chgData name="Gilbert Melchor" userId="142fe56c79d1a2f5" providerId="LiveId" clId="{EF4B8E46-30BF-4316-980B-790B123958B0}" dt="2023-11-04T21:44:17.014" v="577" actId="26606"/>
          <ac:picMkLst>
            <pc:docMk/>
            <pc:sldMk cId="0" sldId="264"/>
            <ac:picMk id="108" creationId="{EF14E2A1-050C-18AC-6B64-FE7870A04A78}"/>
          </ac:picMkLst>
        </pc:picChg>
      </pc:sldChg>
      <pc:sldChg chg="addSp delSp modSp mod setBg modNotes modNotesTx">
        <pc:chgData name="Gilbert Melchor" userId="142fe56c79d1a2f5" providerId="LiveId" clId="{EF4B8E46-30BF-4316-980B-790B123958B0}" dt="2023-11-05T01:48:17.616" v="3954" actId="20577"/>
        <pc:sldMkLst>
          <pc:docMk/>
          <pc:sldMk cId="0" sldId="265"/>
        </pc:sldMkLst>
        <pc:spChg chg="add del mod">
          <ac:chgData name="Gilbert Melchor" userId="142fe56c79d1a2f5" providerId="LiveId" clId="{EF4B8E46-30BF-4316-980B-790B123958B0}" dt="2023-11-04T21:47:17.558" v="651" actId="478"/>
          <ac:spMkLst>
            <pc:docMk/>
            <pc:sldMk cId="0" sldId="265"/>
            <ac:spMk id="3" creationId="{1FF56444-2132-1EEB-DF65-4C6A67558A0C}"/>
          </ac:spMkLst>
        </pc:spChg>
        <pc:spChg chg="del mod">
          <ac:chgData name="Gilbert Melchor" userId="142fe56c79d1a2f5" providerId="LiveId" clId="{EF4B8E46-30BF-4316-980B-790B123958B0}" dt="2023-11-04T21:46:47.047" v="639" actId="478"/>
          <ac:spMkLst>
            <pc:docMk/>
            <pc:sldMk cId="0" sldId="265"/>
            <ac:spMk id="111" creationId="{00000000-0000-0000-0000-000000000000}"/>
          </ac:spMkLst>
        </pc:spChg>
        <pc:spChg chg="mod">
          <ac:chgData name="Gilbert Melchor" userId="142fe56c79d1a2f5" providerId="LiveId" clId="{EF4B8E46-30BF-4316-980B-790B123958B0}" dt="2023-11-05T01:45:23.354" v="3385" actId="114"/>
          <ac:spMkLst>
            <pc:docMk/>
            <pc:sldMk cId="0" sldId="265"/>
            <ac:spMk id="112" creationId="{00000000-0000-0000-0000-000000000000}"/>
          </ac:spMkLst>
        </pc:spChg>
        <pc:picChg chg="add">
          <ac:chgData name="Gilbert Melchor" userId="142fe56c79d1a2f5" providerId="LiveId" clId="{EF4B8E46-30BF-4316-980B-790B123958B0}" dt="2023-11-04T21:47:29.717" v="652" actId="26606"/>
          <ac:picMkLst>
            <pc:docMk/>
            <pc:sldMk cId="0" sldId="265"/>
            <ac:picMk id="114" creationId="{1BB15592-A3BD-FFB7-246B-732C03F71A1F}"/>
          </ac:picMkLst>
        </pc:picChg>
      </pc:sldChg>
      <pc:sldChg chg="addSp modSp mod setBg modNotes modNotesTx">
        <pc:chgData name="Gilbert Melchor" userId="142fe56c79d1a2f5" providerId="LiveId" clId="{EF4B8E46-30BF-4316-980B-790B123958B0}" dt="2023-11-05T01:50:33.641" v="4261" actId="20577"/>
        <pc:sldMkLst>
          <pc:docMk/>
          <pc:sldMk cId="0" sldId="266"/>
        </pc:sldMkLst>
        <pc:spChg chg="mod">
          <ac:chgData name="Gilbert Melchor" userId="142fe56c79d1a2f5" providerId="LiveId" clId="{EF4B8E46-30BF-4316-980B-790B123958B0}" dt="2023-11-04T21:48:05.374" v="655" actId="26606"/>
          <ac:spMkLst>
            <pc:docMk/>
            <pc:sldMk cId="0" sldId="266"/>
            <ac:spMk id="117" creationId="{00000000-0000-0000-0000-000000000000}"/>
          </ac:spMkLst>
        </pc:spChg>
        <pc:spChg chg="mod">
          <ac:chgData name="Gilbert Melchor" userId="142fe56c79d1a2f5" providerId="LiveId" clId="{EF4B8E46-30BF-4316-980B-790B123958B0}" dt="2023-11-04T21:48:39.354" v="664" actId="20577"/>
          <ac:spMkLst>
            <pc:docMk/>
            <pc:sldMk cId="0" sldId="266"/>
            <ac:spMk id="118" creationId="{00000000-0000-0000-0000-000000000000}"/>
          </ac:spMkLst>
        </pc:spChg>
        <pc:picChg chg="add">
          <ac:chgData name="Gilbert Melchor" userId="142fe56c79d1a2f5" providerId="LiveId" clId="{EF4B8E46-30BF-4316-980B-790B123958B0}" dt="2023-11-04T21:48:05.374" v="655" actId="26606"/>
          <ac:picMkLst>
            <pc:docMk/>
            <pc:sldMk cId="0" sldId="266"/>
            <ac:picMk id="120" creationId="{28B8D2A2-A4BD-D5C2-29EC-28BD08B1E78C}"/>
          </ac:picMkLst>
        </pc:picChg>
      </pc:sldChg>
      <pc:sldChg chg="addSp delSp modSp mod setBg modNotes modNotesTx">
        <pc:chgData name="Gilbert Melchor" userId="142fe56c79d1a2f5" providerId="LiveId" clId="{EF4B8E46-30BF-4316-980B-790B123958B0}" dt="2023-11-05T01:54:07.698" v="4915" actId="20577"/>
        <pc:sldMkLst>
          <pc:docMk/>
          <pc:sldMk cId="0" sldId="267"/>
        </pc:sldMkLst>
        <pc:spChg chg="add del mod">
          <ac:chgData name="Gilbert Melchor" userId="142fe56c79d1a2f5" providerId="LiveId" clId="{EF4B8E46-30BF-4316-980B-790B123958B0}" dt="2023-11-04T21:48:51.761" v="667" actId="478"/>
          <ac:spMkLst>
            <pc:docMk/>
            <pc:sldMk cId="0" sldId="267"/>
            <ac:spMk id="3" creationId="{AB7FC7C1-6137-1DAB-0899-4490A6FD7C16}"/>
          </ac:spMkLst>
        </pc:spChg>
        <pc:spChg chg="del mod">
          <ac:chgData name="Gilbert Melchor" userId="142fe56c79d1a2f5" providerId="LiveId" clId="{EF4B8E46-30BF-4316-980B-790B123958B0}" dt="2023-11-04T21:48:49.268" v="665" actId="478"/>
          <ac:spMkLst>
            <pc:docMk/>
            <pc:sldMk cId="0" sldId="267"/>
            <ac:spMk id="123" creationId="{00000000-0000-0000-0000-000000000000}"/>
          </ac:spMkLst>
        </pc:spChg>
        <pc:spChg chg="mod">
          <ac:chgData name="Gilbert Melchor" userId="142fe56c79d1a2f5" providerId="LiveId" clId="{EF4B8E46-30BF-4316-980B-790B123958B0}" dt="2023-11-04T22:07:29.309" v="856" actId="114"/>
          <ac:spMkLst>
            <pc:docMk/>
            <pc:sldMk cId="0" sldId="267"/>
            <ac:spMk id="124" creationId="{00000000-0000-0000-0000-000000000000}"/>
          </ac:spMkLst>
        </pc:spChg>
        <pc:picChg chg="add">
          <ac:chgData name="Gilbert Melchor" userId="142fe56c79d1a2f5" providerId="LiveId" clId="{EF4B8E46-30BF-4316-980B-790B123958B0}" dt="2023-11-04T21:49:01.831" v="668" actId="26606"/>
          <ac:picMkLst>
            <pc:docMk/>
            <pc:sldMk cId="0" sldId="267"/>
            <ac:picMk id="126" creationId="{4162A328-C730-5A5C-E33B-FB495C7AE3DF}"/>
          </ac:picMkLst>
        </pc:picChg>
      </pc:sldChg>
      <pc:sldChg chg="ord modNotes modNotesTx">
        <pc:chgData name="Gilbert Melchor" userId="142fe56c79d1a2f5" providerId="LiveId" clId="{EF4B8E46-30BF-4316-980B-790B123958B0}" dt="2023-11-05T02:40:49.141" v="5686" actId="20577"/>
        <pc:sldMkLst>
          <pc:docMk/>
          <pc:sldMk cId="0" sldId="268"/>
        </pc:sldMkLst>
      </pc:sldChg>
      <pc:sldChg chg="addSp modSp new mod setBg setClrOvrMap modNotesTx">
        <pc:chgData name="Gilbert Melchor" userId="142fe56c79d1a2f5" providerId="LiveId" clId="{EF4B8E46-30BF-4316-980B-790B123958B0}" dt="2023-11-05T02:34:40.414" v="5300"/>
        <pc:sldMkLst>
          <pc:docMk/>
          <pc:sldMk cId="2865805571" sldId="269"/>
        </pc:sldMkLst>
        <pc:spChg chg="mod">
          <ac:chgData name="Gilbert Melchor" userId="142fe56c79d1a2f5" providerId="LiveId" clId="{EF4B8E46-30BF-4316-980B-790B123958B0}" dt="2023-11-04T21:55:42.705" v="763" actId="26606"/>
          <ac:spMkLst>
            <pc:docMk/>
            <pc:sldMk cId="2865805571" sldId="269"/>
            <ac:spMk id="2" creationId="{52484626-4886-A112-ABF2-C5B22F814A4F}"/>
          </ac:spMkLst>
        </pc:spChg>
        <pc:spChg chg="mod">
          <ac:chgData name="Gilbert Melchor" userId="142fe56c79d1a2f5" providerId="LiveId" clId="{EF4B8E46-30BF-4316-980B-790B123958B0}" dt="2023-11-05T02:18:23.546" v="5138" actId="27636"/>
          <ac:spMkLst>
            <pc:docMk/>
            <pc:sldMk cId="2865805571" sldId="269"/>
            <ac:spMk id="3" creationId="{0780A453-93F6-5876-D9CA-6C3477B7C50A}"/>
          </ac:spMkLst>
        </pc:spChg>
        <pc:spChg chg="add mod">
          <ac:chgData name="Gilbert Melchor" userId="142fe56c79d1a2f5" providerId="LiveId" clId="{EF4B8E46-30BF-4316-980B-790B123958B0}" dt="2023-11-04T21:54:44.945" v="755"/>
          <ac:spMkLst>
            <pc:docMk/>
            <pc:sldMk cId="2865805571" sldId="269"/>
            <ac:spMk id="4" creationId="{0AC03BEA-F9CA-7C73-5E7A-A3858F2F43D1}"/>
          </ac:spMkLst>
        </pc:spChg>
        <pc:picChg chg="add">
          <ac:chgData name="Gilbert Melchor" userId="142fe56c79d1a2f5" providerId="LiveId" clId="{EF4B8E46-30BF-4316-980B-790B123958B0}" dt="2023-11-04T21:55:42.705" v="763" actId="26606"/>
          <ac:picMkLst>
            <pc:docMk/>
            <pc:sldMk cId="2865805571" sldId="269"/>
            <ac:picMk id="5" creationId="{48668731-9DAA-729F-B14A-E0C842897856}"/>
          </ac:picMkLst>
        </pc:picChg>
      </pc:sldChg>
      <pc:sldChg chg="addSp delSp modSp add mod setBg setClrOvrMap modNotesTx">
        <pc:chgData name="Gilbert Melchor" userId="142fe56c79d1a2f5" providerId="LiveId" clId="{EF4B8E46-30BF-4316-980B-790B123958B0}" dt="2023-11-05T02:35:21.991" v="5340"/>
        <pc:sldMkLst>
          <pc:docMk/>
          <pc:sldMk cId="776090877" sldId="270"/>
        </pc:sldMkLst>
        <pc:spChg chg="add mod">
          <ac:chgData name="Gilbert Melchor" userId="142fe56c79d1a2f5" providerId="LiveId" clId="{EF4B8E46-30BF-4316-980B-790B123958B0}" dt="2023-11-05T02:25:33.395" v="5237"/>
          <ac:spMkLst>
            <pc:docMk/>
            <pc:sldMk cId="776090877" sldId="270"/>
            <ac:spMk id="2" creationId="{35B04AD4-4993-D2F6-8949-13E0B30D343B}"/>
          </ac:spMkLst>
        </pc:spChg>
        <pc:spChg chg="del">
          <ac:chgData name="Gilbert Melchor" userId="142fe56c79d1a2f5" providerId="LiveId" clId="{EF4B8E46-30BF-4316-980B-790B123958B0}" dt="2023-11-04T21:54:56.297" v="757" actId="478"/>
          <ac:spMkLst>
            <pc:docMk/>
            <pc:sldMk cId="776090877" sldId="270"/>
            <ac:spMk id="2" creationId="{52484626-4886-A112-ABF2-C5B22F814A4F}"/>
          </ac:spMkLst>
        </pc:spChg>
        <pc:spChg chg="del mod">
          <ac:chgData name="Gilbert Melchor" userId="142fe56c79d1a2f5" providerId="LiveId" clId="{EF4B8E46-30BF-4316-980B-790B123958B0}" dt="2023-11-05T02:23:51.893" v="5229" actId="26606"/>
          <ac:spMkLst>
            <pc:docMk/>
            <pc:sldMk cId="776090877" sldId="270"/>
            <ac:spMk id="3" creationId="{0780A453-93F6-5876-D9CA-6C3477B7C50A}"/>
          </ac:spMkLst>
        </pc:spChg>
        <pc:spChg chg="add del mod">
          <ac:chgData name="Gilbert Melchor" userId="142fe56c79d1a2f5" providerId="LiveId" clId="{EF4B8E46-30BF-4316-980B-790B123958B0}" dt="2023-11-04T21:54:58.206" v="759" actId="478"/>
          <ac:spMkLst>
            <pc:docMk/>
            <pc:sldMk cId="776090877" sldId="270"/>
            <ac:spMk id="5" creationId="{A1963E91-2806-28AC-853F-811E2F70FA5D}"/>
          </ac:spMkLst>
        </pc:spChg>
        <pc:spChg chg="add del mod">
          <ac:chgData name="Gilbert Melchor" userId="142fe56c79d1a2f5" providerId="LiveId" clId="{EF4B8E46-30BF-4316-980B-790B123958B0}" dt="2023-11-05T02:24:21.168" v="5230" actId="21"/>
          <ac:spMkLst>
            <pc:docMk/>
            <pc:sldMk cId="776090877" sldId="270"/>
            <ac:spMk id="7" creationId="{5BFC293A-3D43-BC00-8EA6-C3A6FD171E70}"/>
          </ac:spMkLst>
        </pc:spChg>
        <pc:spChg chg="add del">
          <ac:chgData name="Gilbert Melchor" userId="142fe56c79d1a2f5" providerId="LiveId" clId="{EF4B8E46-30BF-4316-980B-790B123958B0}" dt="2023-11-04T22:00:24.937" v="786" actId="26606"/>
          <ac:spMkLst>
            <pc:docMk/>
            <pc:sldMk cId="776090877" sldId="270"/>
            <ac:spMk id="11" creationId="{7D2BFFD5-490F-4B45-91F2-6B826FBAD4E3}"/>
          </ac:spMkLst>
        </pc:spChg>
        <pc:graphicFrameChg chg="add mod modGraphic">
          <ac:chgData name="Gilbert Melchor" userId="142fe56c79d1a2f5" providerId="LiveId" clId="{EF4B8E46-30BF-4316-980B-790B123958B0}" dt="2023-11-05T02:26:31.408" v="5248" actId="1076"/>
          <ac:graphicFrameMkLst>
            <pc:docMk/>
            <pc:sldMk cId="776090877" sldId="270"/>
            <ac:graphicFrameMk id="9" creationId="{49178B17-641B-6353-2CB9-7AEA3206C9F2}"/>
          </ac:graphicFrameMkLst>
        </pc:graphicFrameChg>
        <pc:picChg chg="add del mod">
          <ac:chgData name="Gilbert Melchor" userId="142fe56c79d1a2f5" providerId="LiveId" clId="{EF4B8E46-30BF-4316-980B-790B123958B0}" dt="2023-11-05T02:23:38.645" v="5228" actId="478"/>
          <ac:picMkLst>
            <pc:docMk/>
            <pc:sldMk cId="776090877" sldId="270"/>
            <ac:picMk id="6" creationId="{4867B630-E04D-EECA-E1D8-621223FCCE8D}"/>
          </ac:picMkLst>
        </pc:picChg>
      </pc:sldChg>
      <pc:sldChg chg="addSp delSp modSp new mod setBg modNotesTx">
        <pc:chgData name="Gilbert Melchor" userId="142fe56c79d1a2f5" providerId="LiveId" clId="{EF4B8E46-30BF-4316-980B-790B123958B0}" dt="2023-11-05T02:35:54.195" v="5370" actId="6549"/>
        <pc:sldMkLst>
          <pc:docMk/>
          <pc:sldMk cId="1248682749" sldId="271"/>
        </pc:sldMkLst>
        <pc:spChg chg="add mod">
          <ac:chgData name="Gilbert Melchor" userId="142fe56c79d1a2f5" providerId="LiveId" clId="{EF4B8E46-30BF-4316-980B-790B123958B0}" dt="2023-11-05T02:27:17.416" v="5251"/>
          <ac:spMkLst>
            <pc:docMk/>
            <pc:sldMk cId="1248682749" sldId="271"/>
            <ac:spMk id="2" creationId="{7CBE09FA-0C05-A0D3-BDA9-C9D46907B483}"/>
          </ac:spMkLst>
        </pc:spChg>
        <pc:spChg chg="add del mod">
          <ac:chgData name="Gilbert Melchor" userId="142fe56c79d1a2f5" providerId="LiveId" clId="{EF4B8E46-30BF-4316-980B-790B123958B0}" dt="2023-11-05T02:27:09.695" v="5250" actId="26606"/>
          <ac:spMkLst>
            <pc:docMk/>
            <pc:sldMk cId="1248682749" sldId="271"/>
            <ac:spMk id="3" creationId="{39FD42AC-1410-6881-8AFC-17389D072428}"/>
          </ac:spMkLst>
        </pc:spChg>
        <pc:spChg chg="add del mod">
          <ac:chgData name="Gilbert Melchor" userId="142fe56c79d1a2f5" providerId="LiveId" clId="{EF4B8E46-30BF-4316-980B-790B123958B0}" dt="2023-11-05T02:26:51.287" v="5249" actId="21"/>
          <ac:spMkLst>
            <pc:docMk/>
            <pc:sldMk cId="1248682749" sldId="271"/>
            <ac:spMk id="4" creationId="{4AA803E7-F78D-37B3-4BDC-218FE53CBBE0}"/>
          </ac:spMkLst>
        </pc:spChg>
        <pc:graphicFrameChg chg="add mod">
          <ac:chgData name="Gilbert Melchor" userId="142fe56c79d1a2f5" providerId="LiveId" clId="{EF4B8E46-30BF-4316-980B-790B123958B0}" dt="2023-11-05T02:27:47.500" v="5257" actId="1076"/>
          <ac:graphicFrameMkLst>
            <pc:docMk/>
            <pc:sldMk cId="1248682749" sldId="271"/>
            <ac:graphicFrameMk id="5" creationId="{83BE117D-91E3-536E-6B0E-2A4A876D39FB}"/>
          </ac:graphicFrameMkLst>
        </pc:graphicFrameChg>
        <pc:picChg chg="add del">
          <ac:chgData name="Gilbert Melchor" userId="142fe56c79d1a2f5" providerId="LiveId" clId="{EF4B8E46-30BF-4316-980B-790B123958B0}" dt="2023-11-05T02:23:30.863" v="5227" actId="478"/>
          <ac:picMkLst>
            <pc:docMk/>
            <pc:sldMk cId="1248682749" sldId="271"/>
            <ac:picMk id="7" creationId="{48F732DF-8DB8-74F8-A2E1-33EA90F6A01C}"/>
          </ac:picMkLst>
        </pc:picChg>
      </pc:sldChg>
      <pc:sldChg chg="addSp delSp modSp new mod setBg modNotesTx">
        <pc:chgData name="Gilbert Melchor" userId="142fe56c79d1a2f5" providerId="LiveId" clId="{EF4B8E46-30BF-4316-980B-790B123958B0}" dt="2023-11-05T02:36:35.979" v="5431" actId="20577"/>
        <pc:sldMkLst>
          <pc:docMk/>
          <pc:sldMk cId="1771861584" sldId="272"/>
        </pc:sldMkLst>
        <pc:spChg chg="add mod">
          <ac:chgData name="Gilbert Melchor" userId="142fe56c79d1a2f5" providerId="LiveId" clId="{EF4B8E46-30BF-4316-980B-790B123958B0}" dt="2023-11-05T02:28:27.552" v="5261"/>
          <ac:spMkLst>
            <pc:docMk/>
            <pc:sldMk cId="1771861584" sldId="272"/>
            <ac:spMk id="2" creationId="{33B9E4F3-E843-DB86-D4AE-E50BB84EF1E0}"/>
          </ac:spMkLst>
        </pc:spChg>
        <pc:spChg chg="add del mod">
          <ac:chgData name="Gilbert Melchor" userId="142fe56c79d1a2f5" providerId="LiveId" clId="{EF4B8E46-30BF-4316-980B-790B123958B0}" dt="2023-11-05T02:28:14.776" v="5260" actId="26606"/>
          <ac:spMkLst>
            <pc:docMk/>
            <pc:sldMk cId="1771861584" sldId="272"/>
            <ac:spMk id="3" creationId="{4A828F60-865E-390D-3A35-4BEF8341072B}"/>
          </ac:spMkLst>
        </pc:spChg>
        <pc:spChg chg="add del mod">
          <ac:chgData name="Gilbert Melchor" userId="142fe56c79d1a2f5" providerId="LiveId" clId="{EF4B8E46-30BF-4316-980B-790B123958B0}" dt="2023-11-05T02:28:00.196" v="5258" actId="21"/>
          <ac:spMkLst>
            <pc:docMk/>
            <pc:sldMk cId="1771861584" sldId="272"/>
            <ac:spMk id="4" creationId="{25CA1749-400B-4DC2-7B69-2DDE8D937D2B}"/>
          </ac:spMkLst>
        </pc:spChg>
        <pc:graphicFrameChg chg="add mod">
          <ac:chgData name="Gilbert Melchor" userId="142fe56c79d1a2f5" providerId="LiveId" clId="{EF4B8E46-30BF-4316-980B-790B123958B0}" dt="2023-11-05T02:29:05.559" v="5269" actId="14100"/>
          <ac:graphicFrameMkLst>
            <pc:docMk/>
            <pc:sldMk cId="1771861584" sldId="272"/>
            <ac:graphicFrameMk id="5" creationId="{2F1BA257-A3CE-EDF5-556B-1BFC9D38CA9D}"/>
          </ac:graphicFrameMkLst>
        </pc:graphicFrameChg>
        <pc:picChg chg="add del">
          <ac:chgData name="Gilbert Melchor" userId="142fe56c79d1a2f5" providerId="LiveId" clId="{EF4B8E46-30BF-4316-980B-790B123958B0}" dt="2023-11-05T02:28:04.010" v="5259" actId="478"/>
          <ac:picMkLst>
            <pc:docMk/>
            <pc:sldMk cId="1771861584" sldId="272"/>
            <ac:picMk id="7" creationId="{9790CF9C-DA23-0829-C6FE-84ED478753F6}"/>
          </ac:picMkLst>
        </pc:picChg>
      </pc:sldChg>
      <pc:sldChg chg="addSp delSp modSp new mod setBg modNotesTx">
        <pc:chgData name="Gilbert Melchor" userId="142fe56c79d1a2f5" providerId="LiveId" clId="{EF4B8E46-30BF-4316-980B-790B123958B0}" dt="2023-11-05T02:42:58.792" v="5694" actId="1076"/>
        <pc:sldMkLst>
          <pc:docMk/>
          <pc:sldMk cId="3640254477" sldId="273"/>
        </pc:sldMkLst>
        <pc:spChg chg="add del mod">
          <ac:chgData name="Gilbert Melchor" userId="142fe56c79d1a2f5" providerId="LiveId" clId="{EF4B8E46-30BF-4316-980B-790B123958B0}" dt="2023-11-05T02:30:47.258" v="5276"/>
          <ac:spMkLst>
            <pc:docMk/>
            <pc:sldMk cId="3640254477" sldId="273"/>
            <ac:spMk id="2" creationId="{A036BF27-156A-7E19-2435-DF5B672F98DA}"/>
          </ac:spMkLst>
        </pc:spChg>
        <pc:spChg chg="add mod">
          <ac:chgData name="Gilbert Melchor" userId="142fe56c79d1a2f5" providerId="LiveId" clId="{EF4B8E46-30BF-4316-980B-790B123958B0}" dt="2023-11-05T02:42:58.792" v="5694" actId="1076"/>
          <ac:spMkLst>
            <pc:docMk/>
            <pc:sldMk cId="3640254477" sldId="273"/>
            <ac:spMk id="3" creationId="{E50285E8-D74D-E6CA-B09E-47D46E152FD7}"/>
          </ac:spMkLst>
        </pc:spChg>
        <pc:spChg chg="add del mod">
          <ac:chgData name="Gilbert Melchor" userId="142fe56c79d1a2f5" providerId="LiveId" clId="{EF4B8E46-30BF-4316-980B-790B123958B0}" dt="2023-11-05T02:30:08.223" v="5271" actId="21"/>
          <ac:spMkLst>
            <pc:docMk/>
            <pc:sldMk cId="3640254477" sldId="273"/>
            <ac:spMk id="4" creationId="{78C249FB-D38B-BAF1-3FD6-E8E0D8D2E0A6}"/>
          </ac:spMkLst>
        </pc:spChg>
        <pc:spChg chg="add mod">
          <ac:chgData name="Gilbert Melchor" userId="142fe56c79d1a2f5" providerId="LiveId" clId="{EF4B8E46-30BF-4316-980B-790B123958B0}" dt="2023-11-05T02:31:32.835" v="5282"/>
          <ac:spMkLst>
            <pc:docMk/>
            <pc:sldMk cId="3640254477" sldId="273"/>
            <ac:spMk id="8" creationId="{DE49501C-EE78-3050-F3D2-4F187FCEF571}"/>
          </ac:spMkLst>
        </pc:spChg>
        <pc:picChg chg="add del">
          <ac:chgData name="Gilbert Melchor" userId="142fe56c79d1a2f5" providerId="LiveId" clId="{EF4B8E46-30BF-4316-980B-790B123958B0}" dt="2023-11-05T02:29:56.263" v="5270" actId="478"/>
          <ac:picMkLst>
            <pc:docMk/>
            <pc:sldMk cId="3640254477" sldId="273"/>
            <ac:picMk id="5" creationId="{0757921C-F73A-AD97-BA26-FCE0669D1273}"/>
          </ac:picMkLst>
        </pc:picChg>
        <pc:picChg chg="add del">
          <ac:chgData name="Gilbert Melchor" userId="142fe56c79d1a2f5" providerId="LiveId" clId="{EF4B8E46-30BF-4316-980B-790B123958B0}" dt="2023-11-05T02:30:48.662" v="5277" actId="26606"/>
          <ac:picMkLst>
            <pc:docMk/>
            <pc:sldMk cId="3640254477" sldId="273"/>
            <ac:picMk id="6" creationId="{C3E60458-6EC7-E3C0-70C9-E47D0942FB6F}"/>
          </ac:picMkLst>
        </pc:picChg>
        <pc:picChg chg="add del">
          <ac:chgData name="Gilbert Melchor" userId="142fe56c79d1a2f5" providerId="LiveId" clId="{EF4B8E46-30BF-4316-980B-790B123958B0}" dt="2023-11-05T02:31:26.966" v="5279" actId="26606"/>
          <ac:picMkLst>
            <pc:docMk/>
            <pc:sldMk cId="3640254477" sldId="273"/>
            <ac:picMk id="7" creationId="{9C56F9D9-1866-EAD5-D032-A95A3EBB099C}"/>
          </ac:picMkLst>
        </pc:picChg>
        <pc:picChg chg="add">
          <ac:chgData name="Gilbert Melchor" userId="142fe56c79d1a2f5" providerId="LiveId" clId="{EF4B8E46-30BF-4316-980B-790B123958B0}" dt="2023-11-05T02:31:26.997" v="5280" actId="26606"/>
          <ac:picMkLst>
            <pc:docMk/>
            <pc:sldMk cId="3640254477" sldId="273"/>
            <ac:picMk id="9" creationId="{6691F455-7818-F635-40D3-F2B91A1E50DA}"/>
          </ac:picMkLst>
        </pc:picChg>
      </pc:sldChg>
      <pc:sldChg chg="addSp modSp new del mod setBg setClrOvrMap modNotesTx">
        <pc:chgData name="Gilbert Melchor" userId="142fe56c79d1a2f5" providerId="LiveId" clId="{EF4B8E46-30BF-4316-980B-790B123958B0}" dt="2023-11-05T02:22:03.340" v="5215" actId="47"/>
        <pc:sldMkLst>
          <pc:docMk/>
          <pc:sldMk cId="225591900" sldId="274"/>
        </pc:sldMkLst>
        <pc:spChg chg="add mod">
          <ac:chgData name="Gilbert Melchor" userId="142fe56c79d1a2f5" providerId="LiveId" clId="{EF4B8E46-30BF-4316-980B-790B123958B0}" dt="2023-11-04T22:03:37.181" v="823" actId="1076"/>
          <ac:spMkLst>
            <pc:docMk/>
            <pc:sldMk cId="225591900" sldId="274"/>
            <ac:spMk id="3" creationId="{EB45F627-A37B-0602-DD4A-29F1BE4073C3}"/>
          </ac:spMkLst>
        </pc:spChg>
        <pc:spChg chg="add mod">
          <ac:chgData name="Gilbert Melchor" userId="142fe56c79d1a2f5" providerId="LiveId" clId="{EF4B8E46-30BF-4316-980B-790B123958B0}" dt="2023-11-04T22:10:14.003" v="949"/>
          <ac:spMkLst>
            <pc:docMk/>
            <pc:sldMk cId="225591900" sldId="274"/>
            <ac:spMk id="4" creationId="{FE8FD4C9-9036-4B35-1DB7-0EB65EC825FE}"/>
          </ac:spMkLst>
        </pc:spChg>
        <pc:spChg chg="add">
          <ac:chgData name="Gilbert Melchor" userId="142fe56c79d1a2f5" providerId="LiveId" clId="{EF4B8E46-30BF-4316-980B-790B123958B0}" dt="2023-11-04T22:03:00.007" v="818" actId="26606"/>
          <ac:spMkLst>
            <pc:docMk/>
            <pc:sldMk cId="225591900" sldId="274"/>
            <ac:spMk id="9" creationId="{D6EA1A26-163F-4F15-91F4-F2C51AC9C106}"/>
          </ac:spMkLst>
        </pc:spChg>
        <pc:picChg chg="add">
          <ac:chgData name="Gilbert Melchor" userId="142fe56c79d1a2f5" providerId="LiveId" clId="{EF4B8E46-30BF-4316-980B-790B123958B0}" dt="2023-11-04T22:03:00.007" v="818" actId="26606"/>
          <ac:picMkLst>
            <pc:docMk/>
            <pc:sldMk cId="225591900" sldId="274"/>
            <ac:picMk id="5" creationId="{3A0F1422-9638-057D-65B8-4D927AC6C904}"/>
          </ac:picMkLst>
        </pc:picChg>
      </pc:sldChg>
      <pc:sldChg chg="addSp modSp new del mod setBg modNotesTx">
        <pc:chgData name="Gilbert Melchor" userId="142fe56c79d1a2f5" providerId="LiveId" clId="{EF4B8E46-30BF-4316-980B-790B123958B0}" dt="2023-11-05T02:22:06.862" v="5216" actId="47"/>
        <pc:sldMkLst>
          <pc:docMk/>
          <pc:sldMk cId="3848483900" sldId="275"/>
        </pc:sldMkLst>
        <pc:spChg chg="add mod">
          <ac:chgData name="Gilbert Melchor" userId="142fe56c79d1a2f5" providerId="LiveId" clId="{EF4B8E46-30BF-4316-980B-790B123958B0}" dt="2023-11-04T22:04:24.917" v="834" actId="5793"/>
          <ac:spMkLst>
            <pc:docMk/>
            <pc:sldMk cId="3848483900" sldId="275"/>
            <ac:spMk id="3" creationId="{50C65DEE-0B8D-ADCE-299F-61EFEAE22B49}"/>
          </ac:spMkLst>
        </pc:spChg>
        <pc:spChg chg="add mod">
          <ac:chgData name="Gilbert Melchor" userId="142fe56c79d1a2f5" providerId="LiveId" clId="{EF4B8E46-30BF-4316-980B-790B123958B0}" dt="2023-11-04T22:10:17.357" v="950"/>
          <ac:spMkLst>
            <pc:docMk/>
            <pc:sldMk cId="3848483900" sldId="275"/>
            <ac:spMk id="4" creationId="{D536A266-8977-C985-FABC-6E7500D0D6C0}"/>
          </ac:spMkLst>
        </pc:spChg>
        <pc:picChg chg="add">
          <ac:chgData name="Gilbert Melchor" userId="142fe56c79d1a2f5" providerId="LiveId" clId="{EF4B8E46-30BF-4316-980B-790B123958B0}" dt="2023-11-04T22:04:13.305" v="830" actId="26606"/>
          <ac:picMkLst>
            <pc:docMk/>
            <pc:sldMk cId="3848483900" sldId="275"/>
            <ac:picMk id="7" creationId="{771E666D-B8B9-CFEE-039B-EC0B12D345A8}"/>
          </ac:picMkLst>
        </pc:picChg>
      </pc:sldChg>
      <pc:sldChg chg="addSp delSp modSp new mod setBg modNotesTx">
        <pc:chgData name="Gilbert Melchor" userId="142fe56c79d1a2f5" providerId="LiveId" clId="{EF4B8E46-30BF-4316-980B-790B123958B0}" dt="2023-11-05T02:42:13.150" v="5691" actId="1076"/>
        <pc:sldMkLst>
          <pc:docMk/>
          <pc:sldMk cId="3362518848" sldId="276"/>
        </pc:sldMkLst>
        <pc:spChg chg="add mod ord">
          <ac:chgData name="Gilbert Melchor" userId="142fe56c79d1a2f5" providerId="LiveId" clId="{EF4B8E46-30BF-4316-980B-790B123958B0}" dt="2023-11-05T02:42:13.150" v="5691" actId="1076"/>
          <ac:spMkLst>
            <pc:docMk/>
            <pc:sldMk cId="3362518848" sldId="276"/>
            <ac:spMk id="3" creationId="{CC12C33A-37D5-B674-11CE-96C06D4BCDC2}"/>
          </ac:spMkLst>
        </pc:spChg>
        <pc:spChg chg="add mod">
          <ac:chgData name="Gilbert Melchor" userId="142fe56c79d1a2f5" providerId="LiveId" clId="{EF4B8E46-30BF-4316-980B-790B123958B0}" dt="2023-11-05T02:42:00.688" v="5688" actId="26606"/>
          <ac:spMkLst>
            <pc:docMk/>
            <pc:sldMk cId="3362518848" sldId="276"/>
            <ac:spMk id="4" creationId="{7210F56E-7DBA-ECE7-430A-687AAECE3360}"/>
          </ac:spMkLst>
        </pc:spChg>
        <pc:picChg chg="add del">
          <ac:chgData name="Gilbert Melchor" userId="142fe56c79d1a2f5" providerId="LiveId" clId="{EF4B8E46-30BF-4316-980B-790B123958B0}" dt="2023-11-05T02:41:23.312" v="5687" actId="478"/>
          <ac:picMkLst>
            <pc:docMk/>
            <pc:sldMk cId="3362518848" sldId="276"/>
            <ac:picMk id="6" creationId="{CFE4E00B-EC53-2085-E0F3-7A7C715D6DFD}"/>
          </ac:picMkLst>
        </pc:picChg>
        <pc:picChg chg="add del">
          <ac:chgData name="Gilbert Melchor" userId="142fe56c79d1a2f5" providerId="LiveId" clId="{EF4B8E46-30BF-4316-980B-790B123958B0}" dt="2023-11-05T02:33:28.359" v="5294" actId="478"/>
          <ac:picMkLst>
            <pc:docMk/>
            <pc:sldMk cId="3362518848" sldId="276"/>
            <ac:picMk id="7" creationId="{C43B158F-BFFE-B413-B89D-1E0D20EF269E}"/>
          </ac:picMkLst>
        </pc:picChg>
        <pc:picChg chg="add">
          <ac:chgData name="Gilbert Melchor" userId="142fe56c79d1a2f5" providerId="LiveId" clId="{EF4B8E46-30BF-4316-980B-790B123958B0}" dt="2023-11-05T02:42:00.688" v="5688" actId="26606"/>
          <ac:picMkLst>
            <pc:docMk/>
            <pc:sldMk cId="3362518848" sldId="276"/>
            <ac:picMk id="8" creationId="{FF2ADAB2-F339-C25A-F895-7D432BCD44F7}"/>
          </ac:picMkLst>
        </pc:picChg>
      </pc:sldChg>
      <pc:sldChg chg="addSp delSp modSp new del mod setBg setClrOvrMap">
        <pc:chgData name="Gilbert Melchor" userId="142fe56c79d1a2f5" providerId="LiveId" clId="{EF4B8E46-30BF-4316-980B-790B123958B0}" dt="2023-11-05T02:34:17.606" v="5299" actId="47"/>
        <pc:sldMkLst>
          <pc:docMk/>
          <pc:sldMk cId="466681508" sldId="277"/>
        </pc:sldMkLst>
        <pc:spChg chg="add mod">
          <ac:chgData name="Gilbert Melchor" userId="142fe56c79d1a2f5" providerId="LiveId" clId="{EF4B8E46-30BF-4316-980B-790B123958B0}" dt="2023-11-05T02:31:52.812" v="5285" actId="5793"/>
          <ac:spMkLst>
            <pc:docMk/>
            <pc:sldMk cId="466681508" sldId="277"/>
            <ac:spMk id="3" creationId="{ADD91F25-EA8D-B409-2867-D4F89A9B0B73}"/>
          </ac:spMkLst>
        </pc:spChg>
        <pc:spChg chg="add">
          <ac:chgData name="Gilbert Melchor" userId="142fe56c79d1a2f5" providerId="LiveId" clId="{EF4B8E46-30BF-4316-980B-790B123958B0}" dt="2023-11-05T02:21:41.312" v="5212" actId="26606"/>
          <ac:spMkLst>
            <pc:docMk/>
            <pc:sldMk cId="466681508" sldId="277"/>
            <ac:spMk id="9" creationId="{D6EA1A26-163F-4F15-91F4-F2C51AC9C106}"/>
          </ac:spMkLst>
        </pc:spChg>
        <pc:picChg chg="add del">
          <ac:chgData name="Gilbert Melchor" userId="142fe56c79d1a2f5" providerId="LiveId" clId="{EF4B8E46-30BF-4316-980B-790B123958B0}" dt="2023-11-05T02:31:49.940" v="5284" actId="478"/>
          <ac:picMkLst>
            <pc:docMk/>
            <pc:sldMk cId="466681508" sldId="277"/>
            <ac:picMk id="5" creationId="{23BE7D44-5A13-37C5-4EDA-DDC768A5BFCE}"/>
          </ac:picMkLst>
        </pc:picChg>
      </pc:sldChg>
      <pc:sldChg chg="addSp modSp new mod setBg modNotesTx">
        <pc:chgData name="Gilbert Melchor" userId="142fe56c79d1a2f5" providerId="LiveId" clId="{EF4B8E46-30BF-4316-980B-790B123958B0}" dt="2023-11-05T02:43:07.814" v="5696" actId="1076"/>
        <pc:sldMkLst>
          <pc:docMk/>
          <pc:sldMk cId="2717497738" sldId="278"/>
        </pc:sldMkLst>
        <pc:spChg chg="add mod">
          <ac:chgData name="Gilbert Melchor" userId="142fe56c79d1a2f5" providerId="LiveId" clId="{EF4B8E46-30BF-4316-980B-790B123958B0}" dt="2023-11-05T02:43:07.814" v="5696" actId="1076"/>
          <ac:spMkLst>
            <pc:docMk/>
            <pc:sldMk cId="2717497738" sldId="278"/>
            <ac:spMk id="3" creationId="{7FA7BA5C-221F-F253-A9DA-FE0641570090}"/>
          </ac:spMkLst>
        </pc:spChg>
        <pc:spChg chg="add mod">
          <ac:chgData name="Gilbert Melchor" userId="142fe56c79d1a2f5" providerId="LiveId" clId="{EF4B8E46-30BF-4316-980B-790B123958B0}" dt="2023-11-05T02:33:17.189" v="5291"/>
          <ac:spMkLst>
            <pc:docMk/>
            <pc:sldMk cId="2717497738" sldId="278"/>
            <ac:spMk id="4" creationId="{0A2EE9BB-3A22-0679-064C-9CD7FCAA6ABD}"/>
          </ac:spMkLst>
        </pc:spChg>
        <pc:picChg chg="add">
          <ac:chgData name="Gilbert Melchor" userId="142fe56c79d1a2f5" providerId="LiveId" clId="{EF4B8E46-30BF-4316-980B-790B123958B0}" dt="2023-11-05T02:33:06.879" v="5290" actId="26606"/>
          <ac:picMkLst>
            <pc:docMk/>
            <pc:sldMk cId="2717497738" sldId="278"/>
            <ac:picMk id="5" creationId="{BE994981-7CF5-F941-2D4E-DAE1848CD2A2}"/>
          </ac:picMkLst>
        </pc:picChg>
      </pc:sldChg>
      <pc:sldMasterChg chg="modSldLayout">
        <pc:chgData name="Gilbert Melchor" userId="142fe56c79d1a2f5" providerId="LiveId" clId="{EF4B8E46-30BF-4316-980B-790B123958B0}" dt="2023-11-04T21:34:41.491" v="6"/>
        <pc:sldMasterMkLst>
          <pc:docMk/>
          <pc:sldMasterMk cId="1402664867" sldId="2147483660"/>
        </pc:sldMasterMkLst>
        <pc:sldLayoutChg chg="delSp">
          <pc:chgData name="Gilbert Melchor" userId="142fe56c79d1a2f5" providerId="LiveId" clId="{EF4B8E46-30BF-4316-980B-790B123958B0}" dt="2023-11-04T21:34:41.491" v="6"/>
          <pc:sldLayoutMkLst>
            <pc:docMk/>
            <pc:sldMasterMk cId="1402664867" sldId="2147483660"/>
            <pc:sldLayoutMk cId="2904540446" sldId="2147483672"/>
          </pc:sldLayoutMkLst>
          <pc:spChg chg="del">
            <ac:chgData name="Gilbert Melchor" userId="142fe56c79d1a2f5" providerId="LiveId" clId="{EF4B8E46-30BF-4316-980B-790B123958B0}" dt="2023-11-04T21:34:41.491" v="6"/>
            <ac:spMkLst>
              <pc:docMk/>
              <pc:sldMasterMk cId="1402664867" sldId="2147483660"/>
              <pc:sldLayoutMk cId="2904540446" sldId="2147483672"/>
              <ac:spMk id="48" creationId="{00000000-0000-0000-0000-000000000000}"/>
            </ac:spMkLst>
          </pc:spChg>
        </pc:sldLayoutChg>
      </pc:sldMasterChg>
      <pc:sldMasterChg chg="modSldLayout">
        <pc:chgData name="Gilbert Melchor" userId="142fe56c79d1a2f5" providerId="LiveId" clId="{EF4B8E46-30BF-4316-980B-790B123958B0}" dt="2023-11-04T21:34:33.763" v="5"/>
        <pc:sldMasterMkLst>
          <pc:docMk/>
          <pc:sldMasterMk cId="4032579494" sldId="2147483660"/>
        </pc:sldMasterMkLst>
        <pc:sldLayoutChg chg="addSp delSp">
          <pc:chgData name="Gilbert Melchor" userId="142fe56c79d1a2f5" providerId="LiveId" clId="{EF4B8E46-30BF-4316-980B-790B123958B0}" dt="2023-11-04T21:34:33.763" v="5"/>
          <pc:sldLayoutMkLst>
            <pc:docMk/>
            <pc:sldMasterMk cId="4032579494" sldId="2147483660"/>
            <pc:sldLayoutMk cId="3720891426" sldId="2147483672"/>
          </pc:sldLayoutMkLst>
          <pc:spChg chg="add del">
            <ac:chgData name="Gilbert Melchor" userId="142fe56c79d1a2f5" providerId="LiveId" clId="{EF4B8E46-30BF-4316-980B-790B123958B0}" dt="2023-11-04T21:34:33.763" v="5"/>
            <ac:spMkLst>
              <pc:docMk/>
              <pc:sldMasterMk cId="4032579494" sldId="2147483660"/>
              <pc:sldLayoutMk cId="3720891426" sldId="2147483672"/>
              <ac:spMk id="48" creationId="{00000000-0000-0000-0000-000000000000}"/>
            </ac:spMkLst>
          </pc:spChg>
        </pc:sldLayoutChg>
      </pc:sldMasterChg>
    </pc:docChg>
  </pc:docChgLst>
  <pc:docChgLst>
    <pc:chgData clId="Web-{2285BEAC-C79F-4BAC-8931-D90E5BE6905F}"/>
    <pc:docChg chg="modSld">
      <pc:chgData name="" userId="" providerId="" clId="Web-{2285BEAC-C79F-4BAC-8931-D90E5BE6905F}" dt="2023-11-04T22:43:07.127" v="1" actId="20577"/>
      <pc:docMkLst>
        <pc:docMk/>
      </pc:docMkLst>
      <pc:sldChg chg="modSp">
        <pc:chgData name="" userId="" providerId="" clId="Web-{2285BEAC-C79F-4BAC-8931-D90E5BE6905F}" dt="2023-11-04T22:43:07.127" v="1" actId="20577"/>
        <pc:sldMkLst>
          <pc:docMk/>
          <pc:sldMk cId="0" sldId="256"/>
        </pc:sldMkLst>
        <pc:spChg chg="mod">
          <ac:chgData name="" userId="" providerId="" clId="Web-{2285BEAC-C79F-4BAC-8931-D90E5BE6905F}" dt="2023-11-04T22:43:07.127" v="1" actId="20577"/>
          <ac:spMkLst>
            <pc:docMk/>
            <pc:sldMk cId="0" sldId="256"/>
            <ac:spMk id="4" creationId="{30007D10-601A-5E3A-A0EC-3837E56A5261}"/>
          </ac:spMkLst>
        </pc:spChg>
      </pc:sldChg>
    </pc:docChg>
  </pc:docChgLst>
  <pc:docChgLst>
    <pc:chgData name="Gilbert Melchor" userId="142fe56c79d1a2f5" providerId="Windows Live" clId="Web-{2285BEAC-C79F-4BAC-8931-D90E5BE6905F}"/>
    <pc:docChg chg="modSld">
      <pc:chgData name="Gilbert Melchor" userId="142fe56c79d1a2f5" providerId="Windows Live" clId="Web-{2285BEAC-C79F-4BAC-8931-D90E5BE6905F}" dt="2023-11-04T22:43:08.549" v="0"/>
      <pc:docMkLst>
        <pc:docMk/>
      </pc:docMkLst>
      <pc:sldChg chg="delSp">
        <pc:chgData name="Gilbert Melchor" userId="142fe56c79d1a2f5" providerId="Windows Live" clId="Web-{2285BEAC-C79F-4BAC-8931-D90E5BE6905F}" dt="2023-11-04T22:43:08.549" v="0"/>
        <pc:sldMkLst>
          <pc:docMk/>
          <pc:sldMk cId="0" sldId="256"/>
        </pc:sldMkLst>
        <pc:spChg chg="del">
          <ac:chgData name="Gilbert Melchor" userId="142fe56c79d1a2f5" providerId="Windows Live" clId="Web-{2285BEAC-C79F-4BAC-8931-D90E5BE6905F}" dt="2023-11-04T22:43:08.549" v="0"/>
          <ac:spMkLst>
            <pc:docMk/>
            <pc:sldMk cId="0" sldId="256"/>
            <ac:spMk id="4" creationId="{30007D10-601A-5E3A-A0EC-3837E56A5261}"/>
          </ac:spMkLst>
        </pc:sp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svg"/><Relationship Id="rId1" Type="http://schemas.openxmlformats.org/officeDocument/2006/relationships/image" Target="../media/image12.png"/><Relationship Id="rId4" Type="http://schemas.openxmlformats.org/officeDocument/2006/relationships/image" Target="../media/image15.svg"/></Relationships>
</file>

<file path=ppt/diagrams/_rels/data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svg"/><Relationship Id="rId1" Type="http://schemas.openxmlformats.org/officeDocument/2006/relationships/image" Target="../media/image16.png"/><Relationship Id="rId4" Type="http://schemas.openxmlformats.org/officeDocument/2006/relationships/image" Target="../media/image19.svg"/></Relationships>
</file>

<file path=ppt/diagrams/_rels/data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svg"/><Relationship Id="rId1" Type="http://schemas.openxmlformats.org/officeDocument/2006/relationships/image" Target="../media/image20.png"/><Relationship Id="rId4" Type="http://schemas.openxmlformats.org/officeDocument/2006/relationships/image" Target="../media/image23.svg"/></Relationships>
</file>

<file path=ppt/diagrams/_rels/drawing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svg"/><Relationship Id="rId1" Type="http://schemas.openxmlformats.org/officeDocument/2006/relationships/image" Target="../media/image12.png"/><Relationship Id="rId4" Type="http://schemas.openxmlformats.org/officeDocument/2006/relationships/image" Target="../media/image15.svg"/></Relationships>
</file>

<file path=ppt/diagrams/_rels/drawing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svg"/><Relationship Id="rId1" Type="http://schemas.openxmlformats.org/officeDocument/2006/relationships/image" Target="../media/image16.png"/><Relationship Id="rId4" Type="http://schemas.openxmlformats.org/officeDocument/2006/relationships/image" Target="../media/image19.svg"/></Relationships>
</file>

<file path=ppt/diagrams/_rels/drawing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svg"/><Relationship Id="rId1" Type="http://schemas.openxmlformats.org/officeDocument/2006/relationships/image" Target="../media/image20.png"/><Relationship Id="rId4" Type="http://schemas.openxmlformats.org/officeDocument/2006/relationships/image" Target="../media/image23.svg"/></Relationships>
</file>

<file path=ppt/diagrams/colors1.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5CD5F23-6048-4E28-8EAF-F1137E244BBE}" type="doc">
      <dgm:prSet loTypeId="urn:microsoft.com/office/officeart/2018/5/layout/IconCircle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08AC9F05-4D66-49A3-AA2F-21653F1A891C}">
      <dgm:prSet custT="1"/>
      <dgm:spPr/>
      <dgm:t>
        <a:bodyPr/>
        <a:lstStyle/>
        <a:p>
          <a:pPr>
            <a:lnSpc>
              <a:spcPct val="100000"/>
            </a:lnSpc>
            <a:defRPr cap="all"/>
          </a:pPr>
          <a:r>
            <a:rPr lang="en-US" sz="2000" b="0" i="0" dirty="0"/>
            <a:t>Focus on Stages of Development: </a:t>
          </a:r>
          <a:endParaRPr lang="en-US" sz="2000" dirty="0"/>
        </a:p>
      </dgm:t>
    </dgm:pt>
    <dgm:pt modelId="{74610DAE-8E7A-4948-9375-6D32226BD1AD}" type="parTrans" cxnId="{CEF6C989-0695-4AB3-BB6C-3C48C8B9D110}">
      <dgm:prSet/>
      <dgm:spPr/>
      <dgm:t>
        <a:bodyPr/>
        <a:lstStyle/>
        <a:p>
          <a:endParaRPr lang="en-US"/>
        </a:p>
      </dgm:t>
    </dgm:pt>
    <dgm:pt modelId="{181CB225-4729-44DD-A78A-1C8D80369691}" type="sibTrans" cxnId="{CEF6C989-0695-4AB3-BB6C-3C48C8B9D110}">
      <dgm:prSet/>
      <dgm:spPr/>
      <dgm:t>
        <a:bodyPr/>
        <a:lstStyle/>
        <a:p>
          <a:endParaRPr lang="en-US"/>
        </a:p>
      </dgm:t>
    </dgm:pt>
    <dgm:pt modelId="{5CD8305E-A501-4A0C-8AB9-43736236F759}">
      <dgm:prSet custT="1"/>
      <dgm:spPr/>
      <dgm:t>
        <a:bodyPr/>
        <a:lstStyle/>
        <a:p>
          <a:pPr>
            <a:lnSpc>
              <a:spcPct val="100000"/>
            </a:lnSpc>
            <a:defRPr cap="all"/>
          </a:pPr>
          <a:r>
            <a:rPr lang="en-US" sz="2000" b="0" i="0" dirty="0"/>
            <a:t>It recognizes that therapists progress through various developmental stages in their professional growth and tailors supervision to meet their evolving needs.</a:t>
          </a:r>
          <a:endParaRPr lang="en-US" sz="2000" dirty="0"/>
        </a:p>
      </dgm:t>
    </dgm:pt>
    <dgm:pt modelId="{673FCE48-16EF-4658-BB88-EA949EDDB19A}" type="parTrans" cxnId="{9DB4CEF2-61C2-4F93-A11D-5CF7BC909974}">
      <dgm:prSet/>
      <dgm:spPr/>
      <dgm:t>
        <a:bodyPr/>
        <a:lstStyle/>
        <a:p>
          <a:endParaRPr lang="en-US"/>
        </a:p>
      </dgm:t>
    </dgm:pt>
    <dgm:pt modelId="{4D72FEB5-63DF-4BA6-86DA-21855196B487}" type="sibTrans" cxnId="{9DB4CEF2-61C2-4F93-A11D-5CF7BC909974}">
      <dgm:prSet/>
      <dgm:spPr/>
      <dgm:t>
        <a:bodyPr/>
        <a:lstStyle/>
        <a:p>
          <a:endParaRPr lang="en-US"/>
        </a:p>
      </dgm:t>
    </dgm:pt>
    <dgm:pt modelId="{FD44B1C6-0B52-4D0D-89AE-CEA470381C8A}" type="pres">
      <dgm:prSet presAssocID="{25CD5F23-6048-4E28-8EAF-F1137E244BBE}" presName="root" presStyleCnt="0">
        <dgm:presLayoutVars>
          <dgm:dir/>
          <dgm:resizeHandles val="exact"/>
        </dgm:presLayoutVars>
      </dgm:prSet>
      <dgm:spPr/>
    </dgm:pt>
    <dgm:pt modelId="{0432D9FC-EA8E-426E-9C6E-D3FAD860C36A}" type="pres">
      <dgm:prSet presAssocID="{08AC9F05-4D66-49A3-AA2F-21653F1A891C}" presName="compNode" presStyleCnt="0"/>
      <dgm:spPr/>
    </dgm:pt>
    <dgm:pt modelId="{C0E807BF-22B4-435D-B97C-90562FE341C2}" type="pres">
      <dgm:prSet presAssocID="{08AC9F05-4D66-49A3-AA2F-21653F1A891C}" presName="iconBgRect" presStyleLbl="bgShp" presStyleIdx="0" presStyleCnt="2"/>
      <dgm:spPr/>
    </dgm:pt>
    <dgm:pt modelId="{83D1D6F2-C4ED-431E-B57E-EB7A149B64BF}" type="pres">
      <dgm:prSet presAssocID="{08AC9F05-4D66-49A3-AA2F-21653F1A891C}"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Arrow Circle"/>
        </a:ext>
      </dgm:extLst>
    </dgm:pt>
    <dgm:pt modelId="{C6A31553-27AD-466D-9CEC-937E690CA4D9}" type="pres">
      <dgm:prSet presAssocID="{08AC9F05-4D66-49A3-AA2F-21653F1A891C}" presName="spaceRect" presStyleCnt="0"/>
      <dgm:spPr/>
    </dgm:pt>
    <dgm:pt modelId="{B37B7A6F-2D52-46C8-BD26-BE8A1447622A}" type="pres">
      <dgm:prSet presAssocID="{08AC9F05-4D66-49A3-AA2F-21653F1A891C}" presName="textRect" presStyleLbl="revTx" presStyleIdx="0" presStyleCnt="2">
        <dgm:presLayoutVars>
          <dgm:chMax val="1"/>
          <dgm:chPref val="1"/>
        </dgm:presLayoutVars>
      </dgm:prSet>
      <dgm:spPr/>
    </dgm:pt>
    <dgm:pt modelId="{4C45F417-C897-4AF0-A96D-4A8C8E2D14F4}" type="pres">
      <dgm:prSet presAssocID="{181CB225-4729-44DD-A78A-1C8D80369691}" presName="sibTrans" presStyleCnt="0"/>
      <dgm:spPr/>
    </dgm:pt>
    <dgm:pt modelId="{F7FA5AA7-7461-4DFC-A779-DC9D1598BA09}" type="pres">
      <dgm:prSet presAssocID="{5CD8305E-A501-4A0C-8AB9-43736236F759}" presName="compNode" presStyleCnt="0"/>
      <dgm:spPr/>
    </dgm:pt>
    <dgm:pt modelId="{8106F828-0259-4F13-8F08-08B509ED3F89}" type="pres">
      <dgm:prSet presAssocID="{5CD8305E-A501-4A0C-8AB9-43736236F759}" presName="iconBgRect" presStyleLbl="bgShp" presStyleIdx="1" presStyleCnt="2"/>
      <dgm:spPr/>
    </dgm:pt>
    <dgm:pt modelId="{86A145DB-9451-4740-91D9-B1E10924C828}" type="pres">
      <dgm:prSet presAssocID="{5CD8305E-A501-4A0C-8AB9-43736236F759}"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usiness Growth"/>
        </a:ext>
      </dgm:extLst>
    </dgm:pt>
    <dgm:pt modelId="{E0215518-F7FE-4DC4-9534-39556F85E5BB}" type="pres">
      <dgm:prSet presAssocID="{5CD8305E-A501-4A0C-8AB9-43736236F759}" presName="spaceRect" presStyleCnt="0"/>
      <dgm:spPr/>
    </dgm:pt>
    <dgm:pt modelId="{3CB8B4D0-1744-45C8-9FDA-3544FAD5C8A3}" type="pres">
      <dgm:prSet presAssocID="{5CD8305E-A501-4A0C-8AB9-43736236F759}" presName="textRect" presStyleLbl="revTx" presStyleIdx="1" presStyleCnt="2" custScaleX="202015">
        <dgm:presLayoutVars>
          <dgm:chMax val="1"/>
          <dgm:chPref val="1"/>
        </dgm:presLayoutVars>
      </dgm:prSet>
      <dgm:spPr/>
    </dgm:pt>
  </dgm:ptLst>
  <dgm:cxnLst>
    <dgm:cxn modelId="{68922F07-AADC-4EFB-91B4-FD36F69BB661}" type="presOf" srcId="{5CD8305E-A501-4A0C-8AB9-43736236F759}" destId="{3CB8B4D0-1744-45C8-9FDA-3544FAD5C8A3}" srcOrd="0" destOrd="0" presId="urn:microsoft.com/office/officeart/2018/5/layout/IconCircleLabelList"/>
    <dgm:cxn modelId="{CEF6C989-0695-4AB3-BB6C-3C48C8B9D110}" srcId="{25CD5F23-6048-4E28-8EAF-F1137E244BBE}" destId="{08AC9F05-4D66-49A3-AA2F-21653F1A891C}" srcOrd="0" destOrd="0" parTransId="{74610DAE-8E7A-4948-9375-6D32226BD1AD}" sibTransId="{181CB225-4729-44DD-A78A-1C8D80369691}"/>
    <dgm:cxn modelId="{73E31F9B-D63C-4D19-9DA5-27A00F193762}" type="presOf" srcId="{25CD5F23-6048-4E28-8EAF-F1137E244BBE}" destId="{FD44B1C6-0B52-4D0D-89AE-CEA470381C8A}" srcOrd="0" destOrd="0" presId="urn:microsoft.com/office/officeart/2018/5/layout/IconCircleLabelList"/>
    <dgm:cxn modelId="{55E612A1-8A9E-4DD3-B696-1AAB314455D8}" type="presOf" srcId="{08AC9F05-4D66-49A3-AA2F-21653F1A891C}" destId="{B37B7A6F-2D52-46C8-BD26-BE8A1447622A}" srcOrd="0" destOrd="0" presId="urn:microsoft.com/office/officeart/2018/5/layout/IconCircleLabelList"/>
    <dgm:cxn modelId="{9DB4CEF2-61C2-4F93-A11D-5CF7BC909974}" srcId="{25CD5F23-6048-4E28-8EAF-F1137E244BBE}" destId="{5CD8305E-A501-4A0C-8AB9-43736236F759}" srcOrd="1" destOrd="0" parTransId="{673FCE48-16EF-4658-BB88-EA949EDDB19A}" sibTransId="{4D72FEB5-63DF-4BA6-86DA-21855196B487}"/>
    <dgm:cxn modelId="{FCC60286-1798-4DCE-84CA-CB9BB8E879E2}" type="presParOf" srcId="{FD44B1C6-0B52-4D0D-89AE-CEA470381C8A}" destId="{0432D9FC-EA8E-426E-9C6E-D3FAD860C36A}" srcOrd="0" destOrd="0" presId="urn:microsoft.com/office/officeart/2018/5/layout/IconCircleLabelList"/>
    <dgm:cxn modelId="{CD2CD733-85E1-454D-A7B9-693E2B8A41AD}" type="presParOf" srcId="{0432D9FC-EA8E-426E-9C6E-D3FAD860C36A}" destId="{C0E807BF-22B4-435D-B97C-90562FE341C2}" srcOrd="0" destOrd="0" presId="urn:microsoft.com/office/officeart/2018/5/layout/IconCircleLabelList"/>
    <dgm:cxn modelId="{97DC0507-3BBE-4E39-A731-E1B3D9EAB180}" type="presParOf" srcId="{0432D9FC-EA8E-426E-9C6E-D3FAD860C36A}" destId="{83D1D6F2-C4ED-431E-B57E-EB7A149B64BF}" srcOrd="1" destOrd="0" presId="urn:microsoft.com/office/officeart/2018/5/layout/IconCircleLabelList"/>
    <dgm:cxn modelId="{FCD4F321-D645-4B5D-8A03-4BF7B4621D15}" type="presParOf" srcId="{0432D9FC-EA8E-426E-9C6E-D3FAD860C36A}" destId="{C6A31553-27AD-466D-9CEC-937E690CA4D9}" srcOrd="2" destOrd="0" presId="urn:microsoft.com/office/officeart/2018/5/layout/IconCircleLabelList"/>
    <dgm:cxn modelId="{1D7FC6FD-A69B-4939-8884-A20B71E0A0AC}" type="presParOf" srcId="{0432D9FC-EA8E-426E-9C6E-D3FAD860C36A}" destId="{B37B7A6F-2D52-46C8-BD26-BE8A1447622A}" srcOrd="3" destOrd="0" presId="urn:microsoft.com/office/officeart/2018/5/layout/IconCircleLabelList"/>
    <dgm:cxn modelId="{E95819B2-8698-4121-9973-B786A4079E97}" type="presParOf" srcId="{FD44B1C6-0B52-4D0D-89AE-CEA470381C8A}" destId="{4C45F417-C897-4AF0-A96D-4A8C8E2D14F4}" srcOrd="1" destOrd="0" presId="urn:microsoft.com/office/officeart/2018/5/layout/IconCircleLabelList"/>
    <dgm:cxn modelId="{CD4FFC3C-B6A9-4101-A405-1F300558891A}" type="presParOf" srcId="{FD44B1C6-0B52-4D0D-89AE-CEA470381C8A}" destId="{F7FA5AA7-7461-4DFC-A779-DC9D1598BA09}" srcOrd="2" destOrd="0" presId="urn:microsoft.com/office/officeart/2018/5/layout/IconCircleLabelList"/>
    <dgm:cxn modelId="{2D15C976-C426-4634-B1F0-10B4488C80B3}" type="presParOf" srcId="{F7FA5AA7-7461-4DFC-A779-DC9D1598BA09}" destId="{8106F828-0259-4F13-8F08-08B509ED3F89}" srcOrd="0" destOrd="0" presId="urn:microsoft.com/office/officeart/2018/5/layout/IconCircleLabelList"/>
    <dgm:cxn modelId="{81D95B8C-2CD1-43D0-A09E-6541AC200581}" type="presParOf" srcId="{F7FA5AA7-7461-4DFC-A779-DC9D1598BA09}" destId="{86A145DB-9451-4740-91D9-B1E10924C828}" srcOrd="1" destOrd="0" presId="urn:microsoft.com/office/officeart/2018/5/layout/IconCircleLabelList"/>
    <dgm:cxn modelId="{465BBA11-5080-4B9F-8275-FF87E1FAA4C2}" type="presParOf" srcId="{F7FA5AA7-7461-4DFC-A779-DC9D1598BA09}" destId="{E0215518-F7FE-4DC4-9534-39556F85E5BB}" srcOrd="2" destOrd="0" presId="urn:microsoft.com/office/officeart/2018/5/layout/IconCircleLabelList"/>
    <dgm:cxn modelId="{95EC3775-B1DB-430B-A846-4CEB2121695A}" type="presParOf" srcId="{F7FA5AA7-7461-4DFC-A779-DC9D1598BA09}" destId="{3CB8B4D0-1744-45C8-9FDA-3544FAD5C8A3}" srcOrd="3" destOrd="0" presId="urn:microsoft.com/office/officeart/2018/5/layout/IconCircle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8437985-6AFF-4280-BEA4-A9C2CA328825}"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5305E592-7964-4A05-9729-45B99090500E}">
      <dgm:prSet custT="1"/>
      <dgm:spPr/>
      <dgm:t>
        <a:bodyPr/>
        <a:lstStyle/>
        <a:p>
          <a:pPr>
            <a:lnSpc>
              <a:spcPct val="100000"/>
            </a:lnSpc>
          </a:pPr>
          <a:r>
            <a:rPr lang="en-US" sz="2000" b="0" i="0" dirty="0"/>
            <a:t>Reflective Practice: </a:t>
          </a:r>
          <a:endParaRPr lang="en-US" sz="2000" dirty="0"/>
        </a:p>
      </dgm:t>
    </dgm:pt>
    <dgm:pt modelId="{9054C442-5B87-493D-AFFD-A3378489E122}" type="parTrans" cxnId="{58C1574C-D172-48DF-82E9-13E287CB3AF9}">
      <dgm:prSet/>
      <dgm:spPr/>
      <dgm:t>
        <a:bodyPr/>
        <a:lstStyle/>
        <a:p>
          <a:endParaRPr lang="en-US"/>
        </a:p>
      </dgm:t>
    </dgm:pt>
    <dgm:pt modelId="{00FC20A7-55E8-497A-96FD-3E447EEF0258}" type="sibTrans" cxnId="{58C1574C-D172-48DF-82E9-13E287CB3AF9}">
      <dgm:prSet/>
      <dgm:spPr/>
      <dgm:t>
        <a:bodyPr/>
        <a:lstStyle/>
        <a:p>
          <a:endParaRPr lang="en-US"/>
        </a:p>
      </dgm:t>
    </dgm:pt>
    <dgm:pt modelId="{CFA95DB7-0FAF-4D9C-9200-D2C4B244E44F}">
      <dgm:prSet custT="1"/>
      <dgm:spPr/>
      <dgm:t>
        <a:bodyPr/>
        <a:lstStyle/>
        <a:p>
          <a:pPr>
            <a:lnSpc>
              <a:spcPct val="100000"/>
            </a:lnSpc>
          </a:pPr>
          <a:r>
            <a:rPr lang="en-US" sz="2000" b="0" i="0" dirty="0"/>
            <a:t>Encourages supervisees to engage in self-reflection, exploring their feelings, thoughts, and reactions to better understand their clients and themselves.</a:t>
          </a:r>
          <a:endParaRPr lang="en-US" sz="2000" dirty="0"/>
        </a:p>
      </dgm:t>
    </dgm:pt>
    <dgm:pt modelId="{113108B0-9F22-4B6C-9539-237679363839}" type="parTrans" cxnId="{A121AC2F-4981-4B6F-9488-BC9C7D93EB2D}">
      <dgm:prSet/>
      <dgm:spPr/>
      <dgm:t>
        <a:bodyPr/>
        <a:lstStyle/>
        <a:p>
          <a:endParaRPr lang="en-US"/>
        </a:p>
      </dgm:t>
    </dgm:pt>
    <dgm:pt modelId="{86E0ED9F-EDCF-45FE-A068-171C2846D062}" type="sibTrans" cxnId="{A121AC2F-4981-4B6F-9488-BC9C7D93EB2D}">
      <dgm:prSet/>
      <dgm:spPr/>
      <dgm:t>
        <a:bodyPr/>
        <a:lstStyle/>
        <a:p>
          <a:endParaRPr lang="en-US"/>
        </a:p>
      </dgm:t>
    </dgm:pt>
    <dgm:pt modelId="{DC9ABF58-9B6B-460E-83B4-559532EAB33F}" type="pres">
      <dgm:prSet presAssocID="{78437985-6AFF-4280-BEA4-A9C2CA328825}" presName="root" presStyleCnt="0">
        <dgm:presLayoutVars>
          <dgm:dir/>
          <dgm:resizeHandles val="exact"/>
        </dgm:presLayoutVars>
      </dgm:prSet>
      <dgm:spPr/>
    </dgm:pt>
    <dgm:pt modelId="{858F637D-BEE7-47DC-9613-625A2D2A44A5}" type="pres">
      <dgm:prSet presAssocID="{5305E592-7964-4A05-9729-45B99090500E}" presName="compNode" presStyleCnt="0"/>
      <dgm:spPr/>
    </dgm:pt>
    <dgm:pt modelId="{7D1CBC20-B484-43F8-9A95-1EF5DA174343}" type="pres">
      <dgm:prSet presAssocID="{5305E592-7964-4A05-9729-45B99090500E}"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Thought bubble"/>
        </a:ext>
      </dgm:extLst>
    </dgm:pt>
    <dgm:pt modelId="{3E5E8DD0-2F9F-429D-B088-AB8EDF323101}" type="pres">
      <dgm:prSet presAssocID="{5305E592-7964-4A05-9729-45B99090500E}" presName="spaceRect" presStyleCnt="0"/>
      <dgm:spPr/>
    </dgm:pt>
    <dgm:pt modelId="{B6733215-052B-47A7-B971-097DB5A910CD}" type="pres">
      <dgm:prSet presAssocID="{5305E592-7964-4A05-9729-45B99090500E}" presName="textRect" presStyleLbl="revTx" presStyleIdx="0" presStyleCnt="2">
        <dgm:presLayoutVars>
          <dgm:chMax val="1"/>
          <dgm:chPref val="1"/>
        </dgm:presLayoutVars>
      </dgm:prSet>
      <dgm:spPr/>
    </dgm:pt>
    <dgm:pt modelId="{3BB3E531-460B-430D-947A-5B5A84A81032}" type="pres">
      <dgm:prSet presAssocID="{00FC20A7-55E8-497A-96FD-3E447EEF0258}" presName="sibTrans" presStyleCnt="0"/>
      <dgm:spPr/>
    </dgm:pt>
    <dgm:pt modelId="{ACD7791B-77E9-4840-8D9A-458AE4B1EF53}" type="pres">
      <dgm:prSet presAssocID="{CFA95DB7-0FAF-4D9C-9200-D2C4B244E44F}" presName="compNode" presStyleCnt="0"/>
      <dgm:spPr/>
    </dgm:pt>
    <dgm:pt modelId="{FDC13223-D756-4A4D-B973-F6BE2E687CE9}" type="pres">
      <dgm:prSet presAssocID="{CFA95DB7-0FAF-4D9C-9200-D2C4B244E44F}"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Person with Idea"/>
        </a:ext>
      </dgm:extLst>
    </dgm:pt>
    <dgm:pt modelId="{0DA5E22D-D3DA-4EB8-8487-DF7409874CA0}" type="pres">
      <dgm:prSet presAssocID="{CFA95DB7-0FAF-4D9C-9200-D2C4B244E44F}" presName="spaceRect" presStyleCnt="0"/>
      <dgm:spPr/>
    </dgm:pt>
    <dgm:pt modelId="{1A2BBB0D-A551-4EF7-B5EC-7BE7969341FB}" type="pres">
      <dgm:prSet presAssocID="{CFA95DB7-0FAF-4D9C-9200-D2C4B244E44F}" presName="textRect" presStyleLbl="revTx" presStyleIdx="1" presStyleCnt="2" custScaleX="223638">
        <dgm:presLayoutVars>
          <dgm:chMax val="1"/>
          <dgm:chPref val="1"/>
        </dgm:presLayoutVars>
      </dgm:prSet>
      <dgm:spPr/>
    </dgm:pt>
  </dgm:ptLst>
  <dgm:cxnLst>
    <dgm:cxn modelId="{A121AC2F-4981-4B6F-9488-BC9C7D93EB2D}" srcId="{78437985-6AFF-4280-BEA4-A9C2CA328825}" destId="{CFA95DB7-0FAF-4D9C-9200-D2C4B244E44F}" srcOrd="1" destOrd="0" parTransId="{113108B0-9F22-4B6C-9539-237679363839}" sibTransId="{86E0ED9F-EDCF-45FE-A068-171C2846D062}"/>
    <dgm:cxn modelId="{58C1574C-D172-48DF-82E9-13E287CB3AF9}" srcId="{78437985-6AFF-4280-BEA4-A9C2CA328825}" destId="{5305E592-7964-4A05-9729-45B99090500E}" srcOrd="0" destOrd="0" parTransId="{9054C442-5B87-493D-AFFD-A3378489E122}" sibTransId="{00FC20A7-55E8-497A-96FD-3E447EEF0258}"/>
    <dgm:cxn modelId="{4B5F8F55-1922-4695-ACDD-A804DB476D57}" type="presOf" srcId="{78437985-6AFF-4280-BEA4-A9C2CA328825}" destId="{DC9ABF58-9B6B-460E-83B4-559532EAB33F}" srcOrd="0" destOrd="0" presId="urn:microsoft.com/office/officeart/2018/2/layout/IconLabelList"/>
    <dgm:cxn modelId="{771765CA-E174-40B4-AC30-C8145233B994}" type="presOf" srcId="{CFA95DB7-0FAF-4D9C-9200-D2C4B244E44F}" destId="{1A2BBB0D-A551-4EF7-B5EC-7BE7969341FB}" srcOrd="0" destOrd="0" presId="urn:microsoft.com/office/officeart/2018/2/layout/IconLabelList"/>
    <dgm:cxn modelId="{E2EAB9D7-1EDF-4067-8C05-C89C61A6764A}" type="presOf" srcId="{5305E592-7964-4A05-9729-45B99090500E}" destId="{B6733215-052B-47A7-B971-097DB5A910CD}" srcOrd="0" destOrd="0" presId="urn:microsoft.com/office/officeart/2018/2/layout/IconLabelList"/>
    <dgm:cxn modelId="{192A6109-9997-4926-87D9-42D77E452099}" type="presParOf" srcId="{DC9ABF58-9B6B-460E-83B4-559532EAB33F}" destId="{858F637D-BEE7-47DC-9613-625A2D2A44A5}" srcOrd="0" destOrd="0" presId="urn:microsoft.com/office/officeart/2018/2/layout/IconLabelList"/>
    <dgm:cxn modelId="{FDE26C46-E171-4514-8BC7-09F28DF494D4}" type="presParOf" srcId="{858F637D-BEE7-47DC-9613-625A2D2A44A5}" destId="{7D1CBC20-B484-43F8-9A95-1EF5DA174343}" srcOrd="0" destOrd="0" presId="urn:microsoft.com/office/officeart/2018/2/layout/IconLabelList"/>
    <dgm:cxn modelId="{78A2CDF0-9BF1-4F42-B1F3-C0BDBA71FFA6}" type="presParOf" srcId="{858F637D-BEE7-47DC-9613-625A2D2A44A5}" destId="{3E5E8DD0-2F9F-429D-B088-AB8EDF323101}" srcOrd="1" destOrd="0" presId="urn:microsoft.com/office/officeart/2018/2/layout/IconLabelList"/>
    <dgm:cxn modelId="{D8505657-6276-482D-BD72-2E5011CD3572}" type="presParOf" srcId="{858F637D-BEE7-47DC-9613-625A2D2A44A5}" destId="{B6733215-052B-47A7-B971-097DB5A910CD}" srcOrd="2" destOrd="0" presId="urn:microsoft.com/office/officeart/2018/2/layout/IconLabelList"/>
    <dgm:cxn modelId="{4F605507-9F6C-4AEE-A49E-F38881CDFAFB}" type="presParOf" srcId="{DC9ABF58-9B6B-460E-83B4-559532EAB33F}" destId="{3BB3E531-460B-430D-947A-5B5A84A81032}" srcOrd="1" destOrd="0" presId="urn:microsoft.com/office/officeart/2018/2/layout/IconLabelList"/>
    <dgm:cxn modelId="{2D549CEA-E976-4831-94BB-95FDEDC1BDB5}" type="presParOf" srcId="{DC9ABF58-9B6B-460E-83B4-559532EAB33F}" destId="{ACD7791B-77E9-4840-8D9A-458AE4B1EF53}" srcOrd="2" destOrd="0" presId="urn:microsoft.com/office/officeart/2018/2/layout/IconLabelList"/>
    <dgm:cxn modelId="{ABFE66A5-BDF7-484E-9D69-25B42AA17163}" type="presParOf" srcId="{ACD7791B-77E9-4840-8D9A-458AE4B1EF53}" destId="{FDC13223-D756-4A4D-B973-F6BE2E687CE9}" srcOrd="0" destOrd="0" presId="urn:microsoft.com/office/officeart/2018/2/layout/IconLabelList"/>
    <dgm:cxn modelId="{D414E8BE-856A-4757-B5AD-0337DFA73468}" type="presParOf" srcId="{ACD7791B-77E9-4840-8D9A-458AE4B1EF53}" destId="{0DA5E22D-D3DA-4EB8-8487-DF7409874CA0}" srcOrd="1" destOrd="0" presId="urn:microsoft.com/office/officeart/2018/2/layout/IconLabelList"/>
    <dgm:cxn modelId="{40E9220C-A17C-474A-9AB9-CCEB8BED9A75}" type="presParOf" srcId="{ACD7791B-77E9-4840-8D9A-458AE4B1EF53}" destId="{1A2BBB0D-A551-4EF7-B5EC-7BE7969341FB}"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357F18B-504D-4D5F-88D5-BEFF5A9BC0DC}" type="doc">
      <dgm:prSet loTypeId="urn:microsoft.com/office/officeart/2018/5/layout/IconCircleLabelList" loCatId="icon" qsTypeId="urn:microsoft.com/office/officeart/2005/8/quickstyle/simple1" qsCatId="simple" csTypeId="urn:microsoft.com/office/officeart/2005/8/colors/accent1_2" csCatId="accent1" phldr="1"/>
      <dgm:spPr/>
      <dgm:t>
        <a:bodyPr/>
        <a:lstStyle/>
        <a:p>
          <a:endParaRPr lang="en-US"/>
        </a:p>
      </dgm:t>
    </dgm:pt>
    <dgm:pt modelId="{0F004592-1FD1-48F2-A4E9-D28B58C74458}">
      <dgm:prSet custT="1"/>
      <dgm:spPr/>
      <dgm:t>
        <a:bodyPr/>
        <a:lstStyle/>
        <a:p>
          <a:pPr>
            <a:lnSpc>
              <a:spcPct val="100000"/>
            </a:lnSpc>
            <a:defRPr cap="all"/>
          </a:pPr>
          <a:r>
            <a:rPr lang="en-US" sz="2000" b="0" i="0" dirty="0"/>
            <a:t>Parallel Process: </a:t>
          </a:r>
          <a:endParaRPr lang="en-US" sz="2000" dirty="0"/>
        </a:p>
      </dgm:t>
    </dgm:pt>
    <dgm:pt modelId="{839DEF01-ADE7-476E-A3B7-401D3768DACD}" type="parTrans" cxnId="{B0E212CE-2241-4CE9-9655-DB17A42095BA}">
      <dgm:prSet/>
      <dgm:spPr/>
      <dgm:t>
        <a:bodyPr/>
        <a:lstStyle/>
        <a:p>
          <a:endParaRPr lang="en-US"/>
        </a:p>
      </dgm:t>
    </dgm:pt>
    <dgm:pt modelId="{FED49C11-2550-40F5-91F8-27B465E62B38}" type="sibTrans" cxnId="{B0E212CE-2241-4CE9-9655-DB17A42095BA}">
      <dgm:prSet/>
      <dgm:spPr/>
      <dgm:t>
        <a:bodyPr/>
        <a:lstStyle/>
        <a:p>
          <a:endParaRPr lang="en-US"/>
        </a:p>
      </dgm:t>
    </dgm:pt>
    <dgm:pt modelId="{A38D26AC-0A3F-4D37-9E67-C91154C3D41A}">
      <dgm:prSet custT="1"/>
      <dgm:spPr/>
      <dgm:t>
        <a:bodyPr/>
        <a:lstStyle/>
        <a:p>
          <a:pPr>
            <a:lnSpc>
              <a:spcPct val="100000"/>
            </a:lnSpc>
            <a:defRPr cap="all"/>
          </a:pPr>
          <a:r>
            <a:rPr lang="en-US" sz="2000" b="0" i="0" dirty="0"/>
            <a:t>Acknowledges the interconnectedness of the therapist-client relationship and the supervisor-supervisee relationship, with dynamics in one often mirroring those in the other.</a:t>
          </a:r>
          <a:endParaRPr lang="en-US" sz="2000" dirty="0"/>
        </a:p>
      </dgm:t>
    </dgm:pt>
    <dgm:pt modelId="{78C13EA5-818B-4E15-856E-2870A9AB0BEF}" type="parTrans" cxnId="{2DD574CA-AFCD-4A6F-8726-0FF1471E7CB3}">
      <dgm:prSet/>
      <dgm:spPr/>
      <dgm:t>
        <a:bodyPr/>
        <a:lstStyle/>
        <a:p>
          <a:endParaRPr lang="en-US"/>
        </a:p>
      </dgm:t>
    </dgm:pt>
    <dgm:pt modelId="{C5EB99C8-09D5-47DB-8236-041B12963516}" type="sibTrans" cxnId="{2DD574CA-AFCD-4A6F-8726-0FF1471E7CB3}">
      <dgm:prSet/>
      <dgm:spPr/>
      <dgm:t>
        <a:bodyPr/>
        <a:lstStyle/>
        <a:p>
          <a:endParaRPr lang="en-US"/>
        </a:p>
      </dgm:t>
    </dgm:pt>
    <dgm:pt modelId="{0417F438-D319-4C7E-A3A1-7BC14DD6BBA7}" type="pres">
      <dgm:prSet presAssocID="{1357F18B-504D-4D5F-88D5-BEFF5A9BC0DC}" presName="root" presStyleCnt="0">
        <dgm:presLayoutVars>
          <dgm:dir/>
          <dgm:resizeHandles val="exact"/>
        </dgm:presLayoutVars>
      </dgm:prSet>
      <dgm:spPr/>
    </dgm:pt>
    <dgm:pt modelId="{C51DF186-72A6-4987-8136-BE9EF062754C}" type="pres">
      <dgm:prSet presAssocID="{0F004592-1FD1-48F2-A4E9-D28B58C74458}" presName="compNode" presStyleCnt="0"/>
      <dgm:spPr/>
    </dgm:pt>
    <dgm:pt modelId="{5C0CA6D0-A3C7-499E-8DC7-458C068847C4}" type="pres">
      <dgm:prSet presAssocID="{0F004592-1FD1-48F2-A4E9-D28B58C74458}" presName="iconBgRect" presStyleLbl="bgShp" presStyleIdx="0" presStyleCnt="2"/>
      <dgm:spPr/>
    </dgm:pt>
    <dgm:pt modelId="{B8713B4A-6443-4769-BA8D-C2E8C82729CC}" type="pres">
      <dgm:prSet presAssocID="{0F004592-1FD1-48F2-A4E9-D28B58C74458}"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Network Diagram"/>
        </a:ext>
      </dgm:extLst>
    </dgm:pt>
    <dgm:pt modelId="{AC2CE96A-068B-48BC-8FEE-6F38C60046CA}" type="pres">
      <dgm:prSet presAssocID="{0F004592-1FD1-48F2-A4E9-D28B58C74458}" presName="spaceRect" presStyleCnt="0"/>
      <dgm:spPr/>
    </dgm:pt>
    <dgm:pt modelId="{389EAF5B-2ACE-4BDD-9FAE-B7E30F723F14}" type="pres">
      <dgm:prSet presAssocID="{0F004592-1FD1-48F2-A4E9-D28B58C74458}" presName="textRect" presStyleLbl="revTx" presStyleIdx="0" presStyleCnt="2">
        <dgm:presLayoutVars>
          <dgm:chMax val="1"/>
          <dgm:chPref val="1"/>
        </dgm:presLayoutVars>
      </dgm:prSet>
      <dgm:spPr/>
    </dgm:pt>
    <dgm:pt modelId="{3A6148F3-5007-473A-A068-63650319AC98}" type="pres">
      <dgm:prSet presAssocID="{FED49C11-2550-40F5-91F8-27B465E62B38}" presName="sibTrans" presStyleCnt="0"/>
      <dgm:spPr/>
    </dgm:pt>
    <dgm:pt modelId="{3A9CE874-2192-461D-92BB-2C04386B6820}" type="pres">
      <dgm:prSet presAssocID="{A38D26AC-0A3F-4D37-9E67-C91154C3D41A}" presName="compNode" presStyleCnt="0"/>
      <dgm:spPr/>
    </dgm:pt>
    <dgm:pt modelId="{400B07B0-1FC2-4C37-A3AF-06FBEDA8835C}" type="pres">
      <dgm:prSet presAssocID="{A38D26AC-0A3F-4D37-9E67-C91154C3D41A}" presName="iconBgRect" presStyleLbl="bgShp" presStyleIdx="1" presStyleCnt="2"/>
      <dgm:spPr/>
    </dgm:pt>
    <dgm:pt modelId="{B34FB660-FC31-490F-8F4F-C453309D23E3}" type="pres">
      <dgm:prSet presAssocID="{A38D26AC-0A3F-4D37-9E67-C91154C3D41A}"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Connections"/>
        </a:ext>
      </dgm:extLst>
    </dgm:pt>
    <dgm:pt modelId="{982E7F4D-C447-4D60-A28A-A40CCEE9E9B3}" type="pres">
      <dgm:prSet presAssocID="{A38D26AC-0A3F-4D37-9E67-C91154C3D41A}" presName="spaceRect" presStyleCnt="0"/>
      <dgm:spPr/>
    </dgm:pt>
    <dgm:pt modelId="{396C1360-BEB0-42D4-A453-973E359EF520}" type="pres">
      <dgm:prSet presAssocID="{A38D26AC-0A3F-4D37-9E67-C91154C3D41A}" presName="textRect" presStyleLbl="revTx" presStyleIdx="1" presStyleCnt="2" custScaleX="289446">
        <dgm:presLayoutVars>
          <dgm:chMax val="1"/>
          <dgm:chPref val="1"/>
        </dgm:presLayoutVars>
      </dgm:prSet>
      <dgm:spPr/>
    </dgm:pt>
  </dgm:ptLst>
  <dgm:cxnLst>
    <dgm:cxn modelId="{47E31238-40E3-4FAF-81C4-A44C87DE4100}" type="presOf" srcId="{1357F18B-504D-4D5F-88D5-BEFF5A9BC0DC}" destId="{0417F438-D319-4C7E-A3A1-7BC14DD6BBA7}" srcOrd="0" destOrd="0" presId="urn:microsoft.com/office/officeart/2018/5/layout/IconCircleLabelList"/>
    <dgm:cxn modelId="{0EAB7266-8372-461B-8108-3D0F3FE1D505}" type="presOf" srcId="{0F004592-1FD1-48F2-A4E9-D28B58C74458}" destId="{389EAF5B-2ACE-4BDD-9FAE-B7E30F723F14}" srcOrd="0" destOrd="0" presId="urn:microsoft.com/office/officeart/2018/5/layout/IconCircleLabelList"/>
    <dgm:cxn modelId="{E7751852-2F2C-4C38-B9B7-E5AC3B71E34E}" type="presOf" srcId="{A38D26AC-0A3F-4D37-9E67-C91154C3D41A}" destId="{396C1360-BEB0-42D4-A453-973E359EF520}" srcOrd="0" destOrd="0" presId="urn:microsoft.com/office/officeart/2018/5/layout/IconCircleLabelList"/>
    <dgm:cxn modelId="{2DD574CA-AFCD-4A6F-8726-0FF1471E7CB3}" srcId="{1357F18B-504D-4D5F-88D5-BEFF5A9BC0DC}" destId="{A38D26AC-0A3F-4D37-9E67-C91154C3D41A}" srcOrd="1" destOrd="0" parTransId="{78C13EA5-818B-4E15-856E-2870A9AB0BEF}" sibTransId="{C5EB99C8-09D5-47DB-8236-041B12963516}"/>
    <dgm:cxn modelId="{B0E212CE-2241-4CE9-9655-DB17A42095BA}" srcId="{1357F18B-504D-4D5F-88D5-BEFF5A9BC0DC}" destId="{0F004592-1FD1-48F2-A4E9-D28B58C74458}" srcOrd="0" destOrd="0" parTransId="{839DEF01-ADE7-476E-A3B7-401D3768DACD}" sibTransId="{FED49C11-2550-40F5-91F8-27B465E62B38}"/>
    <dgm:cxn modelId="{056B4450-42DB-496D-A311-6670C5EAAC98}" type="presParOf" srcId="{0417F438-D319-4C7E-A3A1-7BC14DD6BBA7}" destId="{C51DF186-72A6-4987-8136-BE9EF062754C}" srcOrd="0" destOrd="0" presId="urn:microsoft.com/office/officeart/2018/5/layout/IconCircleLabelList"/>
    <dgm:cxn modelId="{7F8A8C26-6EE4-4DEC-9C3F-094A4A1FDD8C}" type="presParOf" srcId="{C51DF186-72A6-4987-8136-BE9EF062754C}" destId="{5C0CA6D0-A3C7-499E-8DC7-458C068847C4}" srcOrd="0" destOrd="0" presId="urn:microsoft.com/office/officeart/2018/5/layout/IconCircleLabelList"/>
    <dgm:cxn modelId="{E0581BAA-5371-477A-8067-15A520019C85}" type="presParOf" srcId="{C51DF186-72A6-4987-8136-BE9EF062754C}" destId="{B8713B4A-6443-4769-BA8D-C2E8C82729CC}" srcOrd="1" destOrd="0" presId="urn:microsoft.com/office/officeart/2018/5/layout/IconCircleLabelList"/>
    <dgm:cxn modelId="{A6632ECD-CDF5-4D09-9816-3E6415B3B5BE}" type="presParOf" srcId="{C51DF186-72A6-4987-8136-BE9EF062754C}" destId="{AC2CE96A-068B-48BC-8FEE-6F38C60046CA}" srcOrd="2" destOrd="0" presId="urn:microsoft.com/office/officeart/2018/5/layout/IconCircleLabelList"/>
    <dgm:cxn modelId="{61F54EE9-90FE-441B-A80B-79667A0ACD3F}" type="presParOf" srcId="{C51DF186-72A6-4987-8136-BE9EF062754C}" destId="{389EAF5B-2ACE-4BDD-9FAE-B7E30F723F14}" srcOrd="3" destOrd="0" presId="urn:microsoft.com/office/officeart/2018/5/layout/IconCircleLabelList"/>
    <dgm:cxn modelId="{343F4562-A032-441E-A51B-57971C7F0F2F}" type="presParOf" srcId="{0417F438-D319-4C7E-A3A1-7BC14DD6BBA7}" destId="{3A6148F3-5007-473A-A068-63650319AC98}" srcOrd="1" destOrd="0" presId="urn:microsoft.com/office/officeart/2018/5/layout/IconCircleLabelList"/>
    <dgm:cxn modelId="{D5B15A38-414C-4A9C-B61E-F8C519E1D023}" type="presParOf" srcId="{0417F438-D319-4C7E-A3A1-7BC14DD6BBA7}" destId="{3A9CE874-2192-461D-92BB-2C04386B6820}" srcOrd="2" destOrd="0" presId="urn:microsoft.com/office/officeart/2018/5/layout/IconCircleLabelList"/>
    <dgm:cxn modelId="{570AD413-D9DF-4EA7-B4B7-BE10AABDCD78}" type="presParOf" srcId="{3A9CE874-2192-461D-92BB-2C04386B6820}" destId="{400B07B0-1FC2-4C37-A3AF-06FBEDA8835C}" srcOrd="0" destOrd="0" presId="urn:microsoft.com/office/officeart/2018/5/layout/IconCircleLabelList"/>
    <dgm:cxn modelId="{8B5CFC82-CE36-4511-984D-7AE0EF56C39B}" type="presParOf" srcId="{3A9CE874-2192-461D-92BB-2C04386B6820}" destId="{B34FB660-FC31-490F-8F4F-C453309D23E3}" srcOrd="1" destOrd="0" presId="urn:microsoft.com/office/officeart/2018/5/layout/IconCircleLabelList"/>
    <dgm:cxn modelId="{25F9F73E-F301-46CE-8DBA-871D5B90DFBB}" type="presParOf" srcId="{3A9CE874-2192-461D-92BB-2C04386B6820}" destId="{982E7F4D-C447-4D60-A28A-A40CCEE9E9B3}" srcOrd="2" destOrd="0" presId="urn:microsoft.com/office/officeart/2018/5/layout/IconCircleLabelList"/>
    <dgm:cxn modelId="{46BEB9EB-C863-4BCB-97F3-0915FFD7F17C}" type="presParOf" srcId="{3A9CE874-2192-461D-92BB-2C04386B6820}" destId="{396C1360-BEB0-42D4-A453-973E359EF520}" srcOrd="3" destOrd="0" presId="urn:microsoft.com/office/officeart/2018/5/layout/IconCircle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E807BF-22B4-435D-B97C-90562FE341C2}">
      <dsp:nvSpPr>
        <dsp:cNvPr id="0" name=""/>
        <dsp:cNvSpPr/>
      </dsp:nvSpPr>
      <dsp:spPr>
        <a:xfrm>
          <a:off x="383388" y="801471"/>
          <a:ext cx="1132312" cy="1132312"/>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3D1D6F2-C4ED-431E-B57E-EB7A149B64BF}">
      <dsp:nvSpPr>
        <dsp:cNvPr id="0" name=""/>
        <dsp:cNvSpPr/>
      </dsp:nvSpPr>
      <dsp:spPr>
        <a:xfrm>
          <a:off x="624700" y="1042783"/>
          <a:ext cx="649687" cy="64968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37B7A6F-2D52-46C8-BD26-BE8A1447622A}">
      <dsp:nvSpPr>
        <dsp:cNvPr id="0" name=""/>
        <dsp:cNvSpPr/>
      </dsp:nvSpPr>
      <dsp:spPr>
        <a:xfrm>
          <a:off x="21419" y="2286471"/>
          <a:ext cx="1856250" cy="10316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100000"/>
            </a:lnSpc>
            <a:spcBef>
              <a:spcPct val="0"/>
            </a:spcBef>
            <a:spcAft>
              <a:spcPct val="35000"/>
            </a:spcAft>
            <a:buNone/>
            <a:defRPr cap="all"/>
          </a:pPr>
          <a:r>
            <a:rPr lang="en-US" sz="2000" b="0" i="0" kern="1200" dirty="0"/>
            <a:t>Focus on Stages of Development: </a:t>
          </a:r>
          <a:endParaRPr lang="en-US" sz="2000" kern="1200" dirty="0"/>
        </a:p>
      </dsp:txBody>
      <dsp:txXfrm>
        <a:off x="21419" y="2286471"/>
        <a:ext cx="1856250" cy="1031619"/>
      </dsp:txXfrm>
    </dsp:sp>
    <dsp:sp modelId="{8106F828-0259-4F13-8F08-08B509ED3F89}">
      <dsp:nvSpPr>
        <dsp:cNvPr id="0" name=""/>
        <dsp:cNvSpPr/>
      </dsp:nvSpPr>
      <dsp:spPr>
        <a:xfrm>
          <a:off x="3511308" y="801471"/>
          <a:ext cx="1132312" cy="1132312"/>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6A145DB-9451-4740-91D9-B1E10924C828}">
      <dsp:nvSpPr>
        <dsp:cNvPr id="0" name=""/>
        <dsp:cNvSpPr/>
      </dsp:nvSpPr>
      <dsp:spPr>
        <a:xfrm>
          <a:off x="3752621" y="1042783"/>
          <a:ext cx="649687" cy="64968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3CB8B4D0-1744-45C8-9FDA-3544FAD5C8A3}">
      <dsp:nvSpPr>
        <dsp:cNvPr id="0" name=""/>
        <dsp:cNvSpPr/>
      </dsp:nvSpPr>
      <dsp:spPr>
        <a:xfrm>
          <a:off x="2202513" y="2286471"/>
          <a:ext cx="3749903" cy="10316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100000"/>
            </a:lnSpc>
            <a:spcBef>
              <a:spcPct val="0"/>
            </a:spcBef>
            <a:spcAft>
              <a:spcPct val="35000"/>
            </a:spcAft>
            <a:buNone/>
            <a:defRPr cap="all"/>
          </a:pPr>
          <a:r>
            <a:rPr lang="en-US" sz="2000" b="0" i="0" kern="1200" dirty="0"/>
            <a:t>It recognizes that therapists progress through various developmental stages in their professional growth and tailors supervision to meet their evolving needs.</a:t>
          </a:r>
          <a:endParaRPr lang="en-US" sz="2000" kern="1200" dirty="0"/>
        </a:p>
      </dsp:txBody>
      <dsp:txXfrm>
        <a:off x="2202513" y="2286471"/>
        <a:ext cx="3749903" cy="103161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1CBC20-B484-43F8-9A95-1EF5DA174343}">
      <dsp:nvSpPr>
        <dsp:cNvPr id="0" name=""/>
        <dsp:cNvSpPr/>
      </dsp:nvSpPr>
      <dsp:spPr>
        <a:xfrm>
          <a:off x="524265" y="455814"/>
          <a:ext cx="810000" cy="810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6733215-052B-47A7-B971-097DB5A910CD}">
      <dsp:nvSpPr>
        <dsp:cNvPr id="0" name=""/>
        <dsp:cNvSpPr/>
      </dsp:nvSpPr>
      <dsp:spPr>
        <a:xfrm>
          <a:off x="29265" y="1552898"/>
          <a:ext cx="1800000" cy="81592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100000"/>
            </a:lnSpc>
            <a:spcBef>
              <a:spcPct val="0"/>
            </a:spcBef>
            <a:spcAft>
              <a:spcPct val="35000"/>
            </a:spcAft>
            <a:buNone/>
          </a:pPr>
          <a:r>
            <a:rPr lang="en-US" sz="2000" b="0" i="0" kern="1200" dirty="0"/>
            <a:t>Reflective Practice: </a:t>
          </a:r>
          <a:endParaRPr lang="en-US" sz="2000" kern="1200" dirty="0"/>
        </a:p>
      </dsp:txBody>
      <dsp:txXfrm>
        <a:off x="29265" y="1552898"/>
        <a:ext cx="1800000" cy="815924"/>
      </dsp:txXfrm>
    </dsp:sp>
    <dsp:sp modelId="{FDC13223-D756-4A4D-B973-F6BE2E687CE9}">
      <dsp:nvSpPr>
        <dsp:cNvPr id="0" name=""/>
        <dsp:cNvSpPr/>
      </dsp:nvSpPr>
      <dsp:spPr>
        <a:xfrm>
          <a:off x="3752008" y="455814"/>
          <a:ext cx="810000" cy="810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A2BBB0D-A551-4EF7-B5EC-7BE7969341FB}">
      <dsp:nvSpPr>
        <dsp:cNvPr id="0" name=""/>
        <dsp:cNvSpPr/>
      </dsp:nvSpPr>
      <dsp:spPr>
        <a:xfrm>
          <a:off x="2144266" y="1552898"/>
          <a:ext cx="4025484" cy="81592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100000"/>
            </a:lnSpc>
            <a:spcBef>
              <a:spcPct val="0"/>
            </a:spcBef>
            <a:spcAft>
              <a:spcPct val="35000"/>
            </a:spcAft>
            <a:buNone/>
          </a:pPr>
          <a:r>
            <a:rPr lang="en-US" sz="2000" b="0" i="0" kern="1200" dirty="0"/>
            <a:t>Encourages supervisees to engage in self-reflection, exploring their feelings, thoughts, and reactions to better understand their clients and themselves.</a:t>
          </a:r>
          <a:endParaRPr lang="en-US" sz="2000" kern="1200" dirty="0"/>
        </a:p>
      </dsp:txBody>
      <dsp:txXfrm>
        <a:off x="2144266" y="1552898"/>
        <a:ext cx="4025484" cy="81592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0CA6D0-A3C7-499E-8DC7-458C068847C4}">
      <dsp:nvSpPr>
        <dsp:cNvPr id="0" name=""/>
        <dsp:cNvSpPr/>
      </dsp:nvSpPr>
      <dsp:spPr>
        <a:xfrm>
          <a:off x="327133" y="579305"/>
          <a:ext cx="1014363" cy="1014363"/>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8713B4A-6443-4769-BA8D-C2E8C82729CC}">
      <dsp:nvSpPr>
        <dsp:cNvPr id="0" name=""/>
        <dsp:cNvSpPr/>
      </dsp:nvSpPr>
      <dsp:spPr>
        <a:xfrm>
          <a:off x="543309" y="795481"/>
          <a:ext cx="582011" cy="58201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89EAF5B-2ACE-4BDD-9FAE-B7E30F723F14}">
      <dsp:nvSpPr>
        <dsp:cNvPr id="0" name=""/>
        <dsp:cNvSpPr/>
      </dsp:nvSpPr>
      <dsp:spPr>
        <a:xfrm>
          <a:off x="2869" y="1909618"/>
          <a:ext cx="1662890" cy="9530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100000"/>
            </a:lnSpc>
            <a:spcBef>
              <a:spcPct val="0"/>
            </a:spcBef>
            <a:spcAft>
              <a:spcPct val="35000"/>
            </a:spcAft>
            <a:buNone/>
            <a:defRPr cap="all"/>
          </a:pPr>
          <a:r>
            <a:rPr lang="en-US" sz="2000" b="0" i="0" kern="1200" dirty="0"/>
            <a:t>Parallel Process: </a:t>
          </a:r>
          <a:endParaRPr lang="en-US" sz="2000" kern="1200" dirty="0"/>
        </a:p>
      </dsp:txBody>
      <dsp:txXfrm>
        <a:off x="2869" y="1909618"/>
        <a:ext cx="1662890" cy="953038"/>
      </dsp:txXfrm>
    </dsp:sp>
    <dsp:sp modelId="{400B07B0-1FC2-4C37-A3AF-06FBEDA8835C}">
      <dsp:nvSpPr>
        <dsp:cNvPr id="0" name=""/>
        <dsp:cNvSpPr/>
      </dsp:nvSpPr>
      <dsp:spPr>
        <a:xfrm>
          <a:off x="3856169" y="579305"/>
          <a:ext cx="1014363" cy="1014363"/>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34FB660-FC31-490F-8F4F-C453309D23E3}">
      <dsp:nvSpPr>
        <dsp:cNvPr id="0" name=""/>
        <dsp:cNvSpPr/>
      </dsp:nvSpPr>
      <dsp:spPr>
        <a:xfrm>
          <a:off x="4072345" y="795481"/>
          <a:ext cx="582011" cy="58201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96C1360-BEB0-42D4-A453-973E359EF520}">
      <dsp:nvSpPr>
        <dsp:cNvPr id="0" name=""/>
        <dsp:cNvSpPr/>
      </dsp:nvSpPr>
      <dsp:spPr>
        <a:xfrm>
          <a:off x="1956766" y="1909618"/>
          <a:ext cx="4813170" cy="9530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100000"/>
            </a:lnSpc>
            <a:spcBef>
              <a:spcPct val="0"/>
            </a:spcBef>
            <a:spcAft>
              <a:spcPct val="35000"/>
            </a:spcAft>
            <a:buNone/>
            <a:defRPr cap="all"/>
          </a:pPr>
          <a:r>
            <a:rPr lang="en-US" sz="2000" b="0" i="0" kern="1200" dirty="0"/>
            <a:t>Acknowledges the interconnectedness of the therapist-client relationship and the supervisor-supervisee relationship, with dynamics in one often mirroring those in the other.</a:t>
          </a:r>
          <a:endParaRPr lang="en-US" sz="2000" kern="1200" dirty="0"/>
        </a:p>
      </dsp:txBody>
      <dsp:txXfrm>
        <a:off x="1956766" y="1909618"/>
        <a:ext cx="4813170" cy="953038"/>
      </dsp:txXfrm>
    </dsp:sp>
  </dsp:spTree>
</dsp:drawing>
</file>

<file path=ppt/diagrams/layout1.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3.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Shape 3"/>
          <p:cNvSpPr>
            <a:spLocks noGrp="1" noRot="1" noChangeAspect="1"/>
          </p:cNvSpPr>
          <p:nvPr>
            <p:ph type="sldImg" idx="2"/>
          </p:nvPr>
        </p:nvSpPr>
        <p:spPr>
          <a:xfrm>
            <a:off x="381300" y="685800"/>
            <a:ext cx="6096075"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4" name="Shape 4"/>
          <p:cNvSpPr txBox="1">
            <a:spLocks noGrp="1"/>
          </p:cNvSpPr>
          <p:nvPr>
            <p:ph type="body" idx="1"/>
          </p:nvPr>
        </p:nvSpPr>
        <p:spPr>
          <a:xfrm>
            <a:off x="685800" y="4343400"/>
            <a:ext cx="5486399" cy="4114800"/>
          </a:xfrm>
          <a:prstGeom prst="rect">
            <a:avLst/>
          </a:prstGeom>
          <a:noFill/>
          <a:ln>
            <a:noFill/>
          </a:ln>
        </p:spPr>
        <p:txBody>
          <a:bodyPr lIns="91425" tIns="91425" rIns="91425" bIns="91425" anchor="t" anchorCtr="0"/>
          <a:lstStyle>
            <a:lvl1pPr lvl="0">
              <a:spcBef>
                <a:spcPts val="0"/>
              </a:spcBef>
              <a:defRPr sz="1100"/>
            </a:lvl1pPr>
            <a:lvl2pPr lvl="1">
              <a:spcBef>
                <a:spcPts val="0"/>
              </a:spcBef>
              <a:defRPr sz="1100"/>
            </a:lvl2pPr>
            <a:lvl3pPr lvl="2">
              <a:spcBef>
                <a:spcPts val="0"/>
              </a:spcBef>
              <a:defRPr sz="1100"/>
            </a:lvl3pPr>
            <a:lvl4pPr lvl="3">
              <a:spcBef>
                <a:spcPts val="0"/>
              </a:spcBef>
              <a:defRPr sz="1100"/>
            </a:lvl4pPr>
            <a:lvl5pPr lvl="4">
              <a:spcBef>
                <a:spcPts val="0"/>
              </a:spcBef>
              <a:defRPr sz="1100"/>
            </a:lvl5pPr>
            <a:lvl6pPr lvl="5">
              <a:spcBef>
                <a:spcPts val="0"/>
              </a:spcBef>
              <a:defRPr sz="1100"/>
            </a:lvl6pPr>
            <a:lvl7pPr lvl="6">
              <a:spcBef>
                <a:spcPts val="0"/>
              </a:spcBef>
              <a:defRPr sz="1100"/>
            </a:lvl7pPr>
            <a:lvl8pPr lvl="7">
              <a:spcBef>
                <a:spcPts val="0"/>
              </a:spcBef>
              <a:defRPr sz="1100"/>
            </a:lvl8pPr>
            <a:lvl9pPr lvl="8">
              <a:spcBef>
                <a:spcPts val="0"/>
              </a:spcBef>
              <a:defRPr sz="1100"/>
            </a:lvl9pPr>
          </a:lstStyle>
          <a:p>
            <a:endParaRPr/>
          </a:p>
        </p:txBody>
      </p:sp>
    </p:spTree>
  </p:cSld>
  <p:clrMap bg1="lt1" tx1="dk1" bg2="dk2" tx2="lt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
        <p:cNvGrpSpPr/>
        <p:nvPr/>
      </p:nvGrpSpPr>
      <p:grpSpPr>
        <a:xfrm>
          <a:off x="0" y="0"/>
          <a:ext cx="0" cy="0"/>
          <a:chOff x="0" y="0"/>
          <a:chExt cx="0" cy="0"/>
        </a:xfrm>
      </p:grpSpPr>
      <p:sp>
        <p:nvSpPr>
          <p:cNvPr id="55" name="Shape 55"/>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56" name="Shape 56"/>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r>
              <a:rPr lang="en-US" dirty="0"/>
              <a:t>Hello.  Let’s talk about counselor and supervisor development.</a:t>
            </a:r>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
        <p:cNvGrpSpPr/>
        <p:nvPr/>
      </p:nvGrpSpPr>
      <p:grpSpPr>
        <a:xfrm>
          <a:off x="0" y="0"/>
          <a:ext cx="0" cy="0"/>
          <a:chOff x="0" y="0"/>
          <a:chExt cx="0" cy="0"/>
        </a:xfrm>
      </p:grpSpPr>
      <p:sp>
        <p:nvSpPr>
          <p:cNvPr id="60" name="Shape 60"/>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61" name="Shape 61"/>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r>
              <a:rPr lang="en-US" dirty="0"/>
              <a:t>It’s imperative that you take note and remain aware of your associate’s development.  Likewise, especially in the beginning of your LPC supervisor career, you should continually self-assess your development as well.  </a:t>
            </a:r>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
        <p:cNvGrpSpPr/>
        <p:nvPr/>
      </p:nvGrpSpPr>
      <p:grpSpPr>
        <a:xfrm>
          <a:off x="0" y="0"/>
          <a:ext cx="0" cy="0"/>
          <a:chOff x="0" y="0"/>
          <a:chExt cx="0" cy="0"/>
        </a:xfrm>
      </p:grpSpPr>
      <p:sp>
        <p:nvSpPr>
          <p:cNvPr id="66" name="Shape 66"/>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67" name="Shape 67"/>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r>
              <a:rPr lang="en-US" dirty="0"/>
              <a:t>As you decide upon your model of supervision, ensure you take into account your associate’s stage of development and that you tailor your supervision activities accordingly.</a:t>
            </a:r>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Shape 72"/>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73" name="Shape 73"/>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r>
              <a:rPr lang="en-US" dirty="0"/>
              <a:t>Let’s take some time to briefly look into the Integrated Developmental Model of supervision.</a:t>
            </a:r>
            <a:endParaRP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
        <p:cNvGrpSpPr/>
        <p:nvPr/>
      </p:nvGrpSpPr>
      <p:grpSpPr>
        <a:xfrm>
          <a:off x="0" y="0"/>
          <a:ext cx="0" cy="0"/>
          <a:chOff x="0" y="0"/>
          <a:chExt cx="0" cy="0"/>
        </a:xfrm>
      </p:grpSpPr>
      <p:sp>
        <p:nvSpPr>
          <p:cNvPr id="78" name="Shape 7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79" name="Shape 7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r>
              <a:rPr lang="en-US" dirty="0"/>
              <a:t>Please note the various levels of development, the characteristics expected during each level and how to address the associated needs.  This chart is available for download in the curriculum.  It’s recommended you print it or save it for reference.</a:t>
            </a:r>
            <a:endParaRPr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
        <p:cNvGrpSpPr/>
        <p:nvPr/>
      </p:nvGrpSpPr>
      <p:grpSpPr>
        <a:xfrm>
          <a:off x="0" y="0"/>
          <a:ext cx="0" cy="0"/>
          <a:chOff x="0" y="0"/>
          <a:chExt cx="0" cy="0"/>
        </a:xfrm>
      </p:grpSpPr>
      <p:sp>
        <p:nvSpPr>
          <p:cNvPr id="84" name="Shape 84"/>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85" name="Shape 85"/>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r>
              <a:rPr lang="en-US" dirty="0"/>
              <a:t>Remember- there is a beginning but not an end point for learning clinical skills.  And always be wary of any counselor thinks he or she knows it all.</a:t>
            </a:r>
            <a:endParaRPr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
        <p:cNvGrpSpPr/>
        <p:nvPr/>
      </p:nvGrpSpPr>
      <p:grpSpPr>
        <a:xfrm>
          <a:off x="0" y="0"/>
          <a:ext cx="0" cy="0"/>
          <a:chOff x="0" y="0"/>
          <a:chExt cx="0" cy="0"/>
        </a:xfrm>
      </p:grpSpPr>
      <p:sp>
        <p:nvSpPr>
          <p:cNvPr id="90" name="Shape 90"/>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91" name="Shape 91"/>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r>
              <a:rPr lang="en-US" dirty="0"/>
              <a:t>In addition to the developmental stage, be aware of learning styles and personalities of your associates so you can better tailor your supervision.  Your relationship with your associate is tantamount to a healthy supervisory relationship.</a:t>
            </a:r>
            <a:endParaRPr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Shape 96"/>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97" name="Shape 97"/>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r>
              <a:rPr lang="en-US" dirty="0"/>
              <a:t>Know any colleagues that still seem pretty green even though they’ve been in the field for quite awhile?  This is common and you need to be aware of this with each of your associates.  Some are quick learners, some are not.  Stay on top of assessing their development.</a:t>
            </a:r>
            <a:endParaRPr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
        <p:cNvGrpSpPr/>
        <p:nvPr/>
      </p:nvGrpSpPr>
      <p:grpSpPr>
        <a:xfrm>
          <a:off x="0" y="0"/>
          <a:ext cx="0" cy="0"/>
          <a:chOff x="0" y="0"/>
          <a:chExt cx="0" cy="0"/>
        </a:xfrm>
      </p:grpSpPr>
      <p:sp>
        <p:nvSpPr>
          <p:cNvPr id="102" name="Shape 102"/>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03" name="Shape 103"/>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r>
              <a:rPr lang="en-US" dirty="0"/>
              <a:t>Obviously, as your associate develops into level 2 and 3, their needs will be different from those associates at level 1.  </a:t>
            </a:r>
            <a:endParaRPr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Shape 10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09" name="Shape 10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r>
              <a:rPr lang="en-US" dirty="0"/>
              <a:t>And be sure to stay aware of specific skills development.  For instance, you associate may be approaching Level 3 development overall, but still may be at level 1 regarding crisis interventions.  Staying aware of these variations in development will help to strengthen your supervisory relationship as you manage the development of your associate’s specific skills.</a:t>
            </a:r>
            <a:endParaRPr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Shape 114"/>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15" name="Shape 115"/>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r>
              <a:rPr lang="en-US" dirty="0"/>
              <a:t>So, you too will embark on a new developmental journey as an LPC supervisor.  Take a look at the levels of development, the similarities with the associate’s development, and how you as the supervisor can help yourself to become a more competent supervisor. </a:t>
            </a:r>
            <a:endParaRPr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Shape 126"/>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7" name="Shape 127"/>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r>
              <a:rPr lang="en-US" dirty="0"/>
              <a:t>Remember, staying self-aware is key to mastering competency in supervision.  Never hesitate to seek guidance from your supervisor colleagues.</a:t>
            </a:r>
            <a:endParaRPr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9"/>
        <p:cNvGrpSpPr/>
        <p:nvPr/>
      </p:nvGrpSpPr>
      <p:grpSpPr>
        <a:xfrm>
          <a:off x="0" y="0"/>
          <a:ext cx="0" cy="0"/>
          <a:chOff x="0" y="0"/>
          <a:chExt cx="0" cy="0"/>
        </a:xfrm>
      </p:grpSpPr>
      <p:sp>
        <p:nvSpPr>
          <p:cNvPr id="120" name="Shape 120"/>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1" name="Shape 121"/>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r>
              <a:rPr lang="en-US" dirty="0"/>
              <a:t>Some new supervisors have plenty of management and supervision skills already developed, but what about those counseling skills?  Be diligent with keeping abreast of the most up-to-date best practice techniques, ethics, laws, and theories.  Your counseling experience and knowledge is vital to ensuring your competency as an LPC </a:t>
            </a:r>
            <a:r>
              <a:rPr lang="en-US" dirty="0" err="1"/>
              <a:t>Supevisor</a:t>
            </a:r>
            <a:r>
              <a:rPr lang="en-US" dirty="0"/>
              <a:t>.</a:t>
            </a:r>
            <a:endParaRPr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In summary, </a:t>
            </a:r>
            <a:r>
              <a:rPr lang="en-US" b="0" i="0" dirty="0">
                <a:solidFill>
                  <a:schemeClr val="tx1"/>
                </a:solidFill>
                <a:effectLst/>
                <a:latin typeface="Söhne"/>
              </a:rPr>
              <a:t>The Integrated Developmental Model of Clinical Supervision is a framework used to guide the supervision of therapists and counselors. It combines several supervision models, emphasizing the importance of both the supervisee's developmental stage and the supervisory relationship. Key features of this model include:</a:t>
            </a:r>
            <a:endParaRPr lang="en-US" dirty="0">
              <a:solidFill>
                <a:schemeClr val="tx1"/>
              </a:solidFill>
            </a:endParaRPr>
          </a:p>
          <a:p>
            <a:endParaRPr lang="en-US" dirty="0"/>
          </a:p>
        </p:txBody>
      </p:sp>
    </p:spTree>
    <p:extLst>
      <p:ext uri="{BB962C8B-B14F-4D97-AF65-F5344CB8AC3E}">
        <p14:creationId xmlns:p14="http://schemas.microsoft.com/office/powerpoint/2010/main" val="77716112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 focus on the stages of development. </a:t>
            </a:r>
            <a:r>
              <a:rPr lang="en-US" sz="1100" b="0" i="0" dirty="0"/>
              <a:t>It recognizes that therapists progress through various developmental stages in their professional growth and tailors supervision to meet their evolving needs.</a:t>
            </a:r>
            <a:endParaRPr lang="en-US" sz="110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100" b="0" i="0" dirty="0">
              <a:effectLst/>
            </a:endParaRPr>
          </a:p>
          <a:p>
            <a:endParaRPr lang="en-US" dirty="0"/>
          </a:p>
        </p:txBody>
      </p:sp>
    </p:spTree>
    <p:extLst>
      <p:ext uri="{BB962C8B-B14F-4D97-AF65-F5344CB8AC3E}">
        <p14:creationId xmlns:p14="http://schemas.microsoft.com/office/powerpoint/2010/main" val="158837297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85000"/>
              </a:lnSpc>
              <a:spcBef>
                <a:spcPts val="0"/>
              </a:spcBef>
              <a:spcAft>
                <a:spcPts val="600"/>
              </a:spcAft>
              <a:buClrTx/>
              <a:buSzTx/>
              <a:buFontTx/>
              <a:buNone/>
              <a:tabLst/>
              <a:defRPr/>
            </a:pPr>
            <a:r>
              <a:rPr lang="en-US" sz="1100" b="0" i="0" dirty="0">
                <a:solidFill>
                  <a:schemeClr val="tx1">
                    <a:lumMod val="85000"/>
                    <a:lumOff val="15000"/>
                  </a:schemeClr>
                </a:solidFill>
                <a:effectLst/>
              </a:rPr>
              <a:t>Reflective practice. It e</a:t>
            </a:r>
            <a:r>
              <a:rPr lang="en-US" sz="1100" b="0" i="0" dirty="0"/>
              <a:t>ncourages supervisees to engage in self-reflection, exploring their feelings, thoughts, and reactions to better understand their clients and themselves.</a:t>
            </a:r>
            <a:endParaRPr lang="en-US" sz="1100" dirty="0"/>
          </a:p>
          <a:p>
            <a:pPr defTabSz="914400">
              <a:lnSpc>
                <a:spcPct val="85000"/>
              </a:lnSpc>
              <a:spcAft>
                <a:spcPts val="600"/>
              </a:spcAft>
            </a:pPr>
            <a:endParaRPr lang="en-US" sz="1100" b="0" i="0" dirty="0">
              <a:solidFill>
                <a:schemeClr val="tx1">
                  <a:lumMod val="85000"/>
                  <a:lumOff val="15000"/>
                </a:schemeClr>
              </a:solidFill>
              <a:effectLst/>
            </a:endParaRPr>
          </a:p>
          <a:p>
            <a:endParaRPr lang="en-US" dirty="0"/>
          </a:p>
        </p:txBody>
      </p:sp>
    </p:spTree>
    <p:extLst>
      <p:ext uri="{BB962C8B-B14F-4D97-AF65-F5344CB8AC3E}">
        <p14:creationId xmlns:p14="http://schemas.microsoft.com/office/powerpoint/2010/main" val="289528691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85000"/>
              </a:lnSpc>
              <a:spcBef>
                <a:spcPts val="0"/>
              </a:spcBef>
              <a:spcAft>
                <a:spcPts val="600"/>
              </a:spcAft>
              <a:buClrTx/>
              <a:buSzTx/>
              <a:buFontTx/>
              <a:buNone/>
              <a:tabLst/>
              <a:defRPr/>
            </a:pPr>
            <a:r>
              <a:rPr lang="en-US" sz="1100" b="0" i="0" dirty="0">
                <a:solidFill>
                  <a:schemeClr val="tx1">
                    <a:lumMod val="85000"/>
                    <a:lumOff val="15000"/>
                  </a:schemeClr>
                </a:solidFill>
                <a:effectLst/>
              </a:rPr>
              <a:t>Another key feature is the parallel process.  It a</a:t>
            </a:r>
            <a:r>
              <a:rPr lang="en-US" sz="1100" b="0" i="0" dirty="0"/>
              <a:t>cknowledges the interconnectedness of the therapist-client relationship and the supervisor-supervisee relationship, with dynamics in one often mirroring those in the other.</a:t>
            </a:r>
            <a:endParaRPr lang="en-US" dirty="0"/>
          </a:p>
          <a:p>
            <a:pPr defTabSz="914400">
              <a:lnSpc>
                <a:spcPct val="85000"/>
              </a:lnSpc>
              <a:spcAft>
                <a:spcPts val="600"/>
              </a:spcAft>
            </a:pPr>
            <a:endParaRPr lang="en-US" dirty="0"/>
          </a:p>
        </p:txBody>
      </p:sp>
    </p:spTree>
    <p:extLst>
      <p:ext uri="{BB962C8B-B14F-4D97-AF65-F5344CB8AC3E}">
        <p14:creationId xmlns:p14="http://schemas.microsoft.com/office/powerpoint/2010/main" val="159663915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defTabSz="914400">
              <a:lnSpc>
                <a:spcPct val="85000"/>
              </a:lnSpc>
              <a:spcAft>
                <a:spcPts val="600"/>
              </a:spcAft>
            </a:pPr>
            <a:r>
              <a:rPr lang="en-US" sz="1100" dirty="0">
                <a:solidFill>
                  <a:schemeClr val="tx1">
                    <a:lumMod val="85000"/>
                    <a:lumOff val="15000"/>
                  </a:schemeClr>
                </a:solidFill>
              </a:rPr>
              <a:t>The supervisory working alliance: </a:t>
            </a:r>
          </a:p>
          <a:p>
            <a:pPr defTabSz="914400">
              <a:lnSpc>
                <a:spcPct val="85000"/>
              </a:lnSpc>
              <a:spcAft>
                <a:spcPts val="600"/>
              </a:spcAft>
            </a:pPr>
            <a:r>
              <a:rPr lang="en-US" b="0" i="0" dirty="0">
                <a:solidFill>
                  <a:schemeClr val="tx1">
                    <a:lumMod val="85000"/>
                    <a:lumOff val="15000"/>
                  </a:schemeClr>
                </a:solidFill>
                <a:effectLst/>
              </a:rPr>
              <a:t>Emphasizes the importance of a strong working relationship between the supervisor and supervisee, characterized by trust, respect, and collaboration.</a:t>
            </a:r>
          </a:p>
          <a:p>
            <a:endParaRPr lang="en-US" dirty="0"/>
          </a:p>
        </p:txBody>
      </p:sp>
    </p:spTree>
    <p:extLst>
      <p:ext uri="{BB962C8B-B14F-4D97-AF65-F5344CB8AC3E}">
        <p14:creationId xmlns:p14="http://schemas.microsoft.com/office/powerpoint/2010/main" val="51729115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dirty="0"/>
              <a:t>Lastly, there are multiple perspectives.  The model </a:t>
            </a:r>
            <a:r>
              <a:rPr lang="en-US" b="0" i="0" dirty="0">
                <a:solidFill>
                  <a:schemeClr val="tx1">
                    <a:lumMod val="85000"/>
                    <a:lumOff val="15000"/>
                  </a:schemeClr>
                </a:solidFill>
                <a:effectLst/>
              </a:rPr>
              <a:t>Integrates various theoretical and practical perspectives to offer a holistic approach to supervision.  </a:t>
            </a:r>
            <a:endParaRPr lang="en-US" dirty="0"/>
          </a:p>
        </p:txBody>
      </p:sp>
    </p:spTree>
    <p:extLst>
      <p:ext uri="{BB962C8B-B14F-4D97-AF65-F5344CB8AC3E}">
        <p14:creationId xmlns:p14="http://schemas.microsoft.com/office/powerpoint/2010/main" val="101731835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So, </a:t>
            </a:r>
            <a:r>
              <a:rPr lang="en-US" b="0" i="0" dirty="0">
                <a:solidFill>
                  <a:schemeClr val="tx1">
                    <a:lumMod val="85000"/>
                    <a:lumOff val="15000"/>
                  </a:schemeClr>
                </a:solidFill>
                <a:effectLst/>
              </a:rPr>
              <a:t>The Integrated Developmental Model of Clinical Supervision combines a developmental focus, reflective practice, parallel process awareness, a strong supervisory alliance, and a multifaceted perspective to guide and enhance the supervision process for therapists and counselors.  Always remember that the supervisory relationship is key to a healthy and positive supervisory experience.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Tree>
    <p:extLst>
      <p:ext uri="{BB962C8B-B14F-4D97-AF65-F5344CB8AC3E}">
        <p14:creationId xmlns:p14="http://schemas.microsoft.com/office/powerpoint/2010/main" val="4289115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4" name="Rectangle 3"/>
          <p:cNvSpPr/>
          <p:nvPr/>
        </p:nvSpPr>
        <p:spPr>
          <a:xfrm>
            <a:off x="0" y="0"/>
            <a:ext cx="9144000" cy="5143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2628" y="577850"/>
            <a:ext cx="8086725" cy="2514600"/>
          </a:xfrm>
        </p:spPr>
        <p:txBody>
          <a:bodyPr anchor="b">
            <a:noAutofit/>
          </a:bodyPr>
          <a:lstStyle>
            <a:lvl1pPr algn="l">
              <a:lnSpc>
                <a:spcPct val="80000"/>
              </a:lnSpc>
              <a:defRPr sz="6600" spc="-90"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500634" y="3155157"/>
            <a:ext cx="6921151" cy="1234440"/>
          </a:xfrm>
        </p:spPr>
        <p:txBody>
          <a:bodyPr>
            <a:normAutofit/>
          </a:bodyPr>
          <a:lstStyle>
            <a:lvl1pPr marL="0" indent="0" algn="l">
              <a:buNone/>
              <a:defRPr sz="2400">
                <a:solidFill>
                  <a:schemeClr val="bg1"/>
                </a:solidFill>
                <a:latin typeface="+mj-lt"/>
              </a:defRPr>
            </a:lvl1pPr>
            <a:lvl2pPr marL="342900" indent="0" algn="ctr">
              <a:buNone/>
              <a:defRPr sz="2100"/>
            </a:lvl2pPr>
            <a:lvl3pPr marL="685800" indent="0" algn="ctr">
              <a:buNone/>
              <a:defRPr sz="1800"/>
            </a:lvl3pPr>
            <a:lvl4pPr marL="1028700" indent="0" algn="ctr">
              <a:buNone/>
              <a:defRPr sz="1500"/>
            </a:lvl4pPr>
            <a:lvl5pPr marL="1371600" indent="0" algn="ctr">
              <a:buNone/>
              <a:defRPr sz="1500"/>
            </a:lvl5pPr>
            <a:lvl6pPr marL="1714500" indent="0" algn="ctr">
              <a:buNone/>
              <a:defRPr sz="1500"/>
            </a:lvl6pPr>
            <a:lvl7pPr marL="2057400" indent="0" algn="ctr">
              <a:buNone/>
              <a:defRPr sz="1500"/>
            </a:lvl7pPr>
            <a:lvl8pPr marL="2400300" indent="0" algn="ctr">
              <a:buNone/>
              <a:defRPr sz="1500"/>
            </a:lvl8pPr>
            <a:lvl9pPr marL="2743200" indent="0" algn="ctr">
              <a:buNone/>
              <a:defRPr sz="15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lvl1pPr>
              <a:defRPr>
                <a:solidFill>
                  <a:srgbClr val="FFFFFF">
                    <a:alpha val="80000"/>
                  </a:srgbClr>
                </a:solidFill>
              </a:defRPr>
            </a:lvl1pPr>
          </a:lstStyle>
          <a:p>
            <a:fld id="{5586B75A-687E-405C-8A0B-8D00578BA2C3}" type="datetimeFigureOut">
              <a:rPr lang="en-US" dirty="0"/>
              <a:pPr/>
              <a:t>11/4/2023</a:t>
            </a:fld>
            <a:endParaRPr lang="en-US" dirty="0"/>
          </a:p>
        </p:txBody>
      </p:sp>
      <p:sp>
        <p:nvSpPr>
          <p:cNvPr id="8" name="Footer Placeholder 7"/>
          <p:cNvSpPr>
            <a:spLocks noGrp="1"/>
          </p:cNvSpPr>
          <p:nvPr>
            <p:ph type="ftr" sz="quarter" idx="11"/>
          </p:nvPr>
        </p:nvSpPr>
        <p:spPr/>
        <p:txBody>
          <a:bodyPr/>
          <a:lstStyle>
            <a:lvl1pPr>
              <a:defRPr>
                <a:solidFill>
                  <a:srgbClr val="FFFFFF">
                    <a:alpha val="80000"/>
                  </a:srgbClr>
                </a:solidFill>
              </a:defRPr>
            </a:lvl1pPr>
          </a:lstStyle>
          <a:p>
            <a:endParaRPr lang="en-US" dirty="0"/>
          </a:p>
        </p:txBody>
      </p:sp>
      <p:sp>
        <p:nvSpPr>
          <p:cNvPr id="9" name="Slide Number Placeholder 8"/>
          <p:cNvSpPr>
            <a:spLocks noGrp="1"/>
          </p:cNvSpPr>
          <p:nvPr>
            <p:ph type="sldNum" sz="quarter" idx="12"/>
          </p:nvPr>
        </p:nvSpPr>
        <p:spPr/>
        <p:txBody>
          <a:bodyPr/>
          <a:lstStyle>
            <a:lvl1pPr>
              <a:defRPr>
                <a:solidFill>
                  <a:srgbClr val="FFFFFF">
                    <a:alpha val="25000"/>
                  </a:srgbClr>
                </a:solidFill>
              </a:defRPr>
            </a:lvl1pPr>
          </a:lstStyle>
          <a:p>
            <a:pPr lvl="0" algn="r">
              <a:spcBef>
                <a:spcPts val="0"/>
              </a:spcBef>
              <a:buNone/>
            </a:pPr>
            <a:fld id="{00000000-1234-1234-1234-123412341234}" type="slidenum">
              <a:rPr lang="en" sz="1000" smtClean="0">
                <a:solidFill>
                  <a:schemeClr val="lt2"/>
                </a:solidFill>
                <a:latin typeface="Source Sans Pro"/>
                <a:ea typeface="Source Sans Pro"/>
                <a:cs typeface="Source Sans Pro"/>
                <a:sym typeface="Source Sans Pro"/>
              </a:rPr>
              <a:t>‹#›</a:t>
            </a:fld>
            <a:endParaRPr lang="en" sz="1000">
              <a:solidFill>
                <a:schemeClr val="lt2"/>
              </a:solidFill>
              <a:latin typeface="Source Sans Pro"/>
              <a:ea typeface="Source Sans Pro"/>
              <a:cs typeface="Source Sans Pro"/>
              <a:sym typeface="Source Sans Pro"/>
            </a:endParaRPr>
          </a:p>
        </p:txBody>
      </p:sp>
    </p:spTree>
    <p:extLst>
      <p:ext uri="{BB962C8B-B14F-4D97-AF65-F5344CB8AC3E}">
        <p14:creationId xmlns:p14="http://schemas.microsoft.com/office/powerpoint/2010/main" val="1213337396"/>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B2D3E9E-A95C-48F2-B4BF-A71542E0BE9A}" type="datetimeFigureOut">
              <a:rPr lang="en-US" dirty="0"/>
              <a:t>11/4/2023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lvl="0" algn="r">
              <a:spcBef>
                <a:spcPts val="0"/>
              </a:spcBef>
              <a:buNone/>
            </a:pPr>
            <a:fld id="{00000000-1234-1234-1234-123412341234}" type="slidenum">
              <a:rPr lang="en" sz="1000" smtClean="0">
                <a:solidFill>
                  <a:schemeClr val="lt2"/>
                </a:solidFill>
                <a:latin typeface="Source Sans Pro"/>
                <a:ea typeface="Source Sans Pro"/>
                <a:cs typeface="Source Sans Pro"/>
                <a:sym typeface="Source Sans Pro"/>
              </a:rPr>
              <a:t>‹#›</a:t>
            </a:fld>
            <a:endParaRPr lang="en" sz="1000">
              <a:solidFill>
                <a:schemeClr val="lt2"/>
              </a:solidFill>
              <a:latin typeface="Source Sans Pro"/>
              <a:ea typeface="Source Sans Pro"/>
              <a:cs typeface="Source Sans Pro"/>
              <a:sym typeface="Source Sans Pro"/>
            </a:endParaRPr>
          </a:p>
        </p:txBody>
      </p:sp>
    </p:spTree>
    <p:extLst>
      <p:ext uri="{BB962C8B-B14F-4D97-AF65-F5344CB8AC3E}">
        <p14:creationId xmlns:p14="http://schemas.microsoft.com/office/powerpoint/2010/main" val="1637087480"/>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52628" y="575564"/>
            <a:ext cx="8085582" cy="2516886"/>
          </a:xfrm>
        </p:spPr>
        <p:txBody>
          <a:bodyPr anchor="b">
            <a:normAutofit/>
          </a:bodyPr>
          <a:lstStyle>
            <a:lvl1pPr>
              <a:lnSpc>
                <a:spcPct val="80000"/>
              </a:lnSpc>
              <a:defRPr sz="6600" b="0" baseline="0">
                <a:solidFill>
                  <a:schemeClr val="accent1"/>
                </a:solidFill>
              </a:defRPr>
            </a:lvl1pPr>
          </a:lstStyle>
          <a:p>
            <a:r>
              <a:rPr lang="en-US"/>
              <a:t>Click to edit Master title style</a:t>
            </a:r>
            <a:endParaRPr lang="en-US" dirty="0"/>
          </a:p>
        </p:txBody>
      </p:sp>
      <p:sp>
        <p:nvSpPr>
          <p:cNvPr id="3" name="Text Placeholder 2"/>
          <p:cNvSpPr>
            <a:spLocks noGrp="1"/>
          </p:cNvSpPr>
          <p:nvPr>
            <p:ph type="body" idx="1"/>
          </p:nvPr>
        </p:nvSpPr>
        <p:spPr>
          <a:xfrm>
            <a:off x="500634" y="3153157"/>
            <a:ext cx="6919722" cy="1234440"/>
          </a:xfrm>
        </p:spPr>
        <p:txBody>
          <a:bodyPr anchor="t">
            <a:normAutofit/>
          </a:bodyPr>
          <a:lstStyle>
            <a:lvl1pPr marL="0" indent="0">
              <a:buNone/>
              <a:defRPr sz="2400">
                <a:solidFill>
                  <a:schemeClr val="tx1"/>
                </a:solidFill>
                <a:latin typeface="+mj-lt"/>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586B75A-687E-405C-8A0B-8D00578BA2C3}" type="datetimeFigureOut">
              <a:rPr lang="en-US" dirty="0"/>
              <a:pPr/>
              <a:t>11/4/2023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lvl="0" algn="r">
              <a:spcBef>
                <a:spcPts val="0"/>
              </a:spcBef>
              <a:buNone/>
            </a:pPr>
            <a:fld id="{00000000-1234-1234-1234-123412341234}" type="slidenum">
              <a:rPr lang="en" sz="1000" smtClean="0">
                <a:solidFill>
                  <a:schemeClr val="lt2"/>
                </a:solidFill>
                <a:latin typeface="Source Sans Pro"/>
                <a:ea typeface="Source Sans Pro"/>
                <a:cs typeface="Source Sans Pro"/>
                <a:sym typeface="Source Sans Pro"/>
              </a:rPr>
              <a:t>‹#›</a:t>
            </a:fld>
            <a:endParaRPr lang="en" sz="1000">
              <a:solidFill>
                <a:schemeClr val="lt2"/>
              </a:solidFill>
              <a:latin typeface="Source Sans Pro"/>
              <a:ea typeface="Source Sans Pro"/>
              <a:cs typeface="Source Sans Pro"/>
              <a:sym typeface="Source Sans Pro"/>
            </a:endParaRPr>
          </a:p>
        </p:txBody>
      </p:sp>
    </p:spTree>
    <p:extLst>
      <p:ext uri="{BB962C8B-B14F-4D97-AF65-F5344CB8AC3E}">
        <p14:creationId xmlns:p14="http://schemas.microsoft.com/office/powerpoint/2010/main" val="1113119572"/>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507492" y="1498601"/>
            <a:ext cx="3497580" cy="2825496"/>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508498" y="1498601"/>
            <a:ext cx="3497580" cy="2825496"/>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12952B5-7A2F-4CC8-B7CE-9234E21C2837}" type="datetimeFigureOut">
              <a:rPr lang="en-US" dirty="0"/>
              <a:t>11/4/2023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lvl="0" algn="r">
              <a:spcBef>
                <a:spcPts val="0"/>
              </a:spcBef>
              <a:buNone/>
            </a:pPr>
            <a:fld id="{00000000-1234-1234-1234-123412341234}" type="slidenum">
              <a:rPr lang="en" sz="1000" smtClean="0">
                <a:solidFill>
                  <a:schemeClr val="lt2"/>
                </a:solidFill>
                <a:latin typeface="Source Sans Pro"/>
                <a:ea typeface="Source Sans Pro"/>
                <a:cs typeface="Source Sans Pro"/>
                <a:sym typeface="Source Sans Pro"/>
              </a:rPr>
              <a:t>‹#›</a:t>
            </a:fld>
            <a:endParaRPr lang="en" sz="1000">
              <a:solidFill>
                <a:schemeClr val="lt2"/>
              </a:solidFill>
              <a:latin typeface="Source Sans Pro"/>
              <a:ea typeface="Source Sans Pro"/>
              <a:cs typeface="Source Sans Pro"/>
              <a:sym typeface="Source Sans Pro"/>
            </a:endParaRPr>
          </a:p>
        </p:txBody>
      </p:sp>
    </p:spTree>
    <p:extLst>
      <p:ext uri="{BB962C8B-B14F-4D97-AF65-F5344CB8AC3E}">
        <p14:creationId xmlns:p14="http://schemas.microsoft.com/office/powerpoint/2010/main" val="118966886"/>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507492" y="1530350"/>
            <a:ext cx="3497580" cy="542550"/>
          </a:xfrm>
        </p:spPr>
        <p:txBody>
          <a:bodyPr anchor="ctr">
            <a:normAutofit/>
          </a:bodyPr>
          <a:lstStyle>
            <a:lvl1pPr marL="0" indent="0">
              <a:buNone/>
              <a:defRPr sz="1650" b="0" cap="all" baseline="0">
                <a:solidFill>
                  <a:schemeClr val="tx1">
                    <a:lumMod val="85000"/>
                    <a:lumOff val="15000"/>
                  </a:schemeClr>
                </a:solidFill>
                <a:latin typeface="+mj-lt"/>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507492" y="2064813"/>
            <a:ext cx="3497580" cy="2400300"/>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505706" y="1528826"/>
            <a:ext cx="3497580" cy="541782"/>
          </a:xfrm>
        </p:spPr>
        <p:txBody>
          <a:bodyPr anchor="ctr">
            <a:normAutofit/>
          </a:bodyPr>
          <a:lstStyle>
            <a:lvl1pPr marL="0" indent="0">
              <a:buNone/>
              <a:defRPr sz="1650" b="0" cap="all" baseline="0">
                <a:solidFill>
                  <a:schemeClr val="tx1">
                    <a:lumMod val="85000"/>
                    <a:lumOff val="15000"/>
                  </a:schemeClr>
                </a:solidFill>
                <a:latin typeface="+mj-lt"/>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505706" y="2063243"/>
            <a:ext cx="3497580" cy="2400300"/>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E1DA07A-9201-4B4B-BAF2-015AFA30F520}" type="datetimeFigureOut">
              <a:rPr lang="en-US" dirty="0"/>
              <a:t>11/4/2023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pPr lvl="0" algn="r">
              <a:spcBef>
                <a:spcPts val="0"/>
              </a:spcBef>
              <a:buNone/>
            </a:pPr>
            <a:fld id="{00000000-1234-1234-1234-123412341234}" type="slidenum">
              <a:rPr lang="en" sz="1000" smtClean="0">
                <a:solidFill>
                  <a:schemeClr val="lt2"/>
                </a:solidFill>
                <a:latin typeface="Source Sans Pro"/>
                <a:ea typeface="Source Sans Pro"/>
                <a:cs typeface="Source Sans Pro"/>
                <a:sym typeface="Source Sans Pro"/>
              </a:rPr>
              <a:t>‹#›</a:t>
            </a:fld>
            <a:endParaRPr lang="en" sz="1000">
              <a:solidFill>
                <a:schemeClr val="lt2"/>
              </a:solidFill>
              <a:latin typeface="Source Sans Pro"/>
              <a:ea typeface="Source Sans Pro"/>
              <a:cs typeface="Source Sans Pro"/>
              <a:sym typeface="Source Sans Pro"/>
            </a:endParaRPr>
          </a:p>
        </p:txBody>
      </p:sp>
    </p:spTree>
    <p:extLst>
      <p:ext uri="{BB962C8B-B14F-4D97-AF65-F5344CB8AC3E}">
        <p14:creationId xmlns:p14="http://schemas.microsoft.com/office/powerpoint/2010/main" val="3588058738"/>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3D7E00A-486F-4252-8B1D-E32645521F49}" type="datetimeFigureOut">
              <a:rPr lang="en-US" dirty="0"/>
              <a:t>11/4/2023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pPr lvl="0" algn="r">
              <a:spcBef>
                <a:spcPts val="0"/>
              </a:spcBef>
              <a:buNone/>
            </a:pPr>
            <a:fld id="{00000000-1234-1234-1234-123412341234}" type="slidenum">
              <a:rPr lang="en" sz="1000" smtClean="0">
                <a:solidFill>
                  <a:schemeClr val="lt2"/>
                </a:solidFill>
                <a:latin typeface="Source Sans Pro"/>
                <a:ea typeface="Source Sans Pro"/>
                <a:cs typeface="Source Sans Pro"/>
                <a:sym typeface="Source Sans Pro"/>
              </a:rPr>
              <a:t>‹#›</a:t>
            </a:fld>
            <a:endParaRPr lang="en" sz="1000">
              <a:solidFill>
                <a:schemeClr val="lt2"/>
              </a:solidFill>
              <a:latin typeface="Source Sans Pro"/>
              <a:ea typeface="Source Sans Pro"/>
              <a:cs typeface="Source Sans Pro"/>
              <a:sym typeface="Source Sans Pro"/>
            </a:endParaRPr>
          </a:p>
        </p:txBody>
      </p:sp>
    </p:spTree>
    <p:extLst>
      <p:ext uri="{BB962C8B-B14F-4D97-AF65-F5344CB8AC3E}">
        <p14:creationId xmlns:p14="http://schemas.microsoft.com/office/powerpoint/2010/main" val="132790838"/>
      </p:ext>
    </p:extLst>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DDF5F92-E675-4B36-9A60-69A962A68675}" type="datetimeFigureOut">
              <a:rPr lang="en-US" dirty="0"/>
              <a:t>11/4/2023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pPr lvl="0">
              <a:spcBef>
                <a:spcPts val="0"/>
              </a:spcBef>
              <a:buNone/>
            </a:pPr>
            <a:fld id="{00000000-1234-1234-1234-123412341234}" type="slidenum">
              <a:rPr lang="en" smtClean="0"/>
              <a:t>‹#›</a:t>
            </a:fld>
            <a:endParaRPr lang="en"/>
          </a:p>
        </p:txBody>
      </p:sp>
    </p:spTree>
    <p:extLst>
      <p:ext uri="{BB962C8B-B14F-4D97-AF65-F5344CB8AC3E}">
        <p14:creationId xmlns:p14="http://schemas.microsoft.com/office/powerpoint/2010/main" val="13411804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Rectangle 1"/>
          <p:cNvSpPr/>
          <p:nvPr/>
        </p:nvSpPr>
        <p:spPr>
          <a:xfrm>
            <a:off x="5715000" y="0"/>
            <a:ext cx="3429000" cy="5143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9" name="Title 8"/>
          <p:cNvSpPr>
            <a:spLocks noGrp="1"/>
          </p:cNvSpPr>
          <p:nvPr>
            <p:ph type="title"/>
          </p:nvPr>
        </p:nvSpPr>
        <p:spPr>
          <a:xfrm>
            <a:off x="6196053" y="406712"/>
            <a:ext cx="2537460" cy="1440180"/>
          </a:xfrm>
        </p:spPr>
        <p:txBody>
          <a:bodyPr anchor="b">
            <a:noAutofit/>
          </a:bodyPr>
          <a:lstStyle>
            <a:lvl1pPr>
              <a:lnSpc>
                <a:spcPct val="85000"/>
              </a:lnSpc>
              <a:defRPr sz="300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571500" y="571500"/>
            <a:ext cx="4572000" cy="3429000"/>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06987" y="1883860"/>
            <a:ext cx="2548890" cy="2345240"/>
          </a:xfrm>
        </p:spPr>
        <p:txBody>
          <a:bodyPr>
            <a:normAutofit/>
          </a:bodyPr>
          <a:lstStyle>
            <a:lvl1pPr marL="0" marR="0" indent="0" algn="l" defTabSz="685800" rtl="0" eaLnBrk="1" fontAlgn="auto" latinLnBrk="0" hangingPunct="1">
              <a:lnSpc>
                <a:spcPct val="100000"/>
              </a:lnSpc>
              <a:spcBef>
                <a:spcPts val="900"/>
              </a:spcBef>
              <a:spcAft>
                <a:spcPts val="0"/>
              </a:spcAft>
              <a:buClrTx/>
              <a:buSzTx/>
              <a:buFontTx/>
              <a:buNone/>
              <a:tabLst/>
              <a:defRPr sz="1350">
                <a:solidFill>
                  <a:srgbClr val="262626"/>
                </a:solidFill>
              </a:defRPr>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marL="0" marR="0" lvl="0" indent="0" algn="l" defTabSz="685800" rtl="0" eaLnBrk="1" fontAlgn="auto" latinLnBrk="0" hangingPunct="1">
              <a:lnSpc>
                <a:spcPct val="100000"/>
              </a:lnSpc>
              <a:spcBef>
                <a:spcPts val="1050"/>
              </a:spcBef>
              <a:spcAft>
                <a:spcPts val="0"/>
              </a:spcAft>
              <a:buClrTx/>
              <a:buSzTx/>
              <a:buFontTx/>
              <a:buNone/>
              <a:tabLst/>
              <a:defRPr/>
            </a:pPr>
            <a:r>
              <a:rPr lang="en-US"/>
              <a:t>Click to edit Master text styles</a:t>
            </a:r>
          </a:p>
        </p:txBody>
      </p:sp>
      <p:sp>
        <p:nvSpPr>
          <p:cNvPr id="5" name="Date Placeholder 4"/>
          <p:cNvSpPr>
            <a:spLocks noGrp="1"/>
          </p:cNvSpPr>
          <p:nvPr>
            <p:ph type="dt" sz="half" idx="10"/>
          </p:nvPr>
        </p:nvSpPr>
        <p:spPr/>
        <p:txBody>
          <a:bodyPr/>
          <a:lstStyle/>
          <a:p>
            <a:fld id="{AF6E2C9B-5FA2-460D-9BE7-B0812FC2A6FF}" type="datetimeFigureOut">
              <a:rPr lang="en-US" dirty="0"/>
              <a:t>11/4/2023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lvl1pPr>
              <a:defRPr>
                <a:solidFill>
                  <a:srgbClr val="FFFFFF">
                    <a:alpha val="20000"/>
                  </a:srgbClr>
                </a:solidFill>
              </a:defRPr>
            </a:lvl1pPr>
          </a:lstStyle>
          <a:p>
            <a:pPr lvl="0" algn="r">
              <a:spcBef>
                <a:spcPts val="0"/>
              </a:spcBef>
              <a:buNone/>
            </a:pPr>
            <a:fld id="{00000000-1234-1234-1234-123412341234}" type="slidenum">
              <a:rPr lang="en" sz="1000" smtClean="0">
                <a:solidFill>
                  <a:schemeClr val="lt2"/>
                </a:solidFill>
                <a:latin typeface="Source Sans Pro"/>
                <a:ea typeface="Source Sans Pro"/>
                <a:cs typeface="Source Sans Pro"/>
                <a:sym typeface="Source Sans Pro"/>
              </a:rPr>
              <a:t>‹#›</a:t>
            </a:fld>
            <a:endParaRPr lang="en" sz="1000">
              <a:solidFill>
                <a:schemeClr val="lt2"/>
              </a:solidFill>
              <a:latin typeface="Source Sans Pro"/>
              <a:ea typeface="Source Sans Pro"/>
              <a:cs typeface="Source Sans Pro"/>
              <a:sym typeface="Source Sans Pro"/>
            </a:endParaRPr>
          </a:p>
        </p:txBody>
      </p:sp>
    </p:spTree>
    <p:extLst>
      <p:ext uri="{BB962C8B-B14F-4D97-AF65-F5344CB8AC3E}">
        <p14:creationId xmlns:p14="http://schemas.microsoft.com/office/powerpoint/2010/main" val="2175196019"/>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86918" y="4064001"/>
            <a:ext cx="8085582" cy="459962"/>
          </a:xfrm>
        </p:spPr>
        <p:txBody>
          <a:bodyPr anchor="b">
            <a:normAutofit/>
          </a:bodyPr>
          <a:lstStyle>
            <a:lvl1pPr>
              <a:defRPr sz="24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9144000" cy="3998214"/>
          </a:xfrm>
          <a:solidFill>
            <a:schemeClr val="accent1">
              <a:lumMod val="40000"/>
              <a:lumOff val="60000"/>
            </a:schemeClr>
          </a:solidFill>
        </p:spPr>
        <p:txBody>
          <a:bodyPr anchor="t"/>
          <a:lstStyle>
            <a:lvl1pPr marL="0" indent="0" algn="ctr">
              <a:spcBef>
                <a:spcPts val="600"/>
              </a:spcBef>
              <a:buNone/>
              <a:defRPr sz="2400">
                <a:solidFill>
                  <a:schemeClr val="tx1">
                    <a:lumMod val="75000"/>
                    <a:lumOff val="25000"/>
                  </a:schemeClr>
                </a:solidFill>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507492" y="4432301"/>
            <a:ext cx="6922008" cy="400050"/>
          </a:xfrm>
        </p:spPr>
        <p:txBody>
          <a:bodyPr>
            <a:normAutofit/>
          </a:bodyPr>
          <a:lstStyle>
            <a:lvl1pPr marL="0" indent="0">
              <a:lnSpc>
                <a:spcPct val="90000"/>
              </a:lnSpc>
              <a:buNone/>
              <a:defRPr sz="1050">
                <a:solidFill>
                  <a:srgbClr val="262626"/>
                </a:solidFill>
              </a:defRPr>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12" name="Date Placeholder 11"/>
          <p:cNvSpPr>
            <a:spLocks noGrp="1"/>
          </p:cNvSpPr>
          <p:nvPr>
            <p:ph type="dt" sz="half" idx="10"/>
          </p:nvPr>
        </p:nvSpPr>
        <p:spPr/>
        <p:txBody>
          <a:bodyPr/>
          <a:lstStyle>
            <a:lvl1pPr>
              <a:defRPr>
                <a:solidFill>
                  <a:srgbClr val="FFFFFF">
                    <a:alpha val="80000"/>
                  </a:srgbClr>
                </a:solidFill>
              </a:defRPr>
            </a:lvl1pPr>
          </a:lstStyle>
          <a:p>
            <a:fld id="{5586B75A-687E-405C-8A0B-8D00578BA2C3}" type="datetimeFigureOut">
              <a:rPr lang="en-US" dirty="0"/>
              <a:pPr/>
              <a:t>11/4/2023</a:t>
            </a:fld>
            <a:endParaRPr lang="en-US" dirty="0"/>
          </a:p>
        </p:txBody>
      </p:sp>
      <p:sp>
        <p:nvSpPr>
          <p:cNvPr id="13" name="Footer Placeholder 12"/>
          <p:cNvSpPr>
            <a:spLocks noGrp="1"/>
          </p:cNvSpPr>
          <p:nvPr>
            <p:ph type="ftr" sz="quarter" idx="11"/>
          </p:nvPr>
        </p:nvSpPr>
        <p:spPr/>
        <p:txBody>
          <a:bodyPr/>
          <a:lstStyle>
            <a:lvl1pPr>
              <a:defRPr>
                <a:solidFill>
                  <a:srgbClr val="FFFFFF">
                    <a:alpha val="80000"/>
                  </a:srgbClr>
                </a:solidFill>
              </a:defRPr>
            </a:lvl1pPr>
          </a:lstStyle>
          <a:p>
            <a:endParaRPr lang="en-US" dirty="0"/>
          </a:p>
        </p:txBody>
      </p:sp>
      <p:sp>
        <p:nvSpPr>
          <p:cNvPr id="14" name="Slide Number Placeholder 13"/>
          <p:cNvSpPr>
            <a:spLocks noGrp="1"/>
          </p:cNvSpPr>
          <p:nvPr>
            <p:ph type="sldNum" sz="quarter" idx="12"/>
          </p:nvPr>
        </p:nvSpPr>
        <p:spPr/>
        <p:txBody>
          <a:bodyPr/>
          <a:lstStyle>
            <a:lvl1pPr>
              <a:defRPr>
                <a:solidFill>
                  <a:srgbClr val="FFFFFF">
                    <a:alpha val="25000"/>
                  </a:srgbClr>
                </a:solidFill>
              </a:defRPr>
            </a:lvl1pPr>
          </a:lstStyle>
          <a:p>
            <a:pPr lvl="0" algn="r">
              <a:spcBef>
                <a:spcPts val="0"/>
              </a:spcBef>
              <a:buNone/>
            </a:pPr>
            <a:fld id="{00000000-1234-1234-1234-123412341234}" type="slidenum">
              <a:rPr lang="en" sz="1000" smtClean="0">
                <a:solidFill>
                  <a:schemeClr val="lt2"/>
                </a:solidFill>
                <a:latin typeface="Source Sans Pro"/>
                <a:ea typeface="Source Sans Pro"/>
                <a:cs typeface="Source Sans Pro"/>
                <a:sym typeface="Source Sans Pro"/>
              </a:rPr>
              <a:t>‹#›</a:t>
            </a:fld>
            <a:endParaRPr lang="en" sz="1000">
              <a:solidFill>
                <a:schemeClr val="lt2"/>
              </a:solidFill>
              <a:latin typeface="Source Sans Pro"/>
              <a:ea typeface="Source Sans Pro"/>
              <a:cs typeface="Source Sans Pro"/>
              <a:sym typeface="Source Sans Pro"/>
            </a:endParaRPr>
          </a:p>
        </p:txBody>
      </p:sp>
    </p:spTree>
    <p:extLst>
      <p:ext uri="{BB962C8B-B14F-4D97-AF65-F5344CB8AC3E}">
        <p14:creationId xmlns:p14="http://schemas.microsoft.com/office/powerpoint/2010/main" val="3380029148"/>
      </p:ext>
    </p:extLst>
  </p:cSld>
  <p:clrMapOvr>
    <a:overrideClrMapping bg1="lt1" tx1="dk1" bg2="lt2" tx2="dk2" accent1="accent1" accent2="accent2" accent3="accent3" accent4="accent4" accent5="accent5" accent6="accent6" hlink="hlink" folHlink="folHlink"/>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F4E5243-F52A-4D37-9694-EB26C6C31910}" type="datetimeFigureOut">
              <a:rPr lang="en-US" dirty="0"/>
              <a:t>11/4/2023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lvl="0" algn="r">
              <a:spcBef>
                <a:spcPts val="0"/>
              </a:spcBef>
              <a:buNone/>
            </a:pPr>
            <a:fld id="{00000000-1234-1234-1234-123412341234}" type="slidenum">
              <a:rPr lang="en" sz="1000" smtClean="0">
                <a:solidFill>
                  <a:schemeClr val="lt2"/>
                </a:solidFill>
                <a:latin typeface="Source Sans Pro"/>
                <a:ea typeface="Source Sans Pro"/>
                <a:cs typeface="Source Sans Pro"/>
                <a:sym typeface="Source Sans Pro"/>
              </a:rPr>
              <a:t>‹#›</a:t>
            </a:fld>
            <a:endParaRPr lang="en" sz="1000">
              <a:solidFill>
                <a:schemeClr val="lt2"/>
              </a:solidFill>
              <a:latin typeface="Source Sans Pro"/>
              <a:ea typeface="Source Sans Pro"/>
              <a:cs typeface="Source Sans Pro"/>
              <a:sym typeface="Source Sans Pro"/>
            </a:endParaRPr>
          </a:p>
        </p:txBody>
      </p:sp>
    </p:spTree>
    <p:extLst>
      <p:ext uri="{BB962C8B-B14F-4D97-AF65-F5344CB8AC3E}">
        <p14:creationId xmlns:p14="http://schemas.microsoft.com/office/powerpoint/2010/main" val="3086115313"/>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7963" y="521494"/>
            <a:ext cx="1971675" cy="360045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578644" y="535782"/>
            <a:ext cx="5800725" cy="405050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A77B6E1-634A-48DC-9E8B-D894023267EF}" type="datetimeFigureOut">
              <a:rPr lang="en-US" dirty="0"/>
              <a:t>11/4/2023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lvl="0" algn="r">
              <a:spcBef>
                <a:spcPts val="0"/>
              </a:spcBef>
              <a:buNone/>
            </a:pPr>
            <a:fld id="{00000000-1234-1234-1234-123412341234}" type="slidenum">
              <a:rPr lang="en" sz="1000" smtClean="0">
                <a:solidFill>
                  <a:schemeClr val="lt2"/>
                </a:solidFill>
                <a:latin typeface="Source Sans Pro"/>
                <a:ea typeface="Source Sans Pro"/>
                <a:cs typeface="Source Sans Pro"/>
                <a:sym typeface="Source Sans Pro"/>
              </a:rPr>
              <a:t>‹#›</a:t>
            </a:fld>
            <a:endParaRPr lang="en" sz="1000">
              <a:solidFill>
                <a:schemeClr val="lt2"/>
              </a:solidFill>
              <a:latin typeface="Source Sans Pro"/>
              <a:ea typeface="Source Sans Pro"/>
              <a:cs typeface="Source Sans Pro"/>
              <a:sym typeface="Source Sans Pro"/>
            </a:endParaRPr>
          </a:p>
        </p:txBody>
      </p:sp>
    </p:spTree>
    <p:extLst>
      <p:ext uri="{BB962C8B-B14F-4D97-AF65-F5344CB8AC3E}">
        <p14:creationId xmlns:p14="http://schemas.microsoft.com/office/powerpoint/2010/main" val="2087532680"/>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Big number">
    <p:spTree>
      <p:nvGrpSpPr>
        <p:cNvPr id="1" name="Shape 47"/>
        <p:cNvGrpSpPr/>
        <p:nvPr/>
      </p:nvGrpSpPr>
      <p:grpSpPr>
        <a:xfrm>
          <a:off x="0" y="0"/>
          <a:ext cx="0" cy="0"/>
          <a:chOff x="0" y="0"/>
          <a:chExt cx="0" cy="0"/>
        </a:xfrm>
      </p:grpSpPr>
      <p:sp>
        <p:nvSpPr>
          <p:cNvPr id="49" name="Shape 49"/>
          <p:cNvSpPr txBox="1">
            <a:spLocks noGrp="1"/>
          </p:cNvSpPr>
          <p:nvPr>
            <p:ph type="title"/>
          </p:nvPr>
        </p:nvSpPr>
        <p:spPr>
          <a:xfrm>
            <a:off x="311700" y="743000"/>
            <a:ext cx="8520599" cy="2006399"/>
          </a:xfrm>
          <a:prstGeom prst="rect">
            <a:avLst/>
          </a:prstGeom>
        </p:spPr>
        <p:txBody>
          <a:bodyPr lIns="91425" tIns="91425" rIns="91425" bIns="91425" anchor="b" anchorCtr="0"/>
          <a:lstStyle>
            <a:lvl1pPr lvl="0" algn="ctr">
              <a:spcBef>
                <a:spcPts val="0"/>
              </a:spcBef>
              <a:buSzPct val="100000"/>
              <a:buFont typeface="Source Sans Pro"/>
              <a:defRPr sz="12000">
                <a:latin typeface="Source Sans Pro"/>
                <a:ea typeface="Source Sans Pro"/>
                <a:cs typeface="Source Sans Pro"/>
                <a:sym typeface="Source Sans Pro"/>
              </a:defRPr>
            </a:lvl1pPr>
            <a:lvl2pPr lvl="1" algn="ctr">
              <a:spcBef>
                <a:spcPts val="0"/>
              </a:spcBef>
              <a:buSzPct val="100000"/>
              <a:buFont typeface="Source Sans Pro"/>
              <a:defRPr sz="12000">
                <a:latin typeface="Source Sans Pro"/>
                <a:ea typeface="Source Sans Pro"/>
                <a:cs typeface="Source Sans Pro"/>
                <a:sym typeface="Source Sans Pro"/>
              </a:defRPr>
            </a:lvl2pPr>
            <a:lvl3pPr lvl="2" algn="ctr">
              <a:spcBef>
                <a:spcPts val="0"/>
              </a:spcBef>
              <a:buSzPct val="100000"/>
              <a:buFont typeface="Source Sans Pro"/>
              <a:defRPr sz="12000">
                <a:latin typeface="Source Sans Pro"/>
                <a:ea typeface="Source Sans Pro"/>
                <a:cs typeface="Source Sans Pro"/>
                <a:sym typeface="Source Sans Pro"/>
              </a:defRPr>
            </a:lvl3pPr>
            <a:lvl4pPr lvl="3" algn="ctr">
              <a:spcBef>
                <a:spcPts val="0"/>
              </a:spcBef>
              <a:buSzPct val="100000"/>
              <a:buFont typeface="Source Sans Pro"/>
              <a:defRPr sz="12000">
                <a:latin typeface="Source Sans Pro"/>
                <a:ea typeface="Source Sans Pro"/>
                <a:cs typeface="Source Sans Pro"/>
                <a:sym typeface="Source Sans Pro"/>
              </a:defRPr>
            </a:lvl4pPr>
            <a:lvl5pPr lvl="4" algn="ctr">
              <a:spcBef>
                <a:spcPts val="0"/>
              </a:spcBef>
              <a:buSzPct val="100000"/>
              <a:buFont typeface="Source Sans Pro"/>
              <a:defRPr sz="12000">
                <a:latin typeface="Source Sans Pro"/>
                <a:ea typeface="Source Sans Pro"/>
                <a:cs typeface="Source Sans Pro"/>
                <a:sym typeface="Source Sans Pro"/>
              </a:defRPr>
            </a:lvl5pPr>
            <a:lvl6pPr lvl="5" algn="ctr">
              <a:spcBef>
                <a:spcPts val="0"/>
              </a:spcBef>
              <a:buSzPct val="100000"/>
              <a:buFont typeface="Source Sans Pro"/>
              <a:defRPr sz="12000">
                <a:latin typeface="Source Sans Pro"/>
                <a:ea typeface="Source Sans Pro"/>
                <a:cs typeface="Source Sans Pro"/>
                <a:sym typeface="Source Sans Pro"/>
              </a:defRPr>
            </a:lvl6pPr>
            <a:lvl7pPr lvl="6" algn="ctr">
              <a:spcBef>
                <a:spcPts val="0"/>
              </a:spcBef>
              <a:buSzPct val="100000"/>
              <a:buFont typeface="Source Sans Pro"/>
              <a:defRPr sz="12000">
                <a:latin typeface="Source Sans Pro"/>
                <a:ea typeface="Source Sans Pro"/>
                <a:cs typeface="Source Sans Pro"/>
                <a:sym typeface="Source Sans Pro"/>
              </a:defRPr>
            </a:lvl7pPr>
            <a:lvl8pPr lvl="7" algn="ctr">
              <a:spcBef>
                <a:spcPts val="0"/>
              </a:spcBef>
              <a:buSzPct val="100000"/>
              <a:buFont typeface="Source Sans Pro"/>
              <a:defRPr sz="12000">
                <a:latin typeface="Source Sans Pro"/>
                <a:ea typeface="Source Sans Pro"/>
                <a:cs typeface="Source Sans Pro"/>
                <a:sym typeface="Source Sans Pro"/>
              </a:defRPr>
            </a:lvl8pPr>
            <a:lvl9pPr lvl="8" algn="ctr">
              <a:spcBef>
                <a:spcPts val="0"/>
              </a:spcBef>
              <a:buSzPct val="100000"/>
              <a:buFont typeface="Source Sans Pro"/>
              <a:defRPr sz="12000">
                <a:latin typeface="Source Sans Pro"/>
                <a:ea typeface="Source Sans Pro"/>
                <a:cs typeface="Source Sans Pro"/>
                <a:sym typeface="Source Sans Pro"/>
              </a:defRPr>
            </a:lvl9pPr>
          </a:lstStyle>
          <a:p>
            <a:endParaRPr/>
          </a:p>
        </p:txBody>
      </p:sp>
      <p:sp>
        <p:nvSpPr>
          <p:cNvPr id="50" name="Shape 50"/>
          <p:cNvSpPr txBox="1">
            <a:spLocks noGrp="1"/>
          </p:cNvSpPr>
          <p:nvPr>
            <p:ph type="body" idx="1"/>
          </p:nvPr>
        </p:nvSpPr>
        <p:spPr>
          <a:xfrm>
            <a:off x="311700" y="2845181"/>
            <a:ext cx="8520599" cy="1300800"/>
          </a:xfrm>
          <a:prstGeom prst="rect">
            <a:avLst/>
          </a:prstGeom>
        </p:spPr>
        <p:txBody>
          <a:bodyPr lIns="91425" tIns="91425" rIns="91425" bIns="91425" anchor="t" anchorCtr="0"/>
          <a:lstStyle>
            <a:lvl1pPr lvl="0" algn="ctr">
              <a:spcBef>
                <a:spcPts val="0"/>
              </a:spcBef>
              <a:buClr>
                <a:schemeClr val="lt1"/>
              </a:buClr>
              <a:defRPr>
                <a:solidFill>
                  <a:schemeClr val="lt1"/>
                </a:solidFill>
              </a:defRPr>
            </a:lvl1pPr>
            <a:lvl2pPr lvl="1" algn="ctr">
              <a:spcBef>
                <a:spcPts val="0"/>
              </a:spcBef>
              <a:buClr>
                <a:schemeClr val="lt1"/>
              </a:buClr>
              <a:defRPr>
                <a:solidFill>
                  <a:schemeClr val="lt1"/>
                </a:solidFill>
              </a:defRPr>
            </a:lvl2pPr>
            <a:lvl3pPr lvl="2" algn="ctr">
              <a:spcBef>
                <a:spcPts val="0"/>
              </a:spcBef>
              <a:buClr>
                <a:schemeClr val="lt1"/>
              </a:buClr>
              <a:defRPr>
                <a:solidFill>
                  <a:schemeClr val="lt1"/>
                </a:solidFill>
              </a:defRPr>
            </a:lvl3pPr>
            <a:lvl4pPr lvl="3" algn="ctr">
              <a:spcBef>
                <a:spcPts val="0"/>
              </a:spcBef>
              <a:buClr>
                <a:schemeClr val="lt1"/>
              </a:buClr>
              <a:defRPr>
                <a:solidFill>
                  <a:schemeClr val="lt1"/>
                </a:solidFill>
              </a:defRPr>
            </a:lvl4pPr>
            <a:lvl5pPr lvl="4" algn="ctr">
              <a:spcBef>
                <a:spcPts val="0"/>
              </a:spcBef>
              <a:buClr>
                <a:schemeClr val="lt1"/>
              </a:buClr>
              <a:defRPr>
                <a:solidFill>
                  <a:schemeClr val="lt1"/>
                </a:solidFill>
              </a:defRPr>
            </a:lvl5pPr>
            <a:lvl6pPr lvl="5" algn="ctr">
              <a:spcBef>
                <a:spcPts val="0"/>
              </a:spcBef>
              <a:buClr>
                <a:schemeClr val="lt1"/>
              </a:buClr>
              <a:defRPr>
                <a:solidFill>
                  <a:schemeClr val="lt1"/>
                </a:solidFill>
              </a:defRPr>
            </a:lvl6pPr>
            <a:lvl7pPr lvl="6" algn="ctr">
              <a:spcBef>
                <a:spcPts val="0"/>
              </a:spcBef>
              <a:buClr>
                <a:schemeClr val="lt1"/>
              </a:buClr>
              <a:defRPr>
                <a:solidFill>
                  <a:schemeClr val="lt1"/>
                </a:solidFill>
              </a:defRPr>
            </a:lvl7pPr>
            <a:lvl8pPr lvl="7" algn="ctr">
              <a:spcBef>
                <a:spcPts val="0"/>
              </a:spcBef>
              <a:buClr>
                <a:schemeClr val="lt1"/>
              </a:buClr>
              <a:defRPr>
                <a:solidFill>
                  <a:schemeClr val="lt1"/>
                </a:solidFill>
              </a:defRPr>
            </a:lvl8pPr>
            <a:lvl9pPr lvl="8" algn="ctr">
              <a:spcBef>
                <a:spcPts val="0"/>
              </a:spcBef>
              <a:buClr>
                <a:schemeClr val="lt1"/>
              </a:buClr>
              <a:defRPr>
                <a:solidFill>
                  <a:schemeClr val="lt1"/>
                </a:solidFill>
              </a:defRPr>
            </a:lvl9pPr>
          </a:lstStyle>
          <a:p>
            <a:endParaRPr/>
          </a:p>
        </p:txBody>
      </p:sp>
      <p:sp>
        <p:nvSpPr>
          <p:cNvPr id="51" name="Shape 51"/>
          <p:cNvSpPr txBox="1">
            <a:spLocks noGrp="1"/>
          </p:cNvSpPr>
          <p:nvPr>
            <p:ph type="sldNum" idx="12"/>
          </p:nvPr>
        </p:nvSpPr>
        <p:spPr>
          <a:xfrm>
            <a:off x="8497999" y="4688758"/>
            <a:ext cx="548699"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solidFill>
                  <a:schemeClr val="lt1"/>
                </a:solidFill>
              </a:rPr>
              <a:t>‹#›</a:t>
            </a:fld>
            <a:endParaRPr lang="en">
              <a:solidFill>
                <a:schemeClr val="lt1"/>
              </a:solidFill>
            </a:endParaRPr>
          </a:p>
        </p:txBody>
      </p:sp>
    </p:spTree>
    <p:extLst>
      <p:ext uri="{BB962C8B-B14F-4D97-AF65-F5344CB8AC3E}">
        <p14:creationId xmlns:p14="http://schemas.microsoft.com/office/powerpoint/2010/main" val="290454044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Title and body">
    <p:spTree>
      <p:nvGrpSpPr>
        <p:cNvPr id="1" name="Shape 18"/>
        <p:cNvGrpSpPr/>
        <p:nvPr/>
      </p:nvGrpSpPr>
      <p:grpSpPr>
        <a:xfrm>
          <a:off x="0" y="0"/>
          <a:ext cx="0" cy="0"/>
          <a:chOff x="0" y="0"/>
          <a:chExt cx="0" cy="0"/>
        </a:xfrm>
      </p:grpSpPr>
      <p:sp>
        <p:nvSpPr>
          <p:cNvPr id="19" name="Shape 19"/>
          <p:cNvSpPr txBox="1">
            <a:spLocks noGrp="1"/>
          </p:cNvSpPr>
          <p:nvPr>
            <p:ph type="title"/>
          </p:nvPr>
        </p:nvSpPr>
        <p:spPr>
          <a:xfrm>
            <a:off x="311700" y="445025"/>
            <a:ext cx="8520599" cy="623400"/>
          </a:xfrm>
          <a:prstGeom prst="rect">
            <a:avLst/>
          </a:prstGeom>
        </p:spPr>
        <p:txBody>
          <a:bodyPr lIns="91425" tIns="91425" rIns="91425" bIns="91425" anchor="t"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0" name="Shape 20"/>
          <p:cNvSpPr txBox="1">
            <a:spLocks noGrp="1"/>
          </p:cNvSpPr>
          <p:nvPr>
            <p:ph type="body" idx="1"/>
          </p:nvPr>
        </p:nvSpPr>
        <p:spPr>
          <a:xfrm>
            <a:off x="311700" y="1152475"/>
            <a:ext cx="8520599" cy="3416400"/>
          </a:xfrm>
          <a:prstGeom prst="rect">
            <a:avLst/>
          </a:prstGeom>
        </p:spPr>
        <p:txBody>
          <a:bodyPr lIns="91425" tIns="91425" rIns="91425" bIns="91425" anchor="t"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1" name="Shape 21"/>
          <p:cNvSpPr txBox="1">
            <a:spLocks noGrp="1"/>
          </p:cNvSpPr>
          <p:nvPr>
            <p:ph type="sldNum" idx="12"/>
          </p:nvPr>
        </p:nvSpPr>
        <p:spPr>
          <a:xfrm>
            <a:off x="8497999" y="4688758"/>
            <a:ext cx="548699"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a:t>
            </a:fld>
            <a:endParaRPr lang="en"/>
          </a:p>
        </p:txBody>
      </p:sp>
    </p:spTree>
    <p:extLst>
      <p:ext uri="{BB962C8B-B14F-4D97-AF65-F5344CB8AC3E}">
        <p14:creationId xmlns:p14="http://schemas.microsoft.com/office/powerpoint/2010/main" val="41667838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92919" y="374650"/>
            <a:ext cx="8079581" cy="1243649"/>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507492" y="1508760"/>
            <a:ext cx="8065294" cy="282463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14350" y="4809335"/>
            <a:ext cx="3086100" cy="171450"/>
          </a:xfrm>
          <a:prstGeom prst="rect">
            <a:avLst/>
          </a:prstGeom>
        </p:spPr>
        <p:txBody>
          <a:bodyPr vert="horz" lIns="91440" tIns="45720" rIns="91440" bIns="45720" rtlCol="0" anchor="ctr"/>
          <a:lstStyle>
            <a:lvl1pPr algn="l">
              <a:defRPr sz="713">
                <a:solidFill>
                  <a:schemeClr val="tx1">
                    <a:alpha val="80000"/>
                  </a:schemeClr>
                </a:solidFill>
              </a:defRPr>
            </a:lvl1pPr>
          </a:lstStyle>
          <a:p>
            <a:fld id="{5586B75A-687E-405C-8A0B-8D00578BA2C3}" type="datetimeFigureOut">
              <a:rPr lang="en-US" dirty="0"/>
              <a:pPr/>
              <a:t>11/4/2023</a:t>
            </a:fld>
            <a:endParaRPr lang="en-US" dirty="0"/>
          </a:p>
        </p:txBody>
      </p:sp>
      <p:sp>
        <p:nvSpPr>
          <p:cNvPr id="5" name="Footer Placeholder 4"/>
          <p:cNvSpPr>
            <a:spLocks noGrp="1"/>
          </p:cNvSpPr>
          <p:nvPr>
            <p:ph type="ftr" sz="quarter" idx="3"/>
          </p:nvPr>
        </p:nvSpPr>
        <p:spPr>
          <a:xfrm>
            <a:off x="514350" y="4916023"/>
            <a:ext cx="3771900" cy="171450"/>
          </a:xfrm>
          <a:prstGeom prst="rect">
            <a:avLst/>
          </a:prstGeom>
        </p:spPr>
        <p:txBody>
          <a:bodyPr vert="horz" lIns="91440" tIns="45720" rIns="91440" bIns="45720" rtlCol="0" anchor="ctr"/>
          <a:lstStyle>
            <a:lvl1pPr algn="l">
              <a:defRPr sz="713" cap="all" baseline="0">
                <a:solidFill>
                  <a:schemeClr val="tx1">
                    <a:alpha val="80000"/>
                  </a:schemeClr>
                </a:solidFill>
              </a:defRPr>
            </a:lvl1pPr>
          </a:lstStyle>
          <a:p>
            <a:endParaRPr lang="en-US" dirty="0"/>
          </a:p>
        </p:txBody>
      </p:sp>
      <p:sp>
        <p:nvSpPr>
          <p:cNvPr id="6" name="Slide Number Placeholder 5"/>
          <p:cNvSpPr>
            <a:spLocks noGrp="1"/>
          </p:cNvSpPr>
          <p:nvPr>
            <p:ph type="sldNum" sz="quarter" idx="4"/>
          </p:nvPr>
        </p:nvSpPr>
        <p:spPr>
          <a:xfrm>
            <a:off x="6572945" y="4407310"/>
            <a:ext cx="2194560" cy="1047779"/>
          </a:xfrm>
          <a:prstGeom prst="rect">
            <a:avLst/>
          </a:prstGeom>
        </p:spPr>
        <p:txBody>
          <a:bodyPr vert="horz" lIns="91440" tIns="45720" rIns="91440" bIns="45720" rtlCol="0" anchor="b"/>
          <a:lstStyle>
            <a:lvl1pPr algn="r">
              <a:defRPr sz="7725" b="0">
                <a:ln>
                  <a:noFill/>
                </a:ln>
                <a:solidFill>
                  <a:schemeClr val="accent1">
                    <a:alpha val="25000"/>
                  </a:schemeClr>
                </a:solidFill>
                <a:latin typeface="+mj-lt"/>
              </a:defRPr>
            </a:lvl1pPr>
          </a:lstStyle>
          <a:p>
            <a:pPr lvl="0" algn="r">
              <a:spcBef>
                <a:spcPts val="0"/>
              </a:spcBef>
              <a:buNone/>
            </a:pPr>
            <a:fld id="{00000000-1234-1234-1234-123412341234}" type="slidenum">
              <a:rPr lang="en" sz="1000" smtClean="0">
                <a:solidFill>
                  <a:schemeClr val="lt2"/>
                </a:solidFill>
                <a:latin typeface="Source Sans Pro"/>
                <a:ea typeface="Source Sans Pro"/>
                <a:cs typeface="Source Sans Pro"/>
                <a:sym typeface="Source Sans Pro"/>
              </a:rPr>
              <a:t>‹#›</a:t>
            </a:fld>
            <a:endParaRPr lang="en" sz="1000">
              <a:solidFill>
                <a:schemeClr val="lt2"/>
              </a:solidFill>
              <a:latin typeface="Source Sans Pro"/>
              <a:ea typeface="Source Sans Pro"/>
              <a:cs typeface="Source Sans Pro"/>
              <a:sym typeface="Source Sans Pro"/>
            </a:endParaRPr>
          </a:p>
        </p:txBody>
      </p:sp>
    </p:spTree>
    <p:extLst>
      <p:ext uri="{BB962C8B-B14F-4D97-AF65-F5344CB8AC3E}">
        <p14:creationId xmlns:p14="http://schemas.microsoft.com/office/powerpoint/2010/main" val="140266486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hf sldNum="0" hdr="0" ftr="0" dt="0"/>
  <p:txStyles>
    <p:titleStyle>
      <a:lvl1pPr algn="l" defTabSz="685800" rtl="0" eaLnBrk="1" latinLnBrk="0" hangingPunct="1">
        <a:lnSpc>
          <a:spcPct val="85000"/>
        </a:lnSpc>
        <a:spcBef>
          <a:spcPct val="0"/>
        </a:spcBef>
        <a:buNone/>
        <a:defRPr sz="4050" kern="1200" spc="-90" baseline="0">
          <a:solidFill>
            <a:schemeClr val="accent1"/>
          </a:solidFill>
          <a:latin typeface="+mj-lt"/>
          <a:ea typeface="+mj-ea"/>
          <a:cs typeface="+mj-cs"/>
        </a:defRPr>
      </a:lvl1pPr>
    </p:titleStyle>
    <p:bodyStyle>
      <a:lvl1pPr marL="68580" indent="-68580" algn="l" defTabSz="685800" rtl="0" eaLnBrk="1" latinLnBrk="0" hangingPunct="1">
        <a:lnSpc>
          <a:spcPct val="85000"/>
        </a:lnSpc>
        <a:spcBef>
          <a:spcPts val="975"/>
        </a:spcBef>
        <a:buFont typeface="Arial" pitchFamily="34" charset="0"/>
        <a:buChar char=" "/>
        <a:defRPr sz="1800" kern="1200">
          <a:solidFill>
            <a:schemeClr val="tx1">
              <a:lumMod val="85000"/>
              <a:lumOff val="15000"/>
            </a:schemeClr>
          </a:solidFill>
          <a:latin typeface="+mn-lt"/>
          <a:ea typeface="+mn-ea"/>
          <a:cs typeface="+mn-cs"/>
        </a:defRPr>
      </a:lvl1pPr>
      <a:lvl2pPr marL="260604" indent="-257175" algn="l" defTabSz="685800" rtl="0" eaLnBrk="1" latinLnBrk="0" hangingPunct="1">
        <a:lnSpc>
          <a:spcPct val="85000"/>
        </a:lnSpc>
        <a:spcBef>
          <a:spcPts val="450"/>
        </a:spcBef>
        <a:buFont typeface="Arial" pitchFamily="34" charset="0"/>
        <a:buChar char=" "/>
        <a:defRPr sz="1800" kern="1200">
          <a:solidFill>
            <a:schemeClr val="tx1">
              <a:lumMod val="85000"/>
              <a:lumOff val="15000"/>
            </a:schemeClr>
          </a:solidFill>
          <a:latin typeface="+mn-lt"/>
          <a:ea typeface="+mn-ea"/>
          <a:cs typeface="+mn-cs"/>
        </a:defRPr>
      </a:lvl2pPr>
      <a:lvl3pPr marL="411480" indent="-411480" algn="l" defTabSz="685800" rtl="0" eaLnBrk="1" latinLnBrk="0" hangingPunct="1">
        <a:lnSpc>
          <a:spcPct val="85000"/>
        </a:lnSpc>
        <a:spcBef>
          <a:spcPts val="450"/>
        </a:spcBef>
        <a:buFont typeface="Arial" pitchFamily="34" charset="0"/>
        <a:buChar char=" "/>
        <a:defRPr sz="1500" i="1" kern="1200">
          <a:solidFill>
            <a:schemeClr val="tx1">
              <a:lumMod val="85000"/>
              <a:lumOff val="15000"/>
            </a:schemeClr>
          </a:solidFill>
          <a:latin typeface="+mn-lt"/>
          <a:ea typeface="+mn-ea"/>
          <a:cs typeface="+mn-cs"/>
        </a:defRPr>
      </a:lvl3pPr>
      <a:lvl4pPr marL="617220" indent="-617220" algn="l" defTabSz="685800" rtl="0" eaLnBrk="1" latinLnBrk="0" hangingPunct="1">
        <a:lnSpc>
          <a:spcPct val="85000"/>
        </a:lnSpc>
        <a:spcBef>
          <a:spcPts val="450"/>
        </a:spcBef>
        <a:buFont typeface="Arial" pitchFamily="34" charset="0"/>
        <a:buChar char=" "/>
        <a:defRPr sz="1350" kern="1200">
          <a:solidFill>
            <a:schemeClr val="tx1">
              <a:lumMod val="85000"/>
              <a:lumOff val="15000"/>
            </a:schemeClr>
          </a:solidFill>
          <a:latin typeface="+mn-lt"/>
          <a:ea typeface="+mn-ea"/>
          <a:cs typeface="+mn-cs"/>
        </a:defRPr>
      </a:lvl4pPr>
      <a:lvl5pPr marL="822960" indent="-822960" algn="l" defTabSz="685800" rtl="0" eaLnBrk="1" latinLnBrk="0" hangingPunct="1">
        <a:lnSpc>
          <a:spcPct val="85000"/>
        </a:lnSpc>
        <a:spcBef>
          <a:spcPts val="450"/>
        </a:spcBef>
        <a:buFont typeface="Arial" pitchFamily="34" charset="0"/>
        <a:buChar char=" "/>
        <a:defRPr sz="1350" kern="1200">
          <a:solidFill>
            <a:schemeClr val="tx1">
              <a:lumMod val="85000"/>
              <a:lumOff val="15000"/>
            </a:schemeClr>
          </a:solidFill>
          <a:latin typeface="+mn-lt"/>
          <a:ea typeface="+mn-ea"/>
          <a:cs typeface="+mn-cs"/>
        </a:defRPr>
      </a:lvl5pPr>
      <a:lvl6pPr marL="900000" indent="-171450" algn="l" defTabSz="685800" rtl="0" eaLnBrk="1" latinLnBrk="0" hangingPunct="1">
        <a:lnSpc>
          <a:spcPct val="85000"/>
        </a:lnSpc>
        <a:spcBef>
          <a:spcPts val="450"/>
        </a:spcBef>
        <a:buFont typeface="Arial" pitchFamily="34" charset="0"/>
        <a:buChar char=" "/>
        <a:defRPr sz="1350" kern="1200">
          <a:solidFill>
            <a:schemeClr val="tx1">
              <a:lumMod val="85000"/>
              <a:lumOff val="15000"/>
            </a:schemeClr>
          </a:solidFill>
          <a:latin typeface="+mn-lt"/>
          <a:ea typeface="+mn-ea"/>
          <a:cs typeface="+mn-cs"/>
        </a:defRPr>
      </a:lvl6pPr>
      <a:lvl7pPr marL="1050000" indent="-171450" algn="l" defTabSz="685800" rtl="0" eaLnBrk="1" latinLnBrk="0" hangingPunct="1">
        <a:lnSpc>
          <a:spcPct val="85000"/>
        </a:lnSpc>
        <a:spcBef>
          <a:spcPts val="450"/>
        </a:spcBef>
        <a:buFont typeface="Arial" pitchFamily="34" charset="0"/>
        <a:buChar char=" "/>
        <a:defRPr sz="1350" kern="1200">
          <a:solidFill>
            <a:schemeClr val="tx1">
              <a:lumMod val="85000"/>
              <a:lumOff val="15000"/>
            </a:schemeClr>
          </a:solidFill>
          <a:latin typeface="+mn-lt"/>
          <a:ea typeface="+mn-ea"/>
          <a:cs typeface="+mn-cs"/>
        </a:defRPr>
      </a:lvl7pPr>
      <a:lvl8pPr marL="1200000" indent="-171450" algn="l" defTabSz="685800" rtl="0" eaLnBrk="1" latinLnBrk="0" hangingPunct="1">
        <a:lnSpc>
          <a:spcPct val="85000"/>
        </a:lnSpc>
        <a:spcBef>
          <a:spcPts val="450"/>
        </a:spcBef>
        <a:buFont typeface="Arial" pitchFamily="34" charset="0"/>
        <a:buChar char=" "/>
        <a:defRPr sz="1350" kern="1200">
          <a:solidFill>
            <a:schemeClr val="tx1">
              <a:lumMod val="85000"/>
              <a:lumOff val="15000"/>
            </a:schemeClr>
          </a:solidFill>
          <a:latin typeface="+mn-lt"/>
          <a:ea typeface="+mn-ea"/>
          <a:cs typeface="+mn-cs"/>
        </a:defRPr>
      </a:lvl8pPr>
      <a:lvl9pPr marL="1350000" indent="-171450" algn="l" defTabSz="685800" rtl="0" eaLnBrk="1" latinLnBrk="0" hangingPunct="1">
        <a:lnSpc>
          <a:spcPct val="85000"/>
        </a:lnSpc>
        <a:spcBef>
          <a:spcPts val="450"/>
        </a:spcBef>
        <a:buFont typeface="Arial" pitchFamily="34" charset="0"/>
        <a:buChar char=" "/>
        <a:defRPr sz="1350" kern="1200">
          <a:solidFill>
            <a:schemeClr val="tx1">
              <a:lumMod val="85000"/>
              <a:lumOff val="15000"/>
            </a:schemeClr>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hyperlink" Target="https://www.bluesevendesigns.com.au/2019/04/school-psychologists-vs-educational.html"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5.xml"/><Relationship Id="rId1" Type="http://schemas.openxmlformats.org/officeDocument/2006/relationships/slideLayout" Target="../slideLayouts/slideLayout1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57"/>
        <p:cNvGrpSpPr/>
        <p:nvPr/>
      </p:nvGrpSpPr>
      <p:grpSpPr>
        <a:xfrm>
          <a:off x="0" y="0"/>
          <a:ext cx="0" cy="0"/>
          <a:chOff x="0" y="0"/>
          <a:chExt cx="0" cy="0"/>
        </a:xfrm>
      </p:grpSpPr>
      <p:sp>
        <p:nvSpPr>
          <p:cNvPr id="63" name="Rectangle 62">
            <a:extLst>
              <a:ext uri="{FF2B5EF4-FFF2-40B4-BE49-F238E27FC236}">
                <a16:creationId xmlns:a16="http://schemas.microsoft.com/office/drawing/2014/main" id="{CD333CBE-B699-4E3B-9F45-C045F77343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5143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65" name="Rectangle 64">
            <a:extLst>
              <a:ext uri="{FF2B5EF4-FFF2-40B4-BE49-F238E27FC236}">
                <a16:creationId xmlns:a16="http://schemas.microsoft.com/office/drawing/2014/main" id="{FFE50961-0F1B-484C-85BC-4BD16B9FF9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5143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person sitting on a couch talking to a person&#10;&#10;Description automatically generated">
            <a:extLst>
              <a:ext uri="{FF2B5EF4-FFF2-40B4-BE49-F238E27FC236}">
                <a16:creationId xmlns:a16="http://schemas.microsoft.com/office/drawing/2014/main" id="{1B6EEC39-F20F-8BF4-CF58-7C6B51382564}"/>
              </a:ext>
            </a:extLst>
          </p:cNvPr>
          <p:cNvPicPr>
            <a:picLocks noChangeAspect="1"/>
          </p:cNvPicPr>
          <p:nvPr/>
        </p:nvPicPr>
        <p:blipFill rotWithShape="1">
          <a:blip r:embed="rId3">
            <a:alphaModFix amt="45000"/>
            <a:extLst>
              <a:ext uri="{837473B0-CC2E-450A-ABE3-18F120FF3D39}">
                <a1611:picAttrSrcUrl xmlns:a1611="http://schemas.microsoft.com/office/drawing/2016/11/main" r:id="rId4"/>
              </a:ext>
            </a:extLst>
          </a:blip>
          <a:srcRect b="15731"/>
          <a:stretch/>
        </p:blipFill>
        <p:spPr>
          <a:xfrm>
            <a:off x="20" y="10"/>
            <a:ext cx="9143980" cy="5143490"/>
          </a:xfrm>
          <a:prstGeom prst="rect">
            <a:avLst/>
          </a:prstGeom>
        </p:spPr>
      </p:pic>
      <p:sp>
        <p:nvSpPr>
          <p:cNvPr id="58" name="Shape 58"/>
          <p:cNvSpPr txBox="1">
            <a:spLocks noGrp="1"/>
          </p:cNvSpPr>
          <p:nvPr>
            <p:ph type="title"/>
          </p:nvPr>
        </p:nvSpPr>
        <p:spPr>
          <a:xfrm>
            <a:off x="452628" y="577850"/>
            <a:ext cx="8086725" cy="2514600"/>
          </a:xfrm>
        </p:spPr>
        <p:txBody>
          <a:bodyPr vert="horz" lIns="91440" tIns="45720" rIns="91440" bIns="45720" rtlCol="0" anchor="b" anchorCtr="0">
            <a:normAutofit/>
          </a:bodyPr>
          <a:lstStyle/>
          <a:p>
            <a:pPr lvl="0" algn="l" defTabSz="914400">
              <a:lnSpc>
                <a:spcPct val="80000"/>
              </a:lnSpc>
              <a:spcBef>
                <a:spcPct val="0"/>
              </a:spcBef>
            </a:pPr>
            <a:r>
              <a:rPr lang="en-US" sz="6200" kern="1200" spc="-120" baseline="0" dirty="0">
                <a:solidFill>
                  <a:schemeClr val="tx1"/>
                </a:solidFill>
                <a:latin typeface="+mj-lt"/>
                <a:ea typeface="+mj-ea"/>
                <a:cs typeface="+mj-cs"/>
              </a:rPr>
              <a:t>Counselor and Supervisor Development</a:t>
            </a:r>
          </a:p>
        </p:txBody>
      </p:sp>
    </p:spTree>
  </p:cSld>
  <p:clrMapOvr>
    <a:overrideClrMapping bg1="dk1" tx1="lt1" bg2="dk2" tx2="lt2" accent1="accent1" accent2="accent2" accent3="accent3" accent4="accent4" accent5="accent5" accent6="accent6" hlink="hlink" folHlink="folHlink"/>
  </p:clrMapOvr>
  <p:transition spd="slow">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58"/>
                                        </p:tgtEl>
                                        <p:attrNameLst>
                                          <p:attrName>style.visibility</p:attrName>
                                        </p:attrNameLst>
                                      </p:cBhvr>
                                      <p:to>
                                        <p:strVal val="visible"/>
                                      </p:to>
                                    </p:set>
                                    <p:animEffect transition="in" filter="fade">
                                      <p:cBhvr>
                                        <p:cTn id="7" dur="7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62"/>
        <p:cNvGrpSpPr/>
        <p:nvPr/>
      </p:nvGrpSpPr>
      <p:grpSpPr>
        <a:xfrm>
          <a:off x="0" y="0"/>
          <a:ext cx="0" cy="0"/>
          <a:chOff x="0" y="0"/>
          <a:chExt cx="0" cy="0"/>
        </a:xfrm>
      </p:grpSpPr>
      <p:sp>
        <p:nvSpPr>
          <p:cNvPr id="63" name="Shape 63"/>
          <p:cNvSpPr txBox="1">
            <a:spLocks noGrp="1"/>
          </p:cNvSpPr>
          <p:nvPr>
            <p:ph type="title"/>
          </p:nvPr>
        </p:nvSpPr>
        <p:spPr>
          <a:xfrm>
            <a:off x="3512343" y="374649"/>
            <a:ext cx="4922045" cy="1243649"/>
          </a:xfrm>
          <a:prstGeom prst="rect">
            <a:avLst/>
          </a:prstGeom>
        </p:spPr>
        <p:txBody>
          <a:bodyPr vert="horz" lIns="91440" tIns="45720" rIns="91440" bIns="45720" rtlCol="0" anchor="ctr" anchorCtr="0">
            <a:normAutofit/>
          </a:bodyPr>
          <a:lstStyle/>
          <a:p>
            <a:pPr lvl="0" defTabSz="914400">
              <a:spcBef>
                <a:spcPct val="0"/>
              </a:spcBef>
            </a:pPr>
            <a:r>
              <a:rPr lang="en-US" sz="4200" b="0" spc="-120">
                <a:solidFill>
                  <a:srgbClr val="4F3936"/>
                </a:solidFill>
                <a:highlight>
                  <a:srgbClr val="FFFFFF"/>
                </a:highlight>
                <a:sym typeface="Arial"/>
              </a:rPr>
              <a:t>Developmental Stages of Counselors</a:t>
            </a:r>
          </a:p>
        </p:txBody>
      </p:sp>
      <p:pic>
        <p:nvPicPr>
          <p:cNvPr id="66" name="Picture 65" descr="White puzzle with one red piece">
            <a:extLst>
              <a:ext uri="{FF2B5EF4-FFF2-40B4-BE49-F238E27FC236}">
                <a16:creationId xmlns:a16="http://schemas.microsoft.com/office/drawing/2014/main" id="{BEF08EE0-F290-7944-D0CA-332A6738EF7C}"/>
              </a:ext>
            </a:extLst>
          </p:cNvPr>
          <p:cNvPicPr>
            <a:picLocks noChangeAspect="1"/>
          </p:cNvPicPr>
          <p:nvPr/>
        </p:nvPicPr>
        <p:blipFill rotWithShape="1">
          <a:blip r:embed="rId3"/>
          <a:srcRect l="34096" r="32491" b="-2"/>
          <a:stretch/>
        </p:blipFill>
        <p:spPr>
          <a:xfrm>
            <a:off x="20" y="-4813"/>
            <a:ext cx="3058077" cy="5148313"/>
          </a:xfrm>
          <a:prstGeom prst="rect">
            <a:avLst/>
          </a:prstGeom>
        </p:spPr>
      </p:pic>
      <p:sp>
        <p:nvSpPr>
          <p:cNvPr id="64" name="Shape 64"/>
          <p:cNvSpPr txBox="1">
            <a:spLocks noGrp="1"/>
          </p:cNvSpPr>
          <p:nvPr>
            <p:ph type="body" idx="1"/>
          </p:nvPr>
        </p:nvSpPr>
        <p:spPr>
          <a:xfrm>
            <a:off x="3526917" y="1508760"/>
            <a:ext cx="4821746" cy="2824638"/>
          </a:xfrm>
          <a:prstGeom prst="rect">
            <a:avLst/>
          </a:prstGeom>
        </p:spPr>
        <p:txBody>
          <a:bodyPr vert="horz" lIns="91440" tIns="45720" rIns="91440" bIns="45720" rtlCol="0" anchorCtr="0">
            <a:normAutofit/>
          </a:bodyPr>
          <a:lstStyle/>
          <a:p>
            <a:pPr lvl="0" defTabSz="914400">
              <a:spcBef>
                <a:spcPts val="0"/>
              </a:spcBef>
              <a:spcAft>
                <a:spcPts val="600"/>
              </a:spcAft>
            </a:pPr>
            <a:endParaRPr lang="en-US" dirty="0">
              <a:highlight>
                <a:srgbClr val="FFFFFF"/>
              </a:highlight>
              <a:sym typeface="Arial"/>
            </a:endParaRPr>
          </a:p>
          <a:p>
            <a:pPr lvl="0" defTabSz="914400">
              <a:spcBef>
                <a:spcPts val="0"/>
              </a:spcBef>
              <a:spcAft>
                <a:spcPts val="600"/>
              </a:spcAft>
            </a:pPr>
            <a:r>
              <a:rPr lang="en-US" sz="2400" dirty="0">
                <a:highlight>
                  <a:srgbClr val="FFFFFF"/>
                </a:highlight>
                <a:sym typeface="Arial"/>
              </a:rPr>
              <a:t>Counselors are at different stages of professional development. Thus, regardless of the model of supervision you choose, you must consider the supervisee’s  level of training, experience, and proficiency.</a:t>
            </a:r>
          </a:p>
        </p:txBody>
      </p:sp>
    </p:spTree>
  </p:cSld>
  <p:clrMapOvr>
    <a:masterClrMapping/>
  </p:clrMapOvr>
  <p:transition spd="slow">
    <p:cut/>
  </p:transition>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68"/>
        <p:cNvGrpSpPr/>
        <p:nvPr/>
      </p:nvGrpSpPr>
      <p:grpSpPr>
        <a:xfrm>
          <a:off x="0" y="0"/>
          <a:ext cx="0" cy="0"/>
          <a:chOff x="0" y="0"/>
          <a:chExt cx="0" cy="0"/>
        </a:xfrm>
      </p:grpSpPr>
      <p:pic>
        <p:nvPicPr>
          <p:cNvPr id="73" name="Picture 72" descr="White puzzle with one red piece">
            <a:extLst>
              <a:ext uri="{FF2B5EF4-FFF2-40B4-BE49-F238E27FC236}">
                <a16:creationId xmlns:a16="http://schemas.microsoft.com/office/drawing/2014/main" id="{4414C22D-3B06-93FD-311C-7C3ECA32F76F}"/>
              </a:ext>
            </a:extLst>
          </p:cNvPr>
          <p:cNvPicPr>
            <a:picLocks noChangeAspect="1"/>
          </p:cNvPicPr>
          <p:nvPr/>
        </p:nvPicPr>
        <p:blipFill rotWithShape="1">
          <a:blip r:embed="rId3">
            <a:alphaModFix amt="35000"/>
          </a:blip>
          <a:srcRect/>
          <a:stretch/>
        </p:blipFill>
        <p:spPr>
          <a:xfrm>
            <a:off x="20" y="10"/>
            <a:ext cx="9143980" cy="5143490"/>
          </a:xfrm>
          <a:prstGeom prst="rect">
            <a:avLst/>
          </a:prstGeom>
        </p:spPr>
      </p:pic>
      <p:sp>
        <p:nvSpPr>
          <p:cNvPr id="6" name="Text Placeholder 5">
            <a:extLst>
              <a:ext uri="{FF2B5EF4-FFF2-40B4-BE49-F238E27FC236}">
                <a16:creationId xmlns:a16="http://schemas.microsoft.com/office/drawing/2014/main" id="{64D6B7C0-84BF-DD77-6FD5-61A912152C3A}"/>
              </a:ext>
            </a:extLst>
          </p:cNvPr>
          <p:cNvSpPr>
            <a:spLocks noGrp="1"/>
          </p:cNvSpPr>
          <p:nvPr>
            <p:ph type="body" idx="1"/>
          </p:nvPr>
        </p:nvSpPr>
        <p:spPr/>
        <p:txBody>
          <a:bodyPr>
            <a:normAutofit/>
          </a:bodyPr>
          <a:lstStyle/>
          <a:p>
            <a:r>
              <a:rPr lang="en-US" sz="2400" dirty="0">
                <a:solidFill>
                  <a:schemeClr val="tx1"/>
                </a:solidFill>
                <a:latin typeface="Arial"/>
                <a:ea typeface="Arial"/>
                <a:cs typeface="Arial"/>
                <a:sym typeface="Arial"/>
              </a:rPr>
              <a:t>Different supervisory approaches are appropriate for counselors at different stages of development. </a:t>
            </a:r>
          </a:p>
          <a:p>
            <a:endParaRPr lang="en-US" sz="2400" dirty="0">
              <a:solidFill>
                <a:schemeClr val="tx1"/>
              </a:solidFill>
              <a:latin typeface="Arial"/>
              <a:ea typeface="Arial"/>
              <a:cs typeface="Arial"/>
              <a:sym typeface="Arial"/>
            </a:endParaRPr>
          </a:p>
          <a:p>
            <a:r>
              <a:rPr lang="en-US" sz="2400" dirty="0">
                <a:solidFill>
                  <a:schemeClr val="tx1"/>
                </a:solidFill>
                <a:latin typeface="Arial"/>
                <a:ea typeface="Arial"/>
                <a:cs typeface="Arial"/>
                <a:sym typeface="Arial"/>
              </a:rPr>
              <a:t>An understanding of the supervisee’s (and supervisor’s) developmental needs is an essential ingredient for any model of supervision.</a:t>
            </a:r>
            <a:endParaRPr lang="en-US" sz="2400" dirty="0">
              <a:solidFill>
                <a:schemeClr val="tx1"/>
              </a:solidFill>
            </a:endParaRPr>
          </a:p>
        </p:txBody>
      </p:sp>
    </p:spTree>
  </p:cSld>
  <p:clrMapOvr>
    <a:overrideClrMapping bg1="dk1" tx1="lt1" bg2="dk2" tx2="lt2" accent1="accent1" accent2="accent2" accent3="accent3" accent4="accent4" accent5="accent5" accent6="accent6" hlink="hlink" folHlink="folHlink"/>
  </p:clrMapOvr>
  <p:transition spd="slow">
    <p:cut/>
  </p:transition>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74"/>
        <p:cNvGrpSpPr/>
        <p:nvPr/>
      </p:nvGrpSpPr>
      <p:grpSpPr>
        <a:xfrm>
          <a:off x="0" y="0"/>
          <a:ext cx="0" cy="0"/>
          <a:chOff x="0" y="0"/>
          <a:chExt cx="0" cy="0"/>
        </a:xfrm>
      </p:grpSpPr>
      <p:sp>
        <p:nvSpPr>
          <p:cNvPr id="75" name="Shape 75"/>
          <p:cNvSpPr txBox="1">
            <a:spLocks noGrp="1"/>
          </p:cNvSpPr>
          <p:nvPr>
            <p:ph type="title"/>
          </p:nvPr>
        </p:nvSpPr>
        <p:spPr>
          <a:xfrm>
            <a:off x="3512343" y="374649"/>
            <a:ext cx="4922045" cy="1243649"/>
          </a:xfrm>
          <a:prstGeom prst="rect">
            <a:avLst/>
          </a:prstGeom>
        </p:spPr>
        <p:txBody>
          <a:bodyPr vert="horz" lIns="91440" tIns="45720" rIns="91440" bIns="45720" rtlCol="0" anchor="ctr" anchorCtr="0">
            <a:normAutofit/>
          </a:bodyPr>
          <a:lstStyle/>
          <a:p>
            <a:pPr lvl="0" defTabSz="914400">
              <a:spcBef>
                <a:spcPct val="0"/>
              </a:spcBef>
              <a:buClr>
                <a:schemeClr val="dk2"/>
              </a:buClr>
              <a:buSzPct val="36666"/>
            </a:pPr>
            <a:r>
              <a:rPr lang="en-US" sz="4200" b="0" spc="-120">
                <a:solidFill>
                  <a:srgbClr val="6A3D61"/>
                </a:solidFill>
                <a:highlight>
                  <a:srgbClr val="FFFFFF"/>
                </a:highlight>
                <a:sym typeface="Arial"/>
              </a:rPr>
              <a:t>Developmental Stages of Counselors</a:t>
            </a:r>
          </a:p>
        </p:txBody>
      </p:sp>
      <p:pic>
        <p:nvPicPr>
          <p:cNvPr id="78" name="Picture 77" descr="Coloured beads on a skewer">
            <a:extLst>
              <a:ext uri="{FF2B5EF4-FFF2-40B4-BE49-F238E27FC236}">
                <a16:creationId xmlns:a16="http://schemas.microsoft.com/office/drawing/2014/main" id="{5D289DDF-D073-171E-8779-A96B5C9450F0}"/>
              </a:ext>
            </a:extLst>
          </p:cNvPr>
          <p:cNvPicPr>
            <a:picLocks noChangeAspect="1"/>
          </p:cNvPicPr>
          <p:nvPr/>
        </p:nvPicPr>
        <p:blipFill rotWithShape="1">
          <a:blip r:embed="rId3"/>
          <a:srcRect l="32409" r="27942"/>
          <a:stretch/>
        </p:blipFill>
        <p:spPr>
          <a:xfrm>
            <a:off x="20" y="-4813"/>
            <a:ext cx="3058077" cy="5148313"/>
          </a:xfrm>
          <a:prstGeom prst="rect">
            <a:avLst/>
          </a:prstGeom>
        </p:spPr>
      </p:pic>
      <p:sp>
        <p:nvSpPr>
          <p:cNvPr id="76" name="Shape 76"/>
          <p:cNvSpPr txBox="1">
            <a:spLocks noGrp="1"/>
          </p:cNvSpPr>
          <p:nvPr>
            <p:ph type="body" idx="1"/>
          </p:nvPr>
        </p:nvSpPr>
        <p:spPr>
          <a:xfrm>
            <a:off x="3526917" y="1508760"/>
            <a:ext cx="4821746" cy="3394836"/>
          </a:xfrm>
          <a:prstGeom prst="rect">
            <a:avLst/>
          </a:prstGeom>
        </p:spPr>
        <p:txBody>
          <a:bodyPr vert="horz" lIns="91440" tIns="45720" rIns="91440" bIns="45720" rtlCol="0" anchorCtr="0">
            <a:noAutofit/>
          </a:bodyPr>
          <a:lstStyle/>
          <a:p>
            <a:pPr defTabSz="914400">
              <a:spcAft>
                <a:spcPts val="600"/>
              </a:spcAft>
            </a:pPr>
            <a:r>
              <a:rPr lang="en-US" sz="2000" dirty="0">
                <a:highlight>
                  <a:srgbClr val="FFFFFF"/>
                </a:highlight>
                <a:sym typeface="Arial"/>
              </a:rPr>
              <a:t>Various paradigms or classifications of developmental stages of clinicians have been developed (Ivey, 1997; </a:t>
            </a:r>
            <a:r>
              <a:rPr lang="en-US" sz="2000" dirty="0" err="1">
                <a:highlight>
                  <a:srgbClr val="FFFFFF"/>
                </a:highlight>
                <a:sym typeface="Arial"/>
              </a:rPr>
              <a:t>Rigazio-DiGilio</a:t>
            </a:r>
            <a:r>
              <a:rPr lang="en-US" sz="2000" dirty="0">
                <a:highlight>
                  <a:srgbClr val="FFFFFF"/>
                </a:highlight>
                <a:sym typeface="Arial"/>
              </a:rPr>
              <a:t>, 1997; </a:t>
            </a:r>
            <a:r>
              <a:rPr lang="en-US" sz="2000" dirty="0" err="1">
                <a:highlight>
                  <a:srgbClr val="FFFFFF"/>
                </a:highlight>
                <a:sym typeface="Arial"/>
              </a:rPr>
              <a:t>Skolvolt</a:t>
            </a:r>
            <a:r>
              <a:rPr lang="en-US" sz="2000" dirty="0">
                <a:highlight>
                  <a:srgbClr val="FFFFFF"/>
                </a:highlight>
                <a:sym typeface="Arial"/>
              </a:rPr>
              <a:t> &amp; </a:t>
            </a:r>
            <a:r>
              <a:rPr lang="en-US" sz="2000" dirty="0" err="1">
                <a:highlight>
                  <a:srgbClr val="FFFFFF"/>
                </a:highlight>
                <a:sym typeface="Arial"/>
              </a:rPr>
              <a:t>Ronnestrand</a:t>
            </a:r>
            <a:r>
              <a:rPr lang="en-US" sz="2000" dirty="0">
                <a:highlight>
                  <a:srgbClr val="FFFFFF"/>
                </a:highlight>
                <a:sym typeface="Arial"/>
              </a:rPr>
              <a:t>, 1992; Todd and </a:t>
            </a:r>
            <a:r>
              <a:rPr lang="en-US" sz="2000" dirty="0" err="1">
                <a:highlight>
                  <a:srgbClr val="FFFFFF"/>
                </a:highlight>
                <a:sym typeface="Arial"/>
              </a:rPr>
              <a:t>Storn</a:t>
            </a:r>
            <a:r>
              <a:rPr lang="en-US" sz="2000" dirty="0">
                <a:highlight>
                  <a:srgbClr val="FFFFFF"/>
                </a:highlight>
                <a:sym typeface="Arial"/>
              </a:rPr>
              <a:t>, 1997). </a:t>
            </a:r>
          </a:p>
          <a:p>
            <a:pPr defTabSz="914400">
              <a:spcAft>
                <a:spcPts val="600"/>
              </a:spcAft>
            </a:pPr>
            <a:r>
              <a:rPr lang="en-US" sz="2000" dirty="0">
                <a:highlight>
                  <a:srgbClr val="FFFFFF"/>
                </a:highlight>
                <a:sym typeface="Arial"/>
              </a:rPr>
              <a:t>This reading focuses on the Integrated Developmental Model (IDM) of Stoltenberg, McNeill, and </a:t>
            </a:r>
            <a:r>
              <a:rPr lang="en-US" sz="2000" dirty="0" err="1">
                <a:highlight>
                  <a:srgbClr val="FFFFFF"/>
                </a:highlight>
                <a:sym typeface="Arial"/>
              </a:rPr>
              <a:t>Delworth</a:t>
            </a:r>
            <a:r>
              <a:rPr lang="en-US" sz="2000" dirty="0">
                <a:highlight>
                  <a:srgbClr val="FFFFFF"/>
                </a:highlight>
                <a:sym typeface="Arial"/>
              </a:rPr>
              <a:t> (1998) (see figure 2, p. 10). This schema uses a three-stage approach. The three stages of development have different characteristics and appropriate supervisory methods. </a:t>
            </a:r>
          </a:p>
        </p:txBody>
      </p:sp>
    </p:spTree>
  </p:cSld>
  <p:clrMapOvr>
    <a:masterClrMapping/>
  </p:clrMapOvr>
  <p:transition spd="slow">
    <p:cut/>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0"/>
        <p:cNvGrpSpPr/>
        <p:nvPr/>
      </p:nvGrpSpPr>
      <p:grpSpPr>
        <a:xfrm>
          <a:off x="0" y="0"/>
          <a:ext cx="0" cy="0"/>
          <a:chOff x="0" y="0"/>
          <a:chExt cx="0" cy="0"/>
        </a:xfrm>
      </p:grpSpPr>
      <p:pic>
        <p:nvPicPr>
          <p:cNvPr id="81" name="Shape 81"/>
          <p:cNvPicPr preferRelativeResize="0"/>
          <p:nvPr/>
        </p:nvPicPr>
        <p:blipFill>
          <a:blip r:embed="rId3">
            <a:alphaModFix/>
          </a:blip>
          <a:stretch>
            <a:fillRect/>
          </a:stretch>
        </p:blipFill>
        <p:spPr>
          <a:xfrm>
            <a:off x="1583712" y="137575"/>
            <a:ext cx="5976575" cy="4868349"/>
          </a:xfrm>
          <a:prstGeom prst="rect">
            <a:avLst/>
          </a:prstGeom>
          <a:noFill/>
          <a:ln>
            <a:noFill/>
          </a:ln>
        </p:spPr>
      </p:pic>
      <p:sp>
        <p:nvSpPr>
          <p:cNvPr id="82" name="Shape 82"/>
          <p:cNvSpPr txBox="1"/>
          <p:nvPr/>
        </p:nvSpPr>
        <p:spPr>
          <a:xfrm>
            <a:off x="195100" y="1105600"/>
            <a:ext cx="1313700" cy="1014600"/>
          </a:xfrm>
          <a:prstGeom prst="rect">
            <a:avLst/>
          </a:prstGeom>
          <a:noFill/>
          <a:ln>
            <a:noFill/>
          </a:ln>
        </p:spPr>
        <p:txBody>
          <a:bodyPr lIns="91425" tIns="91425" rIns="91425" bIns="91425" anchor="t" anchorCtr="0">
            <a:noAutofit/>
          </a:bodyPr>
          <a:lstStyle/>
          <a:p>
            <a:pPr lvl="0" rtl="0">
              <a:lnSpc>
                <a:spcPct val="120000"/>
              </a:lnSpc>
              <a:spcBef>
                <a:spcPts val="1400"/>
              </a:spcBef>
              <a:spcAft>
                <a:spcPts val="700"/>
              </a:spcAft>
              <a:buClr>
                <a:schemeClr val="dk2"/>
              </a:buClr>
              <a:buSzPct val="110000"/>
              <a:buFont typeface="Arial"/>
              <a:buNone/>
            </a:pPr>
            <a:r>
              <a:rPr lang="en" sz="1000" b="1">
                <a:solidFill>
                  <a:schemeClr val="dk1"/>
                </a:solidFill>
                <a:highlight>
                  <a:srgbClr val="FFFFFF"/>
                </a:highlight>
              </a:rPr>
              <a:t>Figure 1</a:t>
            </a:r>
          </a:p>
          <a:p>
            <a:pPr lvl="0">
              <a:spcBef>
                <a:spcPts val="0"/>
              </a:spcBef>
              <a:buNone/>
            </a:pPr>
            <a:r>
              <a:rPr lang="en" sz="1000">
                <a:solidFill>
                  <a:schemeClr val="dk2"/>
                </a:solidFill>
                <a:highlight>
                  <a:srgbClr val="FFFFFF"/>
                </a:highlight>
                <a:latin typeface="Times New Roman"/>
                <a:ea typeface="Times New Roman"/>
                <a:cs typeface="Times New Roman"/>
                <a:sym typeface="Times New Roman"/>
              </a:rPr>
              <a:t>Counselor Developmental Model</a:t>
            </a:r>
          </a:p>
        </p:txBody>
      </p:sp>
    </p:spTree>
  </p:cSld>
  <p:clrMapOvr>
    <a:masterClrMapping/>
  </p:clrMapOvr>
  <p:transition spd="slow">
    <p:cut/>
  </p:transition>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86"/>
        <p:cNvGrpSpPr/>
        <p:nvPr/>
      </p:nvGrpSpPr>
      <p:grpSpPr>
        <a:xfrm>
          <a:off x="0" y="0"/>
          <a:ext cx="0" cy="0"/>
          <a:chOff x="0" y="0"/>
          <a:chExt cx="0" cy="0"/>
        </a:xfrm>
      </p:grpSpPr>
      <p:sp>
        <p:nvSpPr>
          <p:cNvPr id="87" name="Shape 87"/>
          <p:cNvSpPr txBox="1">
            <a:spLocks noGrp="1"/>
          </p:cNvSpPr>
          <p:nvPr>
            <p:ph type="title"/>
          </p:nvPr>
        </p:nvSpPr>
        <p:spPr>
          <a:xfrm>
            <a:off x="3512343" y="374649"/>
            <a:ext cx="4922045" cy="1243649"/>
          </a:xfrm>
          <a:prstGeom prst="rect">
            <a:avLst/>
          </a:prstGeom>
        </p:spPr>
        <p:txBody>
          <a:bodyPr vert="horz" lIns="91440" tIns="45720" rIns="91440" bIns="45720" rtlCol="0" anchor="ctr" anchorCtr="0">
            <a:normAutofit/>
          </a:bodyPr>
          <a:lstStyle/>
          <a:p>
            <a:pPr lvl="0" defTabSz="914400">
              <a:spcBef>
                <a:spcPct val="0"/>
              </a:spcBef>
            </a:pPr>
            <a:r>
              <a:rPr lang="en-US" sz="2600" b="0" spc="-120">
                <a:solidFill>
                  <a:srgbClr val="635841"/>
                </a:solidFill>
                <a:highlight>
                  <a:srgbClr val="FFFFFF"/>
                </a:highlight>
                <a:sym typeface="Arial"/>
              </a:rPr>
              <a:t>It is important to keep in mind several general cautions and principles about counselor development</a:t>
            </a:r>
          </a:p>
        </p:txBody>
      </p:sp>
      <p:pic>
        <p:nvPicPr>
          <p:cNvPr id="90" name="Picture 89" descr="Light bulb on yellow background with sketched light beams and cord">
            <a:extLst>
              <a:ext uri="{FF2B5EF4-FFF2-40B4-BE49-F238E27FC236}">
                <a16:creationId xmlns:a16="http://schemas.microsoft.com/office/drawing/2014/main" id="{24CEC8BB-292A-8577-B7E8-8AC0ACB877E4}"/>
              </a:ext>
            </a:extLst>
          </p:cNvPr>
          <p:cNvPicPr>
            <a:picLocks noChangeAspect="1"/>
          </p:cNvPicPr>
          <p:nvPr/>
        </p:nvPicPr>
        <p:blipFill rotWithShape="1">
          <a:blip r:embed="rId3"/>
          <a:srcRect l="53864" r="9605"/>
          <a:stretch/>
        </p:blipFill>
        <p:spPr>
          <a:xfrm>
            <a:off x="20" y="-4813"/>
            <a:ext cx="3058077" cy="5148313"/>
          </a:xfrm>
          <a:prstGeom prst="rect">
            <a:avLst/>
          </a:prstGeom>
        </p:spPr>
      </p:pic>
      <p:sp>
        <p:nvSpPr>
          <p:cNvPr id="88" name="Shape 88"/>
          <p:cNvSpPr txBox="1">
            <a:spLocks noGrp="1"/>
          </p:cNvSpPr>
          <p:nvPr>
            <p:ph type="body" idx="1"/>
          </p:nvPr>
        </p:nvSpPr>
        <p:spPr>
          <a:xfrm>
            <a:off x="3526917" y="1508760"/>
            <a:ext cx="4821746" cy="2824638"/>
          </a:xfrm>
          <a:prstGeom prst="rect">
            <a:avLst/>
          </a:prstGeom>
        </p:spPr>
        <p:txBody>
          <a:bodyPr vert="horz" lIns="91440" tIns="45720" rIns="91440" bIns="45720" rtlCol="0" anchorCtr="0">
            <a:normAutofit/>
          </a:bodyPr>
          <a:lstStyle/>
          <a:p>
            <a:pPr lvl="0" defTabSz="914400">
              <a:spcBef>
                <a:spcPts val="0"/>
              </a:spcBef>
              <a:spcAft>
                <a:spcPts val="600"/>
              </a:spcAft>
            </a:pPr>
            <a:endParaRPr lang="en-US" dirty="0">
              <a:highlight>
                <a:srgbClr val="FFFFFF"/>
              </a:highlight>
              <a:sym typeface="Arial"/>
            </a:endParaRPr>
          </a:p>
          <a:p>
            <a:pPr lvl="0" algn="ctr" defTabSz="914400">
              <a:spcBef>
                <a:spcPts val="0"/>
              </a:spcBef>
              <a:spcAft>
                <a:spcPts val="600"/>
              </a:spcAft>
            </a:pPr>
            <a:r>
              <a:rPr lang="en-US" sz="2400" dirty="0">
                <a:highlight>
                  <a:srgbClr val="FFFFFF"/>
                </a:highlight>
                <a:sym typeface="Arial"/>
              </a:rPr>
              <a:t>There is a </a:t>
            </a:r>
            <a:r>
              <a:rPr lang="en-US" sz="2400" i="1" dirty="0">
                <a:highlight>
                  <a:srgbClr val="FFFFFF"/>
                </a:highlight>
                <a:sym typeface="Arial"/>
              </a:rPr>
              <a:t>beginning</a:t>
            </a:r>
            <a:r>
              <a:rPr lang="en-US" sz="2400" dirty="0">
                <a:highlight>
                  <a:srgbClr val="FFFFFF"/>
                </a:highlight>
                <a:sym typeface="Arial"/>
              </a:rPr>
              <a:t> </a:t>
            </a:r>
          </a:p>
          <a:p>
            <a:pPr lvl="0" algn="ctr" defTabSz="914400">
              <a:spcBef>
                <a:spcPts val="0"/>
              </a:spcBef>
              <a:spcAft>
                <a:spcPts val="600"/>
              </a:spcAft>
            </a:pPr>
            <a:r>
              <a:rPr lang="en-US" sz="2400" dirty="0">
                <a:highlight>
                  <a:srgbClr val="FFFFFF"/>
                </a:highlight>
                <a:sym typeface="Arial"/>
              </a:rPr>
              <a:t>but not an end point for learning clinical skills~</a:t>
            </a:r>
          </a:p>
          <a:p>
            <a:pPr lvl="0" algn="ctr" defTabSz="914400">
              <a:spcBef>
                <a:spcPts val="0"/>
              </a:spcBef>
              <a:spcAft>
                <a:spcPts val="600"/>
              </a:spcAft>
            </a:pPr>
            <a:r>
              <a:rPr lang="en-US" sz="2400" dirty="0">
                <a:highlight>
                  <a:srgbClr val="FFFFFF"/>
                </a:highlight>
                <a:sym typeface="Arial"/>
              </a:rPr>
              <a:t> be careful of counselors who think they “know it all”</a:t>
            </a:r>
          </a:p>
          <a:p>
            <a:pPr lvl="0" defTabSz="914400">
              <a:spcBef>
                <a:spcPts val="0"/>
              </a:spcBef>
              <a:spcAft>
                <a:spcPts val="600"/>
              </a:spcAft>
            </a:pPr>
            <a:endParaRPr lang="en-US" dirty="0">
              <a:highlight>
                <a:srgbClr val="FFFFFF"/>
              </a:highlight>
              <a:sym typeface="Arial"/>
            </a:endParaRPr>
          </a:p>
          <a:p>
            <a:pPr lvl="0" defTabSz="914400">
              <a:spcBef>
                <a:spcPts val="0"/>
              </a:spcBef>
              <a:spcAft>
                <a:spcPts val="600"/>
              </a:spcAft>
            </a:pPr>
            <a:endParaRPr lang="en-US" dirty="0">
              <a:highlight>
                <a:srgbClr val="FFFFFF"/>
              </a:highlight>
              <a:sym typeface="Arial"/>
            </a:endParaRPr>
          </a:p>
        </p:txBody>
      </p:sp>
    </p:spTree>
  </p:cSld>
  <p:clrMapOvr>
    <a:masterClrMapping/>
  </p:clrMapOvr>
  <p:transition spd="slow">
    <p:cut/>
  </p:transition>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92"/>
        <p:cNvGrpSpPr/>
        <p:nvPr/>
      </p:nvGrpSpPr>
      <p:grpSpPr>
        <a:xfrm>
          <a:off x="0" y="0"/>
          <a:ext cx="0" cy="0"/>
          <a:chOff x="0" y="0"/>
          <a:chExt cx="0" cy="0"/>
        </a:xfrm>
      </p:grpSpPr>
      <p:sp>
        <p:nvSpPr>
          <p:cNvPr id="94" name="Shape 94"/>
          <p:cNvSpPr txBox="1">
            <a:spLocks noGrp="1"/>
          </p:cNvSpPr>
          <p:nvPr>
            <p:ph type="body" idx="1"/>
          </p:nvPr>
        </p:nvSpPr>
        <p:spPr>
          <a:xfrm>
            <a:off x="507492" y="1508760"/>
            <a:ext cx="5157812" cy="2824638"/>
          </a:xfrm>
          <a:prstGeom prst="rect">
            <a:avLst/>
          </a:prstGeom>
        </p:spPr>
        <p:txBody>
          <a:bodyPr vert="horz" lIns="91440" tIns="45720" rIns="91440" bIns="45720" rtlCol="0" anchorCtr="0">
            <a:normAutofit/>
          </a:bodyPr>
          <a:lstStyle/>
          <a:p>
            <a:pPr lvl="0" defTabSz="914400">
              <a:spcBef>
                <a:spcPts val="0"/>
              </a:spcBef>
              <a:spcAft>
                <a:spcPts val="600"/>
              </a:spcAft>
            </a:pPr>
            <a:endParaRPr lang="en-US" dirty="0">
              <a:highlight>
                <a:srgbClr val="FFFFFF"/>
              </a:highlight>
              <a:sym typeface="Arial"/>
            </a:endParaRPr>
          </a:p>
          <a:p>
            <a:pPr lvl="0" defTabSz="914400">
              <a:spcBef>
                <a:spcPts val="0"/>
              </a:spcBef>
              <a:spcAft>
                <a:spcPts val="600"/>
              </a:spcAft>
            </a:pPr>
            <a:r>
              <a:rPr lang="en-US" sz="2400" dirty="0">
                <a:highlight>
                  <a:srgbClr val="FFFFFF"/>
                </a:highlight>
                <a:sym typeface="Arial"/>
              </a:rPr>
              <a:t>Consider the individual learning styles and personalities of your supervisees and fit the supervisory approach to the developmental stage of each counselor.</a:t>
            </a:r>
          </a:p>
        </p:txBody>
      </p:sp>
      <p:pic>
        <p:nvPicPr>
          <p:cNvPr id="96" name="Picture 95" descr="One in a crowd">
            <a:extLst>
              <a:ext uri="{FF2B5EF4-FFF2-40B4-BE49-F238E27FC236}">
                <a16:creationId xmlns:a16="http://schemas.microsoft.com/office/drawing/2014/main" id="{38379E38-E3A2-4CCB-44BC-174245216BF7}"/>
              </a:ext>
            </a:extLst>
          </p:cNvPr>
          <p:cNvPicPr>
            <a:picLocks noChangeAspect="1"/>
          </p:cNvPicPr>
          <p:nvPr/>
        </p:nvPicPr>
        <p:blipFill rotWithShape="1">
          <a:blip r:embed="rId3"/>
          <a:srcRect l="31820" r="23630"/>
          <a:stretch/>
        </p:blipFill>
        <p:spPr>
          <a:xfrm>
            <a:off x="6085902" y="10"/>
            <a:ext cx="3058098" cy="5148303"/>
          </a:xfrm>
          <a:prstGeom prst="rect">
            <a:avLst/>
          </a:prstGeom>
        </p:spPr>
      </p:pic>
    </p:spTree>
  </p:cSld>
  <p:clrMapOvr>
    <a:masterClrMapping/>
  </p:clrMapOvr>
  <p:transition spd="slow">
    <p:cut/>
  </p:transition>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98"/>
        <p:cNvGrpSpPr/>
        <p:nvPr/>
      </p:nvGrpSpPr>
      <p:grpSpPr>
        <a:xfrm>
          <a:off x="0" y="0"/>
          <a:ext cx="0" cy="0"/>
          <a:chOff x="0" y="0"/>
          <a:chExt cx="0" cy="0"/>
        </a:xfrm>
      </p:grpSpPr>
      <p:pic>
        <p:nvPicPr>
          <p:cNvPr id="102" name="Picture 101" descr="Plant growing in a concrete crack">
            <a:extLst>
              <a:ext uri="{FF2B5EF4-FFF2-40B4-BE49-F238E27FC236}">
                <a16:creationId xmlns:a16="http://schemas.microsoft.com/office/drawing/2014/main" id="{38C61234-CAB7-2B09-9F44-54980A4F675D}"/>
              </a:ext>
            </a:extLst>
          </p:cNvPr>
          <p:cNvPicPr>
            <a:picLocks noChangeAspect="1"/>
          </p:cNvPicPr>
          <p:nvPr/>
        </p:nvPicPr>
        <p:blipFill rotWithShape="1">
          <a:blip r:embed="rId3"/>
          <a:srcRect l="20858" r="39493"/>
          <a:stretch/>
        </p:blipFill>
        <p:spPr>
          <a:xfrm>
            <a:off x="20" y="-4813"/>
            <a:ext cx="3058077" cy="5148313"/>
          </a:xfrm>
          <a:prstGeom prst="rect">
            <a:avLst/>
          </a:prstGeom>
        </p:spPr>
      </p:pic>
      <p:sp>
        <p:nvSpPr>
          <p:cNvPr id="100" name="Shape 100"/>
          <p:cNvSpPr txBox="1">
            <a:spLocks noGrp="1"/>
          </p:cNvSpPr>
          <p:nvPr>
            <p:ph type="body" idx="1"/>
          </p:nvPr>
        </p:nvSpPr>
        <p:spPr>
          <a:xfrm>
            <a:off x="3496772" y="1157024"/>
            <a:ext cx="4821746" cy="2824638"/>
          </a:xfrm>
          <a:prstGeom prst="rect">
            <a:avLst/>
          </a:prstGeom>
        </p:spPr>
        <p:txBody>
          <a:bodyPr vert="horz" lIns="91440" tIns="45720" rIns="91440" bIns="45720" rtlCol="0" anchorCtr="0">
            <a:normAutofit fontScale="92500" lnSpcReduction="20000"/>
          </a:bodyPr>
          <a:lstStyle/>
          <a:p>
            <a:pPr lvl="0" defTabSz="914400">
              <a:spcBef>
                <a:spcPts val="0"/>
              </a:spcBef>
              <a:spcAft>
                <a:spcPts val="600"/>
              </a:spcAft>
            </a:pPr>
            <a:endParaRPr lang="en-US" dirty="0">
              <a:highlight>
                <a:srgbClr val="FFFFFF"/>
              </a:highlight>
              <a:sym typeface="Arial"/>
            </a:endParaRPr>
          </a:p>
          <a:p>
            <a:pPr lvl="0" defTabSz="914400">
              <a:spcBef>
                <a:spcPts val="0"/>
              </a:spcBef>
              <a:spcAft>
                <a:spcPts val="600"/>
              </a:spcAft>
            </a:pPr>
            <a:r>
              <a:rPr lang="en-US" sz="2600" dirty="0">
                <a:highlight>
                  <a:srgbClr val="FFFFFF"/>
                </a:highlight>
                <a:sym typeface="Arial"/>
              </a:rPr>
              <a:t>There is a logical sequence to development, although it is not always predictable or rigid~</a:t>
            </a:r>
          </a:p>
          <a:p>
            <a:pPr lvl="0" defTabSz="914400">
              <a:spcBef>
                <a:spcPts val="0"/>
              </a:spcBef>
              <a:spcAft>
                <a:spcPts val="600"/>
              </a:spcAft>
            </a:pPr>
            <a:endParaRPr lang="en-US" sz="2600" dirty="0">
              <a:highlight>
                <a:srgbClr val="FFFFFF"/>
              </a:highlight>
              <a:sym typeface="Arial"/>
            </a:endParaRPr>
          </a:p>
          <a:p>
            <a:pPr lvl="0" defTabSz="914400">
              <a:spcBef>
                <a:spcPts val="0"/>
              </a:spcBef>
              <a:spcAft>
                <a:spcPts val="600"/>
              </a:spcAft>
            </a:pPr>
            <a:r>
              <a:rPr lang="en-US" sz="2600" dirty="0">
                <a:highlight>
                  <a:srgbClr val="FFFFFF"/>
                </a:highlight>
                <a:sym typeface="Arial"/>
              </a:rPr>
              <a:t>some counselors may have been in the field for years but remain at an early stage of professional development, whereas others may progress quickly through the stages.</a:t>
            </a:r>
          </a:p>
          <a:p>
            <a:pPr lvl="0" defTabSz="914400">
              <a:spcBef>
                <a:spcPts val="0"/>
              </a:spcBef>
              <a:spcAft>
                <a:spcPts val="600"/>
              </a:spcAft>
            </a:pPr>
            <a:endParaRPr lang="en-US" dirty="0">
              <a:highlight>
                <a:srgbClr val="FFFFFF"/>
              </a:highlight>
              <a:sym typeface="Arial"/>
            </a:endParaRPr>
          </a:p>
        </p:txBody>
      </p:sp>
    </p:spTree>
  </p:cSld>
  <p:clrMapOvr>
    <a:masterClrMapping/>
  </p:clrMapOvr>
  <p:transition spd="slow">
    <p:cut/>
  </p:transition>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104"/>
        <p:cNvGrpSpPr/>
        <p:nvPr/>
      </p:nvGrpSpPr>
      <p:grpSpPr>
        <a:xfrm>
          <a:off x="0" y="0"/>
          <a:ext cx="0" cy="0"/>
          <a:chOff x="0" y="0"/>
          <a:chExt cx="0" cy="0"/>
        </a:xfrm>
      </p:grpSpPr>
      <p:pic>
        <p:nvPicPr>
          <p:cNvPr id="108" name="Picture 107" descr="Coloured pencils in box">
            <a:extLst>
              <a:ext uri="{FF2B5EF4-FFF2-40B4-BE49-F238E27FC236}">
                <a16:creationId xmlns:a16="http://schemas.microsoft.com/office/drawing/2014/main" id="{EF14E2A1-050C-18AC-6B64-FE7870A04A78}"/>
              </a:ext>
            </a:extLst>
          </p:cNvPr>
          <p:cNvPicPr>
            <a:picLocks noChangeAspect="1"/>
          </p:cNvPicPr>
          <p:nvPr/>
        </p:nvPicPr>
        <p:blipFill rotWithShape="1">
          <a:blip r:embed="rId3"/>
          <a:srcRect l="41633" r="15155" b="1"/>
          <a:stretch/>
        </p:blipFill>
        <p:spPr>
          <a:xfrm>
            <a:off x="20" y="-4813"/>
            <a:ext cx="3058077" cy="5148313"/>
          </a:xfrm>
          <a:prstGeom prst="rect">
            <a:avLst/>
          </a:prstGeom>
        </p:spPr>
      </p:pic>
      <p:sp>
        <p:nvSpPr>
          <p:cNvPr id="106" name="Shape 106"/>
          <p:cNvSpPr txBox="1">
            <a:spLocks noGrp="1"/>
          </p:cNvSpPr>
          <p:nvPr>
            <p:ph type="body" idx="1"/>
          </p:nvPr>
        </p:nvSpPr>
        <p:spPr>
          <a:xfrm>
            <a:off x="3526917" y="1508760"/>
            <a:ext cx="4821746" cy="2824638"/>
          </a:xfrm>
          <a:prstGeom prst="rect">
            <a:avLst/>
          </a:prstGeom>
        </p:spPr>
        <p:txBody>
          <a:bodyPr vert="horz" lIns="91440" tIns="45720" rIns="91440" bIns="45720" rtlCol="0" anchorCtr="0">
            <a:normAutofit/>
          </a:bodyPr>
          <a:lstStyle/>
          <a:p>
            <a:pPr lvl="0" defTabSz="914400">
              <a:spcBef>
                <a:spcPts val="0"/>
              </a:spcBef>
              <a:spcAft>
                <a:spcPts val="600"/>
              </a:spcAft>
            </a:pPr>
            <a:endParaRPr lang="en-US" dirty="0">
              <a:highlight>
                <a:srgbClr val="FFFFFF"/>
              </a:highlight>
              <a:sym typeface="Arial"/>
            </a:endParaRPr>
          </a:p>
          <a:p>
            <a:pPr lvl="0" defTabSz="914400">
              <a:spcBef>
                <a:spcPts val="0"/>
              </a:spcBef>
              <a:spcAft>
                <a:spcPts val="600"/>
              </a:spcAft>
            </a:pPr>
            <a:r>
              <a:rPr lang="en-US" sz="2400" dirty="0">
                <a:highlight>
                  <a:srgbClr val="FFFFFF"/>
                </a:highlight>
                <a:sym typeface="Arial"/>
              </a:rPr>
              <a:t>Counselors at an advanced developmental level have different learning needs and require different supervisory approaches from those at </a:t>
            </a:r>
            <a:r>
              <a:rPr lang="en-US" sz="2400" b="1" i="1" dirty="0">
                <a:highlight>
                  <a:srgbClr val="FFFFFF"/>
                </a:highlight>
                <a:sym typeface="Arial"/>
              </a:rPr>
              <a:t>Level 1</a:t>
            </a:r>
            <a:r>
              <a:rPr lang="en-US" sz="2400" dirty="0">
                <a:highlight>
                  <a:srgbClr val="FFFFFF"/>
                </a:highlight>
                <a:sym typeface="Arial"/>
              </a:rPr>
              <a:t>.</a:t>
            </a:r>
          </a:p>
        </p:txBody>
      </p:sp>
    </p:spTree>
  </p:cSld>
  <p:clrMapOvr>
    <a:masterClrMapping/>
  </p:clrMapOvr>
  <p:transition spd="slow">
    <p:cut/>
  </p:transition>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110"/>
        <p:cNvGrpSpPr/>
        <p:nvPr/>
      </p:nvGrpSpPr>
      <p:grpSpPr>
        <a:xfrm>
          <a:off x="0" y="0"/>
          <a:ext cx="0" cy="0"/>
          <a:chOff x="0" y="0"/>
          <a:chExt cx="0" cy="0"/>
        </a:xfrm>
      </p:grpSpPr>
      <p:sp>
        <p:nvSpPr>
          <p:cNvPr id="112" name="Shape 112"/>
          <p:cNvSpPr txBox="1">
            <a:spLocks noGrp="1"/>
          </p:cNvSpPr>
          <p:nvPr>
            <p:ph type="body" idx="1"/>
          </p:nvPr>
        </p:nvSpPr>
        <p:spPr>
          <a:xfrm>
            <a:off x="507492" y="1508760"/>
            <a:ext cx="5157812" cy="2824638"/>
          </a:xfrm>
          <a:prstGeom prst="rect">
            <a:avLst/>
          </a:prstGeom>
        </p:spPr>
        <p:txBody>
          <a:bodyPr vert="horz" lIns="91440" tIns="45720" rIns="91440" bIns="45720" rtlCol="0" anchorCtr="0">
            <a:normAutofit/>
          </a:bodyPr>
          <a:lstStyle/>
          <a:p>
            <a:pPr lvl="0" defTabSz="914400">
              <a:spcBef>
                <a:spcPts val="0"/>
              </a:spcBef>
              <a:spcAft>
                <a:spcPts val="600"/>
              </a:spcAft>
            </a:pPr>
            <a:endParaRPr lang="en-US" dirty="0">
              <a:highlight>
                <a:srgbClr val="FFFFFF"/>
              </a:highlight>
              <a:sym typeface="Arial"/>
            </a:endParaRPr>
          </a:p>
          <a:p>
            <a:pPr lvl="0" defTabSz="914400">
              <a:spcBef>
                <a:spcPts val="0"/>
              </a:spcBef>
              <a:spcAft>
                <a:spcPts val="600"/>
              </a:spcAft>
            </a:pPr>
            <a:r>
              <a:rPr lang="en-US" sz="2400" dirty="0">
                <a:highlight>
                  <a:srgbClr val="FFFFFF"/>
                </a:highlight>
                <a:sym typeface="Arial"/>
              </a:rPr>
              <a:t>The developmental level can be applied for </a:t>
            </a:r>
            <a:r>
              <a:rPr lang="en-US" sz="2400" i="1" dirty="0">
                <a:highlight>
                  <a:srgbClr val="FFFFFF"/>
                </a:highlight>
                <a:sym typeface="Arial"/>
              </a:rPr>
              <a:t>different aspects </a:t>
            </a:r>
            <a:r>
              <a:rPr lang="en-US" sz="2400" dirty="0">
                <a:highlight>
                  <a:srgbClr val="FFFFFF"/>
                </a:highlight>
                <a:sym typeface="Arial"/>
              </a:rPr>
              <a:t>of a counselor’s overall competence (e.g., </a:t>
            </a:r>
            <a:r>
              <a:rPr lang="en-US" sz="2400" b="1" i="1" dirty="0">
                <a:highlight>
                  <a:srgbClr val="FFFFFF"/>
                </a:highlight>
                <a:sym typeface="Arial"/>
              </a:rPr>
              <a:t>Level 2</a:t>
            </a:r>
            <a:r>
              <a:rPr lang="en-US" sz="2400" dirty="0">
                <a:highlight>
                  <a:srgbClr val="FFFFFF"/>
                </a:highlight>
                <a:sym typeface="Arial"/>
              </a:rPr>
              <a:t> mastery for individual counseling and </a:t>
            </a:r>
            <a:r>
              <a:rPr lang="en-US" sz="2400" b="1" i="1" dirty="0">
                <a:highlight>
                  <a:srgbClr val="FFFFFF"/>
                </a:highlight>
                <a:sym typeface="Arial"/>
              </a:rPr>
              <a:t>Level 1</a:t>
            </a:r>
            <a:r>
              <a:rPr lang="en-US" sz="2400" dirty="0">
                <a:highlight>
                  <a:srgbClr val="FFFFFF"/>
                </a:highlight>
                <a:sym typeface="Arial"/>
              </a:rPr>
              <a:t> for couples counseling).</a:t>
            </a:r>
          </a:p>
        </p:txBody>
      </p:sp>
      <p:pic>
        <p:nvPicPr>
          <p:cNvPr id="114" name="Picture 113" descr="A group of multi coloured wooden stick figures">
            <a:extLst>
              <a:ext uri="{FF2B5EF4-FFF2-40B4-BE49-F238E27FC236}">
                <a16:creationId xmlns:a16="http://schemas.microsoft.com/office/drawing/2014/main" id="{1BB15592-A3BD-FFB7-246B-732C03F71A1F}"/>
              </a:ext>
            </a:extLst>
          </p:cNvPr>
          <p:cNvPicPr>
            <a:picLocks noChangeAspect="1"/>
          </p:cNvPicPr>
          <p:nvPr/>
        </p:nvPicPr>
        <p:blipFill rotWithShape="1">
          <a:blip r:embed="rId3"/>
          <a:srcRect l="22367" r="36499"/>
          <a:stretch/>
        </p:blipFill>
        <p:spPr>
          <a:xfrm>
            <a:off x="6085902" y="10"/>
            <a:ext cx="3058098" cy="5148303"/>
          </a:xfrm>
          <a:prstGeom prst="rect">
            <a:avLst/>
          </a:prstGeom>
        </p:spPr>
      </p:pic>
    </p:spTree>
  </p:cSld>
  <p:clrMapOvr>
    <a:masterClrMapping/>
  </p:clrMapOvr>
  <p:transition spd="slow">
    <p:cut/>
  </p:transition>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116"/>
        <p:cNvGrpSpPr/>
        <p:nvPr/>
      </p:nvGrpSpPr>
      <p:grpSpPr>
        <a:xfrm>
          <a:off x="0" y="0"/>
          <a:ext cx="0" cy="0"/>
          <a:chOff x="0" y="0"/>
          <a:chExt cx="0" cy="0"/>
        </a:xfrm>
      </p:grpSpPr>
      <p:sp>
        <p:nvSpPr>
          <p:cNvPr id="117" name="Shape 117"/>
          <p:cNvSpPr txBox="1">
            <a:spLocks noGrp="1"/>
          </p:cNvSpPr>
          <p:nvPr>
            <p:ph type="title"/>
          </p:nvPr>
        </p:nvSpPr>
        <p:spPr>
          <a:xfrm>
            <a:off x="3512343" y="374649"/>
            <a:ext cx="4922045" cy="1243649"/>
          </a:xfrm>
          <a:prstGeom prst="rect">
            <a:avLst/>
          </a:prstGeom>
        </p:spPr>
        <p:txBody>
          <a:bodyPr vert="horz" lIns="91440" tIns="45720" rIns="91440" bIns="45720" rtlCol="0" anchor="ctr" anchorCtr="0">
            <a:normAutofit/>
          </a:bodyPr>
          <a:lstStyle/>
          <a:p>
            <a:pPr lvl="0" defTabSz="914400">
              <a:spcBef>
                <a:spcPct val="0"/>
              </a:spcBef>
            </a:pPr>
            <a:r>
              <a:rPr lang="en-US" sz="4200" b="0" spc="-120">
                <a:solidFill>
                  <a:srgbClr val="7B7C50"/>
                </a:solidFill>
                <a:highlight>
                  <a:srgbClr val="FFFFFF"/>
                </a:highlight>
                <a:sym typeface="Arial"/>
              </a:rPr>
              <a:t>Developmental Stages of Supervisors</a:t>
            </a:r>
          </a:p>
        </p:txBody>
      </p:sp>
      <p:pic>
        <p:nvPicPr>
          <p:cNvPr id="120" name="Picture 119" descr="3D rendering of game pieces tied together with a rope">
            <a:extLst>
              <a:ext uri="{FF2B5EF4-FFF2-40B4-BE49-F238E27FC236}">
                <a16:creationId xmlns:a16="http://schemas.microsoft.com/office/drawing/2014/main" id="{28B8D2A2-A4BD-D5C2-29EC-28BD08B1E78C}"/>
              </a:ext>
            </a:extLst>
          </p:cNvPr>
          <p:cNvPicPr>
            <a:picLocks noChangeAspect="1"/>
          </p:cNvPicPr>
          <p:nvPr/>
        </p:nvPicPr>
        <p:blipFill rotWithShape="1">
          <a:blip r:embed="rId3"/>
          <a:srcRect l="14639" r="40811"/>
          <a:stretch/>
        </p:blipFill>
        <p:spPr>
          <a:xfrm>
            <a:off x="20" y="-4813"/>
            <a:ext cx="3058077" cy="5148313"/>
          </a:xfrm>
          <a:prstGeom prst="rect">
            <a:avLst/>
          </a:prstGeom>
        </p:spPr>
      </p:pic>
      <p:sp>
        <p:nvSpPr>
          <p:cNvPr id="118" name="Shape 118"/>
          <p:cNvSpPr txBox="1">
            <a:spLocks noGrp="1"/>
          </p:cNvSpPr>
          <p:nvPr>
            <p:ph type="body" idx="1"/>
          </p:nvPr>
        </p:nvSpPr>
        <p:spPr>
          <a:xfrm>
            <a:off x="3526917" y="1508760"/>
            <a:ext cx="4821746" cy="2824638"/>
          </a:xfrm>
          <a:prstGeom prst="rect">
            <a:avLst/>
          </a:prstGeom>
        </p:spPr>
        <p:txBody>
          <a:bodyPr vert="horz" lIns="91440" tIns="45720" rIns="91440" bIns="45720" rtlCol="0" anchorCtr="0">
            <a:normAutofit/>
          </a:bodyPr>
          <a:lstStyle/>
          <a:p>
            <a:pPr lvl="0" defTabSz="914400">
              <a:spcBef>
                <a:spcPts val="0"/>
              </a:spcBef>
              <a:spcAft>
                <a:spcPts val="600"/>
              </a:spcAft>
            </a:pPr>
            <a:endParaRPr lang="en-US" dirty="0">
              <a:highlight>
                <a:srgbClr val="FFFFFF"/>
              </a:highlight>
              <a:sym typeface="Arial"/>
            </a:endParaRPr>
          </a:p>
          <a:p>
            <a:pPr lvl="0" defTabSz="914400">
              <a:spcBef>
                <a:spcPts val="0"/>
              </a:spcBef>
              <a:spcAft>
                <a:spcPts val="600"/>
              </a:spcAft>
            </a:pPr>
            <a:r>
              <a:rPr lang="en-US" sz="2400" dirty="0">
                <a:highlight>
                  <a:srgbClr val="FFFFFF"/>
                </a:highlight>
                <a:sym typeface="Arial"/>
              </a:rPr>
              <a:t>Just as counselors go through stages of development, so do supervisors. </a:t>
            </a:r>
          </a:p>
          <a:p>
            <a:pPr lvl="0" defTabSz="914400">
              <a:spcBef>
                <a:spcPts val="0"/>
              </a:spcBef>
              <a:spcAft>
                <a:spcPts val="600"/>
              </a:spcAft>
            </a:pPr>
            <a:r>
              <a:rPr lang="en-US" sz="2400" dirty="0">
                <a:highlight>
                  <a:srgbClr val="FFFFFF"/>
                </a:highlight>
                <a:sym typeface="Arial"/>
              </a:rPr>
              <a:t>The developmental model presented in figure 2 provides a framework to explain why supervisors act as they do, depending on their developmental stage.</a:t>
            </a:r>
            <a:endParaRPr lang="en-US" sz="2400" dirty="0">
              <a:highlight>
                <a:srgbClr val="FFFFFF"/>
              </a:highlight>
            </a:endParaRPr>
          </a:p>
        </p:txBody>
      </p:sp>
    </p:spTree>
  </p:cSld>
  <p:clrMapOvr>
    <a:masterClrMapping/>
  </p:clrMapOvr>
  <p:transition spd="slow">
    <p:cut/>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28"/>
        <p:cNvGrpSpPr/>
        <p:nvPr/>
      </p:nvGrpSpPr>
      <p:grpSpPr>
        <a:xfrm>
          <a:off x="0" y="0"/>
          <a:ext cx="0" cy="0"/>
          <a:chOff x="0" y="0"/>
          <a:chExt cx="0" cy="0"/>
        </a:xfrm>
      </p:grpSpPr>
      <p:pic>
        <p:nvPicPr>
          <p:cNvPr id="129" name="Shape 129"/>
          <p:cNvPicPr preferRelativeResize="0"/>
          <p:nvPr/>
        </p:nvPicPr>
        <p:blipFill>
          <a:blip r:embed="rId3">
            <a:alphaModFix/>
          </a:blip>
          <a:stretch>
            <a:fillRect/>
          </a:stretch>
        </p:blipFill>
        <p:spPr>
          <a:xfrm>
            <a:off x="1765275" y="150600"/>
            <a:ext cx="6988500" cy="4842325"/>
          </a:xfrm>
          <a:prstGeom prst="rect">
            <a:avLst/>
          </a:prstGeom>
          <a:noFill/>
          <a:ln>
            <a:noFill/>
          </a:ln>
        </p:spPr>
      </p:pic>
      <p:sp>
        <p:nvSpPr>
          <p:cNvPr id="130" name="Shape 130"/>
          <p:cNvSpPr txBox="1"/>
          <p:nvPr/>
        </p:nvSpPr>
        <p:spPr>
          <a:xfrm>
            <a:off x="312175" y="1118600"/>
            <a:ext cx="1170599" cy="1326600"/>
          </a:xfrm>
          <a:prstGeom prst="rect">
            <a:avLst/>
          </a:prstGeom>
          <a:noFill/>
          <a:ln>
            <a:noFill/>
          </a:ln>
        </p:spPr>
        <p:txBody>
          <a:bodyPr lIns="91425" tIns="91425" rIns="91425" bIns="91425" anchor="t" anchorCtr="0">
            <a:noAutofit/>
          </a:bodyPr>
          <a:lstStyle/>
          <a:p>
            <a:pPr lvl="0" rtl="0">
              <a:lnSpc>
                <a:spcPct val="120000"/>
              </a:lnSpc>
              <a:spcBef>
                <a:spcPts val="1400"/>
              </a:spcBef>
              <a:spcAft>
                <a:spcPts val="700"/>
              </a:spcAft>
              <a:buClr>
                <a:schemeClr val="dk2"/>
              </a:buClr>
              <a:buSzPct val="110000"/>
              <a:buFont typeface="Arial"/>
              <a:buNone/>
            </a:pPr>
            <a:r>
              <a:rPr lang="en" sz="1000" b="1">
                <a:solidFill>
                  <a:schemeClr val="dk1"/>
                </a:solidFill>
                <a:highlight>
                  <a:srgbClr val="FFFFFF"/>
                </a:highlight>
              </a:rPr>
              <a:t>Figure 2</a:t>
            </a:r>
          </a:p>
          <a:p>
            <a:pPr lvl="0">
              <a:spcBef>
                <a:spcPts val="0"/>
              </a:spcBef>
              <a:buClr>
                <a:schemeClr val="dk2"/>
              </a:buClr>
              <a:buSzPct val="110000"/>
              <a:buFont typeface="Arial"/>
              <a:buNone/>
            </a:pPr>
            <a:r>
              <a:rPr lang="en" sz="1000">
                <a:solidFill>
                  <a:schemeClr val="dk2"/>
                </a:solidFill>
                <a:highlight>
                  <a:srgbClr val="FFFFFF"/>
                </a:highlight>
                <a:latin typeface="Times New Roman"/>
                <a:ea typeface="Times New Roman"/>
                <a:cs typeface="Times New Roman"/>
                <a:sym typeface="Times New Roman"/>
              </a:rPr>
              <a:t>Supervisor Developmental Model</a:t>
            </a:r>
          </a:p>
        </p:txBody>
      </p:sp>
    </p:spTree>
  </p:cSld>
  <p:clrMapOvr>
    <a:masterClrMapping/>
  </p:clrMapOvr>
  <p:transition spd="slow">
    <p:cut/>
  </p:transition>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122"/>
        <p:cNvGrpSpPr/>
        <p:nvPr/>
      </p:nvGrpSpPr>
      <p:grpSpPr>
        <a:xfrm>
          <a:off x="0" y="0"/>
          <a:ext cx="0" cy="0"/>
          <a:chOff x="0" y="0"/>
          <a:chExt cx="0" cy="0"/>
        </a:xfrm>
      </p:grpSpPr>
      <p:sp>
        <p:nvSpPr>
          <p:cNvPr id="124" name="Shape 124"/>
          <p:cNvSpPr txBox="1">
            <a:spLocks noGrp="1"/>
          </p:cNvSpPr>
          <p:nvPr>
            <p:ph type="body" idx="1"/>
          </p:nvPr>
        </p:nvSpPr>
        <p:spPr>
          <a:xfrm>
            <a:off x="479193" y="172328"/>
            <a:ext cx="5157812" cy="4600639"/>
          </a:xfrm>
          <a:prstGeom prst="rect">
            <a:avLst/>
          </a:prstGeom>
        </p:spPr>
        <p:txBody>
          <a:bodyPr vert="horz" lIns="91440" tIns="45720" rIns="91440" bIns="45720" rtlCol="0" anchorCtr="0">
            <a:noAutofit/>
          </a:bodyPr>
          <a:lstStyle/>
          <a:p>
            <a:pPr lvl="0" defTabSz="914400">
              <a:spcBef>
                <a:spcPts val="0"/>
              </a:spcBef>
              <a:spcAft>
                <a:spcPts val="600"/>
              </a:spcAft>
            </a:pPr>
            <a:endParaRPr lang="en-US" sz="2400" dirty="0">
              <a:highlight>
                <a:srgbClr val="FFFFFF"/>
              </a:highlight>
              <a:sym typeface="Arial"/>
            </a:endParaRPr>
          </a:p>
          <a:p>
            <a:pPr lvl="0" defTabSz="914400">
              <a:spcBef>
                <a:spcPts val="0"/>
              </a:spcBef>
              <a:spcAft>
                <a:spcPts val="600"/>
              </a:spcAft>
            </a:pPr>
            <a:r>
              <a:rPr lang="en-US" sz="2400" dirty="0">
                <a:highlight>
                  <a:srgbClr val="FFFFFF"/>
                </a:highlight>
                <a:sym typeface="Arial"/>
              </a:rPr>
              <a:t>It would be expected that someone new to supervision would be at a </a:t>
            </a:r>
            <a:r>
              <a:rPr lang="en-US" sz="2400" b="1" i="1" dirty="0">
                <a:highlight>
                  <a:srgbClr val="FFFFFF"/>
                </a:highlight>
                <a:sym typeface="Arial"/>
              </a:rPr>
              <a:t>Level 1</a:t>
            </a:r>
            <a:r>
              <a:rPr lang="en-US" sz="2400" dirty="0">
                <a:highlight>
                  <a:srgbClr val="FFFFFF"/>
                </a:highlight>
                <a:sym typeface="Arial"/>
              </a:rPr>
              <a:t> as a supervisor. </a:t>
            </a:r>
          </a:p>
          <a:p>
            <a:pPr lvl="0" defTabSz="914400">
              <a:spcBef>
                <a:spcPts val="0"/>
              </a:spcBef>
              <a:spcAft>
                <a:spcPts val="600"/>
              </a:spcAft>
            </a:pPr>
            <a:endParaRPr lang="en-US" sz="2400" dirty="0">
              <a:highlight>
                <a:srgbClr val="FFFFFF"/>
              </a:highlight>
              <a:sym typeface="Arial"/>
            </a:endParaRPr>
          </a:p>
          <a:p>
            <a:pPr lvl="0" defTabSz="914400">
              <a:spcBef>
                <a:spcPts val="0"/>
              </a:spcBef>
              <a:spcAft>
                <a:spcPts val="600"/>
              </a:spcAft>
            </a:pPr>
            <a:r>
              <a:rPr lang="en-US" sz="2400" dirty="0">
                <a:highlight>
                  <a:srgbClr val="FFFFFF"/>
                </a:highlight>
                <a:sym typeface="Arial"/>
              </a:rPr>
              <a:t>However, supervisors should be at least at </a:t>
            </a:r>
            <a:r>
              <a:rPr lang="en-US" sz="2400" b="1" i="1" dirty="0">
                <a:highlight>
                  <a:srgbClr val="FFFFFF"/>
                </a:highlight>
                <a:sym typeface="Arial"/>
              </a:rPr>
              <a:t>Level 2</a:t>
            </a:r>
            <a:r>
              <a:rPr lang="en-US" sz="2400" dirty="0">
                <a:highlight>
                  <a:srgbClr val="FFFFFF"/>
                </a:highlight>
                <a:sym typeface="Arial"/>
              </a:rPr>
              <a:t> or </a:t>
            </a:r>
            <a:r>
              <a:rPr lang="en-US" sz="2400" b="1" i="1" dirty="0">
                <a:highlight>
                  <a:srgbClr val="FFFFFF"/>
                </a:highlight>
                <a:sym typeface="Arial"/>
              </a:rPr>
              <a:t>Level 3</a:t>
            </a:r>
            <a:r>
              <a:rPr lang="en-US" sz="2400" dirty="0">
                <a:highlight>
                  <a:srgbClr val="FFFFFF"/>
                </a:highlight>
                <a:sym typeface="Arial"/>
              </a:rPr>
              <a:t> of counselor development.</a:t>
            </a:r>
          </a:p>
          <a:p>
            <a:pPr lvl="0" defTabSz="914400">
              <a:spcBef>
                <a:spcPts val="0"/>
              </a:spcBef>
              <a:spcAft>
                <a:spcPts val="600"/>
              </a:spcAft>
            </a:pPr>
            <a:endParaRPr lang="en-US" sz="2400" dirty="0">
              <a:highlight>
                <a:srgbClr val="FFFFFF"/>
              </a:highlight>
              <a:sym typeface="Arial"/>
            </a:endParaRPr>
          </a:p>
          <a:p>
            <a:pPr lvl="0" defTabSz="914400">
              <a:spcBef>
                <a:spcPts val="0"/>
              </a:spcBef>
              <a:spcAft>
                <a:spcPts val="600"/>
              </a:spcAft>
            </a:pPr>
            <a:r>
              <a:rPr lang="en-US" sz="2400" dirty="0">
                <a:highlight>
                  <a:srgbClr val="FFFFFF"/>
                </a:highlight>
                <a:sym typeface="Arial"/>
              </a:rPr>
              <a:t>If a newly appointed supervisor is still at Level 1 as a counselor, he or she will have little to offer to more seasoned supervisees.</a:t>
            </a:r>
          </a:p>
        </p:txBody>
      </p:sp>
      <p:pic>
        <p:nvPicPr>
          <p:cNvPr id="126" name="Picture 125" descr="Plant growing in a concrete crack">
            <a:extLst>
              <a:ext uri="{FF2B5EF4-FFF2-40B4-BE49-F238E27FC236}">
                <a16:creationId xmlns:a16="http://schemas.microsoft.com/office/drawing/2014/main" id="{4162A328-C730-5A5C-E33B-FB495C7AE3DF}"/>
              </a:ext>
            </a:extLst>
          </p:cNvPr>
          <p:cNvPicPr>
            <a:picLocks noChangeAspect="1"/>
          </p:cNvPicPr>
          <p:nvPr/>
        </p:nvPicPr>
        <p:blipFill rotWithShape="1">
          <a:blip r:embed="rId3"/>
          <a:srcRect l="20858" r="39493"/>
          <a:stretch/>
        </p:blipFill>
        <p:spPr>
          <a:xfrm>
            <a:off x="6085902" y="10"/>
            <a:ext cx="3058098" cy="5148303"/>
          </a:xfrm>
          <a:prstGeom prst="rect">
            <a:avLst/>
          </a:prstGeom>
        </p:spPr>
      </p:pic>
    </p:spTree>
  </p:cSld>
  <p:clrMapOvr>
    <a:masterClrMapping/>
  </p:clrMapOvr>
  <p:transition spd="slow">
    <p:cut/>
  </p:transition>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White puzzle with one red piece">
            <a:extLst>
              <a:ext uri="{FF2B5EF4-FFF2-40B4-BE49-F238E27FC236}">
                <a16:creationId xmlns:a16="http://schemas.microsoft.com/office/drawing/2014/main" id="{48668731-9DAA-729F-B14A-E0C842897856}"/>
              </a:ext>
            </a:extLst>
          </p:cNvPr>
          <p:cNvPicPr>
            <a:picLocks noChangeAspect="1"/>
          </p:cNvPicPr>
          <p:nvPr/>
        </p:nvPicPr>
        <p:blipFill rotWithShape="1">
          <a:blip r:embed="rId3">
            <a:alphaModFix amt="35000"/>
          </a:blip>
          <a:srcRect/>
          <a:stretch/>
        </p:blipFill>
        <p:spPr>
          <a:xfrm>
            <a:off x="20" y="10"/>
            <a:ext cx="9143980" cy="5143490"/>
          </a:xfrm>
          <a:prstGeom prst="rect">
            <a:avLst/>
          </a:prstGeom>
        </p:spPr>
      </p:pic>
      <p:sp>
        <p:nvSpPr>
          <p:cNvPr id="2" name="Title 1">
            <a:extLst>
              <a:ext uri="{FF2B5EF4-FFF2-40B4-BE49-F238E27FC236}">
                <a16:creationId xmlns:a16="http://schemas.microsoft.com/office/drawing/2014/main" id="{52484626-4886-A112-ABF2-C5B22F814A4F}"/>
              </a:ext>
            </a:extLst>
          </p:cNvPr>
          <p:cNvSpPr>
            <a:spLocks noGrp="1"/>
          </p:cNvSpPr>
          <p:nvPr>
            <p:ph type="title"/>
          </p:nvPr>
        </p:nvSpPr>
        <p:spPr>
          <a:xfrm>
            <a:off x="492918" y="374649"/>
            <a:ext cx="8079581" cy="1243649"/>
          </a:xfrm>
        </p:spPr>
        <p:txBody>
          <a:bodyPr vert="horz" lIns="91440" tIns="45720" rIns="91440" bIns="45720" rtlCol="0" anchor="ctr">
            <a:normAutofit/>
          </a:bodyPr>
          <a:lstStyle/>
          <a:p>
            <a:pPr defTabSz="914400">
              <a:spcBef>
                <a:spcPct val="0"/>
              </a:spcBef>
            </a:pPr>
            <a:r>
              <a:rPr lang="en-US" sz="5400" spc="-120" dirty="0">
                <a:solidFill>
                  <a:schemeClr val="tx1"/>
                </a:solidFill>
              </a:rPr>
              <a:t>To summarize:</a:t>
            </a:r>
          </a:p>
        </p:txBody>
      </p:sp>
      <p:sp>
        <p:nvSpPr>
          <p:cNvPr id="3" name="Text Placeholder 2">
            <a:extLst>
              <a:ext uri="{FF2B5EF4-FFF2-40B4-BE49-F238E27FC236}">
                <a16:creationId xmlns:a16="http://schemas.microsoft.com/office/drawing/2014/main" id="{0780A453-93F6-5876-D9CA-6C3477B7C50A}"/>
              </a:ext>
            </a:extLst>
          </p:cNvPr>
          <p:cNvSpPr>
            <a:spLocks noGrp="1"/>
          </p:cNvSpPr>
          <p:nvPr>
            <p:ph type="body" idx="1"/>
          </p:nvPr>
        </p:nvSpPr>
        <p:spPr>
          <a:xfrm>
            <a:off x="539353" y="2112884"/>
            <a:ext cx="8065293" cy="1836118"/>
          </a:xfrm>
        </p:spPr>
        <p:txBody>
          <a:bodyPr vert="horz" lIns="91440" tIns="45720" rIns="91440" bIns="45720" rtlCol="0">
            <a:normAutofit/>
          </a:bodyPr>
          <a:lstStyle/>
          <a:p>
            <a:pPr algn="l"/>
            <a:r>
              <a:rPr lang="en-US" b="0" i="0" dirty="0">
                <a:solidFill>
                  <a:schemeClr val="tx1"/>
                </a:solidFill>
                <a:effectLst/>
                <a:latin typeface="Söhne"/>
              </a:rPr>
              <a:t>The Integrated Developmental Model of Clinical Supervision is a framework used to guide the supervision of therapists and counselors. It combines several supervision models, emphasizing the importance of both the supervisee's developmental stage and the supervisory relationship. Key features of this model include:</a:t>
            </a:r>
            <a:endParaRPr lang="en-US" dirty="0">
              <a:solidFill>
                <a:schemeClr val="tx1"/>
              </a:solidFill>
            </a:endParaRPr>
          </a:p>
          <a:p>
            <a:pPr defTabSz="914400">
              <a:spcAft>
                <a:spcPts val="600"/>
              </a:spcAft>
            </a:pPr>
            <a:endParaRPr lang="en-US" dirty="0">
              <a:solidFill>
                <a:schemeClr val="tx1"/>
              </a:solidFill>
            </a:endParaRPr>
          </a:p>
        </p:txBody>
      </p:sp>
    </p:spTree>
    <p:extLst>
      <p:ext uri="{BB962C8B-B14F-4D97-AF65-F5344CB8AC3E}">
        <p14:creationId xmlns:p14="http://schemas.microsoft.com/office/powerpoint/2010/main" val="2865805571"/>
      </p:ext>
    </p:extLst>
  </p:cSld>
  <p:clrMapOvr>
    <a:overrideClrMapping bg1="dk1" tx1="lt1" bg2="dk2" tx2="lt2" accent1="accent1" accent2="accent2" accent3="accent3" accent4="accent4" accent5="accent5" accent6="accent6" hlink="hlink" folHlink="folHlink"/>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9" name="Text Placeholder 2">
            <a:extLst>
              <a:ext uri="{FF2B5EF4-FFF2-40B4-BE49-F238E27FC236}">
                <a16:creationId xmlns:a16="http://schemas.microsoft.com/office/drawing/2014/main" id="{49178B17-641B-6353-2CB9-7AEA3206C9F2}"/>
              </a:ext>
            </a:extLst>
          </p:cNvPr>
          <p:cNvGraphicFramePr/>
          <p:nvPr>
            <p:extLst>
              <p:ext uri="{D42A27DB-BD31-4B8C-83A1-F6EECF244321}">
                <p14:modId xmlns:p14="http://schemas.microsoft.com/office/powerpoint/2010/main" val="1848379025"/>
              </p:ext>
            </p:extLst>
          </p:nvPr>
        </p:nvGraphicFramePr>
        <p:xfrm>
          <a:off x="1585082" y="779984"/>
          <a:ext cx="5973836" cy="41195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TextBox 1">
            <a:extLst>
              <a:ext uri="{FF2B5EF4-FFF2-40B4-BE49-F238E27FC236}">
                <a16:creationId xmlns:a16="http://schemas.microsoft.com/office/drawing/2014/main" id="{35B04AD4-4993-D2F6-8949-13E0B30D343B}"/>
              </a:ext>
            </a:extLst>
          </p:cNvPr>
          <p:cNvSpPr txBox="1"/>
          <p:nvPr/>
        </p:nvSpPr>
        <p:spPr>
          <a:xfrm>
            <a:off x="1458930" y="195209"/>
            <a:ext cx="2963983" cy="584775"/>
          </a:xfrm>
          <a:prstGeom prst="rect">
            <a:avLst/>
          </a:prstGeom>
          <a:noFill/>
        </p:spPr>
        <p:txBody>
          <a:bodyPr wrap="square" rtlCol="0">
            <a:spAutoFit/>
          </a:bodyPr>
          <a:lstStyle/>
          <a:p>
            <a:r>
              <a:rPr lang="en-US" sz="3200" b="1" dirty="0">
                <a:solidFill>
                  <a:srgbClr val="0070C0"/>
                </a:solidFill>
              </a:rPr>
              <a:t>Key features</a:t>
            </a:r>
          </a:p>
        </p:txBody>
      </p:sp>
    </p:spTree>
    <p:extLst>
      <p:ext uri="{BB962C8B-B14F-4D97-AF65-F5344CB8AC3E}">
        <p14:creationId xmlns:p14="http://schemas.microsoft.com/office/powerpoint/2010/main" val="7760908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5" name="TextBox 2">
            <a:extLst>
              <a:ext uri="{FF2B5EF4-FFF2-40B4-BE49-F238E27FC236}">
                <a16:creationId xmlns:a16="http://schemas.microsoft.com/office/drawing/2014/main" id="{83BE117D-91E3-536E-6B0E-2A4A876D39FB}"/>
              </a:ext>
            </a:extLst>
          </p:cNvPr>
          <p:cNvGraphicFramePr/>
          <p:nvPr>
            <p:extLst>
              <p:ext uri="{D42A27DB-BD31-4B8C-83A1-F6EECF244321}">
                <p14:modId xmlns:p14="http://schemas.microsoft.com/office/powerpoint/2010/main" val="2837944082"/>
              </p:ext>
            </p:extLst>
          </p:nvPr>
        </p:nvGraphicFramePr>
        <p:xfrm>
          <a:off x="1472492" y="1159431"/>
          <a:ext cx="6199016" cy="28246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TextBox 1">
            <a:extLst>
              <a:ext uri="{FF2B5EF4-FFF2-40B4-BE49-F238E27FC236}">
                <a16:creationId xmlns:a16="http://schemas.microsoft.com/office/drawing/2014/main" id="{7CBE09FA-0C05-A0D3-BDA9-C9D46907B483}"/>
              </a:ext>
            </a:extLst>
          </p:cNvPr>
          <p:cNvSpPr txBox="1"/>
          <p:nvPr/>
        </p:nvSpPr>
        <p:spPr>
          <a:xfrm>
            <a:off x="1458930" y="195209"/>
            <a:ext cx="2963983" cy="584775"/>
          </a:xfrm>
          <a:prstGeom prst="rect">
            <a:avLst/>
          </a:prstGeom>
          <a:noFill/>
        </p:spPr>
        <p:txBody>
          <a:bodyPr wrap="square" rtlCol="0">
            <a:spAutoFit/>
          </a:bodyPr>
          <a:lstStyle/>
          <a:p>
            <a:r>
              <a:rPr lang="en-US" sz="3200" b="1" dirty="0">
                <a:solidFill>
                  <a:srgbClr val="0070C0"/>
                </a:solidFill>
              </a:rPr>
              <a:t>Key features</a:t>
            </a:r>
          </a:p>
        </p:txBody>
      </p:sp>
    </p:spTree>
    <p:extLst>
      <p:ext uri="{BB962C8B-B14F-4D97-AF65-F5344CB8AC3E}">
        <p14:creationId xmlns:p14="http://schemas.microsoft.com/office/powerpoint/2010/main" val="12486827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5" name="TextBox 2">
            <a:extLst>
              <a:ext uri="{FF2B5EF4-FFF2-40B4-BE49-F238E27FC236}">
                <a16:creationId xmlns:a16="http://schemas.microsoft.com/office/drawing/2014/main" id="{2F1BA257-A3CE-EDF5-556B-1BFC9D38CA9D}"/>
              </a:ext>
            </a:extLst>
          </p:cNvPr>
          <p:cNvGraphicFramePr/>
          <p:nvPr>
            <p:extLst>
              <p:ext uri="{D42A27DB-BD31-4B8C-83A1-F6EECF244321}">
                <p14:modId xmlns:p14="http://schemas.microsoft.com/office/powerpoint/2010/main" val="1531063325"/>
              </p:ext>
            </p:extLst>
          </p:nvPr>
        </p:nvGraphicFramePr>
        <p:xfrm>
          <a:off x="975163" y="1103910"/>
          <a:ext cx="6772806" cy="3441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TextBox 1">
            <a:extLst>
              <a:ext uri="{FF2B5EF4-FFF2-40B4-BE49-F238E27FC236}">
                <a16:creationId xmlns:a16="http://schemas.microsoft.com/office/drawing/2014/main" id="{33B9E4F3-E843-DB86-D4AE-E50BB84EF1E0}"/>
              </a:ext>
            </a:extLst>
          </p:cNvPr>
          <p:cNvSpPr txBox="1"/>
          <p:nvPr/>
        </p:nvSpPr>
        <p:spPr>
          <a:xfrm>
            <a:off x="1458930" y="195209"/>
            <a:ext cx="2963983" cy="584775"/>
          </a:xfrm>
          <a:prstGeom prst="rect">
            <a:avLst/>
          </a:prstGeom>
          <a:noFill/>
        </p:spPr>
        <p:txBody>
          <a:bodyPr wrap="square" rtlCol="0">
            <a:spAutoFit/>
          </a:bodyPr>
          <a:lstStyle/>
          <a:p>
            <a:r>
              <a:rPr lang="en-US" sz="3200" b="1" dirty="0">
                <a:solidFill>
                  <a:srgbClr val="0070C0"/>
                </a:solidFill>
              </a:rPr>
              <a:t>Key features</a:t>
            </a:r>
          </a:p>
        </p:txBody>
      </p:sp>
    </p:spTree>
    <p:extLst>
      <p:ext uri="{BB962C8B-B14F-4D97-AF65-F5344CB8AC3E}">
        <p14:creationId xmlns:p14="http://schemas.microsoft.com/office/powerpoint/2010/main" val="177186158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Picture 8" descr="Colourful strings being woven togehter">
            <a:extLst>
              <a:ext uri="{FF2B5EF4-FFF2-40B4-BE49-F238E27FC236}">
                <a16:creationId xmlns:a16="http://schemas.microsoft.com/office/drawing/2014/main" id="{6691F455-7818-F635-40D3-F2B91A1E50DA}"/>
              </a:ext>
            </a:extLst>
          </p:cNvPr>
          <p:cNvPicPr>
            <a:picLocks noChangeAspect="1"/>
          </p:cNvPicPr>
          <p:nvPr/>
        </p:nvPicPr>
        <p:blipFill rotWithShape="1">
          <a:blip r:embed="rId3"/>
          <a:srcRect l="39878" r="20473"/>
          <a:stretch/>
        </p:blipFill>
        <p:spPr>
          <a:xfrm>
            <a:off x="20" y="-4813"/>
            <a:ext cx="3058077" cy="5148313"/>
          </a:xfrm>
          <a:prstGeom prst="rect">
            <a:avLst/>
          </a:prstGeom>
        </p:spPr>
      </p:pic>
      <p:sp>
        <p:nvSpPr>
          <p:cNvPr id="3" name="TextBox 2">
            <a:extLst>
              <a:ext uri="{FF2B5EF4-FFF2-40B4-BE49-F238E27FC236}">
                <a16:creationId xmlns:a16="http://schemas.microsoft.com/office/drawing/2014/main" id="{E50285E8-D74D-E6CA-B09E-47D46E152FD7}"/>
              </a:ext>
            </a:extLst>
          </p:cNvPr>
          <p:cNvSpPr txBox="1"/>
          <p:nvPr/>
        </p:nvSpPr>
        <p:spPr>
          <a:xfrm>
            <a:off x="3512957" y="1749698"/>
            <a:ext cx="4821746" cy="1639289"/>
          </a:xfrm>
          <a:prstGeom prst="rect">
            <a:avLst/>
          </a:prstGeom>
        </p:spPr>
        <p:txBody>
          <a:bodyPr vert="horz" lIns="91440" tIns="45720" rIns="91440" bIns="45720" rtlCol="0">
            <a:normAutofit/>
          </a:bodyPr>
          <a:lstStyle/>
          <a:p>
            <a:pPr defTabSz="914400">
              <a:lnSpc>
                <a:spcPct val="85000"/>
              </a:lnSpc>
              <a:spcAft>
                <a:spcPts val="600"/>
              </a:spcAft>
            </a:pPr>
            <a:r>
              <a:rPr lang="en-US" sz="2000" b="0" i="0" dirty="0">
                <a:solidFill>
                  <a:schemeClr val="tx1">
                    <a:lumMod val="85000"/>
                    <a:lumOff val="15000"/>
                  </a:schemeClr>
                </a:solidFill>
                <a:effectLst/>
              </a:rPr>
              <a:t>Supervisory Working Alliance: </a:t>
            </a:r>
          </a:p>
          <a:p>
            <a:pPr defTabSz="914400">
              <a:lnSpc>
                <a:spcPct val="85000"/>
              </a:lnSpc>
              <a:spcAft>
                <a:spcPts val="600"/>
              </a:spcAft>
            </a:pPr>
            <a:r>
              <a:rPr lang="en-US" sz="2000" b="0" i="0" dirty="0">
                <a:solidFill>
                  <a:schemeClr val="tx1">
                    <a:lumMod val="85000"/>
                    <a:lumOff val="15000"/>
                  </a:schemeClr>
                </a:solidFill>
                <a:effectLst/>
              </a:rPr>
              <a:t>Emphasizes the importance of a strong working relationship between the supervisor and supervisee, characterized by trust, respect, and collaboration.</a:t>
            </a:r>
          </a:p>
        </p:txBody>
      </p:sp>
      <p:sp>
        <p:nvSpPr>
          <p:cNvPr id="8" name="TextBox 7">
            <a:extLst>
              <a:ext uri="{FF2B5EF4-FFF2-40B4-BE49-F238E27FC236}">
                <a16:creationId xmlns:a16="http://schemas.microsoft.com/office/drawing/2014/main" id="{DE49501C-EE78-3050-F3D2-4F187FCEF571}"/>
              </a:ext>
            </a:extLst>
          </p:cNvPr>
          <p:cNvSpPr txBox="1"/>
          <p:nvPr/>
        </p:nvSpPr>
        <p:spPr>
          <a:xfrm>
            <a:off x="1458930" y="195209"/>
            <a:ext cx="2963983" cy="584775"/>
          </a:xfrm>
          <a:prstGeom prst="rect">
            <a:avLst/>
          </a:prstGeom>
          <a:noFill/>
        </p:spPr>
        <p:txBody>
          <a:bodyPr wrap="square" rtlCol="0">
            <a:spAutoFit/>
          </a:bodyPr>
          <a:lstStyle/>
          <a:p>
            <a:r>
              <a:rPr lang="en-US" sz="3200" b="1" dirty="0">
                <a:solidFill>
                  <a:srgbClr val="0070C0"/>
                </a:solidFill>
              </a:rPr>
              <a:t>Key features</a:t>
            </a:r>
          </a:p>
        </p:txBody>
      </p:sp>
    </p:spTree>
    <p:extLst>
      <p:ext uri="{BB962C8B-B14F-4D97-AF65-F5344CB8AC3E}">
        <p14:creationId xmlns:p14="http://schemas.microsoft.com/office/powerpoint/2010/main" val="364025447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Colourful carved figures of humans">
            <a:extLst>
              <a:ext uri="{FF2B5EF4-FFF2-40B4-BE49-F238E27FC236}">
                <a16:creationId xmlns:a16="http://schemas.microsoft.com/office/drawing/2014/main" id="{BE994981-7CF5-F941-2D4E-DAE1848CD2A2}"/>
              </a:ext>
            </a:extLst>
          </p:cNvPr>
          <p:cNvPicPr>
            <a:picLocks noChangeAspect="1"/>
          </p:cNvPicPr>
          <p:nvPr/>
        </p:nvPicPr>
        <p:blipFill rotWithShape="1">
          <a:blip r:embed="rId3"/>
          <a:srcRect l="28955" r="28722" b="-1"/>
          <a:stretch/>
        </p:blipFill>
        <p:spPr>
          <a:xfrm>
            <a:off x="20" y="-4813"/>
            <a:ext cx="3058077" cy="5148313"/>
          </a:xfrm>
          <a:prstGeom prst="rect">
            <a:avLst/>
          </a:prstGeom>
        </p:spPr>
      </p:pic>
      <p:sp>
        <p:nvSpPr>
          <p:cNvPr id="3" name="TextBox 2">
            <a:extLst>
              <a:ext uri="{FF2B5EF4-FFF2-40B4-BE49-F238E27FC236}">
                <a16:creationId xmlns:a16="http://schemas.microsoft.com/office/drawing/2014/main" id="{7FA7BA5C-221F-F253-A9DA-FE0641570090}"/>
              </a:ext>
            </a:extLst>
          </p:cNvPr>
          <p:cNvSpPr txBox="1"/>
          <p:nvPr/>
        </p:nvSpPr>
        <p:spPr>
          <a:xfrm>
            <a:off x="3526917" y="2032271"/>
            <a:ext cx="4821746" cy="1185579"/>
          </a:xfrm>
          <a:prstGeom prst="rect">
            <a:avLst/>
          </a:prstGeom>
        </p:spPr>
        <p:txBody>
          <a:bodyPr vert="horz" lIns="91440" tIns="45720" rIns="91440" bIns="45720" rtlCol="0">
            <a:normAutofit/>
          </a:bodyPr>
          <a:lstStyle/>
          <a:p>
            <a:pPr defTabSz="914400">
              <a:lnSpc>
                <a:spcPct val="85000"/>
              </a:lnSpc>
              <a:spcAft>
                <a:spcPts val="600"/>
              </a:spcAft>
            </a:pPr>
            <a:r>
              <a:rPr lang="en-US" b="0" i="0" dirty="0">
                <a:solidFill>
                  <a:schemeClr val="tx1">
                    <a:lumMod val="85000"/>
                    <a:lumOff val="15000"/>
                  </a:schemeClr>
                </a:solidFill>
                <a:effectLst/>
              </a:rPr>
              <a:t>Multiple Perspectives: </a:t>
            </a:r>
          </a:p>
          <a:p>
            <a:pPr defTabSz="914400">
              <a:lnSpc>
                <a:spcPct val="85000"/>
              </a:lnSpc>
              <a:spcAft>
                <a:spcPts val="600"/>
              </a:spcAft>
            </a:pPr>
            <a:r>
              <a:rPr lang="en-US" b="0" i="0" dirty="0">
                <a:solidFill>
                  <a:schemeClr val="tx1">
                    <a:lumMod val="85000"/>
                    <a:lumOff val="15000"/>
                  </a:schemeClr>
                </a:solidFill>
                <a:effectLst/>
              </a:rPr>
              <a:t>Integrates various theoretical and practical perspectives to offer a holistic approach to supervision.</a:t>
            </a:r>
          </a:p>
        </p:txBody>
      </p:sp>
      <p:sp>
        <p:nvSpPr>
          <p:cNvPr id="4" name="TextBox 3">
            <a:extLst>
              <a:ext uri="{FF2B5EF4-FFF2-40B4-BE49-F238E27FC236}">
                <a16:creationId xmlns:a16="http://schemas.microsoft.com/office/drawing/2014/main" id="{0A2EE9BB-3A22-0679-064C-9CD7FCAA6ABD}"/>
              </a:ext>
            </a:extLst>
          </p:cNvPr>
          <p:cNvSpPr txBox="1"/>
          <p:nvPr/>
        </p:nvSpPr>
        <p:spPr>
          <a:xfrm>
            <a:off x="1458930" y="195209"/>
            <a:ext cx="2963983" cy="584775"/>
          </a:xfrm>
          <a:prstGeom prst="rect">
            <a:avLst/>
          </a:prstGeom>
          <a:noFill/>
        </p:spPr>
        <p:txBody>
          <a:bodyPr wrap="square" rtlCol="0">
            <a:spAutoFit/>
          </a:bodyPr>
          <a:lstStyle/>
          <a:p>
            <a:r>
              <a:rPr lang="en-US" sz="3200" b="1" dirty="0">
                <a:solidFill>
                  <a:srgbClr val="0070C0"/>
                </a:solidFill>
              </a:rPr>
              <a:t>Key features</a:t>
            </a:r>
          </a:p>
        </p:txBody>
      </p:sp>
    </p:spTree>
    <p:extLst>
      <p:ext uri="{BB962C8B-B14F-4D97-AF65-F5344CB8AC3E}">
        <p14:creationId xmlns:p14="http://schemas.microsoft.com/office/powerpoint/2010/main" val="27174977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210F56E-7DBA-ECE7-430A-687AAECE3360}"/>
              </a:ext>
            </a:extLst>
          </p:cNvPr>
          <p:cNvSpPr txBox="1"/>
          <p:nvPr/>
        </p:nvSpPr>
        <p:spPr>
          <a:xfrm>
            <a:off x="492918" y="374649"/>
            <a:ext cx="5336382" cy="1243649"/>
          </a:xfrm>
          <a:prstGeom prst="rect">
            <a:avLst/>
          </a:prstGeom>
        </p:spPr>
        <p:txBody>
          <a:bodyPr vert="horz" lIns="91440" tIns="45720" rIns="91440" bIns="45720" rtlCol="0" anchor="ctr">
            <a:normAutofit/>
          </a:bodyPr>
          <a:lstStyle/>
          <a:p>
            <a:pPr defTabSz="914400">
              <a:lnSpc>
                <a:spcPct val="85000"/>
              </a:lnSpc>
              <a:spcBef>
                <a:spcPct val="0"/>
              </a:spcBef>
              <a:spcAft>
                <a:spcPts val="600"/>
              </a:spcAft>
            </a:pPr>
            <a:r>
              <a:rPr lang="en-US" sz="5400" b="1" spc="-120">
                <a:solidFill>
                  <a:srgbClr val="374D33"/>
                </a:solidFill>
                <a:latin typeface="+mj-lt"/>
                <a:ea typeface="+mj-ea"/>
                <a:cs typeface="+mj-cs"/>
              </a:rPr>
              <a:t>In summary:</a:t>
            </a:r>
          </a:p>
        </p:txBody>
      </p:sp>
      <p:sp>
        <p:nvSpPr>
          <p:cNvPr id="3" name="TextBox 2">
            <a:extLst>
              <a:ext uri="{FF2B5EF4-FFF2-40B4-BE49-F238E27FC236}">
                <a16:creationId xmlns:a16="http://schemas.microsoft.com/office/drawing/2014/main" id="{CC12C33A-37D5-B674-11CE-96C06D4BCDC2}"/>
              </a:ext>
            </a:extLst>
          </p:cNvPr>
          <p:cNvSpPr txBox="1"/>
          <p:nvPr/>
        </p:nvSpPr>
        <p:spPr>
          <a:xfrm>
            <a:off x="582203" y="2199795"/>
            <a:ext cx="5157812" cy="1541567"/>
          </a:xfrm>
          <a:prstGeom prst="rect">
            <a:avLst/>
          </a:prstGeom>
        </p:spPr>
        <p:txBody>
          <a:bodyPr vert="horz" lIns="91440" tIns="45720" rIns="91440" bIns="45720" rtlCol="0">
            <a:normAutofit/>
          </a:bodyPr>
          <a:lstStyle/>
          <a:p>
            <a:pPr defTabSz="914400">
              <a:lnSpc>
                <a:spcPct val="85000"/>
              </a:lnSpc>
              <a:spcAft>
                <a:spcPts val="600"/>
              </a:spcAft>
            </a:pPr>
            <a:r>
              <a:rPr lang="en-US" b="0" i="0" dirty="0">
                <a:solidFill>
                  <a:schemeClr val="tx1">
                    <a:lumMod val="85000"/>
                    <a:lumOff val="15000"/>
                  </a:schemeClr>
                </a:solidFill>
                <a:effectLst/>
              </a:rPr>
              <a:t>The Integrated Developmental Model of Clinical Supervision combines a developmental focus, reflective practice, parallel process awareness, a strong supervisory alliance, and a multifaceted perspective to guide and enhance the supervision process for therapists and counselors.</a:t>
            </a:r>
          </a:p>
        </p:txBody>
      </p:sp>
      <p:pic>
        <p:nvPicPr>
          <p:cNvPr id="8" name="Picture 7" descr="Geometric shapes on a wooden background">
            <a:extLst>
              <a:ext uri="{FF2B5EF4-FFF2-40B4-BE49-F238E27FC236}">
                <a16:creationId xmlns:a16="http://schemas.microsoft.com/office/drawing/2014/main" id="{FF2ADAB2-F339-C25A-F895-7D432BCD44F7}"/>
              </a:ext>
            </a:extLst>
          </p:cNvPr>
          <p:cNvPicPr>
            <a:picLocks noChangeAspect="1"/>
          </p:cNvPicPr>
          <p:nvPr/>
        </p:nvPicPr>
        <p:blipFill rotWithShape="1">
          <a:blip r:embed="rId3"/>
          <a:srcRect l="23551" r="36799"/>
          <a:stretch/>
        </p:blipFill>
        <p:spPr>
          <a:xfrm>
            <a:off x="6085902" y="10"/>
            <a:ext cx="3058098" cy="5148303"/>
          </a:xfrm>
          <a:prstGeom prst="rect">
            <a:avLst/>
          </a:prstGeom>
        </p:spPr>
      </p:pic>
    </p:spTree>
    <p:extLst>
      <p:ext uri="{BB962C8B-B14F-4D97-AF65-F5344CB8AC3E}">
        <p14:creationId xmlns:p14="http://schemas.microsoft.com/office/powerpoint/2010/main" val="3362518848"/>
      </p:ext>
    </p:extLst>
  </p:cSld>
  <p:clrMapOvr>
    <a:masterClrMapping/>
  </p:clrMapOvr>
</p:sld>
</file>

<file path=ppt/theme/theme1.xml><?xml version="1.0" encoding="utf-8"?>
<a:theme xmlns:a="http://schemas.openxmlformats.org/drawingml/2006/main" name="Metropolitan">
  <a:themeElements>
    <a:clrScheme name="Metropolitan">
      <a:dk1>
        <a:sysClr val="windowText" lastClr="000000"/>
      </a:dk1>
      <a:lt1>
        <a:sysClr val="window" lastClr="FFFFFF"/>
      </a:lt1>
      <a:dk2>
        <a:srgbClr val="162F33"/>
      </a:dk2>
      <a:lt2>
        <a:srgbClr val="EAF0E0"/>
      </a:lt2>
      <a:accent1>
        <a:srgbClr val="50B4C8"/>
      </a:accent1>
      <a:accent2>
        <a:srgbClr val="A8B97F"/>
      </a:accent2>
      <a:accent3>
        <a:srgbClr val="9B9256"/>
      </a:accent3>
      <a:accent4>
        <a:srgbClr val="657689"/>
      </a:accent4>
      <a:accent5>
        <a:srgbClr val="7A855D"/>
      </a:accent5>
      <a:accent6>
        <a:srgbClr val="84AC9D"/>
      </a:accent6>
      <a:hlink>
        <a:srgbClr val="2370CD"/>
      </a:hlink>
      <a:folHlink>
        <a:srgbClr val="877589"/>
      </a:folHlink>
    </a:clrScheme>
    <a:fontScheme name="Metropolita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Metropolitan">
      <a:fillStyleLst>
        <a:solidFill>
          <a:schemeClr val="phClr"/>
        </a:solidFill>
        <a:gradFill rotWithShape="1">
          <a:gsLst>
            <a:gs pos="0">
              <a:schemeClr val="phClr">
                <a:tint val="70000"/>
                <a:satMod val="100000"/>
                <a:lumMod val="110000"/>
              </a:schemeClr>
            </a:gs>
            <a:gs pos="50000">
              <a:schemeClr val="phClr">
                <a:tint val="75000"/>
                <a:satMod val="101000"/>
                <a:lumMod val="105000"/>
              </a:schemeClr>
            </a:gs>
            <a:gs pos="100000">
              <a:schemeClr val="phClr">
                <a:tint val="82000"/>
                <a:satMod val="104000"/>
                <a:lumMod val="105000"/>
              </a:schemeClr>
            </a:gs>
          </a:gsLst>
          <a:lin ang="2700000" scaled="0"/>
        </a:gradFill>
        <a:gradFill rotWithShape="1">
          <a:gsLst>
            <a:gs pos="0">
              <a:schemeClr val="phClr">
                <a:tint val="97000"/>
                <a:satMod val="100000"/>
                <a:lumMod val="102000"/>
              </a:schemeClr>
            </a:gs>
            <a:gs pos="50000">
              <a:schemeClr val="phClr">
                <a:shade val="100000"/>
                <a:satMod val="100000"/>
                <a:lumMod val="100000"/>
              </a:schemeClr>
            </a:gs>
            <a:gs pos="100000">
              <a:schemeClr val="phClr">
                <a:shade val="80000"/>
                <a:satMod val="100000"/>
                <a:lumMod val="99000"/>
              </a:schemeClr>
            </a:gs>
          </a:gsLst>
          <a:lin ang="27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solidFill>
          <a:schemeClr val="phClr">
            <a:shade val="95000"/>
            <a:satMod val="170000"/>
          </a:schemeClr>
        </a:solidFill>
      </a:bgFillStyleLst>
    </a:fmtScheme>
  </a:themeElements>
  <a:objectDefaults/>
  <a:extraClrSchemeLst/>
  <a:extLst>
    <a:ext uri="{05A4C25C-085E-4340-85A3-A5531E510DB2}">
      <thm15:themeFamily xmlns:thm15="http://schemas.microsoft.com/office/thememl/2012/main" name="Metropolitan" id="{4C5440D6-04D2-4954-96CF-F251137069B2}" vid="{79CFCA13-9412-4290-BB4B-85112F88857B}"/>
    </a:ext>
  </a:extLst>
</a:theme>
</file>

<file path=ppt/theme/theme2.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TM03457491[[fn=Metropolitan]]</Template>
  <TotalTime>112</TotalTime>
  <Words>1379</Words>
  <Application>Microsoft Office PowerPoint</Application>
  <PresentationFormat>On-screen Show (16:9)</PresentationFormat>
  <Paragraphs>79</Paragraphs>
  <Slides>20</Slides>
  <Notes>20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Arial</vt:lpstr>
      <vt:lpstr>Söhne</vt:lpstr>
      <vt:lpstr>Source Sans Pro</vt:lpstr>
      <vt:lpstr>Calibri Light</vt:lpstr>
      <vt:lpstr>Times New Roman</vt:lpstr>
      <vt:lpstr>Metropolitan</vt:lpstr>
      <vt:lpstr>Counselor and Supervisor Development</vt:lpstr>
      <vt:lpstr>Developmental Stages of Counselors</vt:lpstr>
      <vt:lpstr>PowerPoint Presentation</vt:lpstr>
      <vt:lpstr>Developmental Stages of Counselors</vt:lpstr>
      <vt:lpstr>PowerPoint Presentation</vt:lpstr>
      <vt:lpstr>It is important to keep in mind several general cautions and principles about counselor development</vt:lpstr>
      <vt:lpstr>PowerPoint Presentation</vt:lpstr>
      <vt:lpstr>PowerPoint Presentation</vt:lpstr>
      <vt:lpstr>PowerPoint Presentation</vt:lpstr>
      <vt:lpstr>PowerPoint Presentation</vt:lpstr>
      <vt:lpstr>Developmental Stages of Supervisors</vt:lpstr>
      <vt:lpstr>PowerPoint Presentation</vt:lpstr>
      <vt:lpstr>PowerPoint Presentation</vt:lpstr>
      <vt:lpstr>To summarize:</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Counselor and Supervisor Development</dc:title>
  <dc:creator>Gilbert</dc:creator>
  <cp:lastModifiedBy>Gilbert Melchor</cp:lastModifiedBy>
  <cp:revision>18</cp:revision>
  <dcterms:modified xsi:type="dcterms:W3CDTF">2023-11-05T02:43:13Z</dcterms:modified>
</cp:coreProperties>
</file>