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15296"/>
    <p:restoredTop sz="86419"/>
  </p:normalViewPr>
  <p:slideViewPr>
    <p:cSldViewPr snapToGrid="0" snapToObjects="1">
      <p:cViewPr varScale="1">
        <p:scale>
          <a:sx n="97" d="100"/>
          <a:sy n="97" d="100"/>
        </p:scale>
        <p:origin x="1176" y="200"/>
      </p:cViewPr>
      <p:guideLst/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8BCD68-53F8-1845-AF9B-A19B35E5373C}" type="datetimeFigureOut">
              <a:rPr lang="en-US" smtClean="0"/>
              <a:t>3/10/22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9F9D3-F483-B949-B7B8-1EC50157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1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97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298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497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744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028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54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585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07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95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9254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694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C9F9D3-F483-B949-B7B8-1EC50157922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471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E710E-9F67-7346-B5A5-F6D2710F7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E4DE6E-1C96-924D-865C-AD9AA7CE63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4145B-39CB-D141-83A8-5D2353A04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A4F92-6FAB-9747-8106-1419934CC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6F8F7-376E-744E-847A-DB5C821A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06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AA5ECF-F286-0F4F-B03B-85391454D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A5A52C-1511-8C4F-B765-6B5B45391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4A69E-1206-3844-810C-4ACF425E3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6E2AC-07C1-3143-B2FC-4A9EDB50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1E65C2-A602-B14F-9D72-8AEFE3CAA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09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5EE5D-646F-2346-ABFA-D3C832DEB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5B85F3-890B-DE41-BEF8-CC545C2EF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81E79-8EEE-5C4A-A420-F139A304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273E7-7B55-7643-A026-D1972EFE8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C02B8-C181-1B48-A08A-F551CFC49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530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7328E-6C6C-524B-8F85-5734BF659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7A583-4A2E-154D-B4D8-7356BFB880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EEA9C2-3D03-1341-B550-B757CBB94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D169AC-6AD6-524C-8169-04C156DBC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F61362-9555-5648-A5AF-F57BB5547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DD8A82-9CF6-AF43-B43D-FE9B79B3B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556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B99BF-5E8A-F542-B28E-3E144CE7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3CFC46-E41E-B340-B3A5-102B59E7B8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FDB01-FFAE-2C4A-BCA5-61DF5A4765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7E80D8-1D35-6146-A868-1685EE4640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3E7676-2C0C-C141-B929-C5F1C7321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7FC5DA-25D3-7440-A8D3-F425B1EFD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573AFA-B4AF-5D41-8A78-CD8305BD1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AA3884-4B40-7D41-8AA1-07FF99F10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096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DDA7F-CD93-9043-B6E9-5805FAF58D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186C8-A2B2-374C-9845-F2A35A12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EC5B3D-0373-014E-87B3-14DA60D13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7AC54-AEC8-384F-BB0E-C78FB862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17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CB5044-BA1F-9045-A24C-29DAB7BB07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995B77-F2BD-9344-9C55-101495DA4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B53750-CA1F-6D40-880C-3558E0935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422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FF6B1-F728-3C44-AFA0-F90007E4A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D6C48-B64D-B741-A606-AE3E378DB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7715A-31F9-5449-9744-ED7CF9F364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4BDDC3-BAED-CD4B-BBC7-87A1B68DE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ECB96F-0C37-1043-A39D-6260D18DD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4A85A9-0E2F-0049-828E-E028B880E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884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A41713-185B-BA44-B0F4-CE10008E5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C10B4-DF8B-FB4F-932F-FF0EFE960A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949EEE-0B37-4543-B6F1-0D229874F1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183B13-4871-2E46-8886-EC72A9194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E7FFF8-4474-D949-9444-179E8A00A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45475-D9F0-6641-8C03-44ED49DCC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867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FD8CE-42E4-2048-81BC-46CBF650B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66E01C-90D8-344E-BCE7-68461309F8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4A4C4-9BEC-304B-B7D3-4DDC9EB40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526A95-F5A9-464E-B749-B582A2244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93F2A3-60D6-CD42-A9E0-BF9DAB017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489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FAA9DD-1A95-E542-9968-A7E3E86896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6DD0C3-90F3-5740-B428-FE66A9328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1FAB0-2364-EE44-9199-733D29B83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057FA-32B1-5A44-9183-B3EED90A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7C73C-9400-DF42-A547-80C4295FC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39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A81E5D-2EAD-5640-A11F-E6F6598BC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927862-477F-E142-9400-869815960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B0177-EB73-9843-8110-B13A9A63A2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D835F-31D1-A443-B95E-7A5032FF646B}" type="datetimeFigureOut">
              <a:rPr lang="en-US" smtClean="0"/>
              <a:t>3/9/22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CA3DD-5797-804A-9880-700DA91922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D4864F-45D8-564C-8E28-A7C5137D12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FC43-E560-714F-916E-305E8AA66D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354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08AB446-904E-8349-B6F5-B46223E58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1864" y="1003578"/>
            <a:ext cx="3630465" cy="48406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9CD6B52-9139-E24F-A2C0-65E73C840A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4487" y="1219199"/>
            <a:ext cx="4199410" cy="462499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DC85121-9EA8-1B42-8C84-84853FF517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6322" y="4452310"/>
            <a:ext cx="2783772" cy="278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99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A65B213-5727-D94F-9F08-3A2F76836A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51" t="8819" r="-3042" b="5903"/>
          <a:stretch/>
        </p:blipFill>
        <p:spPr>
          <a:xfrm>
            <a:off x="826190" y="1724232"/>
            <a:ext cx="4300536" cy="48354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7701589-6CF5-8449-984F-6D15531C4F1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63" t="-12698" r="16488" b="-7303"/>
          <a:stretch/>
        </p:blipFill>
        <p:spPr>
          <a:xfrm>
            <a:off x="5831370" y="1158959"/>
            <a:ext cx="5257801" cy="54006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B4CF23-07C8-E542-A7E1-61117210F6D1}"/>
              </a:ext>
            </a:extLst>
          </p:cNvPr>
          <p:cNvSpPr txBox="1"/>
          <p:nvPr/>
        </p:nvSpPr>
        <p:spPr>
          <a:xfrm>
            <a:off x="2908745" y="512628"/>
            <a:ext cx="5114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When we were young…</a:t>
            </a:r>
          </a:p>
        </p:txBody>
      </p:sp>
    </p:spTree>
    <p:extLst>
      <p:ext uri="{BB962C8B-B14F-4D97-AF65-F5344CB8AC3E}">
        <p14:creationId xmlns:p14="http://schemas.microsoft.com/office/powerpoint/2010/main" val="2438758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B6D56E-ECF9-7948-8051-0340048EF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1813" y="1214438"/>
            <a:ext cx="3654029" cy="48720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DD86-6B24-5B41-8D2D-5DCB5B4F9D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3964" y="1214438"/>
            <a:ext cx="3654029" cy="48720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05DAE6-D48D-3C48-A255-70A545D8F6CF}"/>
              </a:ext>
            </a:extLst>
          </p:cNvPr>
          <p:cNvSpPr txBox="1"/>
          <p:nvPr/>
        </p:nvSpPr>
        <p:spPr>
          <a:xfrm>
            <a:off x="4193978" y="300038"/>
            <a:ext cx="4500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Our Poly years…</a:t>
            </a:r>
          </a:p>
        </p:txBody>
      </p:sp>
    </p:spTree>
    <p:extLst>
      <p:ext uri="{BB962C8B-B14F-4D97-AF65-F5344CB8AC3E}">
        <p14:creationId xmlns:p14="http://schemas.microsoft.com/office/powerpoint/2010/main" val="2809086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D00651-A91D-4344-BC97-83DF13FC6D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7350" y="906064"/>
            <a:ext cx="8686800" cy="57731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FBBE9A-34CB-C44D-896B-998324B8A372}"/>
              </a:ext>
            </a:extLst>
          </p:cNvPr>
          <p:cNvSpPr txBox="1"/>
          <p:nvPr/>
        </p:nvSpPr>
        <p:spPr>
          <a:xfrm>
            <a:off x="3014663" y="142875"/>
            <a:ext cx="6143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2010: First met </a:t>
            </a:r>
          </a:p>
        </p:txBody>
      </p:sp>
    </p:spTree>
    <p:extLst>
      <p:ext uri="{BB962C8B-B14F-4D97-AF65-F5344CB8AC3E}">
        <p14:creationId xmlns:p14="http://schemas.microsoft.com/office/powerpoint/2010/main" val="1357386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DD9F2B-5CFA-4942-A672-9F8BA1607DFD}"/>
              </a:ext>
            </a:extLst>
          </p:cNvPr>
          <p:cNvSpPr txBox="1"/>
          <p:nvPr/>
        </p:nvSpPr>
        <p:spPr>
          <a:xfrm>
            <a:off x="100677" y="454094"/>
            <a:ext cx="9136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Memories throughout the years  …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52B6E5-596A-224D-8181-E4A3100C3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8557" y="1161980"/>
            <a:ext cx="4111584" cy="54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45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DCB8E3-5BE1-9C44-B22A-D297B9BFA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27" y="562473"/>
            <a:ext cx="7112084" cy="533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11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D0CB5F-1397-7044-916C-1AD833E80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986" y="474255"/>
            <a:ext cx="3869763" cy="58137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1063D6-C380-7746-917A-B643B64BF8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917" y="1080655"/>
            <a:ext cx="7197650" cy="47909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855835-B9BA-FB4A-AA54-4F742BCFB482}"/>
              </a:ext>
            </a:extLst>
          </p:cNvPr>
          <p:cNvSpPr txBox="1"/>
          <p:nvPr/>
        </p:nvSpPr>
        <p:spPr>
          <a:xfrm>
            <a:off x="4857750" y="6029325"/>
            <a:ext cx="3443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Trips together </a:t>
            </a:r>
          </a:p>
        </p:txBody>
      </p:sp>
    </p:spTree>
    <p:extLst>
      <p:ext uri="{BB962C8B-B14F-4D97-AF65-F5344CB8AC3E}">
        <p14:creationId xmlns:p14="http://schemas.microsoft.com/office/powerpoint/2010/main" val="3905014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C92E7A-041F-B44A-B8BB-9428D8221D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096" y="553049"/>
            <a:ext cx="4198299" cy="475807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A27A1D-BB39-FB4B-8789-4DCE10EB1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9889" y="553049"/>
            <a:ext cx="4986626" cy="475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403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1DA261-0923-0E40-8E58-6794E57486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777" y="385949"/>
            <a:ext cx="4092533" cy="5456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4D8DEA-F77E-6248-A41C-97E1E468B1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3086" y="385949"/>
            <a:ext cx="4070266" cy="5427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08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5571CE-4436-EF48-8BB7-322CAFDB82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8850" y="2643188"/>
            <a:ext cx="4532709" cy="4029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BB4F6C-FCE8-E643-97F2-F973DD6C28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2538" y="185739"/>
            <a:ext cx="4532710" cy="40290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C09923C-8533-884E-B666-7EE361C0BD4C}"/>
              </a:ext>
            </a:extLst>
          </p:cNvPr>
          <p:cNvSpPr txBox="1"/>
          <p:nvPr/>
        </p:nvSpPr>
        <p:spPr>
          <a:xfrm>
            <a:off x="1454970" y="4405933"/>
            <a:ext cx="4127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Distance </a:t>
            </a:r>
            <a:r>
              <a:rPr lang="en-US" sz="3600" dirty="0" err="1">
                <a:latin typeface="Apple Chancery" panose="03020702040506060504" pitchFamily="66" charset="-79"/>
                <a:cs typeface="Apple Chancery" panose="03020702040506060504" pitchFamily="66" charset="-79"/>
              </a:rPr>
              <a:t>givs</a:t>
            </a:r>
            <a:r>
              <a:rPr lang="en-US" sz="36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 us reason to love harder </a:t>
            </a:r>
          </a:p>
        </p:txBody>
      </p:sp>
    </p:spTree>
    <p:extLst>
      <p:ext uri="{BB962C8B-B14F-4D97-AF65-F5344CB8AC3E}">
        <p14:creationId xmlns:p14="http://schemas.microsoft.com/office/powerpoint/2010/main" val="3226602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18D7C2-A601-0A4A-BB0A-E10F29C7AB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0037" y="457201"/>
            <a:ext cx="4062413" cy="60936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D644DE7-AAD5-1C40-B537-61355D5D96F0}"/>
              </a:ext>
            </a:extLst>
          </p:cNvPr>
          <p:cNvSpPr txBox="1"/>
          <p:nvPr/>
        </p:nvSpPr>
        <p:spPr>
          <a:xfrm>
            <a:off x="400050" y="871538"/>
            <a:ext cx="3543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Tie the knot</a:t>
            </a:r>
          </a:p>
        </p:txBody>
      </p:sp>
    </p:spTree>
    <p:extLst>
      <p:ext uri="{BB962C8B-B14F-4D97-AF65-F5344CB8AC3E}">
        <p14:creationId xmlns:p14="http://schemas.microsoft.com/office/powerpoint/2010/main" val="1639878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D355C4-08D1-764F-B755-710757B62C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0538" y="178980"/>
            <a:ext cx="4348449" cy="65218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24D067-1603-484C-B4C3-FEE42E278E63}"/>
              </a:ext>
            </a:extLst>
          </p:cNvPr>
          <p:cNvSpPr txBox="1"/>
          <p:nvPr/>
        </p:nvSpPr>
        <p:spPr>
          <a:xfrm>
            <a:off x="0" y="1314450"/>
            <a:ext cx="4200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Two bodies One soul</a:t>
            </a:r>
          </a:p>
        </p:txBody>
      </p:sp>
    </p:spTree>
    <p:extLst>
      <p:ext uri="{BB962C8B-B14F-4D97-AF65-F5344CB8AC3E}">
        <p14:creationId xmlns:p14="http://schemas.microsoft.com/office/powerpoint/2010/main" val="21479942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46</Words>
  <Application>Microsoft Macintosh PowerPoint</Application>
  <PresentationFormat>Widescreen</PresentationFormat>
  <Paragraphs>20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Apple Chancery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10</cp:revision>
  <dcterms:created xsi:type="dcterms:W3CDTF">2022-03-09T15:56:10Z</dcterms:created>
  <dcterms:modified xsi:type="dcterms:W3CDTF">2022-03-09T18:23:03Z</dcterms:modified>
</cp:coreProperties>
</file>