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7" Type="http://schemas.microsoft.com/office/2020/02/relationships/classificationlabels" Target="docMetadata/LabelInfo.xml"/><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0" r:id="rId4"/>
  </p:sldMasterIdLst>
  <p:notesMasterIdLst>
    <p:notesMasterId r:id="rId11"/>
  </p:notesMasterIdLst>
  <p:handoutMasterIdLst>
    <p:handoutMasterId r:id="rId12"/>
  </p:handoutMasterIdLst>
  <p:sldIdLst>
    <p:sldId id="296" r:id="rId5"/>
    <p:sldId id="261" r:id="rId6"/>
    <p:sldId id="300" r:id="rId7"/>
    <p:sldId id="301" r:id="rId8"/>
    <p:sldId id="293" r:id="rId9"/>
    <p:sldId id="278"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648" userDrawn="1">
          <p15:clr>
            <a:srgbClr val="A4A3A4"/>
          </p15:clr>
        </p15:guide>
        <p15:guide id="2" pos="2664" userDrawn="1">
          <p15:clr>
            <a:srgbClr val="A4A3A4"/>
          </p15:clr>
        </p15:guide>
        <p15:guide id="3" orient="horz" pos="2664" userDrawn="1">
          <p15:clr>
            <a:srgbClr val="A4A3A4"/>
          </p15:clr>
        </p15:guide>
        <p15:guide id="4" orient="horz" pos="3264"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59032" autoAdjust="0"/>
  </p:normalViewPr>
  <p:slideViewPr>
    <p:cSldViewPr snapToGrid="0">
      <p:cViewPr varScale="1">
        <p:scale>
          <a:sx n="63" d="100"/>
          <a:sy n="63" d="100"/>
        </p:scale>
        <p:origin x="1686" y="48"/>
      </p:cViewPr>
      <p:guideLst>
        <p:guide orient="horz" pos="3648"/>
        <p:guide pos="2664"/>
        <p:guide orient="horz" pos="2664"/>
        <p:guide orient="horz" pos="3264"/>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Dudley" userId="685298a2fb4a7a64" providerId="LiveId" clId="{05A5EA2D-8C51-47C1-A8D1-1E96B693D10E}"/>
    <pc:docChg chg="undo redo custSel addSld delSld modSld">
      <pc:chgData name="John Dudley" userId="685298a2fb4a7a64" providerId="LiveId" clId="{05A5EA2D-8C51-47C1-A8D1-1E96B693D10E}" dt="2024-08-05T19:52:27.298" v="365" actId="14100"/>
      <pc:docMkLst>
        <pc:docMk/>
      </pc:docMkLst>
      <pc:sldChg chg="addSp delSp modSp mod">
        <pc:chgData name="John Dudley" userId="685298a2fb4a7a64" providerId="LiveId" clId="{05A5EA2D-8C51-47C1-A8D1-1E96B693D10E}" dt="2024-08-05T19:47:10.800" v="266" actId="478"/>
        <pc:sldMkLst>
          <pc:docMk/>
          <pc:sldMk cId="1738561688" sldId="261"/>
        </pc:sldMkLst>
        <pc:spChg chg="mod">
          <ac:chgData name="John Dudley" userId="685298a2fb4a7a64" providerId="LiveId" clId="{05A5EA2D-8C51-47C1-A8D1-1E96B693D10E}" dt="2024-08-05T19:46:55.331" v="264" actId="1076"/>
          <ac:spMkLst>
            <pc:docMk/>
            <pc:sldMk cId="1738561688" sldId="261"/>
            <ac:spMk id="2" creationId="{67708C79-A4AC-4B5D-92DF-600737E4D11A}"/>
          </ac:spMkLst>
        </pc:spChg>
        <pc:spChg chg="del">
          <ac:chgData name="John Dudley" userId="685298a2fb4a7a64" providerId="LiveId" clId="{05A5EA2D-8C51-47C1-A8D1-1E96B693D10E}" dt="2024-08-05T19:41:09.912" v="68" actId="478"/>
          <ac:spMkLst>
            <pc:docMk/>
            <pc:sldMk cId="1738561688" sldId="261"/>
            <ac:spMk id="3" creationId="{7D779DE4-CAEA-4617-897E-FEC9A2AC2D6A}"/>
          </ac:spMkLst>
        </pc:spChg>
        <pc:spChg chg="del">
          <ac:chgData name="John Dudley" userId="685298a2fb4a7a64" providerId="LiveId" clId="{05A5EA2D-8C51-47C1-A8D1-1E96B693D10E}" dt="2024-08-05T19:41:18.347" v="70" actId="478"/>
          <ac:spMkLst>
            <pc:docMk/>
            <pc:sldMk cId="1738561688" sldId="261"/>
            <ac:spMk id="4" creationId="{B33DB723-F5E2-41A5-84C1-EBDEDA5B2188}"/>
          </ac:spMkLst>
        </pc:spChg>
        <pc:spChg chg="del">
          <ac:chgData name="John Dudley" userId="685298a2fb4a7a64" providerId="LiveId" clId="{05A5EA2D-8C51-47C1-A8D1-1E96B693D10E}" dt="2024-08-05T19:41:09.912" v="68" actId="478"/>
          <ac:spMkLst>
            <pc:docMk/>
            <pc:sldMk cId="1738561688" sldId="261"/>
            <ac:spMk id="5" creationId="{EBEDB7CB-2A17-4C89-8463-567F882F6B1C}"/>
          </ac:spMkLst>
        </pc:spChg>
        <pc:spChg chg="del">
          <ac:chgData name="John Dudley" userId="685298a2fb4a7a64" providerId="LiveId" clId="{05A5EA2D-8C51-47C1-A8D1-1E96B693D10E}" dt="2024-08-05T19:41:22.285" v="71" actId="478"/>
          <ac:spMkLst>
            <pc:docMk/>
            <pc:sldMk cId="1738561688" sldId="261"/>
            <ac:spMk id="6" creationId="{D8F83235-6CF2-4F43-BEFE-6C0E272FDCC6}"/>
          </ac:spMkLst>
        </pc:spChg>
        <pc:spChg chg="add del mod">
          <ac:chgData name="John Dudley" userId="685298a2fb4a7a64" providerId="LiveId" clId="{05A5EA2D-8C51-47C1-A8D1-1E96B693D10E}" dt="2024-08-05T19:41:15.339" v="69" actId="478"/>
          <ac:spMkLst>
            <pc:docMk/>
            <pc:sldMk cId="1738561688" sldId="261"/>
            <ac:spMk id="9" creationId="{2B52E265-D18F-21E1-9915-A0609DFCDAF4}"/>
          </ac:spMkLst>
        </pc:spChg>
        <pc:spChg chg="add del mod">
          <ac:chgData name="John Dudley" userId="685298a2fb4a7a64" providerId="LiveId" clId="{05A5EA2D-8C51-47C1-A8D1-1E96B693D10E}" dt="2024-08-05T19:41:15.339" v="69" actId="478"/>
          <ac:spMkLst>
            <pc:docMk/>
            <pc:sldMk cId="1738561688" sldId="261"/>
            <ac:spMk id="11" creationId="{CB17E603-0773-0A36-25CC-507D32917FFC}"/>
          </ac:spMkLst>
        </pc:spChg>
        <pc:spChg chg="add del mod">
          <ac:chgData name="John Dudley" userId="685298a2fb4a7a64" providerId="LiveId" clId="{05A5EA2D-8C51-47C1-A8D1-1E96B693D10E}" dt="2024-08-05T19:41:28.597" v="73" actId="478"/>
          <ac:spMkLst>
            <pc:docMk/>
            <pc:sldMk cId="1738561688" sldId="261"/>
            <ac:spMk id="13" creationId="{B4028125-9373-0914-0FED-D7DEA24283AC}"/>
          </ac:spMkLst>
        </pc:spChg>
        <pc:spChg chg="add del mod">
          <ac:chgData name="John Dudley" userId="685298a2fb4a7a64" providerId="LiveId" clId="{05A5EA2D-8C51-47C1-A8D1-1E96B693D10E}" dt="2024-08-05T19:41:24.771" v="72" actId="478"/>
          <ac:spMkLst>
            <pc:docMk/>
            <pc:sldMk cId="1738561688" sldId="261"/>
            <ac:spMk id="16" creationId="{014BF207-02C5-70A0-C4AF-B7E0D6CD17C0}"/>
          </ac:spMkLst>
        </pc:spChg>
        <pc:spChg chg="add mod">
          <ac:chgData name="John Dudley" userId="685298a2fb4a7a64" providerId="LiveId" clId="{05A5EA2D-8C51-47C1-A8D1-1E96B693D10E}" dt="2024-08-05T19:47:04.954" v="265" actId="1076"/>
          <ac:spMkLst>
            <pc:docMk/>
            <pc:sldMk cId="1738561688" sldId="261"/>
            <ac:spMk id="17" creationId="{F424A2AD-0F40-2399-8849-D351469CF9D4}"/>
          </ac:spMkLst>
        </pc:spChg>
        <pc:spChg chg="add del mod">
          <ac:chgData name="John Dudley" userId="685298a2fb4a7a64" providerId="LiveId" clId="{05A5EA2D-8C51-47C1-A8D1-1E96B693D10E}" dt="2024-08-05T19:42:23.206" v="169" actId="478"/>
          <ac:spMkLst>
            <pc:docMk/>
            <pc:sldMk cId="1738561688" sldId="261"/>
            <ac:spMk id="18" creationId="{8BBC4048-1376-9A38-9B15-A1AD7D4C2A08}"/>
          </ac:spMkLst>
        </pc:spChg>
        <pc:spChg chg="add mod">
          <ac:chgData name="John Dudley" userId="685298a2fb4a7a64" providerId="LiveId" clId="{05A5EA2D-8C51-47C1-A8D1-1E96B693D10E}" dt="2024-08-05T19:44:10.331" v="205" actId="21"/>
          <ac:spMkLst>
            <pc:docMk/>
            <pc:sldMk cId="1738561688" sldId="261"/>
            <ac:spMk id="19" creationId="{043F37B2-63F9-D124-C88C-62DF9448E594}"/>
          </ac:spMkLst>
        </pc:spChg>
        <pc:spChg chg="add del mod">
          <ac:chgData name="John Dudley" userId="685298a2fb4a7a64" providerId="LiveId" clId="{05A5EA2D-8C51-47C1-A8D1-1E96B693D10E}" dt="2024-08-05T19:43:37.285" v="194" actId="478"/>
          <ac:spMkLst>
            <pc:docMk/>
            <pc:sldMk cId="1738561688" sldId="261"/>
            <ac:spMk id="20" creationId="{E0894B1B-AA46-E45D-999C-2CE1786B0BDB}"/>
          </ac:spMkLst>
        </pc:spChg>
        <pc:spChg chg="add mod">
          <ac:chgData name="John Dudley" userId="685298a2fb4a7a64" providerId="LiveId" clId="{05A5EA2D-8C51-47C1-A8D1-1E96B693D10E}" dt="2024-08-05T19:44:22.704" v="210" actId="21"/>
          <ac:spMkLst>
            <pc:docMk/>
            <pc:sldMk cId="1738561688" sldId="261"/>
            <ac:spMk id="21" creationId="{9A0C24AA-7632-6841-8FEF-401161070725}"/>
          </ac:spMkLst>
        </pc:spChg>
        <pc:spChg chg="add del mod">
          <ac:chgData name="John Dudley" userId="685298a2fb4a7a64" providerId="LiveId" clId="{05A5EA2D-8C51-47C1-A8D1-1E96B693D10E}" dt="2024-08-05T19:44:02.097" v="204" actId="478"/>
          <ac:spMkLst>
            <pc:docMk/>
            <pc:sldMk cId="1738561688" sldId="261"/>
            <ac:spMk id="22" creationId="{6210533F-626C-AB06-6A42-4A450C19A728}"/>
          </ac:spMkLst>
        </pc:spChg>
        <pc:spChg chg="add mod">
          <ac:chgData name="John Dudley" userId="685298a2fb4a7a64" providerId="LiveId" clId="{05A5EA2D-8C51-47C1-A8D1-1E96B693D10E}" dt="2024-08-05T19:44:53.083" v="222" actId="21"/>
          <ac:spMkLst>
            <pc:docMk/>
            <pc:sldMk cId="1738561688" sldId="261"/>
            <ac:spMk id="23" creationId="{B98C9B36-28DE-EEA0-2A21-420E9A6A643D}"/>
          </ac:spMkLst>
        </pc:spChg>
        <pc:spChg chg="add del mod">
          <ac:chgData name="John Dudley" userId="685298a2fb4a7a64" providerId="LiveId" clId="{05A5EA2D-8C51-47C1-A8D1-1E96B693D10E}" dt="2024-08-05T19:47:10.800" v="266" actId="478"/>
          <ac:spMkLst>
            <pc:docMk/>
            <pc:sldMk cId="1738561688" sldId="261"/>
            <ac:spMk id="24" creationId="{277D0CB8-49F7-4403-39C6-012D44873FAD}"/>
          </ac:spMkLst>
        </pc:spChg>
      </pc:sldChg>
      <pc:sldChg chg="modSp del mod">
        <pc:chgData name="John Dudley" userId="685298a2fb4a7a64" providerId="LiveId" clId="{05A5EA2D-8C51-47C1-A8D1-1E96B693D10E}" dt="2024-08-05T19:47:21.503" v="267" actId="47"/>
        <pc:sldMkLst>
          <pc:docMk/>
          <pc:sldMk cId="1593920805" sldId="262"/>
        </pc:sldMkLst>
        <pc:spChg chg="mod">
          <ac:chgData name="John Dudley" userId="685298a2fb4a7a64" providerId="LiveId" clId="{05A5EA2D-8C51-47C1-A8D1-1E96B693D10E}" dt="2024-08-04T17:24:02.683" v="54" actId="1036"/>
          <ac:spMkLst>
            <pc:docMk/>
            <pc:sldMk cId="1593920805" sldId="262"/>
            <ac:spMk id="9" creationId="{D0BCF128-16BF-47FB-8300-C056A7A674B5}"/>
          </ac:spMkLst>
        </pc:spChg>
        <pc:spChg chg="mod">
          <ac:chgData name="John Dudley" userId="685298a2fb4a7a64" providerId="LiveId" clId="{05A5EA2D-8C51-47C1-A8D1-1E96B693D10E}" dt="2024-08-04T17:24:14.104" v="56" actId="6549"/>
          <ac:spMkLst>
            <pc:docMk/>
            <pc:sldMk cId="1593920805" sldId="262"/>
            <ac:spMk id="22" creationId="{EDE36984-DBBF-CBD3-1A46-B44443F20352}"/>
          </ac:spMkLst>
        </pc:spChg>
      </pc:sldChg>
      <pc:sldChg chg="modSp mod">
        <pc:chgData name="John Dudley" userId="685298a2fb4a7a64" providerId="LiveId" clId="{05A5EA2D-8C51-47C1-A8D1-1E96B693D10E}" dt="2024-08-04T17:25:56.931" v="60" actId="1076"/>
        <pc:sldMkLst>
          <pc:docMk/>
          <pc:sldMk cId="4170029177" sldId="296"/>
        </pc:sldMkLst>
        <pc:spChg chg="mod">
          <ac:chgData name="John Dudley" userId="685298a2fb4a7a64" providerId="LiveId" clId="{05A5EA2D-8C51-47C1-A8D1-1E96B693D10E}" dt="2024-08-04T17:25:56.931" v="60" actId="1076"/>
          <ac:spMkLst>
            <pc:docMk/>
            <pc:sldMk cId="4170029177" sldId="296"/>
            <ac:spMk id="9" creationId="{8BDD39B1-0B92-B45B-BD89-0898FFECBC5B}"/>
          </ac:spMkLst>
        </pc:spChg>
      </pc:sldChg>
      <pc:sldChg chg="delSp del mod">
        <pc:chgData name="John Dudley" userId="685298a2fb4a7a64" providerId="LiveId" clId="{05A5EA2D-8C51-47C1-A8D1-1E96B693D10E}" dt="2024-08-05T19:51:55.196" v="364" actId="47"/>
        <pc:sldMkLst>
          <pc:docMk/>
          <pc:sldMk cId="112265515" sldId="299"/>
        </pc:sldMkLst>
        <pc:spChg chg="del">
          <ac:chgData name="John Dudley" userId="685298a2fb4a7a64" providerId="LiveId" clId="{05A5EA2D-8C51-47C1-A8D1-1E96B693D10E}" dt="2024-08-05T13:39:02.130" v="61" actId="478"/>
          <ac:spMkLst>
            <pc:docMk/>
            <pc:sldMk cId="112265515" sldId="299"/>
            <ac:spMk id="15" creationId="{A65DB049-1A50-43CE-907A-2AA792D6F9F1}"/>
          </ac:spMkLst>
        </pc:spChg>
      </pc:sldChg>
      <pc:sldChg chg="addSp delSp modSp add mod">
        <pc:chgData name="John Dudley" userId="685298a2fb4a7a64" providerId="LiveId" clId="{05A5EA2D-8C51-47C1-A8D1-1E96B693D10E}" dt="2024-08-05T19:49:31.957" v="296" actId="255"/>
        <pc:sldMkLst>
          <pc:docMk/>
          <pc:sldMk cId="2266619352" sldId="300"/>
        </pc:sldMkLst>
        <pc:spChg chg="del">
          <ac:chgData name="John Dudley" userId="685298a2fb4a7a64" providerId="LiveId" clId="{05A5EA2D-8C51-47C1-A8D1-1E96B693D10E}" dt="2024-08-05T19:48:16.520" v="281" actId="478"/>
          <ac:spMkLst>
            <pc:docMk/>
            <pc:sldMk cId="2266619352" sldId="300"/>
            <ac:spMk id="3" creationId="{7D779DE4-CAEA-4617-897E-FEC9A2AC2D6A}"/>
          </ac:spMkLst>
        </pc:spChg>
        <pc:spChg chg="mod">
          <ac:chgData name="John Dudley" userId="685298a2fb4a7a64" providerId="LiveId" clId="{05A5EA2D-8C51-47C1-A8D1-1E96B693D10E}" dt="2024-08-05T19:49:22.457" v="295" actId="255"/>
          <ac:spMkLst>
            <pc:docMk/>
            <pc:sldMk cId="2266619352" sldId="300"/>
            <ac:spMk id="4" creationId="{B33DB723-F5E2-41A5-84C1-EBDEDA5B2188}"/>
          </ac:spMkLst>
        </pc:spChg>
        <pc:spChg chg="del">
          <ac:chgData name="John Dudley" userId="685298a2fb4a7a64" providerId="LiveId" clId="{05A5EA2D-8C51-47C1-A8D1-1E96B693D10E}" dt="2024-08-05T19:48:49.443" v="290" actId="478"/>
          <ac:spMkLst>
            <pc:docMk/>
            <pc:sldMk cId="2266619352" sldId="300"/>
            <ac:spMk id="5" creationId="{EBEDB7CB-2A17-4C89-8463-567F882F6B1C}"/>
          </ac:spMkLst>
        </pc:spChg>
        <pc:spChg chg="mod">
          <ac:chgData name="John Dudley" userId="685298a2fb4a7a64" providerId="LiveId" clId="{05A5EA2D-8C51-47C1-A8D1-1E96B693D10E}" dt="2024-08-05T19:49:31.957" v="296" actId="255"/>
          <ac:spMkLst>
            <pc:docMk/>
            <pc:sldMk cId="2266619352" sldId="300"/>
            <ac:spMk id="6" creationId="{D8F83235-6CF2-4F43-BEFE-6C0E272FDCC6}"/>
          </ac:spMkLst>
        </pc:spChg>
        <pc:spChg chg="add del mod">
          <ac:chgData name="John Dudley" userId="685298a2fb4a7a64" providerId="LiveId" clId="{05A5EA2D-8C51-47C1-A8D1-1E96B693D10E}" dt="2024-08-05T19:48:19.493" v="282" actId="478"/>
          <ac:spMkLst>
            <pc:docMk/>
            <pc:sldMk cId="2266619352" sldId="300"/>
            <ac:spMk id="9" creationId="{5C832B81-C10C-15E0-31B2-555A18CE8B4A}"/>
          </ac:spMkLst>
        </pc:spChg>
        <pc:spChg chg="add del mod">
          <ac:chgData name="John Dudley" userId="685298a2fb4a7a64" providerId="LiveId" clId="{05A5EA2D-8C51-47C1-A8D1-1E96B693D10E}" dt="2024-08-05T19:48:52.145" v="291" actId="478"/>
          <ac:spMkLst>
            <pc:docMk/>
            <pc:sldMk cId="2266619352" sldId="300"/>
            <ac:spMk id="11" creationId="{9172A267-E77C-B0FF-0B39-2FA6FE0857EA}"/>
          </ac:spMkLst>
        </pc:spChg>
      </pc:sldChg>
      <pc:sldChg chg="modSp add mod">
        <pc:chgData name="John Dudley" userId="685298a2fb4a7a64" providerId="LiveId" clId="{05A5EA2D-8C51-47C1-A8D1-1E96B693D10E}" dt="2024-08-05T19:52:27.298" v="365" actId="14100"/>
        <pc:sldMkLst>
          <pc:docMk/>
          <pc:sldMk cId="3109034975" sldId="301"/>
        </pc:sldMkLst>
        <pc:spChg chg="mod">
          <ac:chgData name="John Dudley" userId="685298a2fb4a7a64" providerId="LiveId" clId="{05A5EA2D-8C51-47C1-A8D1-1E96B693D10E}" dt="2024-08-05T19:52:27.298" v="365" actId="14100"/>
          <ac:spMkLst>
            <pc:docMk/>
            <pc:sldMk cId="3109034975" sldId="301"/>
            <ac:spMk id="2" creationId="{67708C79-A4AC-4B5D-92DF-600737E4D11A}"/>
          </ac:spMkLst>
        </pc:spChg>
        <pc:spChg chg="mod">
          <ac:chgData name="John Dudley" userId="685298a2fb4a7a64" providerId="LiveId" clId="{05A5EA2D-8C51-47C1-A8D1-1E96B693D10E}" dt="2024-08-05T19:50:54.589" v="345"/>
          <ac:spMkLst>
            <pc:docMk/>
            <pc:sldMk cId="3109034975" sldId="301"/>
            <ac:spMk id="4" creationId="{B33DB723-F5E2-41A5-84C1-EBDEDA5B2188}"/>
          </ac:spMkLst>
        </pc:spChg>
        <pc:spChg chg="mod">
          <ac:chgData name="John Dudley" userId="685298a2fb4a7a64" providerId="LiveId" clId="{05A5EA2D-8C51-47C1-A8D1-1E96B693D10E}" dt="2024-08-05T19:51:34.269" v="363"/>
          <ac:spMkLst>
            <pc:docMk/>
            <pc:sldMk cId="3109034975" sldId="301"/>
            <ac:spMk id="6" creationId="{D8F83235-6CF2-4F43-BEFE-6C0E272FDCC6}"/>
          </ac:spMkLst>
        </pc:spChg>
      </pc:sldChg>
      <pc:sldMasterChg chg="delSldLayout">
        <pc:chgData name="John Dudley" userId="685298a2fb4a7a64" providerId="LiveId" clId="{05A5EA2D-8C51-47C1-A8D1-1E96B693D10E}" dt="2024-08-05T19:47:21.503" v="267" actId="47"/>
        <pc:sldMasterMkLst>
          <pc:docMk/>
          <pc:sldMasterMk cId="3503400512" sldId="2147483680"/>
        </pc:sldMasterMkLst>
        <pc:sldLayoutChg chg="del">
          <pc:chgData name="John Dudley" userId="685298a2fb4a7a64" providerId="LiveId" clId="{05A5EA2D-8C51-47C1-A8D1-1E96B693D10E}" dt="2024-08-05T19:47:21.503" v="267" actId="47"/>
          <pc:sldLayoutMkLst>
            <pc:docMk/>
            <pc:sldMasterMk cId="3503400512" sldId="2147483680"/>
            <pc:sldLayoutMk cId="2714003547" sldId="214748369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820F63-6F57-4E4F-8486-DB56F6E835E6}" type="doc">
      <dgm:prSet loTypeId="urn:microsoft.com/office/officeart/2005/8/layout/matrix1" loCatId="matrix" qsTypeId="urn:microsoft.com/office/officeart/2005/8/quickstyle/simple1" qsCatId="simple" csTypeId="urn:microsoft.com/office/officeart/2005/8/colors/colorful4" csCatId="colorful" phldr="1"/>
      <dgm:spPr/>
      <dgm:t>
        <a:bodyPr/>
        <a:lstStyle/>
        <a:p>
          <a:endParaRPr lang="en-US"/>
        </a:p>
      </dgm:t>
    </dgm:pt>
    <dgm:pt modelId="{3ACCD5BD-CD28-4D40-97A7-62D7A38F1990}">
      <dgm:prSet phldrT="[Text]"/>
      <dgm:spPr/>
      <dgm:t>
        <a:bodyPr/>
        <a:lstStyle/>
        <a:p>
          <a:r>
            <a:rPr lang="en-US" b="1"/>
            <a:t>SWOT Analysis</a:t>
          </a:r>
        </a:p>
      </dgm:t>
    </dgm:pt>
    <dgm:pt modelId="{1DDE452A-CD9E-4486-8D75-6C0E90DB55D7}" type="parTrans" cxnId="{FB009899-3497-4980-B4D0-CB200CB52BE5}">
      <dgm:prSet/>
      <dgm:spPr/>
      <dgm:t>
        <a:bodyPr/>
        <a:lstStyle/>
        <a:p>
          <a:endParaRPr lang="en-US"/>
        </a:p>
      </dgm:t>
    </dgm:pt>
    <dgm:pt modelId="{69291179-3BC5-49F5-87F1-57A876510EC2}" type="sibTrans" cxnId="{FB009899-3497-4980-B4D0-CB200CB52BE5}">
      <dgm:prSet/>
      <dgm:spPr/>
      <dgm:t>
        <a:bodyPr/>
        <a:lstStyle/>
        <a:p>
          <a:endParaRPr lang="en-US"/>
        </a:p>
      </dgm:t>
    </dgm:pt>
    <dgm:pt modelId="{EB1FFA6D-6649-4EB1-B54A-42F3108C2014}">
      <dgm:prSet phldrT="[Text]"/>
      <dgm:spPr/>
      <dgm:t>
        <a:bodyPr/>
        <a:lstStyle/>
        <a:p>
          <a:r>
            <a:rPr lang="en-US" b="1" u="sng"/>
            <a:t>Strengths</a:t>
          </a:r>
        </a:p>
      </dgm:t>
    </dgm:pt>
    <dgm:pt modelId="{48F79449-3E19-41A1-A317-8D41E6E5B4AC}" type="parTrans" cxnId="{FB250A24-E3F5-45C8-A437-210A49ADA78B}">
      <dgm:prSet/>
      <dgm:spPr/>
      <dgm:t>
        <a:bodyPr/>
        <a:lstStyle/>
        <a:p>
          <a:endParaRPr lang="en-US"/>
        </a:p>
      </dgm:t>
    </dgm:pt>
    <dgm:pt modelId="{677F8438-1C2C-449D-8440-DD362B2B9CB3}" type="sibTrans" cxnId="{FB250A24-E3F5-45C8-A437-210A49ADA78B}">
      <dgm:prSet/>
      <dgm:spPr/>
      <dgm:t>
        <a:bodyPr/>
        <a:lstStyle/>
        <a:p>
          <a:endParaRPr lang="en-US"/>
        </a:p>
      </dgm:t>
    </dgm:pt>
    <dgm:pt modelId="{3532569D-5914-4E81-8348-1A0784A7AE4A}">
      <dgm:prSet phldrT="[Text]"/>
      <dgm:spPr/>
      <dgm:t>
        <a:bodyPr/>
        <a:lstStyle/>
        <a:p>
          <a:r>
            <a:rPr lang="en-US"/>
            <a:t>Provide at least three strengths</a:t>
          </a:r>
        </a:p>
      </dgm:t>
    </dgm:pt>
    <dgm:pt modelId="{39B1E4C9-B295-4E8D-BDD3-9F82D00F3507}" type="parTrans" cxnId="{649960B3-DA1D-4B74-8D38-5EB178B6D012}">
      <dgm:prSet/>
      <dgm:spPr/>
      <dgm:t>
        <a:bodyPr/>
        <a:lstStyle/>
        <a:p>
          <a:endParaRPr lang="en-US"/>
        </a:p>
      </dgm:t>
    </dgm:pt>
    <dgm:pt modelId="{04F72585-DAC7-4132-ABCB-04C3F5F5DD51}" type="sibTrans" cxnId="{649960B3-DA1D-4B74-8D38-5EB178B6D012}">
      <dgm:prSet/>
      <dgm:spPr/>
      <dgm:t>
        <a:bodyPr/>
        <a:lstStyle/>
        <a:p>
          <a:endParaRPr lang="en-US"/>
        </a:p>
      </dgm:t>
    </dgm:pt>
    <dgm:pt modelId="{6E71D486-5406-4EC9-8A5E-FE500A02C7D1}">
      <dgm:prSet phldrT="[Text]"/>
      <dgm:spPr/>
      <dgm:t>
        <a:bodyPr/>
        <a:lstStyle/>
        <a:p>
          <a:r>
            <a:rPr lang="en-US" b="1" u="sng"/>
            <a:t>Weaknesses</a:t>
          </a:r>
        </a:p>
      </dgm:t>
    </dgm:pt>
    <dgm:pt modelId="{97D6CB66-9F69-4463-9560-FC4FCFE04D80}" type="parTrans" cxnId="{C0E8A81A-6EB7-4D66-B9E7-4ABC79109FEC}">
      <dgm:prSet/>
      <dgm:spPr/>
      <dgm:t>
        <a:bodyPr/>
        <a:lstStyle/>
        <a:p>
          <a:endParaRPr lang="en-US"/>
        </a:p>
      </dgm:t>
    </dgm:pt>
    <dgm:pt modelId="{A616B2B7-F8C1-402B-9078-AA1D6EAB203F}" type="sibTrans" cxnId="{C0E8A81A-6EB7-4D66-B9E7-4ABC79109FEC}">
      <dgm:prSet/>
      <dgm:spPr/>
      <dgm:t>
        <a:bodyPr/>
        <a:lstStyle/>
        <a:p>
          <a:endParaRPr lang="en-US"/>
        </a:p>
      </dgm:t>
    </dgm:pt>
    <dgm:pt modelId="{9444A2BB-B7AB-4044-B8C3-95B621D10E8B}">
      <dgm:prSet phldrT="[Text]"/>
      <dgm:spPr/>
      <dgm:t>
        <a:bodyPr anchor="t"/>
        <a:lstStyle/>
        <a:p>
          <a:r>
            <a:rPr lang="en-US" b="1" u="sng"/>
            <a:t>Opportunities</a:t>
          </a:r>
        </a:p>
      </dgm:t>
    </dgm:pt>
    <dgm:pt modelId="{E8782060-6064-4147-8E44-E257B81DED49}" type="parTrans" cxnId="{43191524-7352-4B95-9485-9DA7B0424383}">
      <dgm:prSet/>
      <dgm:spPr/>
      <dgm:t>
        <a:bodyPr/>
        <a:lstStyle/>
        <a:p>
          <a:endParaRPr lang="en-US"/>
        </a:p>
      </dgm:t>
    </dgm:pt>
    <dgm:pt modelId="{9C61B151-1EBD-4BBB-8FD0-73727F7CFE8C}" type="sibTrans" cxnId="{43191524-7352-4B95-9485-9DA7B0424383}">
      <dgm:prSet/>
      <dgm:spPr/>
      <dgm:t>
        <a:bodyPr/>
        <a:lstStyle/>
        <a:p>
          <a:endParaRPr lang="en-US"/>
        </a:p>
      </dgm:t>
    </dgm:pt>
    <dgm:pt modelId="{029F45B8-4DF9-46F8-A124-8E99FECA9932}">
      <dgm:prSet phldrT="[Text]"/>
      <dgm:spPr/>
      <dgm:t>
        <a:bodyPr/>
        <a:lstStyle/>
        <a:p>
          <a:r>
            <a:rPr lang="en-US"/>
            <a:t>Provide at least three weaknesses</a:t>
          </a:r>
        </a:p>
      </dgm:t>
    </dgm:pt>
    <dgm:pt modelId="{79D6EBF3-6112-4B42-9ED1-FD1FEC3C4DA6}" type="parTrans" cxnId="{49BAE98F-3D69-4FCD-BD19-A598F4E59145}">
      <dgm:prSet/>
      <dgm:spPr/>
      <dgm:t>
        <a:bodyPr/>
        <a:lstStyle/>
        <a:p>
          <a:endParaRPr lang="en-US"/>
        </a:p>
      </dgm:t>
    </dgm:pt>
    <dgm:pt modelId="{99914C79-61F3-424A-9BAD-A78E89A7D096}" type="sibTrans" cxnId="{49BAE98F-3D69-4FCD-BD19-A598F4E59145}">
      <dgm:prSet/>
      <dgm:spPr/>
      <dgm:t>
        <a:bodyPr/>
        <a:lstStyle/>
        <a:p>
          <a:endParaRPr lang="en-US"/>
        </a:p>
      </dgm:t>
    </dgm:pt>
    <dgm:pt modelId="{746D0D0C-4E99-4DE3-A02B-B866980EB030}">
      <dgm:prSet phldrT="[Text]"/>
      <dgm:spPr/>
      <dgm:t>
        <a:bodyPr anchor="t"/>
        <a:lstStyle/>
        <a:p>
          <a:r>
            <a:rPr lang="en-US"/>
            <a:t>Provide at least three opportunities</a:t>
          </a:r>
        </a:p>
      </dgm:t>
    </dgm:pt>
    <dgm:pt modelId="{8E6A0FEA-C23B-4AFA-A189-EAB854072A30}" type="parTrans" cxnId="{2C845782-29EC-4416-95F9-0905871333A8}">
      <dgm:prSet/>
      <dgm:spPr/>
      <dgm:t>
        <a:bodyPr/>
        <a:lstStyle/>
        <a:p>
          <a:endParaRPr lang="en-US"/>
        </a:p>
      </dgm:t>
    </dgm:pt>
    <dgm:pt modelId="{917262D3-471D-4270-99BF-0990B00B6C8B}" type="sibTrans" cxnId="{2C845782-29EC-4416-95F9-0905871333A8}">
      <dgm:prSet/>
      <dgm:spPr/>
      <dgm:t>
        <a:bodyPr/>
        <a:lstStyle/>
        <a:p>
          <a:endParaRPr lang="en-US"/>
        </a:p>
      </dgm:t>
    </dgm:pt>
    <dgm:pt modelId="{087B871F-0646-43EA-BF39-ED634D866526}">
      <dgm:prSet phldrT="[Text]"/>
      <dgm:spPr/>
      <dgm:t>
        <a:bodyPr/>
        <a:lstStyle/>
        <a:p>
          <a:r>
            <a:rPr lang="en-US" b="1" u="sng"/>
            <a:t>Threats</a:t>
          </a:r>
        </a:p>
      </dgm:t>
    </dgm:pt>
    <dgm:pt modelId="{7893424D-8342-4BA7-ACA3-F8B71E4015D6}" type="parTrans" cxnId="{F54173AF-1530-4CC3-911A-C23C6F74E35A}">
      <dgm:prSet/>
      <dgm:spPr/>
      <dgm:t>
        <a:bodyPr/>
        <a:lstStyle/>
        <a:p>
          <a:endParaRPr lang="en-US"/>
        </a:p>
      </dgm:t>
    </dgm:pt>
    <dgm:pt modelId="{E8E1AF9C-5209-4654-A643-E792CB664AC6}" type="sibTrans" cxnId="{F54173AF-1530-4CC3-911A-C23C6F74E35A}">
      <dgm:prSet/>
      <dgm:spPr/>
      <dgm:t>
        <a:bodyPr/>
        <a:lstStyle/>
        <a:p>
          <a:endParaRPr lang="en-US"/>
        </a:p>
      </dgm:t>
    </dgm:pt>
    <dgm:pt modelId="{AA962FD5-6784-405E-8447-35860D2C59E5}">
      <dgm:prSet phldrT="[Text]"/>
      <dgm:spPr/>
      <dgm:t>
        <a:bodyPr/>
        <a:lstStyle/>
        <a:p>
          <a:r>
            <a:rPr lang="en-US"/>
            <a:t>Provide at least three threats</a:t>
          </a:r>
        </a:p>
      </dgm:t>
    </dgm:pt>
    <dgm:pt modelId="{0449E40D-250C-487E-9CB9-FAA5888B8CE7}" type="parTrans" cxnId="{16C29996-81D4-47FB-B563-25B8FF7A5300}">
      <dgm:prSet/>
      <dgm:spPr/>
      <dgm:t>
        <a:bodyPr/>
        <a:lstStyle/>
        <a:p>
          <a:endParaRPr lang="en-US"/>
        </a:p>
      </dgm:t>
    </dgm:pt>
    <dgm:pt modelId="{65A012F2-4A13-4851-AD86-C258BFD279C9}" type="sibTrans" cxnId="{16C29996-81D4-47FB-B563-25B8FF7A5300}">
      <dgm:prSet/>
      <dgm:spPr/>
      <dgm:t>
        <a:bodyPr/>
        <a:lstStyle/>
        <a:p>
          <a:endParaRPr lang="en-US"/>
        </a:p>
      </dgm:t>
    </dgm:pt>
    <dgm:pt modelId="{29F19EE7-FB51-4394-9317-E2CA85A43CC2}" type="pres">
      <dgm:prSet presAssocID="{B1820F63-6F57-4E4F-8486-DB56F6E835E6}" presName="diagram" presStyleCnt="0">
        <dgm:presLayoutVars>
          <dgm:chMax val="1"/>
          <dgm:dir/>
          <dgm:animLvl val="ctr"/>
          <dgm:resizeHandles val="exact"/>
        </dgm:presLayoutVars>
      </dgm:prSet>
      <dgm:spPr/>
    </dgm:pt>
    <dgm:pt modelId="{98B72636-6CAE-486D-8C0F-6F010A9D78C9}" type="pres">
      <dgm:prSet presAssocID="{B1820F63-6F57-4E4F-8486-DB56F6E835E6}" presName="matrix" presStyleCnt="0"/>
      <dgm:spPr/>
    </dgm:pt>
    <dgm:pt modelId="{B5BDCF79-89CF-49B5-B071-27655A3C241A}" type="pres">
      <dgm:prSet presAssocID="{B1820F63-6F57-4E4F-8486-DB56F6E835E6}" presName="tile1" presStyleLbl="node1" presStyleIdx="0" presStyleCnt="4"/>
      <dgm:spPr/>
    </dgm:pt>
    <dgm:pt modelId="{D8006292-AC5C-4320-989C-01BB32C9D944}" type="pres">
      <dgm:prSet presAssocID="{B1820F63-6F57-4E4F-8486-DB56F6E835E6}" presName="tile1text" presStyleLbl="node1" presStyleIdx="0" presStyleCnt="4">
        <dgm:presLayoutVars>
          <dgm:chMax val="0"/>
          <dgm:chPref val="0"/>
          <dgm:bulletEnabled val="1"/>
        </dgm:presLayoutVars>
      </dgm:prSet>
      <dgm:spPr/>
    </dgm:pt>
    <dgm:pt modelId="{51AF75B4-6DCE-4B8E-AA63-9150E7D57E85}" type="pres">
      <dgm:prSet presAssocID="{B1820F63-6F57-4E4F-8486-DB56F6E835E6}" presName="tile2" presStyleLbl="node1" presStyleIdx="1" presStyleCnt="4"/>
      <dgm:spPr/>
    </dgm:pt>
    <dgm:pt modelId="{858A3DF6-4DBD-4EA0-9652-1E74DDD3951D}" type="pres">
      <dgm:prSet presAssocID="{B1820F63-6F57-4E4F-8486-DB56F6E835E6}" presName="tile2text" presStyleLbl="node1" presStyleIdx="1" presStyleCnt="4">
        <dgm:presLayoutVars>
          <dgm:chMax val="0"/>
          <dgm:chPref val="0"/>
          <dgm:bulletEnabled val="1"/>
        </dgm:presLayoutVars>
      </dgm:prSet>
      <dgm:spPr/>
    </dgm:pt>
    <dgm:pt modelId="{165CE054-AB89-45F4-B51E-A927E0AD911E}" type="pres">
      <dgm:prSet presAssocID="{B1820F63-6F57-4E4F-8486-DB56F6E835E6}" presName="tile3" presStyleLbl="node1" presStyleIdx="2" presStyleCnt="4"/>
      <dgm:spPr/>
    </dgm:pt>
    <dgm:pt modelId="{F7D19E3C-998C-409D-B27B-801CF581E321}" type="pres">
      <dgm:prSet presAssocID="{B1820F63-6F57-4E4F-8486-DB56F6E835E6}" presName="tile3text" presStyleLbl="node1" presStyleIdx="2" presStyleCnt="4">
        <dgm:presLayoutVars>
          <dgm:chMax val="0"/>
          <dgm:chPref val="0"/>
          <dgm:bulletEnabled val="1"/>
        </dgm:presLayoutVars>
      </dgm:prSet>
      <dgm:spPr/>
    </dgm:pt>
    <dgm:pt modelId="{5B615410-AB2F-43C9-BF94-2B6420093463}" type="pres">
      <dgm:prSet presAssocID="{B1820F63-6F57-4E4F-8486-DB56F6E835E6}" presName="tile4" presStyleLbl="node1" presStyleIdx="3" presStyleCnt="4" custLinFactNeighborY="313"/>
      <dgm:spPr/>
    </dgm:pt>
    <dgm:pt modelId="{AE09A2F5-A2AA-4561-82ED-0CB6DE4D193F}" type="pres">
      <dgm:prSet presAssocID="{B1820F63-6F57-4E4F-8486-DB56F6E835E6}" presName="tile4text" presStyleLbl="node1" presStyleIdx="3" presStyleCnt="4">
        <dgm:presLayoutVars>
          <dgm:chMax val="0"/>
          <dgm:chPref val="0"/>
          <dgm:bulletEnabled val="1"/>
        </dgm:presLayoutVars>
      </dgm:prSet>
      <dgm:spPr/>
    </dgm:pt>
    <dgm:pt modelId="{DE554DDC-8A1D-498D-B4FE-17A521FC4D56}" type="pres">
      <dgm:prSet presAssocID="{B1820F63-6F57-4E4F-8486-DB56F6E835E6}" presName="centerTile" presStyleLbl="fgShp" presStyleIdx="0" presStyleCnt="1">
        <dgm:presLayoutVars>
          <dgm:chMax val="0"/>
          <dgm:chPref val="0"/>
        </dgm:presLayoutVars>
      </dgm:prSet>
      <dgm:spPr/>
    </dgm:pt>
  </dgm:ptLst>
  <dgm:cxnLst>
    <dgm:cxn modelId="{45513E05-8CC1-40DB-89FA-3C038F4946F4}" type="presOf" srcId="{3ACCD5BD-CD28-4D40-97A7-62D7A38F1990}" destId="{DE554DDC-8A1D-498D-B4FE-17A521FC4D56}" srcOrd="0" destOrd="0" presId="urn:microsoft.com/office/officeart/2005/8/layout/matrix1"/>
    <dgm:cxn modelId="{C0E8A81A-6EB7-4D66-B9E7-4ABC79109FEC}" srcId="{3ACCD5BD-CD28-4D40-97A7-62D7A38F1990}" destId="{6E71D486-5406-4EC9-8A5E-FE500A02C7D1}" srcOrd="1" destOrd="0" parTransId="{97D6CB66-9F69-4463-9560-FC4FCFE04D80}" sibTransId="{A616B2B7-F8C1-402B-9078-AA1D6EAB203F}"/>
    <dgm:cxn modelId="{C9D71B23-21E3-4249-8578-F6DA1FF7EA12}" type="presOf" srcId="{087B871F-0646-43EA-BF39-ED634D866526}" destId="{5B615410-AB2F-43C9-BF94-2B6420093463}" srcOrd="0" destOrd="0" presId="urn:microsoft.com/office/officeart/2005/8/layout/matrix1"/>
    <dgm:cxn modelId="{FB250A24-E3F5-45C8-A437-210A49ADA78B}" srcId="{3ACCD5BD-CD28-4D40-97A7-62D7A38F1990}" destId="{EB1FFA6D-6649-4EB1-B54A-42F3108C2014}" srcOrd="0" destOrd="0" parTransId="{48F79449-3E19-41A1-A317-8D41E6E5B4AC}" sibTransId="{677F8438-1C2C-449D-8440-DD362B2B9CB3}"/>
    <dgm:cxn modelId="{43191524-7352-4B95-9485-9DA7B0424383}" srcId="{3ACCD5BD-CD28-4D40-97A7-62D7A38F1990}" destId="{9444A2BB-B7AB-4044-B8C3-95B621D10E8B}" srcOrd="2" destOrd="0" parTransId="{E8782060-6064-4147-8E44-E257B81DED49}" sibTransId="{9C61B151-1EBD-4BBB-8FD0-73727F7CFE8C}"/>
    <dgm:cxn modelId="{5CF3E324-AD20-43E0-9D15-DDA653A74F9D}" type="presOf" srcId="{3532569D-5914-4E81-8348-1A0784A7AE4A}" destId="{B5BDCF79-89CF-49B5-B071-27655A3C241A}" srcOrd="0" destOrd="1" presId="urn:microsoft.com/office/officeart/2005/8/layout/matrix1"/>
    <dgm:cxn modelId="{65AD7727-F4AD-4F5A-A978-D5534382508F}" type="presOf" srcId="{029F45B8-4DF9-46F8-A124-8E99FECA9932}" destId="{51AF75B4-6DCE-4B8E-AA63-9150E7D57E85}" srcOrd="0" destOrd="1" presId="urn:microsoft.com/office/officeart/2005/8/layout/matrix1"/>
    <dgm:cxn modelId="{67023733-AF8F-42BD-8392-9E79D7FD919D}" type="presOf" srcId="{6E71D486-5406-4EC9-8A5E-FE500A02C7D1}" destId="{858A3DF6-4DBD-4EA0-9652-1E74DDD3951D}" srcOrd="1" destOrd="0" presId="urn:microsoft.com/office/officeart/2005/8/layout/matrix1"/>
    <dgm:cxn modelId="{BFAAB348-9580-4641-9D92-AD293275417E}" type="presOf" srcId="{746D0D0C-4E99-4DE3-A02B-B866980EB030}" destId="{F7D19E3C-998C-409D-B27B-801CF581E321}" srcOrd="1" destOrd="1" presId="urn:microsoft.com/office/officeart/2005/8/layout/matrix1"/>
    <dgm:cxn modelId="{7958D46D-E667-4546-AF02-08DD2F27EADB}" type="presOf" srcId="{3532569D-5914-4E81-8348-1A0784A7AE4A}" destId="{D8006292-AC5C-4320-989C-01BB32C9D944}" srcOrd="1" destOrd="1" presId="urn:microsoft.com/office/officeart/2005/8/layout/matrix1"/>
    <dgm:cxn modelId="{CBE4E077-AD12-4D6C-BA2B-63D467605F4E}" type="presOf" srcId="{EB1FFA6D-6649-4EB1-B54A-42F3108C2014}" destId="{D8006292-AC5C-4320-989C-01BB32C9D944}" srcOrd="1" destOrd="0" presId="urn:microsoft.com/office/officeart/2005/8/layout/matrix1"/>
    <dgm:cxn modelId="{5590B758-89FC-4FEE-9F9E-6076656000EA}" type="presOf" srcId="{6E71D486-5406-4EC9-8A5E-FE500A02C7D1}" destId="{51AF75B4-6DCE-4B8E-AA63-9150E7D57E85}" srcOrd="0" destOrd="0" presId="urn:microsoft.com/office/officeart/2005/8/layout/matrix1"/>
    <dgm:cxn modelId="{2C845782-29EC-4416-95F9-0905871333A8}" srcId="{9444A2BB-B7AB-4044-B8C3-95B621D10E8B}" destId="{746D0D0C-4E99-4DE3-A02B-B866980EB030}" srcOrd="0" destOrd="0" parTransId="{8E6A0FEA-C23B-4AFA-A189-EAB854072A30}" sibTransId="{917262D3-471D-4270-99BF-0990B00B6C8B}"/>
    <dgm:cxn modelId="{8FC1868D-0FF6-431E-ACA9-0294DDE214C2}" type="presOf" srcId="{AA962FD5-6784-405E-8447-35860D2C59E5}" destId="{5B615410-AB2F-43C9-BF94-2B6420093463}" srcOrd="0" destOrd="1" presId="urn:microsoft.com/office/officeart/2005/8/layout/matrix1"/>
    <dgm:cxn modelId="{C84D6B8E-C936-4528-BAC6-1166A35A4591}" type="presOf" srcId="{B1820F63-6F57-4E4F-8486-DB56F6E835E6}" destId="{29F19EE7-FB51-4394-9317-E2CA85A43CC2}" srcOrd="0" destOrd="0" presId="urn:microsoft.com/office/officeart/2005/8/layout/matrix1"/>
    <dgm:cxn modelId="{49BAE98F-3D69-4FCD-BD19-A598F4E59145}" srcId="{6E71D486-5406-4EC9-8A5E-FE500A02C7D1}" destId="{029F45B8-4DF9-46F8-A124-8E99FECA9932}" srcOrd="0" destOrd="0" parTransId="{79D6EBF3-6112-4B42-9ED1-FD1FEC3C4DA6}" sibTransId="{99914C79-61F3-424A-9BAD-A78E89A7D096}"/>
    <dgm:cxn modelId="{0FEF8A91-A154-49C3-8156-E4CE5995207B}" type="presOf" srcId="{087B871F-0646-43EA-BF39-ED634D866526}" destId="{AE09A2F5-A2AA-4561-82ED-0CB6DE4D193F}" srcOrd="1" destOrd="0" presId="urn:microsoft.com/office/officeart/2005/8/layout/matrix1"/>
    <dgm:cxn modelId="{16C29996-81D4-47FB-B563-25B8FF7A5300}" srcId="{087B871F-0646-43EA-BF39-ED634D866526}" destId="{AA962FD5-6784-405E-8447-35860D2C59E5}" srcOrd="0" destOrd="0" parTransId="{0449E40D-250C-487E-9CB9-FAA5888B8CE7}" sibTransId="{65A012F2-4A13-4851-AD86-C258BFD279C9}"/>
    <dgm:cxn modelId="{FB009899-3497-4980-B4D0-CB200CB52BE5}" srcId="{B1820F63-6F57-4E4F-8486-DB56F6E835E6}" destId="{3ACCD5BD-CD28-4D40-97A7-62D7A38F1990}" srcOrd="0" destOrd="0" parTransId="{1DDE452A-CD9E-4486-8D75-6C0E90DB55D7}" sibTransId="{69291179-3BC5-49F5-87F1-57A876510EC2}"/>
    <dgm:cxn modelId="{167A689B-0CE3-47FD-B783-162F2AFD9C1C}" type="presOf" srcId="{746D0D0C-4E99-4DE3-A02B-B866980EB030}" destId="{165CE054-AB89-45F4-B51E-A927E0AD911E}" srcOrd="0" destOrd="1" presId="urn:microsoft.com/office/officeart/2005/8/layout/matrix1"/>
    <dgm:cxn modelId="{B45F7B9B-D31A-4380-8AF3-E4F43AD32267}" type="presOf" srcId="{9444A2BB-B7AB-4044-B8C3-95B621D10E8B}" destId="{165CE054-AB89-45F4-B51E-A927E0AD911E}" srcOrd="0" destOrd="0" presId="urn:microsoft.com/office/officeart/2005/8/layout/matrix1"/>
    <dgm:cxn modelId="{C52930A4-938A-4931-8447-F36378D2DAF7}" type="presOf" srcId="{AA962FD5-6784-405E-8447-35860D2C59E5}" destId="{AE09A2F5-A2AA-4561-82ED-0CB6DE4D193F}" srcOrd="1" destOrd="1" presId="urn:microsoft.com/office/officeart/2005/8/layout/matrix1"/>
    <dgm:cxn modelId="{118BEFA7-C8BD-493D-B712-F7539B7044D1}" type="presOf" srcId="{9444A2BB-B7AB-4044-B8C3-95B621D10E8B}" destId="{F7D19E3C-998C-409D-B27B-801CF581E321}" srcOrd="1" destOrd="0" presId="urn:microsoft.com/office/officeart/2005/8/layout/matrix1"/>
    <dgm:cxn modelId="{88C210AD-1A01-4371-9BDC-958C8F17AEE0}" type="presOf" srcId="{EB1FFA6D-6649-4EB1-B54A-42F3108C2014}" destId="{B5BDCF79-89CF-49B5-B071-27655A3C241A}" srcOrd="0" destOrd="0" presId="urn:microsoft.com/office/officeart/2005/8/layout/matrix1"/>
    <dgm:cxn modelId="{F54173AF-1530-4CC3-911A-C23C6F74E35A}" srcId="{3ACCD5BD-CD28-4D40-97A7-62D7A38F1990}" destId="{087B871F-0646-43EA-BF39-ED634D866526}" srcOrd="3" destOrd="0" parTransId="{7893424D-8342-4BA7-ACA3-F8B71E4015D6}" sibTransId="{E8E1AF9C-5209-4654-A643-E792CB664AC6}"/>
    <dgm:cxn modelId="{6C9614B3-EBFD-4C29-8A8F-83EAC06C2172}" type="presOf" srcId="{029F45B8-4DF9-46F8-A124-8E99FECA9932}" destId="{858A3DF6-4DBD-4EA0-9652-1E74DDD3951D}" srcOrd="1" destOrd="1" presId="urn:microsoft.com/office/officeart/2005/8/layout/matrix1"/>
    <dgm:cxn modelId="{649960B3-DA1D-4B74-8D38-5EB178B6D012}" srcId="{EB1FFA6D-6649-4EB1-B54A-42F3108C2014}" destId="{3532569D-5914-4E81-8348-1A0784A7AE4A}" srcOrd="0" destOrd="0" parTransId="{39B1E4C9-B295-4E8D-BDD3-9F82D00F3507}" sibTransId="{04F72585-DAC7-4132-ABCB-04C3F5F5DD51}"/>
    <dgm:cxn modelId="{53181419-E813-4232-94B8-FB87A4292688}" type="presParOf" srcId="{29F19EE7-FB51-4394-9317-E2CA85A43CC2}" destId="{98B72636-6CAE-486D-8C0F-6F010A9D78C9}" srcOrd="0" destOrd="0" presId="urn:microsoft.com/office/officeart/2005/8/layout/matrix1"/>
    <dgm:cxn modelId="{E2B63A3C-6A8D-4556-8B3A-2A57CC3EBA4B}" type="presParOf" srcId="{98B72636-6CAE-486D-8C0F-6F010A9D78C9}" destId="{B5BDCF79-89CF-49B5-B071-27655A3C241A}" srcOrd="0" destOrd="0" presId="urn:microsoft.com/office/officeart/2005/8/layout/matrix1"/>
    <dgm:cxn modelId="{93ABEE0E-32BD-4777-8446-14144F59A1B0}" type="presParOf" srcId="{98B72636-6CAE-486D-8C0F-6F010A9D78C9}" destId="{D8006292-AC5C-4320-989C-01BB32C9D944}" srcOrd="1" destOrd="0" presId="urn:microsoft.com/office/officeart/2005/8/layout/matrix1"/>
    <dgm:cxn modelId="{46FB0047-59A8-4E99-ADAA-AF62AA3C9FAC}" type="presParOf" srcId="{98B72636-6CAE-486D-8C0F-6F010A9D78C9}" destId="{51AF75B4-6DCE-4B8E-AA63-9150E7D57E85}" srcOrd="2" destOrd="0" presId="urn:microsoft.com/office/officeart/2005/8/layout/matrix1"/>
    <dgm:cxn modelId="{E798BD3B-6A98-46AB-A1F1-97216C8C2E7C}" type="presParOf" srcId="{98B72636-6CAE-486D-8C0F-6F010A9D78C9}" destId="{858A3DF6-4DBD-4EA0-9652-1E74DDD3951D}" srcOrd="3" destOrd="0" presId="urn:microsoft.com/office/officeart/2005/8/layout/matrix1"/>
    <dgm:cxn modelId="{9EFD63FF-EFCE-4AD6-826C-0A4119504454}" type="presParOf" srcId="{98B72636-6CAE-486D-8C0F-6F010A9D78C9}" destId="{165CE054-AB89-45F4-B51E-A927E0AD911E}" srcOrd="4" destOrd="0" presId="urn:microsoft.com/office/officeart/2005/8/layout/matrix1"/>
    <dgm:cxn modelId="{301BF2B1-A26E-49F4-B2EF-5211C50B0373}" type="presParOf" srcId="{98B72636-6CAE-486D-8C0F-6F010A9D78C9}" destId="{F7D19E3C-998C-409D-B27B-801CF581E321}" srcOrd="5" destOrd="0" presId="urn:microsoft.com/office/officeart/2005/8/layout/matrix1"/>
    <dgm:cxn modelId="{02F6DB3A-7D76-40B9-A171-2D6C026EF827}" type="presParOf" srcId="{98B72636-6CAE-486D-8C0F-6F010A9D78C9}" destId="{5B615410-AB2F-43C9-BF94-2B6420093463}" srcOrd="6" destOrd="0" presId="urn:microsoft.com/office/officeart/2005/8/layout/matrix1"/>
    <dgm:cxn modelId="{958B2FC6-5EB9-42FE-9B5D-EF783F3EC0F7}" type="presParOf" srcId="{98B72636-6CAE-486D-8C0F-6F010A9D78C9}" destId="{AE09A2F5-A2AA-4561-82ED-0CB6DE4D193F}" srcOrd="7" destOrd="0" presId="urn:microsoft.com/office/officeart/2005/8/layout/matrix1"/>
    <dgm:cxn modelId="{588EE0A2-8CA5-41A8-807B-BACD1A80375E}" type="presParOf" srcId="{29F19EE7-FB51-4394-9317-E2CA85A43CC2}" destId="{DE554DDC-8A1D-498D-B4FE-17A521FC4D56}"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BDCF79-89CF-49B5-B071-27655A3C241A}">
      <dsp:nvSpPr>
        <dsp:cNvPr id="0" name=""/>
        <dsp:cNvSpPr/>
      </dsp:nvSpPr>
      <dsp:spPr>
        <a:xfrm rot="16200000">
          <a:off x="1117532" y="-1117532"/>
          <a:ext cx="2709333" cy="4944398"/>
        </a:xfrm>
        <a:prstGeom prst="round1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t" anchorCtr="0">
          <a:noAutofit/>
        </a:bodyPr>
        <a:lstStyle/>
        <a:p>
          <a:pPr marL="0" lvl="0" indent="0" algn="l" defTabSz="1555750">
            <a:lnSpc>
              <a:spcPct val="90000"/>
            </a:lnSpc>
            <a:spcBef>
              <a:spcPct val="0"/>
            </a:spcBef>
            <a:spcAft>
              <a:spcPct val="35000"/>
            </a:spcAft>
            <a:buNone/>
          </a:pPr>
          <a:r>
            <a:rPr lang="en-US" sz="3500" b="1" u="sng" kern="1200"/>
            <a:t>Strengths</a:t>
          </a:r>
        </a:p>
        <a:p>
          <a:pPr marL="228600" lvl="1" indent="-228600" algn="l" defTabSz="1200150">
            <a:lnSpc>
              <a:spcPct val="90000"/>
            </a:lnSpc>
            <a:spcBef>
              <a:spcPct val="0"/>
            </a:spcBef>
            <a:spcAft>
              <a:spcPct val="15000"/>
            </a:spcAft>
            <a:buChar char="•"/>
          </a:pPr>
          <a:r>
            <a:rPr lang="en-US" sz="2700" kern="1200"/>
            <a:t>Provide at least three strengths</a:t>
          </a:r>
        </a:p>
      </dsp:txBody>
      <dsp:txXfrm rot="5400000">
        <a:off x="0" y="0"/>
        <a:ext cx="4944398" cy="2032000"/>
      </dsp:txXfrm>
    </dsp:sp>
    <dsp:sp modelId="{51AF75B4-6DCE-4B8E-AA63-9150E7D57E85}">
      <dsp:nvSpPr>
        <dsp:cNvPr id="0" name=""/>
        <dsp:cNvSpPr/>
      </dsp:nvSpPr>
      <dsp:spPr>
        <a:xfrm>
          <a:off x="4944398" y="0"/>
          <a:ext cx="4944398" cy="2709333"/>
        </a:xfrm>
        <a:prstGeom prst="round1Rect">
          <a:avLst/>
        </a:prstGeom>
        <a:solidFill>
          <a:schemeClr val="accent4">
            <a:hueOff val="-728438"/>
            <a:satOff val="-875"/>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t" anchorCtr="0">
          <a:noAutofit/>
        </a:bodyPr>
        <a:lstStyle/>
        <a:p>
          <a:pPr marL="0" lvl="0" indent="0" algn="l" defTabSz="1555750">
            <a:lnSpc>
              <a:spcPct val="90000"/>
            </a:lnSpc>
            <a:spcBef>
              <a:spcPct val="0"/>
            </a:spcBef>
            <a:spcAft>
              <a:spcPct val="35000"/>
            </a:spcAft>
            <a:buNone/>
          </a:pPr>
          <a:r>
            <a:rPr lang="en-US" sz="3500" b="1" u="sng" kern="1200"/>
            <a:t>Weaknesses</a:t>
          </a:r>
        </a:p>
        <a:p>
          <a:pPr marL="228600" lvl="1" indent="-228600" algn="l" defTabSz="1200150">
            <a:lnSpc>
              <a:spcPct val="90000"/>
            </a:lnSpc>
            <a:spcBef>
              <a:spcPct val="0"/>
            </a:spcBef>
            <a:spcAft>
              <a:spcPct val="15000"/>
            </a:spcAft>
            <a:buChar char="•"/>
          </a:pPr>
          <a:r>
            <a:rPr lang="en-US" sz="2700" kern="1200"/>
            <a:t>Provide at least three weaknesses</a:t>
          </a:r>
        </a:p>
      </dsp:txBody>
      <dsp:txXfrm>
        <a:off x="4944398" y="0"/>
        <a:ext cx="4944398" cy="2032000"/>
      </dsp:txXfrm>
    </dsp:sp>
    <dsp:sp modelId="{165CE054-AB89-45F4-B51E-A927E0AD911E}">
      <dsp:nvSpPr>
        <dsp:cNvPr id="0" name=""/>
        <dsp:cNvSpPr/>
      </dsp:nvSpPr>
      <dsp:spPr>
        <a:xfrm rot="10800000">
          <a:off x="0" y="2709333"/>
          <a:ext cx="4944398" cy="2709333"/>
        </a:xfrm>
        <a:prstGeom prst="round1Rect">
          <a:avLst/>
        </a:prstGeom>
        <a:solidFill>
          <a:schemeClr val="accent4">
            <a:hueOff val="-1456876"/>
            <a:satOff val="-1750"/>
            <a:lumOff val="-20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t" anchorCtr="0">
          <a:noAutofit/>
        </a:bodyPr>
        <a:lstStyle/>
        <a:p>
          <a:pPr marL="0" lvl="0" indent="0" algn="l" defTabSz="1555750">
            <a:lnSpc>
              <a:spcPct val="90000"/>
            </a:lnSpc>
            <a:spcBef>
              <a:spcPct val="0"/>
            </a:spcBef>
            <a:spcAft>
              <a:spcPct val="35000"/>
            </a:spcAft>
            <a:buNone/>
          </a:pPr>
          <a:r>
            <a:rPr lang="en-US" sz="3500" b="1" u="sng" kern="1200"/>
            <a:t>Opportunities</a:t>
          </a:r>
        </a:p>
        <a:p>
          <a:pPr marL="228600" lvl="1" indent="-228600" algn="l" defTabSz="1200150">
            <a:lnSpc>
              <a:spcPct val="90000"/>
            </a:lnSpc>
            <a:spcBef>
              <a:spcPct val="0"/>
            </a:spcBef>
            <a:spcAft>
              <a:spcPct val="15000"/>
            </a:spcAft>
            <a:buChar char="•"/>
          </a:pPr>
          <a:r>
            <a:rPr lang="en-US" sz="2700" kern="1200"/>
            <a:t>Provide at least three opportunities</a:t>
          </a:r>
        </a:p>
      </dsp:txBody>
      <dsp:txXfrm rot="10800000">
        <a:off x="0" y="3386666"/>
        <a:ext cx="4944398" cy="2032000"/>
      </dsp:txXfrm>
    </dsp:sp>
    <dsp:sp modelId="{5B615410-AB2F-43C9-BF94-2B6420093463}">
      <dsp:nvSpPr>
        <dsp:cNvPr id="0" name=""/>
        <dsp:cNvSpPr/>
      </dsp:nvSpPr>
      <dsp:spPr>
        <a:xfrm rot="5400000">
          <a:off x="6061931" y="1591801"/>
          <a:ext cx="2709333" cy="4944398"/>
        </a:xfrm>
        <a:prstGeom prst="round1Rect">
          <a:avLst/>
        </a:prstGeom>
        <a:solidFill>
          <a:schemeClr val="accent4">
            <a:hueOff val="-2185313"/>
            <a:satOff val="-2625"/>
            <a:lumOff val="-313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t" anchorCtr="0">
          <a:noAutofit/>
        </a:bodyPr>
        <a:lstStyle/>
        <a:p>
          <a:pPr marL="0" lvl="0" indent="0" algn="l" defTabSz="1555750">
            <a:lnSpc>
              <a:spcPct val="90000"/>
            </a:lnSpc>
            <a:spcBef>
              <a:spcPct val="0"/>
            </a:spcBef>
            <a:spcAft>
              <a:spcPct val="35000"/>
            </a:spcAft>
            <a:buNone/>
          </a:pPr>
          <a:r>
            <a:rPr lang="en-US" sz="3500" b="1" u="sng" kern="1200"/>
            <a:t>Threats</a:t>
          </a:r>
        </a:p>
        <a:p>
          <a:pPr marL="228600" lvl="1" indent="-228600" algn="l" defTabSz="1200150">
            <a:lnSpc>
              <a:spcPct val="90000"/>
            </a:lnSpc>
            <a:spcBef>
              <a:spcPct val="0"/>
            </a:spcBef>
            <a:spcAft>
              <a:spcPct val="15000"/>
            </a:spcAft>
            <a:buChar char="•"/>
          </a:pPr>
          <a:r>
            <a:rPr lang="en-US" sz="2700" kern="1200"/>
            <a:t>Provide at least three threats</a:t>
          </a:r>
        </a:p>
      </dsp:txBody>
      <dsp:txXfrm rot="-5400000">
        <a:off x="4944398" y="3386666"/>
        <a:ext cx="4944398" cy="2032000"/>
      </dsp:txXfrm>
    </dsp:sp>
    <dsp:sp modelId="{DE554DDC-8A1D-498D-B4FE-17A521FC4D56}">
      <dsp:nvSpPr>
        <dsp:cNvPr id="0" name=""/>
        <dsp:cNvSpPr/>
      </dsp:nvSpPr>
      <dsp:spPr>
        <a:xfrm>
          <a:off x="3461078" y="2032000"/>
          <a:ext cx="2966639" cy="1354666"/>
        </a:xfrm>
        <a:prstGeom prst="roundRect">
          <a:avLst/>
        </a:prstGeom>
        <a:solidFill>
          <a:schemeClr val="accent4">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b="1" kern="1200"/>
            <a:t>SWOT Analysis</a:t>
          </a:r>
        </a:p>
      </dsp:txBody>
      <dsp:txXfrm>
        <a:off x="3527207" y="2098129"/>
        <a:ext cx="2834381" cy="1222408"/>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8D32CE2-6C64-40A5-9DAB-DD3946A432E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20569BD-8C5B-4110-9E60-C359DDF5614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F37E1B8-528F-4D87-8EBD-B843BAE2C861}" type="datetimeFigureOut">
              <a:rPr lang="en-US" smtClean="0"/>
              <a:t>8/7/2024</a:t>
            </a:fld>
            <a:endParaRPr lang="en-US"/>
          </a:p>
        </p:txBody>
      </p:sp>
      <p:sp>
        <p:nvSpPr>
          <p:cNvPr id="4" name="Footer Placeholder 3">
            <a:extLst>
              <a:ext uri="{FF2B5EF4-FFF2-40B4-BE49-F238E27FC236}">
                <a16:creationId xmlns:a16="http://schemas.microsoft.com/office/drawing/2014/main" id="{84C05E23-8F29-4628-B4F0-7CBCB7658FD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1591933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0E576D-777F-42E1-9739-7FD89F404092}" type="datetimeFigureOut">
              <a:rPr lang="en-US" smtClean="0"/>
              <a:t>8/7/2024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4F1A11-BB96-443E-B274-982C61AA7E0D}" type="slidenum">
              <a:rPr lang="en-US" smtClean="0"/>
              <a:t>‹#›</a:t>
            </a:fld>
            <a:endParaRPr lang="en-US"/>
          </a:p>
        </p:txBody>
      </p:sp>
    </p:spTree>
    <p:extLst>
      <p:ext uri="{BB962C8B-B14F-4D97-AF65-F5344CB8AC3E}">
        <p14:creationId xmlns:p14="http://schemas.microsoft.com/office/powerpoint/2010/main" val="11528962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is a test 123</a:t>
            </a:r>
          </a:p>
          <a:p>
            <a:r>
              <a:rPr lang="en-US" dirty="0"/>
              <a:t> </a:t>
            </a:r>
          </a:p>
        </p:txBody>
      </p:sp>
      <p:sp>
        <p:nvSpPr>
          <p:cNvPr id="4" name="Slide Number Placeholder 3"/>
          <p:cNvSpPr>
            <a:spLocks noGrp="1"/>
          </p:cNvSpPr>
          <p:nvPr>
            <p:ph type="sldNum" sz="quarter" idx="5"/>
          </p:nvPr>
        </p:nvSpPr>
        <p:spPr/>
        <p:txBody>
          <a:bodyPr/>
          <a:lstStyle/>
          <a:p>
            <a:fld id="{4F4F1A11-BB96-443E-B274-982C61AA7E0D}" type="slidenum">
              <a:rPr lang="en-US" smtClean="0"/>
              <a:t>2</a:t>
            </a:fld>
            <a:endParaRPr lang="en-US"/>
          </a:p>
        </p:txBody>
      </p:sp>
    </p:spTree>
    <p:extLst>
      <p:ext uri="{BB962C8B-B14F-4D97-AF65-F5344CB8AC3E}">
        <p14:creationId xmlns:p14="http://schemas.microsoft.com/office/powerpoint/2010/main" val="873233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is a test</a:t>
            </a:r>
          </a:p>
          <a:p>
            <a:r>
              <a:rPr lang="en-US" dirty="0"/>
              <a:t>1211212121</a:t>
            </a:r>
          </a:p>
        </p:txBody>
      </p:sp>
      <p:sp>
        <p:nvSpPr>
          <p:cNvPr id="4" name="Slide Number Placeholder 3"/>
          <p:cNvSpPr>
            <a:spLocks noGrp="1"/>
          </p:cNvSpPr>
          <p:nvPr>
            <p:ph type="sldNum" sz="quarter" idx="5"/>
          </p:nvPr>
        </p:nvSpPr>
        <p:spPr/>
        <p:txBody>
          <a:bodyPr/>
          <a:lstStyle/>
          <a:p>
            <a:fld id="{4F4F1A11-BB96-443E-B274-982C61AA7E0D}" type="slidenum">
              <a:rPr lang="en-US" smtClean="0"/>
              <a:t>3</a:t>
            </a:fld>
            <a:endParaRPr lang="en-US"/>
          </a:p>
        </p:txBody>
      </p:sp>
    </p:spTree>
    <p:extLst>
      <p:ext uri="{BB962C8B-B14F-4D97-AF65-F5344CB8AC3E}">
        <p14:creationId xmlns:p14="http://schemas.microsoft.com/office/powerpoint/2010/main" val="27491397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test 987654</a:t>
            </a:r>
          </a:p>
        </p:txBody>
      </p:sp>
      <p:sp>
        <p:nvSpPr>
          <p:cNvPr id="4" name="Slide Number Placeholder 3"/>
          <p:cNvSpPr>
            <a:spLocks noGrp="1"/>
          </p:cNvSpPr>
          <p:nvPr>
            <p:ph type="sldNum" sz="quarter" idx="5"/>
          </p:nvPr>
        </p:nvSpPr>
        <p:spPr/>
        <p:txBody>
          <a:bodyPr/>
          <a:lstStyle/>
          <a:p>
            <a:fld id="{4F4F1A11-BB96-443E-B274-982C61AA7E0D}" type="slidenum">
              <a:rPr lang="en-US" smtClean="0"/>
              <a:t>4</a:t>
            </a:fld>
            <a:endParaRPr lang="en-US"/>
          </a:p>
        </p:txBody>
      </p:sp>
    </p:spTree>
    <p:extLst>
      <p:ext uri="{BB962C8B-B14F-4D97-AF65-F5344CB8AC3E}">
        <p14:creationId xmlns:p14="http://schemas.microsoft.com/office/powerpoint/2010/main" val="2044331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is a test</a:t>
            </a:r>
          </a:p>
          <a:p>
            <a:r>
              <a:rPr lang="en-US" dirty="0"/>
              <a:t>Wow this may work</a:t>
            </a:r>
          </a:p>
        </p:txBody>
      </p:sp>
      <p:sp>
        <p:nvSpPr>
          <p:cNvPr id="4" name="Slide Number Placeholder 3"/>
          <p:cNvSpPr>
            <a:spLocks noGrp="1"/>
          </p:cNvSpPr>
          <p:nvPr>
            <p:ph type="sldNum" sz="quarter" idx="5"/>
          </p:nvPr>
        </p:nvSpPr>
        <p:spPr/>
        <p:txBody>
          <a:bodyPr/>
          <a:lstStyle/>
          <a:p>
            <a:fld id="{4F4F1A11-BB96-443E-B274-982C61AA7E0D}" type="slidenum">
              <a:rPr lang="en-US" smtClean="0"/>
              <a:t>5</a:t>
            </a:fld>
            <a:endParaRPr lang="en-US"/>
          </a:p>
        </p:txBody>
      </p:sp>
    </p:spTree>
    <p:extLst>
      <p:ext uri="{BB962C8B-B14F-4D97-AF65-F5344CB8AC3E}">
        <p14:creationId xmlns:p14="http://schemas.microsoft.com/office/powerpoint/2010/main" val="308056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My sources</a:t>
            </a:r>
          </a:p>
        </p:txBody>
      </p:sp>
      <p:sp>
        <p:nvSpPr>
          <p:cNvPr id="4" name="Slide Number Placeholder 3"/>
          <p:cNvSpPr>
            <a:spLocks noGrp="1"/>
          </p:cNvSpPr>
          <p:nvPr>
            <p:ph type="sldNum" sz="quarter" idx="5"/>
          </p:nvPr>
        </p:nvSpPr>
        <p:spPr/>
        <p:txBody>
          <a:bodyPr/>
          <a:lstStyle/>
          <a:p>
            <a:fld id="{4F4F1A11-BB96-443E-B274-982C61AA7E0D}" type="slidenum">
              <a:rPr lang="en-US" smtClean="0"/>
              <a:t>6</a:t>
            </a:fld>
            <a:endParaRPr lang="en-US"/>
          </a:p>
        </p:txBody>
      </p:sp>
    </p:spTree>
    <p:extLst>
      <p:ext uri="{BB962C8B-B14F-4D97-AF65-F5344CB8AC3E}">
        <p14:creationId xmlns:p14="http://schemas.microsoft.com/office/powerpoint/2010/main" val="1949407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7/1/20XX</a:t>
            </a:r>
          </a:p>
        </p:txBody>
      </p:sp>
      <p:sp>
        <p:nvSpPr>
          <p:cNvPr id="5" name="Footer Placeholder 4"/>
          <p:cNvSpPr>
            <a:spLocks noGrp="1"/>
          </p:cNvSpPr>
          <p:nvPr>
            <p:ph type="ftr" sz="quarter" idx="11"/>
          </p:nvPr>
        </p:nvSpPr>
        <p:spPr>
          <a:xfrm>
            <a:off x="2416500" y="329307"/>
            <a:ext cx="4973915" cy="309201"/>
          </a:xfrm>
        </p:spPr>
        <p:txBody>
          <a:bodyPr/>
          <a:lstStyle/>
          <a:p>
            <a:r>
              <a:rPr lang="en-US"/>
              <a:t>Pitch deck</a:t>
            </a:r>
          </a:p>
        </p:txBody>
      </p:sp>
      <p:sp>
        <p:nvSpPr>
          <p:cNvPr id="6" name="Slide Number Placeholder 5"/>
          <p:cNvSpPr>
            <a:spLocks noGrp="1"/>
          </p:cNvSpPr>
          <p:nvPr>
            <p:ph type="sldNum" sz="quarter" idx="12"/>
          </p:nvPr>
        </p:nvSpPr>
        <p:spPr>
          <a:xfrm>
            <a:off x="1437664" y="798973"/>
            <a:ext cx="811019" cy="503578"/>
          </a:xfrm>
        </p:spPr>
        <p:txBody>
          <a:bodyPr/>
          <a:lstStyle/>
          <a:p>
            <a:fld id="{9FF96520-E4CE-4EAD-8ABF-1D2297D6B3AA}" type="slidenum">
              <a:rPr lang="en-US" smtClean="0"/>
              <a:pPr/>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91778914"/>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Pitch deck</a:t>
            </a:r>
          </a:p>
        </p:txBody>
      </p:sp>
      <p:sp>
        <p:nvSpPr>
          <p:cNvPr id="6" name="Slide Number Placeholder 5"/>
          <p:cNvSpPr>
            <a:spLocks noGrp="1"/>
          </p:cNvSpPr>
          <p:nvPr>
            <p:ph type="sldNum" sz="quarter" idx="12"/>
          </p:nvPr>
        </p:nvSpPr>
        <p:spPr/>
        <p:txBody>
          <a:bodyPr/>
          <a:lstStyle/>
          <a:p>
            <a:fld id="{9FF96520-E4CE-4EAD-8ABF-1D2297D6B3AA}"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17634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7/1/20XX</a:t>
            </a:r>
          </a:p>
        </p:txBody>
      </p:sp>
      <p:sp>
        <p:nvSpPr>
          <p:cNvPr id="5" name="Footer Placeholder 4"/>
          <p:cNvSpPr>
            <a:spLocks noGrp="1"/>
          </p:cNvSpPr>
          <p:nvPr>
            <p:ph type="ftr" sz="quarter" idx="11"/>
          </p:nvPr>
        </p:nvSpPr>
        <p:spPr/>
        <p:txBody>
          <a:bodyPr/>
          <a:lstStyle/>
          <a:p>
            <a:r>
              <a:rPr lang="en-US"/>
              <a:t>Pitch deck</a:t>
            </a:r>
          </a:p>
        </p:txBody>
      </p:sp>
      <p:sp>
        <p:nvSpPr>
          <p:cNvPr id="6" name="Slide Number Placeholder 5"/>
          <p:cNvSpPr>
            <a:spLocks noGrp="1"/>
          </p:cNvSpPr>
          <p:nvPr>
            <p:ph type="sldNum" sz="quarter" idx="12"/>
          </p:nvPr>
        </p:nvSpPr>
        <p:spPr/>
        <p:txBody>
          <a:bodyPr/>
          <a:lstStyle/>
          <a:p>
            <a:fld id="{9FF96520-E4CE-4EAD-8ABF-1D2297D6B3AA}" type="slidenum">
              <a:rPr lang="en-US" smtClean="0"/>
              <a:pPr/>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35344788"/>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Pitch deck</a:t>
            </a:r>
          </a:p>
        </p:txBody>
      </p:sp>
      <p:sp>
        <p:nvSpPr>
          <p:cNvPr id="7" name="Slide Number Placeholder 6"/>
          <p:cNvSpPr>
            <a:spLocks noGrp="1"/>
          </p:cNvSpPr>
          <p:nvPr>
            <p:ph type="sldNum" sz="quarter" idx="12"/>
          </p:nvPr>
        </p:nvSpPr>
        <p:spPr/>
        <p:txBody>
          <a:bodyPr/>
          <a:lstStyle/>
          <a:p>
            <a:fld id="{9FF96520-E4CE-4EAD-8ABF-1D2297D6B3AA}"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2747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Pitch deck</a:t>
            </a:r>
          </a:p>
        </p:txBody>
      </p:sp>
      <p:sp>
        <p:nvSpPr>
          <p:cNvPr id="9" name="Slide Number Placeholder 8"/>
          <p:cNvSpPr>
            <a:spLocks noGrp="1"/>
          </p:cNvSpPr>
          <p:nvPr>
            <p:ph type="sldNum" sz="quarter" idx="12"/>
          </p:nvPr>
        </p:nvSpPr>
        <p:spPr/>
        <p:txBody>
          <a:bodyPr/>
          <a:lstStyle/>
          <a:p>
            <a:fld id="{9FF96520-E4CE-4EAD-8ABF-1D2297D6B3AA}"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3244B43C-100C-DEC3-A724-91192C8D93B1}"/>
              </a:ext>
            </a:extLst>
          </p:cNvPr>
          <p:cNvCxnSpPr>
            <a:cxnSpLocks/>
          </p:cNvCxnSpPr>
          <p:nvPr userDrawn="1"/>
        </p:nvCxnSpPr>
        <p:spPr>
          <a:xfrm>
            <a:off x="1121228" y="0"/>
            <a:ext cx="0" cy="111028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4496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7/1/20XX</a:t>
            </a:r>
          </a:p>
        </p:txBody>
      </p:sp>
      <p:sp>
        <p:nvSpPr>
          <p:cNvPr id="4" name="Footer Placeholder 3"/>
          <p:cNvSpPr>
            <a:spLocks noGrp="1"/>
          </p:cNvSpPr>
          <p:nvPr>
            <p:ph type="ftr" sz="quarter" idx="11"/>
          </p:nvPr>
        </p:nvSpPr>
        <p:spPr/>
        <p:txBody>
          <a:bodyPr/>
          <a:lstStyle/>
          <a:p>
            <a:r>
              <a:rPr lang="en-US"/>
              <a:t>Pitch deck</a:t>
            </a:r>
          </a:p>
        </p:txBody>
      </p:sp>
      <p:sp>
        <p:nvSpPr>
          <p:cNvPr id="5" name="Slide Number Placeholder 4"/>
          <p:cNvSpPr>
            <a:spLocks noGrp="1"/>
          </p:cNvSpPr>
          <p:nvPr>
            <p:ph type="sldNum" sz="quarter" idx="12"/>
          </p:nvPr>
        </p:nvSpPr>
        <p:spPr/>
        <p:txBody>
          <a:bodyPr/>
          <a:lstStyle/>
          <a:p>
            <a:fld id="{9FF96520-E4CE-4EAD-8ABF-1D2297D6B3AA}" type="slidenum">
              <a:rPr lang="en-US" smtClean="0"/>
              <a:pPr/>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01136956"/>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7/1/20XX</a:t>
            </a:r>
          </a:p>
        </p:txBody>
      </p:sp>
      <p:sp>
        <p:nvSpPr>
          <p:cNvPr id="3" name="Footer Placeholder 2"/>
          <p:cNvSpPr>
            <a:spLocks noGrp="1"/>
          </p:cNvSpPr>
          <p:nvPr>
            <p:ph type="ftr" sz="quarter" idx="11"/>
          </p:nvPr>
        </p:nvSpPr>
        <p:spPr/>
        <p:txBody>
          <a:bodyPr/>
          <a:lstStyle/>
          <a:p>
            <a:r>
              <a:rPr lang="en-US"/>
              <a:t>Pitch deck</a:t>
            </a:r>
          </a:p>
        </p:txBody>
      </p:sp>
      <p:sp>
        <p:nvSpPr>
          <p:cNvPr id="4" name="Slide Number Placeholder 3"/>
          <p:cNvSpPr>
            <a:spLocks noGrp="1"/>
          </p:cNvSpPr>
          <p:nvPr>
            <p:ph type="sldNum" sz="quarter" idx="12"/>
          </p:nvPr>
        </p:nvSpPr>
        <p:spPr/>
        <p:txBody>
          <a:bodyPr/>
          <a:lstStyle/>
          <a:p>
            <a:fld id="{9FF96520-E4CE-4EAD-8ABF-1D2297D6B3AA}" type="slidenum">
              <a:rPr lang="en-US" smtClean="0"/>
              <a:pPr/>
              <a:t>‹#›</a:t>
            </a:fld>
            <a:endParaRPr lang="en-US"/>
          </a:p>
        </p:txBody>
      </p:sp>
    </p:spTree>
    <p:extLst>
      <p:ext uri="{BB962C8B-B14F-4D97-AF65-F5344CB8AC3E}">
        <p14:creationId xmlns:p14="http://schemas.microsoft.com/office/powerpoint/2010/main" val="3288044307"/>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7/1/20XX</a:t>
            </a:r>
          </a:p>
        </p:txBody>
      </p:sp>
      <p:sp>
        <p:nvSpPr>
          <p:cNvPr id="6" name="Footer Placeholder 5"/>
          <p:cNvSpPr>
            <a:spLocks noGrp="1"/>
          </p:cNvSpPr>
          <p:nvPr>
            <p:ph type="ftr" sz="quarter" idx="11"/>
          </p:nvPr>
        </p:nvSpPr>
        <p:spPr/>
        <p:txBody>
          <a:bodyPr/>
          <a:lstStyle/>
          <a:p>
            <a:r>
              <a:rPr lang="en-US"/>
              <a:t>Pitch deck</a:t>
            </a:r>
          </a:p>
        </p:txBody>
      </p:sp>
      <p:sp>
        <p:nvSpPr>
          <p:cNvPr id="7" name="Slide Number Placeholder 6"/>
          <p:cNvSpPr>
            <a:spLocks noGrp="1"/>
          </p:cNvSpPr>
          <p:nvPr>
            <p:ph type="sldNum" sz="quarter" idx="12"/>
          </p:nvPr>
        </p:nvSpPr>
        <p:spPr/>
        <p:txBody>
          <a:bodyPr/>
          <a:lstStyle/>
          <a:p>
            <a:fld id="{9FF96520-E4CE-4EAD-8ABF-1D2297D6B3AA}" type="slidenum">
              <a:rPr lang="en-US" smtClean="0"/>
              <a:pPr/>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95572918"/>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r>
              <a:rPr lang="en-US"/>
              <a:t>7/1/20XX</a:t>
            </a:r>
          </a:p>
        </p:txBody>
      </p:sp>
      <p:sp>
        <p:nvSpPr>
          <p:cNvPr id="6" name="Footer Placeholder 5"/>
          <p:cNvSpPr>
            <a:spLocks noGrp="1"/>
          </p:cNvSpPr>
          <p:nvPr>
            <p:ph type="ftr" sz="quarter" idx="11"/>
          </p:nvPr>
        </p:nvSpPr>
        <p:spPr>
          <a:xfrm>
            <a:off x="1447382" y="318640"/>
            <a:ext cx="5541004" cy="320931"/>
          </a:xfrm>
        </p:spPr>
        <p:txBody>
          <a:bodyPr/>
          <a:lstStyle/>
          <a:p>
            <a:r>
              <a:rPr lang="en-US"/>
              <a:t>Pitch deck</a:t>
            </a:r>
          </a:p>
        </p:txBody>
      </p:sp>
      <p:sp>
        <p:nvSpPr>
          <p:cNvPr id="7" name="Slide Number Placeholder 6"/>
          <p:cNvSpPr>
            <a:spLocks noGrp="1"/>
          </p:cNvSpPr>
          <p:nvPr>
            <p:ph type="sldNum" sz="quarter" idx="12"/>
          </p:nvPr>
        </p:nvSpPr>
        <p:spPr/>
        <p:txBody>
          <a:bodyPr/>
          <a:lstStyle/>
          <a:p>
            <a:fld id="{9FF96520-E4CE-4EAD-8ABF-1D2297D6B3AA}" type="slidenum">
              <a:rPr lang="en-US" smtClean="0"/>
              <a:pPr/>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66170351"/>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7/1/20XX</a:t>
            </a:r>
          </a:p>
        </p:txBody>
      </p:sp>
      <p:sp>
        <p:nvSpPr>
          <p:cNvPr id="5" name="Footer Placeholder 4"/>
          <p:cNvSpPr>
            <a:spLocks noGrp="1"/>
          </p:cNvSpPr>
          <p:nvPr>
            <p:ph type="ftr" sz="quarter" idx="11"/>
          </p:nvPr>
        </p:nvSpPr>
        <p:spPr/>
        <p:txBody>
          <a:bodyPr/>
          <a:lstStyle/>
          <a:p>
            <a:r>
              <a:rPr lang="en-US"/>
              <a:t>Pitch deck</a:t>
            </a:r>
          </a:p>
        </p:txBody>
      </p:sp>
      <p:sp>
        <p:nvSpPr>
          <p:cNvPr id="6" name="Slide Number Placeholder 5"/>
          <p:cNvSpPr>
            <a:spLocks noGrp="1"/>
          </p:cNvSpPr>
          <p:nvPr>
            <p:ph type="sldNum" sz="quarter" idx="12"/>
          </p:nvPr>
        </p:nvSpPr>
        <p:spPr/>
        <p:txBody>
          <a:bodyPr/>
          <a:lstStyle/>
          <a:p>
            <a:fld id="{9FF96520-E4CE-4EAD-8ABF-1D2297D6B3AA}" type="slidenum">
              <a:rPr lang="en-US" smtClean="0"/>
              <a:pPr/>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45797358"/>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7/1/20XX</a:t>
            </a:r>
          </a:p>
        </p:txBody>
      </p:sp>
      <p:sp>
        <p:nvSpPr>
          <p:cNvPr id="5" name="Footer Placeholder 4"/>
          <p:cNvSpPr>
            <a:spLocks noGrp="1"/>
          </p:cNvSpPr>
          <p:nvPr>
            <p:ph type="ftr" sz="quarter" idx="11"/>
          </p:nvPr>
        </p:nvSpPr>
        <p:spPr/>
        <p:txBody>
          <a:bodyPr/>
          <a:lstStyle/>
          <a:p>
            <a:r>
              <a:rPr lang="en-US"/>
              <a:t>Pitch deck</a:t>
            </a:r>
          </a:p>
        </p:txBody>
      </p:sp>
      <p:sp>
        <p:nvSpPr>
          <p:cNvPr id="6" name="Slide Number Placeholder 5"/>
          <p:cNvSpPr>
            <a:spLocks noGrp="1"/>
          </p:cNvSpPr>
          <p:nvPr>
            <p:ph type="sldNum" sz="quarter" idx="12"/>
          </p:nvPr>
        </p:nvSpPr>
        <p:spPr/>
        <p:txBody>
          <a:bodyPr/>
          <a:lstStyle/>
          <a:p>
            <a:fld id="{9FF96520-E4CE-4EAD-8ABF-1D2297D6B3AA}" type="slidenum">
              <a:rPr lang="en-US" smtClean="0"/>
              <a:pPr/>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3970695"/>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08783986"/>
      </p:ext>
    </p:extLst>
  </p:cSld>
  <p:clrMapOvr>
    <a:masterClrMapping/>
  </p:clrMapOvr>
  <p:extLst>
    <p:ext uri="{DCECCB84-F9BA-43D5-87BE-67443E8EF086}">
      <p15:sldGuideLst xmlns:p15="http://schemas.microsoft.com/office/powerpoint/2012/main">
        <p15:guide id="1" pos="158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ix content">
    <p:spTree>
      <p:nvGrpSpPr>
        <p:cNvPr id="1" name=""/>
        <p:cNvGrpSpPr/>
        <p:nvPr/>
      </p:nvGrpSpPr>
      <p:grpSpPr>
        <a:xfrm>
          <a:off x="0" y="0"/>
          <a:ext cx="0" cy="0"/>
          <a:chOff x="0" y="0"/>
          <a:chExt cx="0" cy="0"/>
        </a:xfrm>
      </p:grpSpPr>
      <p:sp>
        <p:nvSpPr>
          <p:cNvPr id="15" name="Text Placeholder 15">
            <a:extLst>
              <a:ext uri="{FF2B5EF4-FFF2-40B4-BE49-F238E27FC236}">
                <a16:creationId xmlns:a16="http://schemas.microsoft.com/office/drawing/2014/main" id="{A1FB681F-A94D-4BF8-8290-0811E98D49D4}"/>
              </a:ext>
            </a:extLst>
          </p:cNvPr>
          <p:cNvSpPr>
            <a:spLocks noGrp="1"/>
          </p:cNvSpPr>
          <p:nvPr>
            <p:ph type="body" sz="quarter" idx="13" hasCustomPrompt="1"/>
          </p:nvPr>
        </p:nvSpPr>
        <p:spPr>
          <a:xfrm>
            <a:off x="1034186" y="2903538"/>
            <a:ext cx="3104198" cy="345475"/>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17" name="Text Placeholder 18">
            <a:extLst>
              <a:ext uri="{FF2B5EF4-FFF2-40B4-BE49-F238E27FC236}">
                <a16:creationId xmlns:a16="http://schemas.microsoft.com/office/drawing/2014/main" id="{61E8C129-EF62-46A8-97F3-3CB5D014FBDD}"/>
              </a:ext>
            </a:extLst>
          </p:cNvPr>
          <p:cNvSpPr>
            <a:spLocks noGrp="1"/>
          </p:cNvSpPr>
          <p:nvPr>
            <p:ph type="body" sz="quarter" idx="15" hasCustomPrompt="1"/>
          </p:nvPr>
        </p:nvSpPr>
        <p:spPr>
          <a:xfrm>
            <a:off x="1034141" y="3249013"/>
            <a:ext cx="3103493" cy="866401"/>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31" name="Text Placeholder 15">
            <a:extLst>
              <a:ext uri="{FF2B5EF4-FFF2-40B4-BE49-F238E27FC236}">
                <a16:creationId xmlns:a16="http://schemas.microsoft.com/office/drawing/2014/main" id="{87DD41A9-B6B3-48D9-A3A6-831B39C9158C}"/>
              </a:ext>
            </a:extLst>
          </p:cNvPr>
          <p:cNvSpPr>
            <a:spLocks noGrp="1"/>
          </p:cNvSpPr>
          <p:nvPr>
            <p:ph type="body" sz="quarter" idx="16" hasCustomPrompt="1"/>
          </p:nvPr>
        </p:nvSpPr>
        <p:spPr>
          <a:xfrm>
            <a:off x="4641894" y="2903538"/>
            <a:ext cx="3104198"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Click to add subtitle</a:t>
            </a:r>
          </a:p>
        </p:txBody>
      </p:sp>
      <p:sp>
        <p:nvSpPr>
          <p:cNvPr id="32" name="Text Placeholder 18">
            <a:extLst>
              <a:ext uri="{FF2B5EF4-FFF2-40B4-BE49-F238E27FC236}">
                <a16:creationId xmlns:a16="http://schemas.microsoft.com/office/drawing/2014/main" id="{FB791E68-EDF5-4CC2-8774-A27AEF1D25E6}"/>
              </a:ext>
            </a:extLst>
          </p:cNvPr>
          <p:cNvSpPr>
            <a:spLocks noGrp="1"/>
          </p:cNvSpPr>
          <p:nvPr>
            <p:ph type="body" sz="quarter" idx="17" hasCustomPrompt="1"/>
          </p:nvPr>
        </p:nvSpPr>
        <p:spPr>
          <a:xfrm>
            <a:off x="4642223" y="3249013"/>
            <a:ext cx="3103493" cy="866401"/>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33" name="Text Placeholder 15">
            <a:extLst>
              <a:ext uri="{FF2B5EF4-FFF2-40B4-BE49-F238E27FC236}">
                <a16:creationId xmlns:a16="http://schemas.microsoft.com/office/drawing/2014/main" id="{AA224F82-7E0C-4EBF-97D3-132481DBCDA9}"/>
              </a:ext>
            </a:extLst>
          </p:cNvPr>
          <p:cNvSpPr>
            <a:spLocks noGrp="1"/>
          </p:cNvSpPr>
          <p:nvPr>
            <p:ph type="body" sz="quarter" idx="18" hasCustomPrompt="1"/>
          </p:nvPr>
        </p:nvSpPr>
        <p:spPr>
          <a:xfrm>
            <a:off x="8249601" y="2903538"/>
            <a:ext cx="3104198"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34" name="Text Placeholder 18">
            <a:extLst>
              <a:ext uri="{FF2B5EF4-FFF2-40B4-BE49-F238E27FC236}">
                <a16:creationId xmlns:a16="http://schemas.microsoft.com/office/drawing/2014/main" id="{699D24C6-4AFB-4222-8E0C-4D11CD9C0FF7}"/>
              </a:ext>
            </a:extLst>
          </p:cNvPr>
          <p:cNvSpPr>
            <a:spLocks noGrp="1"/>
          </p:cNvSpPr>
          <p:nvPr>
            <p:ph type="body" sz="quarter" idx="19" hasCustomPrompt="1"/>
          </p:nvPr>
        </p:nvSpPr>
        <p:spPr>
          <a:xfrm>
            <a:off x="8250305" y="3249013"/>
            <a:ext cx="3103493" cy="866401"/>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2" name="Title 1">
            <a:extLst>
              <a:ext uri="{FF2B5EF4-FFF2-40B4-BE49-F238E27FC236}">
                <a16:creationId xmlns:a16="http://schemas.microsoft.com/office/drawing/2014/main" id="{EDD6B45A-9FA0-4D2A-8BEF-4709BD5C14CA}"/>
              </a:ext>
            </a:extLst>
          </p:cNvPr>
          <p:cNvSpPr>
            <a:spLocks noGrp="1"/>
          </p:cNvSpPr>
          <p:nvPr>
            <p:ph type="title"/>
          </p:nvPr>
        </p:nvSpPr>
        <p:spPr>
          <a:xfrm>
            <a:off x="1034142" y="1110286"/>
            <a:ext cx="10515600" cy="924808"/>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sp>
        <p:nvSpPr>
          <p:cNvPr id="3" name="Date Placeholder 2">
            <a:extLst>
              <a:ext uri="{FF2B5EF4-FFF2-40B4-BE49-F238E27FC236}">
                <a16:creationId xmlns:a16="http://schemas.microsoft.com/office/drawing/2014/main" id="{98EC90C5-A811-4E5C-ADD1-A89DB4E94DAA}"/>
              </a:ext>
            </a:extLst>
          </p:cNvPr>
          <p:cNvSpPr>
            <a:spLocks noGrp="1"/>
          </p:cNvSpPr>
          <p:nvPr>
            <p:ph type="dt" sz="half" idx="20"/>
          </p:nvPr>
        </p:nvSpPr>
        <p:spPr/>
        <p:txBody>
          <a:bodyPr/>
          <a:lstStyle/>
          <a:p>
            <a:endParaRPr lang="en-US"/>
          </a:p>
        </p:txBody>
      </p:sp>
      <p:sp>
        <p:nvSpPr>
          <p:cNvPr id="4" name="Footer Placeholder 3">
            <a:extLst>
              <a:ext uri="{FF2B5EF4-FFF2-40B4-BE49-F238E27FC236}">
                <a16:creationId xmlns:a16="http://schemas.microsoft.com/office/drawing/2014/main" id="{3356B621-AE19-45D3-B25F-23256C242DDD}"/>
              </a:ext>
            </a:extLst>
          </p:cNvPr>
          <p:cNvSpPr>
            <a:spLocks noGrp="1"/>
          </p:cNvSpPr>
          <p:nvPr>
            <p:ph type="ftr" sz="quarter" idx="21"/>
          </p:nvPr>
        </p:nvSpPr>
        <p:spPr/>
        <p:txBody>
          <a:bodyPr/>
          <a:lstStyle/>
          <a:p>
            <a:r>
              <a:rPr lang="en-US"/>
              <a:t>Pitch deck</a:t>
            </a:r>
          </a:p>
        </p:txBody>
      </p:sp>
      <p:sp>
        <p:nvSpPr>
          <p:cNvPr id="5" name="Slide Number Placeholder 4">
            <a:extLst>
              <a:ext uri="{FF2B5EF4-FFF2-40B4-BE49-F238E27FC236}">
                <a16:creationId xmlns:a16="http://schemas.microsoft.com/office/drawing/2014/main" id="{158BDCB2-D8C3-4571-8154-76BEA9AE41A8}"/>
              </a:ext>
            </a:extLst>
          </p:cNvPr>
          <p:cNvSpPr>
            <a:spLocks noGrp="1"/>
          </p:cNvSpPr>
          <p:nvPr>
            <p:ph type="sldNum" sz="quarter" idx="22"/>
          </p:nvPr>
        </p:nvSpPr>
        <p:spPr/>
        <p:txBody>
          <a:bodyPr/>
          <a:lstStyle/>
          <a:p>
            <a:fld id="{B5CEABB6-07DC-46E8-9B57-56EC44A396E5}" type="slidenum">
              <a:rPr lang="en-US" smtClean="0"/>
              <a:t>‹#›</a:t>
            </a:fld>
            <a:endParaRPr lang="en-US"/>
          </a:p>
        </p:txBody>
      </p:sp>
      <p:sp>
        <p:nvSpPr>
          <p:cNvPr id="12" name="Text Placeholder 15">
            <a:extLst>
              <a:ext uri="{FF2B5EF4-FFF2-40B4-BE49-F238E27FC236}">
                <a16:creationId xmlns:a16="http://schemas.microsoft.com/office/drawing/2014/main" id="{6CB12E29-CEAA-4595-B65C-5BE0B527CD43}"/>
              </a:ext>
            </a:extLst>
          </p:cNvPr>
          <p:cNvSpPr>
            <a:spLocks noGrp="1"/>
          </p:cNvSpPr>
          <p:nvPr>
            <p:ph type="body" sz="quarter" idx="23" hasCustomPrompt="1"/>
          </p:nvPr>
        </p:nvSpPr>
        <p:spPr>
          <a:xfrm>
            <a:off x="1033811" y="4551950"/>
            <a:ext cx="3104198"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13" name="Text Placeholder 18">
            <a:extLst>
              <a:ext uri="{FF2B5EF4-FFF2-40B4-BE49-F238E27FC236}">
                <a16:creationId xmlns:a16="http://schemas.microsoft.com/office/drawing/2014/main" id="{9A5A9E4A-8FA1-4B1A-86F3-162A0ED25FF5}"/>
              </a:ext>
            </a:extLst>
          </p:cNvPr>
          <p:cNvSpPr>
            <a:spLocks noGrp="1"/>
          </p:cNvSpPr>
          <p:nvPr>
            <p:ph type="body" sz="quarter" idx="24" hasCustomPrompt="1"/>
          </p:nvPr>
        </p:nvSpPr>
        <p:spPr>
          <a:xfrm>
            <a:off x="1033766" y="4897425"/>
            <a:ext cx="3103493" cy="866401"/>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14" name="Text Placeholder 15">
            <a:extLst>
              <a:ext uri="{FF2B5EF4-FFF2-40B4-BE49-F238E27FC236}">
                <a16:creationId xmlns:a16="http://schemas.microsoft.com/office/drawing/2014/main" id="{1656AF90-4012-4B9E-81A7-2796EE40AEAF}"/>
              </a:ext>
            </a:extLst>
          </p:cNvPr>
          <p:cNvSpPr>
            <a:spLocks noGrp="1"/>
          </p:cNvSpPr>
          <p:nvPr>
            <p:ph type="body" sz="quarter" idx="25" hasCustomPrompt="1"/>
          </p:nvPr>
        </p:nvSpPr>
        <p:spPr>
          <a:xfrm>
            <a:off x="4641519" y="4551950"/>
            <a:ext cx="3104198"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a:t>Click to add subtitle</a:t>
            </a:r>
          </a:p>
        </p:txBody>
      </p:sp>
      <p:sp>
        <p:nvSpPr>
          <p:cNvPr id="16" name="Text Placeholder 18">
            <a:extLst>
              <a:ext uri="{FF2B5EF4-FFF2-40B4-BE49-F238E27FC236}">
                <a16:creationId xmlns:a16="http://schemas.microsoft.com/office/drawing/2014/main" id="{E34BCA93-D058-4D61-BAE5-2671E1572376}"/>
              </a:ext>
            </a:extLst>
          </p:cNvPr>
          <p:cNvSpPr>
            <a:spLocks noGrp="1"/>
          </p:cNvSpPr>
          <p:nvPr>
            <p:ph type="body" sz="quarter" idx="26" hasCustomPrompt="1"/>
          </p:nvPr>
        </p:nvSpPr>
        <p:spPr>
          <a:xfrm>
            <a:off x="4641848" y="4897425"/>
            <a:ext cx="3103493" cy="866401"/>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18" name="Text Placeholder 15">
            <a:extLst>
              <a:ext uri="{FF2B5EF4-FFF2-40B4-BE49-F238E27FC236}">
                <a16:creationId xmlns:a16="http://schemas.microsoft.com/office/drawing/2014/main" id="{0BE8C5BE-9959-40C7-83C2-546EBFBC1414}"/>
              </a:ext>
            </a:extLst>
          </p:cNvPr>
          <p:cNvSpPr>
            <a:spLocks noGrp="1"/>
          </p:cNvSpPr>
          <p:nvPr>
            <p:ph type="body" sz="quarter" idx="27" hasCustomPrompt="1"/>
          </p:nvPr>
        </p:nvSpPr>
        <p:spPr>
          <a:xfrm>
            <a:off x="8249226" y="4551950"/>
            <a:ext cx="3104198"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19" name="Text Placeholder 18">
            <a:extLst>
              <a:ext uri="{FF2B5EF4-FFF2-40B4-BE49-F238E27FC236}">
                <a16:creationId xmlns:a16="http://schemas.microsoft.com/office/drawing/2014/main" id="{5FC20880-2D17-4854-A424-DED10A8A8D36}"/>
              </a:ext>
            </a:extLst>
          </p:cNvPr>
          <p:cNvSpPr>
            <a:spLocks noGrp="1"/>
          </p:cNvSpPr>
          <p:nvPr>
            <p:ph type="body" sz="quarter" idx="28" hasCustomPrompt="1"/>
          </p:nvPr>
        </p:nvSpPr>
        <p:spPr>
          <a:xfrm>
            <a:off x="8249930" y="4897425"/>
            <a:ext cx="3103493" cy="866401"/>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cxnSp>
        <p:nvCxnSpPr>
          <p:cNvPr id="7" name="Straight Connector 6">
            <a:extLst>
              <a:ext uri="{FF2B5EF4-FFF2-40B4-BE49-F238E27FC236}">
                <a16:creationId xmlns:a16="http://schemas.microsoft.com/office/drawing/2014/main" id="{F87A579D-F737-4350-8205-BCA37BAFE1AB}"/>
              </a:ext>
            </a:extLst>
          </p:cNvPr>
          <p:cNvCxnSpPr>
            <a:cxnSpLocks/>
          </p:cNvCxnSpPr>
          <p:nvPr userDrawn="1"/>
        </p:nvCxnSpPr>
        <p:spPr>
          <a:xfrm>
            <a:off x="1121228" y="0"/>
            <a:ext cx="0" cy="111028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1622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icons, and conten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7F18567-9326-411F-BA8D-561D58C7DD91}"/>
              </a:ext>
            </a:extLst>
          </p:cNvPr>
          <p:cNvSpPr>
            <a:spLocks noGrp="1"/>
          </p:cNvSpPr>
          <p:nvPr>
            <p:ph type="body" sz="quarter" idx="33" hasCustomPrompt="1"/>
          </p:nvPr>
        </p:nvSpPr>
        <p:spPr>
          <a:xfrm>
            <a:off x="1034142" y="3971432"/>
            <a:ext cx="2941600" cy="360000"/>
          </a:xfrm>
        </p:spPr>
        <p:txBody>
          <a:bodyPr/>
          <a:lstStyle>
            <a:lvl1pPr marL="0" indent="0" algn="l">
              <a:buFont typeface="Arial" panose="020B0604020202020204" pitchFamily="34" charset="0"/>
              <a:buNone/>
              <a:defRPr lang="en-US" sz="1800" kern="1200" cap="all" baseline="0" dirty="0">
                <a:solidFill>
                  <a:schemeClr val="accent1"/>
                </a:solidFill>
                <a:latin typeface="+mj-lt"/>
                <a:ea typeface="+mj-ea"/>
                <a:cs typeface="+mj-cs"/>
              </a:defRPr>
            </a:lvl1pPr>
          </a:lstStyle>
          <a:p>
            <a:pPr lvl="0"/>
            <a:r>
              <a:rPr lang="en-US"/>
              <a:t>Bullet 1</a:t>
            </a:r>
            <a:endParaRPr lang="en-ZA"/>
          </a:p>
        </p:txBody>
      </p:sp>
      <p:sp>
        <p:nvSpPr>
          <p:cNvPr id="10" name="Text Placeholder 10">
            <a:extLst>
              <a:ext uri="{FF2B5EF4-FFF2-40B4-BE49-F238E27FC236}">
                <a16:creationId xmlns:a16="http://schemas.microsoft.com/office/drawing/2014/main" id="{39809F78-EA1B-4C23-A53E-7DE8B4A6AE1D}"/>
              </a:ext>
            </a:extLst>
          </p:cNvPr>
          <p:cNvSpPr>
            <a:spLocks noGrp="1"/>
          </p:cNvSpPr>
          <p:nvPr>
            <p:ph type="body" sz="quarter" idx="34" hasCustomPrompt="1"/>
          </p:nvPr>
        </p:nvSpPr>
        <p:spPr>
          <a:xfrm>
            <a:off x="1034142" y="4605832"/>
            <a:ext cx="2941600" cy="1141882"/>
          </a:xfrm>
        </p:spPr>
        <p:txBody>
          <a:bodyPr>
            <a:normAutofit/>
          </a:bodyPr>
          <a:lstStyle>
            <a:lvl1pPr marL="0" indent="0" algn="l">
              <a:lnSpc>
                <a:spcPct val="150000"/>
              </a:lnSpc>
              <a:buNone/>
              <a:defRPr sz="1200">
                <a:solidFill>
                  <a:schemeClr val="tx1">
                    <a:lumMod val="75000"/>
                    <a:lumOff val="25000"/>
                  </a:schemeClr>
                </a:solidFill>
              </a:defRPr>
            </a:lvl1pPr>
          </a:lstStyle>
          <a:p>
            <a:pPr lvl="0"/>
            <a:r>
              <a:rPr lang="en-US"/>
              <a:t>Bullet Description</a:t>
            </a:r>
            <a:endParaRPr lang="en-ZA"/>
          </a:p>
        </p:txBody>
      </p:sp>
      <p:sp>
        <p:nvSpPr>
          <p:cNvPr id="18" name="Picture Placeholder 15">
            <a:extLst>
              <a:ext uri="{FF2B5EF4-FFF2-40B4-BE49-F238E27FC236}">
                <a16:creationId xmlns:a16="http://schemas.microsoft.com/office/drawing/2014/main" id="{43CBE128-6D8D-4605-B225-5A34FFB1F25B}"/>
              </a:ext>
            </a:extLst>
          </p:cNvPr>
          <p:cNvSpPr>
            <a:spLocks noGrp="1"/>
          </p:cNvSpPr>
          <p:nvPr>
            <p:ph type="pic" sz="quarter" idx="42"/>
          </p:nvPr>
        </p:nvSpPr>
        <p:spPr>
          <a:xfrm>
            <a:off x="1034142" y="3048000"/>
            <a:ext cx="769486" cy="769486"/>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7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a:t>Click icon to add picture</a:t>
            </a:r>
            <a:endParaRPr lang="en-ZA"/>
          </a:p>
        </p:txBody>
      </p:sp>
      <p:sp>
        <p:nvSpPr>
          <p:cNvPr id="15" name="Title 1">
            <a:extLst>
              <a:ext uri="{FF2B5EF4-FFF2-40B4-BE49-F238E27FC236}">
                <a16:creationId xmlns:a16="http://schemas.microsoft.com/office/drawing/2014/main" id="{4AA3FE14-6E13-47C9-A512-83A96F3DD002}"/>
              </a:ext>
            </a:extLst>
          </p:cNvPr>
          <p:cNvSpPr>
            <a:spLocks noGrp="1"/>
          </p:cNvSpPr>
          <p:nvPr>
            <p:ph type="title"/>
          </p:nvPr>
        </p:nvSpPr>
        <p:spPr>
          <a:xfrm>
            <a:off x="1034142" y="1110286"/>
            <a:ext cx="10515600" cy="924808"/>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cxnSp>
        <p:nvCxnSpPr>
          <p:cNvPr id="16" name="Straight Connector 15">
            <a:extLst>
              <a:ext uri="{FF2B5EF4-FFF2-40B4-BE49-F238E27FC236}">
                <a16:creationId xmlns:a16="http://schemas.microsoft.com/office/drawing/2014/main" id="{2D83A9ED-5F19-4646-ADCE-C829C97154DC}"/>
              </a:ext>
            </a:extLst>
          </p:cNvPr>
          <p:cNvCxnSpPr>
            <a:cxnSpLocks/>
          </p:cNvCxnSpPr>
          <p:nvPr userDrawn="1"/>
        </p:nvCxnSpPr>
        <p:spPr>
          <a:xfrm>
            <a:off x="1121228" y="0"/>
            <a:ext cx="0" cy="111028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Text Placeholder 8">
            <a:extLst>
              <a:ext uri="{FF2B5EF4-FFF2-40B4-BE49-F238E27FC236}">
                <a16:creationId xmlns:a16="http://schemas.microsoft.com/office/drawing/2014/main" id="{6187F4BE-3AD3-4857-B0A9-A9285E52D819}"/>
              </a:ext>
            </a:extLst>
          </p:cNvPr>
          <p:cNvSpPr>
            <a:spLocks noGrp="1"/>
          </p:cNvSpPr>
          <p:nvPr>
            <p:ph type="body" sz="quarter" idx="43" hasCustomPrompt="1"/>
          </p:nvPr>
        </p:nvSpPr>
        <p:spPr>
          <a:xfrm>
            <a:off x="4706975" y="3971432"/>
            <a:ext cx="2941600" cy="360000"/>
          </a:xfrm>
        </p:spPr>
        <p:txBody>
          <a:bodyPr/>
          <a:lstStyle>
            <a:lvl1pPr marL="0" indent="0" algn="l">
              <a:buFont typeface="Arial" panose="020B0604020202020204" pitchFamily="34" charset="0"/>
              <a:buNone/>
              <a:defRPr lang="en-US" sz="1800" kern="1200" cap="all" baseline="0" dirty="0">
                <a:solidFill>
                  <a:schemeClr val="accent1"/>
                </a:solidFill>
                <a:latin typeface="+mj-lt"/>
                <a:ea typeface="+mj-ea"/>
                <a:cs typeface="+mj-cs"/>
              </a:defRPr>
            </a:lvl1pPr>
          </a:lstStyle>
          <a:p>
            <a:pPr lvl="0"/>
            <a:r>
              <a:rPr lang="en-US"/>
              <a:t>Bullet 1</a:t>
            </a:r>
            <a:endParaRPr lang="en-ZA"/>
          </a:p>
        </p:txBody>
      </p:sp>
      <p:sp>
        <p:nvSpPr>
          <p:cNvPr id="21" name="Text Placeholder 10">
            <a:extLst>
              <a:ext uri="{FF2B5EF4-FFF2-40B4-BE49-F238E27FC236}">
                <a16:creationId xmlns:a16="http://schemas.microsoft.com/office/drawing/2014/main" id="{5F81158B-DA52-484D-8105-92B77E4DC466}"/>
              </a:ext>
            </a:extLst>
          </p:cNvPr>
          <p:cNvSpPr>
            <a:spLocks noGrp="1"/>
          </p:cNvSpPr>
          <p:nvPr>
            <p:ph type="body" sz="quarter" idx="44" hasCustomPrompt="1"/>
          </p:nvPr>
        </p:nvSpPr>
        <p:spPr>
          <a:xfrm>
            <a:off x="4706975" y="4605832"/>
            <a:ext cx="2941600" cy="1141882"/>
          </a:xfrm>
        </p:spPr>
        <p:txBody>
          <a:bodyPr>
            <a:normAutofit/>
          </a:bodyPr>
          <a:lstStyle>
            <a:lvl1pPr marL="0" indent="0" algn="l">
              <a:lnSpc>
                <a:spcPct val="150000"/>
              </a:lnSpc>
              <a:buNone/>
              <a:defRPr sz="1200">
                <a:solidFill>
                  <a:schemeClr val="tx1">
                    <a:lumMod val="75000"/>
                    <a:lumOff val="25000"/>
                  </a:schemeClr>
                </a:solidFill>
              </a:defRPr>
            </a:lvl1pPr>
          </a:lstStyle>
          <a:p>
            <a:pPr lvl="0"/>
            <a:r>
              <a:rPr lang="en-US"/>
              <a:t>Bullet Description</a:t>
            </a:r>
            <a:endParaRPr lang="en-ZA"/>
          </a:p>
        </p:txBody>
      </p:sp>
      <p:sp>
        <p:nvSpPr>
          <p:cNvPr id="22" name="Picture Placeholder 15">
            <a:extLst>
              <a:ext uri="{FF2B5EF4-FFF2-40B4-BE49-F238E27FC236}">
                <a16:creationId xmlns:a16="http://schemas.microsoft.com/office/drawing/2014/main" id="{51CF84FA-944B-434D-A8DD-F5D8A6BD7F12}"/>
              </a:ext>
            </a:extLst>
          </p:cNvPr>
          <p:cNvSpPr>
            <a:spLocks noGrp="1"/>
          </p:cNvSpPr>
          <p:nvPr>
            <p:ph type="pic" sz="quarter" idx="45"/>
          </p:nvPr>
        </p:nvSpPr>
        <p:spPr>
          <a:xfrm>
            <a:off x="4706975" y="3048000"/>
            <a:ext cx="769486" cy="769486"/>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7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a:t>Click icon to add picture</a:t>
            </a:r>
            <a:endParaRPr lang="en-ZA"/>
          </a:p>
        </p:txBody>
      </p:sp>
      <p:sp>
        <p:nvSpPr>
          <p:cNvPr id="23" name="Text Placeholder 8">
            <a:extLst>
              <a:ext uri="{FF2B5EF4-FFF2-40B4-BE49-F238E27FC236}">
                <a16:creationId xmlns:a16="http://schemas.microsoft.com/office/drawing/2014/main" id="{9AFDDE4E-007E-431B-937C-1B26959515F6}"/>
              </a:ext>
            </a:extLst>
          </p:cNvPr>
          <p:cNvSpPr>
            <a:spLocks noGrp="1"/>
          </p:cNvSpPr>
          <p:nvPr>
            <p:ph type="body" sz="quarter" idx="46" hasCustomPrompt="1"/>
          </p:nvPr>
        </p:nvSpPr>
        <p:spPr>
          <a:xfrm>
            <a:off x="8412200" y="3971432"/>
            <a:ext cx="2941600" cy="360000"/>
          </a:xfrm>
        </p:spPr>
        <p:txBody>
          <a:bodyPr/>
          <a:lstStyle>
            <a:lvl1pPr marL="0" indent="0" algn="l">
              <a:buFont typeface="Arial" panose="020B0604020202020204" pitchFamily="34" charset="0"/>
              <a:buNone/>
              <a:defRPr lang="en-US" sz="1800" kern="1200" cap="all" baseline="0" dirty="0">
                <a:solidFill>
                  <a:schemeClr val="accent1"/>
                </a:solidFill>
                <a:latin typeface="+mj-lt"/>
                <a:ea typeface="+mj-ea"/>
                <a:cs typeface="+mj-cs"/>
              </a:defRPr>
            </a:lvl1pPr>
          </a:lstStyle>
          <a:p>
            <a:pPr lvl="0"/>
            <a:r>
              <a:rPr lang="en-US"/>
              <a:t>Bullet 1</a:t>
            </a:r>
            <a:endParaRPr lang="en-ZA"/>
          </a:p>
        </p:txBody>
      </p:sp>
      <p:sp>
        <p:nvSpPr>
          <p:cNvPr id="24" name="Text Placeholder 10">
            <a:extLst>
              <a:ext uri="{FF2B5EF4-FFF2-40B4-BE49-F238E27FC236}">
                <a16:creationId xmlns:a16="http://schemas.microsoft.com/office/drawing/2014/main" id="{3B096111-A95B-402E-B431-43D852C9E2AD}"/>
              </a:ext>
            </a:extLst>
          </p:cNvPr>
          <p:cNvSpPr>
            <a:spLocks noGrp="1"/>
          </p:cNvSpPr>
          <p:nvPr>
            <p:ph type="body" sz="quarter" idx="47" hasCustomPrompt="1"/>
          </p:nvPr>
        </p:nvSpPr>
        <p:spPr>
          <a:xfrm>
            <a:off x="8412200" y="4605832"/>
            <a:ext cx="2941600" cy="1141882"/>
          </a:xfrm>
        </p:spPr>
        <p:txBody>
          <a:bodyPr>
            <a:normAutofit/>
          </a:bodyPr>
          <a:lstStyle>
            <a:lvl1pPr marL="0" indent="0" algn="l">
              <a:lnSpc>
                <a:spcPct val="150000"/>
              </a:lnSpc>
              <a:buNone/>
              <a:defRPr sz="1200">
                <a:solidFill>
                  <a:schemeClr val="tx1">
                    <a:lumMod val="75000"/>
                    <a:lumOff val="25000"/>
                  </a:schemeClr>
                </a:solidFill>
              </a:defRPr>
            </a:lvl1pPr>
          </a:lstStyle>
          <a:p>
            <a:pPr lvl="0"/>
            <a:r>
              <a:rPr lang="en-US"/>
              <a:t>Bullet Description</a:t>
            </a:r>
            <a:endParaRPr lang="en-ZA"/>
          </a:p>
        </p:txBody>
      </p:sp>
      <p:sp>
        <p:nvSpPr>
          <p:cNvPr id="25" name="Picture Placeholder 15">
            <a:extLst>
              <a:ext uri="{FF2B5EF4-FFF2-40B4-BE49-F238E27FC236}">
                <a16:creationId xmlns:a16="http://schemas.microsoft.com/office/drawing/2014/main" id="{F07B788A-B491-4062-8710-AC0B5654D443}"/>
              </a:ext>
            </a:extLst>
          </p:cNvPr>
          <p:cNvSpPr>
            <a:spLocks noGrp="1"/>
          </p:cNvSpPr>
          <p:nvPr>
            <p:ph type="pic" sz="quarter" idx="48"/>
          </p:nvPr>
        </p:nvSpPr>
        <p:spPr>
          <a:xfrm>
            <a:off x="8412200" y="3048000"/>
            <a:ext cx="769486" cy="769486"/>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7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a:t>Click icon to add picture</a:t>
            </a:r>
            <a:endParaRPr lang="en-ZA"/>
          </a:p>
        </p:txBody>
      </p:sp>
      <p:sp>
        <p:nvSpPr>
          <p:cNvPr id="19" name="Date Placeholder 2">
            <a:extLst>
              <a:ext uri="{FF2B5EF4-FFF2-40B4-BE49-F238E27FC236}">
                <a16:creationId xmlns:a16="http://schemas.microsoft.com/office/drawing/2014/main" id="{D798BE23-D422-4EB1-A64B-247490908929}"/>
              </a:ext>
            </a:extLst>
          </p:cNvPr>
          <p:cNvSpPr>
            <a:spLocks noGrp="1"/>
          </p:cNvSpPr>
          <p:nvPr>
            <p:ph type="dt" sz="half" idx="20"/>
          </p:nvPr>
        </p:nvSpPr>
        <p:spPr>
          <a:xfrm>
            <a:off x="838200" y="6356350"/>
            <a:ext cx="2743200" cy="365125"/>
          </a:xfrm>
        </p:spPr>
        <p:txBody>
          <a:bodyPr/>
          <a:lstStyle/>
          <a:p>
            <a:endParaRPr lang="en-US"/>
          </a:p>
        </p:txBody>
      </p:sp>
      <p:sp>
        <p:nvSpPr>
          <p:cNvPr id="20" name="Footer Placeholder 3">
            <a:extLst>
              <a:ext uri="{FF2B5EF4-FFF2-40B4-BE49-F238E27FC236}">
                <a16:creationId xmlns:a16="http://schemas.microsoft.com/office/drawing/2014/main" id="{4BF2994C-9A98-4FB0-B040-0D7D4EE7DBBB}"/>
              </a:ext>
            </a:extLst>
          </p:cNvPr>
          <p:cNvSpPr>
            <a:spLocks noGrp="1"/>
          </p:cNvSpPr>
          <p:nvPr>
            <p:ph type="ftr" sz="quarter" idx="21"/>
          </p:nvPr>
        </p:nvSpPr>
        <p:spPr>
          <a:xfrm>
            <a:off x="4038600" y="6356350"/>
            <a:ext cx="4114800" cy="365125"/>
          </a:xfrm>
        </p:spPr>
        <p:txBody>
          <a:bodyPr/>
          <a:lstStyle/>
          <a:p>
            <a:r>
              <a:rPr lang="en-US"/>
              <a:t>Pitch deck</a:t>
            </a:r>
          </a:p>
        </p:txBody>
      </p:sp>
      <p:sp>
        <p:nvSpPr>
          <p:cNvPr id="26" name="Slide Number Placeholder 4">
            <a:extLst>
              <a:ext uri="{FF2B5EF4-FFF2-40B4-BE49-F238E27FC236}">
                <a16:creationId xmlns:a16="http://schemas.microsoft.com/office/drawing/2014/main" id="{96B5941B-782C-4ACF-AF36-8E21DA11A22E}"/>
              </a:ext>
            </a:extLst>
          </p:cNvPr>
          <p:cNvSpPr>
            <a:spLocks noGrp="1"/>
          </p:cNvSpPr>
          <p:nvPr>
            <p:ph type="sldNum" sz="quarter" idx="22"/>
          </p:nvPr>
        </p:nvSpPr>
        <p:spPr>
          <a:xfrm>
            <a:off x="8610600" y="6356350"/>
            <a:ext cx="2743200" cy="365125"/>
          </a:xfrm>
        </p:spPr>
        <p:txBody>
          <a:bodyPr/>
          <a:lstStyle/>
          <a:p>
            <a:fld id="{B5CEABB6-07DC-46E8-9B57-56EC44A396E5}" type="slidenum">
              <a:rPr lang="en-US" smtClean="0"/>
              <a:t>‹#›</a:t>
            </a:fld>
            <a:endParaRPr lang="en-US"/>
          </a:p>
        </p:txBody>
      </p:sp>
    </p:spTree>
    <p:extLst>
      <p:ext uri="{BB962C8B-B14F-4D97-AF65-F5344CB8AC3E}">
        <p14:creationId xmlns:p14="http://schemas.microsoft.com/office/powerpoint/2010/main" val="23681590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4A9869E4-27A3-4A22-92EA-ECD5099EC492}"/>
              </a:ext>
            </a:extLst>
          </p:cNvPr>
          <p:cNvSpPr/>
          <p:nvPr userDrawn="1"/>
        </p:nvSpPr>
        <p:spPr>
          <a:xfrm>
            <a:off x="6016886" y="0"/>
            <a:ext cx="6175114" cy="6858000"/>
          </a:xfrm>
          <a:custGeom>
            <a:avLst/>
            <a:gdLst>
              <a:gd name="connsiteX0" fmla="*/ 1341004 w 6175114"/>
              <a:gd name="connsiteY0" fmla="*/ 0 h 6858000"/>
              <a:gd name="connsiteX1" fmla="*/ 6175114 w 6175114"/>
              <a:gd name="connsiteY1" fmla="*/ 0 h 6858000"/>
              <a:gd name="connsiteX2" fmla="*/ 6175114 w 6175114"/>
              <a:gd name="connsiteY2" fmla="*/ 1753853 h 6858000"/>
              <a:gd name="connsiteX3" fmla="*/ 5820369 w 6175114"/>
              <a:gd name="connsiteY3" fmla="*/ 2196189 h 6858000"/>
              <a:gd name="connsiteX4" fmla="*/ 3753019 w 6175114"/>
              <a:gd name="connsiteY4" fmla="*/ 1432910 h 6858000"/>
              <a:gd name="connsiteX5" fmla="*/ 2496678 w 6175114"/>
              <a:gd name="connsiteY5" fmla="*/ 2275742 h 6858000"/>
              <a:gd name="connsiteX6" fmla="*/ 4071059 w 6175114"/>
              <a:gd name="connsiteY6" fmla="*/ 3452528 h 6858000"/>
              <a:gd name="connsiteX7" fmla="*/ 5359131 w 6175114"/>
              <a:gd name="connsiteY7" fmla="*/ 3977321 h 6858000"/>
              <a:gd name="connsiteX8" fmla="*/ 6026758 w 6175114"/>
              <a:gd name="connsiteY8" fmla="*/ 4302039 h 6858000"/>
              <a:gd name="connsiteX9" fmla="*/ 6175114 w 6175114"/>
              <a:gd name="connsiteY9" fmla="*/ 4397461 h 6858000"/>
              <a:gd name="connsiteX10" fmla="*/ 6175114 w 6175114"/>
              <a:gd name="connsiteY10" fmla="*/ 6858000 h 6858000"/>
              <a:gd name="connsiteX11" fmla="*/ 4869473 w 6175114"/>
              <a:gd name="connsiteY11" fmla="*/ 6858000 h 6858000"/>
              <a:gd name="connsiteX12" fmla="*/ 4856472 w 6175114"/>
              <a:gd name="connsiteY12" fmla="*/ 6790487 h 6858000"/>
              <a:gd name="connsiteX13" fmla="*/ 3419067 w 6175114"/>
              <a:gd name="connsiteY13" fmla="*/ 5837920 h 6858000"/>
              <a:gd name="connsiteX14" fmla="*/ 2099173 w 6175114"/>
              <a:gd name="connsiteY14" fmla="*/ 5265482 h 6858000"/>
              <a:gd name="connsiteX15" fmla="*/ 0 w 6175114"/>
              <a:gd name="connsiteY15" fmla="*/ 2434764 h 6858000"/>
              <a:gd name="connsiteX16" fmla="*/ 1315163 w 6175114"/>
              <a:gd name="connsiteY16" fmla="*/ 16279 h 6858000"/>
              <a:gd name="connsiteX17" fmla="*/ 1341004 w 6175114"/>
              <a:gd name="connsiteY1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75114" h="6858000">
                <a:moveTo>
                  <a:pt x="1341004" y="0"/>
                </a:moveTo>
                <a:lnTo>
                  <a:pt x="6175114" y="0"/>
                </a:lnTo>
                <a:lnTo>
                  <a:pt x="6175114" y="1753853"/>
                </a:lnTo>
                <a:lnTo>
                  <a:pt x="5820369" y="2196189"/>
                </a:lnTo>
                <a:cubicBezTo>
                  <a:pt x="5120645" y="1703218"/>
                  <a:pt x="4405009" y="1432910"/>
                  <a:pt x="3753019" y="1432910"/>
                </a:cubicBezTo>
                <a:cubicBezTo>
                  <a:pt x="2989739" y="1432910"/>
                  <a:pt x="2496678" y="1735039"/>
                  <a:pt x="2496678" y="2275742"/>
                </a:cubicBezTo>
                <a:cubicBezTo>
                  <a:pt x="2496678" y="2880092"/>
                  <a:pt x="3148671" y="3086756"/>
                  <a:pt x="4071059" y="3452528"/>
                </a:cubicBezTo>
                <a:lnTo>
                  <a:pt x="5359131" y="3977321"/>
                </a:lnTo>
                <a:cubicBezTo>
                  <a:pt x="5600645" y="4072737"/>
                  <a:pt x="5823711" y="4180452"/>
                  <a:pt x="6026758" y="4302039"/>
                </a:cubicBezTo>
                <a:lnTo>
                  <a:pt x="6175114" y="4397461"/>
                </a:lnTo>
                <a:lnTo>
                  <a:pt x="6175114" y="6858000"/>
                </a:lnTo>
                <a:lnTo>
                  <a:pt x="4869473" y="6858000"/>
                </a:lnTo>
                <a:lnTo>
                  <a:pt x="4856472" y="6790487"/>
                </a:lnTo>
                <a:cubicBezTo>
                  <a:pt x="4737539" y="6344090"/>
                  <a:pt x="4212235" y="6157971"/>
                  <a:pt x="3419067" y="5837920"/>
                </a:cubicBezTo>
                <a:lnTo>
                  <a:pt x="2099173" y="5265482"/>
                </a:lnTo>
                <a:cubicBezTo>
                  <a:pt x="1001854" y="4836066"/>
                  <a:pt x="0" y="3929589"/>
                  <a:pt x="0" y="2434764"/>
                </a:cubicBezTo>
                <a:cubicBezTo>
                  <a:pt x="0" y="1459726"/>
                  <a:pt x="493110" y="590353"/>
                  <a:pt x="1315163" y="16279"/>
                </a:cubicBezTo>
                <a:lnTo>
                  <a:pt x="1341004" y="0"/>
                </a:lnTo>
                <a:close/>
              </a:path>
            </a:pathLst>
          </a:custGeom>
          <a:gradFill>
            <a:gsLst>
              <a:gs pos="100000">
                <a:schemeClr val="accent2"/>
              </a:gs>
              <a:gs pos="8000">
                <a:schemeClr val="accent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83917A6-AC6D-490C-947C-C8BDB0A54B33}"/>
              </a:ext>
            </a:extLst>
          </p:cNvPr>
          <p:cNvSpPr>
            <a:spLocks noGrp="1"/>
          </p:cNvSpPr>
          <p:nvPr>
            <p:ph type="title"/>
          </p:nvPr>
        </p:nvSpPr>
        <p:spPr>
          <a:xfrm>
            <a:off x="1099456" y="3257550"/>
            <a:ext cx="4203247" cy="743744"/>
          </a:xfrm>
        </p:spPr>
        <p:txBody>
          <a:bodyPr lIns="0" anchor="t">
            <a:noAutofit/>
          </a:bodyPr>
          <a:lstStyle>
            <a:lvl1pPr>
              <a:defRPr sz="2800" cap="all" baseline="0">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772EF9B-97B0-4909-B1C8-B680035F9DC5}"/>
              </a:ext>
            </a:extLst>
          </p:cNvPr>
          <p:cNvSpPr>
            <a:spLocks noGrp="1"/>
          </p:cNvSpPr>
          <p:nvPr>
            <p:ph idx="1"/>
          </p:nvPr>
        </p:nvSpPr>
        <p:spPr>
          <a:xfrm>
            <a:off x="1099456" y="4238625"/>
            <a:ext cx="4203247" cy="1800225"/>
          </a:xfrm>
        </p:spPr>
        <p:txBody>
          <a:bodyPr lIns="0">
            <a:normAutofit/>
          </a:bodyPr>
          <a:lstStyle>
            <a:lvl1pPr marL="0" indent="0">
              <a:lnSpc>
                <a:spcPct val="150000"/>
              </a:lnSpc>
              <a:buNone/>
              <a:defRPr sz="1200"/>
            </a:lvl1pPr>
          </a:lstStyle>
          <a:p>
            <a:pPr lvl="0"/>
            <a:r>
              <a:rPr lang="en-US"/>
              <a:t>Click to edit Master text styles</a:t>
            </a:r>
          </a:p>
        </p:txBody>
      </p:sp>
      <p:sp>
        <p:nvSpPr>
          <p:cNvPr id="4" name="Date Placeholder 3">
            <a:extLst>
              <a:ext uri="{FF2B5EF4-FFF2-40B4-BE49-F238E27FC236}">
                <a16:creationId xmlns:a16="http://schemas.microsoft.com/office/drawing/2014/main" id="{241881D0-A955-463B-814E-4977DB443F87}"/>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60B6947-085B-4130-82A4-5D464A42F85F}"/>
              </a:ext>
            </a:extLst>
          </p:cNvPr>
          <p:cNvSpPr>
            <a:spLocks noGrp="1"/>
          </p:cNvSpPr>
          <p:nvPr>
            <p:ph type="ftr" sz="quarter" idx="11"/>
          </p:nvPr>
        </p:nvSpPr>
        <p:spPr/>
        <p:txBody>
          <a:bodyPr/>
          <a:lstStyle/>
          <a:p>
            <a:r>
              <a:rPr lang="en-US"/>
              <a:t>Pitch deck</a:t>
            </a:r>
          </a:p>
        </p:txBody>
      </p:sp>
      <p:sp>
        <p:nvSpPr>
          <p:cNvPr id="6" name="Slide Number Placeholder 5">
            <a:extLst>
              <a:ext uri="{FF2B5EF4-FFF2-40B4-BE49-F238E27FC236}">
                <a16:creationId xmlns:a16="http://schemas.microsoft.com/office/drawing/2014/main" id="{ABD21287-635C-42C2-8343-AB4B83FB3B76}"/>
              </a:ext>
            </a:extLst>
          </p:cNvPr>
          <p:cNvSpPr>
            <a:spLocks noGrp="1"/>
          </p:cNvSpPr>
          <p:nvPr>
            <p:ph type="sldNum" sz="quarter" idx="12"/>
          </p:nvPr>
        </p:nvSpPr>
        <p:spPr/>
        <p:txBody>
          <a:bodyPr/>
          <a:lstStyle>
            <a:lvl1pPr>
              <a:defRPr>
                <a:solidFill>
                  <a:schemeClr val="tx1"/>
                </a:solidFill>
              </a:defRPr>
            </a:lvl1pPr>
          </a:lstStyle>
          <a:p>
            <a:fld id="{9FF96520-E4CE-4EAD-8ABF-1D2297D6B3AA}" type="slidenum">
              <a:rPr lang="en-US" smtClean="0"/>
              <a:pPr/>
              <a:t>‹#›</a:t>
            </a:fld>
            <a:endParaRPr lang="en-US"/>
          </a:p>
        </p:txBody>
      </p:sp>
      <p:cxnSp>
        <p:nvCxnSpPr>
          <p:cNvPr id="31" name="Straight Connector 30">
            <a:extLst>
              <a:ext uri="{FF2B5EF4-FFF2-40B4-BE49-F238E27FC236}">
                <a16:creationId xmlns:a16="http://schemas.microsoft.com/office/drawing/2014/main" id="{6BF3408D-E369-4A9E-ABF8-0D643DDD2F9A}"/>
              </a:ext>
            </a:extLst>
          </p:cNvPr>
          <p:cNvCxnSpPr>
            <a:cxnSpLocks/>
          </p:cNvCxnSpPr>
          <p:nvPr userDrawn="1"/>
        </p:nvCxnSpPr>
        <p:spPr>
          <a:xfrm>
            <a:off x="1121228" y="0"/>
            <a:ext cx="0" cy="30480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57814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with pic S">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3583479E-F517-4F8A-9382-5B73D75104D3}"/>
              </a:ext>
            </a:extLst>
          </p:cNvPr>
          <p:cNvSpPr>
            <a:spLocks noGrp="1"/>
          </p:cNvSpPr>
          <p:nvPr>
            <p:ph type="pic" sz="quarter" idx="13"/>
          </p:nvPr>
        </p:nvSpPr>
        <p:spPr>
          <a:xfrm>
            <a:off x="6016886" y="0"/>
            <a:ext cx="6175114" cy="6858000"/>
          </a:xfrm>
          <a:custGeom>
            <a:avLst/>
            <a:gdLst>
              <a:gd name="connsiteX0" fmla="*/ 1341004 w 6175114"/>
              <a:gd name="connsiteY0" fmla="*/ 0 h 6858000"/>
              <a:gd name="connsiteX1" fmla="*/ 6175114 w 6175114"/>
              <a:gd name="connsiteY1" fmla="*/ 0 h 6858000"/>
              <a:gd name="connsiteX2" fmla="*/ 6175114 w 6175114"/>
              <a:gd name="connsiteY2" fmla="*/ 1753853 h 6858000"/>
              <a:gd name="connsiteX3" fmla="*/ 5820369 w 6175114"/>
              <a:gd name="connsiteY3" fmla="*/ 2196189 h 6858000"/>
              <a:gd name="connsiteX4" fmla="*/ 3753019 w 6175114"/>
              <a:gd name="connsiteY4" fmla="*/ 1432910 h 6858000"/>
              <a:gd name="connsiteX5" fmla="*/ 2496678 w 6175114"/>
              <a:gd name="connsiteY5" fmla="*/ 2275742 h 6858000"/>
              <a:gd name="connsiteX6" fmla="*/ 4071059 w 6175114"/>
              <a:gd name="connsiteY6" fmla="*/ 3452528 h 6858000"/>
              <a:gd name="connsiteX7" fmla="*/ 5359131 w 6175114"/>
              <a:gd name="connsiteY7" fmla="*/ 3977321 h 6858000"/>
              <a:gd name="connsiteX8" fmla="*/ 6026758 w 6175114"/>
              <a:gd name="connsiteY8" fmla="*/ 4302039 h 6858000"/>
              <a:gd name="connsiteX9" fmla="*/ 6175114 w 6175114"/>
              <a:gd name="connsiteY9" fmla="*/ 4397461 h 6858000"/>
              <a:gd name="connsiteX10" fmla="*/ 6175114 w 6175114"/>
              <a:gd name="connsiteY10" fmla="*/ 6858000 h 6858000"/>
              <a:gd name="connsiteX11" fmla="*/ 4869473 w 6175114"/>
              <a:gd name="connsiteY11" fmla="*/ 6858000 h 6858000"/>
              <a:gd name="connsiteX12" fmla="*/ 4856472 w 6175114"/>
              <a:gd name="connsiteY12" fmla="*/ 6790487 h 6858000"/>
              <a:gd name="connsiteX13" fmla="*/ 3419067 w 6175114"/>
              <a:gd name="connsiteY13" fmla="*/ 5837920 h 6858000"/>
              <a:gd name="connsiteX14" fmla="*/ 2099173 w 6175114"/>
              <a:gd name="connsiteY14" fmla="*/ 5265482 h 6858000"/>
              <a:gd name="connsiteX15" fmla="*/ 0 w 6175114"/>
              <a:gd name="connsiteY15" fmla="*/ 2434764 h 6858000"/>
              <a:gd name="connsiteX16" fmla="*/ 1315163 w 6175114"/>
              <a:gd name="connsiteY16" fmla="*/ 1627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175114" h="6858000">
                <a:moveTo>
                  <a:pt x="1341004" y="0"/>
                </a:moveTo>
                <a:lnTo>
                  <a:pt x="6175114" y="0"/>
                </a:lnTo>
                <a:lnTo>
                  <a:pt x="6175114" y="1753853"/>
                </a:lnTo>
                <a:lnTo>
                  <a:pt x="5820369" y="2196189"/>
                </a:lnTo>
                <a:cubicBezTo>
                  <a:pt x="5120645" y="1703218"/>
                  <a:pt x="4405009" y="1432910"/>
                  <a:pt x="3753019" y="1432910"/>
                </a:cubicBezTo>
                <a:cubicBezTo>
                  <a:pt x="2989739" y="1432910"/>
                  <a:pt x="2496678" y="1735039"/>
                  <a:pt x="2496678" y="2275742"/>
                </a:cubicBezTo>
                <a:cubicBezTo>
                  <a:pt x="2496678" y="2880092"/>
                  <a:pt x="3148671" y="3086756"/>
                  <a:pt x="4071059" y="3452528"/>
                </a:cubicBezTo>
                <a:lnTo>
                  <a:pt x="5359131" y="3977321"/>
                </a:lnTo>
                <a:cubicBezTo>
                  <a:pt x="5600645" y="4072737"/>
                  <a:pt x="5823711" y="4180452"/>
                  <a:pt x="6026758" y="4302039"/>
                </a:cubicBezTo>
                <a:lnTo>
                  <a:pt x="6175114" y="4397461"/>
                </a:lnTo>
                <a:lnTo>
                  <a:pt x="6175114" y="6858000"/>
                </a:lnTo>
                <a:lnTo>
                  <a:pt x="4869473" y="6858000"/>
                </a:lnTo>
                <a:lnTo>
                  <a:pt x="4856472" y="6790487"/>
                </a:lnTo>
                <a:cubicBezTo>
                  <a:pt x="4737539" y="6344090"/>
                  <a:pt x="4212235" y="6157971"/>
                  <a:pt x="3419067" y="5837920"/>
                </a:cubicBezTo>
                <a:lnTo>
                  <a:pt x="2099173" y="5265482"/>
                </a:lnTo>
                <a:cubicBezTo>
                  <a:pt x="1001854" y="4836066"/>
                  <a:pt x="0" y="3929589"/>
                  <a:pt x="0" y="2434764"/>
                </a:cubicBezTo>
                <a:cubicBezTo>
                  <a:pt x="0" y="1459726"/>
                  <a:pt x="493110" y="590353"/>
                  <a:pt x="1315163" y="16279"/>
                </a:cubicBezTo>
                <a:close/>
              </a:path>
            </a:pathLst>
          </a:custGeom>
        </p:spPr>
        <p:txBody>
          <a:bodyPr wrap="square" anchor="ctr">
            <a:noAutofit/>
          </a:bodyPr>
          <a:lstStyle>
            <a:lvl1pPr marL="0" indent="0" algn="ctr">
              <a:buNone/>
              <a:defRPr/>
            </a:lvl1pPr>
          </a:lstStyle>
          <a:p>
            <a:r>
              <a:rPr lang="en-US"/>
              <a:t>Click icon to add picture</a:t>
            </a:r>
          </a:p>
        </p:txBody>
      </p:sp>
      <p:sp>
        <p:nvSpPr>
          <p:cNvPr id="2" name="Title 1">
            <a:extLst>
              <a:ext uri="{FF2B5EF4-FFF2-40B4-BE49-F238E27FC236}">
                <a16:creationId xmlns:a16="http://schemas.microsoft.com/office/drawing/2014/main" id="{983917A6-AC6D-490C-947C-C8BDB0A54B33}"/>
              </a:ext>
            </a:extLst>
          </p:cNvPr>
          <p:cNvSpPr>
            <a:spLocks noGrp="1"/>
          </p:cNvSpPr>
          <p:nvPr>
            <p:ph type="title"/>
          </p:nvPr>
        </p:nvSpPr>
        <p:spPr>
          <a:xfrm>
            <a:off x="1099456" y="3257550"/>
            <a:ext cx="4203247" cy="743744"/>
          </a:xfrm>
        </p:spPr>
        <p:txBody>
          <a:bodyPr lIns="0" anchor="t">
            <a:noAutofit/>
          </a:bodyPr>
          <a:lstStyle>
            <a:lvl1pPr>
              <a:defRPr sz="2800" cap="all" baseline="0">
                <a:solidFill>
                  <a:schemeClr val="accent1"/>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772EF9B-97B0-4909-B1C8-B680035F9DC5}"/>
              </a:ext>
            </a:extLst>
          </p:cNvPr>
          <p:cNvSpPr>
            <a:spLocks noGrp="1"/>
          </p:cNvSpPr>
          <p:nvPr>
            <p:ph idx="1"/>
          </p:nvPr>
        </p:nvSpPr>
        <p:spPr>
          <a:xfrm>
            <a:off x="1099456" y="4238625"/>
            <a:ext cx="4203247" cy="1800225"/>
          </a:xfrm>
        </p:spPr>
        <p:txBody>
          <a:bodyPr lIns="0">
            <a:normAutofit/>
          </a:bodyPr>
          <a:lstStyle>
            <a:lvl1pPr marL="0" indent="0">
              <a:lnSpc>
                <a:spcPct val="150000"/>
              </a:lnSpc>
              <a:buNone/>
              <a:defRPr sz="1200"/>
            </a:lvl1pPr>
          </a:lstStyle>
          <a:p>
            <a:pPr lvl="0"/>
            <a:r>
              <a:rPr lang="en-US"/>
              <a:t>Click to edit Master text styles</a:t>
            </a:r>
          </a:p>
        </p:txBody>
      </p:sp>
      <p:sp>
        <p:nvSpPr>
          <p:cNvPr id="4" name="Date Placeholder 3">
            <a:extLst>
              <a:ext uri="{FF2B5EF4-FFF2-40B4-BE49-F238E27FC236}">
                <a16:creationId xmlns:a16="http://schemas.microsoft.com/office/drawing/2014/main" id="{241881D0-A955-463B-814E-4977DB443F87}"/>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60B6947-085B-4130-82A4-5D464A42F85F}"/>
              </a:ext>
            </a:extLst>
          </p:cNvPr>
          <p:cNvSpPr>
            <a:spLocks noGrp="1"/>
          </p:cNvSpPr>
          <p:nvPr>
            <p:ph type="ftr" sz="quarter" idx="11"/>
          </p:nvPr>
        </p:nvSpPr>
        <p:spPr/>
        <p:txBody>
          <a:bodyPr/>
          <a:lstStyle/>
          <a:p>
            <a:r>
              <a:rPr lang="en-US"/>
              <a:t>Pitch deck</a:t>
            </a:r>
          </a:p>
        </p:txBody>
      </p:sp>
      <p:sp>
        <p:nvSpPr>
          <p:cNvPr id="6" name="Slide Number Placeholder 5">
            <a:extLst>
              <a:ext uri="{FF2B5EF4-FFF2-40B4-BE49-F238E27FC236}">
                <a16:creationId xmlns:a16="http://schemas.microsoft.com/office/drawing/2014/main" id="{ABD21287-635C-42C2-8343-AB4B83FB3B76}"/>
              </a:ext>
            </a:extLst>
          </p:cNvPr>
          <p:cNvSpPr>
            <a:spLocks noGrp="1"/>
          </p:cNvSpPr>
          <p:nvPr>
            <p:ph type="sldNum" sz="quarter" idx="12"/>
          </p:nvPr>
        </p:nvSpPr>
        <p:spPr/>
        <p:txBody>
          <a:bodyPr/>
          <a:lstStyle>
            <a:lvl1pPr>
              <a:defRPr>
                <a:solidFill>
                  <a:schemeClr val="tx1"/>
                </a:solidFill>
              </a:defRPr>
            </a:lvl1pPr>
          </a:lstStyle>
          <a:p>
            <a:fld id="{9FF96520-E4CE-4EAD-8ABF-1D2297D6B3AA}" type="slidenum">
              <a:rPr lang="en-US" smtClean="0"/>
              <a:pPr/>
              <a:t>‹#›</a:t>
            </a:fld>
            <a:endParaRPr lang="en-US"/>
          </a:p>
        </p:txBody>
      </p:sp>
      <p:cxnSp>
        <p:nvCxnSpPr>
          <p:cNvPr id="31" name="Straight Connector 30">
            <a:extLst>
              <a:ext uri="{FF2B5EF4-FFF2-40B4-BE49-F238E27FC236}">
                <a16:creationId xmlns:a16="http://schemas.microsoft.com/office/drawing/2014/main" id="{6BF3408D-E369-4A9E-ABF8-0D643DDD2F9A}"/>
              </a:ext>
            </a:extLst>
          </p:cNvPr>
          <p:cNvCxnSpPr>
            <a:cxnSpLocks/>
          </p:cNvCxnSpPr>
          <p:nvPr userDrawn="1"/>
        </p:nvCxnSpPr>
        <p:spPr>
          <a:xfrm>
            <a:off x="1121228" y="0"/>
            <a:ext cx="0" cy="30480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978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Image, and 3 content">
    <p:spTree>
      <p:nvGrpSpPr>
        <p:cNvPr id="1" name=""/>
        <p:cNvGrpSpPr/>
        <p:nvPr/>
      </p:nvGrpSpPr>
      <p:grpSpPr>
        <a:xfrm>
          <a:off x="0" y="0"/>
          <a:ext cx="0" cy="0"/>
          <a:chOff x="0" y="0"/>
          <a:chExt cx="0" cy="0"/>
        </a:xfrm>
      </p:grpSpPr>
      <p:sp>
        <p:nvSpPr>
          <p:cNvPr id="31" name="Picture Placeholder 30">
            <a:extLst>
              <a:ext uri="{FF2B5EF4-FFF2-40B4-BE49-F238E27FC236}">
                <a16:creationId xmlns:a16="http://schemas.microsoft.com/office/drawing/2014/main" id="{A2B5F8DD-B338-48F8-9DF4-E1A31DFCB5B4}"/>
              </a:ext>
            </a:extLst>
          </p:cNvPr>
          <p:cNvSpPr>
            <a:spLocks noGrp="1"/>
          </p:cNvSpPr>
          <p:nvPr>
            <p:ph type="pic" sz="quarter" idx="27"/>
          </p:nvPr>
        </p:nvSpPr>
        <p:spPr>
          <a:xfrm>
            <a:off x="2" y="0"/>
            <a:ext cx="6694955" cy="6858000"/>
          </a:xfrm>
          <a:custGeom>
            <a:avLst/>
            <a:gdLst>
              <a:gd name="connsiteX0" fmla="*/ 0 w 6694955"/>
              <a:gd name="connsiteY0" fmla="*/ 0 h 6858000"/>
              <a:gd name="connsiteX1" fmla="*/ 6694955 w 6694955"/>
              <a:gd name="connsiteY1" fmla="*/ 0 h 6858000"/>
              <a:gd name="connsiteX2" fmla="*/ 2589160 w 6694955"/>
              <a:gd name="connsiteY2" fmla="*/ 6857732 h 6858000"/>
              <a:gd name="connsiteX3" fmla="*/ 0 w 669495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694955" h="6858000">
                <a:moveTo>
                  <a:pt x="0" y="0"/>
                </a:moveTo>
                <a:lnTo>
                  <a:pt x="6694955" y="0"/>
                </a:lnTo>
                <a:lnTo>
                  <a:pt x="2589160" y="6857732"/>
                </a:lnTo>
                <a:lnTo>
                  <a:pt x="0" y="6858000"/>
                </a:lnTo>
                <a:close/>
              </a:path>
            </a:pathLst>
          </a:custGeom>
        </p:spPr>
        <p:txBody>
          <a:bodyPr wrap="square">
            <a:noAutofit/>
          </a:bodyPr>
          <a:lstStyle/>
          <a:p>
            <a:r>
              <a:rPr lang="en-US"/>
              <a:t>Click icon to add picture</a:t>
            </a:r>
          </a:p>
        </p:txBody>
      </p:sp>
      <p:sp>
        <p:nvSpPr>
          <p:cNvPr id="15" name="Text Placeholder 15">
            <a:extLst>
              <a:ext uri="{FF2B5EF4-FFF2-40B4-BE49-F238E27FC236}">
                <a16:creationId xmlns:a16="http://schemas.microsoft.com/office/drawing/2014/main" id="{A1FB681F-A94D-4BF8-8290-0811E98D49D4}"/>
              </a:ext>
            </a:extLst>
          </p:cNvPr>
          <p:cNvSpPr>
            <a:spLocks noGrp="1"/>
          </p:cNvSpPr>
          <p:nvPr>
            <p:ph type="body" sz="quarter" idx="13" hasCustomPrompt="1"/>
          </p:nvPr>
        </p:nvSpPr>
        <p:spPr>
          <a:xfrm>
            <a:off x="6144768" y="2069658"/>
            <a:ext cx="5042568" cy="345476"/>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17" name="Text Placeholder 18">
            <a:extLst>
              <a:ext uri="{FF2B5EF4-FFF2-40B4-BE49-F238E27FC236}">
                <a16:creationId xmlns:a16="http://schemas.microsoft.com/office/drawing/2014/main" id="{61E8C129-EF62-46A8-97F3-3CB5D014FBDD}"/>
              </a:ext>
            </a:extLst>
          </p:cNvPr>
          <p:cNvSpPr>
            <a:spLocks noGrp="1"/>
          </p:cNvSpPr>
          <p:nvPr>
            <p:ph type="body" sz="quarter" idx="15" hasCustomPrompt="1"/>
          </p:nvPr>
        </p:nvSpPr>
        <p:spPr>
          <a:xfrm>
            <a:off x="6144768" y="2415134"/>
            <a:ext cx="5041422" cy="540104"/>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2" name="Title 1">
            <a:extLst>
              <a:ext uri="{FF2B5EF4-FFF2-40B4-BE49-F238E27FC236}">
                <a16:creationId xmlns:a16="http://schemas.microsoft.com/office/drawing/2014/main" id="{EDD6B45A-9FA0-4D2A-8BEF-4709BD5C14CA}"/>
              </a:ext>
            </a:extLst>
          </p:cNvPr>
          <p:cNvSpPr>
            <a:spLocks noGrp="1"/>
          </p:cNvSpPr>
          <p:nvPr>
            <p:ph type="title"/>
          </p:nvPr>
        </p:nvSpPr>
        <p:spPr>
          <a:xfrm>
            <a:off x="6971633" y="690928"/>
            <a:ext cx="4501910" cy="732282"/>
          </a:xfrm>
        </p:spPr>
        <p:txBody>
          <a:bodyPr lIns="0" anchor="b">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sp>
        <p:nvSpPr>
          <p:cNvPr id="3" name="Date Placeholder 2">
            <a:extLst>
              <a:ext uri="{FF2B5EF4-FFF2-40B4-BE49-F238E27FC236}">
                <a16:creationId xmlns:a16="http://schemas.microsoft.com/office/drawing/2014/main" id="{98EC90C5-A811-4E5C-ADD1-A89DB4E94DAA}"/>
              </a:ext>
            </a:extLst>
          </p:cNvPr>
          <p:cNvSpPr>
            <a:spLocks noGrp="1"/>
          </p:cNvSpPr>
          <p:nvPr>
            <p:ph type="dt" sz="half" idx="20"/>
          </p:nvPr>
        </p:nvSpPr>
        <p:spPr/>
        <p:txBody>
          <a:bodyPr/>
          <a:lstStyle>
            <a:lvl1pPr>
              <a:defRPr>
                <a:solidFill>
                  <a:schemeClr val="tx1"/>
                </a:solidFill>
              </a:defRPr>
            </a:lvl1pPr>
          </a:lstStyle>
          <a:p>
            <a:endParaRPr lang="en-US"/>
          </a:p>
        </p:txBody>
      </p:sp>
      <p:sp>
        <p:nvSpPr>
          <p:cNvPr id="4" name="Footer Placeholder 3">
            <a:extLst>
              <a:ext uri="{FF2B5EF4-FFF2-40B4-BE49-F238E27FC236}">
                <a16:creationId xmlns:a16="http://schemas.microsoft.com/office/drawing/2014/main" id="{3356B621-AE19-45D3-B25F-23256C242DDD}"/>
              </a:ext>
            </a:extLst>
          </p:cNvPr>
          <p:cNvSpPr>
            <a:spLocks noGrp="1"/>
          </p:cNvSpPr>
          <p:nvPr>
            <p:ph type="ftr" sz="quarter" idx="21"/>
          </p:nvPr>
        </p:nvSpPr>
        <p:spPr/>
        <p:txBody>
          <a:bodyPr/>
          <a:lstStyle/>
          <a:p>
            <a:r>
              <a:rPr lang="en-US"/>
              <a:t>Pitch deck</a:t>
            </a:r>
          </a:p>
        </p:txBody>
      </p:sp>
      <p:sp>
        <p:nvSpPr>
          <p:cNvPr id="5" name="Slide Number Placeholder 4">
            <a:extLst>
              <a:ext uri="{FF2B5EF4-FFF2-40B4-BE49-F238E27FC236}">
                <a16:creationId xmlns:a16="http://schemas.microsoft.com/office/drawing/2014/main" id="{158BDCB2-D8C3-4571-8154-76BEA9AE41A8}"/>
              </a:ext>
            </a:extLst>
          </p:cNvPr>
          <p:cNvSpPr>
            <a:spLocks noGrp="1"/>
          </p:cNvSpPr>
          <p:nvPr>
            <p:ph type="sldNum" sz="quarter" idx="22"/>
          </p:nvPr>
        </p:nvSpPr>
        <p:spPr/>
        <p:txBody>
          <a:bodyPr/>
          <a:lstStyle/>
          <a:p>
            <a:fld id="{B5CEABB6-07DC-46E8-9B57-56EC44A396E5}" type="slidenum">
              <a:rPr lang="en-US" smtClean="0"/>
              <a:t>‹#›</a:t>
            </a:fld>
            <a:endParaRPr lang="en-US"/>
          </a:p>
        </p:txBody>
      </p:sp>
      <p:sp>
        <p:nvSpPr>
          <p:cNvPr id="20" name="Text Placeholder 15">
            <a:extLst>
              <a:ext uri="{FF2B5EF4-FFF2-40B4-BE49-F238E27FC236}">
                <a16:creationId xmlns:a16="http://schemas.microsoft.com/office/drawing/2014/main" id="{E6C37A20-957D-4B0B-AC33-7DD21D99A658}"/>
              </a:ext>
            </a:extLst>
          </p:cNvPr>
          <p:cNvSpPr>
            <a:spLocks noGrp="1"/>
          </p:cNvSpPr>
          <p:nvPr>
            <p:ph type="body" sz="quarter" idx="23" hasCustomPrompt="1"/>
          </p:nvPr>
        </p:nvSpPr>
        <p:spPr>
          <a:xfrm>
            <a:off x="5300006" y="3587638"/>
            <a:ext cx="5042568"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21" name="Text Placeholder 18">
            <a:extLst>
              <a:ext uri="{FF2B5EF4-FFF2-40B4-BE49-F238E27FC236}">
                <a16:creationId xmlns:a16="http://schemas.microsoft.com/office/drawing/2014/main" id="{D9C3D27C-5291-4A1A-83AC-B52D25F43D57}"/>
              </a:ext>
            </a:extLst>
          </p:cNvPr>
          <p:cNvSpPr>
            <a:spLocks noGrp="1"/>
          </p:cNvSpPr>
          <p:nvPr>
            <p:ph type="body" sz="quarter" idx="24" hasCustomPrompt="1"/>
          </p:nvPr>
        </p:nvSpPr>
        <p:spPr>
          <a:xfrm>
            <a:off x="5300007" y="3933114"/>
            <a:ext cx="5041422" cy="540104"/>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24" name="Text Placeholder 15">
            <a:extLst>
              <a:ext uri="{FF2B5EF4-FFF2-40B4-BE49-F238E27FC236}">
                <a16:creationId xmlns:a16="http://schemas.microsoft.com/office/drawing/2014/main" id="{BD09685A-53BF-4E9B-BD7F-C77B60165D24}"/>
              </a:ext>
            </a:extLst>
          </p:cNvPr>
          <p:cNvSpPr>
            <a:spLocks noGrp="1"/>
          </p:cNvSpPr>
          <p:nvPr>
            <p:ph type="body" sz="quarter" idx="25" hasCustomPrompt="1"/>
          </p:nvPr>
        </p:nvSpPr>
        <p:spPr>
          <a:xfrm>
            <a:off x="4398264" y="5105618"/>
            <a:ext cx="5042568"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25" name="Text Placeholder 18">
            <a:extLst>
              <a:ext uri="{FF2B5EF4-FFF2-40B4-BE49-F238E27FC236}">
                <a16:creationId xmlns:a16="http://schemas.microsoft.com/office/drawing/2014/main" id="{2B757B2D-A738-401D-A78C-05475608F20A}"/>
              </a:ext>
            </a:extLst>
          </p:cNvPr>
          <p:cNvSpPr>
            <a:spLocks noGrp="1"/>
          </p:cNvSpPr>
          <p:nvPr>
            <p:ph type="body" sz="quarter" idx="26" hasCustomPrompt="1"/>
          </p:nvPr>
        </p:nvSpPr>
        <p:spPr>
          <a:xfrm>
            <a:off x="4398264" y="5451094"/>
            <a:ext cx="5041422" cy="540104"/>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Tree>
    <p:extLst>
      <p:ext uri="{BB962C8B-B14F-4D97-AF65-F5344CB8AC3E}">
        <p14:creationId xmlns:p14="http://schemas.microsoft.com/office/powerpoint/2010/main" val="26427358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Content with pic T">
    <p:spTree>
      <p:nvGrpSpPr>
        <p:cNvPr id="1" name=""/>
        <p:cNvGrpSpPr/>
        <p:nvPr/>
      </p:nvGrpSpPr>
      <p:grpSpPr>
        <a:xfrm>
          <a:off x="0" y="0"/>
          <a:ext cx="0" cy="0"/>
          <a:chOff x="0" y="0"/>
          <a:chExt cx="0" cy="0"/>
        </a:xfrm>
      </p:grpSpPr>
      <p:sp>
        <p:nvSpPr>
          <p:cNvPr id="40" name="Picture Placeholder 39">
            <a:extLst>
              <a:ext uri="{FF2B5EF4-FFF2-40B4-BE49-F238E27FC236}">
                <a16:creationId xmlns:a16="http://schemas.microsoft.com/office/drawing/2014/main" id="{F5EB3F05-D570-4C10-88F4-F6BC15CF1F31}"/>
              </a:ext>
            </a:extLst>
          </p:cNvPr>
          <p:cNvSpPr>
            <a:spLocks noGrp="1"/>
          </p:cNvSpPr>
          <p:nvPr>
            <p:ph type="pic" sz="quarter" idx="13"/>
          </p:nvPr>
        </p:nvSpPr>
        <p:spPr>
          <a:xfrm>
            <a:off x="1" y="-12700"/>
            <a:ext cx="7080595" cy="6870700"/>
          </a:xfrm>
          <a:custGeom>
            <a:avLst/>
            <a:gdLst>
              <a:gd name="connsiteX0" fmla="*/ 0 w 7080595"/>
              <a:gd name="connsiteY0" fmla="*/ 0 h 6870700"/>
              <a:gd name="connsiteX1" fmla="*/ 7080595 w 7080595"/>
              <a:gd name="connsiteY1" fmla="*/ 0 h 6870700"/>
              <a:gd name="connsiteX2" fmla="*/ 7080595 w 7080595"/>
              <a:gd name="connsiteY2" fmla="*/ 1883211 h 6870700"/>
              <a:gd name="connsiteX3" fmla="*/ 4515477 w 7080595"/>
              <a:gd name="connsiteY3" fmla="*/ 1883211 h 6870700"/>
              <a:gd name="connsiteX4" fmla="*/ 4515477 w 7080595"/>
              <a:gd name="connsiteY4" fmla="*/ 6870700 h 6870700"/>
              <a:gd name="connsiteX5" fmla="*/ 2269215 w 7080595"/>
              <a:gd name="connsiteY5" fmla="*/ 6870700 h 6870700"/>
              <a:gd name="connsiteX6" fmla="*/ 2269215 w 7080595"/>
              <a:gd name="connsiteY6" fmla="*/ 1883211 h 6870700"/>
              <a:gd name="connsiteX7" fmla="*/ 0 w 7080595"/>
              <a:gd name="connsiteY7" fmla="*/ 1883211 h 687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80595" h="6870700">
                <a:moveTo>
                  <a:pt x="0" y="0"/>
                </a:moveTo>
                <a:lnTo>
                  <a:pt x="7080595" y="0"/>
                </a:lnTo>
                <a:lnTo>
                  <a:pt x="7080595" y="1883211"/>
                </a:lnTo>
                <a:lnTo>
                  <a:pt x="4515477" y="1883211"/>
                </a:lnTo>
                <a:lnTo>
                  <a:pt x="4515477" y="6870700"/>
                </a:lnTo>
                <a:lnTo>
                  <a:pt x="2269215" y="6870700"/>
                </a:lnTo>
                <a:lnTo>
                  <a:pt x="2269215" y="1883211"/>
                </a:lnTo>
                <a:lnTo>
                  <a:pt x="0" y="1883211"/>
                </a:lnTo>
                <a:close/>
              </a:path>
            </a:pathLst>
          </a:custGeom>
        </p:spPr>
        <p:txBody>
          <a:bodyPr wrap="square">
            <a:noAutofit/>
          </a:bodyPr>
          <a:lstStyle/>
          <a:p>
            <a:r>
              <a:rPr lang="en-US"/>
              <a:t>Click icon to add picture</a:t>
            </a:r>
          </a:p>
        </p:txBody>
      </p:sp>
      <p:sp>
        <p:nvSpPr>
          <p:cNvPr id="4" name="Date Placeholder 3">
            <a:extLst>
              <a:ext uri="{FF2B5EF4-FFF2-40B4-BE49-F238E27FC236}">
                <a16:creationId xmlns:a16="http://schemas.microsoft.com/office/drawing/2014/main" id="{241881D0-A955-463B-814E-4977DB443F87}"/>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60B6947-085B-4130-82A4-5D464A42F85F}"/>
              </a:ext>
            </a:extLst>
          </p:cNvPr>
          <p:cNvSpPr>
            <a:spLocks noGrp="1"/>
          </p:cNvSpPr>
          <p:nvPr>
            <p:ph type="ftr" sz="quarter" idx="11"/>
          </p:nvPr>
        </p:nvSpPr>
        <p:spPr/>
        <p:txBody>
          <a:bodyPr/>
          <a:lstStyle/>
          <a:p>
            <a:r>
              <a:rPr lang="en-US"/>
              <a:t>Pitch deck</a:t>
            </a:r>
          </a:p>
        </p:txBody>
      </p:sp>
      <p:sp>
        <p:nvSpPr>
          <p:cNvPr id="6" name="Slide Number Placeholder 5">
            <a:extLst>
              <a:ext uri="{FF2B5EF4-FFF2-40B4-BE49-F238E27FC236}">
                <a16:creationId xmlns:a16="http://schemas.microsoft.com/office/drawing/2014/main" id="{ABD21287-635C-42C2-8343-AB4B83FB3B76}"/>
              </a:ext>
            </a:extLst>
          </p:cNvPr>
          <p:cNvSpPr>
            <a:spLocks noGrp="1"/>
          </p:cNvSpPr>
          <p:nvPr>
            <p:ph type="sldNum" sz="quarter" idx="12"/>
          </p:nvPr>
        </p:nvSpPr>
        <p:spPr/>
        <p:txBody>
          <a:bodyPr/>
          <a:lstStyle/>
          <a:p>
            <a:fld id="{9FF96520-E4CE-4EAD-8ABF-1D2297D6B3AA}" type="slidenum">
              <a:rPr lang="en-US" smtClean="0"/>
              <a:t>‹#›</a:t>
            </a:fld>
            <a:endParaRPr lang="en-US"/>
          </a:p>
        </p:txBody>
      </p:sp>
      <p:sp>
        <p:nvSpPr>
          <p:cNvPr id="11" name="Title 1">
            <a:extLst>
              <a:ext uri="{FF2B5EF4-FFF2-40B4-BE49-F238E27FC236}">
                <a16:creationId xmlns:a16="http://schemas.microsoft.com/office/drawing/2014/main" id="{FFEA6F9E-1C21-4644-8E2A-AD5673EEAD8F}"/>
              </a:ext>
            </a:extLst>
          </p:cNvPr>
          <p:cNvSpPr>
            <a:spLocks noGrp="1"/>
          </p:cNvSpPr>
          <p:nvPr>
            <p:ph type="title"/>
          </p:nvPr>
        </p:nvSpPr>
        <p:spPr>
          <a:xfrm>
            <a:off x="7543799" y="2318657"/>
            <a:ext cx="4203247" cy="1440996"/>
          </a:xfrm>
        </p:spPr>
        <p:txBody>
          <a:bodyPr lIns="0" anchor="b">
            <a:noAutofit/>
          </a:bodyPr>
          <a:lstStyle>
            <a:lvl1pPr>
              <a:defRPr sz="2800" cap="all" baseline="0">
                <a:solidFill>
                  <a:schemeClr val="accent1"/>
                </a:solidFill>
              </a:defRPr>
            </a:lvl1pPr>
          </a:lstStyle>
          <a:p>
            <a:r>
              <a:rPr lang="en-US"/>
              <a:t>Click to edit Master title style</a:t>
            </a:r>
          </a:p>
        </p:txBody>
      </p:sp>
      <p:sp>
        <p:nvSpPr>
          <p:cNvPr id="12" name="Content Placeholder 2">
            <a:extLst>
              <a:ext uri="{FF2B5EF4-FFF2-40B4-BE49-F238E27FC236}">
                <a16:creationId xmlns:a16="http://schemas.microsoft.com/office/drawing/2014/main" id="{7C1D1C8A-E829-4284-AB95-2DD0C7BAA4C4}"/>
              </a:ext>
            </a:extLst>
          </p:cNvPr>
          <p:cNvSpPr>
            <a:spLocks noGrp="1"/>
          </p:cNvSpPr>
          <p:nvPr>
            <p:ph idx="1"/>
          </p:nvPr>
        </p:nvSpPr>
        <p:spPr>
          <a:xfrm>
            <a:off x="7543799" y="4147457"/>
            <a:ext cx="4203247" cy="1532165"/>
          </a:xfrm>
        </p:spPr>
        <p:txBody>
          <a:bodyPr lIns="0">
            <a:normAutofit/>
          </a:bodyPr>
          <a:lstStyle>
            <a:lvl1pPr marL="0" indent="0">
              <a:lnSpc>
                <a:spcPct val="150000"/>
              </a:lnSpc>
              <a:buNone/>
              <a:defRPr sz="1200"/>
            </a:lvl1pPr>
          </a:lstStyle>
          <a:p>
            <a:pPr lvl="0"/>
            <a:r>
              <a:rPr lang="en-US"/>
              <a:t>Click to edit Master text styles</a:t>
            </a:r>
          </a:p>
        </p:txBody>
      </p:sp>
      <p:cxnSp>
        <p:nvCxnSpPr>
          <p:cNvPr id="14" name="Straight Connector 13">
            <a:extLst>
              <a:ext uri="{FF2B5EF4-FFF2-40B4-BE49-F238E27FC236}">
                <a16:creationId xmlns:a16="http://schemas.microsoft.com/office/drawing/2014/main" id="{2CC539CF-E024-420D-BFED-5F2212DA8CE3}"/>
              </a:ext>
            </a:extLst>
          </p:cNvPr>
          <p:cNvCxnSpPr>
            <a:cxnSpLocks/>
          </p:cNvCxnSpPr>
          <p:nvPr userDrawn="1"/>
        </p:nvCxnSpPr>
        <p:spPr>
          <a:xfrm>
            <a:off x="-1" y="4376058"/>
            <a:ext cx="7053944" cy="0"/>
          </a:xfrm>
          <a:prstGeom prst="line">
            <a:avLst/>
          </a:prstGeom>
          <a:ln w="190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097385"/>
      </p:ext>
    </p:extLst>
  </p:cSld>
  <p:clrMapOvr>
    <a:masterClrMapping/>
  </p:clrMapOvr>
  <p:extLst>
    <p:ext uri="{DCECCB84-F9BA-43D5-87BE-67443E8EF086}">
      <p15:sldGuideLst xmlns:p15="http://schemas.microsoft.com/office/powerpoint/2012/main">
        <p15:guide id="1" orient="horz" pos="276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AA5404BE-7C49-4381-8FC0-95A496CFB491}"/>
              </a:ext>
            </a:extLst>
          </p:cNvPr>
          <p:cNvSpPr>
            <a:spLocks noGrp="1"/>
          </p:cNvSpPr>
          <p:nvPr>
            <p:ph type="pic" sz="quarter" idx="13"/>
          </p:nvPr>
        </p:nvSpPr>
        <p:spPr>
          <a:xfrm>
            <a:off x="0" y="0"/>
            <a:ext cx="12192000" cy="6858000"/>
          </a:xfrm>
        </p:spPr>
        <p:txBody>
          <a:bodyPr/>
          <a:lstStyle/>
          <a:p>
            <a:r>
              <a:rPr lang="en-US"/>
              <a:t>Click icon to add picture</a:t>
            </a:r>
          </a:p>
        </p:txBody>
      </p:sp>
      <p:sp>
        <p:nvSpPr>
          <p:cNvPr id="35" name="Text Placeholder 8">
            <a:extLst>
              <a:ext uri="{FF2B5EF4-FFF2-40B4-BE49-F238E27FC236}">
                <a16:creationId xmlns:a16="http://schemas.microsoft.com/office/drawing/2014/main" id="{9B922914-E333-400C-A083-27A44BE79C77}"/>
              </a:ext>
            </a:extLst>
          </p:cNvPr>
          <p:cNvSpPr>
            <a:spLocks noGrp="1"/>
          </p:cNvSpPr>
          <p:nvPr>
            <p:ph type="body" sz="quarter" idx="17" hasCustomPrompt="1"/>
          </p:nvPr>
        </p:nvSpPr>
        <p:spPr>
          <a:xfrm>
            <a:off x="3650085" y="4546575"/>
            <a:ext cx="1500624" cy="1681163"/>
          </a:xfrm>
        </p:spPr>
        <p:txBody>
          <a:bodyPr>
            <a:noAutofit/>
          </a:bodyPr>
          <a:lstStyle>
            <a:lvl1pPr marL="0" indent="0">
              <a:buNone/>
              <a:defRPr sz="15500" b="1">
                <a:solidFill>
                  <a:schemeClr val="tx1"/>
                </a:solidFill>
              </a:defRPr>
            </a:lvl1pPr>
          </a:lstStyle>
          <a:p>
            <a:pPr lvl="0"/>
            <a:r>
              <a:rPr lang="en-US"/>
              <a:t>M</a:t>
            </a:r>
          </a:p>
        </p:txBody>
      </p:sp>
      <p:sp>
        <p:nvSpPr>
          <p:cNvPr id="34" name="Text Placeholder 8">
            <a:extLst>
              <a:ext uri="{FF2B5EF4-FFF2-40B4-BE49-F238E27FC236}">
                <a16:creationId xmlns:a16="http://schemas.microsoft.com/office/drawing/2014/main" id="{486A9052-3614-4622-A421-1D20E5B311A1}"/>
              </a:ext>
            </a:extLst>
          </p:cNvPr>
          <p:cNvSpPr>
            <a:spLocks noGrp="1"/>
          </p:cNvSpPr>
          <p:nvPr>
            <p:ph type="body" sz="quarter" idx="16" hasCustomPrompt="1"/>
          </p:nvPr>
        </p:nvSpPr>
        <p:spPr>
          <a:xfrm>
            <a:off x="2377374" y="2750392"/>
            <a:ext cx="1253665" cy="1681163"/>
          </a:xfrm>
        </p:spPr>
        <p:txBody>
          <a:bodyPr>
            <a:noAutofit/>
          </a:bodyPr>
          <a:lstStyle>
            <a:lvl1pPr marL="0" indent="0">
              <a:buNone/>
              <a:defRPr sz="15500" b="1">
                <a:solidFill>
                  <a:schemeClr val="tx1"/>
                </a:solidFill>
              </a:defRPr>
            </a:lvl1pPr>
          </a:lstStyle>
          <a:p>
            <a:pPr lvl="0"/>
            <a:r>
              <a:rPr lang="en-US"/>
              <a:t>E</a:t>
            </a:r>
          </a:p>
        </p:txBody>
      </p:sp>
      <p:sp>
        <p:nvSpPr>
          <p:cNvPr id="9" name="Text Placeholder 8">
            <a:extLst>
              <a:ext uri="{FF2B5EF4-FFF2-40B4-BE49-F238E27FC236}">
                <a16:creationId xmlns:a16="http://schemas.microsoft.com/office/drawing/2014/main" id="{0F3ADE3E-3D48-4C5D-9FE4-2D7A26315868}"/>
              </a:ext>
            </a:extLst>
          </p:cNvPr>
          <p:cNvSpPr>
            <a:spLocks noGrp="1"/>
          </p:cNvSpPr>
          <p:nvPr>
            <p:ph type="body" sz="quarter" idx="14" hasCustomPrompt="1"/>
          </p:nvPr>
        </p:nvSpPr>
        <p:spPr>
          <a:xfrm>
            <a:off x="442380" y="903514"/>
            <a:ext cx="1253665" cy="1681163"/>
          </a:xfrm>
        </p:spPr>
        <p:txBody>
          <a:bodyPr>
            <a:noAutofit/>
          </a:bodyPr>
          <a:lstStyle>
            <a:lvl1pPr marL="0" indent="0">
              <a:buNone/>
              <a:defRPr sz="15500" b="1">
                <a:solidFill>
                  <a:schemeClr val="tx1"/>
                </a:solidFill>
              </a:defRPr>
            </a:lvl1pPr>
          </a:lstStyle>
          <a:p>
            <a:pPr lvl="0"/>
            <a:r>
              <a:rPr lang="en-US"/>
              <a:t>S</a:t>
            </a:r>
          </a:p>
        </p:txBody>
      </p:sp>
      <p:sp>
        <p:nvSpPr>
          <p:cNvPr id="33" name="Text Placeholder 8">
            <a:extLst>
              <a:ext uri="{FF2B5EF4-FFF2-40B4-BE49-F238E27FC236}">
                <a16:creationId xmlns:a16="http://schemas.microsoft.com/office/drawing/2014/main" id="{9B49215A-DBBC-4C0F-A6A8-DFB2D5464357}"/>
              </a:ext>
            </a:extLst>
          </p:cNvPr>
          <p:cNvSpPr>
            <a:spLocks noGrp="1"/>
          </p:cNvSpPr>
          <p:nvPr>
            <p:ph type="body" sz="quarter" idx="15" hasCustomPrompt="1"/>
          </p:nvPr>
        </p:nvSpPr>
        <p:spPr>
          <a:xfrm>
            <a:off x="2377374" y="897072"/>
            <a:ext cx="1253665" cy="1681163"/>
          </a:xfrm>
        </p:spPr>
        <p:txBody>
          <a:bodyPr>
            <a:noAutofit/>
          </a:bodyPr>
          <a:lstStyle>
            <a:lvl1pPr marL="0" indent="0">
              <a:buNone/>
              <a:defRPr sz="15500" b="1">
                <a:solidFill>
                  <a:schemeClr val="tx1"/>
                </a:solidFill>
              </a:defRPr>
            </a:lvl1pPr>
          </a:lstStyle>
          <a:p>
            <a:pPr lvl="0"/>
            <a:r>
              <a:rPr lang="en-US"/>
              <a:t>T</a:t>
            </a:r>
          </a:p>
        </p:txBody>
      </p:sp>
      <p:sp>
        <p:nvSpPr>
          <p:cNvPr id="2" name="Title 1">
            <a:extLst>
              <a:ext uri="{FF2B5EF4-FFF2-40B4-BE49-F238E27FC236}">
                <a16:creationId xmlns:a16="http://schemas.microsoft.com/office/drawing/2014/main" id="{5E8BB770-F6A6-44A3-BCE1-BCCCC1E81064}"/>
              </a:ext>
            </a:extLst>
          </p:cNvPr>
          <p:cNvSpPr>
            <a:spLocks noGrp="1"/>
          </p:cNvSpPr>
          <p:nvPr>
            <p:ph type="title"/>
          </p:nvPr>
        </p:nvSpPr>
        <p:spPr>
          <a:xfrm>
            <a:off x="5606143" y="5201920"/>
            <a:ext cx="5747657" cy="992505"/>
          </a:xfrm>
        </p:spPr>
        <p:txBody>
          <a:bodyPr anchor="ctr">
            <a:normAutofit/>
          </a:bodyPr>
          <a:lstStyle>
            <a:lvl1pPr>
              <a:defRPr sz="4800" cap="all" baseline="0"/>
            </a:lvl1pPr>
          </a:lstStyle>
          <a:p>
            <a:r>
              <a:rPr lang="en-US"/>
              <a:t>Click to edit Master title style</a:t>
            </a:r>
          </a:p>
        </p:txBody>
      </p:sp>
      <p:sp>
        <p:nvSpPr>
          <p:cNvPr id="3" name="Graphic 8">
            <a:extLst>
              <a:ext uri="{FF2B5EF4-FFF2-40B4-BE49-F238E27FC236}">
                <a16:creationId xmlns:a16="http://schemas.microsoft.com/office/drawing/2014/main" id="{A6A04B8C-D941-483E-B669-7436C535CE2E}"/>
              </a:ext>
              <a:ext uri="{C183D7F6-B498-43B3-948B-1728B52AA6E4}">
                <adec:decorative xmlns:adec="http://schemas.microsoft.com/office/drawing/2017/decorative" val="1"/>
              </a:ext>
            </a:extLst>
          </p:cNvPr>
          <p:cNvSpPr/>
          <p:nvPr userDrawn="1"/>
        </p:nvSpPr>
        <p:spPr>
          <a:xfrm>
            <a:off x="3565384" y="1857932"/>
            <a:ext cx="922101" cy="2445893"/>
          </a:xfrm>
          <a:custGeom>
            <a:avLst/>
            <a:gdLst>
              <a:gd name="connsiteX0" fmla="*/ 922101 w 922101"/>
              <a:gd name="connsiteY0" fmla="*/ 2615575 h 2615575"/>
              <a:gd name="connsiteX1" fmla="*/ 922101 w 922101"/>
              <a:gd name="connsiteY1" fmla="*/ 1134894 h 2615575"/>
              <a:gd name="connsiteX2" fmla="*/ 922101 w 922101"/>
              <a:gd name="connsiteY2" fmla="*/ 0 h 2615575"/>
              <a:gd name="connsiteX3" fmla="*/ 0 w 922101"/>
              <a:gd name="connsiteY3" fmla="*/ 0 h 2615575"/>
              <a:gd name="connsiteX0" fmla="*/ 922101 w 922101"/>
              <a:gd name="connsiteY0" fmla="*/ 2332208 h 2332208"/>
              <a:gd name="connsiteX1" fmla="*/ 922101 w 922101"/>
              <a:gd name="connsiteY1" fmla="*/ 1134894 h 2332208"/>
              <a:gd name="connsiteX2" fmla="*/ 922101 w 922101"/>
              <a:gd name="connsiteY2" fmla="*/ 0 h 2332208"/>
              <a:gd name="connsiteX3" fmla="*/ 0 w 922101"/>
              <a:gd name="connsiteY3" fmla="*/ 0 h 2332208"/>
            </a:gdLst>
            <a:ahLst/>
            <a:cxnLst>
              <a:cxn ang="0">
                <a:pos x="connsiteX0" y="connsiteY0"/>
              </a:cxn>
              <a:cxn ang="0">
                <a:pos x="connsiteX1" y="connsiteY1"/>
              </a:cxn>
              <a:cxn ang="0">
                <a:pos x="connsiteX2" y="connsiteY2"/>
              </a:cxn>
              <a:cxn ang="0">
                <a:pos x="connsiteX3" y="connsiteY3"/>
              </a:cxn>
            </a:cxnLst>
            <a:rect l="l" t="t" r="r" b="b"/>
            <a:pathLst>
              <a:path w="922101" h="2332208">
                <a:moveTo>
                  <a:pt x="922101" y="2332208"/>
                </a:moveTo>
                <a:lnTo>
                  <a:pt x="922101" y="1134894"/>
                </a:lnTo>
                <a:lnTo>
                  <a:pt x="922101" y="0"/>
                </a:lnTo>
                <a:lnTo>
                  <a:pt x="0" y="0"/>
                </a:lnTo>
              </a:path>
            </a:pathLst>
          </a:custGeom>
          <a:noFill/>
          <a:ln w="19050" cap="flat">
            <a:solidFill>
              <a:srgbClr val="C3EF0C"/>
            </a:solidFill>
            <a:prstDash val="solid"/>
            <a:miter/>
          </a:ln>
        </p:spPr>
        <p:txBody>
          <a:bodyPr rtlCol="0" anchor="ctr"/>
          <a:lstStyle/>
          <a:p>
            <a:endParaRPr lang="en-US"/>
          </a:p>
        </p:txBody>
      </p:sp>
      <p:sp>
        <p:nvSpPr>
          <p:cNvPr id="7" name="Graphic 8">
            <a:extLst>
              <a:ext uri="{FF2B5EF4-FFF2-40B4-BE49-F238E27FC236}">
                <a16:creationId xmlns:a16="http://schemas.microsoft.com/office/drawing/2014/main" id="{7A6DC6C6-E9EB-405C-A68E-EE8EEBBCA398}"/>
              </a:ext>
              <a:ext uri="{C183D7F6-B498-43B3-948B-1728B52AA6E4}">
                <adec:decorative xmlns:adec="http://schemas.microsoft.com/office/drawing/2017/decorative" val="1"/>
              </a:ext>
            </a:extLst>
          </p:cNvPr>
          <p:cNvSpPr/>
          <p:nvPr userDrawn="1"/>
        </p:nvSpPr>
        <p:spPr>
          <a:xfrm>
            <a:off x="1845311" y="1857400"/>
            <a:ext cx="691575" cy="8866"/>
          </a:xfrm>
          <a:custGeom>
            <a:avLst/>
            <a:gdLst>
              <a:gd name="connsiteX0" fmla="*/ 691576 w 691575"/>
              <a:gd name="connsiteY0" fmla="*/ 0 h 8866"/>
              <a:gd name="connsiteX1" fmla="*/ 0 w 691575"/>
              <a:gd name="connsiteY1" fmla="*/ 0 h 8866"/>
            </a:gdLst>
            <a:ahLst/>
            <a:cxnLst>
              <a:cxn ang="0">
                <a:pos x="connsiteX0" y="connsiteY0"/>
              </a:cxn>
              <a:cxn ang="0">
                <a:pos x="connsiteX1" y="connsiteY1"/>
              </a:cxn>
            </a:cxnLst>
            <a:rect l="l" t="t" r="r" b="b"/>
            <a:pathLst>
              <a:path w="691575" h="8866">
                <a:moveTo>
                  <a:pt x="691576" y="0"/>
                </a:moveTo>
                <a:lnTo>
                  <a:pt x="0" y="0"/>
                </a:lnTo>
              </a:path>
            </a:pathLst>
          </a:custGeom>
          <a:ln w="19050" cap="flat">
            <a:solidFill>
              <a:srgbClr val="C3EF0C"/>
            </a:solidFill>
            <a:prstDash val="solid"/>
            <a:miter/>
          </a:ln>
        </p:spPr>
        <p:txBody>
          <a:bodyPr rtlCol="0" anchor="ctr"/>
          <a:lstStyle/>
          <a:p>
            <a:endParaRPr lang="en-US"/>
          </a:p>
        </p:txBody>
      </p:sp>
      <p:sp>
        <p:nvSpPr>
          <p:cNvPr id="4" name="Graphic 8">
            <a:extLst>
              <a:ext uri="{FF2B5EF4-FFF2-40B4-BE49-F238E27FC236}">
                <a16:creationId xmlns:a16="http://schemas.microsoft.com/office/drawing/2014/main" id="{028B5C16-2909-487D-BE4D-A794F3BA7AE2}"/>
              </a:ext>
              <a:ext uri="{C183D7F6-B498-43B3-948B-1728B52AA6E4}">
                <adec:decorative xmlns:adec="http://schemas.microsoft.com/office/drawing/2017/decorative" val="1"/>
              </a:ext>
            </a:extLst>
          </p:cNvPr>
          <p:cNvSpPr/>
          <p:nvPr userDrawn="1"/>
        </p:nvSpPr>
        <p:spPr>
          <a:xfrm>
            <a:off x="3565384" y="1857931"/>
            <a:ext cx="922101" cy="2573623"/>
          </a:xfrm>
          <a:custGeom>
            <a:avLst/>
            <a:gdLst>
              <a:gd name="connsiteX0" fmla="*/ 922101 w 922101"/>
              <a:gd name="connsiteY0" fmla="*/ 2615575 h 2615575"/>
              <a:gd name="connsiteX1" fmla="*/ 922101 w 922101"/>
              <a:gd name="connsiteY1" fmla="*/ 1134894 h 2615575"/>
              <a:gd name="connsiteX2" fmla="*/ 922101 w 922101"/>
              <a:gd name="connsiteY2" fmla="*/ 0 h 2615575"/>
              <a:gd name="connsiteX3" fmla="*/ 0 w 922101"/>
              <a:gd name="connsiteY3" fmla="*/ 0 h 2615575"/>
              <a:gd name="connsiteX0" fmla="*/ 922101 w 922101"/>
              <a:gd name="connsiteY0" fmla="*/ 2332208 h 2332208"/>
              <a:gd name="connsiteX1" fmla="*/ 922101 w 922101"/>
              <a:gd name="connsiteY1" fmla="*/ 1134894 h 2332208"/>
              <a:gd name="connsiteX2" fmla="*/ 922101 w 922101"/>
              <a:gd name="connsiteY2" fmla="*/ 0 h 2332208"/>
              <a:gd name="connsiteX3" fmla="*/ 0 w 922101"/>
              <a:gd name="connsiteY3" fmla="*/ 0 h 2332208"/>
            </a:gdLst>
            <a:ahLst/>
            <a:cxnLst>
              <a:cxn ang="0">
                <a:pos x="connsiteX0" y="connsiteY0"/>
              </a:cxn>
              <a:cxn ang="0">
                <a:pos x="connsiteX1" y="connsiteY1"/>
              </a:cxn>
              <a:cxn ang="0">
                <a:pos x="connsiteX2" y="connsiteY2"/>
              </a:cxn>
              <a:cxn ang="0">
                <a:pos x="connsiteX3" y="connsiteY3"/>
              </a:cxn>
            </a:cxnLst>
            <a:rect l="l" t="t" r="r" b="b"/>
            <a:pathLst>
              <a:path w="922101" h="2332208">
                <a:moveTo>
                  <a:pt x="922101" y="2332208"/>
                </a:moveTo>
                <a:lnTo>
                  <a:pt x="922101" y="1134894"/>
                </a:lnTo>
                <a:lnTo>
                  <a:pt x="922101" y="0"/>
                </a:lnTo>
                <a:lnTo>
                  <a:pt x="0" y="0"/>
                </a:lnTo>
              </a:path>
            </a:pathLst>
          </a:custGeom>
          <a:noFill/>
          <a:ln w="19050" cap="flat">
            <a:solidFill>
              <a:srgbClr val="C3EF0C"/>
            </a:solidFill>
            <a:prstDash val="solid"/>
            <a:miter/>
          </a:ln>
        </p:spPr>
        <p:txBody>
          <a:bodyPr rtlCol="0" anchor="ctr"/>
          <a:lstStyle/>
          <a:p>
            <a:endParaRPr lang="en-US"/>
          </a:p>
        </p:txBody>
      </p:sp>
    </p:spTree>
    <p:extLst>
      <p:ext uri="{BB962C8B-B14F-4D97-AF65-F5344CB8AC3E}">
        <p14:creationId xmlns:p14="http://schemas.microsoft.com/office/powerpoint/2010/main" val="754416344"/>
      </p:ext>
    </p:extLst>
  </p:cSld>
  <p:clrMapOvr>
    <a:masterClrMapping/>
  </p:clrMapOvr>
  <p:extLst>
    <p:ext uri="{DCECCB84-F9BA-43D5-87BE-67443E8EF086}">
      <p15:sldGuideLst xmlns:p15="http://schemas.microsoft.com/office/powerpoint/2012/main">
        <p15:guide id="1" orient="horz" pos="720" userDrawn="1">
          <p15:clr>
            <a:srgbClr val="FBAE40"/>
          </p15:clr>
        </p15:guide>
        <p15:guide id="2" orient="horz" pos="1584" userDrawn="1">
          <p15:clr>
            <a:srgbClr val="FBAE40"/>
          </p15:clr>
        </p15:guide>
        <p15:guide id="3" orient="horz" pos="2712"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 Content with titles">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9EDF1B-BFF2-495C-B3B8-4EE6F48140F0}"/>
              </a:ext>
            </a:extLst>
          </p:cNvPr>
          <p:cNvSpPr/>
          <p:nvPr userDrawn="1"/>
        </p:nvSpPr>
        <p:spPr>
          <a:xfrm>
            <a:off x="8412200" y="3195400"/>
            <a:ext cx="2941600" cy="508000"/>
          </a:xfrm>
          <a:prstGeom prst="rect">
            <a:avLst/>
          </a:prstGeom>
          <a:gradFill>
            <a:gsLst>
              <a:gs pos="100000">
                <a:schemeClr val="accent2"/>
              </a:gs>
              <a:gs pos="8000">
                <a:schemeClr val="accent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629F2809-C0D4-4624-9BF4-7A5A02FC6504}"/>
              </a:ext>
            </a:extLst>
          </p:cNvPr>
          <p:cNvSpPr/>
          <p:nvPr userDrawn="1"/>
        </p:nvSpPr>
        <p:spPr>
          <a:xfrm>
            <a:off x="1034142" y="3195400"/>
            <a:ext cx="2941600" cy="508000"/>
          </a:xfrm>
          <a:prstGeom prst="rect">
            <a:avLst/>
          </a:prstGeom>
          <a:gradFill>
            <a:gsLst>
              <a:gs pos="100000">
                <a:schemeClr val="accent2"/>
              </a:gs>
              <a:gs pos="8000">
                <a:schemeClr val="accent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38AFF1-A7FF-4F75-9E57-C1827806B34E}"/>
              </a:ext>
            </a:extLst>
          </p:cNvPr>
          <p:cNvSpPr/>
          <p:nvPr userDrawn="1"/>
        </p:nvSpPr>
        <p:spPr>
          <a:xfrm>
            <a:off x="4706975" y="3195400"/>
            <a:ext cx="2941600" cy="508000"/>
          </a:xfrm>
          <a:prstGeom prst="rect">
            <a:avLst/>
          </a:prstGeom>
          <a:gradFill>
            <a:gsLst>
              <a:gs pos="100000">
                <a:schemeClr val="accent2"/>
              </a:gs>
              <a:gs pos="8000">
                <a:schemeClr val="accent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8">
            <a:extLst>
              <a:ext uri="{FF2B5EF4-FFF2-40B4-BE49-F238E27FC236}">
                <a16:creationId xmlns:a16="http://schemas.microsoft.com/office/drawing/2014/main" id="{07F18567-9326-411F-BA8D-561D58C7DD91}"/>
              </a:ext>
            </a:extLst>
          </p:cNvPr>
          <p:cNvSpPr>
            <a:spLocks noGrp="1"/>
          </p:cNvSpPr>
          <p:nvPr>
            <p:ph type="body" sz="quarter" idx="33" hasCustomPrompt="1"/>
          </p:nvPr>
        </p:nvSpPr>
        <p:spPr>
          <a:xfrm>
            <a:off x="1034142" y="3266159"/>
            <a:ext cx="2941600" cy="360000"/>
          </a:xfrm>
        </p:spPr>
        <p:txBody>
          <a:bodyPr anchor="ctr"/>
          <a:lstStyle>
            <a:lvl1pPr marL="0" indent="0" algn="ctr">
              <a:buFont typeface="Arial" panose="020B0604020202020204" pitchFamily="34" charset="0"/>
              <a:buNone/>
              <a:defRPr lang="en-US" sz="1800" kern="1200" cap="all" baseline="0" dirty="0">
                <a:solidFill>
                  <a:schemeClr val="bg1"/>
                </a:solidFill>
                <a:latin typeface="+mj-lt"/>
                <a:ea typeface="+mj-ea"/>
                <a:cs typeface="+mj-cs"/>
              </a:defRPr>
            </a:lvl1pPr>
          </a:lstStyle>
          <a:p>
            <a:pPr lvl="0"/>
            <a:r>
              <a:rPr lang="en-US"/>
              <a:t>Title 1</a:t>
            </a:r>
            <a:endParaRPr lang="en-ZA"/>
          </a:p>
        </p:txBody>
      </p:sp>
      <p:sp>
        <p:nvSpPr>
          <p:cNvPr id="10" name="Text Placeholder 10">
            <a:extLst>
              <a:ext uri="{FF2B5EF4-FFF2-40B4-BE49-F238E27FC236}">
                <a16:creationId xmlns:a16="http://schemas.microsoft.com/office/drawing/2014/main" id="{39809F78-EA1B-4C23-A53E-7DE8B4A6AE1D}"/>
              </a:ext>
            </a:extLst>
          </p:cNvPr>
          <p:cNvSpPr>
            <a:spLocks noGrp="1"/>
          </p:cNvSpPr>
          <p:nvPr>
            <p:ph type="body" sz="quarter" idx="34" hasCustomPrompt="1"/>
          </p:nvPr>
        </p:nvSpPr>
        <p:spPr>
          <a:xfrm>
            <a:off x="1034142" y="4117103"/>
            <a:ext cx="2941600" cy="1141882"/>
          </a:xfrm>
        </p:spPr>
        <p:txBody>
          <a:bodyPr>
            <a:normAutofit/>
          </a:bodyPr>
          <a:lstStyle>
            <a:lvl1pPr marL="0" indent="0" algn="ctr">
              <a:lnSpc>
                <a:spcPct val="150000"/>
              </a:lnSpc>
              <a:buNone/>
              <a:defRPr sz="1200">
                <a:solidFill>
                  <a:schemeClr val="tx1">
                    <a:lumMod val="75000"/>
                    <a:lumOff val="25000"/>
                  </a:schemeClr>
                </a:solidFill>
              </a:defRPr>
            </a:lvl1pPr>
          </a:lstStyle>
          <a:p>
            <a:pPr lvl="0"/>
            <a:r>
              <a:rPr lang="en-US"/>
              <a:t>Bullet Description</a:t>
            </a:r>
            <a:endParaRPr lang="en-ZA"/>
          </a:p>
        </p:txBody>
      </p:sp>
      <p:sp>
        <p:nvSpPr>
          <p:cNvPr id="15" name="Title 1">
            <a:extLst>
              <a:ext uri="{FF2B5EF4-FFF2-40B4-BE49-F238E27FC236}">
                <a16:creationId xmlns:a16="http://schemas.microsoft.com/office/drawing/2014/main" id="{4AA3FE14-6E13-47C9-A512-83A96F3DD002}"/>
              </a:ext>
            </a:extLst>
          </p:cNvPr>
          <p:cNvSpPr>
            <a:spLocks noGrp="1"/>
          </p:cNvSpPr>
          <p:nvPr>
            <p:ph type="title"/>
          </p:nvPr>
        </p:nvSpPr>
        <p:spPr>
          <a:xfrm>
            <a:off x="1034142" y="1110286"/>
            <a:ext cx="10515600" cy="924808"/>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cxnSp>
        <p:nvCxnSpPr>
          <p:cNvPr id="16" name="Straight Connector 15">
            <a:extLst>
              <a:ext uri="{FF2B5EF4-FFF2-40B4-BE49-F238E27FC236}">
                <a16:creationId xmlns:a16="http://schemas.microsoft.com/office/drawing/2014/main" id="{2D83A9ED-5F19-4646-ADCE-C829C97154DC}"/>
              </a:ext>
            </a:extLst>
          </p:cNvPr>
          <p:cNvCxnSpPr>
            <a:cxnSpLocks/>
          </p:cNvCxnSpPr>
          <p:nvPr userDrawn="1"/>
        </p:nvCxnSpPr>
        <p:spPr>
          <a:xfrm>
            <a:off x="1121228" y="0"/>
            <a:ext cx="0" cy="111028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Text Placeholder 8">
            <a:extLst>
              <a:ext uri="{FF2B5EF4-FFF2-40B4-BE49-F238E27FC236}">
                <a16:creationId xmlns:a16="http://schemas.microsoft.com/office/drawing/2014/main" id="{6187F4BE-3AD3-4857-B0A9-A9285E52D819}"/>
              </a:ext>
            </a:extLst>
          </p:cNvPr>
          <p:cNvSpPr>
            <a:spLocks noGrp="1"/>
          </p:cNvSpPr>
          <p:nvPr>
            <p:ph type="body" sz="quarter" idx="43" hasCustomPrompt="1"/>
          </p:nvPr>
        </p:nvSpPr>
        <p:spPr>
          <a:xfrm>
            <a:off x="4706975" y="3266159"/>
            <a:ext cx="2941600" cy="360000"/>
          </a:xfrm>
        </p:spPr>
        <p:txBody>
          <a:bodyPr anchor="ctr"/>
          <a:lstStyle>
            <a:lvl1pPr marL="0" indent="0" algn="ctr">
              <a:buFont typeface="Arial" panose="020B0604020202020204" pitchFamily="34" charset="0"/>
              <a:buNone/>
              <a:defRPr lang="en-US" sz="1800" kern="1200" cap="all" baseline="0" dirty="0">
                <a:solidFill>
                  <a:schemeClr val="bg1"/>
                </a:solidFill>
                <a:latin typeface="+mj-lt"/>
                <a:ea typeface="+mj-ea"/>
                <a:cs typeface="+mj-cs"/>
              </a:defRPr>
            </a:lvl1pPr>
          </a:lstStyle>
          <a:p>
            <a:pPr lvl="0"/>
            <a:r>
              <a:rPr lang="en-US"/>
              <a:t>Title 2</a:t>
            </a:r>
            <a:endParaRPr lang="en-ZA"/>
          </a:p>
        </p:txBody>
      </p:sp>
      <p:sp>
        <p:nvSpPr>
          <p:cNvPr id="21" name="Text Placeholder 10">
            <a:extLst>
              <a:ext uri="{FF2B5EF4-FFF2-40B4-BE49-F238E27FC236}">
                <a16:creationId xmlns:a16="http://schemas.microsoft.com/office/drawing/2014/main" id="{5F81158B-DA52-484D-8105-92B77E4DC466}"/>
              </a:ext>
            </a:extLst>
          </p:cNvPr>
          <p:cNvSpPr>
            <a:spLocks noGrp="1"/>
          </p:cNvSpPr>
          <p:nvPr>
            <p:ph type="body" sz="quarter" idx="44" hasCustomPrompt="1"/>
          </p:nvPr>
        </p:nvSpPr>
        <p:spPr>
          <a:xfrm>
            <a:off x="4706975" y="4117103"/>
            <a:ext cx="2941600" cy="1141882"/>
          </a:xfrm>
        </p:spPr>
        <p:txBody>
          <a:bodyPr>
            <a:normAutofit/>
          </a:bodyPr>
          <a:lstStyle>
            <a:lvl1pPr marL="0" indent="0" algn="ctr">
              <a:lnSpc>
                <a:spcPct val="150000"/>
              </a:lnSpc>
              <a:buNone/>
              <a:defRPr sz="1200">
                <a:solidFill>
                  <a:schemeClr val="tx1">
                    <a:lumMod val="75000"/>
                    <a:lumOff val="25000"/>
                  </a:schemeClr>
                </a:solidFill>
              </a:defRPr>
            </a:lvl1pPr>
          </a:lstStyle>
          <a:p>
            <a:pPr lvl="0"/>
            <a:r>
              <a:rPr lang="en-US"/>
              <a:t>Bullet Description</a:t>
            </a:r>
            <a:endParaRPr lang="en-ZA"/>
          </a:p>
        </p:txBody>
      </p:sp>
      <p:sp>
        <p:nvSpPr>
          <p:cNvPr id="23" name="Text Placeholder 8">
            <a:extLst>
              <a:ext uri="{FF2B5EF4-FFF2-40B4-BE49-F238E27FC236}">
                <a16:creationId xmlns:a16="http://schemas.microsoft.com/office/drawing/2014/main" id="{9AFDDE4E-007E-431B-937C-1B26959515F6}"/>
              </a:ext>
            </a:extLst>
          </p:cNvPr>
          <p:cNvSpPr>
            <a:spLocks noGrp="1"/>
          </p:cNvSpPr>
          <p:nvPr>
            <p:ph type="body" sz="quarter" idx="46" hasCustomPrompt="1"/>
          </p:nvPr>
        </p:nvSpPr>
        <p:spPr>
          <a:xfrm>
            <a:off x="8412200" y="3266159"/>
            <a:ext cx="2941600" cy="360000"/>
          </a:xfrm>
        </p:spPr>
        <p:txBody>
          <a:bodyPr anchor="ctr"/>
          <a:lstStyle>
            <a:lvl1pPr marL="0" indent="0" algn="ctr">
              <a:buFont typeface="Arial" panose="020B0604020202020204" pitchFamily="34" charset="0"/>
              <a:buNone/>
              <a:defRPr lang="en-US" sz="1800" kern="1200" cap="all" baseline="0" dirty="0">
                <a:solidFill>
                  <a:schemeClr val="bg1"/>
                </a:solidFill>
                <a:latin typeface="+mj-lt"/>
                <a:ea typeface="+mj-ea"/>
                <a:cs typeface="+mj-cs"/>
              </a:defRPr>
            </a:lvl1pPr>
          </a:lstStyle>
          <a:p>
            <a:pPr lvl="0"/>
            <a:r>
              <a:rPr lang="en-US"/>
              <a:t>Title 3</a:t>
            </a:r>
            <a:endParaRPr lang="en-ZA"/>
          </a:p>
        </p:txBody>
      </p:sp>
      <p:sp>
        <p:nvSpPr>
          <p:cNvPr id="24" name="Text Placeholder 10">
            <a:extLst>
              <a:ext uri="{FF2B5EF4-FFF2-40B4-BE49-F238E27FC236}">
                <a16:creationId xmlns:a16="http://schemas.microsoft.com/office/drawing/2014/main" id="{3B096111-A95B-402E-B431-43D852C9E2AD}"/>
              </a:ext>
            </a:extLst>
          </p:cNvPr>
          <p:cNvSpPr>
            <a:spLocks noGrp="1"/>
          </p:cNvSpPr>
          <p:nvPr>
            <p:ph type="body" sz="quarter" idx="47" hasCustomPrompt="1"/>
          </p:nvPr>
        </p:nvSpPr>
        <p:spPr>
          <a:xfrm>
            <a:off x="8412200" y="4117103"/>
            <a:ext cx="2941600" cy="1141882"/>
          </a:xfrm>
        </p:spPr>
        <p:txBody>
          <a:bodyPr>
            <a:normAutofit/>
          </a:bodyPr>
          <a:lstStyle>
            <a:lvl1pPr marL="0" indent="0" algn="ctr">
              <a:lnSpc>
                <a:spcPct val="150000"/>
              </a:lnSpc>
              <a:buNone/>
              <a:defRPr sz="1200">
                <a:solidFill>
                  <a:schemeClr val="tx1">
                    <a:lumMod val="75000"/>
                    <a:lumOff val="25000"/>
                  </a:schemeClr>
                </a:solidFill>
              </a:defRPr>
            </a:lvl1pPr>
          </a:lstStyle>
          <a:p>
            <a:pPr lvl="0"/>
            <a:r>
              <a:rPr lang="en-US"/>
              <a:t>Bullet Description</a:t>
            </a:r>
            <a:endParaRPr lang="en-ZA"/>
          </a:p>
        </p:txBody>
      </p:sp>
      <p:sp>
        <p:nvSpPr>
          <p:cNvPr id="18" name="Date Placeholder 2">
            <a:extLst>
              <a:ext uri="{FF2B5EF4-FFF2-40B4-BE49-F238E27FC236}">
                <a16:creationId xmlns:a16="http://schemas.microsoft.com/office/drawing/2014/main" id="{7EDA1598-95B9-4907-B9B9-46A0B9ACC8DA}"/>
              </a:ext>
            </a:extLst>
          </p:cNvPr>
          <p:cNvSpPr>
            <a:spLocks noGrp="1"/>
          </p:cNvSpPr>
          <p:nvPr>
            <p:ph type="dt" sz="half" idx="20"/>
          </p:nvPr>
        </p:nvSpPr>
        <p:spPr>
          <a:xfrm>
            <a:off x="838200" y="6356350"/>
            <a:ext cx="2743200" cy="365125"/>
          </a:xfrm>
        </p:spPr>
        <p:txBody>
          <a:bodyPr/>
          <a:lstStyle/>
          <a:p>
            <a:endParaRPr lang="en-US"/>
          </a:p>
        </p:txBody>
      </p:sp>
      <p:sp>
        <p:nvSpPr>
          <p:cNvPr id="19" name="Footer Placeholder 3">
            <a:extLst>
              <a:ext uri="{FF2B5EF4-FFF2-40B4-BE49-F238E27FC236}">
                <a16:creationId xmlns:a16="http://schemas.microsoft.com/office/drawing/2014/main" id="{63AF9C34-CC92-4EDC-9D5F-1FABCEB87400}"/>
              </a:ext>
            </a:extLst>
          </p:cNvPr>
          <p:cNvSpPr>
            <a:spLocks noGrp="1"/>
          </p:cNvSpPr>
          <p:nvPr>
            <p:ph type="ftr" sz="quarter" idx="21"/>
          </p:nvPr>
        </p:nvSpPr>
        <p:spPr>
          <a:xfrm>
            <a:off x="4038600" y="6356350"/>
            <a:ext cx="4114800" cy="365125"/>
          </a:xfrm>
        </p:spPr>
        <p:txBody>
          <a:bodyPr/>
          <a:lstStyle/>
          <a:p>
            <a:r>
              <a:rPr lang="en-US"/>
              <a:t>Pitch deck</a:t>
            </a:r>
          </a:p>
        </p:txBody>
      </p:sp>
      <p:sp>
        <p:nvSpPr>
          <p:cNvPr id="20" name="Slide Number Placeholder 4">
            <a:extLst>
              <a:ext uri="{FF2B5EF4-FFF2-40B4-BE49-F238E27FC236}">
                <a16:creationId xmlns:a16="http://schemas.microsoft.com/office/drawing/2014/main" id="{EAEA54FD-376F-4285-9684-F9DFDE0B4727}"/>
              </a:ext>
            </a:extLst>
          </p:cNvPr>
          <p:cNvSpPr>
            <a:spLocks noGrp="1"/>
          </p:cNvSpPr>
          <p:nvPr>
            <p:ph type="sldNum" sz="quarter" idx="22"/>
          </p:nvPr>
        </p:nvSpPr>
        <p:spPr>
          <a:xfrm>
            <a:off x="8610600" y="6356350"/>
            <a:ext cx="2743200" cy="365125"/>
          </a:xfrm>
        </p:spPr>
        <p:txBody>
          <a:bodyPr/>
          <a:lstStyle/>
          <a:p>
            <a:fld id="{B5CEABB6-07DC-46E8-9B57-56EC44A396E5}" type="slidenum">
              <a:rPr lang="en-US" smtClean="0"/>
              <a:t>‹#›</a:t>
            </a:fld>
            <a:endParaRPr lang="en-US"/>
          </a:p>
        </p:txBody>
      </p:sp>
    </p:spTree>
    <p:extLst>
      <p:ext uri="{BB962C8B-B14F-4D97-AF65-F5344CB8AC3E}">
        <p14:creationId xmlns:p14="http://schemas.microsoft.com/office/powerpoint/2010/main" val="1890367756"/>
      </p:ext>
    </p:extLst>
  </p:cSld>
  <p:clrMapOvr>
    <a:masterClrMapping/>
  </p:clrMapOvr>
  <p:hf hdr="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with pic E">
    <p:spTree>
      <p:nvGrpSpPr>
        <p:cNvPr id="1" name=""/>
        <p:cNvGrpSpPr/>
        <p:nvPr/>
      </p:nvGrpSpPr>
      <p:grpSpPr>
        <a:xfrm>
          <a:off x="0" y="0"/>
          <a:ext cx="0" cy="0"/>
          <a:chOff x="0" y="0"/>
          <a:chExt cx="0" cy="0"/>
        </a:xfrm>
      </p:grpSpPr>
      <p:sp>
        <p:nvSpPr>
          <p:cNvPr id="18" name="Picture Placeholder 17">
            <a:extLst>
              <a:ext uri="{FF2B5EF4-FFF2-40B4-BE49-F238E27FC236}">
                <a16:creationId xmlns:a16="http://schemas.microsoft.com/office/drawing/2014/main" id="{1FBFD526-F385-422D-A7A7-BCE72D8141B2}"/>
              </a:ext>
            </a:extLst>
          </p:cNvPr>
          <p:cNvSpPr>
            <a:spLocks noGrp="1"/>
          </p:cNvSpPr>
          <p:nvPr>
            <p:ph type="pic" sz="quarter" idx="41"/>
          </p:nvPr>
        </p:nvSpPr>
        <p:spPr>
          <a:xfrm>
            <a:off x="0" y="3"/>
            <a:ext cx="5288281" cy="6857999"/>
          </a:xfrm>
          <a:custGeom>
            <a:avLst/>
            <a:gdLst>
              <a:gd name="connsiteX0" fmla="*/ 0 w 5288281"/>
              <a:gd name="connsiteY0" fmla="*/ 0 h 6857999"/>
              <a:gd name="connsiteX1" fmla="*/ 1707378 w 5288281"/>
              <a:gd name="connsiteY1" fmla="*/ 0 h 6857999"/>
              <a:gd name="connsiteX2" fmla="*/ 1707378 w 5288281"/>
              <a:gd name="connsiteY2" fmla="*/ 1511096 h 6857999"/>
              <a:gd name="connsiteX3" fmla="*/ 5288281 w 5288281"/>
              <a:gd name="connsiteY3" fmla="*/ 1511096 h 6857999"/>
              <a:gd name="connsiteX4" fmla="*/ 5288281 w 5288281"/>
              <a:gd name="connsiteY4" fmla="*/ 3253159 h 6857999"/>
              <a:gd name="connsiteX5" fmla="*/ 1707378 w 5288281"/>
              <a:gd name="connsiteY5" fmla="*/ 3253159 h 6857999"/>
              <a:gd name="connsiteX6" fmla="*/ 1707378 w 5288281"/>
              <a:gd name="connsiteY6" fmla="*/ 5115860 h 6857999"/>
              <a:gd name="connsiteX7" fmla="*/ 5272034 w 5288281"/>
              <a:gd name="connsiteY7" fmla="*/ 5115860 h 6857999"/>
              <a:gd name="connsiteX8" fmla="*/ 5272034 w 5288281"/>
              <a:gd name="connsiteY8" fmla="*/ 6857999 h 6857999"/>
              <a:gd name="connsiteX9" fmla="*/ 0 w 5288281"/>
              <a:gd name="connsiteY9"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8281" h="6857999">
                <a:moveTo>
                  <a:pt x="0" y="0"/>
                </a:moveTo>
                <a:lnTo>
                  <a:pt x="1707378" y="0"/>
                </a:lnTo>
                <a:lnTo>
                  <a:pt x="1707378" y="1511096"/>
                </a:lnTo>
                <a:lnTo>
                  <a:pt x="5288281" y="1511096"/>
                </a:lnTo>
                <a:lnTo>
                  <a:pt x="5288281" y="3253159"/>
                </a:lnTo>
                <a:lnTo>
                  <a:pt x="1707378" y="3253159"/>
                </a:lnTo>
                <a:lnTo>
                  <a:pt x="1707378" y="5115860"/>
                </a:lnTo>
                <a:lnTo>
                  <a:pt x="5272034" y="5115860"/>
                </a:lnTo>
                <a:lnTo>
                  <a:pt x="5272034" y="6857999"/>
                </a:lnTo>
                <a:lnTo>
                  <a:pt x="0" y="6857999"/>
                </a:lnTo>
                <a:close/>
              </a:path>
            </a:pathLst>
          </a:custGeom>
        </p:spPr>
        <p:txBody>
          <a:bodyPr wrap="square" anchor="ctr">
            <a:noAutofit/>
          </a:bodyPr>
          <a:lstStyle>
            <a:lvl1pPr marL="0" indent="0" algn="ctr">
              <a:buNone/>
              <a:defRPr/>
            </a:lvl1pPr>
          </a:lstStyle>
          <a:p>
            <a:r>
              <a:rPr lang="en-US"/>
              <a:t>Click icon to add picture</a:t>
            </a:r>
          </a:p>
        </p:txBody>
      </p:sp>
      <p:sp>
        <p:nvSpPr>
          <p:cNvPr id="31" name="Title 1">
            <a:extLst>
              <a:ext uri="{FF2B5EF4-FFF2-40B4-BE49-F238E27FC236}">
                <a16:creationId xmlns:a16="http://schemas.microsoft.com/office/drawing/2014/main" id="{B2DB8B03-EE62-48FF-8583-59DFBBEDA51B}"/>
              </a:ext>
            </a:extLst>
          </p:cNvPr>
          <p:cNvSpPr>
            <a:spLocks noGrp="1"/>
          </p:cNvSpPr>
          <p:nvPr>
            <p:ph type="title"/>
          </p:nvPr>
        </p:nvSpPr>
        <p:spPr>
          <a:xfrm>
            <a:off x="6903720" y="1419438"/>
            <a:ext cx="4450080" cy="924808"/>
          </a:xfrm>
        </p:spPr>
        <p:txBody>
          <a:bodyPr lIns="0" anchor="t">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sp>
        <p:nvSpPr>
          <p:cNvPr id="33" name="Text Placeholder 8">
            <a:extLst>
              <a:ext uri="{FF2B5EF4-FFF2-40B4-BE49-F238E27FC236}">
                <a16:creationId xmlns:a16="http://schemas.microsoft.com/office/drawing/2014/main" id="{EAF98237-032C-4FA5-B76D-C29FB5F6FF7B}"/>
              </a:ext>
            </a:extLst>
          </p:cNvPr>
          <p:cNvSpPr>
            <a:spLocks noGrp="1"/>
          </p:cNvSpPr>
          <p:nvPr>
            <p:ph type="body" sz="quarter" idx="33" hasCustomPrompt="1"/>
          </p:nvPr>
        </p:nvSpPr>
        <p:spPr>
          <a:xfrm>
            <a:off x="7366082" y="3009550"/>
            <a:ext cx="1254314" cy="360000"/>
          </a:xfrm>
        </p:spPr>
        <p:txBody>
          <a:bodyPr anchor="ctr"/>
          <a:lstStyle>
            <a:lvl1pPr marL="0" indent="0" algn="l">
              <a:buFont typeface="Arial" panose="020B0604020202020204" pitchFamily="34" charset="0"/>
              <a:buNone/>
              <a:defRPr lang="en-US" sz="1800" kern="1200" cap="all" baseline="0" dirty="0">
                <a:solidFill>
                  <a:schemeClr val="accent1"/>
                </a:solidFill>
                <a:latin typeface="+mj-lt"/>
                <a:ea typeface="+mj-ea"/>
                <a:cs typeface="+mj-cs"/>
              </a:defRPr>
            </a:lvl1pPr>
          </a:lstStyle>
          <a:p>
            <a:pPr lvl="0"/>
            <a:r>
              <a:rPr lang="en-US"/>
              <a:t>Bullet 1</a:t>
            </a:r>
            <a:endParaRPr lang="en-ZA"/>
          </a:p>
        </p:txBody>
      </p:sp>
      <p:sp>
        <p:nvSpPr>
          <p:cNvPr id="34" name="Text Placeholder 8">
            <a:extLst>
              <a:ext uri="{FF2B5EF4-FFF2-40B4-BE49-F238E27FC236}">
                <a16:creationId xmlns:a16="http://schemas.microsoft.com/office/drawing/2014/main" id="{44353DAE-0553-4AB4-8929-C4F0C1424E10}"/>
              </a:ext>
            </a:extLst>
          </p:cNvPr>
          <p:cNvSpPr>
            <a:spLocks noGrp="1"/>
          </p:cNvSpPr>
          <p:nvPr>
            <p:ph type="body" sz="quarter" idx="34" hasCustomPrompt="1"/>
          </p:nvPr>
        </p:nvSpPr>
        <p:spPr>
          <a:xfrm>
            <a:off x="7366082" y="4017086"/>
            <a:ext cx="1254314" cy="360000"/>
          </a:xfrm>
        </p:spPr>
        <p:txBody>
          <a:bodyPr anchor="ctr"/>
          <a:lstStyle>
            <a:lvl1pPr marL="0" indent="0" algn="l">
              <a:buFont typeface="Arial" panose="020B0604020202020204" pitchFamily="34" charset="0"/>
              <a:buNone/>
              <a:defRPr lang="en-US" sz="1800" kern="1200" cap="all" baseline="0" dirty="0">
                <a:solidFill>
                  <a:schemeClr val="accent1"/>
                </a:solidFill>
                <a:latin typeface="+mj-lt"/>
                <a:ea typeface="+mj-ea"/>
                <a:cs typeface="+mj-cs"/>
              </a:defRPr>
            </a:lvl1pPr>
          </a:lstStyle>
          <a:p>
            <a:pPr lvl="0"/>
            <a:r>
              <a:rPr lang="en-US"/>
              <a:t>Bullet 1</a:t>
            </a:r>
            <a:endParaRPr lang="en-ZA"/>
          </a:p>
        </p:txBody>
      </p:sp>
      <p:sp>
        <p:nvSpPr>
          <p:cNvPr id="35" name="Text Placeholder 8">
            <a:extLst>
              <a:ext uri="{FF2B5EF4-FFF2-40B4-BE49-F238E27FC236}">
                <a16:creationId xmlns:a16="http://schemas.microsoft.com/office/drawing/2014/main" id="{9651CB4B-B007-4E99-9371-20279E8FF7BF}"/>
              </a:ext>
            </a:extLst>
          </p:cNvPr>
          <p:cNvSpPr>
            <a:spLocks noGrp="1"/>
          </p:cNvSpPr>
          <p:nvPr>
            <p:ph type="body" sz="quarter" idx="35" hasCustomPrompt="1"/>
          </p:nvPr>
        </p:nvSpPr>
        <p:spPr>
          <a:xfrm>
            <a:off x="7366082" y="4957948"/>
            <a:ext cx="1254314" cy="360000"/>
          </a:xfrm>
        </p:spPr>
        <p:txBody>
          <a:bodyPr anchor="ctr"/>
          <a:lstStyle>
            <a:lvl1pPr marL="0" indent="0" algn="l">
              <a:buFont typeface="Arial" panose="020B0604020202020204" pitchFamily="34" charset="0"/>
              <a:buNone/>
              <a:defRPr lang="en-US" sz="1800" kern="1200" cap="all" baseline="0" dirty="0">
                <a:solidFill>
                  <a:schemeClr val="accent1"/>
                </a:solidFill>
                <a:latin typeface="+mj-lt"/>
                <a:ea typeface="+mj-ea"/>
                <a:cs typeface="+mj-cs"/>
              </a:defRPr>
            </a:lvl1pPr>
          </a:lstStyle>
          <a:p>
            <a:pPr lvl="0"/>
            <a:r>
              <a:rPr lang="en-US"/>
              <a:t>Bullet 1</a:t>
            </a:r>
            <a:endParaRPr lang="en-ZA"/>
          </a:p>
        </p:txBody>
      </p:sp>
      <p:sp>
        <p:nvSpPr>
          <p:cNvPr id="36" name="Text Placeholder 8">
            <a:extLst>
              <a:ext uri="{FF2B5EF4-FFF2-40B4-BE49-F238E27FC236}">
                <a16:creationId xmlns:a16="http://schemas.microsoft.com/office/drawing/2014/main" id="{C0437717-0C1B-4589-AEF7-D8E934F41193}"/>
              </a:ext>
            </a:extLst>
          </p:cNvPr>
          <p:cNvSpPr>
            <a:spLocks noGrp="1"/>
          </p:cNvSpPr>
          <p:nvPr>
            <p:ph type="body" sz="quarter" idx="36" hasCustomPrompt="1"/>
          </p:nvPr>
        </p:nvSpPr>
        <p:spPr>
          <a:xfrm>
            <a:off x="6903720" y="2816574"/>
            <a:ext cx="561421" cy="627254"/>
          </a:xfrm>
        </p:spPr>
        <p:txBody>
          <a:bodyPr anchor="ctr">
            <a:noAutofit/>
          </a:bodyPr>
          <a:lstStyle>
            <a:lvl1pPr marL="0" indent="0" algn="l">
              <a:buFont typeface="Arial" panose="020B0604020202020204" pitchFamily="34" charset="0"/>
              <a:buNone/>
              <a:defRPr lang="en-US" sz="4400" b="1" kern="1200" cap="all" baseline="0" dirty="0">
                <a:solidFill>
                  <a:schemeClr val="accent1"/>
                </a:solidFill>
                <a:latin typeface="+mj-lt"/>
                <a:ea typeface="+mj-ea"/>
                <a:cs typeface="+mj-cs"/>
              </a:defRPr>
            </a:lvl1pPr>
          </a:lstStyle>
          <a:p>
            <a:pPr lvl="0"/>
            <a:r>
              <a:rPr lang="en-US"/>
              <a:t>#</a:t>
            </a:r>
            <a:endParaRPr lang="en-ZA"/>
          </a:p>
        </p:txBody>
      </p:sp>
      <p:sp>
        <p:nvSpPr>
          <p:cNvPr id="39" name="Text Placeholder 8">
            <a:extLst>
              <a:ext uri="{FF2B5EF4-FFF2-40B4-BE49-F238E27FC236}">
                <a16:creationId xmlns:a16="http://schemas.microsoft.com/office/drawing/2014/main" id="{BE01B6B4-5A67-4429-A312-A531EC3BF427}"/>
              </a:ext>
            </a:extLst>
          </p:cNvPr>
          <p:cNvSpPr>
            <a:spLocks noGrp="1"/>
          </p:cNvSpPr>
          <p:nvPr>
            <p:ph type="body" sz="quarter" idx="37" hasCustomPrompt="1"/>
          </p:nvPr>
        </p:nvSpPr>
        <p:spPr>
          <a:xfrm>
            <a:off x="6903720" y="3805802"/>
            <a:ext cx="561421" cy="627254"/>
          </a:xfrm>
        </p:spPr>
        <p:txBody>
          <a:bodyPr anchor="ctr">
            <a:noAutofit/>
          </a:bodyPr>
          <a:lstStyle>
            <a:lvl1pPr marL="0" indent="0" algn="l">
              <a:buFont typeface="Arial" panose="020B0604020202020204" pitchFamily="34" charset="0"/>
              <a:buNone/>
              <a:defRPr lang="en-US" sz="4400" b="1" kern="1200" cap="all" baseline="0" dirty="0">
                <a:solidFill>
                  <a:schemeClr val="accent1"/>
                </a:solidFill>
                <a:latin typeface="+mj-lt"/>
                <a:ea typeface="+mj-ea"/>
                <a:cs typeface="+mj-cs"/>
              </a:defRPr>
            </a:lvl1pPr>
          </a:lstStyle>
          <a:p>
            <a:pPr lvl="0"/>
            <a:r>
              <a:rPr lang="en-US"/>
              <a:t>#</a:t>
            </a:r>
            <a:endParaRPr lang="en-ZA"/>
          </a:p>
        </p:txBody>
      </p:sp>
      <p:sp>
        <p:nvSpPr>
          <p:cNvPr id="40" name="Text Placeholder 8">
            <a:extLst>
              <a:ext uri="{FF2B5EF4-FFF2-40B4-BE49-F238E27FC236}">
                <a16:creationId xmlns:a16="http://schemas.microsoft.com/office/drawing/2014/main" id="{1673722D-82CF-4D94-9D83-D95A8DE5ACEA}"/>
              </a:ext>
            </a:extLst>
          </p:cNvPr>
          <p:cNvSpPr>
            <a:spLocks noGrp="1"/>
          </p:cNvSpPr>
          <p:nvPr>
            <p:ph type="body" sz="quarter" idx="38" hasCustomPrompt="1"/>
          </p:nvPr>
        </p:nvSpPr>
        <p:spPr>
          <a:xfrm>
            <a:off x="6903721" y="4795030"/>
            <a:ext cx="561421" cy="627254"/>
          </a:xfrm>
        </p:spPr>
        <p:txBody>
          <a:bodyPr anchor="ctr">
            <a:noAutofit/>
          </a:bodyPr>
          <a:lstStyle>
            <a:lvl1pPr marL="0" indent="0" algn="l">
              <a:buFont typeface="Arial" panose="020B0604020202020204" pitchFamily="34" charset="0"/>
              <a:buNone/>
              <a:defRPr lang="en-US" sz="4400" b="1" kern="1200" cap="all" baseline="0" dirty="0">
                <a:solidFill>
                  <a:schemeClr val="accent1"/>
                </a:solidFill>
                <a:latin typeface="+mj-lt"/>
                <a:ea typeface="+mj-ea"/>
                <a:cs typeface="+mj-cs"/>
              </a:defRPr>
            </a:lvl1pPr>
          </a:lstStyle>
          <a:p>
            <a:pPr lvl="0"/>
            <a:r>
              <a:rPr lang="en-US"/>
              <a:t>#</a:t>
            </a:r>
            <a:endParaRPr lang="en-ZA"/>
          </a:p>
        </p:txBody>
      </p:sp>
      <p:sp>
        <p:nvSpPr>
          <p:cNvPr id="41" name="Text Placeholder 18">
            <a:extLst>
              <a:ext uri="{FF2B5EF4-FFF2-40B4-BE49-F238E27FC236}">
                <a16:creationId xmlns:a16="http://schemas.microsoft.com/office/drawing/2014/main" id="{05767D4F-E20C-4F37-B411-A7F221B6A854}"/>
              </a:ext>
            </a:extLst>
          </p:cNvPr>
          <p:cNvSpPr>
            <a:spLocks noGrp="1"/>
          </p:cNvSpPr>
          <p:nvPr>
            <p:ph type="body" sz="quarter" idx="28" hasCustomPrompt="1"/>
          </p:nvPr>
        </p:nvSpPr>
        <p:spPr>
          <a:xfrm>
            <a:off x="8629106" y="3074238"/>
            <a:ext cx="2427514" cy="715169"/>
          </a:xfrm>
        </p:spPr>
        <p:txBody>
          <a:bodyPr lIns="0" anchor="t">
            <a:normAutofit/>
          </a:bodyPr>
          <a:lstStyle>
            <a:lvl1pPr marL="0" indent="0">
              <a:lnSpc>
                <a:spcPct val="100000"/>
              </a:lnSpc>
              <a:buFont typeface="Arial" panose="020B0604020202020204" pitchFamily="34" charset="0"/>
              <a:buNone/>
              <a:defRPr sz="1200">
                <a:solidFill>
                  <a:schemeClr val="tx2"/>
                </a:solidFill>
              </a:defRPr>
            </a:lvl1pPr>
          </a:lstStyle>
          <a:p>
            <a:pPr lvl="0"/>
            <a:r>
              <a:rPr lang="en-US"/>
              <a:t>Click to add text</a:t>
            </a:r>
          </a:p>
        </p:txBody>
      </p:sp>
      <p:sp>
        <p:nvSpPr>
          <p:cNvPr id="42" name="Text Placeholder 18">
            <a:extLst>
              <a:ext uri="{FF2B5EF4-FFF2-40B4-BE49-F238E27FC236}">
                <a16:creationId xmlns:a16="http://schemas.microsoft.com/office/drawing/2014/main" id="{BB90A96A-A614-41C0-9759-F6C15AE6806E}"/>
              </a:ext>
            </a:extLst>
          </p:cNvPr>
          <p:cNvSpPr>
            <a:spLocks noGrp="1"/>
          </p:cNvSpPr>
          <p:nvPr>
            <p:ph type="body" sz="quarter" idx="39" hasCustomPrompt="1"/>
          </p:nvPr>
        </p:nvSpPr>
        <p:spPr>
          <a:xfrm>
            <a:off x="8629106" y="4074889"/>
            <a:ext cx="2427514" cy="715169"/>
          </a:xfrm>
        </p:spPr>
        <p:txBody>
          <a:bodyPr lIns="0" anchor="t">
            <a:normAutofit/>
          </a:bodyPr>
          <a:lstStyle>
            <a:lvl1pPr marL="0" indent="0">
              <a:lnSpc>
                <a:spcPct val="100000"/>
              </a:lnSpc>
              <a:buFont typeface="Arial" panose="020B0604020202020204" pitchFamily="34" charset="0"/>
              <a:buNone/>
              <a:defRPr sz="1200">
                <a:solidFill>
                  <a:schemeClr val="tx2"/>
                </a:solidFill>
              </a:defRPr>
            </a:lvl1pPr>
          </a:lstStyle>
          <a:p>
            <a:pPr lvl="0"/>
            <a:r>
              <a:rPr lang="en-US"/>
              <a:t>Click to add text</a:t>
            </a:r>
          </a:p>
        </p:txBody>
      </p:sp>
      <p:sp>
        <p:nvSpPr>
          <p:cNvPr id="43" name="Text Placeholder 18">
            <a:extLst>
              <a:ext uri="{FF2B5EF4-FFF2-40B4-BE49-F238E27FC236}">
                <a16:creationId xmlns:a16="http://schemas.microsoft.com/office/drawing/2014/main" id="{983AE7FC-57B1-4AB3-8EAA-A85904DBBE97}"/>
              </a:ext>
            </a:extLst>
          </p:cNvPr>
          <p:cNvSpPr>
            <a:spLocks noGrp="1"/>
          </p:cNvSpPr>
          <p:nvPr>
            <p:ph type="body" sz="quarter" idx="40" hasCustomPrompt="1"/>
          </p:nvPr>
        </p:nvSpPr>
        <p:spPr>
          <a:xfrm>
            <a:off x="8629106" y="5016921"/>
            <a:ext cx="2427514" cy="715169"/>
          </a:xfrm>
        </p:spPr>
        <p:txBody>
          <a:bodyPr lIns="0" anchor="t">
            <a:normAutofit/>
          </a:bodyPr>
          <a:lstStyle>
            <a:lvl1pPr marL="0" indent="0">
              <a:lnSpc>
                <a:spcPct val="100000"/>
              </a:lnSpc>
              <a:buFont typeface="Arial" panose="020B0604020202020204" pitchFamily="34" charset="0"/>
              <a:buNone/>
              <a:defRPr sz="1200">
                <a:solidFill>
                  <a:schemeClr val="tx2"/>
                </a:solidFill>
              </a:defRPr>
            </a:lvl1pPr>
          </a:lstStyle>
          <a:p>
            <a:pPr lvl="0"/>
            <a:r>
              <a:rPr lang="en-US"/>
              <a:t>Click to add text</a:t>
            </a:r>
          </a:p>
        </p:txBody>
      </p:sp>
      <p:sp>
        <p:nvSpPr>
          <p:cNvPr id="15" name="Date Placeholder 1">
            <a:extLst>
              <a:ext uri="{FF2B5EF4-FFF2-40B4-BE49-F238E27FC236}">
                <a16:creationId xmlns:a16="http://schemas.microsoft.com/office/drawing/2014/main" id="{8AECD175-60EB-459F-BA4C-8E4DE7BC0185}"/>
              </a:ext>
            </a:extLst>
          </p:cNvPr>
          <p:cNvSpPr>
            <a:spLocks noGrp="1"/>
          </p:cNvSpPr>
          <p:nvPr>
            <p:ph type="dt" sz="half" idx="10"/>
          </p:nvPr>
        </p:nvSpPr>
        <p:spPr>
          <a:xfrm>
            <a:off x="838200" y="6356350"/>
            <a:ext cx="2743200" cy="365125"/>
          </a:xfrm>
        </p:spPr>
        <p:txBody>
          <a:bodyPr/>
          <a:lstStyle>
            <a:lvl1pPr>
              <a:defRPr>
                <a:solidFill>
                  <a:schemeClr val="tx1"/>
                </a:solidFill>
              </a:defRPr>
            </a:lvl1pPr>
          </a:lstStyle>
          <a:p>
            <a:r>
              <a:rPr lang="en-US"/>
              <a:t>1/7/20XX</a:t>
            </a:r>
          </a:p>
        </p:txBody>
      </p:sp>
      <p:sp>
        <p:nvSpPr>
          <p:cNvPr id="16" name="Footer Placeholder 2">
            <a:extLst>
              <a:ext uri="{FF2B5EF4-FFF2-40B4-BE49-F238E27FC236}">
                <a16:creationId xmlns:a16="http://schemas.microsoft.com/office/drawing/2014/main" id="{2180FF4C-4A98-4E30-B414-026CEECAE26B}"/>
              </a:ext>
            </a:extLst>
          </p:cNvPr>
          <p:cNvSpPr>
            <a:spLocks noGrp="1"/>
          </p:cNvSpPr>
          <p:nvPr>
            <p:ph type="ftr" sz="quarter" idx="11"/>
          </p:nvPr>
        </p:nvSpPr>
        <p:spPr>
          <a:xfrm>
            <a:off x="4038600" y="6356350"/>
            <a:ext cx="4114800" cy="365125"/>
          </a:xfrm>
        </p:spPr>
        <p:txBody>
          <a:bodyPr/>
          <a:lstStyle/>
          <a:p>
            <a:r>
              <a:rPr lang="en-US"/>
              <a:t>Pitch deck</a:t>
            </a:r>
          </a:p>
        </p:txBody>
      </p:sp>
      <p:sp>
        <p:nvSpPr>
          <p:cNvPr id="17" name="Slide Number Placeholder 7">
            <a:extLst>
              <a:ext uri="{FF2B5EF4-FFF2-40B4-BE49-F238E27FC236}">
                <a16:creationId xmlns:a16="http://schemas.microsoft.com/office/drawing/2014/main" id="{9498BBC0-E864-44E0-8C60-D13DC062BF91}"/>
              </a:ext>
            </a:extLst>
          </p:cNvPr>
          <p:cNvSpPr>
            <a:spLocks noGrp="1"/>
          </p:cNvSpPr>
          <p:nvPr>
            <p:ph type="sldNum" sz="quarter" idx="12"/>
          </p:nvPr>
        </p:nvSpPr>
        <p:spPr>
          <a:xfrm>
            <a:off x="8610600" y="6356350"/>
            <a:ext cx="2743200" cy="365125"/>
          </a:xfrm>
        </p:spPr>
        <p:txBody>
          <a:bodyPr/>
          <a:lstStyle/>
          <a:p>
            <a:fld id="{9FF96520-E4CE-4EAD-8ABF-1D2297D6B3AA}" type="slidenum">
              <a:rPr lang="en-US" smtClean="0"/>
              <a:t>‹#›</a:t>
            </a:fld>
            <a:endParaRPr lang="en-US"/>
          </a:p>
        </p:txBody>
      </p:sp>
    </p:spTree>
    <p:extLst>
      <p:ext uri="{BB962C8B-B14F-4D97-AF65-F5344CB8AC3E}">
        <p14:creationId xmlns:p14="http://schemas.microsoft.com/office/powerpoint/2010/main" val="761290837"/>
      </p:ext>
    </p:extLst>
  </p:cSld>
  <p:clrMapOvr>
    <a:masterClrMapping/>
  </p:clrMapOvr>
  <p:extLst>
    <p:ext uri="{DCECCB84-F9BA-43D5-87BE-67443E8EF086}">
      <p15:sldGuideLst xmlns:p15="http://schemas.microsoft.com/office/powerpoint/2012/main">
        <p15:guide id="1" orient="horz" pos="20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with titles">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24F48E-4E21-421F-A044-1D5C607BF74F}"/>
              </a:ext>
            </a:extLst>
          </p:cNvPr>
          <p:cNvSpPr>
            <a:spLocks noGrp="1"/>
          </p:cNvSpPr>
          <p:nvPr>
            <p:ph sz="half" idx="1"/>
          </p:nvPr>
        </p:nvSpPr>
        <p:spPr>
          <a:xfrm>
            <a:off x="838200" y="3429000"/>
            <a:ext cx="4114797" cy="2747962"/>
          </a:xfrm>
        </p:spPr>
        <p:txBody>
          <a:bodyPr>
            <a:normAutofit/>
          </a:bodyPr>
          <a:lstStyle>
            <a:lvl1pPr marL="0" indent="0">
              <a:lnSpc>
                <a:spcPct val="150000"/>
              </a:lnSpc>
              <a:buNone/>
              <a:defRPr sz="1200"/>
            </a:lvl1pPr>
            <a:lvl2pPr marL="457200" indent="0">
              <a:lnSpc>
                <a:spcPct val="150000"/>
              </a:lnSpc>
              <a:buNone/>
              <a:defRPr sz="1200"/>
            </a:lvl2pPr>
            <a:lvl3pPr marL="914400" indent="0">
              <a:lnSpc>
                <a:spcPct val="150000"/>
              </a:lnSpc>
              <a:buNone/>
              <a:defRPr sz="1200"/>
            </a:lvl3pPr>
            <a:lvl4pPr marL="1371600" indent="0">
              <a:lnSpc>
                <a:spcPct val="150000"/>
              </a:lnSpc>
              <a:buNone/>
              <a:defRPr sz="1200"/>
            </a:lvl4pPr>
            <a:lvl5pPr marL="1828800" indent="0">
              <a:lnSpc>
                <a:spcPct val="150000"/>
              </a:lnSpc>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6C70E23-CF91-4792-9B98-182E6804BBC6}"/>
              </a:ext>
            </a:extLst>
          </p:cNvPr>
          <p:cNvSpPr>
            <a:spLocks noGrp="1"/>
          </p:cNvSpPr>
          <p:nvPr>
            <p:ph sz="half" idx="2"/>
          </p:nvPr>
        </p:nvSpPr>
        <p:spPr>
          <a:xfrm>
            <a:off x="7239003" y="3429000"/>
            <a:ext cx="4114797" cy="2747962"/>
          </a:xfrm>
        </p:spPr>
        <p:txBody>
          <a:bodyPr>
            <a:normAutofit/>
          </a:bodyPr>
          <a:lstStyle>
            <a:lvl1pPr marL="0" indent="0">
              <a:lnSpc>
                <a:spcPct val="150000"/>
              </a:lnSpc>
              <a:buNone/>
              <a:defRPr sz="1200"/>
            </a:lvl1pPr>
            <a:lvl2pPr marL="457200" indent="0">
              <a:lnSpc>
                <a:spcPct val="150000"/>
              </a:lnSpc>
              <a:buNone/>
              <a:defRPr sz="1200"/>
            </a:lvl2pPr>
            <a:lvl3pPr marL="914400" indent="0">
              <a:lnSpc>
                <a:spcPct val="150000"/>
              </a:lnSpc>
              <a:buNone/>
              <a:defRPr sz="1200"/>
            </a:lvl3pPr>
            <a:lvl4pPr marL="1371600" indent="0">
              <a:lnSpc>
                <a:spcPct val="150000"/>
              </a:lnSpc>
              <a:buNone/>
              <a:defRPr sz="1200"/>
            </a:lvl4pPr>
            <a:lvl5pPr marL="1828800" indent="0">
              <a:lnSpc>
                <a:spcPct val="150000"/>
              </a:lnSpc>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15A2875-2896-4182-BA30-FB502AC9806D}"/>
              </a:ext>
            </a:extLst>
          </p:cNvPr>
          <p:cNvSpPr>
            <a:spLocks noGrp="1"/>
          </p:cNvSpPr>
          <p:nvPr>
            <p:ph type="dt" sz="half" idx="10"/>
          </p:nvPr>
        </p:nvSpPr>
        <p:spPr/>
        <p:txBody>
          <a:bodyPr/>
          <a:lstStyle/>
          <a:p>
            <a:endParaRPr lang="en-US"/>
          </a:p>
        </p:txBody>
      </p:sp>
      <p:sp>
        <p:nvSpPr>
          <p:cNvPr id="7" name="Slide Number Placeholder 6">
            <a:extLst>
              <a:ext uri="{FF2B5EF4-FFF2-40B4-BE49-F238E27FC236}">
                <a16:creationId xmlns:a16="http://schemas.microsoft.com/office/drawing/2014/main" id="{6F72769E-89D2-4868-B2CF-A0759A62CD34}"/>
              </a:ext>
            </a:extLst>
          </p:cNvPr>
          <p:cNvSpPr>
            <a:spLocks noGrp="1"/>
          </p:cNvSpPr>
          <p:nvPr>
            <p:ph type="sldNum" sz="quarter" idx="12"/>
          </p:nvPr>
        </p:nvSpPr>
        <p:spPr>
          <a:xfrm>
            <a:off x="10477500" y="6356350"/>
            <a:ext cx="876300" cy="365125"/>
          </a:xfrm>
        </p:spPr>
        <p:txBody>
          <a:bodyPr/>
          <a:lstStyle/>
          <a:p>
            <a:fld id="{9FF96520-E4CE-4EAD-8ABF-1D2297D6B3AA}" type="slidenum">
              <a:rPr lang="en-US" smtClean="0"/>
              <a:t>‹#›</a:t>
            </a:fld>
            <a:endParaRPr lang="en-US"/>
          </a:p>
        </p:txBody>
      </p:sp>
      <p:sp>
        <p:nvSpPr>
          <p:cNvPr id="8" name="Title 1">
            <a:extLst>
              <a:ext uri="{FF2B5EF4-FFF2-40B4-BE49-F238E27FC236}">
                <a16:creationId xmlns:a16="http://schemas.microsoft.com/office/drawing/2014/main" id="{E0011F19-A2C9-4F67-A7F1-592B85FFBAC8}"/>
              </a:ext>
            </a:extLst>
          </p:cNvPr>
          <p:cNvSpPr>
            <a:spLocks noGrp="1"/>
          </p:cNvSpPr>
          <p:nvPr>
            <p:ph type="title"/>
          </p:nvPr>
        </p:nvSpPr>
        <p:spPr>
          <a:xfrm>
            <a:off x="1034142" y="670094"/>
            <a:ext cx="10134601" cy="924808"/>
          </a:xfrm>
        </p:spPr>
        <p:txBody>
          <a:bodyPr lIns="0">
            <a:normAutofit/>
          </a:bodyPr>
          <a:lstStyle>
            <a:lvl1pPr algn="ctr">
              <a:defRPr lang="en-US" sz="2800" kern="1200" cap="all" baseline="0" dirty="0">
                <a:solidFill>
                  <a:schemeClr val="accent1"/>
                </a:solidFill>
                <a:latin typeface="+mj-lt"/>
                <a:ea typeface="+mj-ea"/>
                <a:cs typeface="+mj-cs"/>
              </a:defRPr>
            </a:lvl1pPr>
          </a:lstStyle>
          <a:p>
            <a:r>
              <a:rPr lang="en-US"/>
              <a:t>Click to edit Master title style</a:t>
            </a:r>
          </a:p>
        </p:txBody>
      </p:sp>
      <p:cxnSp>
        <p:nvCxnSpPr>
          <p:cNvPr id="10" name="Straight Connector 9">
            <a:extLst>
              <a:ext uri="{FF2B5EF4-FFF2-40B4-BE49-F238E27FC236}">
                <a16:creationId xmlns:a16="http://schemas.microsoft.com/office/drawing/2014/main" id="{C7C8CFDC-095C-4312-A01D-7430D1FEAA6F}"/>
              </a:ext>
            </a:extLst>
          </p:cNvPr>
          <p:cNvCxnSpPr>
            <a:cxnSpLocks/>
          </p:cNvCxnSpPr>
          <p:nvPr userDrawn="1"/>
        </p:nvCxnSpPr>
        <p:spPr>
          <a:xfrm>
            <a:off x="6096000" y="2603500"/>
            <a:ext cx="0" cy="42545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6DE385DE-9334-4CED-AD7E-F63A320B0512}"/>
              </a:ext>
            </a:extLst>
          </p:cNvPr>
          <p:cNvSpPr/>
          <p:nvPr userDrawn="1"/>
        </p:nvSpPr>
        <p:spPr>
          <a:xfrm>
            <a:off x="0" y="2324100"/>
            <a:ext cx="12192000" cy="633411"/>
          </a:xfrm>
          <a:prstGeom prst="rect">
            <a:avLst/>
          </a:prstGeom>
          <a:gradFill>
            <a:gsLst>
              <a:gs pos="0">
                <a:schemeClr val="accent1"/>
              </a:gs>
              <a:gs pos="100000">
                <a:schemeClr val="accent2"/>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2">
            <a:extLst>
              <a:ext uri="{FF2B5EF4-FFF2-40B4-BE49-F238E27FC236}">
                <a16:creationId xmlns:a16="http://schemas.microsoft.com/office/drawing/2014/main" id="{211839B3-0E6A-4750-8862-3A55B0FEF98F}"/>
              </a:ext>
            </a:extLst>
          </p:cNvPr>
          <p:cNvSpPr>
            <a:spLocks noGrp="1"/>
          </p:cNvSpPr>
          <p:nvPr>
            <p:ph type="body" idx="13"/>
          </p:nvPr>
        </p:nvSpPr>
        <p:spPr>
          <a:xfrm>
            <a:off x="838201" y="2413000"/>
            <a:ext cx="4114795" cy="493710"/>
          </a:xfrm>
        </p:spPr>
        <p:txBody>
          <a:bodyPr anchor="ctr">
            <a:normAutofit/>
          </a:bodyPr>
          <a:lstStyle>
            <a:lvl1pPr marL="0" indent="0" algn="ctr">
              <a:buNone/>
              <a:defRPr lang="en-US" sz="1800" kern="1200" cap="all" baseline="0" dirty="0">
                <a:solidFill>
                  <a:schemeClr val="bg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Text Placeholder 2">
            <a:extLst>
              <a:ext uri="{FF2B5EF4-FFF2-40B4-BE49-F238E27FC236}">
                <a16:creationId xmlns:a16="http://schemas.microsoft.com/office/drawing/2014/main" id="{E72DA832-BD58-447B-A20E-EA3A7F4EAFF0}"/>
              </a:ext>
            </a:extLst>
          </p:cNvPr>
          <p:cNvSpPr>
            <a:spLocks noGrp="1"/>
          </p:cNvSpPr>
          <p:nvPr>
            <p:ph type="body" idx="14"/>
          </p:nvPr>
        </p:nvSpPr>
        <p:spPr>
          <a:xfrm>
            <a:off x="7239003" y="2413000"/>
            <a:ext cx="4114797" cy="493710"/>
          </a:xfrm>
        </p:spPr>
        <p:txBody>
          <a:bodyPr anchor="ctr">
            <a:normAutofit/>
          </a:bodyPr>
          <a:lstStyle>
            <a:lvl1pPr marL="0" indent="0" algn="ctr">
              <a:buNone/>
              <a:defRPr lang="en-US" sz="1800" kern="1200" cap="all" baseline="0" dirty="0">
                <a:solidFill>
                  <a:schemeClr val="bg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Footer Placeholder 7">
            <a:extLst>
              <a:ext uri="{FF2B5EF4-FFF2-40B4-BE49-F238E27FC236}">
                <a16:creationId xmlns:a16="http://schemas.microsoft.com/office/drawing/2014/main" id="{64EBCEB5-BD23-4BD0-BB31-DF6A631D5996}"/>
              </a:ext>
            </a:extLst>
          </p:cNvPr>
          <p:cNvSpPr>
            <a:spLocks noGrp="1"/>
          </p:cNvSpPr>
          <p:nvPr>
            <p:ph type="ftr" sz="quarter" idx="11"/>
          </p:nvPr>
        </p:nvSpPr>
        <p:spPr>
          <a:xfrm>
            <a:off x="7239002" y="6356350"/>
            <a:ext cx="3038469" cy="365125"/>
          </a:xfrm>
        </p:spPr>
        <p:txBody>
          <a:bodyPr/>
          <a:lstStyle>
            <a:lvl1pPr algn="l">
              <a:defRPr/>
            </a:lvl1pPr>
          </a:lstStyle>
          <a:p>
            <a:r>
              <a:rPr lang="en-US"/>
              <a:t>Pitch deck</a:t>
            </a:r>
          </a:p>
        </p:txBody>
      </p:sp>
    </p:spTree>
    <p:extLst>
      <p:ext uri="{BB962C8B-B14F-4D97-AF65-F5344CB8AC3E}">
        <p14:creationId xmlns:p14="http://schemas.microsoft.com/office/powerpoint/2010/main" val="33484456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caling">
    <p:spTree>
      <p:nvGrpSpPr>
        <p:cNvPr id="1" name=""/>
        <p:cNvGrpSpPr/>
        <p:nvPr/>
      </p:nvGrpSpPr>
      <p:grpSpPr>
        <a:xfrm>
          <a:off x="0" y="0"/>
          <a:ext cx="0" cy="0"/>
          <a:chOff x="0" y="0"/>
          <a:chExt cx="0" cy="0"/>
        </a:xfrm>
      </p:grpSpPr>
      <p:sp>
        <p:nvSpPr>
          <p:cNvPr id="15" name="Text Placeholder 15">
            <a:extLst>
              <a:ext uri="{FF2B5EF4-FFF2-40B4-BE49-F238E27FC236}">
                <a16:creationId xmlns:a16="http://schemas.microsoft.com/office/drawing/2014/main" id="{A1FB681F-A94D-4BF8-8290-0811E98D49D4}"/>
              </a:ext>
            </a:extLst>
          </p:cNvPr>
          <p:cNvSpPr>
            <a:spLocks noGrp="1"/>
          </p:cNvSpPr>
          <p:nvPr>
            <p:ph type="body" sz="quarter" idx="13" hasCustomPrompt="1"/>
          </p:nvPr>
        </p:nvSpPr>
        <p:spPr>
          <a:xfrm>
            <a:off x="8157335" y="1822008"/>
            <a:ext cx="3295186"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17" name="Text Placeholder 18">
            <a:extLst>
              <a:ext uri="{FF2B5EF4-FFF2-40B4-BE49-F238E27FC236}">
                <a16:creationId xmlns:a16="http://schemas.microsoft.com/office/drawing/2014/main" id="{61E8C129-EF62-46A8-97F3-3CB5D014FBDD}"/>
              </a:ext>
            </a:extLst>
          </p:cNvPr>
          <p:cNvSpPr>
            <a:spLocks noGrp="1"/>
          </p:cNvSpPr>
          <p:nvPr>
            <p:ph type="body" sz="quarter" idx="15" hasCustomPrompt="1"/>
          </p:nvPr>
        </p:nvSpPr>
        <p:spPr>
          <a:xfrm>
            <a:off x="8157335" y="2167484"/>
            <a:ext cx="3294437" cy="540104"/>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3" name="Date Placeholder 2">
            <a:extLst>
              <a:ext uri="{FF2B5EF4-FFF2-40B4-BE49-F238E27FC236}">
                <a16:creationId xmlns:a16="http://schemas.microsoft.com/office/drawing/2014/main" id="{98EC90C5-A811-4E5C-ADD1-A89DB4E94DAA}"/>
              </a:ext>
            </a:extLst>
          </p:cNvPr>
          <p:cNvSpPr>
            <a:spLocks noGrp="1"/>
          </p:cNvSpPr>
          <p:nvPr>
            <p:ph type="dt" sz="half" idx="20"/>
          </p:nvPr>
        </p:nvSpPr>
        <p:spPr/>
        <p:txBody>
          <a:bodyPr/>
          <a:lstStyle/>
          <a:p>
            <a:endParaRPr lang="en-US"/>
          </a:p>
        </p:txBody>
      </p:sp>
      <p:sp>
        <p:nvSpPr>
          <p:cNvPr id="4" name="Footer Placeholder 3">
            <a:extLst>
              <a:ext uri="{FF2B5EF4-FFF2-40B4-BE49-F238E27FC236}">
                <a16:creationId xmlns:a16="http://schemas.microsoft.com/office/drawing/2014/main" id="{3356B621-AE19-45D3-B25F-23256C242DDD}"/>
              </a:ext>
            </a:extLst>
          </p:cNvPr>
          <p:cNvSpPr>
            <a:spLocks noGrp="1"/>
          </p:cNvSpPr>
          <p:nvPr>
            <p:ph type="ftr" sz="quarter" idx="21"/>
          </p:nvPr>
        </p:nvSpPr>
        <p:spPr/>
        <p:txBody>
          <a:bodyPr/>
          <a:lstStyle/>
          <a:p>
            <a:r>
              <a:rPr lang="en-US"/>
              <a:t>Pitch deck</a:t>
            </a:r>
          </a:p>
        </p:txBody>
      </p:sp>
      <p:sp>
        <p:nvSpPr>
          <p:cNvPr id="5" name="Slide Number Placeholder 4">
            <a:extLst>
              <a:ext uri="{FF2B5EF4-FFF2-40B4-BE49-F238E27FC236}">
                <a16:creationId xmlns:a16="http://schemas.microsoft.com/office/drawing/2014/main" id="{158BDCB2-D8C3-4571-8154-76BEA9AE41A8}"/>
              </a:ext>
            </a:extLst>
          </p:cNvPr>
          <p:cNvSpPr>
            <a:spLocks noGrp="1"/>
          </p:cNvSpPr>
          <p:nvPr>
            <p:ph type="sldNum" sz="quarter" idx="22"/>
          </p:nvPr>
        </p:nvSpPr>
        <p:spPr/>
        <p:txBody>
          <a:bodyPr/>
          <a:lstStyle/>
          <a:p>
            <a:fld id="{B5CEABB6-07DC-46E8-9B57-56EC44A396E5}" type="slidenum">
              <a:rPr lang="en-US" smtClean="0"/>
              <a:t>‹#›</a:t>
            </a:fld>
            <a:endParaRPr lang="en-US"/>
          </a:p>
        </p:txBody>
      </p:sp>
      <p:sp>
        <p:nvSpPr>
          <p:cNvPr id="20" name="Text Placeholder 15">
            <a:extLst>
              <a:ext uri="{FF2B5EF4-FFF2-40B4-BE49-F238E27FC236}">
                <a16:creationId xmlns:a16="http://schemas.microsoft.com/office/drawing/2014/main" id="{E6C37A20-957D-4B0B-AC33-7DD21D99A658}"/>
              </a:ext>
            </a:extLst>
          </p:cNvPr>
          <p:cNvSpPr>
            <a:spLocks noGrp="1"/>
          </p:cNvSpPr>
          <p:nvPr>
            <p:ph type="body" sz="quarter" idx="23" hasCustomPrompt="1"/>
          </p:nvPr>
        </p:nvSpPr>
        <p:spPr>
          <a:xfrm>
            <a:off x="7080795" y="3339988"/>
            <a:ext cx="3295186"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21" name="Text Placeholder 18">
            <a:extLst>
              <a:ext uri="{FF2B5EF4-FFF2-40B4-BE49-F238E27FC236}">
                <a16:creationId xmlns:a16="http://schemas.microsoft.com/office/drawing/2014/main" id="{D9C3D27C-5291-4A1A-83AC-B52D25F43D57}"/>
              </a:ext>
            </a:extLst>
          </p:cNvPr>
          <p:cNvSpPr>
            <a:spLocks noGrp="1"/>
          </p:cNvSpPr>
          <p:nvPr>
            <p:ph type="body" sz="quarter" idx="24" hasCustomPrompt="1"/>
          </p:nvPr>
        </p:nvSpPr>
        <p:spPr>
          <a:xfrm>
            <a:off x="7080795" y="3685464"/>
            <a:ext cx="3294437" cy="540104"/>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24" name="Text Placeholder 15">
            <a:extLst>
              <a:ext uri="{FF2B5EF4-FFF2-40B4-BE49-F238E27FC236}">
                <a16:creationId xmlns:a16="http://schemas.microsoft.com/office/drawing/2014/main" id="{BD09685A-53BF-4E9B-BD7F-C77B60165D24}"/>
              </a:ext>
            </a:extLst>
          </p:cNvPr>
          <p:cNvSpPr>
            <a:spLocks noGrp="1"/>
          </p:cNvSpPr>
          <p:nvPr>
            <p:ph type="body" sz="quarter" idx="25" hasCustomPrompt="1"/>
          </p:nvPr>
        </p:nvSpPr>
        <p:spPr>
          <a:xfrm>
            <a:off x="6231710" y="4857968"/>
            <a:ext cx="3295186" cy="320381"/>
          </a:xfrm>
        </p:spPr>
        <p:txBody>
          <a:bodyPr lIns="0" anchor="ctr">
            <a:noAutofit/>
          </a:bodyPr>
          <a:lstStyle>
            <a:lvl1pPr marL="0" indent="0">
              <a:buNone/>
              <a:defRPr lang="en-US" sz="1800" kern="1200" cap="all" baseline="0" dirty="0">
                <a:solidFill>
                  <a:schemeClr val="accent1"/>
                </a:solidFill>
                <a:latin typeface="+mj-lt"/>
                <a:ea typeface="+mj-ea"/>
                <a:cs typeface="+mj-cs"/>
              </a:defRPr>
            </a:lvl1pPr>
          </a:lstStyle>
          <a:p>
            <a:pPr lvl="0"/>
            <a:r>
              <a:rPr lang="en-US"/>
              <a:t>Click to add subtitle</a:t>
            </a:r>
          </a:p>
        </p:txBody>
      </p:sp>
      <p:sp>
        <p:nvSpPr>
          <p:cNvPr id="25" name="Text Placeholder 18">
            <a:extLst>
              <a:ext uri="{FF2B5EF4-FFF2-40B4-BE49-F238E27FC236}">
                <a16:creationId xmlns:a16="http://schemas.microsoft.com/office/drawing/2014/main" id="{2B757B2D-A738-401D-A78C-05475608F20A}"/>
              </a:ext>
            </a:extLst>
          </p:cNvPr>
          <p:cNvSpPr>
            <a:spLocks noGrp="1"/>
          </p:cNvSpPr>
          <p:nvPr>
            <p:ph type="body" sz="quarter" idx="26" hasCustomPrompt="1"/>
          </p:nvPr>
        </p:nvSpPr>
        <p:spPr>
          <a:xfrm>
            <a:off x="6231710" y="5203444"/>
            <a:ext cx="3294437" cy="540104"/>
          </a:xfrm>
        </p:spPr>
        <p:txBody>
          <a:bodyPr lIns="0">
            <a:normAutofit/>
          </a:bodyPr>
          <a:lstStyle>
            <a:lvl1pPr marL="0" indent="0">
              <a:lnSpc>
                <a:spcPct val="150000"/>
              </a:lnSpc>
              <a:buFont typeface="Arial" panose="020B0604020202020204" pitchFamily="34" charset="0"/>
              <a:buNone/>
              <a:defRPr sz="1200">
                <a:solidFill>
                  <a:schemeClr val="tx2"/>
                </a:solidFill>
              </a:defRPr>
            </a:lvl1pPr>
          </a:lstStyle>
          <a:p>
            <a:pPr lvl="0"/>
            <a:r>
              <a:rPr lang="en-US"/>
              <a:t>Click to add text</a:t>
            </a:r>
          </a:p>
        </p:txBody>
      </p:sp>
      <p:cxnSp>
        <p:nvCxnSpPr>
          <p:cNvPr id="7" name="Straight Arrow Connector 6">
            <a:extLst>
              <a:ext uri="{FF2B5EF4-FFF2-40B4-BE49-F238E27FC236}">
                <a16:creationId xmlns:a16="http://schemas.microsoft.com/office/drawing/2014/main" id="{274844B5-3E4A-4209-AD6C-31EB9B57D62E}"/>
              </a:ext>
            </a:extLst>
          </p:cNvPr>
          <p:cNvCxnSpPr>
            <a:cxnSpLocks/>
          </p:cNvCxnSpPr>
          <p:nvPr userDrawn="1"/>
        </p:nvCxnSpPr>
        <p:spPr>
          <a:xfrm flipV="1">
            <a:off x="4369950" y="805543"/>
            <a:ext cx="3648352" cy="6052189"/>
          </a:xfrm>
          <a:prstGeom prst="straightConnector1">
            <a:avLst/>
          </a:prstGeom>
          <a:ln w="19050">
            <a:tailEnd type="arrow" w="lg" len="lg"/>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1519057B-4248-4880-A89E-5DCBBB157285}"/>
              </a:ext>
            </a:extLst>
          </p:cNvPr>
          <p:cNvSpPr>
            <a:spLocks noGrp="1"/>
          </p:cNvSpPr>
          <p:nvPr>
            <p:ph type="title"/>
          </p:nvPr>
        </p:nvSpPr>
        <p:spPr>
          <a:xfrm>
            <a:off x="1034142" y="1110286"/>
            <a:ext cx="10319657" cy="924808"/>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spTree>
    <p:extLst>
      <p:ext uri="{BB962C8B-B14F-4D97-AF65-F5344CB8AC3E}">
        <p14:creationId xmlns:p14="http://schemas.microsoft.com/office/powerpoint/2010/main" val="19760112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611C53D-85FC-41D8-9A69-F4734072CC48}"/>
              </a:ext>
            </a:extLst>
          </p:cNvPr>
          <p:cNvSpPr>
            <a:spLocks noGrp="1"/>
          </p:cNvSpPr>
          <p:nvPr>
            <p:ph type="body" idx="1"/>
          </p:nvPr>
        </p:nvSpPr>
        <p:spPr>
          <a:xfrm>
            <a:off x="1034142" y="2046288"/>
            <a:ext cx="5544458" cy="823912"/>
          </a:xfrm>
        </p:spPr>
        <p:txBody>
          <a:bodyPr anchor="b">
            <a:normAutofit/>
          </a:bodyPr>
          <a:lstStyle>
            <a:lvl1pPr marL="0" indent="0">
              <a:buNone/>
              <a:defRPr lang="en-US" sz="1800" kern="1200" cap="all" baseline="0" dirty="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7446CE-03E2-409B-B8EF-7C188C1E68CD}"/>
              </a:ext>
            </a:extLst>
          </p:cNvPr>
          <p:cNvSpPr>
            <a:spLocks noGrp="1"/>
          </p:cNvSpPr>
          <p:nvPr>
            <p:ph sz="half" idx="2"/>
          </p:nvPr>
        </p:nvSpPr>
        <p:spPr>
          <a:xfrm>
            <a:off x="1034142" y="3162300"/>
            <a:ext cx="5544458" cy="302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0F4FC59-2ADF-4A3F-BBF9-07FF022209A3}"/>
              </a:ext>
            </a:extLst>
          </p:cNvPr>
          <p:cNvSpPr>
            <a:spLocks noGrp="1"/>
          </p:cNvSpPr>
          <p:nvPr>
            <p:ph type="body" sz="quarter" idx="3"/>
          </p:nvPr>
        </p:nvSpPr>
        <p:spPr>
          <a:xfrm>
            <a:off x="7240588" y="2046288"/>
            <a:ext cx="4114800" cy="823912"/>
          </a:xfrm>
        </p:spPr>
        <p:txBody>
          <a:bodyPr anchor="b">
            <a:normAutofit/>
          </a:bodyPr>
          <a:lstStyle>
            <a:lvl1pPr marL="0" indent="0">
              <a:buNone/>
              <a:defRPr lang="en-US" sz="1800" kern="1200" cap="all" baseline="0" dirty="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000"/>
              </a:spcBef>
              <a:buFont typeface="Arial" panose="020B0604020202020204" pitchFamily="34" charset="0"/>
              <a:buNone/>
            </a:pPr>
            <a:r>
              <a:rPr lang="en-US"/>
              <a:t>Click to edit Master text styles</a:t>
            </a:r>
          </a:p>
        </p:txBody>
      </p:sp>
      <p:sp>
        <p:nvSpPr>
          <p:cNvPr id="6" name="Content Placeholder 5">
            <a:extLst>
              <a:ext uri="{FF2B5EF4-FFF2-40B4-BE49-F238E27FC236}">
                <a16:creationId xmlns:a16="http://schemas.microsoft.com/office/drawing/2014/main" id="{447F889E-7C42-4396-AEE8-7B337AFAF1E4}"/>
              </a:ext>
            </a:extLst>
          </p:cNvPr>
          <p:cNvSpPr>
            <a:spLocks noGrp="1"/>
          </p:cNvSpPr>
          <p:nvPr>
            <p:ph sz="quarter" idx="4"/>
          </p:nvPr>
        </p:nvSpPr>
        <p:spPr>
          <a:xfrm>
            <a:off x="7240588" y="3162300"/>
            <a:ext cx="4114800" cy="3027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3D57D1-26E8-4CE2-AAA6-482AA55FCF3C}"/>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BC24918E-7FEA-4406-B5C4-9CA22363D48D}"/>
              </a:ext>
            </a:extLst>
          </p:cNvPr>
          <p:cNvSpPr>
            <a:spLocks noGrp="1"/>
          </p:cNvSpPr>
          <p:nvPr>
            <p:ph type="ftr" sz="quarter" idx="11"/>
          </p:nvPr>
        </p:nvSpPr>
        <p:spPr/>
        <p:txBody>
          <a:bodyPr/>
          <a:lstStyle/>
          <a:p>
            <a:r>
              <a:rPr lang="en-US"/>
              <a:t>Pitch deck</a:t>
            </a:r>
          </a:p>
        </p:txBody>
      </p:sp>
      <p:sp>
        <p:nvSpPr>
          <p:cNvPr id="9" name="Slide Number Placeholder 8">
            <a:extLst>
              <a:ext uri="{FF2B5EF4-FFF2-40B4-BE49-F238E27FC236}">
                <a16:creationId xmlns:a16="http://schemas.microsoft.com/office/drawing/2014/main" id="{6015B8D0-7EB3-42DC-AD4D-51B34268A066}"/>
              </a:ext>
            </a:extLst>
          </p:cNvPr>
          <p:cNvSpPr>
            <a:spLocks noGrp="1"/>
          </p:cNvSpPr>
          <p:nvPr>
            <p:ph type="sldNum" sz="quarter" idx="12"/>
          </p:nvPr>
        </p:nvSpPr>
        <p:spPr/>
        <p:txBody>
          <a:bodyPr/>
          <a:lstStyle/>
          <a:p>
            <a:fld id="{9FF96520-E4CE-4EAD-8ABF-1D2297D6B3AA}" type="slidenum">
              <a:rPr lang="en-US" smtClean="0"/>
              <a:t>‹#›</a:t>
            </a:fld>
            <a:endParaRPr lang="en-US"/>
          </a:p>
        </p:txBody>
      </p:sp>
      <p:sp>
        <p:nvSpPr>
          <p:cNvPr id="11" name="Title 1">
            <a:extLst>
              <a:ext uri="{FF2B5EF4-FFF2-40B4-BE49-F238E27FC236}">
                <a16:creationId xmlns:a16="http://schemas.microsoft.com/office/drawing/2014/main" id="{2FF7DCBA-487E-4B33-BB90-0DADF952CACF}"/>
              </a:ext>
            </a:extLst>
          </p:cNvPr>
          <p:cNvSpPr>
            <a:spLocks noGrp="1"/>
          </p:cNvSpPr>
          <p:nvPr>
            <p:ph type="title"/>
          </p:nvPr>
        </p:nvSpPr>
        <p:spPr>
          <a:xfrm>
            <a:off x="1034142" y="1110286"/>
            <a:ext cx="10319657" cy="924808"/>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cxnSp>
        <p:nvCxnSpPr>
          <p:cNvPr id="12" name="Straight Connector 11">
            <a:extLst>
              <a:ext uri="{FF2B5EF4-FFF2-40B4-BE49-F238E27FC236}">
                <a16:creationId xmlns:a16="http://schemas.microsoft.com/office/drawing/2014/main" id="{5679E440-088D-4C5E-AE96-53292A60A147}"/>
              </a:ext>
            </a:extLst>
          </p:cNvPr>
          <p:cNvCxnSpPr>
            <a:cxnSpLocks/>
          </p:cNvCxnSpPr>
          <p:nvPr userDrawn="1"/>
        </p:nvCxnSpPr>
        <p:spPr>
          <a:xfrm>
            <a:off x="1121228" y="0"/>
            <a:ext cx="0" cy="111028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12513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72EF9B-97B0-4909-B1C8-B680035F9DC5}"/>
              </a:ext>
            </a:extLst>
          </p:cNvPr>
          <p:cNvSpPr>
            <a:spLocks noGrp="1"/>
          </p:cNvSpPr>
          <p:nvPr>
            <p:ph idx="1"/>
          </p:nvPr>
        </p:nvSpPr>
        <p:spPr>
          <a:xfrm>
            <a:off x="1034142" y="1850572"/>
            <a:ext cx="10134601" cy="40930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1881D0-A955-463B-814E-4977DB443F87}"/>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660B6947-085B-4130-82A4-5D464A42F85F}"/>
              </a:ext>
            </a:extLst>
          </p:cNvPr>
          <p:cNvSpPr>
            <a:spLocks noGrp="1"/>
          </p:cNvSpPr>
          <p:nvPr>
            <p:ph type="ftr" sz="quarter" idx="11"/>
          </p:nvPr>
        </p:nvSpPr>
        <p:spPr/>
        <p:txBody>
          <a:bodyPr/>
          <a:lstStyle/>
          <a:p>
            <a:r>
              <a:rPr lang="en-US"/>
              <a:t>Pitch deck</a:t>
            </a:r>
          </a:p>
        </p:txBody>
      </p:sp>
      <p:sp>
        <p:nvSpPr>
          <p:cNvPr id="6" name="Slide Number Placeholder 5">
            <a:extLst>
              <a:ext uri="{FF2B5EF4-FFF2-40B4-BE49-F238E27FC236}">
                <a16:creationId xmlns:a16="http://schemas.microsoft.com/office/drawing/2014/main" id="{ABD21287-635C-42C2-8343-AB4B83FB3B76}"/>
              </a:ext>
            </a:extLst>
          </p:cNvPr>
          <p:cNvSpPr>
            <a:spLocks noGrp="1"/>
          </p:cNvSpPr>
          <p:nvPr>
            <p:ph type="sldNum" sz="quarter" idx="12"/>
          </p:nvPr>
        </p:nvSpPr>
        <p:spPr/>
        <p:txBody>
          <a:bodyPr/>
          <a:lstStyle/>
          <a:p>
            <a:fld id="{9FF96520-E4CE-4EAD-8ABF-1D2297D6B3AA}" type="slidenum">
              <a:rPr lang="en-US" smtClean="0"/>
              <a:t>‹#›</a:t>
            </a:fld>
            <a:endParaRPr lang="en-US"/>
          </a:p>
        </p:txBody>
      </p:sp>
      <p:sp>
        <p:nvSpPr>
          <p:cNvPr id="8" name="Title 1">
            <a:extLst>
              <a:ext uri="{FF2B5EF4-FFF2-40B4-BE49-F238E27FC236}">
                <a16:creationId xmlns:a16="http://schemas.microsoft.com/office/drawing/2014/main" id="{7CA22921-D059-426E-8623-0C4322D58F73}"/>
              </a:ext>
            </a:extLst>
          </p:cNvPr>
          <p:cNvSpPr>
            <a:spLocks noGrp="1"/>
          </p:cNvSpPr>
          <p:nvPr>
            <p:ph type="title"/>
          </p:nvPr>
        </p:nvSpPr>
        <p:spPr>
          <a:xfrm>
            <a:off x="1034142" y="670094"/>
            <a:ext cx="10134601" cy="924808"/>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spTree>
    <p:extLst>
      <p:ext uri="{BB962C8B-B14F-4D97-AF65-F5344CB8AC3E}">
        <p14:creationId xmlns:p14="http://schemas.microsoft.com/office/powerpoint/2010/main" val="24162065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am - 4 up">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C7B19AA7-3B63-43B8-BE54-6F7F01B26251}"/>
              </a:ext>
            </a:extLst>
          </p:cNvPr>
          <p:cNvSpPr>
            <a:spLocks noGrp="1"/>
          </p:cNvSpPr>
          <p:nvPr>
            <p:ph type="pic" sz="quarter" idx="16"/>
          </p:nvPr>
        </p:nvSpPr>
        <p:spPr>
          <a:xfrm>
            <a:off x="8804817" y="2233881"/>
            <a:ext cx="3387182" cy="2390238"/>
          </a:xfrm>
          <a:custGeom>
            <a:avLst/>
            <a:gdLst>
              <a:gd name="connsiteX0" fmla="*/ 1033243 w 3387182"/>
              <a:gd name="connsiteY0" fmla="*/ 0 h 2390238"/>
              <a:gd name="connsiteX1" fmla="*/ 3387182 w 3387182"/>
              <a:gd name="connsiteY1" fmla="*/ 0 h 2390238"/>
              <a:gd name="connsiteX2" fmla="*/ 3378264 w 3387182"/>
              <a:gd name="connsiteY2" fmla="*/ 2390238 h 2390238"/>
              <a:gd name="connsiteX3" fmla="*/ 0 w 3387182"/>
              <a:gd name="connsiteY3" fmla="*/ 2390238 h 2390238"/>
            </a:gdLst>
            <a:ahLst/>
            <a:cxnLst>
              <a:cxn ang="0">
                <a:pos x="connsiteX0" y="connsiteY0"/>
              </a:cxn>
              <a:cxn ang="0">
                <a:pos x="connsiteX1" y="connsiteY1"/>
              </a:cxn>
              <a:cxn ang="0">
                <a:pos x="connsiteX2" y="connsiteY2"/>
              </a:cxn>
              <a:cxn ang="0">
                <a:pos x="connsiteX3" y="connsiteY3"/>
              </a:cxn>
            </a:cxnLst>
            <a:rect l="l" t="t" r="r" b="b"/>
            <a:pathLst>
              <a:path w="3387182" h="2390238">
                <a:moveTo>
                  <a:pt x="1033243" y="0"/>
                </a:moveTo>
                <a:lnTo>
                  <a:pt x="3387182" y="0"/>
                </a:lnTo>
                <a:lnTo>
                  <a:pt x="3378264" y="2390238"/>
                </a:lnTo>
                <a:lnTo>
                  <a:pt x="0" y="2390238"/>
                </a:lnTo>
                <a:close/>
              </a:path>
            </a:pathLst>
          </a:custGeom>
        </p:spPr>
        <p:txBody>
          <a:bodyPr wrap="square" anchor="ctr">
            <a:noAutofit/>
          </a:bodyPr>
          <a:lstStyle>
            <a:lvl1pPr marL="0" indent="0" algn="ctr">
              <a:buNone/>
              <a:defRPr sz="1400"/>
            </a:lvl1pPr>
          </a:lstStyle>
          <a:p>
            <a:r>
              <a:rPr lang="en-US"/>
              <a:t>Click icon to add picture</a:t>
            </a:r>
          </a:p>
        </p:txBody>
      </p:sp>
      <p:sp>
        <p:nvSpPr>
          <p:cNvPr id="21" name="Picture Placeholder 20">
            <a:extLst>
              <a:ext uri="{FF2B5EF4-FFF2-40B4-BE49-F238E27FC236}">
                <a16:creationId xmlns:a16="http://schemas.microsoft.com/office/drawing/2014/main" id="{1B55057A-5AE4-4EAE-8E1E-189462BF3155}"/>
              </a:ext>
            </a:extLst>
          </p:cNvPr>
          <p:cNvSpPr>
            <a:spLocks noGrp="1"/>
          </p:cNvSpPr>
          <p:nvPr>
            <p:ph type="pic" sz="quarter" idx="15"/>
          </p:nvPr>
        </p:nvSpPr>
        <p:spPr>
          <a:xfrm>
            <a:off x="5690016" y="2233881"/>
            <a:ext cx="3917851" cy="2390238"/>
          </a:xfrm>
          <a:custGeom>
            <a:avLst/>
            <a:gdLst>
              <a:gd name="connsiteX0" fmla="*/ 1033243 w 3917851"/>
              <a:gd name="connsiteY0" fmla="*/ 0 h 2390238"/>
              <a:gd name="connsiteX1" fmla="*/ 3917851 w 3917851"/>
              <a:gd name="connsiteY1" fmla="*/ 0 h 2390238"/>
              <a:gd name="connsiteX2" fmla="*/ 2884608 w 3917851"/>
              <a:gd name="connsiteY2" fmla="*/ 2390238 h 2390238"/>
              <a:gd name="connsiteX3" fmla="*/ 0 w 3917851"/>
              <a:gd name="connsiteY3" fmla="*/ 2390238 h 2390238"/>
            </a:gdLst>
            <a:ahLst/>
            <a:cxnLst>
              <a:cxn ang="0">
                <a:pos x="connsiteX0" y="connsiteY0"/>
              </a:cxn>
              <a:cxn ang="0">
                <a:pos x="connsiteX1" y="connsiteY1"/>
              </a:cxn>
              <a:cxn ang="0">
                <a:pos x="connsiteX2" y="connsiteY2"/>
              </a:cxn>
              <a:cxn ang="0">
                <a:pos x="connsiteX3" y="connsiteY3"/>
              </a:cxn>
            </a:cxnLst>
            <a:rect l="l" t="t" r="r" b="b"/>
            <a:pathLst>
              <a:path w="3917851" h="2390238">
                <a:moveTo>
                  <a:pt x="1033243" y="0"/>
                </a:moveTo>
                <a:lnTo>
                  <a:pt x="3917851" y="0"/>
                </a:lnTo>
                <a:lnTo>
                  <a:pt x="2884608" y="2390238"/>
                </a:lnTo>
                <a:lnTo>
                  <a:pt x="0" y="2390238"/>
                </a:lnTo>
                <a:close/>
              </a:path>
            </a:pathLst>
          </a:custGeom>
        </p:spPr>
        <p:txBody>
          <a:bodyPr wrap="square" anchor="ctr">
            <a:noAutofit/>
          </a:bodyPr>
          <a:lstStyle>
            <a:lvl1pPr marL="0" indent="0" algn="ctr">
              <a:buNone/>
              <a:defRPr sz="1400"/>
            </a:lvl1pPr>
          </a:lstStyle>
          <a:p>
            <a:r>
              <a:rPr lang="en-US"/>
              <a:t>Click icon to add picture</a:t>
            </a:r>
          </a:p>
        </p:txBody>
      </p:sp>
      <p:sp>
        <p:nvSpPr>
          <p:cNvPr id="17" name="Picture Placeholder 16">
            <a:extLst>
              <a:ext uri="{FF2B5EF4-FFF2-40B4-BE49-F238E27FC236}">
                <a16:creationId xmlns:a16="http://schemas.microsoft.com/office/drawing/2014/main" id="{A4433358-37F4-4631-87BD-71A4E90A4CD6}"/>
              </a:ext>
            </a:extLst>
          </p:cNvPr>
          <p:cNvSpPr>
            <a:spLocks noGrp="1"/>
          </p:cNvSpPr>
          <p:nvPr>
            <p:ph type="pic" sz="quarter" idx="14"/>
          </p:nvPr>
        </p:nvSpPr>
        <p:spPr>
          <a:xfrm>
            <a:off x="2575215" y="2233881"/>
            <a:ext cx="3917851" cy="2390238"/>
          </a:xfrm>
          <a:custGeom>
            <a:avLst/>
            <a:gdLst>
              <a:gd name="connsiteX0" fmla="*/ 1033243 w 3917851"/>
              <a:gd name="connsiteY0" fmla="*/ 0 h 2390238"/>
              <a:gd name="connsiteX1" fmla="*/ 3917851 w 3917851"/>
              <a:gd name="connsiteY1" fmla="*/ 0 h 2390238"/>
              <a:gd name="connsiteX2" fmla="*/ 2884608 w 3917851"/>
              <a:gd name="connsiteY2" fmla="*/ 2390238 h 2390238"/>
              <a:gd name="connsiteX3" fmla="*/ 0 w 3917851"/>
              <a:gd name="connsiteY3" fmla="*/ 2390238 h 2390238"/>
            </a:gdLst>
            <a:ahLst/>
            <a:cxnLst>
              <a:cxn ang="0">
                <a:pos x="connsiteX0" y="connsiteY0"/>
              </a:cxn>
              <a:cxn ang="0">
                <a:pos x="connsiteX1" y="connsiteY1"/>
              </a:cxn>
              <a:cxn ang="0">
                <a:pos x="connsiteX2" y="connsiteY2"/>
              </a:cxn>
              <a:cxn ang="0">
                <a:pos x="connsiteX3" y="connsiteY3"/>
              </a:cxn>
            </a:cxnLst>
            <a:rect l="l" t="t" r="r" b="b"/>
            <a:pathLst>
              <a:path w="3917851" h="2390238">
                <a:moveTo>
                  <a:pt x="1033243" y="0"/>
                </a:moveTo>
                <a:lnTo>
                  <a:pt x="3917851" y="0"/>
                </a:lnTo>
                <a:lnTo>
                  <a:pt x="2884608" y="2390238"/>
                </a:lnTo>
                <a:lnTo>
                  <a:pt x="0" y="2390238"/>
                </a:lnTo>
                <a:close/>
              </a:path>
            </a:pathLst>
          </a:custGeom>
        </p:spPr>
        <p:txBody>
          <a:bodyPr wrap="square" anchor="ctr">
            <a:noAutofit/>
          </a:bodyPr>
          <a:lstStyle>
            <a:lvl1pPr marL="0" indent="0" algn="ctr">
              <a:buNone/>
              <a:defRPr sz="1400"/>
            </a:lvl1pPr>
          </a:lstStyle>
          <a:p>
            <a:r>
              <a:rPr lang="en-US"/>
              <a:t>Click icon to add picture</a:t>
            </a:r>
          </a:p>
        </p:txBody>
      </p:sp>
      <p:sp>
        <p:nvSpPr>
          <p:cNvPr id="14" name="Picture Placeholder 13">
            <a:extLst>
              <a:ext uri="{FF2B5EF4-FFF2-40B4-BE49-F238E27FC236}">
                <a16:creationId xmlns:a16="http://schemas.microsoft.com/office/drawing/2014/main" id="{A663A4BE-7DD2-4FAC-B36C-6A1DAB074082}"/>
              </a:ext>
            </a:extLst>
          </p:cNvPr>
          <p:cNvSpPr>
            <a:spLocks noGrp="1"/>
          </p:cNvSpPr>
          <p:nvPr>
            <p:ph type="pic" sz="quarter" idx="13"/>
          </p:nvPr>
        </p:nvSpPr>
        <p:spPr>
          <a:xfrm>
            <a:off x="0" y="2233881"/>
            <a:ext cx="3378263" cy="2390238"/>
          </a:xfrm>
          <a:custGeom>
            <a:avLst/>
            <a:gdLst>
              <a:gd name="connsiteX0" fmla="*/ 0 w 3378263"/>
              <a:gd name="connsiteY0" fmla="*/ 0 h 2390238"/>
              <a:gd name="connsiteX1" fmla="*/ 3378263 w 3378263"/>
              <a:gd name="connsiteY1" fmla="*/ 0 h 2390238"/>
              <a:gd name="connsiteX2" fmla="*/ 2345020 w 3378263"/>
              <a:gd name="connsiteY2" fmla="*/ 2390238 h 2390238"/>
              <a:gd name="connsiteX3" fmla="*/ 0 w 3378263"/>
              <a:gd name="connsiteY3" fmla="*/ 2390238 h 2390238"/>
            </a:gdLst>
            <a:ahLst/>
            <a:cxnLst>
              <a:cxn ang="0">
                <a:pos x="connsiteX0" y="connsiteY0"/>
              </a:cxn>
              <a:cxn ang="0">
                <a:pos x="connsiteX1" y="connsiteY1"/>
              </a:cxn>
              <a:cxn ang="0">
                <a:pos x="connsiteX2" y="connsiteY2"/>
              </a:cxn>
              <a:cxn ang="0">
                <a:pos x="connsiteX3" y="connsiteY3"/>
              </a:cxn>
            </a:cxnLst>
            <a:rect l="l" t="t" r="r" b="b"/>
            <a:pathLst>
              <a:path w="3378263" h="2390238">
                <a:moveTo>
                  <a:pt x="0" y="0"/>
                </a:moveTo>
                <a:lnTo>
                  <a:pt x="3378263" y="0"/>
                </a:lnTo>
                <a:lnTo>
                  <a:pt x="2345020" y="2390238"/>
                </a:lnTo>
                <a:lnTo>
                  <a:pt x="0" y="2390238"/>
                </a:lnTo>
                <a:close/>
              </a:path>
            </a:pathLst>
          </a:custGeom>
        </p:spPr>
        <p:txBody>
          <a:bodyPr wrap="square" anchor="ctr">
            <a:noAutofit/>
          </a:bodyPr>
          <a:lstStyle>
            <a:lvl1pPr marL="0" indent="0" algn="ctr">
              <a:buNone/>
              <a:defRPr sz="1400"/>
            </a:lvl1pPr>
          </a:lstStyle>
          <a:p>
            <a:r>
              <a:rPr lang="en-US"/>
              <a:t>Click icon to add picture</a:t>
            </a:r>
          </a:p>
        </p:txBody>
      </p:sp>
      <p:sp>
        <p:nvSpPr>
          <p:cNvPr id="3" name="Date Placeholder 2">
            <a:extLst>
              <a:ext uri="{FF2B5EF4-FFF2-40B4-BE49-F238E27FC236}">
                <a16:creationId xmlns:a16="http://schemas.microsoft.com/office/drawing/2014/main" id="{CEEF1FEE-F11E-4D86-B18A-334DC8379152}"/>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E143D405-92C8-41A3-8CA8-EAB7EE6E983D}"/>
              </a:ext>
            </a:extLst>
          </p:cNvPr>
          <p:cNvSpPr>
            <a:spLocks noGrp="1"/>
          </p:cNvSpPr>
          <p:nvPr>
            <p:ph type="ftr" sz="quarter" idx="11"/>
          </p:nvPr>
        </p:nvSpPr>
        <p:spPr/>
        <p:txBody>
          <a:bodyPr/>
          <a:lstStyle/>
          <a:p>
            <a:r>
              <a:rPr lang="en-US"/>
              <a:t>Pitch deck</a:t>
            </a:r>
          </a:p>
        </p:txBody>
      </p:sp>
      <p:sp>
        <p:nvSpPr>
          <p:cNvPr id="5" name="Slide Number Placeholder 4">
            <a:extLst>
              <a:ext uri="{FF2B5EF4-FFF2-40B4-BE49-F238E27FC236}">
                <a16:creationId xmlns:a16="http://schemas.microsoft.com/office/drawing/2014/main" id="{8813E559-638A-4105-95C4-0812BAFB7E3E}"/>
              </a:ext>
            </a:extLst>
          </p:cNvPr>
          <p:cNvSpPr>
            <a:spLocks noGrp="1"/>
          </p:cNvSpPr>
          <p:nvPr>
            <p:ph type="sldNum" sz="quarter" idx="12"/>
          </p:nvPr>
        </p:nvSpPr>
        <p:spPr/>
        <p:txBody>
          <a:bodyPr/>
          <a:lstStyle/>
          <a:p>
            <a:fld id="{9FF96520-E4CE-4EAD-8ABF-1D2297D6B3AA}" type="slidenum">
              <a:rPr lang="en-US" smtClean="0"/>
              <a:t>‹#›</a:t>
            </a:fld>
            <a:endParaRPr lang="en-US"/>
          </a:p>
        </p:txBody>
      </p:sp>
      <p:sp>
        <p:nvSpPr>
          <p:cNvPr id="25" name="Title 1">
            <a:extLst>
              <a:ext uri="{FF2B5EF4-FFF2-40B4-BE49-F238E27FC236}">
                <a16:creationId xmlns:a16="http://schemas.microsoft.com/office/drawing/2014/main" id="{0157B5A6-CA34-4D5D-9A70-14D478D55DE0}"/>
              </a:ext>
            </a:extLst>
          </p:cNvPr>
          <p:cNvSpPr>
            <a:spLocks noGrp="1"/>
          </p:cNvSpPr>
          <p:nvPr>
            <p:ph type="title"/>
          </p:nvPr>
        </p:nvSpPr>
        <p:spPr>
          <a:xfrm>
            <a:off x="1034142" y="670094"/>
            <a:ext cx="10134601" cy="924808"/>
          </a:xfrm>
        </p:spPr>
        <p:txBody>
          <a:bodyPr lIns="0">
            <a:normAutofit/>
          </a:bodyPr>
          <a:lstStyle>
            <a:lvl1pPr algn="ctr">
              <a:defRPr lang="en-US" sz="2800" kern="1200" cap="all" baseline="0" dirty="0">
                <a:solidFill>
                  <a:schemeClr val="accent1"/>
                </a:solidFill>
                <a:latin typeface="+mj-lt"/>
                <a:ea typeface="+mj-ea"/>
                <a:cs typeface="+mj-cs"/>
              </a:defRPr>
            </a:lvl1pPr>
          </a:lstStyle>
          <a:p>
            <a:r>
              <a:rPr lang="en-US"/>
              <a:t>Click to edit Master title style</a:t>
            </a:r>
          </a:p>
        </p:txBody>
      </p:sp>
      <p:sp>
        <p:nvSpPr>
          <p:cNvPr id="26" name="Text Placeholder 15">
            <a:extLst>
              <a:ext uri="{FF2B5EF4-FFF2-40B4-BE49-F238E27FC236}">
                <a16:creationId xmlns:a16="http://schemas.microsoft.com/office/drawing/2014/main" id="{CEC8B31E-90EA-47DA-88C8-7210550FECC1}"/>
              </a:ext>
            </a:extLst>
          </p:cNvPr>
          <p:cNvSpPr>
            <a:spLocks noGrp="1"/>
          </p:cNvSpPr>
          <p:nvPr>
            <p:ph type="body" sz="quarter" idx="23" hasCustomPrompt="1"/>
          </p:nvPr>
        </p:nvSpPr>
        <p:spPr>
          <a:xfrm>
            <a:off x="3554933" y="5061424"/>
            <a:ext cx="2443654" cy="320381"/>
          </a:xfrm>
        </p:spPr>
        <p:txBody>
          <a:bodyPr lIns="0" anchor="ctr">
            <a:noAutofit/>
          </a:bodyPr>
          <a:lstStyle>
            <a:lvl1pPr marL="0" indent="0" algn="ctr">
              <a:buNone/>
              <a:defRPr lang="en-US" sz="1800" kern="1200" cap="all" baseline="0" dirty="0">
                <a:solidFill>
                  <a:schemeClr val="accent1"/>
                </a:solidFill>
                <a:latin typeface="+mj-lt"/>
                <a:ea typeface="+mj-ea"/>
                <a:cs typeface="+mj-cs"/>
              </a:defRPr>
            </a:lvl1pPr>
          </a:lstStyle>
          <a:p>
            <a:pPr lvl="0"/>
            <a:r>
              <a:rPr lang="en-US" err="1"/>
              <a:t>nAME</a:t>
            </a:r>
            <a:endParaRPr lang="en-US"/>
          </a:p>
        </p:txBody>
      </p:sp>
      <p:sp>
        <p:nvSpPr>
          <p:cNvPr id="27" name="Text Placeholder 18">
            <a:extLst>
              <a:ext uri="{FF2B5EF4-FFF2-40B4-BE49-F238E27FC236}">
                <a16:creationId xmlns:a16="http://schemas.microsoft.com/office/drawing/2014/main" id="{0B29C3B6-1467-4DB9-A2AE-6C825488954D}"/>
              </a:ext>
            </a:extLst>
          </p:cNvPr>
          <p:cNvSpPr>
            <a:spLocks noGrp="1"/>
          </p:cNvSpPr>
          <p:nvPr>
            <p:ph type="body" sz="quarter" idx="24" hasCustomPrompt="1"/>
          </p:nvPr>
        </p:nvSpPr>
        <p:spPr>
          <a:xfrm>
            <a:off x="3554932" y="5406900"/>
            <a:ext cx="2443099" cy="361598"/>
          </a:xfrm>
        </p:spPr>
        <p:txBody>
          <a:bodyPr lIns="0">
            <a:normAutofit/>
          </a:bodyPr>
          <a:lstStyle>
            <a:lvl1pPr marL="0" indent="0" algn="ctr">
              <a:lnSpc>
                <a:spcPct val="150000"/>
              </a:lnSpc>
              <a:buFont typeface="Arial" panose="020B0604020202020204" pitchFamily="34" charset="0"/>
              <a:buNone/>
              <a:defRPr sz="1200">
                <a:solidFill>
                  <a:schemeClr val="tx1"/>
                </a:solidFill>
              </a:defRPr>
            </a:lvl1pPr>
          </a:lstStyle>
          <a:p>
            <a:pPr lvl="0"/>
            <a:r>
              <a:rPr lang="en-US"/>
              <a:t>Title</a:t>
            </a:r>
          </a:p>
        </p:txBody>
      </p:sp>
      <p:sp>
        <p:nvSpPr>
          <p:cNvPr id="28" name="Text Placeholder 15">
            <a:extLst>
              <a:ext uri="{FF2B5EF4-FFF2-40B4-BE49-F238E27FC236}">
                <a16:creationId xmlns:a16="http://schemas.microsoft.com/office/drawing/2014/main" id="{C0CAE507-1952-49D5-A01E-F3CEA53FEF39}"/>
              </a:ext>
            </a:extLst>
          </p:cNvPr>
          <p:cNvSpPr>
            <a:spLocks noGrp="1"/>
          </p:cNvSpPr>
          <p:nvPr>
            <p:ph type="body" sz="quarter" idx="25" hasCustomPrompt="1"/>
          </p:nvPr>
        </p:nvSpPr>
        <p:spPr>
          <a:xfrm>
            <a:off x="931476" y="5061424"/>
            <a:ext cx="2443654" cy="320381"/>
          </a:xfrm>
        </p:spPr>
        <p:txBody>
          <a:bodyPr lIns="0" anchor="ctr">
            <a:noAutofit/>
          </a:bodyPr>
          <a:lstStyle>
            <a:lvl1pPr marL="0" indent="0" algn="ctr">
              <a:buNone/>
              <a:defRPr lang="en-US" sz="1800" kern="1200" cap="all" baseline="0" dirty="0">
                <a:solidFill>
                  <a:schemeClr val="accent1"/>
                </a:solidFill>
                <a:latin typeface="+mj-lt"/>
                <a:ea typeface="+mj-ea"/>
                <a:cs typeface="+mj-cs"/>
              </a:defRPr>
            </a:lvl1pPr>
          </a:lstStyle>
          <a:p>
            <a:pPr lvl="0"/>
            <a:r>
              <a:rPr lang="en-US" err="1"/>
              <a:t>nAME</a:t>
            </a:r>
            <a:endParaRPr lang="en-US"/>
          </a:p>
        </p:txBody>
      </p:sp>
      <p:sp>
        <p:nvSpPr>
          <p:cNvPr id="29" name="Text Placeholder 18">
            <a:extLst>
              <a:ext uri="{FF2B5EF4-FFF2-40B4-BE49-F238E27FC236}">
                <a16:creationId xmlns:a16="http://schemas.microsoft.com/office/drawing/2014/main" id="{BC2F8ABF-1CD3-4283-BBC9-9536E8C0451D}"/>
              </a:ext>
            </a:extLst>
          </p:cNvPr>
          <p:cNvSpPr>
            <a:spLocks noGrp="1"/>
          </p:cNvSpPr>
          <p:nvPr>
            <p:ph type="body" sz="quarter" idx="26" hasCustomPrompt="1"/>
          </p:nvPr>
        </p:nvSpPr>
        <p:spPr>
          <a:xfrm>
            <a:off x="931475" y="5406900"/>
            <a:ext cx="2443099" cy="361598"/>
          </a:xfrm>
        </p:spPr>
        <p:txBody>
          <a:bodyPr lIns="0">
            <a:normAutofit/>
          </a:bodyPr>
          <a:lstStyle>
            <a:lvl1pPr marL="0" indent="0" algn="ctr">
              <a:lnSpc>
                <a:spcPct val="150000"/>
              </a:lnSpc>
              <a:buFont typeface="Arial" panose="020B0604020202020204" pitchFamily="34" charset="0"/>
              <a:buNone/>
              <a:defRPr sz="1200">
                <a:solidFill>
                  <a:schemeClr val="tx1"/>
                </a:solidFill>
              </a:defRPr>
            </a:lvl1pPr>
          </a:lstStyle>
          <a:p>
            <a:pPr lvl="0"/>
            <a:r>
              <a:rPr lang="en-US"/>
              <a:t>Title</a:t>
            </a:r>
          </a:p>
        </p:txBody>
      </p:sp>
      <p:sp>
        <p:nvSpPr>
          <p:cNvPr id="30" name="Text Placeholder 15">
            <a:extLst>
              <a:ext uri="{FF2B5EF4-FFF2-40B4-BE49-F238E27FC236}">
                <a16:creationId xmlns:a16="http://schemas.microsoft.com/office/drawing/2014/main" id="{FE6695F4-4900-48B5-9D68-486774B8D7F5}"/>
              </a:ext>
            </a:extLst>
          </p:cNvPr>
          <p:cNvSpPr>
            <a:spLocks noGrp="1"/>
          </p:cNvSpPr>
          <p:nvPr>
            <p:ph type="body" sz="quarter" idx="27" hasCustomPrompt="1"/>
          </p:nvPr>
        </p:nvSpPr>
        <p:spPr>
          <a:xfrm>
            <a:off x="6177835" y="5061424"/>
            <a:ext cx="2443654" cy="320381"/>
          </a:xfrm>
        </p:spPr>
        <p:txBody>
          <a:bodyPr lIns="0" anchor="ctr">
            <a:noAutofit/>
          </a:bodyPr>
          <a:lstStyle>
            <a:lvl1pPr marL="0" indent="0" algn="ctr">
              <a:buNone/>
              <a:defRPr lang="en-US" sz="1800" kern="1200" cap="all" baseline="0" dirty="0">
                <a:solidFill>
                  <a:schemeClr val="accent1"/>
                </a:solidFill>
                <a:latin typeface="+mj-lt"/>
                <a:ea typeface="+mj-ea"/>
                <a:cs typeface="+mj-cs"/>
              </a:defRPr>
            </a:lvl1pPr>
          </a:lstStyle>
          <a:p>
            <a:pPr lvl="0"/>
            <a:r>
              <a:rPr lang="en-US" err="1"/>
              <a:t>nAME</a:t>
            </a:r>
            <a:endParaRPr lang="en-US"/>
          </a:p>
        </p:txBody>
      </p:sp>
      <p:sp>
        <p:nvSpPr>
          <p:cNvPr id="31" name="Text Placeholder 18">
            <a:extLst>
              <a:ext uri="{FF2B5EF4-FFF2-40B4-BE49-F238E27FC236}">
                <a16:creationId xmlns:a16="http://schemas.microsoft.com/office/drawing/2014/main" id="{FF214FA8-F7B7-40D8-A97C-52E0B0BDE16A}"/>
              </a:ext>
            </a:extLst>
          </p:cNvPr>
          <p:cNvSpPr>
            <a:spLocks noGrp="1"/>
          </p:cNvSpPr>
          <p:nvPr>
            <p:ph type="body" sz="quarter" idx="28" hasCustomPrompt="1"/>
          </p:nvPr>
        </p:nvSpPr>
        <p:spPr>
          <a:xfrm>
            <a:off x="6177834" y="5406900"/>
            <a:ext cx="2443099" cy="361598"/>
          </a:xfrm>
        </p:spPr>
        <p:txBody>
          <a:bodyPr lIns="0">
            <a:normAutofit/>
          </a:bodyPr>
          <a:lstStyle>
            <a:lvl1pPr marL="0" indent="0" algn="ctr">
              <a:lnSpc>
                <a:spcPct val="150000"/>
              </a:lnSpc>
              <a:buFont typeface="Arial" panose="020B0604020202020204" pitchFamily="34" charset="0"/>
              <a:buNone/>
              <a:defRPr sz="1200">
                <a:solidFill>
                  <a:schemeClr val="tx1"/>
                </a:solidFill>
              </a:defRPr>
            </a:lvl1pPr>
          </a:lstStyle>
          <a:p>
            <a:pPr lvl="0"/>
            <a:r>
              <a:rPr lang="en-US"/>
              <a:t>Title</a:t>
            </a:r>
          </a:p>
        </p:txBody>
      </p:sp>
      <p:sp>
        <p:nvSpPr>
          <p:cNvPr id="32" name="Text Placeholder 15">
            <a:extLst>
              <a:ext uri="{FF2B5EF4-FFF2-40B4-BE49-F238E27FC236}">
                <a16:creationId xmlns:a16="http://schemas.microsoft.com/office/drawing/2014/main" id="{56B0AF9E-C16A-4170-A149-1E47AC0D81C5}"/>
              </a:ext>
            </a:extLst>
          </p:cNvPr>
          <p:cNvSpPr>
            <a:spLocks noGrp="1"/>
          </p:cNvSpPr>
          <p:nvPr>
            <p:ph type="body" sz="quarter" idx="29" hasCustomPrompt="1"/>
          </p:nvPr>
        </p:nvSpPr>
        <p:spPr>
          <a:xfrm>
            <a:off x="8800181" y="5057897"/>
            <a:ext cx="2443654" cy="320381"/>
          </a:xfrm>
        </p:spPr>
        <p:txBody>
          <a:bodyPr lIns="0" anchor="ctr">
            <a:noAutofit/>
          </a:bodyPr>
          <a:lstStyle>
            <a:lvl1pPr marL="0" indent="0" algn="ctr">
              <a:buNone/>
              <a:defRPr lang="en-US" sz="1800" kern="1200" cap="all" baseline="0" dirty="0">
                <a:solidFill>
                  <a:schemeClr val="accent1"/>
                </a:solidFill>
                <a:latin typeface="+mj-lt"/>
                <a:ea typeface="+mj-ea"/>
                <a:cs typeface="+mj-cs"/>
              </a:defRPr>
            </a:lvl1pPr>
          </a:lstStyle>
          <a:p>
            <a:pPr lvl="0"/>
            <a:r>
              <a:rPr lang="en-US" err="1"/>
              <a:t>nAME</a:t>
            </a:r>
            <a:endParaRPr lang="en-US"/>
          </a:p>
        </p:txBody>
      </p:sp>
      <p:sp>
        <p:nvSpPr>
          <p:cNvPr id="33" name="Text Placeholder 18">
            <a:extLst>
              <a:ext uri="{FF2B5EF4-FFF2-40B4-BE49-F238E27FC236}">
                <a16:creationId xmlns:a16="http://schemas.microsoft.com/office/drawing/2014/main" id="{B1CB5369-F6CE-41B6-ACE8-9FA5781CB428}"/>
              </a:ext>
            </a:extLst>
          </p:cNvPr>
          <p:cNvSpPr>
            <a:spLocks noGrp="1"/>
          </p:cNvSpPr>
          <p:nvPr>
            <p:ph type="body" sz="quarter" idx="30" hasCustomPrompt="1"/>
          </p:nvPr>
        </p:nvSpPr>
        <p:spPr>
          <a:xfrm>
            <a:off x="8800180" y="5403373"/>
            <a:ext cx="2443099" cy="361598"/>
          </a:xfrm>
        </p:spPr>
        <p:txBody>
          <a:bodyPr lIns="0">
            <a:normAutofit/>
          </a:bodyPr>
          <a:lstStyle>
            <a:lvl1pPr marL="0" indent="0" algn="ctr">
              <a:lnSpc>
                <a:spcPct val="150000"/>
              </a:lnSpc>
              <a:buFont typeface="Arial" panose="020B0604020202020204" pitchFamily="34" charset="0"/>
              <a:buNone/>
              <a:defRPr sz="1200">
                <a:solidFill>
                  <a:schemeClr val="tx1"/>
                </a:solidFill>
              </a:defRPr>
            </a:lvl1pPr>
          </a:lstStyle>
          <a:p>
            <a:pPr lvl="0"/>
            <a:r>
              <a:rPr lang="en-US"/>
              <a:t>Title</a:t>
            </a:r>
          </a:p>
        </p:txBody>
      </p:sp>
    </p:spTree>
    <p:extLst>
      <p:ext uri="{BB962C8B-B14F-4D97-AF65-F5344CB8AC3E}">
        <p14:creationId xmlns:p14="http://schemas.microsoft.com/office/powerpoint/2010/main" val="11411511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am - 8 up">
    <p:spTree>
      <p:nvGrpSpPr>
        <p:cNvPr id="1" name=""/>
        <p:cNvGrpSpPr/>
        <p:nvPr/>
      </p:nvGrpSpPr>
      <p:grpSpPr>
        <a:xfrm>
          <a:off x="0" y="0"/>
          <a:ext cx="0" cy="0"/>
          <a:chOff x="0" y="0"/>
          <a:chExt cx="0" cy="0"/>
        </a:xfrm>
      </p:grpSpPr>
      <p:sp>
        <p:nvSpPr>
          <p:cNvPr id="66" name="Picture Placeholder 65">
            <a:extLst>
              <a:ext uri="{FF2B5EF4-FFF2-40B4-BE49-F238E27FC236}">
                <a16:creationId xmlns:a16="http://schemas.microsoft.com/office/drawing/2014/main" id="{88E0AC7A-AA85-427E-8B83-AEEF229EDA41}"/>
              </a:ext>
            </a:extLst>
          </p:cNvPr>
          <p:cNvSpPr>
            <a:spLocks noGrp="1"/>
          </p:cNvSpPr>
          <p:nvPr>
            <p:ph type="pic" sz="quarter" idx="38"/>
          </p:nvPr>
        </p:nvSpPr>
        <p:spPr>
          <a:xfrm>
            <a:off x="10383802" y="3121794"/>
            <a:ext cx="1808198" cy="1097726"/>
          </a:xfrm>
          <a:custGeom>
            <a:avLst/>
            <a:gdLst>
              <a:gd name="connsiteX0" fmla="*/ 474569 w 1808198"/>
              <a:gd name="connsiteY0" fmla="*/ 0 h 1097726"/>
              <a:gd name="connsiteX1" fmla="*/ 1799279 w 1808198"/>
              <a:gd name="connsiteY1" fmla="*/ 0 h 1097726"/>
              <a:gd name="connsiteX2" fmla="*/ 1808198 w 1808198"/>
              <a:gd name="connsiteY2" fmla="*/ 1097726 h 1097726"/>
              <a:gd name="connsiteX3" fmla="*/ 0 w 1808198"/>
              <a:gd name="connsiteY3" fmla="*/ 1097726 h 1097726"/>
            </a:gdLst>
            <a:ahLst/>
            <a:cxnLst>
              <a:cxn ang="0">
                <a:pos x="connsiteX0" y="connsiteY0"/>
              </a:cxn>
              <a:cxn ang="0">
                <a:pos x="connsiteX1" y="connsiteY1"/>
              </a:cxn>
              <a:cxn ang="0">
                <a:pos x="connsiteX2" y="connsiteY2"/>
              </a:cxn>
              <a:cxn ang="0">
                <a:pos x="connsiteX3" y="connsiteY3"/>
              </a:cxn>
            </a:cxnLst>
            <a:rect l="l" t="t" r="r" b="b"/>
            <a:pathLst>
              <a:path w="1808198" h="1097726">
                <a:moveTo>
                  <a:pt x="474569" y="0"/>
                </a:moveTo>
                <a:lnTo>
                  <a:pt x="1799279" y="0"/>
                </a:lnTo>
                <a:lnTo>
                  <a:pt x="1808198"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63" name="Picture Placeholder 62">
            <a:extLst>
              <a:ext uri="{FF2B5EF4-FFF2-40B4-BE49-F238E27FC236}">
                <a16:creationId xmlns:a16="http://schemas.microsoft.com/office/drawing/2014/main" id="{E6437AD1-FE22-40AE-8BB8-8B8B9C5770F8}"/>
              </a:ext>
            </a:extLst>
          </p:cNvPr>
          <p:cNvSpPr>
            <a:spLocks noGrp="1"/>
          </p:cNvSpPr>
          <p:nvPr>
            <p:ph type="pic" sz="quarter" idx="37"/>
          </p:nvPr>
        </p:nvSpPr>
        <p:spPr>
          <a:xfrm>
            <a:off x="8900427" y="3121794"/>
            <a:ext cx="1799279" cy="1097726"/>
          </a:xfrm>
          <a:custGeom>
            <a:avLst/>
            <a:gdLst>
              <a:gd name="connsiteX0" fmla="*/ 474480 w 1799279"/>
              <a:gd name="connsiteY0" fmla="*/ 0 h 1097726"/>
              <a:gd name="connsiteX1" fmla="*/ 1799279 w 1799279"/>
              <a:gd name="connsiteY1" fmla="*/ 0 h 1097726"/>
              <a:gd name="connsiteX2" fmla="*/ 1324709 w 1799279"/>
              <a:gd name="connsiteY2" fmla="*/ 1097726 h 1097726"/>
              <a:gd name="connsiteX3" fmla="*/ 0 w 1799279"/>
              <a:gd name="connsiteY3" fmla="*/ 1097726 h 1097726"/>
            </a:gdLst>
            <a:ahLst/>
            <a:cxnLst>
              <a:cxn ang="0">
                <a:pos x="connsiteX0" y="connsiteY0"/>
              </a:cxn>
              <a:cxn ang="0">
                <a:pos x="connsiteX1" y="connsiteY1"/>
              </a:cxn>
              <a:cxn ang="0">
                <a:pos x="connsiteX2" y="connsiteY2"/>
              </a:cxn>
              <a:cxn ang="0">
                <a:pos x="connsiteX3" y="connsiteY3"/>
              </a:cxn>
            </a:cxnLst>
            <a:rect l="l" t="t" r="r" b="b"/>
            <a:pathLst>
              <a:path w="1799279" h="1097726">
                <a:moveTo>
                  <a:pt x="474480" y="0"/>
                </a:moveTo>
                <a:lnTo>
                  <a:pt x="1799279" y="0"/>
                </a:lnTo>
                <a:lnTo>
                  <a:pt x="1324709"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60" name="Picture Placeholder 59">
            <a:extLst>
              <a:ext uri="{FF2B5EF4-FFF2-40B4-BE49-F238E27FC236}">
                <a16:creationId xmlns:a16="http://schemas.microsoft.com/office/drawing/2014/main" id="{97978D8E-FCD0-4E7C-BD0B-F2F47BA1B2D5}"/>
              </a:ext>
            </a:extLst>
          </p:cNvPr>
          <p:cNvSpPr>
            <a:spLocks noGrp="1"/>
          </p:cNvSpPr>
          <p:nvPr>
            <p:ph type="pic" sz="quarter" idx="36"/>
          </p:nvPr>
        </p:nvSpPr>
        <p:spPr>
          <a:xfrm>
            <a:off x="7416963" y="3121794"/>
            <a:ext cx="1799279" cy="1097726"/>
          </a:xfrm>
          <a:custGeom>
            <a:avLst/>
            <a:gdLst>
              <a:gd name="connsiteX0" fmla="*/ 474570 w 1799279"/>
              <a:gd name="connsiteY0" fmla="*/ 0 h 1097726"/>
              <a:gd name="connsiteX1" fmla="*/ 1799279 w 1799279"/>
              <a:gd name="connsiteY1" fmla="*/ 0 h 1097726"/>
              <a:gd name="connsiteX2" fmla="*/ 1324799 w 1799279"/>
              <a:gd name="connsiteY2" fmla="*/ 1097726 h 1097726"/>
              <a:gd name="connsiteX3" fmla="*/ 0 w 1799279"/>
              <a:gd name="connsiteY3" fmla="*/ 1097726 h 1097726"/>
            </a:gdLst>
            <a:ahLst/>
            <a:cxnLst>
              <a:cxn ang="0">
                <a:pos x="connsiteX0" y="connsiteY0"/>
              </a:cxn>
              <a:cxn ang="0">
                <a:pos x="connsiteX1" y="connsiteY1"/>
              </a:cxn>
              <a:cxn ang="0">
                <a:pos x="connsiteX2" y="connsiteY2"/>
              </a:cxn>
              <a:cxn ang="0">
                <a:pos x="connsiteX3" y="connsiteY3"/>
              </a:cxn>
            </a:cxnLst>
            <a:rect l="l" t="t" r="r" b="b"/>
            <a:pathLst>
              <a:path w="1799279" h="1097726">
                <a:moveTo>
                  <a:pt x="474570" y="0"/>
                </a:moveTo>
                <a:lnTo>
                  <a:pt x="1799279" y="0"/>
                </a:lnTo>
                <a:lnTo>
                  <a:pt x="1324799"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55" name="Picture Placeholder 54">
            <a:extLst>
              <a:ext uri="{FF2B5EF4-FFF2-40B4-BE49-F238E27FC236}">
                <a16:creationId xmlns:a16="http://schemas.microsoft.com/office/drawing/2014/main" id="{83197EDA-7F24-4C0A-B859-34173E066FC8}"/>
              </a:ext>
            </a:extLst>
          </p:cNvPr>
          <p:cNvSpPr>
            <a:spLocks noGrp="1"/>
          </p:cNvSpPr>
          <p:nvPr>
            <p:ph type="pic" sz="quarter" idx="35"/>
          </p:nvPr>
        </p:nvSpPr>
        <p:spPr>
          <a:xfrm>
            <a:off x="5933589" y="3121794"/>
            <a:ext cx="1799125" cy="1097726"/>
          </a:xfrm>
          <a:custGeom>
            <a:avLst/>
            <a:gdLst>
              <a:gd name="connsiteX0" fmla="*/ 474570 w 1799125"/>
              <a:gd name="connsiteY0" fmla="*/ 0 h 1097726"/>
              <a:gd name="connsiteX1" fmla="*/ 1799125 w 1799125"/>
              <a:gd name="connsiteY1" fmla="*/ 0 h 1097726"/>
              <a:gd name="connsiteX2" fmla="*/ 1799125 w 1799125"/>
              <a:gd name="connsiteY2" fmla="*/ 356 h 1097726"/>
              <a:gd name="connsiteX3" fmla="*/ 1324799 w 1799125"/>
              <a:gd name="connsiteY3" fmla="*/ 1097726 h 1097726"/>
              <a:gd name="connsiteX4" fmla="*/ 0 w 1799125"/>
              <a:gd name="connsiteY4" fmla="*/ 1097726 h 1097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9125" h="1097726">
                <a:moveTo>
                  <a:pt x="474570" y="0"/>
                </a:moveTo>
                <a:lnTo>
                  <a:pt x="1799125" y="0"/>
                </a:lnTo>
                <a:lnTo>
                  <a:pt x="1799125" y="356"/>
                </a:lnTo>
                <a:lnTo>
                  <a:pt x="1324799"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52" name="Picture Placeholder 51">
            <a:extLst>
              <a:ext uri="{FF2B5EF4-FFF2-40B4-BE49-F238E27FC236}">
                <a16:creationId xmlns:a16="http://schemas.microsoft.com/office/drawing/2014/main" id="{D5CFC424-FDBC-4BD5-B5FB-E2C7B5DE6006}"/>
              </a:ext>
            </a:extLst>
          </p:cNvPr>
          <p:cNvSpPr>
            <a:spLocks noGrp="1"/>
          </p:cNvSpPr>
          <p:nvPr>
            <p:ph type="pic" sz="quarter" idx="34"/>
          </p:nvPr>
        </p:nvSpPr>
        <p:spPr>
          <a:xfrm>
            <a:off x="4450214" y="3121794"/>
            <a:ext cx="1799279" cy="1097726"/>
          </a:xfrm>
          <a:custGeom>
            <a:avLst/>
            <a:gdLst>
              <a:gd name="connsiteX0" fmla="*/ 474480 w 1799279"/>
              <a:gd name="connsiteY0" fmla="*/ 0 h 1097726"/>
              <a:gd name="connsiteX1" fmla="*/ 1799279 w 1799279"/>
              <a:gd name="connsiteY1" fmla="*/ 0 h 1097726"/>
              <a:gd name="connsiteX2" fmla="*/ 1324709 w 1799279"/>
              <a:gd name="connsiteY2" fmla="*/ 1097726 h 1097726"/>
              <a:gd name="connsiteX3" fmla="*/ 0 w 1799279"/>
              <a:gd name="connsiteY3" fmla="*/ 1097726 h 1097726"/>
            </a:gdLst>
            <a:ahLst/>
            <a:cxnLst>
              <a:cxn ang="0">
                <a:pos x="connsiteX0" y="connsiteY0"/>
              </a:cxn>
              <a:cxn ang="0">
                <a:pos x="connsiteX1" y="connsiteY1"/>
              </a:cxn>
              <a:cxn ang="0">
                <a:pos x="connsiteX2" y="connsiteY2"/>
              </a:cxn>
              <a:cxn ang="0">
                <a:pos x="connsiteX3" y="connsiteY3"/>
              </a:cxn>
            </a:cxnLst>
            <a:rect l="l" t="t" r="r" b="b"/>
            <a:pathLst>
              <a:path w="1799279" h="1097726">
                <a:moveTo>
                  <a:pt x="474480" y="0"/>
                </a:moveTo>
                <a:lnTo>
                  <a:pt x="1799279" y="0"/>
                </a:lnTo>
                <a:lnTo>
                  <a:pt x="1324709"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49" name="Picture Placeholder 48">
            <a:extLst>
              <a:ext uri="{FF2B5EF4-FFF2-40B4-BE49-F238E27FC236}">
                <a16:creationId xmlns:a16="http://schemas.microsoft.com/office/drawing/2014/main" id="{B2475369-85E0-474D-9454-6911B2BB54D5}"/>
              </a:ext>
            </a:extLst>
          </p:cNvPr>
          <p:cNvSpPr>
            <a:spLocks noGrp="1"/>
          </p:cNvSpPr>
          <p:nvPr>
            <p:ph type="pic" sz="quarter" idx="33"/>
          </p:nvPr>
        </p:nvSpPr>
        <p:spPr>
          <a:xfrm>
            <a:off x="2966838" y="3121794"/>
            <a:ext cx="1799279" cy="1097726"/>
          </a:xfrm>
          <a:custGeom>
            <a:avLst/>
            <a:gdLst>
              <a:gd name="connsiteX0" fmla="*/ 474480 w 1799279"/>
              <a:gd name="connsiteY0" fmla="*/ 0 h 1097726"/>
              <a:gd name="connsiteX1" fmla="*/ 1799279 w 1799279"/>
              <a:gd name="connsiteY1" fmla="*/ 0 h 1097726"/>
              <a:gd name="connsiteX2" fmla="*/ 1324709 w 1799279"/>
              <a:gd name="connsiteY2" fmla="*/ 1097726 h 1097726"/>
              <a:gd name="connsiteX3" fmla="*/ 0 w 1799279"/>
              <a:gd name="connsiteY3" fmla="*/ 1097726 h 1097726"/>
            </a:gdLst>
            <a:ahLst/>
            <a:cxnLst>
              <a:cxn ang="0">
                <a:pos x="connsiteX0" y="connsiteY0"/>
              </a:cxn>
              <a:cxn ang="0">
                <a:pos x="connsiteX1" y="connsiteY1"/>
              </a:cxn>
              <a:cxn ang="0">
                <a:pos x="connsiteX2" y="connsiteY2"/>
              </a:cxn>
              <a:cxn ang="0">
                <a:pos x="connsiteX3" y="connsiteY3"/>
              </a:cxn>
            </a:cxnLst>
            <a:rect l="l" t="t" r="r" b="b"/>
            <a:pathLst>
              <a:path w="1799279" h="1097726">
                <a:moveTo>
                  <a:pt x="474480" y="0"/>
                </a:moveTo>
                <a:lnTo>
                  <a:pt x="1799279" y="0"/>
                </a:lnTo>
                <a:lnTo>
                  <a:pt x="1324709"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46" name="Picture Placeholder 45">
            <a:extLst>
              <a:ext uri="{FF2B5EF4-FFF2-40B4-BE49-F238E27FC236}">
                <a16:creationId xmlns:a16="http://schemas.microsoft.com/office/drawing/2014/main" id="{9231E13B-CD8C-48FC-A6DB-E87F08B46287}"/>
              </a:ext>
            </a:extLst>
          </p:cNvPr>
          <p:cNvSpPr>
            <a:spLocks noGrp="1"/>
          </p:cNvSpPr>
          <p:nvPr>
            <p:ph type="pic" sz="quarter" idx="32"/>
          </p:nvPr>
        </p:nvSpPr>
        <p:spPr>
          <a:xfrm>
            <a:off x="1483375" y="3121794"/>
            <a:ext cx="1799279" cy="1097726"/>
          </a:xfrm>
          <a:custGeom>
            <a:avLst/>
            <a:gdLst>
              <a:gd name="connsiteX0" fmla="*/ 474569 w 1799279"/>
              <a:gd name="connsiteY0" fmla="*/ 0 h 1097726"/>
              <a:gd name="connsiteX1" fmla="*/ 1799279 w 1799279"/>
              <a:gd name="connsiteY1" fmla="*/ 0 h 1097726"/>
              <a:gd name="connsiteX2" fmla="*/ 1324798 w 1799279"/>
              <a:gd name="connsiteY2" fmla="*/ 1097726 h 1097726"/>
              <a:gd name="connsiteX3" fmla="*/ 0 w 1799279"/>
              <a:gd name="connsiteY3" fmla="*/ 1097726 h 1097726"/>
            </a:gdLst>
            <a:ahLst/>
            <a:cxnLst>
              <a:cxn ang="0">
                <a:pos x="connsiteX0" y="connsiteY0"/>
              </a:cxn>
              <a:cxn ang="0">
                <a:pos x="connsiteX1" y="connsiteY1"/>
              </a:cxn>
              <a:cxn ang="0">
                <a:pos x="connsiteX2" y="connsiteY2"/>
              </a:cxn>
              <a:cxn ang="0">
                <a:pos x="connsiteX3" y="connsiteY3"/>
              </a:cxn>
            </a:cxnLst>
            <a:rect l="l" t="t" r="r" b="b"/>
            <a:pathLst>
              <a:path w="1799279" h="1097726">
                <a:moveTo>
                  <a:pt x="474569" y="0"/>
                </a:moveTo>
                <a:lnTo>
                  <a:pt x="1799279" y="0"/>
                </a:lnTo>
                <a:lnTo>
                  <a:pt x="1324798"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43" name="Picture Placeholder 42">
            <a:extLst>
              <a:ext uri="{FF2B5EF4-FFF2-40B4-BE49-F238E27FC236}">
                <a16:creationId xmlns:a16="http://schemas.microsoft.com/office/drawing/2014/main" id="{9A7D62AC-CCFA-44C3-98ED-F750B562B964}"/>
              </a:ext>
            </a:extLst>
          </p:cNvPr>
          <p:cNvSpPr>
            <a:spLocks noGrp="1"/>
          </p:cNvSpPr>
          <p:nvPr>
            <p:ph type="pic" sz="quarter" idx="31"/>
          </p:nvPr>
        </p:nvSpPr>
        <p:spPr>
          <a:xfrm>
            <a:off x="1" y="3121794"/>
            <a:ext cx="1799279" cy="1097726"/>
          </a:xfrm>
          <a:custGeom>
            <a:avLst/>
            <a:gdLst>
              <a:gd name="connsiteX0" fmla="*/ 0 w 1799279"/>
              <a:gd name="connsiteY0" fmla="*/ 0 h 1097726"/>
              <a:gd name="connsiteX1" fmla="*/ 1799279 w 1799279"/>
              <a:gd name="connsiteY1" fmla="*/ 0 h 1097726"/>
              <a:gd name="connsiteX2" fmla="*/ 1324709 w 1799279"/>
              <a:gd name="connsiteY2" fmla="*/ 1097726 h 1097726"/>
              <a:gd name="connsiteX3" fmla="*/ 0 w 1799279"/>
              <a:gd name="connsiteY3" fmla="*/ 1097726 h 1097726"/>
            </a:gdLst>
            <a:ahLst/>
            <a:cxnLst>
              <a:cxn ang="0">
                <a:pos x="connsiteX0" y="connsiteY0"/>
              </a:cxn>
              <a:cxn ang="0">
                <a:pos x="connsiteX1" y="connsiteY1"/>
              </a:cxn>
              <a:cxn ang="0">
                <a:pos x="connsiteX2" y="connsiteY2"/>
              </a:cxn>
              <a:cxn ang="0">
                <a:pos x="connsiteX3" y="connsiteY3"/>
              </a:cxn>
            </a:cxnLst>
            <a:rect l="l" t="t" r="r" b="b"/>
            <a:pathLst>
              <a:path w="1799279" h="1097726">
                <a:moveTo>
                  <a:pt x="0" y="0"/>
                </a:moveTo>
                <a:lnTo>
                  <a:pt x="1799279" y="0"/>
                </a:lnTo>
                <a:lnTo>
                  <a:pt x="1324709" y="1097726"/>
                </a:lnTo>
                <a:lnTo>
                  <a:pt x="0" y="1097726"/>
                </a:lnTo>
                <a:close/>
              </a:path>
            </a:pathLst>
          </a:custGeom>
        </p:spPr>
        <p:txBody>
          <a:bodyPr wrap="square" anchor="ctr">
            <a:noAutofit/>
          </a:bodyPr>
          <a:lstStyle>
            <a:lvl1pPr marL="0" indent="0" algn="ctr">
              <a:buNone/>
              <a:defRPr sz="1050"/>
            </a:lvl1pPr>
          </a:lstStyle>
          <a:p>
            <a:r>
              <a:rPr lang="en-US"/>
              <a:t>Click icon to add picture</a:t>
            </a:r>
          </a:p>
        </p:txBody>
      </p:sp>
      <p:sp>
        <p:nvSpPr>
          <p:cNvPr id="3" name="Date Placeholder 2">
            <a:extLst>
              <a:ext uri="{FF2B5EF4-FFF2-40B4-BE49-F238E27FC236}">
                <a16:creationId xmlns:a16="http://schemas.microsoft.com/office/drawing/2014/main" id="{CEEF1FEE-F11E-4D86-B18A-334DC8379152}"/>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E143D405-92C8-41A3-8CA8-EAB7EE6E983D}"/>
              </a:ext>
            </a:extLst>
          </p:cNvPr>
          <p:cNvSpPr>
            <a:spLocks noGrp="1"/>
          </p:cNvSpPr>
          <p:nvPr>
            <p:ph type="ftr" sz="quarter" idx="11"/>
          </p:nvPr>
        </p:nvSpPr>
        <p:spPr/>
        <p:txBody>
          <a:bodyPr/>
          <a:lstStyle/>
          <a:p>
            <a:r>
              <a:rPr lang="en-US"/>
              <a:t>Pitch deck</a:t>
            </a:r>
          </a:p>
        </p:txBody>
      </p:sp>
      <p:sp>
        <p:nvSpPr>
          <p:cNvPr id="5" name="Slide Number Placeholder 4">
            <a:extLst>
              <a:ext uri="{FF2B5EF4-FFF2-40B4-BE49-F238E27FC236}">
                <a16:creationId xmlns:a16="http://schemas.microsoft.com/office/drawing/2014/main" id="{8813E559-638A-4105-95C4-0812BAFB7E3E}"/>
              </a:ext>
            </a:extLst>
          </p:cNvPr>
          <p:cNvSpPr>
            <a:spLocks noGrp="1"/>
          </p:cNvSpPr>
          <p:nvPr>
            <p:ph type="sldNum" sz="quarter" idx="12"/>
          </p:nvPr>
        </p:nvSpPr>
        <p:spPr/>
        <p:txBody>
          <a:bodyPr/>
          <a:lstStyle/>
          <a:p>
            <a:fld id="{9FF96520-E4CE-4EAD-8ABF-1D2297D6B3AA}" type="slidenum">
              <a:rPr lang="en-US" smtClean="0"/>
              <a:t>‹#›</a:t>
            </a:fld>
            <a:endParaRPr lang="en-US"/>
          </a:p>
        </p:txBody>
      </p:sp>
      <p:sp>
        <p:nvSpPr>
          <p:cNvPr id="25" name="Title 1">
            <a:extLst>
              <a:ext uri="{FF2B5EF4-FFF2-40B4-BE49-F238E27FC236}">
                <a16:creationId xmlns:a16="http://schemas.microsoft.com/office/drawing/2014/main" id="{0157B5A6-CA34-4D5D-9A70-14D478D55DE0}"/>
              </a:ext>
            </a:extLst>
          </p:cNvPr>
          <p:cNvSpPr>
            <a:spLocks noGrp="1"/>
          </p:cNvSpPr>
          <p:nvPr>
            <p:ph type="title"/>
          </p:nvPr>
        </p:nvSpPr>
        <p:spPr>
          <a:xfrm>
            <a:off x="1034142" y="670094"/>
            <a:ext cx="10134601" cy="924808"/>
          </a:xfrm>
        </p:spPr>
        <p:txBody>
          <a:bodyPr lIns="0">
            <a:normAutofit/>
          </a:bodyPr>
          <a:lstStyle>
            <a:lvl1pPr algn="ctr">
              <a:defRPr lang="en-US" sz="2800" kern="1200" cap="all" baseline="0" dirty="0">
                <a:solidFill>
                  <a:schemeClr val="accent1"/>
                </a:solidFill>
                <a:latin typeface="+mj-lt"/>
                <a:ea typeface="+mj-ea"/>
                <a:cs typeface="+mj-cs"/>
              </a:defRPr>
            </a:lvl1pPr>
          </a:lstStyle>
          <a:p>
            <a:r>
              <a:rPr lang="en-US"/>
              <a:t>Click to edit Master title style</a:t>
            </a:r>
          </a:p>
        </p:txBody>
      </p:sp>
      <p:sp>
        <p:nvSpPr>
          <p:cNvPr id="28" name="Text Placeholder 15">
            <a:extLst>
              <a:ext uri="{FF2B5EF4-FFF2-40B4-BE49-F238E27FC236}">
                <a16:creationId xmlns:a16="http://schemas.microsoft.com/office/drawing/2014/main" id="{C0CAE507-1952-49D5-A01E-F3CEA53FEF39}"/>
              </a:ext>
            </a:extLst>
          </p:cNvPr>
          <p:cNvSpPr>
            <a:spLocks noGrp="1"/>
          </p:cNvSpPr>
          <p:nvPr>
            <p:ph type="body" sz="quarter" idx="25" hasCustomPrompt="1"/>
          </p:nvPr>
        </p:nvSpPr>
        <p:spPr>
          <a:xfrm>
            <a:off x="0" y="2325820"/>
            <a:ext cx="1799279"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29" name="Text Placeholder 18">
            <a:extLst>
              <a:ext uri="{FF2B5EF4-FFF2-40B4-BE49-F238E27FC236}">
                <a16:creationId xmlns:a16="http://schemas.microsoft.com/office/drawing/2014/main" id="{BC2F8ABF-1CD3-4283-BBC9-9536E8C0451D}"/>
              </a:ext>
            </a:extLst>
          </p:cNvPr>
          <p:cNvSpPr>
            <a:spLocks noGrp="1"/>
          </p:cNvSpPr>
          <p:nvPr>
            <p:ph type="body" sz="quarter" idx="26" hasCustomPrompt="1"/>
          </p:nvPr>
        </p:nvSpPr>
        <p:spPr>
          <a:xfrm>
            <a:off x="409" y="2586626"/>
            <a:ext cx="1798870"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
        <p:nvSpPr>
          <p:cNvPr id="67" name="Text Placeholder 15">
            <a:extLst>
              <a:ext uri="{FF2B5EF4-FFF2-40B4-BE49-F238E27FC236}">
                <a16:creationId xmlns:a16="http://schemas.microsoft.com/office/drawing/2014/main" id="{F3625817-ADC5-402C-BF70-E72E180EA94F}"/>
              </a:ext>
            </a:extLst>
          </p:cNvPr>
          <p:cNvSpPr>
            <a:spLocks noGrp="1"/>
          </p:cNvSpPr>
          <p:nvPr>
            <p:ph type="body" sz="quarter" idx="39" hasCustomPrompt="1"/>
          </p:nvPr>
        </p:nvSpPr>
        <p:spPr>
          <a:xfrm>
            <a:off x="3429000" y="2325820"/>
            <a:ext cx="1337117"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68" name="Text Placeholder 18">
            <a:extLst>
              <a:ext uri="{FF2B5EF4-FFF2-40B4-BE49-F238E27FC236}">
                <a16:creationId xmlns:a16="http://schemas.microsoft.com/office/drawing/2014/main" id="{1CD742BF-928E-4F96-A707-0762F7415A8F}"/>
              </a:ext>
            </a:extLst>
          </p:cNvPr>
          <p:cNvSpPr>
            <a:spLocks noGrp="1"/>
          </p:cNvSpPr>
          <p:nvPr>
            <p:ph type="body" sz="quarter" idx="40" hasCustomPrompt="1"/>
          </p:nvPr>
        </p:nvSpPr>
        <p:spPr>
          <a:xfrm>
            <a:off x="3429005" y="2586626"/>
            <a:ext cx="1336813"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
        <p:nvSpPr>
          <p:cNvPr id="69" name="Text Placeholder 15">
            <a:extLst>
              <a:ext uri="{FF2B5EF4-FFF2-40B4-BE49-F238E27FC236}">
                <a16:creationId xmlns:a16="http://schemas.microsoft.com/office/drawing/2014/main" id="{F63CF451-68B6-4006-B393-3926AD5577FC}"/>
              </a:ext>
            </a:extLst>
          </p:cNvPr>
          <p:cNvSpPr>
            <a:spLocks noGrp="1"/>
          </p:cNvSpPr>
          <p:nvPr>
            <p:ph type="body" sz="quarter" idx="41" hasCustomPrompt="1"/>
          </p:nvPr>
        </p:nvSpPr>
        <p:spPr>
          <a:xfrm>
            <a:off x="6395597" y="2325820"/>
            <a:ext cx="1337117"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70" name="Text Placeholder 18">
            <a:extLst>
              <a:ext uri="{FF2B5EF4-FFF2-40B4-BE49-F238E27FC236}">
                <a16:creationId xmlns:a16="http://schemas.microsoft.com/office/drawing/2014/main" id="{0812886F-184C-40A8-A729-8B4B49268797}"/>
              </a:ext>
            </a:extLst>
          </p:cNvPr>
          <p:cNvSpPr>
            <a:spLocks noGrp="1"/>
          </p:cNvSpPr>
          <p:nvPr>
            <p:ph type="body" sz="quarter" idx="42" hasCustomPrompt="1"/>
          </p:nvPr>
        </p:nvSpPr>
        <p:spPr>
          <a:xfrm>
            <a:off x="6395602" y="2586626"/>
            <a:ext cx="1336813"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
        <p:nvSpPr>
          <p:cNvPr id="71" name="Text Placeholder 15">
            <a:extLst>
              <a:ext uri="{FF2B5EF4-FFF2-40B4-BE49-F238E27FC236}">
                <a16:creationId xmlns:a16="http://schemas.microsoft.com/office/drawing/2014/main" id="{227745AB-F0A1-4D69-B3E7-1E05EC5A83C9}"/>
              </a:ext>
            </a:extLst>
          </p:cNvPr>
          <p:cNvSpPr>
            <a:spLocks noGrp="1"/>
          </p:cNvSpPr>
          <p:nvPr>
            <p:ph type="body" sz="quarter" idx="43" hasCustomPrompt="1"/>
          </p:nvPr>
        </p:nvSpPr>
        <p:spPr>
          <a:xfrm>
            <a:off x="9371508" y="2325820"/>
            <a:ext cx="1337117"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72" name="Text Placeholder 18">
            <a:extLst>
              <a:ext uri="{FF2B5EF4-FFF2-40B4-BE49-F238E27FC236}">
                <a16:creationId xmlns:a16="http://schemas.microsoft.com/office/drawing/2014/main" id="{FA1D1660-FDA5-41B8-9EE3-ADA0E15F0CD7}"/>
              </a:ext>
            </a:extLst>
          </p:cNvPr>
          <p:cNvSpPr>
            <a:spLocks noGrp="1"/>
          </p:cNvSpPr>
          <p:nvPr>
            <p:ph type="body" sz="quarter" idx="44" hasCustomPrompt="1"/>
          </p:nvPr>
        </p:nvSpPr>
        <p:spPr>
          <a:xfrm>
            <a:off x="9371513" y="2586626"/>
            <a:ext cx="1336813"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
        <p:nvSpPr>
          <p:cNvPr id="73" name="Text Placeholder 15">
            <a:extLst>
              <a:ext uri="{FF2B5EF4-FFF2-40B4-BE49-F238E27FC236}">
                <a16:creationId xmlns:a16="http://schemas.microsoft.com/office/drawing/2014/main" id="{40B672B5-5EF2-428E-8952-03BB5F47FB44}"/>
              </a:ext>
            </a:extLst>
          </p:cNvPr>
          <p:cNvSpPr>
            <a:spLocks noGrp="1"/>
          </p:cNvSpPr>
          <p:nvPr>
            <p:ph type="body" sz="quarter" idx="45" hasCustomPrompt="1"/>
          </p:nvPr>
        </p:nvSpPr>
        <p:spPr>
          <a:xfrm>
            <a:off x="1483375" y="4507480"/>
            <a:ext cx="1337117"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74" name="Text Placeholder 18">
            <a:extLst>
              <a:ext uri="{FF2B5EF4-FFF2-40B4-BE49-F238E27FC236}">
                <a16:creationId xmlns:a16="http://schemas.microsoft.com/office/drawing/2014/main" id="{AAB3392A-4B63-483C-B97B-A962BA72959A}"/>
              </a:ext>
            </a:extLst>
          </p:cNvPr>
          <p:cNvSpPr>
            <a:spLocks noGrp="1"/>
          </p:cNvSpPr>
          <p:nvPr>
            <p:ph type="body" sz="quarter" idx="46" hasCustomPrompt="1"/>
          </p:nvPr>
        </p:nvSpPr>
        <p:spPr>
          <a:xfrm>
            <a:off x="1483380" y="4768286"/>
            <a:ext cx="1336813"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
        <p:nvSpPr>
          <p:cNvPr id="75" name="Text Placeholder 15">
            <a:extLst>
              <a:ext uri="{FF2B5EF4-FFF2-40B4-BE49-F238E27FC236}">
                <a16:creationId xmlns:a16="http://schemas.microsoft.com/office/drawing/2014/main" id="{52F154E0-81D0-4ED7-81F5-F2A41F6EE2EA}"/>
              </a:ext>
            </a:extLst>
          </p:cNvPr>
          <p:cNvSpPr>
            <a:spLocks noGrp="1"/>
          </p:cNvSpPr>
          <p:nvPr>
            <p:ph type="body" sz="quarter" idx="47" hasCustomPrompt="1"/>
          </p:nvPr>
        </p:nvSpPr>
        <p:spPr>
          <a:xfrm>
            <a:off x="4457493" y="4507480"/>
            <a:ext cx="1337117"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76" name="Text Placeholder 18">
            <a:extLst>
              <a:ext uri="{FF2B5EF4-FFF2-40B4-BE49-F238E27FC236}">
                <a16:creationId xmlns:a16="http://schemas.microsoft.com/office/drawing/2014/main" id="{D57D2666-5AA0-4552-8434-DE134549DA05}"/>
              </a:ext>
            </a:extLst>
          </p:cNvPr>
          <p:cNvSpPr>
            <a:spLocks noGrp="1"/>
          </p:cNvSpPr>
          <p:nvPr>
            <p:ph type="body" sz="quarter" idx="48" hasCustomPrompt="1"/>
          </p:nvPr>
        </p:nvSpPr>
        <p:spPr>
          <a:xfrm>
            <a:off x="4457498" y="4768286"/>
            <a:ext cx="1336813"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
        <p:nvSpPr>
          <p:cNvPr id="77" name="Text Placeholder 15">
            <a:extLst>
              <a:ext uri="{FF2B5EF4-FFF2-40B4-BE49-F238E27FC236}">
                <a16:creationId xmlns:a16="http://schemas.microsoft.com/office/drawing/2014/main" id="{7E6E0780-44C2-48C7-99F2-E711D9BFA855}"/>
              </a:ext>
            </a:extLst>
          </p:cNvPr>
          <p:cNvSpPr>
            <a:spLocks noGrp="1"/>
          </p:cNvSpPr>
          <p:nvPr>
            <p:ph type="body" sz="quarter" idx="49" hasCustomPrompt="1"/>
          </p:nvPr>
        </p:nvSpPr>
        <p:spPr>
          <a:xfrm>
            <a:off x="7416963" y="4502202"/>
            <a:ext cx="1337117"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78" name="Text Placeholder 18">
            <a:extLst>
              <a:ext uri="{FF2B5EF4-FFF2-40B4-BE49-F238E27FC236}">
                <a16:creationId xmlns:a16="http://schemas.microsoft.com/office/drawing/2014/main" id="{41A5DBDC-E19D-4B74-863C-D63A78E49380}"/>
              </a:ext>
            </a:extLst>
          </p:cNvPr>
          <p:cNvSpPr>
            <a:spLocks noGrp="1"/>
          </p:cNvSpPr>
          <p:nvPr>
            <p:ph type="body" sz="quarter" idx="50" hasCustomPrompt="1"/>
          </p:nvPr>
        </p:nvSpPr>
        <p:spPr>
          <a:xfrm>
            <a:off x="7416968" y="4763008"/>
            <a:ext cx="1336813"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
        <p:nvSpPr>
          <p:cNvPr id="79" name="Text Placeholder 15">
            <a:extLst>
              <a:ext uri="{FF2B5EF4-FFF2-40B4-BE49-F238E27FC236}">
                <a16:creationId xmlns:a16="http://schemas.microsoft.com/office/drawing/2014/main" id="{EEFB1377-2783-49F1-A131-38F4B63B90C4}"/>
              </a:ext>
            </a:extLst>
          </p:cNvPr>
          <p:cNvSpPr>
            <a:spLocks noGrp="1"/>
          </p:cNvSpPr>
          <p:nvPr>
            <p:ph type="body" sz="quarter" idx="51" hasCustomPrompt="1"/>
          </p:nvPr>
        </p:nvSpPr>
        <p:spPr>
          <a:xfrm>
            <a:off x="10376433" y="4527297"/>
            <a:ext cx="1799279" cy="320381"/>
          </a:xfrm>
        </p:spPr>
        <p:txBody>
          <a:bodyPr lIns="0" anchor="ctr">
            <a:noAutofit/>
          </a:bodyPr>
          <a:lstStyle>
            <a:lvl1pPr marL="0" indent="0" algn="ctr">
              <a:buNone/>
              <a:defRPr lang="en-US" sz="1200" kern="1200" cap="all" baseline="0" dirty="0">
                <a:solidFill>
                  <a:schemeClr val="accent1"/>
                </a:solidFill>
                <a:latin typeface="+mj-lt"/>
                <a:ea typeface="+mj-ea"/>
                <a:cs typeface="+mj-cs"/>
              </a:defRPr>
            </a:lvl1pPr>
          </a:lstStyle>
          <a:p>
            <a:pPr lvl="0"/>
            <a:r>
              <a:rPr lang="en-US"/>
              <a:t>name</a:t>
            </a:r>
          </a:p>
        </p:txBody>
      </p:sp>
      <p:sp>
        <p:nvSpPr>
          <p:cNvPr id="80" name="Text Placeholder 18">
            <a:extLst>
              <a:ext uri="{FF2B5EF4-FFF2-40B4-BE49-F238E27FC236}">
                <a16:creationId xmlns:a16="http://schemas.microsoft.com/office/drawing/2014/main" id="{C188F315-95C8-490A-AB31-6B6D7A7A5357}"/>
              </a:ext>
            </a:extLst>
          </p:cNvPr>
          <p:cNvSpPr>
            <a:spLocks noGrp="1"/>
          </p:cNvSpPr>
          <p:nvPr>
            <p:ph type="body" sz="quarter" idx="52" hasCustomPrompt="1"/>
          </p:nvPr>
        </p:nvSpPr>
        <p:spPr>
          <a:xfrm>
            <a:off x="10376438" y="4788103"/>
            <a:ext cx="1798870" cy="361598"/>
          </a:xfrm>
        </p:spPr>
        <p:txBody>
          <a:bodyPr lIns="0">
            <a:normAutofit/>
          </a:bodyPr>
          <a:lstStyle>
            <a:lvl1pPr marL="0" indent="0" algn="ctr">
              <a:lnSpc>
                <a:spcPct val="150000"/>
              </a:lnSpc>
              <a:buFont typeface="Arial" panose="020B0604020202020204" pitchFamily="34" charset="0"/>
              <a:buNone/>
              <a:defRPr sz="900">
                <a:solidFill>
                  <a:schemeClr val="tx1"/>
                </a:solidFill>
              </a:defRPr>
            </a:lvl1pPr>
          </a:lstStyle>
          <a:p>
            <a:pPr lvl="0"/>
            <a:r>
              <a:rPr lang="en-US"/>
              <a:t>Title</a:t>
            </a:r>
          </a:p>
        </p:txBody>
      </p:sp>
    </p:spTree>
    <p:extLst>
      <p:ext uri="{BB962C8B-B14F-4D97-AF65-F5344CB8AC3E}">
        <p14:creationId xmlns:p14="http://schemas.microsoft.com/office/powerpoint/2010/main" val="10519082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4 column with ic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6B45A-9FA0-4D2A-8BEF-4709BD5C14CA}"/>
              </a:ext>
            </a:extLst>
          </p:cNvPr>
          <p:cNvSpPr>
            <a:spLocks noGrp="1"/>
          </p:cNvSpPr>
          <p:nvPr>
            <p:ph type="title"/>
          </p:nvPr>
        </p:nvSpPr>
        <p:spPr>
          <a:xfrm>
            <a:off x="1034142" y="1110286"/>
            <a:ext cx="10515600" cy="924808"/>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sp>
        <p:nvSpPr>
          <p:cNvPr id="3" name="Date Placeholder 2">
            <a:extLst>
              <a:ext uri="{FF2B5EF4-FFF2-40B4-BE49-F238E27FC236}">
                <a16:creationId xmlns:a16="http://schemas.microsoft.com/office/drawing/2014/main" id="{98EC90C5-A811-4E5C-ADD1-A89DB4E94DAA}"/>
              </a:ext>
            </a:extLst>
          </p:cNvPr>
          <p:cNvSpPr>
            <a:spLocks noGrp="1"/>
          </p:cNvSpPr>
          <p:nvPr>
            <p:ph type="dt" sz="half" idx="20"/>
          </p:nvPr>
        </p:nvSpPr>
        <p:spPr/>
        <p:txBody>
          <a:bodyPr/>
          <a:lstStyle/>
          <a:p>
            <a:endParaRPr lang="en-US"/>
          </a:p>
        </p:txBody>
      </p:sp>
      <p:sp>
        <p:nvSpPr>
          <p:cNvPr id="4" name="Footer Placeholder 3">
            <a:extLst>
              <a:ext uri="{FF2B5EF4-FFF2-40B4-BE49-F238E27FC236}">
                <a16:creationId xmlns:a16="http://schemas.microsoft.com/office/drawing/2014/main" id="{3356B621-AE19-45D3-B25F-23256C242DDD}"/>
              </a:ext>
            </a:extLst>
          </p:cNvPr>
          <p:cNvSpPr>
            <a:spLocks noGrp="1"/>
          </p:cNvSpPr>
          <p:nvPr>
            <p:ph type="ftr" sz="quarter" idx="21"/>
          </p:nvPr>
        </p:nvSpPr>
        <p:spPr/>
        <p:txBody>
          <a:bodyPr/>
          <a:lstStyle/>
          <a:p>
            <a:r>
              <a:rPr lang="en-US"/>
              <a:t>Pitch deck</a:t>
            </a:r>
          </a:p>
        </p:txBody>
      </p:sp>
      <p:sp>
        <p:nvSpPr>
          <p:cNvPr id="5" name="Slide Number Placeholder 4">
            <a:extLst>
              <a:ext uri="{FF2B5EF4-FFF2-40B4-BE49-F238E27FC236}">
                <a16:creationId xmlns:a16="http://schemas.microsoft.com/office/drawing/2014/main" id="{158BDCB2-D8C3-4571-8154-76BEA9AE41A8}"/>
              </a:ext>
            </a:extLst>
          </p:cNvPr>
          <p:cNvSpPr>
            <a:spLocks noGrp="1"/>
          </p:cNvSpPr>
          <p:nvPr>
            <p:ph type="sldNum" sz="quarter" idx="22"/>
          </p:nvPr>
        </p:nvSpPr>
        <p:spPr/>
        <p:txBody>
          <a:bodyPr/>
          <a:lstStyle/>
          <a:p>
            <a:fld id="{B5CEABB6-07DC-46E8-9B57-56EC44A396E5}" type="slidenum">
              <a:rPr lang="en-US" smtClean="0"/>
              <a:t>‹#›</a:t>
            </a:fld>
            <a:endParaRPr lang="en-US"/>
          </a:p>
        </p:txBody>
      </p:sp>
      <p:cxnSp>
        <p:nvCxnSpPr>
          <p:cNvPr id="7" name="Straight Connector 6">
            <a:extLst>
              <a:ext uri="{FF2B5EF4-FFF2-40B4-BE49-F238E27FC236}">
                <a16:creationId xmlns:a16="http://schemas.microsoft.com/office/drawing/2014/main" id="{F87A579D-F737-4350-8205-BCA37BAFE1AB}"/>
              </a:ext>
            </a:extLst>
          </p:cNvPr>
          <p:cNvCxnSpPr>
            <a:cxnSpLocks/>
          </p:cNvCxnSpPr>
          <p:nvPr userDrawn="1"/>
        </p:nvCxnSpPr>
        <p:spPr>
          <a:xfrm>
            <a:off x="1121228" y="0"/>
            <a:ext cx="0" cy="1110286"/>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0" name="Text Placeholder 2">
            <a:extLst>
              <a:ext uri="{FF2B5EF4-FFF2-40B4-BE49-F238E27FC236}">
                <a16:creationId xmlns:a16="http://schemas.microsoft.com/office/drawing/2014/main" id="{3135F811-46C6-4574-99D7-6B90FE873BDF}"/>
              </a:ext>
            </a:extLst>
          </p:cNvPr>
          <p:cNvSpPr>
            <a:spLocks noGrp="1"/>
          </p:cNvSpPr>
          <p:nvPr>
            <p:ph type="body" idx="1" hasCustomPrompt="1"/>
          </p:nvPr>
        </p:nvSpPr>
        <p:spPr>
          <a:xfrm>
            <a:off x="838200" y="3788813"/>
            <a:ext cx="2330726" cy="804859"/>
          </a:xfrm>
        </p:spPr>
        <p:txBody>
          <a:bodyPr lIns="0" rIns="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21" name="Content Placeholder 3">
            <a:extLst>
              <a:ext uri="{FF2B5EF4-FFF2-40B4-BE49-F238E27FC236}">
                <a16:creationId xmlns:a16="http://schemas.microsoft.com/office/drawing/2014/main" id="{AB03F056-6BD3-4D1E-B794-6796E05CC4CF}"/>
              </a:ext>
            </a:extLst>
          </p:cNvPr>
          <p:cNvSpPr>
            <a:spLocks noGrp="1"/>
          </p:cNvSpPr>
          <p:nvPr>
            <p:ph sz="half" idx="2"/>
          </p:nvPr>
        </p:nvSpPr>
        <p:spPr>
          <a:xfrm>
            <a:off x="838200" y="5120722"/>
            <a:ext cx="2330726" cy="853167"/>
          </a:xfrm>
        </p:spPr>
        <p:txBody>
          <a:bodyPr lIns="0" rIns="0">
            <a:normAutofit/>
          </a:bodyPr>
          <a:lstStyle>
            <a:lvl1pPr marL="0" indent="0" algn="ctr">
              <a:lnSpc>
                <a:spcPct val="100000"/>
              </a:lnSpc>
              <a:buNone/>
              <a:defRPr sz="12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22" name="Text Placeholder 4">
            <a:extLst>
              <a:ext uri="{FF2B5EF4-FFF2-40B4-BE49-F238E27FC236}">
                <a16:creationId xmlns:a16="http://schemas.microsoft.com/office/drawing/2014/main" id="{DD442E15-02E7-470A-B455-1641DC03E513}"/>
              </a:ext>
            </a:extLst>
          </p:cNvPr>
          <p:cNvSpPr>
            <a:spLocks noGrp="1"/>
          </p:cNvSpPr>
          <p:nvPr>
            <p:ph type="body" sz="quarter" idx="3" hasCustomPrompt="1"/>
          </p:nvPr>
        </p:nvSpPr>
        <p:spPr>
          <a:xfrm>
            <a:off x="3562665" y="3788813"/>
            <a:ext cx="2342205" cy="804859"/>
          </a:xfrm>
        </p:spPr>
        <p:txBody>
          <a:bodyPr lIns="0" rIns="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23" name="Content Placeholder 5">
            <a:extLst>
              <a:ext uri="{FF2B5EF4-FFF2-40B4-BE49-F238E27FC236}">
                <a16:creationId xmlns:a16="http://schemas.microsoft.com/office/drawing/2014/main" id="{7AB804A3-DDE8-4F7C-AA96-94BD898660F1}"/>
              </a:ext>
            </a:extLst>
          </p:cNvPr>
          <p:cNvSpPr>
            <a:spLocks noGrp="1"/>
          </p:cNvSpPr>
          <p:nvPr>
            <p:ph sz="quarter" idx="4"/>
          </p:nvPr>
        </p:nvSpPr>
        <p:spPr>
          <a:xfrm>
            <a:off x="3562665" y="5120722"/>
            <a:ext cx="2342205" cy="853167"/>
          </a:xfrm>
        </p:spPr>
        <p:txBody>
          <a:bodyPr lIns="0" rIns="0">
            <a:normAutofit/>
          </a:bodyPr>
          <a:lstStyle>
            <a:lvl1pPr marL="0" indent="0" algn="ctr">
              <a:lnSpc>
                <a:spcPct val="100000"/>
              </a:lnSpc>
              <a:buNone/>
              <a:defRPr sz="12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24" name="Text Placeholder 2">
            <a:extLst>
              <a:ext uri="{FF2B5EF4-FFF2-40B4-BE49-F238E27FC236}">
                <a16:creationId xmlns:a16="http://schemas.microsoft.com/office/drawing/2014/main" id="{41D76E21-775F-4F86-8F17-E8258055D6DE}"/>
              </a:ext>
            </a:extLst>
          </p:cNvPr>
          <p:cNvSpPr>
            <a:spLocks noGrp="1"/>
          </p:cNvSpPr>
          <p:nvPr>
            <p:ph type="body" idx="13" hasCustomPrompt="1"/>
          </p:nvPr>
        </p:nvSpPr>
        <p:spPr>
          <a:xfrm>
            <a:off x="6298609" y="3788813"/>
            <a:ext cx="2330726" cy="804859"/>
          </a:xfrm>
        </p:spPr>
        <p:txBody>
          <a:bodyPr lIns="0" rIns="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25" name="Content Placeholder 3">
            <a:extLst>
              <a:ext uri="{FF2B5EF4-FFF2-40B4-BE49-F238E27FC236}">
                <a16:creationId xmlns:a16="http://schemas.microsoft.com/office/drawing/2014/main" id="{290EB005-534F-4E5E-81D4-3795AF32C8FB}"/>
              </a:ext>
            </a:extLst>
          </p:cNvPr>
          <p:cNvSpPr>
            <a:spLocks noGrp="1"/>
          </p:cNvSpPr>
          <p:nvPr>
            <p:ph sz="half" idx="14"/>
          </p:nvPr>
        </p:nvSpPr>
        <p:spPr>
          <a:xfrm>
            <a:off x="6298609" y="5120722"/>
            <a:ext cx="2330726" cy="853167"/>
          </a:xfrm>
        </p:spPr>
        <p:txBody>
          <a:bodyPr lIns="0" rIns="0">
            <a:normAutofit/>
          </a:bodyPr>
          <a:lstStyle>
            <a:lvl1pPr marL="0" indent="0" algn="ctr">
              <a:lnSpc>
                <a:spcPct val="100000"/>
              </a:lnSpc>
              <a:buNone/>
              <a:defRPr sz="12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26" name="Text Placeholder 2">
            <a:extLst>
              <a:ext uri="{FF2B5EF4-FFF2-40B4-BE49-F238E27FC236}">
                <a16:creationId xmlns:a16="http://schemas.microsoft.com/office/drawing/2014/main" id="{4DDA664B-9E00-41E2-903A-87130EEDB2DF}"/>
              </a:ext>
            </a:extLst>
          </p:cNvPr>
          <p:cNvSpPr>
            <a:spLocks noGrp="1"/>
          </p:cNvSpPr>
          <p:nvPr>
            <p:ph type="body" idx="15" hasCustomPrompt="1"/>
          </p:nvPr>
        </p:nvSpPr>
        <p:spPr>
          <a:xfrm>
            <a:off x="9023074" y="3788457"/>
            <a:ext cx="2330726" cy="804859"/>
          </a:xfrm>
        </p:spPr>
        <p:txBody>
          <a:bodyPr lIns="0" rIns="0" anchor="b">
            <a:noAutofit/>
          </a:bodyPr>
          <a:lstStyle>
            <a:lvl1pPr marL="0" indent="0" algn="ctr">
              <a:buNone/>
              <a:defRPr lang="en-US" sz="3200" kern="1200" spc="150" baseline="0" dirty="0" smtClean="0">
                <a:solidFill>
                  <a:schemeClr val="tx1">
                    <a:lumMod val="75000"/>
                    <a:lumOff val="25000"/>
                  </a:schemeClr>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a:t>
            </a:r>
          </a:p>
        </p:txBody>
      </p:sp>
      <p:sp>
        <p:nvSpPr>
          <p:cNvPr id="27" name="Content Placeholder 3">
            <a:extLst>
              <a:ext uri="{FF2B5EF4-FFF2-40B4-BE49-F238E27FC236}">
                <a16:creationId xmlns:a16="http://schemas.microsoft.com/office/drawing/2014/main" id="{F38183B6-48F8-4715-8596-BFC77AFE9243}"/>
              </a:ext>
            </a:extLst>
          </p:cNvPr>
          <p:cNvSpPr>
            <a:spLocks noGrp="1"/>
          </p:cNvSpPr>
          <p:nvPr>
            <p:ph sz="half" idx="16"/>
          </p:nvPr>
        </p:nvSpPr>
        <p:spPr>
          <a:xfrm>
            <a:off x="9023074" y="5120366"/>
            <a:ext cx="2330726" cy="853167"/>
          </a:xfrm>
        </p:spPr>
        <p:txBody>
          <a:bodyPr lIns="0" rIns="0">
            <a:normAutofit/>
          </a:bodyPr>
          <a:lstStyle>
            <a:lvl1pPr marL="0" indent="0" algn="ctr">
              <a:lnSpc>
                <a:spcPct val="100000"/>
              </a:lnSpc>
              <a:buNone/>
              <a:defRPr sz="1200" spc="50" baseline="0">
                <a:solidFill>
                  <a:schemeClr val="tx1">
                    <a:lumMod val="75000"/>
                    <a:lumOff val="25000"/>
                  </a:schemeClr>
                </a:solidFill>
              </a:defRPr>
            </a:lvl1pPr>
            <a:lvl2pPr marL="457200" indent="0">
              <a:lnSpc>
                <a:spcPct val="100000"/>
              </a:lnSpc>
              <a:buNone/>
              <a:defRPr sz="1400" spc="50" baseline="0"/>
            </a:lvl2pPr>
            <a:lvl3pPr marL="914400" indent="0">
              <a:lnSpc>
                <a:spcPct val="100000"/>
              </a:lnSpc>
              <a:buNone/>
              <a:defRPr sz="1400" spc="50" baseline="0"/>
            </a:lvl3pPr>
            <a:lvl4pPr marL="1371600" indent="0">
              <a:lnSpc>
                <a:spcPct val="100000"/>
              </a:lnSpc>
              <a:buNone/>
              <a:defRPr sz="1400" spc="50" baseline="0"/>
            </a:lvl4pPr>
            <a:lvl5pPr marL="1828800" indent="0">
              <a:lnSpc>
                <a:spcPct val="100000"/>
              </a:lnSpc>
              <a:buNone/>
              <a:defRPr sz="1400" spc="50" baseline="0"/>
            </a:lvl5pPr>
          </a:lstStyle>
          <a:p>
            <a:pPr lvl="0"/>
            <a:r>
              <a:rPr lang="en-US"/>
              <a:t>Click to edit Master text styles</a:t>
            </a:r>
          </a:p>
        </p:txBody>
      </p:sp>
      <p:sp>
        <p:nvSpPr>
          <p:cNvPr id="28" name="Text Placeholder 2">
            <a:extLst>
              <a:ext uri="{FF2B5EF4-FFF2-40B4-BE49-F238E27FC236}">
                <a16:creationId xmlns:a16="http://schemas.microsoft.com/office/drawing/2014/main" id="{0C6D44CB-DAE7-40C8-B7B5-3AC0F92E224A}"/>
              </a:ext>
            </a:extLst>
          </p:cNvPr>
          <p:cNvSpPr>
            <a:spLocks noGrp="1"/>
          </p:cNvSpPr>
          <p:nvPr>
            <p:ph type="body" idx="17" hasCustomPrompt="1"/>
          </p:nvPr>
        </p:nvSpPr>
        <p:spPr>
          <a:xfrm>
            <a:off x="838200" y="4464810"/>
            <a:ext cx="2330726" cy="438505"/>
          </a:xfrm>
        </p:spPr>
        <p:txBody>
          <a:bodyPr lIns="0" rIns="0" anchor="b">
            <a:noAutofit/>
          </a:bodyPr>
          <a:lstStyle>
            <a:lvl1pPr marL="0" indent="0" algn="ctr">
              <a:buNone/>
              <a:defRPr lang="en-US" sz="1400" kern="1200" cap="all" spc="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30" name="Text Placeholder 2">
            <a:extLst>
              <a:ext uri="{FF2B5EF4-FFF2-40B4-BE49-F238E27FC236}">
                <a16:creationId xmlns:a16="http://schemas.microsoft.com/office/drawing/2014/main" id="{D388CB94-B0AB-4513-9265-432FA36890D7}"/>
              </a:ext>
            </a:extLst>
          </p:cNvPr>
          <p:cNvSpPr>
            <a:spLocks noGrp="1"/>
          </p:cNvSpPr>
          <p:nvPr>
            <p:ph type="body" idx="19" hasCustomPrompt="1"/>
          </p:nvPr>
        </p:nvSpPr>
        <p:spPr>
          <a:xfrm>
            <a:off x="6298609" y="4464810"/>
            <a:ext cx="2330726" cy="438505"/>
          </a:xfrm>
        </p:spPr>
        <p:txBody>
          <a:bodyPr lIns="0" rIns="0" anchor="b">
            <a:noAutofit/>
          </a:bodyPr>
          <a:lstStyle>
            <a:lvl1pPr marL="0" indent="0" algn="ctr">
              <a:buNone/>
              <a:defRPr lang="en-US" sz="1400" kern="1200" cap="all" spc="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35" name="Text Placeholder 2">
            <a:extLst>
              <a:ext uri="{FF2B5EF4-FFF2-40B4-BE49-F238E27FC236}">
                <a16:creationId xmlns:a16="http://schemas.microsoft.com/office/drawing/2014/main" id="{82DB4D40-3550-49E6-AF64-41E7E499F45D}"/>
              </a:ext>
            </a:extLst>
          </p:cNvPr>
          <p:cNvSpPr>
            <a:spLocks noGrp="1"/>
          </p:cNvSpPr>
          <p:nvPr>
            <p:ph type="body" idx="23" hasCustomPrompt="1"/>
          </p:nvPr>
        </p:nvSpPr>
        <p:spPr>
          <a:xfrm>
            <a:off x="9023074" y="4464454"/>
            <a:ext cx="2330726" cy="438505"/>
          </a:xfrm>
        </p:spPr>
        <p:txBody>
          <a:bodyPr lIns="0" rIns="0" anchor="b">
            <a:noAutofit/>
          </a:bodyPr>
          <a:lstStyle>
            <a:lvl1pPr marL="0" indent="0" algn="ctr">
              <a:buNone/>
              <a:defRPr lang="en-US" sz="1400" kern="1200" cap="all" spc="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
        <p:nvSpPr>
          <p:cNvPr id="36" name="Text Placeholder 2">
            <a:extLst>
              <a:ext uri="{FF2B5EF4-FFF2-40B4-BE49-F238E27FC236}">
                <a16:creationId xmlns:a16="http://schemas.microsoft.com/office/drawing/2014/main" id="{F6056747-20EC-4D2B-8AD5-79902BC51847}"/>
              </a:ext>
            </a:extLst>
          </p:cNvPr>
          <p:cNvSpPr>
            <a:spLocks noGrp="1"/>
          </p:cNvSpPr>
          <p:nvPr>
            <p:ph type="body" idx="24" hasCustomPrompt="1"/>
          </p:nvPr>
        </p:nvSpPr>
        <p:spPr>
          <a:xfrm>
            <a:off x="3568700" y="4464453"/>
            <a:ext cx="2330726" cy="438505"/>
          </a:xfrm>
        </p:spPr>
        <p:txBody>
          <a:bodyPr lIns="0" rIns="0" anchor="b">
            <a:noAutofit/>
          </a:bodyPr>
          <a:lstStyle>
            <a:lvl1pPr marL="0" indent="0" algn="ctr">
              <a:buNone/>
              <a:defRPr lang="en-US" sz="1400" kern="1200" cap="all" spc="0" baseline="0" dirty="0" smtClean="0">
                <a:solidFill>
                  <a:schemeClr val="accent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a:t>
            </a:r>
          </a:p>
        </p:txBody>
      </p:sp>
    </p:spTree>
    <p:extLst>
      <p:ext uri="{BB962C8B-B14F-4D97-AF65-F5344CB8AC3E}">
        <p14:creationId xmlns:p14="http://schemas.microsoft.com/office/powerpoint/2010/main" val="14180974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with pic M">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0E65E2A4-B306-4415-9D4B-9E9F98B043BB}"/>
              </a:ext>
            </a:extLst>
          </p:cNvPr>
          <p:cNvSpPr>
            <a:spLocks noGrp="1"/>
          </p:cNvSpPr>
          <p:nvPr>
            <p:ph type="pic" sz="quarter" idx="13"/>
          </p:nvPr>
        </p:nvSpPr>
        <p:spPr>
          <a:xfrm>
            <a:off x="0" y="0"/>
            <a:ext cx="6508046" cy="6858000"/>
          </a:xfrm>
          <a:custGeom>
            <a:avLst/>
            <a:gdLst>
              <a:gd name="connsiteX0" fmla="*/ 0 w 6508046"/>
              <a:gd name="connsiteY0" fmla="*/ 0 h 6858000"/>
              <a:gd name="connsiteX1" fmla="*/ 364331 w 6508046"/>
              <a:gd name="connsiteY1" fmla="*/ 0 h 6858000"/>
              <a:gd name="connsiteX2" fmla="*/ 1163270 w 6508046"/>
              <a:gd name="connsiteY2" fmla="*/ 2195274 h 6858000"/>
              <a:gd name="connsiteX3" fmla="*/ 1708696 w 6508046"/>
              <a:gd name="connsiteY3" fmla="*/ 4033986 h 6858000"/>
              <a:gd name="connsiteX4" fmla="*/ 1771025 w 6508046"/>
              <a:gd name="connsiteY4" fmla="*/ 4033986 h 6858000"/>
              <a:gd name="connsiteX5" fmla="*/ 2316450 w 6508046"/>
              <a:gd name="connsiteY5" fmla="*/ 2195274 h 6858000"/>
              <a:gd name="connsiteX6" fmla="*/ 3084403 w 6508046"/>
              <a:gd name="connsiteY6" fmla="*/ 0 h 6858000"/>
              <a:gd name="connsiteX7" fmla="*/ 6508046 w 6508046"/>
              <a:gd name="connsiteY7" fmla="*/ 0 h 6858000"/>
              <a:gd name="connsiteX8" fmla="*/ 6508046 w 6508046"/>
              <a:gd name="connsiteY8" fmla="*/ 6858000 h 6858000"/>
              <a:gd name="connsiteX9" fmla="*/ 4310896 w 6508046"/>
              <a:gd name="connsiteY9" fmla="*/ 6858000 h 6858000"/>
              <a:gd name="connsiteX10" fmla="*/ 4310896 w 6508046"/>
              <a:gd name="connsiteY10" fmla="*/ 4407962 h 6858000"/>
              <a:gd name="connsiteX11" fmla="*/ 4638169 w 6508046"/>
              <a:gd name="connsiteY11" fmla="*/ 683746 h 6858000"/>
              <a:gd name="connsiteX12" fmla="*/ 4575840 w 6508046"/>
              <a:gd name="connsiteY12" fmla="*/ 683746 h 6858000"/>
              <a:gd name="connsiteX13" fmla="*/ 3734395 w 6508046"/>
              <a:gd name="connsiteY13" fmla="*/ 3332738 h 6858000"/>
              <a:gd name="connsiteX14" fmla="*/ 2441823 w 6508046"/>
              <a:gd name="connsiteY14" fmla="*/ 6858000 h 6858000"/>
              <a:gd name="connsiteX15" fmla="*/ 914221 w 6508046"/>
              <a:gd name="connsiteY15" fmla="*/ 6858000 h 6858000"/>
              <a:gd name="connsiteX16" fmla="*/ 0 w 6508046"/>
              <a:gd name="connsiteY16" fmla="*/ 43361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08046" h="6858000">
                <a:moveTo>
                  <a:pt x="0" y="0"/>
                </a:moveTo>
                <a:lnTo>
                  <a:pt x="364331" y="0"/>
                </a:lnTo>
                <a:lnTo>
                  <a:pt x="1163270" y="2195274"/>
                </a:lnTo>
                <a:cubicBezTo>
                  <a:pt x="1350258" y="2787402"/>
                  <a:pt x="1521708" y="3395157"/>
                  <a:pt x="1708696" y="4033986"/>
                </a:cubicBezTo>
                <a:lnTo>
                  <a:pt x="1771025" y="4033986"/>
                </a:lnTo>
                <a:cubicBezTo>
                  <a:pt x="1958013" y="3395067"/>
                  <a:pt x="2113925" y="2787313"/>
                  <a:pt x="2316450" y="2195274"/>
                </a:cubicBezTo>
                <a:lnTo>
                  <a:pt x="3084403" y="0"/>
                </a:lnTo>
                <a:lnTo>
                  <a:pt x="6508046" y="0"/>
                </a:lnTo>
                <a:lnTo>
                  <a:pt x="6508046" y="6858000"/>
                </a:lnTo>
                <a:lnTo>
                  <a:pt x="4310896" y="6858000"/>
                </a:lnTo>
                <a:lnTo>
                  <a:pt x="4310896" y="4407962"/>
                </a:lnTo>
                <a:cubicBezTo>
                  <a:pt x="4310896" y="3410694"/>
                  <a:pt x="4513511" y="1681014"/>
                  <a:pt x="4638169" y="683746"/>
                </a:cubicBezTo>
                <a:lnTo>
                  <a:pt x="4575840" y="683746"/>
                </a:lnTo>
                <a:lnTo>
                  <a:pt x="3734395" y="3332738"/>
                </a:lnTo>
                <a:lnTo>
                  <a:pt x="2441823" y="6858000"/>
                </a:lnTo>
                <a:lnTo>
                  <a:pt x="914221" y="6858000"/>
                </a:lnTo>
                <a:lnTo>
                  <a:pt x="0" y="4336167"/>
                </a:lnTo>
                <a:close/>
              </a:path>
            </a:pathLst>
          </a:custGeom>
        </p:spPr>
        <p:txBody>
          <a:bodyPr wrap="square">
            <a:noAutofit/>
          </a:bodyPr>
          <a:lstStyle/>
          <a:p>
            <a:r>
              <a:rPr lang="en-US"/>
              <a:t>Click icon to add picture</a:t>
            </a:r>
          </a:p>
        </p:txBody>
      </p:sp>
      <p:sp>
        <p:nvSpPr>
          <p:cNvPr id="3" name="Content Placeholder 2">
            <a:extLst>
              <a:ext uri="{FF2B5EF4-FFF2-40B4-BE49-F238E27FC236}">
                <a16:creationId xmlns:a16="http://schemas.microsoft.com/office/drawing/2014/main" id="{D772EF9B-97B0-4909-B1C8-B680035F9DC5}"/>
              </a:ext>
            </a:extLst>
          </p:cNvPr>
          <p:cNvSpPr>
            <a:spLocks noGrp="1"/>
          </p:cNvSpPr>
          <p:nvPr>
            <p:ph idx="1"/>
          </p:nvPr>
        </p:nvSpPr>
        <p:spPr>
          <a:xfrm>
            <a:off x="7260771" y="4136571"/>
            <a:ext cx="3907972" cy="1883230"/>
          </a:xfrm>
        </p:spPr>
        <p:txBody>
          <a:bodyPr lIns="0">
            <a:normAutofit/>
          </a:bodyPr>
          <a:lstStyle>
            <a:lvl1pPr marL="0" indent="0">
              <a:lnSpc>
                <a:spcPct val="150000"/>
              </a:lnSpc>
              <a:buNone/>
              <a:defRPr sz="1200"/>
            </a:lvl1pPr>
          </a:lstStyle>
          <a:p>
            <a:pPr lvl="0"/>
            <a:r>
              <a:rPr lang="en-US"/>
              <a:t>Click to edit Master text styles</a:t>
            </a:r>
          </a:p>
        </p:txBody>
      </p:sp>
      <p:sp>
        <p:nvSpPr>
          <p:cNvPr id="4" name="Date Placeholder 3">
            <a:extLst>
              <a:ext uri="{FF2B5EF4-FFF2-40B4-BE49-F238E27FC236}">
                <a16:creationId xmlns:a16="http://schemas.microsoft.com/office/drawing/2014/main" id="{241881D0-A955-463B-814E-4977DB443F87}"/>
              </a:ext>
            </a:extLst>
          </p:cNvPr>
          <p:cNvSpPr>
            <a:spLocks noGrp="1"/>
          </p:cNvSpPr>
          <p:nvPr>
            <p:ph type="dt" sz="half" idx="10"/>
          </p:nvPr>
        </p:nvSpPr>
        <p:spPr>
          <a:xfrm>
            <a:off x="838200" y="6356350"/>
            <a:ext cx="1643743" cy="365125"/>
          </a:xfrm>
        </p:spPr>
        <p:txBody>
          <a:bodyPr/>
          <a:lstStyle>
            <a:lvl1pPr algn="ctr">
              <a:defRPr>
                <a:solidFill>
                  <a:schemeClr val="tx1"/>
                </a:solidFill>
              </a:defRPr>
            </a:lvl1pPr>
          </a:lstStyle>
          <a:p>
            <a:endParaRPr lang="en-US"/>
          </a:p>
        </p:txBody>
      </p:sp>
      <p:sp>
        <p:nvSpPr>
          <p:cNvPr id="5" name="Footer Placeholder 4">
            <a:extLst>
              <a:ext uri="{FF2B5EF4-FFF2-40B4-BE49-F238E27FC236}">
                <a16:creationId xmlns:a16="http://schemas.microsoft.com/office/drawing/2014/main" id="{660B6947-085B-4130-82A4-5D464A42F85F}"/>
              </a:ext>
            </a:extLst>
          </p:cNvPr>
          <p:cNvSpPr>
            <a:spLocks noGrp="1"/>
          </p:cNvSpPr>
          <p:nvPr>
            <p:ph type="ftr" sz="quarter" idx="11"/>
          </p:nvPr>
        </p:nvSpPr>
        <p:spPr>
          <a:xfrm>
            <a:off x="4332514" y="6356350"/>
            <a:ext cx="2175532" cy="365125"/>
          </a:xfrm>
        </p:spPr>
        <p:txBody>
          <a:bodyPr/>
          <a:lstStyle>
            <a:lvl1pPr>
              <a:defRPr>
                <a:solidFill>
                  <a:schemeClr val="tx1"/>
                </a:solidFill>
              </a:defRPr>
            </a:lvl1pPr>
          </a:lstStyle>
          <a:p>
            <a:r>
              <a:rPr lang="en-US"/>
              <a:t>Pitch deck</a:t>
            </a:r>
          </a:p>
        </p:txBody>
      </p:sp>
      <p:sp>
        <p:nvSpPr>
          <p:cNvPr id="6" name="Slide Number Placeholder 5">
            <a:extLst>
              <a:ext uri="{FF2B5EF4-FFF2-40B4-BE49-F238E27FC236}">
                <a16:creationId xmlns:a16="http://schemas.microsoft.com/office/drawing/2014/main" id="{ABD21287-635C-42C2-8343-AB4B83FB3B76}"/>
              </a:ext>
            </a:extLst>
          </p:cNvPr>
          <p:cNvSpPr>
            <a:spLocks noGrp="1"/>
          </p:cNvSpPr>
          <p:nvPr>
            <p:ph type="sldNum" sz="quarter" idx="12"/>
          </p:nvPr>
        </p:nvSpPr>
        <p:spPr/>
        <p:txBody>
          <a:bodyPr/>
          <a:lstStyle/>
          <a:p>
            <a:fld id="{9FF96520-E4CE-4EAD-8ABF-1D2297D6B3AA}" type="slidenum">
              <a:rPr lang="en-US" smtClean="0"/>
              <a:t>‹#›</a:t>
            </a:fld>
            <a:endParaRPr lang="en-US"/>
          </a:p>
        </p:txBody>
      </p:sp>
      <p:sp>
        <p:nvSpPr>
          <p:cNvPr id="8" name="Title 1">
            <a:extLst>
              <a:ext uri="{FF2B5EF4-FFF2-40B4-BE49-F238E27FC236}">
                <a16:creationId xmlns:a16="http://schemas.microsoft.com/office/drawing/2014/main" id="{7CA22921-D059-426E-8623-0C4322D58F73}"/>
              </a:ext>
            </a:extLst>
          </p:cNvPr>
          <p:cNvSpPr>
            <a:spLocks noGrp="1"/>
          </p:cNvSpPr>
          <p:nvPr>
            <p:ph type="title"/>
          </p:nvPr>
        </p:nvSpPr>
        <p:spPr>
          <a:xfrm>
            <a:off x="7260771" y="3363686"/>
            <a:ext cx="3907972" cy="555171"/>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cxnSp>
        <p:nvCxnSpPr>
          <p:cNvPr id="10" name="Straight Connector 9">
            <a:extLst>
              <a:ext uri="{FF2B5EF4-FFF2-40B4-BE49-F238E27FC236}">
                <a16:creationId xmlns:a16="http://schemas.microsoft.com/office/drawing/2014/main" id="{178A5C12-53C3-4CC4-AA3B-D3292948C778}"/>
              </a:ext>
            </a:extLst>
          </p:cNvPr>
          <p:cNvCxnSpPr>
            <a:cxnSpLocks/>
          </p:cNvCxnSpPr>
          <p:nvPr userDrawn="1"/>
        </p:nvCxnSpPr>
        <p:spPr>
          <a:xfrm>
            <a:off x="7271657" y="0"/>
            <a:ext cx="0" cy="3124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73629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46" name="Picture Placeholder 45">
            <a:extLst>
              <a:ext uri="{FF2B5EF4-FFF2-40B4-BE49-F238E27FC236}">
                <a16:creationId xmlns:a16="http://schemas.microsoft.com/office/drawing/2014/main" id="{D230F83A-5E75-4047-ADC0-05151570D70A}"/>
              </a:ext>
            </a:extLst>
          </p:cNvPr>
          <p:cNvSpPr>
            <a:spLocks noGrp="1"/>
          </p:cNvSpPr>
          <p:nvPr>
            <p:ph type="pic" sz="quarter" idx="28"/>
          </p:nvPr>
        </p:nvSpPr>
        <p:spPr>
          <a:xfrm>
            <a:off x="6426578" y="0"/>
            <a:ext cx="5765422" cy="6858000"/>
          </a:xfrm>
          <a:custGeom>
            <a:avLst/>
            <a:gdLst>
              <a:gd name="connsiteX0" fmla="*/ 4105955 w 5765422"/>
              <a:gd name="connsiteY0" fmla="*/ 0 h 6858000"/>
              <a:gd name="connsiteX1" fmla="*/ 5765422 w 5765422"/>
              <a:gd name="connsiteY1" fmla="*/ 0 h 6858000"/>
              <a:gd name="connsiteX2" fmla="*/ 5765422 w 5765422"/>
              <a:gd name="connsiteY2" fmla="*/ 6858000 h 6858000"/>
              <a:gd name="connsiteX3" fmla="*/ 0 w 576542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765422" h="6858000">
                <a:moveTo>
                  <a:pt x="4105955" y="0"/>
                </a:moveTo>
                <a:lnTo>
                  <a:pt x="5765422" y="0"/>
                </a:lnTo>
                <a:lnTo>
                  <a:pt x="5765422" y="6858000"/>
                </a:lnTo>
                <a:lnTo>
                  <a:pt x="0" y="6858000"/>
                </a:lnTo>
                <a:close/>
              </a:path>
            </a:pathLst>
          </a:custGeom>
        </p:spPr>
        <p:txBody>
          <a:bodyPr wrap="square" anchor="ctr">
            <a:noAutofit/>
          </a:bodyPr>
          <a:lstStyle>
            <a:lvl1pPr marL="0" indent="0" algn="r">
              <a:buNone/>
              <a:defRPr/>
            </a:lvl1pPr>
          </a:lstStyle>
          <a:p>
            <a:r>
              <a:rPr lang="en-US"/>
              <a:t>Click icon to add picture</a:t>
            </a:r>
          </a:p>
        </p:txBody>
      </p:sp>
      <p:sp>
        <p:nvSpPr>
          <p:cNvPr id="30" name="Picture Placeholder 29">
            <a:extLst>
              <a:ext uri="{FF2B5EF4-FFF2-40B4-BE49-F238E27FC236}">
                <a16:creationId xmlns:a16="http://schemas.microsoft.com/office/drawing/2014/main" id="{96FD6FB9-CD68-47AB-A03D-06B72104AF11}"/>
              </a:ext>
            </a:extLst>
          </p:cNvPr>
          <p:cNvSpPr>
            <a:spLocks noGrp="1"/>
          </p:cNvSpPr>
          <p:nvPr>
            <p:ph type="pic" sz="quarter" idx="27"/>
          </p:nvPr>
        </p:nvSpPr>
        <p:spPr>
          <a:xfrm>
            <a:off x="-11657" y="-16298"/>
            <a:ext cx="5555640" cy="6874299"/>
          </a:xfrm>
          <a:custGeom>
            <a:avLst/>
            <a:gdLst>
              <a:gd name="connsiteX0" fmla="*/ 0 w 5555640"/>
              <a:gd name="connsiteY0" fmla="*/ 0 h 6874299"/>
              <a:gd name="connsiteX1" fmla="*/ 5555640 w 5555640"/>
              <a:gd name="connsiteY1" fmla="*/ 8960 h 6874299"/>
              <a:gd name="connsiteX2" fmla="*/ 1445237 w 5555640"/>
              <a:gd name="connsiteY2" fmla="*/ 6874299 h 6874299"/>
              <a:gd name="connsiteX3" fmla="*/ 0 w 5555640"/>
              <a:gd name="connsiteY3" fmla="*/ 6874299 h 6874299"/>
            </a:gdLst>
            <a:ahLst/>
            <a:cxnLst>
              <a:cxn ang="0">
                <a:pos x="connsiteX0" y="connsiteY0"/>
              </a:cxn>
              <a:cxn ang="0">
                <a:pos x="connsiteX1" y="connsiteY1"/>
              </a:cxn>
              <a:cxn ang="0">
                <a:pos x="connsiteX2" y="connsiteY2"/>
              </a:cxn>
              <a:cxn ang="0">
                <a:pos x="connsiteX3" y="connsiteY3"/>
              </a:cxn>
            </a:cxnLst>
            <a:rect l="l" t="t" r="r" b="b"/>
            <a:pathLst>
              <a:path w="5555640" h="6874299">
                <a:moveTo>
                  <a:pt x="0" y="0"/>
                </a:moveTo>
                <a:lnTo>
                  <a:pt x="5555640" y="8960"/>
                </a:lnTo>
                <a:lnTo>
                  <a:pt x="1445237" y="6874299"/>
                </a:lnTo>
                <a:lnTo>
                  <a:pt x="0" y="6874299"/>
                </a:lnTo>
                <a:close/>
              </a:path>
            </a:pathLst>
          </a:custGeom>
        </p:spPr>
        <p:txBody>
          <a:bodyPr wrap="square">
            <a:noAutofit/>
          </a:bodyPr>
          <a:lstStyle/>
          <a:p>
            <a:r>
              <a:rPr lang="en-US"/>
              <a:t>Click icon to add picture</a:t>
            </a:r>
          </a:p>
        </p:txBody>
      </p:sp>
      <p:sp>
        <p:nvSpPr>
          <p:cNvPr id="17" name="Text Placeholder 18">
            <a:extLst>
              <a:ext uri="{FF2B5EF4-FFF2-40B4-BE49-F238E27FC236}">
                <a16:creationId xmlns:a16="http://schemas.microsoft.com/office/drawing/2014/main" id="{61E8C129-EF62-46A8-97F3-3CB5D014FBDD}"/>
              </a:ext>
            </a:extLst>
          </p:cNvPr>
          <p:cNvSpPr>
            <a:spLocks noGrp="1"/>
          </p:cNvSpPr>
          <p:nvPr>
            <p:ph type="body" sz="quarter" idx="15" hasCustomPrompt="1"/>
          </p:nvPr>
        </p:nvSpPr>
        <p:spPr>
          <a:xfrm>
            <a:off x="4461307" y="4277953"/>
            <a:ext cx="2310968" cy="470424"/>
          </a:xfrm>
        </p:spPr>
        <p:txBody>
          <a:bodyPr lIns="0">
            <a:normAutofit/>
          </a:bodyPr>
          <a:lstStyle>
            <a:lvl1pPr marL="0" indent="0" algn="l">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3" name="Date Placeholder 2">
            <a:extLst>
              <a:ext uri="{FF2B5EF4-FFF2-40B4-BE49-F238E27FC236}">
                <a16:creationId xmlns:a16="http://schemas.microsoft.com/office/drawing/2014/main" id="{98EC90C5-A811-4E5C-ADD1-A89DB4E94DAA}"/>
              </a:ext>
            </a:extLst>
          </p:cNvPr>
          <p:cNvSpPr>
            <a:spLocks noGrp="1"/>
          </p:cNvSpPr>
          <p:nvPr>
            <p:ph type="dt" sz="half" idx="20"/>
          </p:nvPr>
        </p:nvSpPr>
        <p:spPr/>
        <p:txBody>
          <a:bodyPr/>
          <a:lstStyle>
            <a:lvl1pPr>
              <a:defRPr>
                <a:solidFill>
                  <a:schemeClr val="tx1"/>
                </a:solidFill>
              </a:defRPr>
            </a:lvl1pPr>
          </a:lstStyle>
          <a:p>
            <a:endParaRPr lang="en-US"/>
          </a:p>
        </p:txBody>
      </p:sp>
      <p:sp>
        <p:nvSpPr>
          <p:cNvPr id="4" name="Footer Placeholder 3">
            <a:extLst>
              <a:ext uri="{FF2B5EF4-FFF2-40B4-BE49-F238E27FC236}">
                <a16:creationId xmlns:a16="http://schemas.microsoft.com/office/drawing/2014/main" id="{3356B621-AE19-45D3-B25F-23256C242DDD}"/>
              </a:ext>
            </a:extLst>
          </p:cNvPr>
          <p:cNvSpPr>
            <a:spLocks noGrp="1"/>
          </p:cNvSpPr>
          <p:nvPr>
            <p:ph type="ftr" sz="quarter" idx="21"/>
          </p:nvPr>
        </p:nvSpPr>
        <p:spPr/>
        <p:txBody>
          <a:bodyPr/>
          <a:lstStyle/>
          <a:p>
            <a:r>
              <a:rPr lang="en-US"/>
              <a:t>Pitch deck</a:t>
            </a:r>
          </a:p>
        </p:txBody>
      </p:sp>
      <p:sp>
        <p:nvSpPr>
          <p:cNvPr id="5" name="Slide Number Placeholder 4">
            <a:extLst>
              <a:ext uri="{FF2B5EF4-FFF2-40B4-BE49-F238E27FC236}">
                <a16:creationId xmlns:a16="http://schemas.microsoft.com/office/drawing/2014/main" id="{158BDCB2-D8C3-4571-8154-76BEA9AE41A8}"/>
              </a:ext>
            </a:extLst>
          </p:cNvPr>
          <p:cNvSpPr>
            <a:spLocks noGrp="1"/>
          </p:cNvSpPr>
          <p:nvPr>
            <p:ph type="sldNum" sz="quarter" idx="22"/>
          </p:nvPr>
        </p:nvSpPr>
        <p:spPr/>
        <p:txBody>
          <a:bodyPr/>
          <a:lstStyle>
            <a:lvl1pPr>
              <a:defRPr>
                <a:solidFill>
                  <a:schemeClr val="tx1"/>
                </a:solidFill>
              </a:defRPr>
            </a:lvl1pPr>
          </a:lstStyle>
          <a:p>
            <a:fld id="{B5CEABB6-07DC-46E8-9B57-56EC44A396E5}" type="slidenum">
              <a:rPr lang="en-US" smtClean="0"/>
              <a:pPr/>
              <a:t>‹#›</a:t>
            </a:fld>
            <a:endParaRPr lang="en-US"/>
          </a:p>
        </p:txBody>
      </p:sp>
      <p:sp>
        <p:nvSpPr>
          <p:cNvPr id="21" name="Text Placeholder 18">
            <a:extLst>
              <a:ext uri="{FF2B5EF4-FFF2-40B4-BE49-F238E27FC236}">
                <a16:creationId xmlns:a16="http://schemas.microsoft.com/office/drawing/2014/main" id="{D9C3D27C-5291-4A1A-83AC-B52D25F43D57}"/>
              </a:ext>
            </a:extLst>
          </p:cNvPr>
          <p:cNvSpPr>
            <a:spLocks noGrp="1"/>
          </p:cNvSpPr>
          <p:nvPr>
            <p:ph type="body" sz="quarter" idx="24" hasCustomPrompt="1"/>
          </p:nvPr>
        </p:nvSpPr>
        <p:spPr>
          <a:xfrm>
            <a:off x="4156823" y="4752561"/>
            <a:ext cx="2310968" cy="470424"/>
          </a:xfrm>
        </p:spPr>
        <p:txBody>
          <a:bodyPr lIns="0">
            <a:normAutofit/>
          </a:bodyPr>
          <a:lstStyle>
            <a:lvl1pPr marL="0" indent="0" algn="l">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25" name="Text Placeholder 18">
            <a:extLst>
              <a:ext uri="{FF2B5EF4-FFF2-40B4-BE49-F238E27FC236}">
                <a16:creationId xmlns:a16="http://schemas.microsoft.com/office/drawing/2014/main" id="{2B757B2D-A738-401D-A78C-05475608F20A}"/>
              </a:ext>
            </a:extLst>
          </p:cNvPr>
          <p:cNvSpPr>
            <a:spLocks noGrp="1"/>
          </p:cNvSpPr>
          <p:nvPr>
            <p:ph type="body" sz="quarter" idx="26" hasCustomPrompt="1"/>
          </p:nvPr>
        </p:nvSpPr>
        <p:spPr>
          <a:xfrm>
            <a:off x="3869713" y="5217644"/>
            <a:ext cx="2310968" cy="470424"/>
          </a:xfrm>
        </p:spPr>
        <p:txBody>
          <a:bodyPr lIns="0">
            <a:normAutofit/>
          </a:bodyPr>
          <a:lstStyle>
            <a:lvl1pPr marL="0" indent="0" algn="l">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47" name="Text Placeholder 18">
            <a:extLst>
              <a:ext uri="{FF2B5EF4-FFF2-40B4-BE49-F238E27FC236}">
                <a16:creationId xmlns:a16="http://schemas.microsoft.com/office/drawing/2014/main" id="{AD14F11B-0FDD-41EF-8278-550F37093B15}"/>
              </a:ext>
            </a:extLst>
          </p:cNvPr>
          <p:cNvSpPr>
            <a:spLocks noGrp="1"/>
          </p:cNvSpPr>
          <p:nvPr>
            <p:ph type="body" sz="quarter" idx="29" hasCustomPrompt="1"/>
          </p:nvPr>
        </p:nvSpPr>
        <p:spPr>
          <a:xfrm>
            <a:off x="3580046" y="5673201"/>
            <a:ext cx="2310968" cy="470424"/>
          </a:xfrm>
        </p:spPr>
        <p:txBody>
          <a:bodyPr lIns="0">
            <a:normAutofit/>
          </a:bodyPr>
          <a:lstStyle>
            <a:lvl1pPr marL="0" indent="0" algn="l">
              <a:lnSpc>
                <a:spcPct val="150000"/>
              </a:lnSpc>
              <a:buFont typeface="Arial" panose="020B0604020202020204" pitchFamily="34" charset="0"/>
              <a:buNone/>
              <a:defRPr sz="1200">
                <a:solidFill>
                  <a:schemeClr val="tx2"/>
                </a:solidFill>
              </a:defRPr>
            </a:lvl1pPr>
          </a:lstStyle>
          <a:p>
            <a:pPr lvl="0"/>
            <a:r>
              <a:rPr lang="en-US"/>
              <a:t>Click to add text</a:t>
            </a:r>
          </a:p>
        </p:txBody>
      </p:sp>
      <p:sp>
        <p:nvSpPr>
          <p:cNvPr id="12" name="Title 1">
            <a:extLst>
              <a:ext uri="{FF2B5EF4-FFF2-40B4-BE49-F238E27FC236}">
                <a16:creationId xmlns:a16="http://schemas.microsoft.com/office/drawing/2014/main" id="{9EB2270B-D707-4103-98F1-E697CEBA718E}"/>
              </a:ext>
            </a:extLst>
          </p:cNvPr>
          <p:cNvSpPr>
            <a:spLocks noGrp="1"/>
          </p:cNvSpPr>
          <p:nvPr>
            <p:ph type="title"/>
          </p:nvPr>
        </p:nvSpPr>
        <p:spPr>
          <a:xfrm>
            <a:off x="4898571" y="3363686"/>
            <a:ext cx="3907972" cy="555171"/>
          </a:xfrm>
        </p:spPr>
        <p:txBody>
          <a:bodyPr lIns="0">
            <a:normAutofit/>
          </a:bodyPr>
          <a:lstStyle>
            <a:lvl1pPr>
              <a:defRPr lang="en-US" sz="2800" kern="1200" cap="all" baseline="0" dirty="0">
                <a:solidFill>
                  <a:schemeClr val="accent1"/>
                </a:solidFill>
                <a:latin typeface="+mj-lt"/>
                <a:ea typeface="+mj-ea"/>
                <a:cs typeface="+mj-cs"/>
              </a:defRPr>
            </a:lvl1pPr>
          </a:lstStyle>
          <a:p>
            <a:r>
              <a:rPr lang="en-US"/>
              <a:t>Click to edit Master title style</a:t>
            </a:r>
          </a:p>
        </p:txBody>
      </p:sp>
    </p:spTree>
    <p:extLst>
      <p:ext uri="{BB962C8B-B14F-4D97-AF65-F5344CB8AC3E}">
        <p14:creationId xmlns:p14="http://schemas.microsoft.com/office/powerpoint/2010/main" val="1124205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jp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3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r>
              <a:rPr lang="en-US"/>
              <a:t>7/1/20XX</a:t>
            </a:r>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a:t>Pitch deck</a:t>
            </a: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9FF96520-E4CE-4EAD-8ABF-1D2297D6B3AA}" type="slidenum">
              <a:rPr lang="en-US" smtClean="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340051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4" r:id="rId13"/>
    <p:sldLayoutId id="2147483695" r:id="rId14"/>
    <p:sldLayoutId id="2147483666" r:id="rId15"/>
    <p:sldLayoutId id="2147483678" r:id="rId16"/>
    <p:sldLayoutId id="2147483669" r:id="rId17"/>
    <p:sldLayoutId id="2147483670" r:id="rId18"/>
    <p:sldLayoutId id="2147483651" r:id="rId19"/>
    <p:sldLayoutId id="2147483671" r:id="rId20"/>
    <p:sldLayoutId id="2147483679" r:id="rId21"/>
    <p:sldLayoutId id="2147483677" r:id="rId22"/>
    <p:sldLayoutId id="2147483672" r:id="rId23"/>
    <p:sldLayoutId id="2147483653" r:id="rId24"/>
    <p:sldLayoutId id="2147483650" r:id="rId25"/>
    <p:sldLayoutId id="2147483654" r:id="rId26"/>
    <p:sldLayoutId id="2147483674" r:id="rId27"/>
    <p:sldLayoutId id="2147483676" r:id="rId28"/>
    <p:sldLayoutId id="2147483673" r:id="rId29"/>
    <p:sldLayoutId id="2147483675" r:id="rId30"/>
  </p:sldLayoutIdLst>
  <p:hf hdr="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abay.com/en/analysis-analyzing-data-analyze-2958826/" TargetMode="External"/><Relationship Id="rId2" Type="http://schemas.openxmlformats.org/officeDocument/2006/relationships/image" Target="../media/image2.jpeg"/><Relationship Id="rId1" Type="http://schemas.openxmlformats.org/officeDocument/2006/relationships/slideLayout" Target="../slideLayouts/slideLayout12.xml"/><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sv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hyperlink" Target="https://owl.purdue.edu/owl/research_and_citation/apa_style/apa_formatting_and_style_guide/in_text_citations_the_basics.html" TargetMode="External"/><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AADA50A2-7920-4C9D-C52B-C9F1020BCD9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091406" y="1090407"/>
            <a:ext cx="2483069" cy="3215485"/>
          </a:xfrm>
          <a:prstGeom prst="rect">
            <a:avLst/>
          </a:prstGeom>
          <a:solidFill>
            <a:schemeClr val="bg1"/>
          </a:solidFill>
        </p:spPr>
      </p:pic>
      <p:sp>
        <p:nvSpPr>
          <p:cNvPr id="7" name="Title 6">
            <a:extLst>
              <a:ext uri="{FF2B5EF4-FFF2-40B4-BE49-F238E27FC236}">
                <a16:creationId xmlns:a16="http://schemas.microsoft.com/office/drawing/2014/main" id="{FF972A37-C13F-DF5F-572C-2B2E7D03E61F}"/>
              </a:ext>
            </a:extLst>
          </p:cNvPr>
          <p:cNvSpPr>
            <a:spLocks noGrp="1"/>
          </p:cNvSpPr>
          <p:nvPr>
            <p:ph type="ctrTitle" idx="4294967295"/>
          </p:nvPr>
        </p:nvSpPr>
        <p:spPr>
          <a:xfrm>
            <a:off x="700833" y="2220146"/>
            <a:ext cx="8161433" cy="2008954"/>
          </a:xfrm>
        </p:spPr>
        <p:txBody>
          <a:bodyPr>
            <a:normAutofit/>
          </a:bodyPr>
          <a:lstStyle/>
          <a:p>
            <a:pPr algn="ctr"/>
            <a:r>
              <a:rPr lang="en-US" b="1" dirty="0"/>
              <a:t>Strengths Weaknesses organization and threat (swot) </a:t>
            </a:r>
            <a:br>
              <a:rPr lang="en-US" b="1" dirty="0"/>
            </a:br>
            <a:r>
              <a:rPr lang="en-US" b="1" dirty="0"/>
              <a:t>Lowe’s companies, inc. 2024-2026</a:t>
            </a:r>
          </a:p>
        </p:txBody>
      </p:sp>
      <p:sp>
        <p:nvSpPr>
          <p:cNvPr id="9" name="Subtitle 31">
            <a:extLst>
              <a:ext uri="{FF2B5EF4-FFF2-40B4-BE49-F238E27FC236}">
                <a16:creationId xmlns:a16="http://schemas.microsoft.com/office/drawing/2014/main" id="{8BDD39B1-0B92-B45B-BD89-0898FFECBC5B}"/>
              </a:ext>
            </a:extLst>
          </p:cNvPr>
          <p:cNvSpPr>
            <a:spLocks noGrp="1"/>
          </p:cNvSpPr>
          <p:nvPr>
            <p:ph type="subTitle" idx="4294967295"/>
          </p:nvPr>
        </p:nvSpPr>
        <p:spPr>
          <a:xfrm>
            <a:off x="8046721" y="5545855"/>
            <a:ext cx="4068774" cy="490689"/>
          </a:xfrm>
        </p:spPr>
        <p:txBody>
          <a:bodyPr>
            <a:noAutofit/>
          </a:bodyPr>
          <a:lstStyle/>
          <a:p>
            <a:pPr marL="0" indent="0">
              <a:buNone/>
            </a:pPr>
            <a:r>
              <a:rPr lang="en-US" sz="1600" dirty="0"/>
              <a:t>Thuy Dudley BMAL311 Optimizing Operations</a:t>
            </a:r>
          </a:p>
        </p:txBody>
      </p:sp>
      <p:pic>
        <p:nvPicPr>
          <p:cNvPr id="2" name="Graphic 1">
            <a:extLst>
              <a:ext uri="{FF2B5EF4-FFF2-40B4-BE49-F238E27FC236}">
                <a16:creationId xmlns:a16="http://schemas.microsoft.com/office/drawing/2014/main" id="{0514B61E-DF0C-D634-9EAF-73EA36ABD06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69372" y="60055"/>
            <a:ext cx="1986455" cy="914400"/>
          </a:xfrm>
          <a:prstGeom prst="rect">
            <a:avLst/>
          </a:prstGeom>
        </p:spPr>
      </p:pic>
    </p:spTree>
    <p:extLst>
      <p:ext uri="{BB962C8B-B14F-4D97-AF65-F5344CB8AC3E}">
        <p14:creationId xmlns:p14="http://schemas.microsoft.com/office/powerpoint/2010/main" val="4170029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08C79-A4AC-4B5D-92DF-600737E4D11A}"/>
              </a:ext>
            </a:extLst>
          </p:cNvPr>
          <p:cNvSpPr>
            <a:spLocks noGrp="1"/>
          </p:cNvSpPr>
          <p:nvPr>
            <p:ph type="title"/>
          </p:nvPr>
        </p:nvSpPr>
        <p:spPr>
          <a:xfrm>
            <a:off x="838200" y="601266"/>
            <a:ext cx="10515600" cy="924808"/>
          </a:xfrm>
        </p:spPr>
        <p:txBody>
          <a:bodyPr>
            <a:normAutofit/>
          </a:bodyPr>
          <a:lstStyle/>
          <a:p>
            <a:pPr algn="ctr"/>
            <a:r>
              <a:rPr lang="en-US" sz="2800" dirty="0"/>
              <a:t>Lowe’s Organization Background</a:t>
            </a:r>
            <a:endParaRPr lang="en-US" dirty="0"/>
          </a:p>
        </p:txBody>
      </p:sp>
      <p:pic>
        <p:nvPicPr>
          <p:cNvPr id="7" name="Graphic 6">
            <a:extLst>
              <a:ext uri="{FF2B5EF4-FFF2-40B4-BE49-F238E27FC236}">
                <a16:creationId xmlns:a16="http://schemas.microsoft.com/office/drawing/2014/main" id="{8BDE538A-4BC8-1664-2C3D-95E54BB34A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69372" y="60055"/>
            <a:ext cx="1986455" cy="914400"/>
          </a:xfrm>
          <a:prstGeom prst="rect">
            <a:avLst/>
          </a:prstGeom>
        </p:spPr>
      </p:pic>
      <p:sp>
        <p:nvSpPr>
          <p:cNvPr id="17" name="Content Placeholder 2">
            <a:extLst>
              <a:ext uri="{FF2B5EF4-FFF2-40B4-BE49-F238E27FC236}">
                <a16:creationId xmlns:a16="http://schemas.microsoft.com/office/drawing/2014/main" id="{F424A2AD-0F40-2399-8849-D351469CF9D4}"/>
              </a:ext>
            </a:extLst>
          </p:cNvPr>
          <p:cNvSpPr>
            <a:spLocks noGrp="1"/>
          </p:cNvSpPr>
          <p:nvPr>
            <p:ph type="body" sz="quarter" idx="13"/>
          </p:nvPr>
        </p:nvSpPr>
        <p:spPr>
          <a:xfrm>
            <a:off x="1019175" y="1579843"/>
            <a:ext cx="10153650" cy="4086727"/>
          </a:xfrm>
        </p:spPr>
        <p:txBody>
          <a:bodyPr vert="horz" lIns="0" tIns="45720" rIns="91440" bIns="45720" rtlCol="0" anchor="t">
            <a:noAutofit/>
          </a:bodyPr>
          <a:lstStyle/>
          <a:p>
            <a:pPr marL="0" marR="0" lvl="0" indent="0" algn="l" defTabSz="914400" rtl="0" eaLnBrk="1" fontAlgn="auto" latinLnBrk="0" hangingPunct="1">
              <a:lnSpc>
                <a:spcPct val="150000"/>
              </a:lnSpc>
              <a:spcBef>
                <a:spcPts val="1000"/>
              </a:spcBef>
              <a:spcAft>
                <a:spcPts val="0"/>
              </a:spcAft>
              <a:buClr>
                <a:srgbClr val="B71E42"/>
              </a:buClr>
              <a:buSzPct val="100000"/>
              <a:buFont typeface="Arial" panose="020B0604020202020204" pitchFamily="34" charset="0"/>
              <a:buNone/>
              <a:tabLst/>
              <a:defRPr/>
            </a:pPr>
            <a:r>
              <a:rPr lang="en-US" dirty="0"/>
              <a:t>Established - </a:t>
            </a:r>
            <a:r>
              <a:rPr kumimoji="0" lang="en-US" b="0" i="0" u="none" strike="noStrike" kern="1200" cap="none" spc="0" normalizeH="0" baseline="0" noProof="0" dirty="0">
                <a:ln>
                  <a:noFill/>
                </a:ln>
                <a:solidFill>
                  <a:srgbClr val="454545"/>
                </a:solidFill>
                <a:effectLst/>
                <a:uLnTx/>
                <a:uFillTx/>
                <a:latin typeface="Gill Sans MT" panose="020B0502020104020203"/>
                <a:ea typeface="+mn-ea"/>
                <a:cs typeface="+mn-cs"/>
              </a:rPr>
              <a:t>The first General Store Opened in 1921 when  L.S. Lowe founded Lowe’s North Wilkesboro Hardware.  Along with hardware and building materials, the store sold sewing notions, dry goods, horse tack, snuff produce and groceries. </a:t>
            </a:r>
          </a:p>
          <a:p>
            <a:pPr marL="0" marR="0" lvl="0" indent="0" algn="l" defTabSz="914400" rtl="0" eaLnBrk="1" fontAlgn="auto" latinLnBrk="0" hangingPunct="1">
              <a:lnSpc>
                <a:spcPct val="150000"/>
              </a:lnSpc>
              <a:spcBef>
                <a:spcPts val="1000"/>
              </a:spcBef>
              <a:spcAft>
                <a:spcPts val="0"/>
              </a:spcAft>
              <a:buClr>
                <a:srgbClr val="B71E42"/>
              </a:buClr>
              <a:buSzPct val="100000"/>
              <a:buFont typeface="Arial" panose="020B0604020202020204" pitchFamily="34" charset="0"/>
              <a:buNone/>
              <a:tabLst/>
              <a:defRPr/>
            </a:pPr>
            <a:r>
              <a:rPr lang="en-US" cap="none" dirty="0">
                <a:latin typeface="Gill Sans MT" panose="020B0502020104020203"/>
                <a:ea typeface="+mn-ea"/>
                <a:cs typeface="+mn-cs"/>
              </a:rPr>
              <a:t>M</a:t>
            </a:r>
            <a:r>
              <a:rPr lang="en-US" dirty="0"/>
              <a:t>ission Statement - </a:t>
            </a:r>
            <a:r>
              <a:rPr kumimoji="0" lang="en-US"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"Together, deliver the right home improvement products, with the best service and value, across every channel and community we serve."</a:t>
            </a:r>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Vision - </a:t>
            </a:r>
            <a:r>
              <a:rPr kumimoji="0" lang="en-US"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Times New Roman" panose="02020603050405020304" pitchFamily="18" charset="0"/>
              </a:rPr>
              <a:t>"To provide customer-valued solutions with the best prices, products, and services to make Lowe’s the first choice for home improvement."</a:t>
            </a:r>
          </a:p>
          <a:p>
            <a:pPr defTabSz="457200">
              <a:lnSpc>
                <a:spcPct val="100000"/>
              </a:lnSpc>
              <a:spcBef>
                <a:spcPts val="0"/>
              </a:spcBef>
              <a:buClrTx/>
              <a:buSzTx/>
              <a:defRPr/>
            </a:pPr>
            <a:endParaRPr lang="en-US" dirty="0"/>
          </a:p>
          <a:p>
            <a:pPr defTabSz="457200">
              <a:lnSpc>
                <a:spcPct val="100000"/>
              </a:lnSpc>
              <a:spcBef>
                <a:spcPts val="0"/>
              </a:spcBef>
              <a:buClrTx/>
              <a:buSzTx/>
              <a:defRPr/>
            </a:pPr>
            <a:r>
              <a:rPr lang="en-US" dirty="0"/>
              <a:t>Locations - </a:t>
            </a:r>
            <a:r>
              <a:rPr kumimoji="0" lang="en-US" b="0" i="0" u="none" strike="noStrike" kern="1200" cap="none" spc="0" normalizeH="0" baseline="0" noProof="0" dirty="0">
                <a:ln>
                  <a:noFill/>
                </a:ln>
                <a:solidFill>
                  <a:prstClr val="black"/>
                </a:solidFill>
                <a:effectLst/>
                <a:uLnTx/>
                <a:uFillTx/>
                <a:latin typeface="Gill Sans MT" panose="020B0502020104020203"/>
                <a:ea typeface="+mn-ea"/>
                <a:cs typeface="+mn-cs"/>
              </a:rPr>
              <a:t>There are 1815 Lowe’s stores in the United State.  Lowe’s  headquarters is in  Mooresville, North Carolina.</a:t>
            </a:r>
            <a:endParaRPr lang="en-US" dirty="0"/>
          </a:p>
        </p:txBody>
      </p:sp>
      <p:sp>
        <p:nvSpPr>
          <p:cNvPr id="19" name="Text Placeholder 4">
            <a:extLst>
              <a:ext uri="{FF2B5EF4-FFF2-40B4-BE49-F238E27FC236}">
                <a16:creationId xmlns:a16="http://schemas.microsoft.com/office/drawing/2014/main" id="{043F37B2-63F9-D124-C88C-62DF9448E594}"/>
              </a:ext>
            </a:extLst>
          </p:cNvPr>
          <p:cNvSpPr txBox="1">
            <a:spLocks/>
          </p:cNvSpPr>
          <p:nvPr/>
        </p:nvSpPr>
        <p:spPr>
          <a:xfrm>
            <a:off x="2774521" y="2826576"/>
            <a:ext cx="5042568" cy="320381"/>
          </a:xfrm>
          <a:prstGeom prst="rect">
            <a:avLst/>
          </a:prstGeom>
        </p:spPr>
        <p:txBody>
          <a:bodyPr vert="horz" lIns="0" tIns="45720" rIns="91440" bIns="45720" rtlCol="0" anchor="ctr">
            <a:no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lang="en-US" sz="1800" kern="1200" cap="all" baseline="0" dirty="0">
                <a:solidFill>
                  <a:schemeClr val="accent1"/>
                </a:solidFill>
                <a:effectLst/>
                <a:latin typeface="+mj-lt"/>
                <a:ea typeface="+mj-ea"/>
                <a:cs typeface="+mj-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endParaRPr lang="en-US" dirty="0"/>
          </a:p>
        </p:txBody>
      </p:sp>
      <p:sp>
        <p:nvSpPr>
          <p:cNvPr id="21" name="Text Placeholder 8">
            <a:extLst>
              <a:ext uri="{FF2B5EF4-FFF2-40B4-BE49-F238E27FC236}">
                <a16:creationId xmlns:a16="http://schemas.microsoft.com/office/drawing/2014/main" id="{9A0C24AA-7632-6841-8FEF-401161070725}"/>
              </a:ext>
            </a:extLst>
          </p:cNvPr>
          <p:cNvSpPr txBox="1">
            <a:spLocks/>
          </p:cNvSpPr>
          <p:nvPr/>
        </p:nvSpPr>
        <p:spPr>
          <a:xfrm>
            <a:off x="2774521" y="3871779"/>
            <a:ext cx="5042568" cy="320381"/>
          </a:xfrm>
          <a:prstGeom prst="rect">
            <a:avLst/>
          </a:prstGeom>
        </p:spPr>
        <p:txBody>
          <a:bodyPr vert="horz" lIns="0" tIns="45720" rIns="91440" bIns="45720" rtlCol="0" anchor="ctr">
            <a:no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lang="en-US" sz="1800" kern="1200" cap="all" baseline="0" dirty="0">
                <a:solidFill>
                  <a:schemeClr val="accent1"/>
                </a:solidFill>
                <a:effectLst/>
                <a:latin typeface="+mj-lt"/>
                <a:ea typeface="+mj-ea"/>
                <a:cs typeface="+mj-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23" name="Text Placeholder 8">
            <a:extLst>
              <a:ext uri="{FF2B5EF4-FFF2-40B4-BE49-F238E27FC236}">
                <a16:creationId xmlns:a16="http://schemas.microsoft.com/office/drawing/2014/main" id="{B98C9B36-28DE-EEA0-2A21-420E9A6A643D}"/>
              </a:ext>
            </a:extLst>
          </p:cNvPr>
          <p:cNvSpPr txBox="1">
            <a:spLocks/>
          </p:cNvSpPr>
          <p:nvPr/>
        </p:nvSpPr>
        <p:spPr>
          <a:xfrm>
            <a:off x="2774521" y="4602957"/>
            <a:ext cx="5042568" cy="675200"/>
          </a:xfrm>
          <a:prstGeom prst="rect">
            <a:avLst/>
          </a:prstGeom>
        </p:spPr>
        <p:txBody>
          <a:bodyPr vert="horz" lIns="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1800" kern="1200" cap="all" baseline="0" dirty="0">
                <a:solidFill>
                  <a:schemeClr val="accent1"/>
                </a:solidFill>
                <a:latin typeface="+mj-lt"/>
                <a:ea typeface="+mj-ea"/>
                <a:cs typeface="+mj-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 </a:t>
            </a:r>
          </a:p>
        </p:txBody>
      </p:sp>
    </p:spTree>
    <p:extLst>
      <p:ext uri="{BB962C8B-B14F-4D97-AF65-F5344CB8AC3E}">
        <p14:creationId xmlns:p14="http://schemas.microsoft.com/office/powerpoint/2010/main" val="1738561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33DB723-F5E2-41A5-84C1-EBDEDA5B2188}"/>
              </a:ext>
            </a:extLst>
          </p:cNvPr>
          <p:cNvSpPr>
            <a:spLocks noGrp="1"/>
          </p:cNvSpPr>
          <p:nvPr>
            <p:ph type="body" sz="quarter" idx="15"/>
          </p:nvPr>
        </p:nvSpPr>
        <p:spPr>
          <a:xfrm>
            <a:off x="910317" y="1857305"/>
            <a:ext cx="4143421" cy="3295720"/>
          </a:xfrm>
        </p:spPr>
        <p:txBody>
          <a:bodyPr>
            <a:normAutofit/>
          </a:bodyPr>
          <a:lstStyle/>
          <a:p>
            <a:pPr marL="0" marR="0" lvl="0" indent="0" algn="ctr"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1800" b="0" i="0" u="none" strike="noStrike" kern="1200" cap="all" spc="0" normalizeH="0" baseline="0" noProof="0" dirty="0">
                <a:ln>
                  <a:noFill/>
                </a:ln>
                <a:solidFill>
                  <a:srgbClr val="B71E42"/>
                </a:solidFill>
                <a:effectLst/>
                <a:uLnTx/>
                <a:uFillTx/>
                <a:latin typeface="Gill Sans MT" panose="020B0502020104020203"/>
                <a:ea typeface="+mj-ea"/>
                <a:cs typeface="+mj-cs"/>
              </a:rPr>
              <a:t>Organization &amp; Structure</a:t>
            </a:r>
          </a:p>
          <a:p>
            <a:r>
              <a:rPr lang="en-US" sz="1800" dirty="0"/>
              <a:t>Provide high-level details on the organization, such as size and organizational structure (use the organization videos provided in week 2).</a:t>
            </a:r>
          </a:p>
          <a:p>
            <a:endParaRPr lang="en-US" dirty="0"/>
          </a:p>
          <a:p>
            <a:r>
              <a:rPr lang="en-US" dirty="0"/>
              <a:t> =,</a:t>
            </a:r>
          </a:p>
        </p:txBody>
      </p:sp>
      <p:sp>
        <p:nvSpPr>
          <p:cNvPr id="6" name="Text Placeholder 5">
            <a:extLst>
              <a:ext uri="{FF2B5EF4-FFF2-40B4-BE49-F238E27FC236}">
                <a16:creationId xmlns:a16="http://schemas.microsoft.com/office/drawing/2014/main" id="{D8F83235-6CF2-4F43-BEFE-6C0E272FDCC6}"/>
              </a:ext>
            </a:extLst>
          </p:cNvPr>
          <p:cNvSpPr>
            <a:spLocks noGrp="1"/>
          </p:cNvSpPr>
          <p:nvPr>
            <p:ph type="body" sz="quarter" idx="17"/>
          </p:nvPr>
        </p:nvSpPr>
        <p:spPr>
          <a:xfrm>
            <a:off x="6943488" y="1857305"/>
            <a:ext cx="3823547" cy="3295720"/>
          </a:xfrm>
        </p:spPr>
        <p:txBody>
          <a:bodyPr>
            <a:normAutofit/>
          </a:bodyPr>
          <a:lstStyle/>
          <a:p>
            <a:pPr marL="0" marR="0" lvl="0" indent="0" algn="ctr"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1800" b="0" i="0" u="none" strike="noStrike" kern="1200" cap="all" spc="0" normalizeH="0" baseline="0" noProof="0" dirty="0">
                <a:ln>
                  <a:noFill/>
                </a:ln>
                <a:solidFill>
                  <a:srgbClr val="B71E42"/>
                </a:solidFill>
                <a:effectLst/>
                <a:uLnTx/>
                <a:uFillTx/>
                <a:latin typeface="Gill Sans MT" panose="020B0502020104020203"/>
                <a:ea typeface="+mj-ea"/>
                <a:cs typeface="+mj-cs"/>
              </a:rPr>
              <a:t>Products And Services</a:t>
            </a:r>
          </a:p>
          <a:p>
            <a:r>
              <a:rPr lang="en-US" sz="1800" dirty="0"/>
              <a:t>Provide products and services the organization offers.</a:t>
            </a:r>
          </a:p>
        </p:txBody>
      </p:sp>
      <p:sp>
        <p:nvSpPr>
          <p:cNvPr id="2" name="Title 1">
            <a:extLst>
              <a:ext uri="{FF2B5EF4-FFF2-40B4-BE49-F238E27FC236}">
                <a16:creationId xmlns:a16="http://schemas.microsoft.com/office/drawing/2014/main" id="{67708C79-A4AC-4B5D-92DF-600737E4D11A}"/>
              </a:ext>
            </a:extLst>
          </p:cNvPr>
          <p:cNvSpPr>
            <a:spLocks noGrp="1"/>
          </p:cNvSpPr>
          <p:nvPr>
            <p:ph type="title"/>
          </p:nvPr>
        </p:nvSpPr>
        <p:spPr/>
        <p:txBody>
          <a:bodyPr>
            <a:normAutofit/>
          </a:bodyPr>
          <a:lstStyle/>
          <a:p>
            <a:r>
              <a:rPr lang="en-US" dirty="0"/>
              <a:t>Organization Summary</a:t>
            </a:r>
          </a:p>
        </p:txBody>
      </p:sp>
      <p:pic>
        <p:nvPicPr>
          <p:cNvPr id="7" name="Graphic 6">
            <a:extLst>
              <a:ext uri="{FF2B5EF4-FFF2-40B4-BE49-F238E27FC236}">
                <a16:creationId xmlns:a16="http://schemas.microsoft.com/office/drawing/2014/main" id="{8BDE538A-4BC8-1664-2C3D-95E54BB34A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69372" y="60055"/>
            <a:ext cx="1986455" cy="914400"/>
          </a:xfrm>
          <a:prstGeom prst="rect">
            <a:avLst/>
          </a:prstGeom>
        </p:spPr>
      </p:pic>
    </p:spTree>
    <p:extLst>
      <p:ext uri="{BB962C8B-B14F-4D97-AF65-F5344CB8AC3E}">
        <p14:creationId xmlns:p14="http://schemas.microsoft.com/office/powerpoint/2010/main" val="2266619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B33DB723-F5E2-41A5-84C1-EBDEDA5B2188}"/>
              </a:ext>
            </a:extLst>
          </p:cNvPr>
          <p:cNvSpPr>
            <a:spLocks noGrp="1"/>
          </p:cNvSpPr>
          <p:nvPr>
            <p:ph type="body" sz="quarter" idx="15"/>
          </p:nvPr>
        </p:nvSpPr>
        <p:spPr>
          <a:xfrm>
            <a:off x="910317" y="1857305"/>
            <a:ext cx="4143421" cy="3295720"/>
          </a:xfrm>
        </p:spPr>
        <p:txBody>
          <a:bodyPr>
            <a:normAutofit/>
          </a:bodyPr>
          <a:lstStyle/>
          <a:p>
            <a:pPr marL="0" marR="0" lvl="0" indent="0" algn="ctr"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1800" b="0" i="0" u="none" strike="noStrike" kern="1200" cap="all" spc="0" normalizeH="0" baseline="0" noProof="0" dirty="0">
                <a:ln>
                  <a:noFill/>
                </a:ln>
                <a:solidFill>
                  <a:srgbClr val="B71E42"/>
                </a:solidFill>
                <a:effectLst/>
                <a:uLnTx/>
                <a:uFillTx/>
                <a:latin typeface="Gill Sans MT" panose="020B0502020104020203"/>
                <a:ea typeface="+mj-ea"/>
                <a:cs typeface="+mj-cs"/>
              </a:rPr>
              <a:t>Key Financials</a:t>
            </a:r>
          </a:p>
          <a:p>
            <a:r>
              <a:rPr lang="en-US" sz="1800" dirty="0"/>
              <a:t>Provide key financials for the organization, such as revenue, expenses, total assets, and total liabilities.</a:t>
            </a:r>
          </a:p>
        </p:txBody>
      </p:sp>
      <p:sp>
        <p:nvSpPr>
          <p:cNvPr id="6" name="Text Placeholder 5">
            <a:extLst>
              <a:ext uri="{FF2B5EF4-FFF2-40B4-BE49-F238E27FC236}">
                <a16:creationId xmlns:a16="http://schemas.microsoft.com/office/drawing/2014/main" id="{D8F83235-6CF2-4F43-BEFE-6C0E272FDCC6}"/>
              </a:ext>
            </a:extLst>
          </p:cNvPr>
          <p:cNvSpPr>
            <a:spLocks noGrp="1"/>
          </p:cNvSpPr>
          <p:nvPr>
            <p:ph type="body" sz="quarter" idx="17"/>
          </p:nvPr>
        </p:nvSpPr>
        <p:spPr>
          <a:xfrm>
            <a:off x="6943488" y="1857305"/>
            <a:ext cx="3823547" cy="3295720"/>
          </a:xfrm>
        </p:spPr>
        <p:txBody>
          <a:bodyPr>
            <a:normAutofit/>
          </a:bodyPr>
          <a:lstStyle/>
          <a:p>
            <a:pPr marL="0" marR="0" lvl="0" indent="0" algn="ctr" defTabSz="914400" rtl="0" eaLnBrk="1" fontAlgn="auto" latinLnBrk="0" hangingPunct="1">
              <a:lnSpc>
                <a:spcPct val="120000"/>
              </a:lnSpc>
              <a:spcBef>
                <a:spcPts val="1000"/>
              </a:spcBef>
              <a:spcAft>
                <a:spcPts val="0"/>
              </a:spcAft>
              <a:buClr>
                <a:srgbClr val="B71E42"/>
              </a:buClr>
              <a:buSzPct val="100000"/>
              <a:buFont typeface="Arial" panose="020B0604020202020204" pitchFamily="34" charset="0"/>
              <a:buNone/>
              <a:tabLst/>
              <a:defRPr/>
            </a:pPr>
            <a:r>
              <a:rPr kumimoji="0" lang="en-US" sz="1800" b="0" i="0" u="none" strike="noStrike" kern="1200" cap="all" spc="0" normalizeH="0" baseline="0" noProof="0" dirty="0">
                <a:ln>
                  <a:noFill/>
                </a:ln>
                <a:solidFill>
                  <a:srgbClr val="B71E42"/>
                </a:solidFill>
                <a:effectLst/>
                <a:uLnTx/>
                <a:uFillTx/>
                <a:latin typeface="Gill Sans MT" panose="020B0502020104020203"/>
                <a:ea typeface="+mj-ea"/>
                <a:cs typeface="+mj-cs"/>
              </a:rPr>
              <a:t>customer base</a:t>
            </a:r>
          </a:p>
          <a:p>
            <a:r>
              <a:rPr lang="en-US" sz="1800" dirty="0"/>
              <a:t>Provide details on the customer base, such as size, type, demographics, location, etc.</a:t>
            </a:r>
          </a:p>
        </p:txBody>
      </p:sp>
      <p:sp>
        <p:nvSpPr>
          <p:cNvPr id="2" name="Title 1">
            <a:extLst>
              <a:ext uri="{FF2B5EF4-FFF2-40B4-BE49-F238E27FC236}">
                <a16:creationId xmlns:a16="http://schemas.microsoft.com/office/drawing/2014/main" id="{67708C79-A4AC-4B5D-92DF-600737E4D11A}"/>
              </a:ext>
            </a:extLst>
          </p:cNvPr>
          <p:cNvSpPr>
            <a:spLocks noGrp="1"/>
          </p:cNvSpPr>
          <p:nvPr>
            <p:ph type="title"/>
          </p:nvPr>
        </p:nvSpPr>
        <p:spPr>
          <a:xfrm>
            <a:off x="1034142" y="1110286"/>
            <a:ext cx="10515600" cy="594689"/>
          </a:xfrm>
        </p:spPr>
        <p:txBody>
          <a:bodyPr>
            <a:normAutofit/>
          </a:bodyPr>
          <a:lstStyle/>
          <a:p>
            <a:r>
              <a:rPr lang="en-US" dirty="0"/>
              <a:t>Organization Summary</a:t>
            </a:r>
          </a:p>
        </p:txBody>
      </p:sp>
      <p:pic>
        <p:nvPicPr>
          <p:cNvPr id="7" name="Graphic 6">
            <a:extLst>
              <a:ext uri="{FF2B5EF4-FFF2-40B4-BE49-F238E27FC236}">
                <a16:creationId xmlns:a16="http://schemas.microsoft.com/office/drawing/2014/main" id="{8BDE538A-4BC8-1664-2C3D-95E54BB34A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69372" y="60055"/>
            <a:ext cx="1986455" cy="914400"/>
          </a:xfrm>
          <a:prstGeom prst="rect">
            <a:avLst/>
          </a:prstGeom>
        </p:spPr>
      </p:pic>
    </p:spTree>
    <p:extLst>
      <p:ext uri="{BB962C8B-B14F-4D97-AF65-F5344CB8AC3E}">
        <p14:creationId xmlns:p14="http://schemas.microsoft.com/office/powerpoint/2010/main" val="3109034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 name="Diagram 43">
            <a:extLst>
              <a:ext uri="{FF2B5EF4-FFF2-40B4-BE49-F238E27FC236}">
                <a16:creationId xmlns:a16="http://schemas.microsoft.com/office/drawing/2014/main" id="{E015CD42-FA3F-2097-5DA1-BD90AB79222C}"/>
              </a:ext>
            </a:extLst>
          </p:cNvPr>
          <p:cNvGraphicFramePr/>
          <p:nvPr>
            <p:extLst>
              <p:ext uri="{D42A27DB-BD31-4B8C-83A1-F6EECF244321}">
                <p14:modId xmlns:p14="http://schemas.microsoft.com/office/powerpoint/2010/main" val="3092869296"/>
              </p:ext>
            </p:extLst>
          </p:nvPr>
        </p:nvGraphicFramePr>
        <p:xfrm>
          <a:off x="849309" y="1357024"/>
          <a:ext cx="988879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5" name="Rectangle: Rounded Corners 44">
            <a:extLst>
              <a:ext uri="{FF2B5EF4-FFF2-40B4-BE49-F238E27FC236}">
                <a16:creationId xmlns:a16="http://schemas.microsoft.com/office/drawing/2014/main" id="{5960C412-C17C-AA05-E549-70EED7938870}"/>
              </a:ext>
            </a:extLst>
          </p:cNvPr>
          <p:cNvSpPr/>
          <p:nvPr/>
        </p:nvSpPr>
        <p:spPr>
          <a:xfrm>
            <a:off x="1734278" y="988665"/>
            <a:ext cx="3060112" cy="313595"/>
          </a:xfrm>
          <a:prstGeom prst="round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Positive</a:t>
            </a:r>
          </a:p>
        </p:txBody>
      </p:sp>
      <p:sp>
        <p:nvSpPr>
          <p:cNvPr id="46" name="Rectangle: Rounded Corners 45">
            <a:extLst>
              <a:ext uri="{FF2B5EF4-FFF2-40B4-BE49-F238E27FC236}">
                <a16:creationId xmlns:a16="http://schemas.microsoft.com/office/drawing/2014/main" id="{5BFE76E0-7D77-0DCE-7CFD-BC8A41F51074}"/>
              </a:ext>
            </a:extLst>
          </p:cNvPr>
          <p:cNvSpPr/>
          <p:nvPr/>
        </p:nvSpPr>
        <p:spPr>
          <a:xfrm>
            <a:off x="6963518" y="1024625"/>
            <a:ext cx="3060112" cy="313595"/>
          </a:xfrm>
          <a:prstGeom prst="round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Negative</a:t>
            </a:r>
          </a:p>
        </p:txBody>
      </p:sp>
      <p:sp>
        <p:nvSpPr>
          <p:cNvPr id="47" name="Rectangle: Rounded Corners 46">
            <a:extLst>
              <a:ext uri="{FF2B5EF4-FFF2-40B4-BE49-F238E27FC236}">
                <a16:creationId xmlns:a16="http://schemas.microsoft.com/office/drawing/2014/main" id="{D632DB7F-915F-0CC1-0E9C-142DE1B0BB12}"/>
              </a:ext>
            </a:extLst>
          </p:cNvPr>
          <p:cNvSpPr/>
          <p:nvPr/>
        </p:nvSpPr>
        <p:spPr>
          <a:xfrm rot="16200000">
            <a:off x="9939734" y="2665786"/>
            <a:ext cx="2384192" cy="384248"/>
          </a:xfrm>
          <a:prstGeom prst="round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Internal Factors</a:t>
            </a:r>
          </a:p>
        </p:txBody>
      </p:sp>
      <p:sp>
        <p:nvSpPr>
          <p:cNvPr id="48" name="Rectangle: Rounded Corners 47">
            <a:extLst>
              <a:ext uri="{FF2B5EF4-FFF2-40B4-BE49-F238E27FC236}">
                <a16:creationId xmlns:a16="http://schemas.microsoft.com/office/drawing/2014/main" id="{105F4613-A838-EF7F-586B-521F2F7AA40D}"/>
              </a:ext>
            </a:extLst>
          </p:cNvPr>
          <p:cNvSpPr/>
          <p:nvPr/>
        </p:nvSpPr>
        <p:spPr>
          <a:xfrm rot="16200000">
            <a:off x="9939734" y="5321786"/>
            <a:ext cx="2384192" cy="384249"/>
          </a:xfrm>
          <a:prstGeom prst="roundRect">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tx1"/>
                </a:solidFill>
              </a:rPr>
              <a:t>External Factors</a:t>
            </a:r>
          </a:p>
        </p:txBody>
      </p:sp>
      <p:sp>
        <p:nvSpPr>
          <p:cNvPr id="49" name="Title 1">
            <a:extLst>
              <a:ext uri="{FF2B5EF4-FFF2-40B4-BE49-F238E27FC236}">
                <a16:creationId xmlns:a16="http://schemas.microsoft.com/office/drawing/2014/main" id="{8ABDFA36-6C29-969B-BEF9-1F1FA04E015D}"/>
              </a:ext>
            </a:extLst>
          </p:cNvPr>
          <p:cNvSpPr>
            <a:spLocks noGrp="1"/>
          </p:cNvSpPr>
          <p:nvPr>
            <p:ph type="title"/>
          </p:nvPr>
        </p:nvSpPr>
        <p:spPr>
          <a:xfrm>
            <a:off x="852278" y="254088"/>
            <a:ext cx="7377322" cy="924808"/>
          </a:xfrm>
        </p:spPr>
        <p:txBody>
          <a:bodyPr>
            <a:normAutofit/>
          </a:bodyPr>
          <a:lstStyle/>
          <a:p>
            <a:r>
              <a:rPr lang="en-US" dirty="0"/>
              <a:t>Executive Summary</a:t>
            </a:r>
          </a:p>
        </p:txBody>
      </p:sp>
      <p:pic>
        <p:nvPicPr>
          <p:cNvPr id="3" name="Graphic 2">
            <a:extLst>
              <a:ext uri="{FF2B5EF4-FFF2-40B4-BE49-F238E27FC236}">
                <a16:creationId xmlns:a16="http://schemas.microsoft.com/office/drawing/2014/main" id="{F551D1AB-06F2-CB11-5640-15944E5D632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126384" y="60055"/>
            <a:ext cx="1986455" cy="914400"/>
          </a:xfrm>
          <a:prstGeom prst="rect">
            <a:avLst/>
          </a:prstGeom>
        </p:spPr>
      </p:pic>
    </p:spTree>
    <p:extLst>
      <p:ext uri="{BB962C8B-B14F-4D97-AF65-F5344CB8AC3E}">
        <p14:creationId xmlns:p14="http://schemas.microsoft.com/office/powerpoint/2010/main" val="4272118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640DF9D-0C9E-4C5D-9635-6B4DE10CCEE5}"/>
              </a:ext>
            </a:extLst>
          </p:cNvPr>
          <p:cNvSpPr>
            <a:spLocks noGrp="1"/>
          </p:cNvSpPr>
          <p:nvPr>
            <p:ph type="body" sz="quarter" idx="33"/>
          </p:nvPr>
        </p:nvSpPr>
        <p:spPr>
          <a:xfrm>
            <a:off x="1240034" y="2348615"/>
            <a:ext cx="10218058" cy="3826065"/>
          </a:xfrm>
        </p:spPr>
        <p:txBody>
          <a:bodyPr vert="horz" lIns="91440" tIns="45720" rIns="91440" bIns="45720" rtlCol="0" anchor="t">
            <a:noAutofit/>
          </a:bodyPr>
          <a:lstStyle/>
          <a:p>
            <a:pPr marL="0" marR="0">
              <a:lnSpc>
                <a:spcPct val="107000"/>
              </a:lnSpc>
              <a:spcBef>
                <a:spcPts val="0"/>
              </a:spcBef>
              <a:spcAft>
                <a:spcPts val="800"/>
              </a:spcAft>
            </a:pPr>
            <a:r>
              <a:rPr lang="en-US" sz="1400" kern="100">
                <a:effectLst/>
                <a:latin typeface="Calibri" panose="020F0502020204030204" pitchFamily="34" charset="0"/>
                <a:ea typeface="Calibri" panose="020F0502020204030204" pitchFamily="34" charset="0"/>
                <a:cs typeface="Times New Roman" panose="02020603050405020304" pitchFamily="18" charset="0"/>
              </a:rPr>
              <a:t>Reference 1</a:t>
            </a:r>
          </a:p>
          <a:p>
            <a:pPr marL="0" marR="0">
              <a:lnSpc>
                <a:spcPct val="107000"/>
              </a:lnSpc>
              <a:spcBef>
                <a:spcPts val="0"/>
              </a:spcBef>
              <a:spcAft>
                <a:spcPts val="800"/>
              </a:spcAft>
            </a:pPr>
            <a:r>
              <a:rPr lang="en-US" sz="1400" kern="100">
                <a:latin typeface="Calibri" panose="020F0502020204030204" pitchFamily="34" charset="0"/>
                <a:ea typeface="Calibri" panose="020F0502020204030204" pitchFamily="34" charset="0"/>
                <a:cs typeface="Times New Roman" panose="02020603050405020304" pitchFamily="18" charset="0"/>
              </a:rPr>
              <a:t>Reference 2</a:t>
            </a:r>
          </a:p>
          <a:p>
            <a:pPr marL="0" marR="0">
              <a:lnSpc>
                <a:spcPct val="107000"/>
              </a:lnSpc>
              <a:spcBef>
                <a:spcPts val="0"/>
              </a:spcBef>
              <a:spcAft>
                <a:spcPts val="800"/>
              </a:spcAft>
            </a:pPr>
            <a:r>
              <a:rPr lang="en-US" sz="1400" kern="100">
                <a:effectLst/>
                <a:latin typeface="Calibri" panose="020F0502020204030204" pitchFamily="34" charset="0"/>
                <a:ea typeface="Calibri" panose="020F0502020204030204" pitchFamily="34" charset="0"/>
                <a:cs typeface="Times New Roman" panose="02020603050405020304" pitchFamily="18" charset="0"/>
              </a:rPr>
              <a:t>Reference </a:t>
            </a:r>
            <a:r>
              <a:rPr lang="en-US" sz="1400" kern="100">
                <a:latin typeface="Calibri" panose="020F0502020204030204" pitchFamily="34" charset="0"/>
                <a:ea typeface="Calibri" panose="020F0502020204030204" pitchFamily="34" charset="0"/>
                <a:cs typeface="Times New Roman" panose="02020603050405020304" pitchFamily="18" charset="0"/>
              </a:rPr>
              <a:t>3</a:t>
            </a: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400" i="1" kern="1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400" kern="1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8" name="Picture Placeholder 15" descr="Document outline">
            <a:extLst>
              <a:ext uri="{FF2B5EF4-FFF2-40B4-BE49-F238E27FC236}">
                <a16:creationId xmlns:a16="http://schemas.microsoft.com/office/drawing/2014/main" id="{55BF36B0-70C1-41A7-97F7-10772AE3E317}"/>
              </a:ext>
            </a:extLst>
          </p:cNvPr>
          <p:cNvPicPr>
            <a:picLocks noGrp="1" noChangeAspect="1"/>
          </p:cNvPicPr>
          <p:nvPr>
            <p:ph type="pic" sz="quarter" idx="42"/>
          </p:nvPr>
        </p:nvPicPr>
        <p:blipFill rotWithShape="1">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203399" y="178914"/>
            <a:ext cx="769486" cy="769486"/>
          </a:xfrm>
          <a:noFill/>
          <a:ln w="95250" cap="sq" cmpd="sng" algn="ctr">
            <a:noFill/>
            <a:prstDash val="solid"/>
            <a:miter lim="800000"/>
          </a:ln>
          <a:effectLst/>
        </p:spPr>
      </p:pic>
      <p:sp>
        <p:nvSpPr>
          <p:cNvPr id="2" name="Title 1">
            <a:extLst>
              <a:ext uri="{FF2B5EF4-FFF2-40B4-BE49-F238E27FC236}">
                <a16:creationId xmlns:a16="http://schemas.microsoft.com/office/drawing/2014/main" id="{8A4E0A63-A388-49B1-A04E-27CE9BD622EF}"/>
              </a:ext>
            </a:extLst>
          </p:cNvPr>
          <p:cNvSpPr>
            <a:spLocks noGrp="1"/>
          </p:cNvSpPr>
          <p:nvPr>
            <p:ph type="title"/>
          </p:nvPr>
        </p:nvSpPr>
        <p:spPr>
          <a:xfrm>
            <a:off x="1197644" y="101253"/>
            <a:ext cx="3241525" cy="924808"/>
          </a:xfrm>
        </p:spPr>
        <p:txBody>
          <a:bodyPr/>
          <a:lstStyle/>
          <a:p>
            <a:r>
              <a:rPr lang="en-ZA"/>
              <a:t>References</a:t>
            </a:r>
          </a:p>
        </p:txBody>
      </p:sp>
      <p:sp>
        <p:nvSpPr>
          <p:cNvPr id="4" name="Slide Number Placeholder 3">
            <a:extLst>
              <a:ext uri="{FF2B5EF4-FFF2-40B4-BE49-F238E27FC236}">
                <a16:creationId xmlns:a16="http://schemas.microsoft.com/office/drawing/2014/main" id="{79ED4A67-3A46-4F54-A12A-EAE1B53E6457}"/>
              </a:ext>
            </a:extLst>
          </p:cNvPr>
          <p:cNvSpPr>
            <a:spLocks noGrp="1"/>
          </p:cNvSpPr>
          <p:nvPr>
            <p:ph type="sldNum" sz="quarter" idx="22"/>
          </p:nvPr>
        </p:nvSpPr>
        <p:spPr/>
        <p:txBody>
          <a:bodyPr/>
          <a:lstStyle/>
          <a:p>
            <a:fld id="{19B51A1E-902D-48AF-9020-955120F399B6}" type="slidenum">
              <a:rPr lang="en-ZA" smtClean="0"/>
              <a:pPr/>
              <a:t>6</a:t>
            </a:fld>
            <a:endParaRPr lang="en-ZA"/>
          </a:p>
        </p:txBody>
      </p:sp>
      <p:sp>
        <p:nvSpPr>
          <p:cNvPr id="26" name="Subtitle 2">
            <a:extLst>
              <a:ext uri="{FF2B5EF4-FFF2-40B4-BE49-F238E27FC236}">
                <a16:creationId xmlns:a16="http://schemas.microsoft.com/office/drawing/2014/main" id="{0E27C752-2917-40D5-DD7C-94C4F25282B4}"/>
              </a:ext>
            </a:extLst>
          </p:cNvPr>
          <p:cNvSpPr txBox="1">
            <a:spLocks/>
          </p:cNvSpPr>
          <p:nvPr/>
        </p:nvSpPr>
        <p:spPr>
          <a:xfrm>
            <a:off x="1805323" y="726602"/>
            <a:ext cx="6539818" cy="305655"/>
          </a:xfrm>
          <a:prstGeom prst="rect">
            <a:avLst/>
          </a:prstGeom>
        </p:spPr>
        <p:txBody>
          <a:bodyPr vert="horz" lIns="0" tIns="45720" rIns="91440" bIns="45720" rtlCol="0"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a:t>Use at least two credible sources and format all references in APA7. Visit the University’s APA Style Reference page for more information. </a:t>
            </a:r>
          </a:p>
        </p:txBody>
      </p:sp>
      <p:sp>
        <p:nvSpPr>
          <p:cNvPr id="3" name="TextBox 2">
            <a:extLst>
              <a:ext uri="{FF2B5EF4-FFF2-40B4-BE49-F238E27FC236}">
                <a16:creationId xmlns:a16="http://schemas.microsoft.com/office/drawing/2014/main" id="{52F44E43-4A70-D72B-1327-D7B9A0DAC8FE}"/>
              </a:ext>
            </a:extLst>
          </p:cNvPr>
          <p:cNvSpPr txBox="1"/>
          <p:nvPr/>
        </p:nvSpPr>
        <p:spPr>
          <a:xfrm>
            <a:off x="8725867" y="2844430"/>
            <a:ext cx="3186801" cy="12772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u="sng" dirty="0">
                <a:latin typeface="Calibri"/>
                <a:ea typeface="Calibri"/>
                <a:cs typeface="Calibri"/>
              </a:rPr>
              <a:t>Citation and References</a:t>
            </a:r>
            <a:r>
              <a:rPr lang="en-US" sz="1100" dirty="0">
                <a:latin typeface="Calibri"/>
                <a:ea typeface="Calibri"/>
                <a:cs typeface="Calibri"/>
              </a:rPr>
              <a:t>​</a:t>
            </a:r>
            <a:endParaRPr lang="en-US" dirty="0">
              <a:ea typeface="Source Sans Pro"/>
            </a:endParaRPr>
          </a:p>
          <a:p>
            <a:pPr marL="171450" indent="-171450">
              <a:buFont typeface="Arial"/>
              <a:buChar char="•"/>
            </a:pPr>
            <a:r>
              <a:rPr lang="en-US" sz="1100" dirty="0">
                <a:latin typeface="Calibri"/>
                <a:ea typeface="Calibri"/>
                <a:cs typeface="Calibri"/>
              </a:rPr>
              <a:t>Use </a:t>
            </a:r>
            <a:r>
              <a:rPr lang="en-US" sz="1100" dirty="0">
                <a:latin typeface="Calibri"/>
                <a:ea typeface="Calibri"/>
                <a:cs typeface="Calibri"/>
                <a:hlinkClick r:id="rId5">
                  <a:extLst>
                    <a:ext uri="{A12FA001-AC4F-418D-AE19-62706E023703}">
                      <ahyp:hlinkClr xmlns:ahyp="http://schemas.microsoft.com/office/drawing/2018/hyperlinkcolor" val="tx"/>
                    </a:ext>
                  </a:extLst>
                </a:hlinkClick>
              </a:rPr>
              <a:t>APA format</a:t>
            </a:r>
            <a:r>
              <a:rPr lang="en-US" sz="1100" dirty="0">
                <a:latin typeface="Calibri"/>
                <a:ea typeface="Calibri"/>
                <a:cs typeface="Calibri"/>
              </a:rPr>
              <a:t> for all citations and references​</a:t>
            </a:r>
          </a:p>
          <a:p>
            <a:pPr marL="171450" indent="-171450">
              <a:buFont typeface="Arial"/>
              <a:buChar char="•"/>
            </a:pPr>
            <a:r>
              <a:rPr lang="en-US" sz="1100" dirty="0">
                <a:latin typeface="Calibri"/>
                <a:ea typeface="Calibri"/>
                <a:cs typeface="Calibri"/>
              </a:rPr>
              <a:t>Include in-text citations and a full reference at the end of your post</a:t>
            </a:r>
          </a:p>
          <a:p>
            <a:pPr marL="171450" indent="-171450">
              <a:buFont typeface="Arial"/>
              <a:buChar char="•"/>
            </a:pPr>
            <a:r>
              <a:rPr lang="en-US" sz="1100" dirty="0">
                <a:latin typeface="Calibri"/>
                <a:ea typeface="Calibri"/>
                <a:cs typeface="Calibri"/>
              </a:rPr>
              <a:t>You may use the free resource Citation Machine (citationmachine.net) for help with APA formatting </a:t>
            </a:r>
          </a:p>
        </p:txBody>
      </p:sp>
      <p:pic>
        <p:nvPicPr>
          <p:cNvPr id="5" name="Graphic 4">
            <a:extLst>
              <a:ext uri="{FF2B5EF4-FFF2-40B4-BE49-F238E27FC236}">
                <a16:creationId xmlns:a16="http://schemas.microsoft.com/office/drawing/2014/main" id="{AD3D35AC-9E09-9B2E-664A-D4681A14970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69372" y="60055"/>
            <a:ext cx="1986455" cy="914400"/>
          </a:xfrm>
          <a:prstGeom prst="rect">
            <a:avLst/>
          </a:prstGeom>
        </p:spPr>
      </p:pic>
    </p:spTree>
    <p:extLst>
      <p:ext uri="{BB962C8B-B14F-4D97-AF65-F5344CB8AC3E}">
        <p14:creationId xmlns:p14="http://schemas.microsoft.com/office/powerpoint/2010/main" val="206939302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81AED6FB-A184-4A4A-8B89-413BB291AC6D}">
  <we:reference id="wa200004795" version="1.0.0.0" store="en-US" storeType="OMEX"/>
  <we:alternateReferences>
    <we:reference id="wa200004795" version="1.0.0.0" store="wa200004795"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8CC03B3D372424DABFE5878186332EC" ma:contentTypeVersion="7" ma:contentTypeDescription="Create a new document." ma:contentTypeScope="" ma:versionID="b02f96ec8695fc7d8c2a61d921959da0">
  <xsd:schema xmlns:xsd="http://www.w3.org/2001/XMLSchema" xmlns:xs="http://www.w3.org/2001/XMLSchema" xmlns:p="http://schemas.microsoft.com/office/2006/metadata/properties" xmlns:ns2="3d8916a9-8fdd-4e9c-9476-7282ac6c0951" targetNamespace="http://schemas.microsoft.com/office/2006/metadata/properties" ma:root="true" ma:fieldsID="1e2dba7838ee69bafae8e7267c049af5" ns2:_="">
    <xsd:import namespace="3d8916a9-8fdd-4e9c-9476-7282ac6c0951"/>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8916a9-8fdd-4e9c-9476-7282ac6c095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66E941-6182-4A32-B603-DDB09E5F0715}">
  <ds:schemaRefs>
    <ds:schemaRef ds:uri="3d8916a9-8fdd-4e9c-9476-7282ac6c095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3FFC980-8EEC-4CFC-96C7-CEB6F5CA8688}">
  <ds:schemaRefs>
    <ds:schemaRef ds:uri="http://schemas.microsoft.com/sharepoint/v3/contenttype/forms"/>
  </ds:schemaRefs>
</ds:datastoreItem>
</file>

<file path=customXml/itemProps3.xml><?xml version="1.0" encoding="utf-8"?>
<ds:datastoreItem xmlns:ds="http://schemas.openxmlformats.org/officeDocument/2006/customXml" ds:itemID="{84D8AEAE-2FE7-47B9-A4D1-0C60C1E12789}">
  <ds:schemaRefs>
    <ds:schemaRef ds:uri="3d8916a9-8fdd-4e9c-9476-7282ac6c095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Gallery</Template>
  <TotalTime>1622</TotalTime>
  <Words>369</Words>
  <Application>Microsoft Office PowerPoint</Application>
  <PresentationFormat>Widescreen</PresentationFormat>
  <Paragraphs>59</Paragraphs>
  <Slides>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Aptos</vt:lpstr>
      <vt:lpstr>Arial</vt:lpstr>
      <vt:lpstr>Calibri</vt:lpstr>
      <vt:lpstr>Gill Sans MT</vt:lpstr>
      <vt:lpstr>Source Sans Pro</vt:lpstr>
      <vt:lpstr>Times New Roman</vt:lpstr>
      <vt:lpstr>Gallery</vt:lpstr>
      <vt:lpstr>Strengths Weaknesses organization and threat (swot)  Lowe’s companies, inc. 2024-2026</vt:lpstr>
      <vt:lpstr>Lowe’s Organization Background</vt:lpstr>
      <vt:lpstr>Organization Summary</vt:lpstr>
      <vt:lpstr>Organization Summary</vt:lpstr>
      <vt:lpstr>Executive 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Organization Name</dc:title>
  <dc:creator>Vince</dc:creator>
  <cp:lastModifiedBy>John Dudley</cp:lastModifiedBy>
  <cp:revision>22</cp:revision>
  <dcterms:created xsi:type="dcterms:W3CDTF">2024-01-24T15:59:16Z</dcterms:created>
  <dcterms:modified xsi:type="dcterms:W3CDTF">2024-08-07T13:08:15Z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0x010100D8CC03B3D372424DABFE5878186332EC</vt:lpwstr>
  </property>
</Properties>
</file>