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0"/>
  </p:notesMasterIdLst>
  <p:sldIdLst>
    <p:sldId id="256" r:id="rId2"/>
    <p:sldId id="261" r:id="rId3"/>
    <p:sldId id="262" r:id="rId4"/>
    <p:sldId id="257" r:id="rId5"/>
    <p:sldId id="258" r:id="rId6"/>
    <p:sldId id="259" r:id="rId7"/>
    <p:sldId id="260"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93" autoAdjust="0"/>
    <p:restoredTop sz="93457" autoAdjust="0"/>
  </p:normalViewPr>
  <p:slideViewPr>
    <p:cSldViewPr snapToGrid="0">
      <p:cViewPr varScale="1">
        <p:scale>
          <a:sx n="59" d="100"/>
          <a:sy n="59" d="100"/>
        </p:scale>
        <p:origin x="1008" y="5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6B2F55-8CA4-4087-89F5-6492287E2419}" type="datetimeFigureOut">
              <a:rPr lang="en-MY" smtClean="0"/>
              <a:t>12/9/2023</a:t>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BA0489-031F-4EC4-AEC9-769E806D5978}" type="slidenum">
              <a:rPr lang="en-MY" smtClean="0"/>
              <a:t>‹#›</a:t>
            </a:fld>
            <a:endParaRPr lang="en-MY"/>
          </a:p>
        </p:txBody>
      </p:sp>
    </p:spTree>
    <p:extLst>
      <p:ext uri="{BB962C8B-B14F-4D97-AF65-F5344CB8AC3E}">
        <p14:creationId xmlns:p14="http://schemas.microsoft.com/office/powerpoint/2010/main" val="2067156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MY" dirty="0"/>
              <a:t>Hello, my name is Ethan today me and Jayden will present Congo river &amp;&amp;TTS_MALE&amp;</a:t>
            </a:r>
          </a:p>
        </p:txBody>
      </p:sp>
      <p:sp>
        <p:nvSpPr>
          <p:cNvPr id="4" name="Slide Number Placeholder 3"/>
          <p:cNvSpPr>
            <a:spLocks noGrp="1"/>
          </p:cNvSpPr>
          <p:nvPr>
            <p:ph type="sldNum" sz="quarter" idx="5"/>
          </p:nvPr>
        </p:nvSpPr>
        <p:spPr/>
        <p:txBody>
          <a:bodyPr/>
          <a:lstStyle/>
          <a:p>
            <a:fld id="{B8BA0489-031F-4EC4-AEC9-769E806D5978}" type="slidenum">
              <a:rPr lang="en-MY" smtClean="0"/>
              <a:t>1</a:t>
            </a:fld>
            <a:endParaRPr lang="en-MY"/>
          </a:p>
        </p:txBody>
      </p:sp>
    </p:spTree>
    <p:extLst>
      <p:ext uri="{BB962C8B-B14F-4D97-AF65-F5344CB8AC3E}">
        <p14:creationId xmlns:p14="http://schemas.microsoft.com/office/powerpoint/2010/main" val="896255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Congo River is the second-longest river in Africa, shorter only than the Nile.</a:t>
            </a:r>
          </a:p>
          <a:p>
            <a:r>
              <a:rPr lang="en-US" dirty="0"/>
              <a:t>It is the third largest river in the world by discharge volume, following the Amazon and the Ganges rivers.</a:t>
            </a:r>
          </a:p>
          <a:p>
            <a:r>
              <a:rPr lang="en-US" dirty="0"/>
              <a:t>The Congo River is also the world’s deepest recorded river, with measured depths of around 220 m (720 ft).</a:t>
            </a:r>
          </a:p>
          <a:p>
            <a:r>
              <a:rPr lang="en-US" dirty="0"/>
              <a:t>The Congo River has a length of 2,900 miles (4,700 km) and rises in the highlands of northeastern Zambia between Lakes Tanganyika and Nyasa (Malawi) as the </a:t>
            </a:r>
            <a:r>
              <a:rPr lang="en-US" dirty="0" err="1"/>
              <a:t>Chambeshi</a:t>
            </a:r>
            <a:r>
              <a:rPr lang="en-US" dirty="0"/>
              <a:t> River at an elevation of 5,760 feet (1,760 </a:t>
            </a:r>
            <a:r>
              <a:rPr lang="en-US" dirty="0" err="1"/>
              <a:t>metres</a:t>
            </a:r>
            <a:r>
              <a:rPr lang="en-US" dirty="0"/>
              <a:t>) above sea level.</a:t>
            </a:r>
          </a:p>
          <a:p>
            <a:r>
              <a:rPr lang="en-US" dirty="0"/>
              <a:t>The Congo Basin has a total area of about 4,000,000 km2 (1,500,000 sq mi), or 13% of the entire African landmass.</a:t>
            </a:r>
          </a:p>
          <a:p>
            <a:endParaRPr lang="en-MY" dirty="0"/>
          </a:p>
        </p:txBody>
      </p:sp>
      <p:sp>
        <p:nvSpPr>
          <p:cNvPr id="4" name="Slide Number Placeholder 3"/>
          <p:cNvSpPr>
            <a:spLocks noGrp="1"/>
          </p:cNvSpPr>
          <p:nvPr>
            <p:ph type="sldNum" sz="quarter" idx="5"/>
          </p:nvPr>
        </p:nvSpPr>
        <p:spPr/>
        <p:txBody>
          <a:bodyPr/>
          <a:lstStyle/>
          <a:p>
            <a:fld id="{B8BA0489-031F-4EC4-AEC9-769E806D5978}" type="slidenum">
              <a:rPr lang="en-MY" smtClean="0"/>
              <a:t>2</a:t>
            </a:fld>
            <a:endParaRPr lang="en-MY"/>
          </a:p>
        </p:txBody>
      </p:sp>
    </p:spTree>
    <p:extLst>
      <p:ext uri="{BB962C8B-B14F-4D97-AF65-F5344CB8AC3E}">
        <p14:creationId xmlns:p14="http://schemas.microsoft.com/office/powerpoint/2010/main" val="927553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kind of animal lives in the Congo river. Many animals live in the Congo river such as Crocodiles,</a:t>
            </a:r>
          </a:p>
          <a:p>
            <a:r>
              <a:rPr lang="en-US" dirty="0"/>
              <a:t>Hippopotami,</a:t>
            </a:r>
          </a:p>
          <a:p>
            <a:r>
              <a:rPr lang="en-US" dirty="0"/>
              <a:t>River otters,</a:t>
            </a:r>
          </a:p>
          <a:p>
            <a:r>
              <a:rPr lang="en-US" dirty="0"/>
              <a:t>Manatees,</a:t>
            </a:r>
          </a:p>
          <a:p>
            <a:r>
              <a:rPr lang="en-US" dirty="0"/>
              <a:t>Water snakes,</a:t>
            </a:r>
          </a:p>
          <a:p>
            <a:r>
              <a:rPr lang="en-US" dirty="0"/>
              <a:t>Semi-aquatic tortoises,</a:t>
            </a:r>
          </a:p>
          <a:p>
            <a:r>
              <a:rPr lang="en-US" dirty="0"/>
              <a:t>Forest elephants,</a:t>
            </a:r>
          </a:p>
          <a:p>
            <a:r>
              <a:rPr lang="en-MY" dirty="0"/>
              <a:t>And </a:t>
            </a:r>
            <a:r>
              <a:rPr lang="en-US" dirty="0"/>
              <a:t>Some of the endangered species that can be found in the Congo Basin include bonobos, forest elephants, western lowland gorillas, eastern lowland gorillas, chimpanzees, mountain gorillas, and cross river gorillas.</a:t>
            </a:r>
          </a:p>
          <a:p>
            <a:endParaRPr lang="en-MY" dirty="0"/>
          </a:p>
        </p:txBody>
      </p:sp>
      <p:sp>
        <p:nvSpPr>
          <p:cNvPr id="4" name="Slide Number Placeholder 3"/>
          <p:cNvSpPr>
            <a:spLocks noGrp="1"/>
          </p:cNvSpPr>
          <p:nvPr>
            <p:ph type="sldNum" sz="quarter" idx="5"/>
          </p:nvPr>
        </p:nvSpPr>
        <p:spPr/>
        <p:txBody>
          <a:bodyPr/>
          <a:lstStyle/>
          <a:p>
            <a:fld id="{B8BA0489-031F-4EC4-AEC9-769E806D5978}" type="slidenum">
              <a:rPr lang="en-MY" smtClean="0"/>
              <a:t>3</a:t>
            </a:fld>
            <a:endParaRPr lang="en-MY"/>
          </a:p>
        </p:txBody>
      </p:sp>
    </p:spTree>
    <p:extLst>
      <p:ext uri="{BB962C8B-B14F-4D97-AF65-F5344CB8AC3E}">
        <p14:creationId xmlns:p14="http://schemas.microsoft.com/office/powerpoint/2010/main" val="2171631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Where is Congo River located. The Congo River, formerly known as the Zaire River, is located in west-central Africa. It flows through 11 countries, including the Democratic Republic of the Congo, the Republic of the Congo, Angola, Zambia, Tanzania, Cameroon, Central African Republic, Burundi, Rwanda, Uganda and South Sudan.</a:t>
            </a:r>
          </a:p>
          <a:p>
            <a:endParaRPr lang="en-MY" dirty="0"/>
          </a:p>
        </p:txBody>
      </p:sp>
      <p:sp>
        <p:nvSpPr>
          <p:cNvPr id="4" name="Slide Number Placeholder 3"/>
          <p:cNvSpPr>
            <a:spLocks noGrp="1"/>
          </p:cNvSpPr>
          <p:nvPr>
            <p:ph type="sldNum" sz="quarter" idx="5"/>
          </p:nvPr>
        </p:nvSpPr>
        <p:spPr/>
        <p:txBody>
          <a:bodyPr/>
          <a:lstStyle/>
          <a:p>
            <a:fld id="{B8BA0489-031F-4EC4-AEC9-769E806D5978}" type="slidenum">
              <a:rPr lang="en-MY" smtClean="0"/>
              <a:t>4</a:t>
            </a:fld>
            <a:endParaRPr lang="en-MY"/>
          </a:p>
        </p:txBody>
      </p:sp>
    </p:spTree>
    <p:extLst>
      <p:ext uri="{BB962C8B-B14F-4D97-AF65-F5344CB8AC3E}">
        <p14:creationId xmlns:p14="http://schemas.microsoft.com/office/powerpoint/2010/main" val="4214380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will we see along the Congo river. The sunset over the water and the two countries on its banks</a:t>
            </a:r>
          </a:p>
          <a:p>
            <a:r>
              <a:rPr lang="en-US" dirty="0"/>
              <a:t>The fishermen, crossing boats, and local villages that reflect the culture and livelihood of the people</a:t>
            </a:r>
          </a:p>
          <a:p>
            <a:r>
              <a:rPr lang="en-US" dirty="0"/>
              <a:t>The rain forests and wildlife that are home to many endangered species, such as lowland gorillas, forest elephants, and chimpanzees</a:t>
            </a:r>
          </a:p>
          <a:p>
            <a:r>
              <a:rPr lang="en-US" dirty="0"/>
              <a:t>The historical sights, such as the Livingstone Falls, named after the explorer David Livingstone, and the colonial capitals of Kinshasa and Brazzaville</a:t>
            </a:r>
          </a:p>
          <a:p>
            <a:endParaRPr lang="en-MY" dirty="0"/>
          </a:p>
        </p:txBody>
      </p:sp>
      <p:sp>
        <p:nvSpPr>
          <p:cNvPr id="4" name="Slide Number Placeholder 3"/>
          <p:cNvSpPr>
            <a:spLocks noGrp="1"/>
          </p:cNvSpPr>
          <p:nvPr>
            <p:ph type="sldNum" sz="quarter" idx="5"/>
          </p:nvPr>
        </p:nvSpPr>
        <p:spPr/>
        <p:txBody>
          <a:bodyPr/>
          <a:lstStyle/>
          <a:p>
            <a:fld id="{B8BA0489-031F-4EC4-AEC9-769E806D5978}" type="slidenum">
              <a:rPr lang="en-MY" smtClean="0"/>
              <a:t>5</a:t>
            </a:fld>
            <a:endParaRPr lang="en-MY"/>
          </a:p>
        </p:txBody>
      </p:sp>
    </p:spTree>
    <p:extLst>
      <p:ext uri="{BB962C8B-B14F-4D97-AF65-F5344CB8AC3E}">
        <p14:creationId xmlns:p14="http://schemas.microsoft.com/office/powerpoint/2010/main" val="3249520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will we stop to visit. We Visit the Parc National </a:t>
            </a:r>
            <a:r>
              <a:rPr lang="en-US" dirty="0" err="1"/>
              <a:t>Nouabale-Ndoki</a:t>
            </a:r>
            <a:r>
              <a:rPr lang="en-US" dirty="0"/>
              <a:t>, a pristine tropical rainforest park in the north of Congo.</a:t>
            </a:r>
          </a:p>
          <a:p>
            <a:r>
              <a:rPr lang="en-US" dirty="0"/>
              <a:t>See the Les Rapides, roaring rapids near the city of Brazzaville.</a:t>
            </a:r>
          </a:p>
          <a:p>
            <a:r>
              <a:rPr lang="en-US" dirty="0"/>
              <a:t>Explore the </a:t>
            </a:r>
            <a:r>
              <a:rPr lang="en-US" dirty="0" err="1"/>
              <a:t>Diosso</a:t>
            </a:r>
            <a:r>
              <a:rPr lang="en-US" dirty="0"/>
              <a:t> Gorge, a stunning landscape that was once the capital of the </a:t>
            </a:r>
            <a:r>
              <a:rPr lang="en-US" dirty="0" err="1"/>
              <a:t>Loango</a:t>
            </a:r>
            <a:r>
              <a:rPr lang="en-US" dirty="0"/>
              <a:t> Kingdom.</a:t>
            </a:r>
          </a:p>
          <a:p>
            <a:r>
              <a:rPr lang="en-US" dirty="0"/>
              <a:t>Experience the biodiversity of the Parc National </a:t>
            </a:r>
            <a:r>
              <a:rPr lang="en-US" dirty="0" err="1"/>
              <a:t>Conkouati-Douli</a:t>
            </a:r>
            <a:r>
              <a:rPr lang="en-US" dirty="0"/>
              <a:t>, a park that covers various ecosystems from mangroves to savannahs.</a:t>
            </a:r>
          </a:p>
          <a:p>
            <a:r>
              <a:rPr lang="en-US" dirty="0"/>
              <a:t>Relax in Pointe-Noire, the largest city and the main port of Congo.</a:t>
            </a:r>
          </a:p>
          <a:p>
            <a:r>
              <a:rPr lang="en-US" dirty="0"/>
              <a:t>Visit Pointe Indienne, a scenic spot where the Atlantic Ocean meets the Congo River.</a:t>
            </a:r>
          </a:p>
          <a:p>
            <a:endParaRPr lang="en-MY" dirty="0"/>
          </a:p>
        </p:txBody>
      </p:sp>
      <p:sp>
        <p:nvSpPr>
          <p:cNvPr id="4" name="Slide Number Placeholder 3"/>
          <p:cNvSpPr>
            <a:spLocks noGrp="1"/>
          </p:cNvSpPr>
          <p:nvPr>
            <p:ph type="sldNum" sz="quarter" idx="5"/>
          </p:nvPr>
        </p:nvSpPr>
        <p:spPr/>
        <p:txBody>
          <a:bodyPr/>
          <a:lstStyle/>
          <a:p>
            <a:fld id="{B8BA0489-031F-4EC4-AEC9-769E806D5978}" type="slidenum">
              <a:rPr lang="en-MY" smtClean="0"/>
              <a:t>6</a:t>
            </a:fld>
            <a:endParaRPr lang="en-MY"/>
          </a:p>
        </p:txBody>
      </p:sp>
    </p:spTree>
    <p:extLst>
      <p:ext uri="{BB962C8B-B14F-4D97-AF65-F5344CB8AC3E}">
        <p14:creationId xmlns:p14="http://schemas.microsoft.com/office/powerpoint/2010/main" val="6989467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long will the journey take. The total flight duration from Brazzaville, Congo to Kuala Lumpur, Malaysia is 12 hours, 29 minutes. This assumes an average flight speed for a commercial airliner of 500 mph, which is equivalent to 805 km/h or 434 knots. It also adds an extra 30 minutes for take-off and landing</a:t>
            </a:r>
          </a:p>
          <a:p>
            <a:endParaRPr lang="en-MY" dirty="0"/>
          </a:p>
        </p:txBody>
      </p:sp>
      <p:sp>
        <p:nvSpPr>
          <p:cNvPr id="4" name="Slide Number Placeholder 3"/>
          <p:cNvSpPr>
            <a:spLocks noGrp="1"/>
          </p:cNvSpPr>
          <p:nvPr>
            <p:ph type="sldNum" sz="quarter" idx="5"/>
          </p:nvPr>
        </p:nvSpPr>
        <p:spPr/>
        <p:txBody>
          <a:bodyPr/>
          <a:lstStyle/>
          <a:p>
            <a:fld id="{B8BA0489-031F-4EC4-AEC9-769E806D5978}" type="slidenum">
              <a:rPr lang="en-MY" smtClean="0"/>
              <a:t>7</a:t>
            </a:fld>
            <a:endParaRPr lang="en-MY"/>
          </a:p>
        </p:txBody>
      </p:sp>
    </p:spTree>
    <p:extLst>
      <p:ext uri="{BB962C8B-B14F-4D97-AF65-F5344CB8AC3E}">
        <p14:creationId xmlns:p14="http://schemas.microsoft.com/office/powerpoint/2010/main" val="1091060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Thank You For Listening</a:t>
            </a:r>
            <a:endParaRPr lang="en-US" dirty="0"/>
          </a:p>
        </p:txBody>
      </p:sp>
      <p:sp>
        <p:nvSpPr>
          <p:cNvPr id="4" name="Slide Number Placeholder 3"/>
          <p:cNvSpPr>
            <a:spLocks noGrp="1"/>
          </p:cNvSpPr>
          <p:nvPr>
            <p:ph type="sldNum" sz="quarter" idx="5"/>
          </p:nvPr>
        </p:nvSpPr>
        <p:spPr/>
        <p:txBody>
          <a:bodyPr/>
          <a:lstStyle/>
          <a:p>
            <a:fld id="{B8BA0489-031F-4EC4-AEC9-769E806D5978}" type="slidenum">
              <a:rPr lang="en-MY" smtClean="0"/>
              <a:t>8</a:t>
            </a:fld>
            <a:endParaRPr lang="en-MY"/>
          </a:p>
        </p:txBody>
      </p:sp>
    </p:spTree>
    <p:extLst>
      <p:ext uri="{BB962C8B-B14F-4D97-AF65-F5344CB8AC3E}">
        <p14:creationId xmlns:p14="http://schemas.microsoft.com/office/powerpoint/2010/main" val="1368488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5" name="Footer Placeholder 4"/>
          <p:cNvSpPr>
            <a:spLocks noGrp="1"/>
          </p:cNvSpPr>
          <p:nvPr>
            <p:ph type="ftr" sz="quarter" idx="11"/>
          </p:nvPr>
        </p:nvSpPr>
        <p:spPr/>
        <p:txBody>
          <a:bodyPr/>
          <a:lstStyle/>
          <a:p>
            <a:endParaRPr lang="en-MY" dirty="0"/>
          </a:p>
        </p:txBody>
      </p:sp>
      <p:sp>
        <p:nvSpPr>
          <p:cNvPr id="6" name="Slide Number Placeholder 5"/>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3859336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5" name="Footer Placeholder 4"/>
          <p:cNvSpPr>
            <a:spLocks noGrp="1"/>
          </p:cNvSpPr>
          <p:nvPr>
            <p:ph type="ftr" sz="quarter" idx="11"/>
          </p:nvPr>
        </p:nvSpPr>
        <p:spPr/>
        <p:txBody>
          <a:bodyPr/>
          <a:lstStyle/>
          <a:p>
            <a:endParaRPr lang="en-MY" dirty="0"/>
          </a:p>
        </p:txBody>
      </p:sp>
      <p:sp>
        <p:nvSpPr>
          <p:cNvPr id="6" name="Slide Number Placeholder 5"/>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3541923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5" name="Footer Placeholder 4"/>
          <p:cNvSpPr>
            <a:spLocks noGrp="1"/>
          </p:cNvSpPr>
          <p:nvPr>
            <p:ph type="ftr" sz="quarter" idx="11"/>
          </p:nvPr>
        </p:nvSpPr>
        <p:spPr/>
        <p:txBody>
          <a:bodyPr/>
          <a:lstStyle/>
          <a:p>
            <a:endParaRPr lang="en-MY" dirty="0"/>
          </a:p>
        </p:txBody>
      </p:sp>
      <p:sp>
        <p:nvSpPr>
          <p:cNvPr id="6" name="Slide Number Placeholder 5"/>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3188467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6" name="Footer Placeholder 5"/>
          <p:cNvSpPr>
            <a:spLocks noGrp="1"/>
          </p:cNvSpPr>
          <p:nvPr>
            <p:ph type="ftr" sz="quarter" idx="11"/>
          </p:nvPr>
        </p:nvSpPr>
        <p:spPr/>
        <p:txBody>
          <a:bodyPr/>
          <a:lstStyle/>
          <a:p>
            <a:endParaRPr lang="en-MY" dirty="0"/>
          </a:p>
        </p:txBody>
      </p:sp>
      <p:sp>
        <p:nvSpPr>
          <p:cNvPr id="7" name="Slide Number Placeholder 6"/>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15941534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8" name="Footer Placeholder 7"/>
          <p:cNvSpPr>
            <a:spLocks noGrp="1"/>
          </p:cNvSpPr>
          <p:nvPr>
            <p:ph type="ftr" sz="quarter" idx="11"/>
          </p:nvPr>
        </p:nvSpPr>
        <p:spPr/>
        <p:txBody>
          <a:bodyPr/>
          <a:lstStyle/>
          <a:p>
            <a:endParaRPr lang="en-MY" dirty="0"/>
          </a:p>
        </p:txBody>
      </p:sp>
      <p:sp>
        <p:nvSpPr>
          <p:cNvPr id="9" name="Slide Number Placeholder 8"/>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4288593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4" name="Footer Placeholder 3"/>
          <p:cNvSpPr>
            <a:spLocks noGrp="1"/>
          </p:cNvSpPr>
          <p:nvPr>
            <p:ph type="ftr" sz="quarter" idx="11"/>
          </p:nvPr>
        </p:nvSpPr>
        <p:spPr/>
        <p:txBody>
          <a:bodyPr/>
          <a:lstStyle/>
          <a:p>
            <a:endParaRPr lang="en-MY" dirty="0"/>
          </a:p>
        </p:txBody>
      </p:sp>
      <p:sp>
        <p:nvSpPr>
          <p:cNvPr id="5" name="Slide Number Placeholder 4"/>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254024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3" name="Footer Placeholder 2"/>
          <p:cNvSpPr>
            <a:spLocks noGrp="1"/>
          </p:cNvSpPr>
          <p:nvPr>
            <p:ph type="ftr" sz="quarter" idx="11"/>
          </p:nvPr>
        </p:nvSpPr>
        <p:spPr/>
        <p:txBody>
          <a:bodyPr/>
          <a:lstStyle/>
          <a:p>
            <a:endParaRPr lang="en-MY" dirty="0"/>
          </a:p>
        </p:txBody>
      </p:sp>
      <p:sp>
        <p:nvSpPr>
          <p:cNvPr id="4" name="Slide Number Placeholder 3"/>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2370405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6" name="Footer Placeholder 5"/>
          <p:cNvSpPr>
            <a:spLocks noGrp="1"/>
          </p:cNvSpPr>
          <p:nvPr>
            <p:ph type="ftr" sz="quarter" idx="11"/>
          </p:nvPr>
        </p:nvSpPr>
        <p:spPr/>
        <p:txBody>
          <a:bodyPr/>
          <a:lstStyle/>
          <a:p>
            <a:endParaRPr lang="en-MY" dirty="0"/>
          </a:p>
        </p:txBody>
      </p:sp>
      <p:sp>
        <p:nvSpPr>
          <p:cNvPr id="7" name="Slide Number Placeholder 6"/>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3521939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6" name="Footer Placeholder 5"/>
          <p:cNvSpPr>
            <a:spLocks noGrp="1"/>
          </p:cNvSpPr>
          <p:nvPr>
            <p:ph type="ftr" sz="quarter" idx="11"/>
          </p:nvPr>
        </p:nvSpPr>
        <p:spPr/>
        <p:txBody>
          <a:bodyPr/>
          <a:lstStyle/>
          <a:p>
            <a:endParaRPr lang="en-MY" dirty="0"/>
          </a:p>
        </p:txBody>
      </p:sp>
      <p:sp>
        <p:nvSpPr>
          <p:cNvPr id="7" name="Slide Number Placeholder 6"/>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3766396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5" name="Footer Placeholder 4"/>
          <p:cNvSpPr>
            <a:spLocks noGrp="1"/>
          </p:cNvSpPr>
          <p:nvPr>
            <p:ph type="ftr" sz="quarter" idx="11"/>
          </p:nvPr>
        </p:nvSpPr>
        <p:spPr/>
        <p:txBody>
          <a:bodyPr/>
          <a:lstStyle/>
          <a:p>
            <a:endParaRPr lang="en-MY" dirty="0"/>
          </a:p>
        </p:txBody>
      </p:sp>
      <p:sp>
        <p:nvSpPr>
          <p:cNvPr id="6" name="Slide Number Placeholder 5"/>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3644332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5" name="Footer Placeholder 4"/>
          <p:cNvSpPr>
            <a:spLocks noGrp="1"/>
          </p:cNvSpPr>
          <p:nvPr>
            <p:ph type="ftr" sz="quarter" idx="11"/>
          </p:nvPr>
        </p:nvSpPr>
        <p:spPr/>
        <p:txBody>
          <a:bodyPr/>
          <a:lstStyle/>
          <a:p>
            <a:endParaRPr lang="en-MY" dirty="0"/>
          </a:p>
        </p:txBody>
      </p:sp>
      <p:sp>
        <p:nvSpPr>
          <p:cNvPr id="6" name="Slide Number Placeholder 5"/>
          <p:cNvSpPr>
            <a:spLocks noGrp="1"/>
          </p:cNvSpPr>
          <p:nvPr>
            <p:ph type="sldNum" sz="quarter" idx="12"/>
          </p:nvPr>
        </p:nvSpPr>
        <p:spPr/>
        <p:txBody>
          <a:bodyPr/>
          <a:lstStyle/>
          <a:p>
            <a:fld id="{7B298BC0-343B-476B-BE85-CADE6F28AFAA}" type="slidenum">
              <a:rPr lang="en-MY" smtClean="0"/>
              <a:t>‹#›</a:t>
            </a:fld>
            <a:endParaRPr lang="en-MY"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16697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5" name="Footer Placeholder 4"/>
          <p:cNvSpPr>
            <a:spLocks noGrp="1"/>
          </p:cNvSpPr>
          <p:nvPr>
            <p:ph type="ftr" sz="quarter" idx="11"/>
          </p:nvPr>
        </p:nvSpPr>
        <p:spPr/>
        <p:txBody>
          <a:bodyPr/>
          <a:lstStyle/>
          <a:p>
            <a:endParaRPr lang="en-MY" dirty="0"/>
          </a:p>
        </p:txBody>
      </p:sp>
      <p:sp>
        <p:nvSpPr>
          <p:cNvPr id="6" name="Slide Number Placeholder 5"/>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39189218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5" name="Footer Placeholder 4"/>
          <p:cNvSpPr>
            <a:spLocks noGrp="1"/>
          </p:cNvSpPr>
          <p:nvPr>
            <p:ph type="ftr" sz="quarter" idx="11"/>
          </p:nvPr>
        </p:nvSpPr>
        <p:spPr/>
        <p:txBody>
          <a:bodyPr/>
          <a:lstStyle/>
          <a:p>
            <a:endParaRPr lang="en-MY" dirty="0"/>
          </a:p>
        </p:txBody>
      </p:sp>
      <p:sp>
        <p:nvSpPr>
          <p:cNvPr id="6" name="Slide Number Placeholder 5"/>
          <p:cNvSpPr>
            <a:spLocks noGrp="1"/>
          </p:cNvSpPr>
          <p:nvPr>
            <p:ph type="sldNum" sz="quarter" idx="12"/>
          </p:nvPr>
        </p:nvSpPr>
        <p:spPr/>
        <p:txBody>
          <a:bodyPr/>
          <a:lstStyle/>
          <a:p>
            <a:fld id="{7B298BC0-343B-476B-BE85-CADE6F28AFAA}" type="slidenum">
              <a:rPr lang="en-MY" smtClean="0"/>
              <a:t>‹#›</a:t>
            </a:fld>
            <a:endParaRPr lang="en-MY"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187372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5" name="Footer Placeholder 4"/>
          <p:cNvSpPr>
            <a:spLocks noGrp="1"/>
          </p:cNvSpPr>
          <p:nvPr>
            <p:ph type="ftr" sz="quarter" idx="11"/>
          </p:nvPr>
        </p:nvSpPr>
        <p:spPr/>
        <p:txBody>
          <a:bodyPr/>
          <a:lstStyle/>
          <a:p>
            <a:endParaRPr lang="en-MY" dirty="0"/>
          </a:p>
        </p:txBody>
      </p:sp>
      <p:sp>
        <p:nvSpPr>
          <p:cNvPr id="6" name="Slide Number Placeholder 5"/>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32726619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5" name="Footer Placeholder 4"/>
          <p:cNvSpPr>
            <a:spLocks noGrp="1"/>
          </p:cNvSpPr>
          <p:nvPr>
            <p:ph type="ftr" sz="quarter" idx="11"/>
          </p:nvPr>
        </p:nvSpPr>
        <p:spPr/>
        <p:txBody>
          <a:bodyPr/>
          <a:lstStyle/>
          <a:p>
            <a:endParaRPr lang="en-MY" dirty="0"/>
          </a:p>
        </p:txBody>
      </p:sp>
      <p:sp>
        <p:nvSpPr>
          <p:cNvPr id="6" name="Slide Number Placeholder 5"/>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33711708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7CD066-2691-4263-A955-3BD7C0432E13}" type="datetimeFigureOut">
              <a:rPr lang="en-MY" smtClean="0"/>
              <a:t>12/9/2023</a:t>
            </a:fld>
            <a:endParaRPr lang="en-MY" dirty="0"/>
          </a:p>
        </p:txBody>
      </p:sp>
      <p:sp>
        <p:nvSpPr>
          <p:cNvPr id="5" name="Footer Placeholder 4"/>
          <p:cNvSpPr>
            <a:spLocks noGrp="1"/>
          </p:cNvSpPr>
          <p:nvPr>
            <p:ph type="ftr" sz="quarter" idx="11"/>
          </p:nvPr>
        </p:nvSpPr>
        <p:spPr/>
        <p:txBody>
          <a:bodyPr/>
          <a:lstStyle/>
          <a:p>
            <a:endParaRPr lang="en-MY" dirty="0"/>
          </a:p>
        </p:txBody>
      </p:sp>
      <p:sp>
        <p:nvSpPr>
          <p:cNvPr id="6" name="Slide Number Placeholder 5"/>
          <p:cNvSpPr>
            <a:spLocks noGrp="1"/>
          </p:cNvSpPr>
          <p:nvPr>
            <p:ph type="sldNum" sz="quarter" idx="12"/>
          </p:nvPr>
        </p:nvSpPr>
        <p:spPr/>
        <p:txBody>
          <a:bodyPr/>
          <a:lstStyle/>
          <a:p>
            <a:fld id="{7B298BC0-343B-476B-BE85-CADE6F28AFAA}" type="slidenum">
              <a:rPr lang="en-MY" smtClean="0"/>
              <a:t>‹#›</a:t>
            </a:fld>
            <a:endParaRPr lang="en-MY" dirty="0"/>
          </a:p>
        </p:txBody>
      </p:sp>
    </p:spTree>
    <p:extLst>
      <p:ext uri="{BB962C8B-B14F-4D97-AF65-F5344CB8AC3E}">
        <p14:creationId xmlns:p14="http://schemas.microsoft.com/office/powerpoint/2010/main" val="3288861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87CD066-2691-4263-A955-3BD7C0432E13}" type="datetimeFigureOut">
              <a:rPr lang="en-MY" smtClean="0"/>
              <a:t>12/9/2023</a:t>
            </a:fld>
            <a:endParaRPr lang="en-MY"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B298BC0-343B-476B-BE85-CADE6F28AFAA}" type="slidenum">
              <a:rPr lang="en-MY" smtClean="0"/>
              <a:t>‹#›</a:t>
            </a:fld>
            <a:endParaRPr lang="en-MY" dirty="0"/>
          </a:p>
        </p:txBody>
      </p:sp>
    </p:spTree>
    <p:extLst>
      <p:ext uri="{BB962C8B-B14F-4D97-AF65-F5344CB8AC3E}">
        <p14:creationId xmlns:p14="http://schemas.microsoft.com/office/powerpoint/2010/main" val="3557627986"/>
      </p:ext>
    </p:extLst>
  </p:cSld>
  <p:clrMap bg1="dk1" tx1="lt1" bg2="dk2" tx2="lt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12192000" cy="7567448"/>
          </a:xfrm>
          <a:prstGeom prst="rect">
            <a:avLst/>
          </a:prstGeom>
        </p:spPr>
      </p:pic>
      <p:sp>
        <p:nvSpPr>
          <p:cNvPr id="2" name="Title 1"/>
          <p:cNvSpPr>
            <a:spLocks noGrp="1"/>
          </p:cNvSpPr>
          <p:nvPr>
            <p:ph type="ctrTitle"/>
          </p:nvPr>
        </p:nvSpPr>
        <p:spPr/>
        <p:txBody>
          <a:bodyPr/>
          <a:lstStyle/>
          <a:p>
            <a:r>
              <a:rPr lang="en-MY" b="1" dirty="0">
                <a:latin typeface="Bahnschrift Light" panose="020B0502040204020203" pitchFamily="34" charset="0"/>
              </a:rPr>
              <a:t>Congo River</a:t>
            </a:r>
          </a:p>
        </p:txBody>
      </p:sp>
      <p:sp>
        <p:nvSpPr>
          <p:cNvPr id="3" name="Subtitle 2"/>
          <p:cNvSpPr>
            <a:spLocks noGrp="1"/>
          </p:cNvSpPr>
          <p:nvPr>
            <p:ph type="subTitle" idx="1"/>
          </p:nvPr>
        </p:nvSpPr>
        <p:spPr/>
        <p:txBody>
          <a:bodyPr/>
          <a:lstStyle/>
          <a:p>
            <a:r>
              <a:rPr lang="en-MY" dirty="0"/>
              <a:t>Made by: Ethan, Jayden Jong</a:t>
            </a:r>
          </a:p>
        </p:txBody>
      </p:sp>
    </p:spTree>
    <p:extLst>
      <p:ext uri="{BB962C8B-B14F-4D97-AF65-F5344CB8AC3E}">
        <p14:creationId xmlns:p14="http://schemas.microsoft.com/office/powerpoint/2010/main" val="3743456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12103331" cy="7254114"/>
          </a:xfrm>
          <a:prstGeom prst="rect">
            <a:avLst/>
          </a:prstGeom>
        </p:spPr>
      </p:pic>
      <p:sp>
        <p:nvSpPr>
          <p:cNvPr id="2" name="Title 1"/>
          <p:cNvSpPr>
            <a:spLocks noGrp="1"/>
          </p:cNvSpPr>
          <p:nvPr>
            <p:ph type="title"/>
          </p:nvPr>
        </p:nvSpPr>
        <p:spPr>
          <a:xfrm>
            <a:off x="228447" y="135774"/>
            <a:ext cx="8596668" cy="1320800"/>
          </a:xfrm>
        </p:spPr>
        <p:txBody>
          <a:bodyPr anchor="ctr"/>
          <a:lstStyle/>
          <a:p>
            <a:r>
              <a:rPr lang="en-MY" dirty="0">
                <a:solidFill>
                  <a:schemeClr val="accent1">
                    <a:lumMod val="75000"/>
                  </a:schemeClr>
                </a:solidFill>
              </a:rPr>
              <a:t>Facts about The Congo River</a:t>
            </a:r>
          </a:p>
        </p:txBody>
      </p:sp>
      <p:sp>
        <p:nvSpPr>
          <p:cNvPr id="3" name="Content Placeholder 2"/>
          <p:cNvSpPr>
            <a:spLocks noGrp="1"/>
          </p:cNvSpPr>
          <p:nvPr>
            <p:ph idx="1"/>
          </p:nvPr>
        </p:nvSpPr>
        <p:spPr>
          <a:xfrm>
            <a:off x="228447" y="1254502"/>
            <a:ext cx="8596668" cy="3880773"/>
          </a:xfrm>
        </p:spPr>
        <p:txBody>
          <a:bodyPr>
            <a:normAutofit lnSpcReduction="10000"/>
          </a:bodyPr>
          <a:lstStyle/>
          <a:p>
            <a:r>
              <a:rPr lang="en-US" dirty="0"/>
              <a:t>The Congo River is the second-longest river in Africa, shorter only than the Nile.</a:t>
            </a:r>
          </a:p>
          <a:p>
            <a:r>
              <a:rPr lang="en-US" dirty="0"/>
              <a:t>It is the third largest river in the world by discharge volume, following the Amazon and the Ganges rivers.</a:t>
            </a:r>
          </a:p>
          <a:p>
            <a:r>
              <a:rPr lang="en-US" dirty="0"/>
              <a:t>The Congo River is also the world’s deepest recorded river, with measured depths of around 220 m (720 ft).</a:t>
            </a:r>
          </a:p>
          <a:p>
            <a:r>
              <a:rPr lang="en-US" dirty="0"/>
              <a:t>The Congo River has a length of 2,900 miles (4,700 km) and rises in the highlands of northeastern Zambia between Lakes Tanganyika and Nyasa (Malawi) as the Chambeshi River at an elevation of 5,760 feet (1,760 metres) above sea level.</a:t>
            </a:r>
          </a:p>
          <a:p>
            <a:r>
              <a:rPr lang="en-US" dirty="0"/>
              <a:t>The Congo Basin has a total area of about 4,000,000 km2 (1,500,000 sq mi), or 13% of the entire African landmass.</a:t>
            </a:r>
            <a:endParaRPr lang="en-MY" dirty="0"/>
          </a:p>
        </p:txBody>
      </p:sp>
    </p:spTree>
    <p:extLst>
      <p:ext uri="{BB962C8B-B14F-4D97-AF65-F5344CB8AC3E}">
        <p14:creationId xmlns:p14="http://schemas.microsoft.com/office/powerpoint/2010/main" val="2551877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MY" dirty="0"/>
              <a:t>What kind of animal lives in the Congo river</a:t>
            </a:r>
          </a:p>
        </p:txBody>
      </p:sp>
      <p:sp>
        <p:nvSpPr>
          <p:cNvPr id="3" name="Content Placeholder 2"/>
          <p:cNvSpPr>
            <a:spLocks noGrp="1"/>
          </p:cNvSpPr>
          <p:nvPr>
            <p:ph idx="1"/>
          </p:nvPr>
        </p:nvSpPr>
        <p:spPr>
          <a:xfrm>
            <a:off x="677334" y="1930400"/>
            <a:ext cx="8596668" cy="3880773"/>
          </a:xfrm>
        </p:spPr>
        <p:txBody>
          <a:bodyPr/>
          <a:lstStyle/>
          <a:p>
            <a:r>
              <a:rPr lang="en-MY" dirty="0"/>
              <a:t>Crocodiles</a:t>
            </a:r>
          </a:p>
          <a:p>
            <a:r>
              <a:rPr lang="en-MY" dirty="0"/>
              <a:t>Hippopotami</a:t>
            </a:r>
          </a:p>
          <a:p>
            <a:r>
              <a:rPr lang="en-MY" dirty="0"/>
              <a:t>River otters</a:t>
            </a:r>
          </a:p>
          <a:p>
            <a:r>
              <a:rPr lang="en-MY" dirty="0"/>
              <a:t>Manatees</a:t>
            </a:r>
          </a:p>
          <a:p>
            <a:r>
              <a:rPr lang="en-MY" dirty="0"/>
              <a:t>Water snakes</a:t>
            </a:r>
          </a:p>
          <a:p>
            <a:r>
              <a:rPr lang="en-MY" dirty="0"/>
              <a:t>Semi-aquatic tortoises</a:t>
            </a:r>
          </a:p>
          <a:p>
            <a:r>
              <a:rPr lang="en-US" dirty="0"/>
              <a:t>Forest elephants</a:t>
            </a:r>
          </a:p>
          <a:p>
            <a:r>
              <a:rPr lang="en-US" dirty="0"/>
              <a:t>Some of the endangered species that can be found in the Congo Basin include bonobos, forest elephants, western lowland gorillas, eastern lowland gorillas, chimpanzees, mountain gorillas, and cross river gorillas.</a:t>
            </a:r>
            <a:endParaRPr lang="en-MY" dirty="0"/>
          </a:p>
        </p:txBody>
      </p:sp>
      <p:pic>
        <p:nvPicPr>
          <p:cNvPr id="4" name="Picture 3"/>
          <p:cNvPicPr>
            <a:picLocks noChangeAspect="1"/>
          </p:cNvPicPr>
          <p:nvPr/>
        </p:nvPicPr>
        <p:blipFill>
          <a:blip r:embed="rId3"/>
          <a:stretch>
            <a:fillRect/>
          </a:stretch>
        </p:blipFill>
        <p:spPr>
          <a:xfrm>
            <a:off x="8957050" y="304684"/>
            <a:ext cx="2684410" cy="1823373"/>
          </a:xfrm>
          <a:prstGeom prst="rect">
            <a:avLst/>
          </a:prstGeom>
          <a:ln w="228600" cap="sq" cmpd="thickThin">
            <a:solidFill>
              <a:srgbClr val="000000"/>
            </a:solidFill>
            <a:prstDash val="solid"/>
            <a:miter lim="800000"/>
          </a:ln>
          <a:effectLst>
            <a:innerShdw blurRad="76200">
              <a:srgbClr val="000000"/>
            </a:innerShdw>
          </a:effectLst>
        </p:spPr>
      </p:pic>
      <p:pic>
        <p:nvPicPr>
          <p:cNvPr id="5" name="Picture 4"/>
          <p:cNvPicPr>
            <a:picLocks noChangeAspect="1"/>
          </p:cNvPicPr>
          <p:nvPr/>
        </p:nvPicPr>
        <p:blipFill>
          <a:blip r:embed="rId4"/>
          <a:stretch>
            <a:fillRect/>
          </a:stretch>
        </p:blipFill>
        <p:spPr>
          <a:xfrm>
            <a:off x="8936360" y="2679815"/>
            <a:ext cx="2705100" cy="17145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876969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0"/>
            <a:ext cx="12192000" cy="9144000"/>
          </a:xfrm>
          <a:prstGeom prst="rect">
            <a:avLst/>
          </a:prstGeom>
        </p:spPr>
      </p:pic>
      <p:sp>
        <p:nvSpPr>
          <p:cNvPr id="2" name="Title 1"/>
          <p:cNvSpPr>
            <a:spLocks noGrp="1"/>
          </p:cNvSpPr>
          <p:nvPr>
            <p:ph type="title"/>
          </p:nvPr>
        </p:nvSpPr>
        <p:spPr/>
        <p:txBody>
          <a:bodyPr anchor="ctr"/>
          <a:lstStyle/>
          <a:p>
            <a:r>
              <a:rPr lang="en-MY" dirty="0"/>
              <a:t>Where is Congo River located</a:t>
            </a:r>
          </a:p>
        </p:txBody>
      </p:sp>
      <p:sp>
        <p:nvSpPr>
          <p:cNvPr id="3" name="Content Placeholder 2"/>
          <p:cNvSpPr>
            <a:spLocks noGrp="1"/>
          </p:cNvSpPr>
          <p:nvPr>
            <p:ph idx="1"/>
          </p:nvPr>
        </p:nvSpPr>
        <p:spPr/>
        <p:txBody>
          <a:bodyPr/>
          <a:lstStyle/>
          <a:p>
            <a:r>
              <a:rPr lang="en-US" dirty="0"/>
              <a:t>The Congo River, formerly known as the Zaire River, is located in west-central Africa. It flows through 11 countries, including the Democratic Republic of the Congo, the Republic of the Congo, Angola, Zambia, Tanzania, Cameroon, Central African Republic, Burundi, Rwanda, Uganda and South Sudan.</a:t>
            </a:r>
            <a:endParaRPr lang="en-MY" dirty="0"/>
          </a:p>
        </p:txBody>
      </p:sp>
      <p:pic>
        <p:nvPicPr>
          <p:cNvPr id="4" name="Picture 3"/>
          <p:cNvPicPr>
            <a:picLocks noChangeAspect="1"/>
          </p:cNvPicPr>
          <p:nvPr/>
        </p:nvPicPr>
        <p:blipFill>
          <a:blip r:embed="rId4"/>
          <a:stretch>
            <a:fillRect/>
          </a:stretch>
        </p:blipFill>
        <p:spPr>
          <a:xfrm>
            <a:off x="1149407" y="4001294"/>
            <a:ext cx="2568243" cy="2107276"/>
          </a:xfrm>
          <a:prstGeom prst="rect">
            <a:avLst/>
          </a:prstGeom>
        </p:spPr>
      </p:pic>
      <p:pic>
        <p:nvPicPr>
          <p:cNvPr id="6" name="Picture 5"/>
          <p:cNvPicPr>
            <a:picLocks noChangeAspect="1"/>
          </p:cNvPicPr>
          <p:nvPr/>
        </p:nvPicPr>
        <p:blipFill>
          <a:blip r:embed="rId5"/>
          <a:stretch>
            <a:fillRect/>
          </a:stretch>
        </p:blipFill>
        <p:spPr>
          <a:xfrm>
            <a:off x="4379421" y="4001294"/>
            <a:ext cx="2634095" cy="2107276"/>
          </a:xfrm>
          <a:prstGeom prst="rect">
            <a:avLst/>
          </a:prstGeom>
        </p:spPr>
      </p:pic>
    </p:spTree>
    <p:extLst>
      <p:ext uri="{BB962C8B-B14F-4D97-AF65-F5344CB8AC3E}">
        <p14:creationId xmlns:p14="http://schemas.microsoft.com/office/powerpoint/2010/main" val="4096282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12192000" cy="8219326"/>
          </a:xfrm>
          <a:prstGeom prst="rect">
            <a:avLst/>
          </a:prstGeom>
        </p:spPr>
      </p:pic>
      <p:sp>
        <p:nvSpPr>
          <p:cNvPr id="2" name="Title 1"/>
          <p:cNvSpPr>
            <a:spLocks noGrp="1"/>
          </p:cNvSpPr>
          <p:nvPr>
            <p:ph type="title"/>
          </p:nvPr>
        </p:nvSpPr>
        <p:spPr/>
        <p:txBody>
          <a:bodyPr anchor="ctr"/>
          <a:lstStyle/>
          <a:p>
            <a:r>
              <a:rPr lang="en-US" b="1" dirty="0">
                <a:solidFill>
                  <a:schemeClr val="accent1">
                    <a:lumMod val="75000"/>
                  </a:schemeClr>
                </a:solidFill>
                <a:latin typeface="Bahnschrift Light" panose="020B0502040204020203" pitchFamily="34" charset="0"/>
              </a:rPr>
              <a:t>What will we see along the Congo river</a:t>
            </a:r>
            <a:endParaRPr lang="en-MY" b="1" dirty="0">
              <a:solidFill>
                <a:schemeClr val="accent1">
                  <a:lumMod val="75000"/>
                </a:schemeClr>
              </a:solidFill>
              <a:latin typeface="Bahnschrift Light" panose="020B0502040204020203" pitchFamily="34" charset="0"/>
            </a:endParaRPr>
          </a:p>
        </p:txBody>
      </p:sp>
      <p:sp>
        <p:nvSpPr>
          <p:cNvPr id="3" name="Content Placeholder 2"/>
          <p:cNvSpPr>
            <a:spLocks noGrp="1"/>
          </p:cNvSpPr>
          <p:nvPr>
            <p:ph idx="1"/>
          </p:nvPr>
        </p:nvSpPr>
        <p:spPr/>
        <p:txBody>
          <a:bodyPr/>
          <a:lstStyle/>
          <a:p>
            <a:r>
              <a:rPr lang="en-US" dirty="0"/>
              <a:t>The sunset over the water and the two countries on its banks</a:t>
            </a:r>
          </a:p>
          <a:p>
            <a:r>
              <a:rPr lang="en-US" dirty="0"/>
              <a:t>The fishermen, crossing boats, and local villages that reflect the culture and livelihood of the people</a:t>
            </a:r>
          </a:p>
          <a:p>
            <a:r>
              <a:rPr lang="en-US" dirty="0"/>
              <a:t>The rain forests and wildlife that are home to many endangered species, such as lowland gorillas, forest elephants, and chimpanzees</a:t>
            </a:r>
          </a:p>
          <a:p>
            <a:r>
              <a:rPr lang="en-US" dirty="0"/>
              <a:t>The historical sights, such as the Livingstone Falls, named after the explorer David Livingstone, and the colonial capitals of Kinshasa and Brazzaville</a:t>
            </a:r>
            <a:endParaRPr lang="en-MY" dirty="0"/>
          </a:p>
        </p:txBody>
      </p:sp>
    </p:spTree>
    <p:extLst>
      <p:ext uri="{BB962C8B-B14F-4D97-AF65-F5344CB8AC3E}">
        <p14:creationId xmlns:p14="http://schemas.microsoft.com/office/powerpoint/2010/main" val="31316397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12192000" cy="8957388"/>
          </a:xfrm>
          <a:prstGeom prst="rect">
            <a:avLst/>
          </a:prstGeom>
        </p:spPr>
      </p:pic>
      <p:sp>
        <p:nvSpPr>
          <p:cNvPr id="2" name="Title 1"/>
          <p:cNvSpPr>
            <a:spLocks noGrp="1"/>
          </p:cNvSpPr>
          <p:nvPr>
            <p:ph type="title"/>
          </p:nvPr>
        </p:nvSpPr>
        <p:spPr/>
        <p:txBody>
          <a:bodyPr anchor="ctr">
            <a:normAutofit/>
          </a:bodyPr>
          <a:lstStyle/>
          <a:p>
            <a:r>
              <a:rPr lang="en-US" dirty="0">
                <a:solidFill>
                  <a:schemeClr val="accent1">
                    <a:lumMod val="20000"/>
                    <a:lumOff val="80000"/>
                  </a:schemeClr>
                </a:solidFill>
              </a:rPr>
              <a:t>What will we stop to visit </a:t>
            </a:r>
            <a:endParaRPr lang="en-MY" dirty="0">
              <a:solidFill>
                <a:schemeClr val="accent1">
                  <a:lumMod val="20000"/>
                  <a:lumOff val="80000"/>
                </a:schemeClr>
              </a:solidFill>
            </a:endParaRPr>
          </a:p>
        </p:txBody>
      </p:sp>
      <p:sp>
        <p:nvSpPr>
          <p:cNvPr id="3" name="Content Placeholder 2"/>
          <p:cNvSpPr>
            <a:spLocks noGrp="1"/>
          </p:cNvSpPr>
          <p:nvPr>
            <p:ph idx="1"/>
          </p:nvPr>
        </p:nvSpPr>
        <p:spPr/>
        <p:txBody>
          <a:bodyPr/>
          <a:lstStyle/>
          <a:p>
            <a:r>
              <a:rPr lang="en-US" dirty="0"/>
              <a:t>Visit the Parc National </a:t>
            </a:r>
            <a:r>
              <a:rPr lang="en-US" dirty="0" err="1"/>
              <a:t>Nouabale-Ndoki</a:t>
            </a:r>
            <a:r>
              <a:rPr lang="en-US" dirty="0"/>
              <a:t>, a pristine tropical rainforest park in the north of Congo.</a:t>
            </a:r>
          </a:p>
          <a:p>
            <a:r>
              <a:rPr lang="en-US" dirty="0"/>
              <a:t>See the Les Rapides, roaring rapids near the city of Brazzaville.</a:t>
            </a:r>
          </a:p>
          <a:p>
            <a:r>
              <a:rPr lang="en-US" dirty="0"/>
              <a:t>Explore the </a:t>
            </a:r>
            <a:r>
              <a:rPr lang="en-US" dirty="0" err="1"/>
              <a:t>Diosso</a:t>
            </a:r>
            <a:r>
              <a:rPr lang="en-US" dirty="0"/>
              <a:t> Gorge, a stunning landscape that was once the capital of the </a:t>
            </a:r>
            <a:r>
              <a:rPr lang="en-US" dirty="0" err="1"/>
              <a:t>Loango</a:t>
            </a:r>
            <a:r>
              <a:rPr lang="en-US" dirty="0"/>
              <a:t> Kingdom.</a:t>
            </a:r>
          </a:p>
          <a:p>
            <a:r>
              <a:rPr lang="en-US" dirty="0"/>
              <a:t>Experience the biodiversity of the Parc National </a:t>
            </a:r>
            <a:r>
              <a:rPr lang="en-US" dirty="0" err="1"/>
              <a:t>Conkouati-Douli</a:t>
            </a:r>
            <a:r>
              <a:rPr lang="en-US" dirty="0"/>
              <a:t>, a park that covers various ecosystems from mangroves to savannahs.</a:t>
            </a:r>
          </a:p>
          <a:p>
            <a:r>
              <a:rPr lang="en-US" dirty="0"/>
              <a:t>Relax in Pointe-Noire, the largest city and the main port of Congo.</a:t>
            </a:r>
          </a:p>
          <a:p>
            <a:r>
              <a:rPr lang="en-US" dirty="0"/>
              <a:t>Visit Pointe Indienne, a scenic spot where the Atlantic Ocean meets the Congo River.</a:t>
            </a:r>
            <a:endParaRPr lang="en-MY" dirty="0"/>
          </a:p>
        </p:txBody>
      </p:sp>
    </p:spTree>
    <p:extLst>
      <p:ext uri="{BB962C8B-B14F-4D97-AF65-F5344CB8AC3E}">
        <p14:creationId xmlns:p14="http://schemas.microsoft.com/office/powerpoint/2010/main" val="1338298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MY" dirty="0"/>
              <a:t>How long will the journey take</a:t>
            </a:r>
          </a:p>
        </p:txBody>
      </p:sp>
      <p:sp>
        <p:nvSpPr>
          <p:cNvPr id="3" name="Content Placeholder 2"/>
          <p:cNvSpPr>
            <a:spLocks noGrp="1"/>
          </p:cNvSpPr>
          <p:nvPr>
            <p:ph idx="1"/>
          </p:nvPr>
        </p:nvSpPr>
        <p:spPr/>
        <p:txBody>
          <a:bodyPr/>
          <a:lstStyle/>
          <a:p>
            <a:r>
              <a:rPr lang="en-US" dirty="0"/>
              <a:t>The total flight duration from Brazzaville, Congo to Kuala Lumpur, Malaysia is 12 hours, 29 minutes. This assumes an average flight speed for a commercial airliner of 500 mph, which is equivalent to 805 km/h or 434 knots. It also adds an extra 30 minutes for take-off and landing</a:t>
            </a:r>
            <a:endParaRPr lang="en-MY" dirty="0"/>
          </a:p>
        </p:txBody>
      </p:sp>
    </p:spTree>
    <p:extLst>
      <p:ext uri="{BB962C8B-B14F-4D97-AF65-F5344CB8AC3E}">
        <p14:creationId xmlns:p14="http://schemas.microsoft.com/office/powerpoint/2010/main" val="905435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MY" dirty="0"/>
              <a:t>Thank You For Listening</a:t>
            </a:r>
          </a:p>
        </p:txBody>
      </p:sp>
      <p:sp>
        <p:nvSpPr>
          <p:cNvPr id="3" name="Subtitle 2"/>
          <p:cNvSpPr>
            <a:spLocks noGrp="1"/>
          </p:cNvSpPr>
          <p:nvPr>
            <p:ph type="subTitle" idx="1"/>
          </p:nvPr>
        </p:nvSpPr>
        <p:spPr/>
        <p:txBody>
          <a:bodyPr/>
          <a:lstStyle/>
          <a:p>
            <a:r>
              <a:rPr lang="en-MY" dirty="0"/>
              <a:t>Made By: Ethan </a:t>
            </a:r>
            <a:r>
              <a:rPr lang="en-MY"/>
              <a:t>and Jayden Jong</a:t>
            </a:r>
            <a:endParaRPr lang="en-MY" dirty="0"/>
          </a:p>
        </p:txBody>
      </p:sp>
    </p:spTree>
    <p:extLst>
      <p:ext uri="{BB962C8B-B14F-4D97-AF65-F5344CB8AC3E}">
        <p14:creationId xmlns:p14="http://schemas.microsoft.com/office/powerpoint/2010/main" val="209499807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86</TotalTime>
  <Words>1087</Words>
  <Application>Microsoft Office PowerPoint</Application>
  <PresentationFormat>Widescreen</PresentationFormat>
  <Paragraphs>70</Paragraphs>
  <Slides>8</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Bahnschrift Light</vt:lpstr>
      <vt:lpstr>Calibri</vt:lpstr>
      <vt:lpstr>Trebuchet MS</vt:lpstr>
      <vt:lpstr>Wingdings 3</vt:lpstr>
      <vt:lpstr>Facet</vt:lpstr>
      <vt:lpstr>Congo River</vt:lpstr>
      <vt:lpstr>Facts about The Congo River</vt:lpstr>
      <vt:lpstr>What kind of animal lives in the Congo river</vt:lpstr>
      <vt:lpstr>Where is Congo River located</vt:lpstr>
      <vt:lpstr>What will we see along the Congo river</vt:lpstr>
      <vt:lpstr>What will we stop to visit </vt:lpstr>
      <vt:lpstr>How long will the journey take</vt:lpstr>
      <vt:lpstr>Thank You For Listening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Congo River</dc:title>
  <dc:creator>user</dc:creator>
  <cp:lastModifiedBy>Ethan Kii</cp:lastModifiedBy>
  <cp:revision>6</cp:revision>
  <dcterms:created xsi:type="dcterms:W3CDTF">2023-09-08T00:05:07Z</dcterms:created>
  <dcterms:modified xsi:type="dcterms:W3CDTF">2023-09-12T09:05:50Z</dcterms:modified>
</cp:coreProperties>
</file>