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8" r:id="rId2"/>
    <p:sldId id="257" r:id="rId3"/>
    <p:sldId id="259" r:id="rId4"/>
    <p:sldId id="260" r:id="rId5"/>
    <p:sldId id="261" r:id="rId6"/>
    <p:sldId id="262" r:id="rId7"/>
    <p:sldId id="266" r:id="rId8"/>
    <p:sldId id="26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7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90ABE-80A5-4ED9-9398-82C34A98E06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0B0B84-D324-4F23-980A-1036C97F1C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20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Introduce the topic: communication is the most important skill everyone should learn.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0B0B84-D324-4F23-980A-1036C97F1C6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1708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Explain that while technical skills are important, communication makes everything effective.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0B0B84-D324-4F23-980A-1036C97F1C6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263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 that Among all skills, communication is the most powerful because it connects people and opens doors.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0B0B84-D324-4F23-980A-1036C97F1C6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799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communication is not just speaking but also listening and understanding.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0B0B84-D324-4F23-980A-1036C97F1C6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75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Explain how communication helps avoid confusion and improves teamwork and growth.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0B0B84-D324-4F23-980A-1036C97F1C6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1222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Give your OLI example: fixing issues is technical, explaining completes the task.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0B0B84-D324-4F23-980A-1036C97F1C6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493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Summarize: communication makes your skills visible and helps growth.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0B0B84-D324-4F23-980A-1036C97F1C6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909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B45B0F-BF51-AC77-59B4-9857DA6C1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B77E4D-A654-92B0-CBF8-E596D60F24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35C6B3-FB04-5AF0-65FE-2FA32E6B21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Summarize: communication makes your skills visible and helps growth.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18CC08-40C0-E907-1E22-DC0B2E46DB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0B0B84-D324-4F23-980A-1036C97F1C6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018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B214D-CFC1-578F-6D18-14AB163E38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2CA1D8-D68C-E8F4-0227-07015FF37C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F507F-9787-11BA-9D0D-094BA715E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C9AD4E-37D5-F429-7C14-B35D91F93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683F49-979D-60BA-82E8-DA2640CA0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58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501A7-F7F2-DAE8-D356-475025709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C6FD16-195C-55E6-AF54-24239921E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BAEBEA-2723-8439-C827-4A3FEC121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1856DA-ABEE-712D-FB97-886B31C43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34D6A5-5F2A-86E0-57DA-BEA1E6DB3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120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D884-653B-A36D-D07E-6EF1ED12A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D65E80-3321-ADBE-5FBB-A20917ADF9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FB1E41-3736-FB35-FF0A-B1BC62D42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ED67B-F6BC-3B3C-6517-634F37C1E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398485-AE96-3EEF-DFF0-E4E0F3511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82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BE3FC-93DA-14D8-EC38-559A389E0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19C9D-FC67-A2AE-FA43-CE80A5F20D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7BB82E-D965-78B2-D979-60C07488E1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F5A6BC-1921-DF67-5402-DF1C8A5D6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39E896-D2F0-5F72-1803-132142D16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5524D9-07E6-81CF-E143-CA1A880E0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029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C3633-9980-FB40-2934-33674D589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BAEEC5-1E11-4B17-E292-35BFFC2612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72860-5815-C208-CEEB-B4B5816BB6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F955F8-61DE-E5A6-C165-38CB7FBD84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A99DB7-E885-DC2D-3534-9F0AA60D44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72A84C1-D5B7-F443-21B4-09E5A2C83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9F66F7-D160-906F-7440-6E4E54677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34F04E-0B4D-A2A3-B22E-9C8411A78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254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C6923-E461-C1A7-0F0E-8AB02C83A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59F411-F46E-03DF-6076-BEA7DB49C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C92C8F-4EEC-B23A-0D57-8728CA54B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1BDD20-8694-8ED1-112A-9E48B3DE4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38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F0927D-028F-A533-1BDD-0D6D1A51A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758763-7F8A-7085-56B8-2B1F90B96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682056-A219-E2CD-9BA7-92A4F157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960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C3E01-D47C-969A-A04A-1182484EE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2AC3A-C552-563F-9687-D29D83CB10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5D99B2-DC3A-23AF-C16A-4F0E99C830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69E035-C750-7B34-FD0E-339432B61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FE7170-8A6E-C1C2-D203-10EDE1DAE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AB1D9-C361-5517-8D14-C0D3EFD0D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652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BEF0C-6CA1-6E93-41E9-09DB88387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5FA2FC-266B-C637-13C2-5B561DED38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D76F8E-A6FA-D867-FE45-1E60ACE0A4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E0BF98-DFA9-D32C-5113-81EE2698B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2BCABC-D9DB-16FC-A6E8-CB0ADA1F4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55174-25C7-089F-CD57-7ABA9B484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189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57EA3-9BD3-43AB-C432-9E5E0D92F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D30C6E-09E3-84FF-A9D7-B99495CFA6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52DBC-ACA4-1653-96A2-4987B6EAE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E05DC9-A8AD-0560-736B-1ADFFC86A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1CFD60-ECC6-4F5F-303B-E0C3ECA97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516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5E34FB-3FED-8143-CC91-B60CC6ADBB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B9A537-E17B-3282-8BD7-8094FAA161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2FFFC5-2505-54C2-A879-0A7C002C2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BC82C1-7F2D-87A8-9F7A-ADBB22A91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5CA764-E26D-6968-475F-8A25380FD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834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8C5F00-BDD9-2605-AB57-978AF5425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61F2B9-E8C4-0038-2AE6-421705F8F1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D95842-5B29-7644-CCB5-4A00290AC9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1EEB37-E663-4FD3-8953-F8E47834ED17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B25A79-A481-3749-8EDF-84A135EE04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FD04F-4994-F87B-8F29-191474937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8A2AC4-C11A-46A5-8920-E4C703F8D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442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6" Type="http://schemas.openxmlformats.org/officeDocument/2006/relationships/image" Target="../media/image9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2BC689-446C-2DB9-6C23-917512A281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723900"/>
            <a:ext cx="10982325" cy="5191125"/>
          </a:xfrm>
          <a:prstGeom prst="rect">
            <a:avLst/>
          </a:prstGeom>
        </p:spPr>
      </p:pic>
      <p:pic>
        <p:nvPicPr>
          <p:cNvPr id="21" name="Video 20">
            <a:hlinkClick r:id="" action="ppaction://media"/>
            <a:extLst>
              <a:ext uri="{FF2B5EF4-FFF2-40B4-BE49-F238E27FC236}">
                <a16:creationId xmlns:a16="http://schemas.microsoft.com/office/drawing/2014/main" id="{0D89C4D6-93A3-8318-49B0-45CDDAEFBDA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8835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34"/>
    </mc:Choice>
    <mc:Fallback>
      <p:transition spd="slow" advTm="77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6D132F7-323A-877F-BE95-8B0189AFBD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723900"/>
            <a:ext cx="10972800" cy="5343525"/>
          </a:xfrm>
          <a:prstGeom prst="rect">
            <a:avLst/>
          </a:prstGeom>
        </p:spPr>
      </p:pic>
      <p:pic>
        <p:nvPicPr>
          <p:cNvPr id="21" name="Video 20">
            <a:hlinkClick r:id="" action="ppaction://media"/>
            <a:extLst>
              <a:ext uri="{FF2B5EF4-FFF2-40B4-BE49-F238E27FC236}">
                <a16:creationId xmlns:a16="http://schemas.microsoft.com/office/drawing/2014/main" id="{0E3555D9-4142-4377-68DF-4FE5C8A6EE5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64711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21"/>
    </mc:Choice>
    <mc:Fallback>
      <p:transition spd="slow" advTm="22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CAFCCD-494D-B020-CCCD-EECE81F74A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571500"/>
            <a:ext cx="10963275" cy="5495925"/>
          </a:xfrm>
          <a:prstGeom prst="rect">
            <a:avLst/>
          </a:prstGeom>
        </p:spPr>
      </p:pic>
      <p:pic>
        <p:nvPicPr>
          <p:cNvPr id="13" name="Video 12">
            <a:hlinkClick r:id="" action="ppaction://media"/>
            <a:extLst>
              <a:ext uri="{FF2B5EF4-FFF2-40B4-BE49-F238E27FC236}">
                <a16:creationId xmlns:a16="http://schemas.microsoft.com/office/drawing/2014/main" id="{6017C44C-3B60-808C-9E10-5A0BE584BF8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2129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25"/>
    </mc:Choice>
    <mc:Fallback>
      <p:transition spd="slow" advTm="169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B0DC7A-8909-2552-6552-E3D79CC4A3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09599"/>
            <a:ext cx="11010899" cy="5419725"/>
          </a:xfrm>
          <a:prstGeom prst="rect">
            <a:avLst/>
          </a:prstGeom>
        </p:spPr>
      </p:pic>
      <p:pic>
        <p:nvPicPr>
          <p:cNvPr id="7" name="Video 6">
            <a:hlinkClick r:id="" action="ppaction://media"/>
            <a:extLst>
              <a:ext uri="{FF2B5EF4-FFF2-40B4-BE49-F238E27FC236}">
                <a16:creationId xmlns:a16="http://schemas.microsoft.com/office/drawing/2014/main" id="{B272935B-C23A-A0DE-937B-47FAC431471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6997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36"/>
    </mc:Choice>
    <mc:Fallback>
      <p:transition spd="slow" advTm="215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627A9B-9370-601E-BBF5-BA91DF8EB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666750"/>
            <a:ext cx="10972799" cy="5295900"/>
          </a:xfrm>
          <a:prstGeom prst="rect">
            <a:avLst/>
          </a:prstGeom>
        </p:spPr>
      </p:pic>
      <p:pic>
        <p:nvPicPr>
          <p:cNvPr id="7" name="Video 6">
            <a:hlinkClick r:id="" action="ppaction://media"/>
            <a:extLst>
              <a:ext uri="{FF2B5EF4-FFF2-40B4-BE49-F238E27FC236}">
                <a16:creationId xmlns:a16="http://schemas.microsoft.com/office/drawing/2014/main" id="{EF580D63-F424-F075-E9FD-C30C7575F13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7821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798"/>
    </mc:Choice>
    <mc:Fallback>
      <p:transition spd="slow" advTm="197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B7D807-9C14-9EE2-06D0-260B5EB2FF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" y="704850"/>
            <a:ext cx="11010900" cy="5448300"/>
          </a:xfrm>
          <a:prstGeom prst="rect">
            <a:avLst/>
          </a:prstGeom>
        </p:spPr>
      </p:pic>
      <p:pic>
        <p:nvPicPr>
          <p:cNvPr id="7" name="Video 6">
            <a:hlinkClick r:id="" action="ppaction://media"/>
            <a:extLst>
              <a:ext uri="{FF2B5EF4-FFF2-40B4-BE49-F238E27FC236}">
                <a16:creationId xmlns:a16="http://schemas.microsoft.com/office/drawing/2014/main" id="{E08E6E44-B2FC-F675-5D26-745A64C51F2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84056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643"/>
    </mc:Choice>
    <mc:Fallback>
      <p:transition spd="slow" advTm="28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5FA23E-0746-A89A-FEB4-B35EE7BDFC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866775"/>
            <a:ext cx="10991850" cy="5257800"/>
          </a:xfrm>
          <a:prstGeom prst="rect">
            <a:avLst/>
          </a:prstGeom>
        </p:spPr>
      </p:pic>
      <p:pic>
        <p:nvPicPr>
          <p:cNvPr id="9" name="Video 8">
            <a:hlinkClick r:id="" action="ppaction://media"/>
            <a:extLst>
              <a:ext uri="{FF2B5EF4-FFF2-40B4-BE49-F238E27FC236}">
                <a16:creationId xmlns:a16="http://schemas.microsoft.com/office/drawing/2014/main" id="{036693F3-D3F2-A6DE-25ED-34D254F351E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20618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79"/>
    </mc:Choice>
    <mc:Fallback>
      <p:transition spd="slow" advTm="10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738D0F-073D-BFAE-93A8-08A1508B7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BDA8ABB7-3C9F-94C3-ACD5-F7D2C4D37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4EBAEE9-FF62-0F0D-028A-81907FA9A8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649226F-E1D6-A00B-C798-C7BACC01AA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EF76806-50C6-FADC-6AB1-033F99461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Video 7">
            <a:hlinkClick r:id="" action="ppaction://media"/>
            <a:extLst>
              <a:ext uri="{FF2B5EF4-FFF2-40B4-BE49-F238E27FC236}">
                <a16:creationId xmlns:a16="http://schemas.microsoft.com/office/drawing/2014/main" id="{6ACA9D41-F32E-9784-E8BB-95CDF9456E2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59F2C85-CBBE-4467-2B89-798C87F07B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702527"/>
            <a:ext cx="10989295" cy="550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57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24"/>
    </mc:Choice>
    <mc:Fallback>
      <p:transition spd="slow" advTm="19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115</Words>
  <Application>Microsoft Office PowerPoint</Application>
  <PresentationFormat>Widescreen</PresentationFormat>
  <Paragraphs>16</Paragraphs>
  <Slides>8</Slides>
  <Notes>8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Ss, Kumara Raja</dc:creator>
  <cp:lastModifiedBy>Ss, Kumara Raja</cp:lastModifiedBy>
  <cp:revision>6</cp:revision>
  <dcterms:created xsi:type="dcterms:W3CDTF">2026-06-05T14:33:19Z</dcterms:created>
  <dcterms:modified xsi:type="dcterms:W3CDTF">2026-06-08T09:27:52Z</dcterms:modified>
</cp:coreProperties>
</file>