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Lst>
  <p:notesMasterIdLst>
    <p:notesMasterId r:id="rId24"/>
  </p:notesMasterIdLst>
  <p:sldIdLst>
    <p:sldId id="256" r:id="rId2"/>
    <p:sldId id="305" r:id="rId3"/>
    <p:sldId id="306" r:id="rId4"/>
    <p:sldId id="266" r:id="rId5"/>
    <p:sldId id="307" r:id="rId6"/>
    <p:sldId id="308" r:id="rId7"/>
    <p:sldId id="309" r:id="rId8"/>
    <p:sldId id="310" r:id="rId9"/>
    <p:sldId id="311" r:id="rId10"/>
    <p:sldId id="312" r:id="rId11"/>
    <p:sldId id="313" r:id="rId12"/>
    <p:sldId id="314" r:id="rId13"/>
    <p:sldId id="315" r:id="rId14"/>
    <p:sldId id="316" r:id="rId15"/>
    <p:sldId id="317" r:id="rId16"/>
    <p:sldId id="318" r:id="rId17"/>
    <p:sldId id="319" r:id="rId18"/>
    <p:sldId id="321" r:id="rId19"/>
    <p:sldId id="285" r:id="rId20"/>
    <p:sldId id="287" r:id="rId21"/>
    <p:sldId id="288" r:id="rId22"/>
    <p:sldId id="322" r:id="rId23"/>
  </p:sldIdLst>
  <p:sldSz cx="9144000" cy="5143500" type="screen16x9"/>
  <p:notesSz cx="6858000" cy="9144000"/>
  <p:embeddedFontLst>
    <p:embeddedFont>
      <p:font typeface="Calibri" panose="020F0502020204030204" pitchFamily="34" charset="0"/>
      <p:regular r:id="rId25"/>
      <p:bold r:id="rId26"/>
      <p:italic r:id="rId27"/>
      <p:boldItalic r:id="rId28"/>
    </p:embeddedFont>
    <p:embeddedFont>
      <p:font typeface="Montserrat" panose="020F0502020204030204" pitchFamily="34" charset="0"/>
      <p:regular r:id="rId29"/>
      <p:bold r:id="rId30"/>
      <p:italic r:id="rId31"/>
      <p:boldItalic r:id="rId32"/>
    </p:embeddedFont>
    <p:embeddedFont>
      <p:font typeface="Montserrat ExtraBold" panose="020F0502020204030204" pitchFamily="34" charset="0"/>
      <p:bold r:id="rId33"/>
      <p:italic r:id="rId34"/>
      <p:boldItalic r:id="rId35"/>
    </p:embeddedFont>
    <p:embeddedFont>
      <p:font typeface="Montserrat ExtraLight" panose="020F0302020204030204" pitchFamily="34" charset="0"/>
      <p:regular r:id="rId36"/>
      <p:bold r:id="rId37"/>
      <p:italic r:id="rId38"/>
      <p:boldItalic r:id="rId39"/>
    </p:embeddedFont>
    <p:embeddedFont>
      <p:font typeface="Montserrat Medium" panose="020F0502020204030204" pitchFamily="34" charset="0"/>
      <p:regular r:id="rId40"/>
      <p:bold r:id="rId41"/>
      <p:italic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1E58"/>
    <a:srgbClr val="211B55"/>
    <a:srgbClr val="9C99D7"/>
    <a:srgbClr val="8880BB"/>
    <a:srgbClr val="847CB7"/>
    <a:srgbClr val="3632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6EA10C5-EC89-4EF2-AC99-18D9CCE6ACC6}">
  <a:tblStyle styleId="{36EA10C5-EC89-4EF2-AC99-18D9CCE6ACC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6018"/>
  </p:normalViewPr>
  <p:slideViewPr>
    <p:cSldViewPr snapToGrid="0">
      <p:cViewPr varScale="1">
        <p:scale>
          <a:sx n="157" d="100"/>
          <a:sy n="157" d="100"/>
        </p:scale>
        <p:origin x="320" y="1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9" Type="http://schemas.openxmlformats.org/officeDocument/2006/relationships/font" Target="fonts/font15.fntdata"/><Relationship Id="rId21" Type="http://schemas.openxmlformats.org/officeDocument/2006/relationships/slide" Target="slides/slide20.xml"/><Relationship Id="rId34" Type="http://schemas.openxmlformats.org/officeDocument/2006/relationships/font" Target="fonts/font10.fntdata"/><Relationship Id="rId42" Type="http://schemas.openxmlformats.org/officeDocument/2006/relationships/font" Target="fonts/font18.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36" Type="http://schemas.openxmlformats.org/officeDocument/2006/relationships/font" Target="fonts/font12.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font" Target="fonts/font19.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1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US" sz="1100" kern="0" dirty="0">
                <a:solidFill>
                  <a:schemeClr val="bg1"/>
                </a:solidFill>
                <a:effectLst/>
                <a:latin typeface="AppleSystemUIFont"/>
                <a:ea typeface="Calibri" panose="020F0502020204030204" pitchFamily="34" charset="0"/>
                <a:cs typeface="AppleSystemUIFont"/>
              </a:rPr>
              <a:t>Ladies and gentlemen,</a:t>
            </a:r>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100" kern="0" dirty="0">
                <a:solidFill>
                  <a:schemeClr val="bg1"/>
                </a:solidFill>
                <a:effectLst/>
                <a:latin typeface="AppleSystemUIFont"/>
                <a:ea typeface="Calibri" panose="020F0502020204030204" pitchFamily="34" charset="0"/>
                <a:cs typeface="AppleSystemUIFont"/>
              </a:rPr>
              <a:t>Meet Azizi Chamani, the visionary founder of MetanzaNite. With a solid academic background in Business Administration and Blockchain Management, holding a Master's Degree from Guglielmo Marconi University in Italy, Azizi is uniquely positioned at the intersection of tradition and cutting-edge technology.</a:t>
            </a:r>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100" kern="0" dirty="0">
                <a:solidFill>
                  <a:schemeClr val="bg1"/>
                </a:solidFill>
                <a:effectLst/>
                <a:latin typeface="AppleSystemUIFont"/>
                <a:ea typeface="Calibri" panose="020F0502020204030204" pitchFamily="34" charset="0"/>
                <a:cs typeface="AppleSystemUIFont"/>
              </a:rPr>
              <a:t>As the CEO and owner of Top Notch Co. Ltd, Azizi's unwavering dedication to innovation and preserving Tanzanite's legacy has ignited a transformative journey. His expertise and collaborative spirit have birthed MetanzaNite, where Tanzanite’s timeless elegance converges with blockchain technology’s limitless potential.</a:t>
            </a:r>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100" kern="0" dirty="0">
                <a:solidFill>
                  <a:schemeClr val="bg1"/>
                </a:solidFill>
                <a:effectLst/>
                <a:latin typeface="AppleSystemUIFont"/>
                <a:ea typeface="Calibri" panose="020F0502020204030204" pitchFamily="34" charset="0"/>
                <a:cs typeface="AppleSystemUIFont"/>
              </a:rPr>
              <a:t>Azizi Chamani aligns MetanzaNite’s mission with Madam President Hassan’s vision to safeguard Tanzanite’s legacy. In </a:t>
            </a:r>
            <a:r>
              <a:rPr lang="en-US" sz="1100" dirty="0">
                <a:solidFill>
                  <a:schemeClr val="bg1"/>
                </a:solidFill>
                <a:latin typeface="AppleSystemUIFont"/>
                <a:ea typeface="Calibri" panose="020F0502020204030204" pitchFamily="34" charset="0"/>
                <a:cs typeface="AppleSystemUIFont"/>
              </a:rPr>
              <a:t>her</a:t>
            </a:r>
            <a:r>
              <a:rPr lang="en-US" sz="1100" kern="0" dirty="0">
                <a:solidFill>
                  <a:schemeClr val="bg1"/>
                </a:solidFill>
                <a:effectLst/>
                <a:latin typeface="AppleSystemUIFont"/>
                <a:ea typeface="Calibri" panose="020F0502020204030204" pitchFamily="34" charset="0"/>
                <a:cs typeface="AppleSystemUIFont"/>
              </a:rPr>
              <a:t> speech, Tanzanite, a gemstone exclusive to Tanzania, holds a unique place in our nation’s heart. Its significance, however, faces challenges, including global proliferation and depleting resources.</a:t>
            </a:r>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100" kern="0" dirty="0">
                <a:solidFill>
                  <a:schemeClr val="bg1"/>
                </a:solidFill>
                <a:effectLst/>
                <a:latin typeface="AppleSystemUIFont"/>
                <a:ea typeface="Calibri" panose="020F0502020204030204" pitchFamily="34" charset="0"/>
                <a:cs typeface="AppleSystemUIFont"/>
              </a:rPr>
              <a:t>Azizi recognizes the need for a controlled system, and an organization to regulate Tanzanite, and </a:t>
            </a:r>
            <a:r>
              <a:rPr lang="en-US" sz="1100" dirty="0">
                <a:solidFill>
                  <a:schemeClr val="bg1"/>
                </a:solidFill>
                <a:latin typeface="AppleSystemUIFont"/>
                <a:ea typeface="Calibri" panose="020F0502020204030204" pitchFamily="34" charset="0"/>
                <a:cs typeface="AppleSystemUIFont"/>
              </a:rPr>
              <a:t>Madam President’s</a:t>
            </a:r>
            <a:r>
              <a:rPr lang="en-US" sz="1100" kern="0" dirty="0">
                <a:solidFill>
                  <a:schemeClr val="bg1"/>
                </a:solidFill>
                <a:effectLst/>
                <a:latin typeface="AppleSystemUIFont"/>
                <a:ea typeface="Calibri" panose="020F0502020204030204" pitchFamily="34" charset="0"/>
                <a:cs typeface="AppleSystemUIFont"/>
              </a:rPr>
              <a:t> call to have all Tanzanite mined in our country purchased by one umbrella organization resonates deeply. MetanzaNite emerges as the vehicle to realize these aspirations. By embracing blockchain technology, the project is positioned to enhance Tanzanite's value, ensuring that our Tanzanite stays in our hands, as she envisioned.</a:t>
            </a:r>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100" kern="0" dirty="0">
                <a:solidFill>
                  <a:schemeClr val="bg1"/>
                </a:solidFill>
                <a:effectLst/>
                <a:latin typeface="AppleSystemUIFont"/>
                <a:ea typeface="Calibri" panose="020F0502020204030204" pitchFamily="34" charset="0"/>
                <a:cs typeface="AppleSystemUIFont"/>
              </a:rPr>
              <a:t>MetanzaNite represents the innovation and collaboration needed to elevate the status of Tanzanite in the global market. Azizi Chamani envisions a future where tradition and technology coexist to protect our unique treasure</a:t>
            </a:r>
            <a:endParaRPr lang="en-US" sz="1100"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833026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7f9262ee2f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7f9262ee2f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7f9262ee2f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7f9262ee2f_0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50025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8"/>
        <p:cNvGrpSpPr/>
        <p:nvPr/>
      </p:nvGrpSpPr>
      <p:grpSpPr>
        <a:xfrm>
          <a:off x="0" y="0"/>
          <a:ext cx="0" cy="0"/>
          <a:chOff x="0" y="0"/>
          <a:chExt cx="0" cy="0"/>
        </a:xfrm>
      </p:grpSpPr>
      <p:sp>
        <p:nvSpPr>
          <p:cNvPr id="2149" name="Google Shape;2149;g7f9262ee2f_0_263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0" name="Google Shape;2150;g7f9262ee2f_0_263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5"/>
        <p:cNvGrpSpPr/>
        <p:nvPr/>
      </p:nvGrpSpPr>
      <p:grpSpPr>
        <a:xfrm>
          <a:off x="0" y="0"/>
          <a:ext cx="0" cy="0"/>
          <a:chOff x="0" y="0"/>
          <a:chExt cx="0" cy="0"/>
        </a:xfrm>
      </p:grpSpPr>
      <p:sp>
        <p:nvSpPr>
          <p:cNvPr id="2176" name="Google Shape;2176;g7f9262ee2f_0_262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7" name="Google Shape;2177;g7f9262ee2f_0_262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6"/>
        <p:cNvGrpSpPr/>
        <p:nvPr/>
      </p:nvGrpSpPr>
      <p:grpSpPr>
        <a:xfrm>
          <a:off x="0" y="0"/>
          <a:ext cx="0" cy="0"/>
          <a:chOff x="0" y="0"/>
          <a:chExt cx="0" cy="0"/>
        </a:xfrm>
      </p:grpSpPr>
      <p:sp>
        <p:nvSpPr>
          <p:cNvPr id="2187" name="Google Shape;2187;g7f9262ee2f_0_26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8" name="Google Shape;2188;g7f9262ee2f_0_26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2175900" y="1950100"/>
            <a:ext cx="4792200" cy="644700"/>
          </a:xfrm>
          <a:prstGeom prst="rect">
            <a:avLst/>
          </a:prstGeom>
        </p:spPr>
        <p:txBody>
          <a:bodyPr spcFirstLastPara="1" wrap="square" lIns="91425" tIns="91425" rIns="91425" bIns="91425" anchor="b" anchorCtr="0">
            <a:noAutofit/>
          </a:bodyPr>
          <a:lstStyle>
            <a:lvl1pPr lvl="0" algn="ctr">
              <a:spcBef>
                <a:spcPts val="0"/>
              </a:spcBef>
              <a:spcAft>
                <a:spcPts val="0"/>
              </a:spcAft>
              <a:buClr>
                <a:schemeClr val="lt1"/>
              </a:buClr>
              <a:buSzPts val="3600"/>
              <a:buNone/>
              <a:defRPr sz="3600" b="1">
                <a:solidFill>
                  <a:schemeClr val="lt1"/>
                </a:solidFill>
              </a:defRPr>
            </a:lvl1pPr>
            <a:lvl2pPr lvl="1" algn="ctr">
              <a:spcBef>
                <a:spcPts val="0"/>
              </a:spcBef>
              <a:spcAft>
                <a:spcPts val="0"/>
              </a:spcAft>
              <a:buClr>
                <a:schemeClr val="lt1"/>
              </a:buClr>
              <a:buSzPts val="3600"/>
              <a:buNone/>
              <a:defRPr sz="3600" b="1">
                <a:solidFill>
                  <a:schemeClr val="lt1"/>
                </a:solidFill>
              </a:defRPr>
            </a:lvl2pPr>
            <a:lvl3pPr lvl="2" algn="ctr">
              <a:spcBef>
                <a:spcPts val="0"/>
              </a:spcBef>
              <a:spcAft>
                <a:spcPts val="0"/>
              </a:spcAft>
              <a:buClr>
                <a:schemeClr val="lt1"/>
              </a:buClr>
              <a:buSzPts val="3600"/>
              <a:buNone/>
              <a:defRPr sz="3600" b="1">
                <a:solidFill>
                  <a:schemeClr val="lt1"/>
                </a:solidFill>
              </a:defRPr>
            </a:lvl3pPr>
            <a:lvl4pPr lvl="3" algn="ctr">
              <a:spcBef>
                <a:spcPts val="0"/>
              </a:spcBef>
              <a:spcAft>
                <a:spcPts val="0"/>
              </a:spcAft>
              <a:buClr>
                <a:schemeClr val="lt1"/>
              </a:buClr>
              <a:buSzPts val="3600"/>
              <a:buNone/>
              <a:defRPr sz="3600" b="1">
                <a:solidFill>
                  <a:schemeClr val="lt1"/>
                </a:solidFill>
              </a:defRPr>
            </a:lvl4pPr>
            <a:lvl5pPr lvl="4" algn="ctr">
              <a:spcBef>
                <a:spcPts val="0"/>
              </a:spcBef>
              <a:spcAft>
                <a:spcPts val="0"/>
              </a:spcAft>
              <a:buClr>
                <a:schemeClr val="lt1"/>
              </a:buClr>
              <a:buSzPts val="3600"/>
              <a:buNone/>
              <a:defRPr sz="3600" b="1">
                <a:solidFill>
                  <a:schemeClr val="lt1"/>
                </a:solidFill>
              </a:defRPr>
            </a:lvl5pPr>
            <a:lvl6pPr lvl="5" algn="ctr">
              <a:spcBef>
                <a:spcPts val="0"/>
              </a:spcBef>
              <a:spcAft>
                <a:spcPts val="0"/>
              </a:spcAft>
              <a:buClr>
                <a:schemeClr val="lt1"/>
              </a:buClr>
              <a:buSzPts val="3600"/>
              <a:buNone/>
              <a:defRPr sz="3600" b="1">
                <a:solidFill>
                  <a:schemeClr val="lt1"/>
                </a:solidFill>
              </a:defRPr>
            </a:lvl6pPr>
            <a:lvl7pPr lvl="6" algn="ctr">
              <a:spcBef>
                <a:spcPts val="0"/>
              </a:spcBef>
              <a:spcAft>
                <a:spcPts val="0"/>
              </a:spcAft>
              <a:buClr>
                <a:schemeClr val="lt1"/>
              </a:buClr>
              <a:buSzPts val="3600"/>
              <a:buNone/>
              <a:defRPr sz="3600" b="1">
                <a:solidFill>
                  <a:schemeClr val="lt1"/>
                </a:solidFill>
              </a:defRPr>
            </a:lvl7pPr>
            <a:lvl8pPr lvl="7" algn="ctr">
              <a:spcBef>
                <a:spcPts val="0"/>
              </a:spcBef>
              <a:spcAft>
                <a:spcPts val="0"/>
              </a:spcAft>
              <a:buClr>
                <a:schemeClr val="lt1"/>
              </a:buClr>
              <a:buSzPts val="3600"/>
              <a:buNone/>
              <a:defRPr sz="3600" b="1">
                <a:solidFill>
                  <a:schemeClr val="lt1"/>
                </a:solidFill>
              </a:defRPr>
            </a:lvl8pPr>
            <a:lvl9pPr lvl="8" algn="ctr">
              <a:spcBef>
                <a:spcPts val="0"/>
              </a:spcBef>
              <a:spcAft>
                <a:spcPts val="0"/>
              </a:spcAft>
              <a:buClr>
                <a:schemeClr val="lt1"/>
              </a:buClr>
              <a:buSzPts val="3600"/>
              <a:buNone/>
              <a:defRPr sz="3600" b="1">
                <a:solidFill>
                  <a:schemeClr val="lt1"/>
                </a:solidFill>
              </a:defRPr>
            </a:lvl9pPr>
          </a:lstStyle>
          <a:p>
            <a:endParaRPr/>
          </a:p>
        </p:txBody>
      </p:sp>
      <p:sp>
        <p:nvSpPr>
          <p:cNvPr id="10" name="Google Shape;10;p2"/>
          <p:cNvSpPr txBox="1">
            <a:spLocks noGrp="1"/>
          </p:cNvSpPr>
          <p:nvPr>
            <p:ph type="subTitle" idx="1"/>
          </p:nvPr>
        </p:nvSpPr>
        <p:spPr>
          <a:xfrm>
            <a:off x="2044200" y="3704650"/>
            <a:ext cx="5055600" cy="4647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accent1"/>
              </a:buClr>
              <a:buSzPts val="1400"/>
              <a:buNone/>
              <a:defRPr sz="1400">
                <a:solidFill>
                  <a:schemeClr val="accent1"/>
                </a:solidFill>
              </a:defRPr>
            </a:lvl1pPr>
            <a:lvl2pPr lvl="1" algn="ctr">
              <a:lnSpc>
                <a:spcPct val="100000"/>
              </a:lnSpc>
              <a:spcBef>
                <a:spcPts val="0"/>
              </a:spcBef>
              <a:spcAft>
                <a:spcPts val="0"/>
              </a:spcAft>
              <a:buClr>
                <a:schemeClr val="lt1"/>
              </a:buClr>
              <a:buSzPts val="1800"/>
              <a:buNone/>
              <a:defRPr sz="1800">
                <a:solidFill>
                  <a:schemeClr val="lt1"/>
                </a:solidFill>
              </a:defRPr>
            </a:lvl2pPr>
            <a:lvl3pPr lvl="2" algn="ctr">
              <a:lnSpc>
                <a:spcPct val="100000"/>
              </a:lnSpc>
              <a:spcBef>
                <a:spcPts val="0"/>
              </a:spcBef>
              <a:spcAft>
                <a:spcPts val="0"/>
              </a:spcAft>
              <a:buClr>
                <a:schemeClr val="lt1"/>
              </a:buClr>
              <a:buSzPts val="1800"/>
              <a:buNone/>
              <a:defRPr sz="1800">
                <a:solidFill>
                  <a:schemeClr val="lt1"/>
                </a:solidFill>
              </a:defRPr>
            </a:lvl3pPr>
            <a:lvl4pPr lvl="3" algn="ctr">
              <a:lnSpc>
                <a:spcPct val="100000"/>
              </a:lnSpc>
              <a:spcBef>
                <a:spcPts val="0"/>
              </a:spcBef>
              <a:spcAft>
                <a:spcPts val="0"/>
              </a:spcAft>
              <a:buClr>
                <a:schemeClr val="lt1"/>
              </a:buClr>
              <a:buSzPts val="1800"/>
              <a:buNone/>
              <a:defRPr sz="1800">
                <a:solidFill>
                  <a:schemeClr val="lt1"/>
                </a:solidFill>
              </a:defRPr>
            </a:lvl4pPr>
            <a:lvl5pPr lvl="4" algn="ctr">
              <a:lnSpc>
                <a:spcPct val="100000"/>
              </a:lnSpc>
              <a:spcBef>
                <a:spcPts val="0"/>
              </a:spcBef>
              <a:spcAft>
                <a:spcPts val="0"/>
              </a:spcAft>
              <a:buClr>
                <a:schemeClr val="lt1"/>
              </a:buClr>
              <a:buSzPts val="1800"/>
              <a:buNone/>
              <a:defRPr sz="1800">
                <a:solidFill>
                  <a:schemeClr val="lt1"/>
                </a:solidFill>
              </a:defRPr>
            </a:lvl5pPr>
            <a:lvl6pPr lvl="5" algn="ctr">
              <a:lnSpc>
                <a:spcPct val="100000"/>
              </a:lnSpc>
              <a:spcBef>
                <a:spcPts val="0"/>
              </a:spcBef>
              <a:spcAft>
                <a:spcPts val="0"/>
              </a:spcAft>
              <a:buClr>
                <a:schemeClr val="lt1"/>
              </a:buClr>
              <a:buSzPts val="1800"/>
              <a:buNone/>
              <a:defRPr sz="1800">
                <a:solidFill>
                  <a:schemeClr val="lt1"/>
                </a:solidFill>
              </a:defRPr>
            </a:lvl6pPr>
            <a:lvl7pPr lvl="6" algn="ctr">
              <a:lnSpc>
                <a:spcPct val="100000"/>
              </a:lnSpc>
              <a:spcBef>
                <a:spcPts val="0"/>
              </a:spcBef>
              <a:spcAft>
                <a:spcPts val="0"/>
              </a:spcAft>
              <a:buClr>
                <a:schemeClr val="lt1"/>
              </a:buClr>
              <a:buSzPts val="1800"/>
              <a:buNone/>
              <a:defRPr sz="1800">
                <a:solidFill>
                  <a:schemeClr val="lt1"/>
                </a:solidFill>
              </a:defRPr>
            </a:lvl7pPr>
            <a:lvl8pPr lvl="7" algn="ctr">
              <a:lnSpc>
                <a:spcPct val="100000"/>
              </a:lnSpc>
              <a:spcBef>
                <a:spcPts val="0"/>
              </a:spcBef>
              <a:spcAft>
                <a:spcPts val="0"/>
              </a:spcAft>
              <a:buClr>
                <a:schemeClr val="lt1"/>
              </a:buClr>
              <a:buSzPts val="1800"/>
              <a:buNone/>
              <a:defRPr sz="1800">
                <a:solidFill>
                  <a:schemeClr val="lt1"/>
                </a:solidFill>
              </a:defRPr>
            </a:lvl8pPr>
            <a:lvl9pPr lvl="8" algn="ctr">
              <a:lnSpc>
                <a:spcPct val="100000"/>
              </a:lnSpc>
              <a:spcBef>
                <a:spcPts val="0"/>
              </a:spcBef>
              <a:spcAft>
                <a:spcPts val="0"/>
              </a:spcAft>
              <a:buClr>
                <a:schemeClr val="lt1"/>
              </a:buClr>
              <a:buSzPts val="1800"/>
              <a:buNone/>
              <a:defRPr sz="1800">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3762670" y="3177750"/>
            <a:ext cx="3068700" cy="598800"/>
          </a:xfrm>
          <a:prstGeom prst="rect">
            <a:avLst/>
          </a:prstGeom>
        </p:spPr>
        <p:txBody>
          <a:bodyPr spcFirstLastPara="1" wrap="square" lIns="91425" tIns="91425" rIns="91425" bIns="91425" anchor="b" anchorCtr="0">
            <a:noAutofit/>
          </a:bodyPr>
          <a:lstStyle>
            <a:lvl1pPr lvl="0">
              <a:spcBef>
                <a:spcPts val="0"/>
              </a:spcBef>
              <a:spcAft>
                <a:spcPts val="0"/>
              </a:spcAft>
              <a:buClr>
                <a:schemeClr val="lt1"/>
              </a:buClr>
              <a:buSzPts val="3600"/>
              <a:buNone/>
              <a:defRPr sz="3600">
                <a:solidFill>
                  <a:schemeClr val="lt1"/>
                </a:solidFill>
              </a:defRPr>
            </a:lvl1pPr>
            <a:lvl2pPr lvl="1">
              <a:spcBef>
                <a:spcPts val="0"/>
              </a:spcBef>
              <a:spcAft>
                <a:spcPts val="0"/>
              </a:spcAft>
              <a:buClr>
                <a:schemeClr val="lt1"/>
              </a:buClr>
              <a:buSzPts val="3600"/>
              <a:buNone/>
              <a:defRPr sz="3600">
                <a:solidFill>
                  <a:schemeClr val="lt1"/>
                </a:solidFill>
              </a:defRPr>
            </a:lvl2pPr>
            <a:lvl3pPr lvl="2">
              <a:spcBef>
                <a:spcPts val="0"/>
              </a:spcBef>
              <a:spcAft>
                <a:spcPts val="0"/>
              </a:spcAft>
              <a:buClr>
                <a:schemeClr val="lt1"/>
              </a:buClr>
              <a:buSzPts val="3600"/>
              <a:buNone/>
              <a:defRPr sz="3600">
                <a:solidFill>
                  <a:schemeClr val="lt1"/>
                </a:solidFill>
              </a:defRPr>
            </a:lvl3pPr>
            <a:lvl4pPr lvl="3">
              <a:spcBef>
                <a:spcPts val="0"/>
              </a:spcBef>
              <a:spcAft>
                <a:spcPts val="0"/>
              </a:spcAft>
              <a:buClr>
                <a:schemeClr val="lt1"/>
              </a:buClr>
              <a:buSzPts val="3600"/>
              <a:buNone/>
              <a:defRPr sz="3600">
                <a:solidFill>
                  <a:schemeClr val="lt1"/>
                </a:solidFill>
              </a:defRPr>
            </a:lvl4pPr>
            <a:lvl5pPr lvl="4">
              <a:spcBef>
                <a:spcPts val="0"/>
              </a:spcBef>
              <a:spcAft>
                <a:spcPts val="0"/>
              </a:spcAft>
              <a:buClr>
                <a:schemeClr val="lt1"/>
              </a:buClr>
              <a:buSzPts val="3600"/>
              <a:buNone/>
              <a:defRPr sz="3600">
                <a:solidFill>
                  <a:schemeClr val="lt1"/>
                </a:solidFill>
              </a:defRPr>
            </a:lvl5pPr>
            <a:lvl6pPr lvl="5">
              <a:spcBef>
                <a:spcPts val="0"/>
              </a:spcBef>
              <a:spcAft>
                <a:spcPts val="0"/>
              </a:spcAft>
              <a:buClr>
                <a:schemeClr val="lt1"/>
              </a:buClr>
              <a:buSzPts val="3600"/>
              <a:buNone/>
              <a:defRPr sz="3600">
                <a:solidFill>
                  <a:schemeClr val="lt1"/>
                </a:solidFill>
              </a:defRPr>
            </a:lvl6pPr>
            <a:lvl7pPr lvl="6">
              <a:spcBef>
                <a:spcPts val="0"/>
              </a:spcBef>
              <a:spcAft>
                <a:spcPts val="0"/>
              </a:spcAft>
              <a:buClr>
                <a:schemeClr val="lt1"/>
              </a:buClr>
              <a:buSzPts val="3600"/>
              <a:buNone/>
              <a:defRPr sz="3600">
                <a:solidFill>
                  <a:schemeClr val="lt1"/>
                </a:solidFill>
              </a:defRPr>
            </a:lvl7pPr>
            <a:lvl8pPr lvl="7">
              <a:spcBef>
                <a:spcPts val="0"/>
              </a:spcBef>
              <a:spcAft>
                <a:spcPts val="0"/>
              </a:spcAft>
              <a:buClr>
                <a:schemeClr val="lt1"/>
              </a:buClr>
              <a:buSzPts val="3600"/>
              <a:buNone/>
              <a:defRPr sz="3600">
                <a:solidFill>
                  <a:schemeClr val="lt1"/>
                </a:solidFill>
              </a:defRPr>
            </a:lvl8pPr>
            <a:lvl9pPr lvl="8">
              <a:spcBef>
                <a:spcPts val="0"/>
              </a:spcBef>
              <a:spcAft>
                <a:spcPts val="0"/>
              </a:spcAft>
              <a:buClr>
                <a:schemeClr val="lt1"/>
              </a:buClr>
              <a:buSzPts val="3600"/>
              <a:buNone/>
              <a:defRPr sz="3600">
                <a:solidFill>
                  <a:schemeClr val="lt1"/>
                </a:solidFill>
              </a:defRPr>
            </a:lvl9pPr>
          </a:lstStyle>
          <a:p>
            <a:endParaRPr/>
          </a:p>
        </p:txBody>
      </p:sp>
      <p:sp>
        <p:nvSpPr>
          <p:cNvPr id="13" name="Google Shape;13;p3"/>
          <p:cNvSpPr txBox="1">
            <a:spLocks noGrp="1"/>
          </p:cNvSpPr>
          <p:nvPr>
            <p:ph type="title" idx="2" hasCustomPrompt="1"/>
          </p:nvPr>
        </p:nvSpPr>
        <p:spPr>
          <a:xfrm>
            <a:off x="1048270" y="3287500"/>
            <a:ext cx="2412900" cy="931500"/>
          </a:xfrm>
          <a:prstGeom prst="rect">
            <a:avLst/>
          </a:prstGeom>
          <a:effectLst>
            <a:outerShdw blurRad="114300" dist="28575" dir="6360000" algn="bl" rotWithShape="0">
              <a:schemeClr val="accent1">
                <a:alpha val="50000"/>
              </a:schemeClr>
            </a:outerShdw>
          </a:effectLst>
        </p:spPr>
        <p:txBody>
          <a:bodyPr spcFirstLastPara="1" wrap="square" lIns="91425" tIns="91425" rIns="91425" bIns="91425" anchor="ctr" anchorCtr="0">
            <a:noAutofit/>
          </a:bodyPr>
          <a:lstStyle>
            <a:lvl1pPr lvl="0" algn="r" rtl="0">
              <a:spcBef>
                <a:spcPts val="0"/>
              </a:spcBef>
              <a:spcAft>
                <a:spcPts val="0"/>
              </a:spcAft>
              <a:buClr>
                <a:schemeClr val="lt1"/>
              </a:buClr>
              <a:buSzPts val="6000"/>
              <a:buNone/>
              <a:defRPr sz="6000">
                <a:solidFill>
                  <a:schemeClr val="lt1"/>
                </a:solidFill>
              </a:defRPr>
            </a:lvl1pPr>
            <a:lvl2pPr lvl="1" algn="ctr" rtl="0">
              <a:spcBef>
                <a:spcPts val="0"/>
              </a:spcBef>
              <a:spcAft>
                <a:spcPts val="0"/>
              </a:spcAft>
              <a:buClr>
                <a:schemeClr val="lt1"/>
              </a:buClr>
              <a:buSzPts val="7200"/>
              <a:buNone/>
              <a:defRPr sz="7200">
                <a:solidFill>
                  <a:schemeClr val="lt1"/>
                </a:solidFill>
              </a:defRPr>
            </a:lvl2pPr>
            <a:lvl3pPr lvl="2" algn="ctr" rtl="0">
              <a:spcBef>
                <a:spcPts val="0"/>
              </a:spcBef>
              <a:spcAft>
                <a:spcPts val="0"/>
              </a:spcAft>
              <a:buClr>
                <a:schemeClr val="lt1"/>
              </a:buClr>
              <a:buSzPts val="7200"/>
              <a:buNone/>
              <a:defRPr sz="7200">
                <a:solidFill>
                  <a:schemeClr val="lt1"/>
                </a:solidFill>
              </a:defRPr>
            </a:lvl3pPr>
            <a:lvl4pPr lvl="3" algn="ctr" rtl="0">
              <a:spcBef>
                <a:spcPts val="0"/>
              </a:spcBef>
              <a:spcAft>
                <a:spcPts val="0"/>
              </a:spcAft>
              <a:buClr>
                <a:schemeClr val="lt1"/>
              </a:buClr>
              <a:buSzPts val="7200"/>
              <a:buNone/>
              <a:defRPr sz="7200">
                <a:solidFill>
                  <a:schemeClr val="lt1"/>
                </a:solidFill>
              </a:defRPr>
            </a:lvl4pPr>
            <a:lvl5pPr lvl="4" algn="ctr" rtl="0">
              <a:spcBef>
                <a:spcPts val="0"/>
              </a:spcBef>
              <a:spcAft>
                <a:spcPts val="0"/>
              </a:spcAft>
              <a:buClr>
                <a:schemeClr val="lt1"/>
              </a:buClr>
              <a:buSzPts val="7200"/>
              <a:buNone/>
              <a:defRPr sz="7200">
                <a:solidFill>
                  <a:schemeClr val="lt1"/>
                </a:solidFill>
              </a:defRPr>
            </a:lvl5pPr>
            <a:lvl6pPr lvl="5" algn="ctr" rtl="0">
              <a:spcBef>
                <a:spcPts val="0"/>
              </a:spcBef>
              <a:spcAft>
                <a:spcPts val="0"/>
              </a:spcAft>
              <a:buClr>
                <a:schemeClr val="lt1"/>
              </a:buClr>
              <a:buSzPts val="7200"/>
              <a:buNone/>
              <a:defRPr sz="7200">
                <a:solidFill>
                  <a:schemeClr val="lt1"/>
                </a:solidFill>
              </a:defRPr>
            </a:lvl6pPr>
            <a:lvl7pPr lvl="6" algn="ctr" rtl="0">
              <a:spcBef>
                <a:spcPts val="0"/>
              </a:spcBef>
              <a:spcAft>
                <a:spcPts val="0"/>
              </a:spcAft>
              <a:buClr>
                <a:schemeClr val="lt1"/>
              </a:buClr>
              <a:buSzPts val="7200"/>
              <a:buNone/>
              <a:defRPr sz="7200">
                <a:solidFill>
                  <a:schemeClr val="lt1"/>
                </a:solidFill>
              </a:defRPr>
            </a:lvl7pPr>
            <a:lvl8pPr lvl="7" algn="ctr" rtl="0">
              <a:spcBef>
                <a:spcPts val="0"/>
              </a:spcBef>
              <a:spcAft>
                <a:spcPts val="0"/>
              </a:spcAft>
              <a:buClr>
                <a:schemeClr val="lt1"/>
              </a:buClr>
              <a:buSzPts val="7200"/>
              <a:buNone/>
              <a:defRPr sz="7200">
                <a:solidFill>
                  <a:schemeClr val="lt1"/>
                </a:solidFill>
              </a:defRPr>
            </a:lvl8pPr>
            <a:lvl9pPr lvl="8" algn="ctr" rtl="0">
              <a:spcBef>
                <a:spcPts val="0"/>
              </a:spcBef>
              <a:spcAft>
                <a:spcPts val="0"/>
              </a:spcAft>
              <a:buClr>
                <a:schemeClr val="lt1"/>
              </a:buClr>
              <a:buSzPts val="7200"/>
              <a:buNone/>
              <a:defRPr sz="7200">
                <a:solidFill>
                  <a:schemeClr val="lt1"/>
                </a:solidFill>
              </a:defRPr>
            </a:lvl9pPr>
          </a:lstStyle>
          <a:p>
            <a:r>
              <a:t>xx%</a:t>
            </a:r>
          </a:p>
        </p:txBody>
      </p:sp>
      <p:sp>
        <p:nvSpPr>
          <p:cNvPr id="14" name="Google Shape;14;p3"/>
          <p:cNvSpPr txBox="1">
            <a:spLocks noGrp="1"/>
          </p:cNvSpPr>
          <p:nvPr>
            <p:ph type="subTitle" idx="1"/>
          </p:nvPr>
        </p:nvSpPr>
        <p:spPr>
          <a:xfrm>
            <a:off x="3762670" y="3720650"/>
            <a:ext cx="3068700" cy="464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accent1"/>
              </a:buClr>
              <a:buSzPts val="1400"/>
              <a:buNone/>
              <a:defRPr sz="1400">
                <a:solidFill>
                  <a:schemeClr val="accent1"/>
                </a:solidFill>
              </a:defRPr>
            </a:lvl1pPr>
            <a:lvl2pPr lvl="1" rtl="0">
              <a:lnSpc>
                <a:spcPct val="100000"/>
              </a:lnSpc>
              <a:spcBef>
                <a:spcPts val="0"/>
              </a:spcBef>
              <a:spcAft>
                <a:spcPts val="0"/>
              </a:spcAft>
              <a:buClr>
                <a:schemeClr val="accent1"/>
              </a:buClr>
              <a:buSzPts val="1400"/>
              <a:buNone/>
              <a:defRPr>
                <a:solidFill>
                  <a:schemeClr val="accent1"/>
                </a:solidFill>
              </a:defRPr>
            </a:lvl2pPr>
            <a:lvl3pPr lvl="2" rtl="0">
              <a:lnSpc>
                <a:spcPct val="100000"/>
              </a:lnSpc>
              <a:spcBef>
                <a:spcPts val="0"/>
              </a:spcBef>
              <a:spcAft>
                <a:spcPts val="0"/>
              </a:spcAft>
              <a:buClr>
                <a:schemeClr val="accent1"/>
              </a:buClr>
              <a:buSzPts val="1400"/>
              <a:buNone/>
              <a:defRPr>
                <a:solidFill>
                  <a:schemeClr val="accent1"/>
                </a:solidFill>
              </a:defRPr>
            </a:lvl3pPr>
            <a:lvl4pPr lvl="3" rtl="0">
              <a:lnSpc>
                <a:spcPct val="100000"/>
              </a:lnSpc>
              <a:spcBef>
                <a:spcPts val="0"/>
              </a:spcBef>
              <a:spcAft>
                <a:spcPts val="0"/>
              </a:spcAft>
              <a:buClr>
                <a:schemeClr val="accent1"/>
              </a:buClr>
              <a:buSzPts val="1400"/>
              <a:buNone/>
              <a:defRPr>
                <a:solidFill>
                  <a:schemeClr val="accent1"/>
                </a:solidFill>
              </a:defRPr>
            </a:lvl4pPr>
            <a:lvl5pPr lvl="4" rtl="0">
              <a:lnSpc>
                <a:spcPct val="100000"/>
              </a:lnSpc>
              <a:spcBef>
                <a:spcPts val="0"/>
              </a:spcBef>
              <a:spcAft>
                <a:spcPts val="0"/>
              </a:spcAft>
              <a:buClr>
                <a:schemeClr val="accent1"/>
              </a:buClr>
              <a:buSzPts val="1400"/>
              <a:buNone/>
              <a:defRPr>
                <a:solidFill>
                  <a:schemeClr val="accent1"/>
                </a:solidFill>
              </a:defRPr>
            </a:lvl5pPr>
            <a:lvl6pPr lvl="5" rtl="0">
              <a:lnSpc>
                <a:spcPct val="100000"/>
              </a:lnSpc>
              <a:spcBef>
                <a:spcPts val="0"/>
              </a:spcBef>
              <a:spcAft>
                <a:spcPts val="0"/>
              </a:spcAft>
              <a:buClr>
                <a:schemeClr val="accent1"/>
              </a:buClr>
              <a:buSzPts val="1400"/>
              <a:buNone/>
              <a:defRPr>
                <a:solidFill>
                  <a:schemeClr val="accent1"/>
                </a:solidFill>
              </a:defRPr>
            </a:lvl6pPr>
            <a:lvl7pPr lvl="6" rtl="0">
              <a:lnSpc>
                <a:spcPct val="100000"/>
              </a:lnSpc>
              <a:spcBef>
                <a:spcPts val="0"/>
              </a:spcBef>
              <a:spcAft>
                <a:spcPts val="0"/>
              </a:spcAft>
              <a:buClr>
                <a:schemeClr val="accent1"/>
              </a:buClr>
              <a:buSzPts val="1400"/>
              <a:buNone/>
              <a:defRPr>
                <a:solidFill>
                  <a:schemeClr val="accent1"/>
                </a:solidFill>
              </a:defRPr>
            </a:lvl7pPr>
            <a:lvl8pPr lvl="7" rtl="0">
              <a:lnSpc>
                <a:spcPct val="100000"/>
              </a:lnSpc>
              <a:spcBef>
                <a:spcPts val="0"/>
              </a:spcBef>
              <a:spcAft>
                <a:spcPts val="0"/>
              </a:spcAft>
              <a:buClr>
                <a:schemeClr val="accent1"/>
              </a:buClr>
              <a:buSzPts val="1400"/>
              <a:buNone/>
              <a:defRPr>
                <a:solidFill>
                  <a:schemeClr val="accent1"/>
                </a:solidFill>
              </a:defRPr>
            </a:lvl8pPr>
            <a:lvl9pPr lvl="8" rtl="0">
              <a:lnSpc>
                <a:spcPct val="100000"/>
              </a:lnSpc>
              <a:spcBef>
                <a:spcPts val="0"/>
              </a:spcBef>
              <a:spcAft>
                <a:spcPts val="0"/>
              </a:spcAft>
              <a:buClr>
                <a:schemeClr val="accent1"/>
              </a:buClr>
              <a:buSzPts val="1400"/>
              <a:buNone/>
              <a:defRPr>
                <a:solidFill>
                  <a:schemeClr val="accen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4"/>
          <p:cNvSpPr txBox="1">
            <a:spLocks noGrp="1"/>
          </p:cNvSpPr>
          <p:nvPr>
            <p:ph type="title"/>
          </p:nvPr>
        </p:nvSpPr>
        <p:spPr>
          <a:xfrm>
            <a:off x="938500" y="445025"/>
            <a:ext cx="4629300" cy="941400"/>
          </a:xfrm>
          <a:prstGeom prst="rect">
            <a:avLst/>
          </a:prstGeom>
        </p:spPr>
        <p:txBody>
          <a:bodyPr spcFirstLastPara="1" wrap="square" lIns="91425" tIns="91425" rIns="91425" bIns="91425" anchor="t" anchorCtr="0">
            <a:noAutofit/>
          </a:bodyPr>
          <a:lstStyle>
            <a:lvl1pPr lvl="0">
              <a:spcBef>
                <a:spcPts val="0"/>
              </a:spcBef>
              <a:spcAft>
                <a:spcPts val="0"/>
              </a:spcAft>
              <a:buClr>
                <a:schemeClr val="accent1"/>
              </a:buClr>
              <a:buSzPts val="2400"/>
              <a:buNone/>
              <a:defRPr sz="2400">
                <a:solidFill>
                  <a:schemeClr val="accent1"/>
                </a:solidFill>
              </a:defRPr>
            </a:lvl1pPr>
            <a:lvl2pPr lvl="1">
              <a:spcBef>
                <a:spcPts val="0"/>
              </a:spcBef>
              <a:spcAft>
                <a:spcPts val="0"/>
              </a:spcAft>
              <a:buClr>
                <a:schemeClr val="lt1"/>
              </a:buClr>
              <a:buSzPts val="2800"/>
              <a:buNone/>
              <a:defRPr>
                <a:solidFill>
                  <a:schemeClr val="lt1"/>
                </a:solidFill>
              </a:defRPr>
            </a:lvl2pPr>
            <a:lvl3pPr lvl="2">
              <a:spcBef>
                <a:spcPts val="0"/>
              </a:spcBef>
              <a:spcAft>
                <a:spcPts val="0"/>
              </a:spcAft>
              <a:buClr>
                <a:schemeClr val="lt1"/>
              </a:buClr>
              <a:buSzPts val="2800"/>
              <a:buNone/>
              <a:defRPr>
                <a:solidFill>
                  <a:schemeClr val="lt1"/>
                </a:solidFill>
              </a:defRPr>
            </a:lvl3pPr>
            <a:lvl4pPr lvl="3">
              <a:spcBef>
                <a:spcPts val="0"/>
              </a:spcBef>
              <a:spcAft>
                <a:spcPts val="0"/>
              </a:spcAft>
              <a:buClr>
                <a:schemeClr val="lt1"/>
              </a:buClr>
              <a:buSzPts val="2800"/>
              <a:buNone/>
              <a:defRPr>
                <a:solidFill>
                  <a:schemeClr val="lt1"/>
                </a:solidFill>
              </a:defRPr>
            </a:lvl4pPr>
            <a:lvl5pPr lvl="4">
              <a:spcBef>
                <a:spcPts val="0"/>
              </a:spcBef>
              <a:spcAft>
                <a:spcPts val="0"/>
              </a:spcAft>
              <a:buClr>
                <a:schemeClr val="lt1"/>
              </a:buClr>
              <a:buSzPts val="2800"/>
              <a:buNone/>
              <a:defRPr>
                <a:solidFill>
                  <a:schemeClr val="lt1"/>
                </a:solidFill>
              </a:defRPr>
            </a:lvl5pPr>
            <a:lvl6pPr lvl="5">
              <a:spcBef>
                <a:spcPts val="0"/>
              </a:spcBef>
              <a:spcAft>
                <a:spcPts val="0"/>
              </a:spcAft>
              <a:buClr>
                <a:schemeClr val="lt1"/>
              </a:buClr>
              <a:buSzPts val="2800"/>
              <a:buNone/>
              <a:defRPr>
                <a:solidFill>
                  <a:schemeClr val="lt1"/>
                </a:solidFill>
              </a:defRPr>
            </a:lvl6pPr>
            <a:lvl7pPr lvl="6">
              <a:spcBef>
                <a:spcPts val="0"/>
              </a:spcBef>
              <a:spcAft>
                <a:spcPts val="0"/>
              </a:spcAft>
              <a:buClr>
                <a:schemeClr val="lt1"/>
              </a:buClr>
              <a:buSzPts val="2800"/>
              <a:buNone/>
              <a:defRPr>
                <a:solidFill>
                  <a:schemeClr val="lt1"/>
                </a:solidFill>
              </a:defRPr>
            </a:lvl7pPr>
            <a:lvl8pPr lvl="7">
              <a:spcBef>
                <a:spcPts val="0"/>
              </a:spcBef>
              <a:spcAft>
                <a:spcPts val="0"/>
              </a:spcAft>
              <a:buClr>
                <a:schemeClr val="lt1"/>
              </a:buClr>
              <a:buSzPts val="2800"/>
              <a:buNone/>
              <a:defRPr>
                <a:solidFill>
                  <a:schemeClr val="lt1"/>
                </a:solidFill>
              </a:defRPr>
            </a:lvl8pPr>
            <a:lvl9pPr lvl="8">
              <a:spcBef>
                <a:spcPts val="0"/>
              </a:spcBef>
              <a:spcAft>
                <a:spcPts val="0"/>
              </a:spcAft>
              <a:buClr>
                <a:schemeClr val="lt1"/>
              </a:buClr>
              <a:buSzPts val="2800"/>
              <a:buNone/>
              <a:defRPr>
                <a:solidFill>
                  <a:schemeClr val="lt1"/>
                </a:solidFill>
              </a:defRPr>
            </a:lvl9pPr>
          </a:lstStyle>
          <a:p>
            <a:endParaRPr/>
          </a:p>
        </p:txBody>
      </p:sp>
      <p:sp>
        <p:nvSpPr>
          <p:cNvPr id="17" name="Google Shape;17;p4"/>
          <p:cNvSpPr txBox="1">
            <a:spLocks noGrp="1"/>
          </p:cNvSpPr>
          <p:nvPr>
            <p:ph type="body" idx="1"/>
          </p:nvPr>
        </p:nvSpPr>
        <p:spPr>
          <a:xfrm>
            <a:off x="938500" y="1659275"/>
            <a:ext cx="4946400" cy="27609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Clr>
                <a:schemeClr val="lt1"/>
              </a:buClr>
              <a:buSzPts val="1400"/>
              <a:buChar char="●"/>
              <a:defRPr sz="1400">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blipFill>
          <a:blip r:embed="rId2">
            <a:alphaModFix/>
          </a:blip>
          <a:stretch>
            <a:fillRect/>
          </a:stretch>
        </a:blipFill>
        <a:effectLst/>
      </p:bgPr>
    </p:bg>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938500" y="445025"/>
            <a:ext cx="4629300" cy="941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2400"/>
              <a:buNone/>
              <a:defRPr sz="2400">
                <a:solidFill>
                  <a:schemeClr val="accen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
        <p:nvSpPr>
          <p:cNvPr id="20" name="Google Shape;20;p5"/>
          <p:cNvSpPr txBox="1">
            <a:spLocks noGrp="1"/>
          </p:cNvSpPr>
          <p:nvPr>
            <p:ph type="body" idx="1"/>
          </p:nvPr>
        </p:nvSpPr>
        <p:spPr>
          <a:xfrm>
            <a:off x="938500" y="1659275"/>
            <a:ext cx="3186900" cy="27609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Clr>
                <a:schemeClr val="lt1"/>
              </a:buClr>
              <a:buSzPts val="1400"/>
              <a:buChar char="●"/>
              <a:defRPr sz="1400">
                <a:solidFill>
                  <a:schemeClr val="lt1"/>
                </a:solidFill>
              </a:defRPr>
            </a:lvl1pPr>
            <a:lvl2pPr marL="914400" lvl="1" indent="-317500" rtl="0">
              <a:spcBef>
                <a:spcPts val="1600"/>
              </a:spcBef>
              <a:spcAft>
                <a:spcPts val="0"/>
              </a:spcAft>
              <a:buClr>
                <a:schemeClr val="lt1"/>
              </a:buClr>
              <a:buSzPts val="1400"/>
              <a:buChar char="○"/>
              <a:defRPr>
                <a:solidFill>
                  <a:schemeClr val="lt1"/>
                </a:solidFill>
              </a:defRPr>
            </a:lvl2pPr>
            <a:lvl3pPr marL="1371600" lvl="2" indent="-317500" rtl="0">
              <a:spcBef>
                <a:spcPts val="1600"/>
              </a:spcBef>
              <a:spcAft>
                <a:spcPts val="0"/>
              </a:spcAft>
              <a:buClr>
                <a:schemeClr val="lt1"/>
              </a:buClr>
              <a:buSzPts val="1400"/>
              <a:buChar char="■"/>
              <a:defRPr>
                <a:solidFill>
                  <a:schemeClr val="lt1"/>
                </a:solidFill>
              </a:defRPr>
            </a:lvl3pPr>
            <a:lvl4pPr marL="1828800" lvl="3" indent="-317500" rtl="0">
              <a:spcBef>
                <a:spcPts val="1600"/>
              </a:spcBef>
              <a:spcAft>
                <a:spcPts val="0"/>
              </a:spcAft>
              <a:buClr>
                <a:schemeClr val="lt1"/>
              </a:buClr>
              <a:buSzPts val="1400"/>
              <a:buChar char="●"/>
              <a:defRPr>
                <a:solidFill>
                  <a:schemeClr val="lt1"/>
                </a:solidFill>
              </a:defRPr>
            </a:lvl4pPr>
            <a:lvl5pPr marL="2286000" lvl="4" indent="-317500" rtl="0">
              <a:spcBef>
                <a:spcPts val="1600"/>
              </a:spcBef>
              <a:spcAft>
                <a:spcPts val="0"/>
              </a:spcAft>
              <a:buClr>
                <a:schemeClr val="lt1"/>
              </a:buClr>
              <a:buSzPts val="1400"/>
              <a:buChar char="○"/>
              <a:defRPr>
                <a:solidFill>
                  <a:schemeClr val="lt1"/>
                </a:solidFill>
              </a:defRPr>
            </a:lvl5pPr>
            <a:lvl6pPr marL="2743200" lvl="5" indent="-317500" rtl="0">
              <a:spcBef>
                <a:spcPts val="1600"/>
              </a:spcBef>
              <a:spcAft>
                <a:spcPts val="0"/>
              </a:spcAft>
              <a:buClr>
                <a:schemeClr val="lt1"/>
              </a:buClr>
              <a:buSzPts val="1400"/>
              <a:buChar char="■"/>
              <a:defRPr>
                <a:solidFill>
                  <a:schemeClr val="lt1"/>
                </a:solidFill>
              </a:defRPr>
            </a:lvl6pPr>
            <a:lvl7pPr marL="3200400" lvl="6" indent="-317500" rtl="0">
              <a:spcBef>
                <a:spcPts val="1600"/>
              </a:spcBef>
              <a:spcAft>
                <a:spcPts val="0"/>
              </a:spcAft>
              <a:buClr>
                <a:schemeClr val="lt1"/>
              </a:buClr>
              <a:buSzPts val="1400"/>
              <a:buChar char="●"/>
              <a:defRPr>
                <a:solidFill>
                  <a:schemeClr val="lt1"/>
                </a:solidFill>
              </a:defRPr>
            </a:lvl7pPr>
            <a:lvl8pPr marL="3657600" lvl="7" indent="-317500" rtl="0">
              <a:spcBef>
                <a:spcPts val="1600"/>
              </a:spcBef>
              <a:spcAft>
                <a:spcPts val="0"/>
              </a:spcAft>
              <a:buClr>
                <a:schemeClr val="lt1"/>
              </a:buClr>
              <a:buSzPts val="1400"/>
              <a:buChar char="○"/>
              <a:defRPr>
                <a:solidFill>
                  <a:schemeClr val="lt1"/>
                </a:solidFill>
              </a:defRPr>
            </a:lvl8pPr>
            <a:lvl9pPr marL="4114800" lvl="8" indent="-317500" rtl="0">
              <a:spcBef>
                <a:spcPts val="1600"/>
              </a:spcBef>
              <a:spcAft>
                <a:spcPts val="1600"/>
              </a:spcAft>
              <a:buClr>
                <a:schemeClr val="lt1"/>
              </a:buClr>
              <a:buSzPts val="1400"/>
              <a:buChar char="■"/>
              <a:defRPr>
                <a:solidFill>
                  <a:schemeClr val="lt1"/>
                </a:solidFill>
              </a:defRPr>
            </a:lvl9pPr>
          </a:lstStyle>
          <a:p>
            <a:endParaRPr/>
          </a:p>
        </p:txBody>
      </p:sp>
      <p:sp>
        <p:nvSpPr>
          <p:cNvPr id="21" name="Google Shape;21;p5"/>
          <p:cNvSpPr txBox="1">
            <a:spLocks noGrp="1"/>
          </p:cNvSpPr>
          <p:nvPr>
            <p:ph type="body" idx="2"/>
          </p:nvPr>
        </p:nvSpPr>
        <p:spPr>
          <a:xfrm>
            <a:off x="5037525" y="1659275"/>
            <a:ext cx="3186900" cy="27609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Clr>
                <a:schemeClr val="lt1"/>
              </a:buClr>
              <a:buSzPts val="1400"/>
              <a:buChar char="●"/>
              <a:defRPr sz="1400">
                <a:solidFill>
                  <a:schemeClr val="lt1"/>
                </a:solidFill>
              </a:defRPr>
            </a:lvl1pPr>
            <a:lvl2pPr marL="914400" lvl="1" indent="-317500" rtl="0">
              <a:spcBef>
                <a:spcPts val="1600"/>
              </a:spcBef>
              <a:spcAft>
                <a:spcPts val="0"/>
              </a:spcAft>
              <a:buClr>
                <a:schemeClr val="lt1"/>
              </a:buClr>
              <a:buSzPts val="1400"/>
              <a:buChar char="○"/>
              <a:defRPr>
                <a:solidFill>
                  <a:schemeClr val="lt1"/>
                </a:solidFill>
              </a:defRPr>
            </a:lvl2pPr>
            <a:lvl3pPr marL="1371600" lvl="2" indent="-317500" rtl="0">
              <a:spcBef>
                <a:spcPts val="1600"/>
              </a:spcBef>
              <a:spcAft>
                <a:spcPts val="0"/>
              </a:spcAft>
              <a:buClr>
                <a:schemeClr val="lt1"/>
              </a:buClr>
              <a:buSzPts val="1400"/>
              <a:buChar char="■"/>
              <a:defRPr>
                <a:solidFill>
                  <a:schemeClr val="lt1"/>
                </a:solidFill>
              </a:defRPr>
            </a:lvl3pPr>
            <a:lvl4pPr marL="1828800" lvl="3" indent="-317500" rtl="0">
              <a:spcBef>
                <a:spcPts val="1600"/>
              </a:spcBef>
              <a:spcAft>
                <a:spcPts val="0"/>
              </a:spcAft>
              <a:buClr>
                <a:schemeClr val="lt1"/>
              </a:buClr>
              <a:buSzPts val="1400"/>
              <a:buChar char="●"/>
              <a:defRPr>
                <a:solidFill>
                  <a:schemeClr val="lt1"/>
                </a:solidFill>
              </a:defRPr>
            </a:lvl4pPr>
            <a:lvl5pPr marL="2286000" lvl="4" indent="-317500" rtl="0">
              <a:spcBef>
                <a:spcPts val="1600"/>
              </a:spcBef>
              <a:spcAft>
                <a:spcPts val="0"/>
              </a:spcAft>
              <a:buClr>
                <a:schemeClr val="lt1"/>
              </a:buClr>
              <a:buSzPts val="1400"/>
              <a:buChar char="○"/>
              <a:defRPr>
                <a:solidFill>
                  <a:schemeClr val="lt1"/>
                </a:solidFill>
              </a:defRPr>
            </a:lvl5pPr>
            <a:lvl6pPr marL="2743200" lvl="5" indent="-317500" rtl="0">
              <a:spcBef>
                <a:spcPts val="1600"/>
              </a:spcBef>
              <a:spcAft>
                <a:spcPts val="0"/>
              </a:spcAft>
              <a:buClr>
                <a:schemeClr val="lt1"/>
              </a:buClr>
              <a:buSzPts val="1400"/>
              <a:buChar char="■"/>
              <a:defRPr>
                <a:solidFill>
                  <a:schemeClr val="lt1"/>
                </a:solidFill>
              </a:defRPr>
            </a:lvl6pPr>
            <a:lvl7pPr marL="3200400" lvl="6" indent="-317500" rtl="0">
              <a:spcBef>
                <a:spcPts val="1600"/>
              </a:spcBef>
              <a:spcAft>
                <a:spcPts val="0"/>
              </a:spcAft>
              <a:buClr>
                <a:schemeClr val="lt1"/>
              </a:buClr>
              <a:buSzPts val="1400"/>
              <a:buChar char="●"/>
              <a:defRPr>
                <a:solidFill>
                  <a:schemeClr val="lt1"/>
                </a:solidFill>
              </a:defRPr>
            </a:lvl7pPr>
            <a:lvl8pPr marL="3657600" lvl="7" indent="-317500" rtl="0">
              <a:spcBef>
                <a:spcPts val="1600"/>
              </a:spcBef>
              <a:spcAft>
                <a:spcPts val="0"/>
              </a:spcAft>
              <a:buClr>
                <a:schemeClr val="lt1"/>
              </a:buClr>
              <a:buSzPts val="1400"/>
              <a:buChar char="○"/>
              <a:defRPr>
                <a:solidFill>
                  <a:schemeClr val="lt1"/>
                </a:solidFill>
              </a:defRPr>
            </a:lvl8pPr>
            <a:lvl9pPr marL="4114800" lvl="8" indent="-317500" rtl="0">
              <a:spcBef>
                <a:spcPts val="1600"/>
              </a:spcBef>
              <a:spcAft>
                <a:spcPts val="1600"/>
              </a:spcAft>
              <a:buClr>
                <a:schemeClr val="lt1"/>
              </a:buClr>
              <a:buSzPts val="1400"/>
              <a:buChar char="■"/>
              <a:defRPr>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5337175" y="1297125"/>
            <a:ext cx="2837400" cy="12525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2400"/>
              <a:buNone/>
              <a:defRPr sz="2400">
                <a:solidFill>
                  <a:schemeClr val="accen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
        <p:nvSpPr>
          <p:cNvPr id="26" name="Google Shape;26;p7"/>
          <p:cNvSpPr txBox="1">
            <a:spLocks noGrp="1"/>
          </p:cNvSpPr>
          <p:nvPr>
            <p:ph type="body" idx="1"/>
          </p:nvPr>
        </p:nvSpPr>
        <p:spPr>
          <a:xfrm>
            <a:off x="5337175" y="2593875"/>
            <a:ext cx="2837400" cy="1252500"/>
          </a:xfrm>
          <a:prstGeom prst="rect">
            <a:avLst/>
          </a:prstGeom>
        </p:spPr>
        <p:txBody>
          <a:bodyPr spcFirstLastPara="1" wrap="square" lIns="91425" tIns="91425" rIns="91425" bIns="91425" anchor="t" anchorCtr="0">
            <a:noAutofit/>
          </a:bodyPr>
          <a:lstStyle>
            <a:lvl1pPr marL="457200" lvl="0" indent="-330200" rtl="0">
              <a:spcBef>
                <a:spcPts val="0"/>
              </a:spcBef>
              <a:spcAft>
                <a:spcPts val="0"/>
              </a:spcAft>
              <a:buClr>
                <a:schemeClr val="lt1"/>
              </a:buClr>
              <a:buSzPts val="1600"/>
              <a:buChar char="●"/>
              <a:defRPr sz="1600">
                <a:solidFill>
                  <a:schemeClr val="lt1"/>
                </a:solidFill>
              </a:defRPr>
            </a:lvl1pPr>
            <a:lvl2pPr marL="914400" lvl="1" indent="-330200" rtl="0">
              <a:spcBef>
                <a:spcPts val="1600"/>
              </a:spcBef>
              <a:spcAft>
                <a:spcPts val="0"/>
              </a:spcAft>
              <a:buClr>
                <a:schemeClr val="lt1"/>
              </a:buClr>
              <a:buSzPts val="1600"/>
              <a:buChar char="○"/>
              <a:defRPr sz="1600">
                <a:solidFill>
                  <a:schemeClr val="lt1"/>
                </a:solidFill>
              </a:defRPr>
            </a:lvl2pPr>
            <a:lvl3pPr marL="1371600" lvl="2" indent="-330200" rtl="0">
              <a:spcBef>
                <a:spcPts val="1600"/>
              </a:spcBef>
              <a:spcAft>
                <a:spcPts val="0"/>
              </a:spcAft>
              <a:buClr>
                <a:schemeClr val="lt1"/>
              </a:buClr>
              <a:buSzPts val="1600"/>
              <a:buChar char="■"/>
              <a:defRPr sz="1600">
                <a:solidFill>
                  <a:schemeClr val="lt1"/>
                </a:solidFill>
              </a:defRPr>
            </a:lvl3pPr>
            <a:lvl4pPr marL="1828800" lvl="3" indent="-330200" rtl="0">
              <a:spcBef>
                <a:spcPts val="1600"/>
              </a:spcBef>
              <a:spcAft>
                <a:spcPts val="0"/>
              </a:spcAft>
              <a:buClr>
                <a:schemeClr val="lt1"/>
              </a:buClr>
              <a:buSzPts val="1600"/>
              <a:buChar char="●"/>
              <a:defRPr sz="1600">
                <a:solidFill>
                  <a:schemeClr val="lt1"/>
                </a:solidFill>
              </a:defRPr>
            </a:lvl4pPr>
            <a:lvl5pPr marL="2286000" lvl="4" indent="-330200" rtl="0">
              <a:spcBef>
                <a:spcPts val="1600"/>
              </a:spcBef>
              <a:spcAft>
                <a:spcPts val="0"/>
              </a:spcAft>
              <a:buClr>
                <a:schemeClr val="lt1"/>
              </a:buClr>
              <a:buSzPts val="1600"/>
              <a:buChar char="○"/>
              <a:defRPr sz="1600">
                <a:solidFill>
                  <a:schemeClr val="lt1"/>
                </a:solidFill>
              </a:defRPr>
            </a:lvl5pPr>
            <a:lvl6pPr marL="2743200" lvl="5" indent="-330200" rtl="0">
              <a:spcBef>
                <a:spcPts val="1600"/>
              </a:spcBef>
              <a:spcAft>
                <a:spcPts val="0"/>
              </a:spcAft>
              <a:buClr>
                <a:schemeClr val="lt1"/>
              </a:buClr>
              <a:buSzPts val="1600"/>
              <a:buChar char="■"/>
              <a:defRPr sz="1600">
                <a:solidFill>
                  <a:schemeClr val="lt1"/>
                </a:solidFill>
              </a:defRPr>
            </a:lvl6pPr>
            <a:lvl7pPr marL="3200400" lvl="6" indent="-330200" rtl="0">
              <a:spcBef>
                <a:spcPts val="1600"/>
              </a:spcBef>
              <a:spcAft>
                <a:spcPts val="0"/>
              </a:spcAft>
              <a:buClr>
                <a:schemeClr val="lt1"/>
              </a:buClr>
              <a:buSzPts val="1600"/>
              <a:buChar char="●"/>
              <a:defRPr sz="1600">
                <a:solidFill>
                  <a:schemeClr val="lt1"/>
                </a:solidFill>
              </a:defRPr>
            </a:lvl7pPr>
            <a:lvl8pPr marL="3657600" lvl="7" indent="-330200" rtl="0">
              <a:spcBef>
                <a:spcPts val="1600"/>
              </a:spcBef>
              <a:spcAft>
                <a:spcPts val="0"/>
              </a:spcAft>
              <a:buClr>
                <a:schemeClr val="lt1"/>
              </a:buClr>
              <a:buSzPts val="1600"/>
              <a:buChar char="○"/>
              <a:defRPr sz="1600">
                <a:solidFill>
                  <a:schemeClr val="lt1"/>
                </a:solidFill>
              </a:defRPr>
            </a:lvl8pPr>
            <a:lvl9pPr marL="4114800" lvl="8" indent="-330200" rtl="0">
              <a:spcBef>
                <a:spcPts val="1600"/>
              </a:spcBef>
              <a:spcAft>
                <a:spcPts val="1600"/>
              </a:spcAft>
              <a:buClr>
                <a:schemeClr val="lt1"/>
              </a:buClr>
              <a:buSzPts val="1600"/>
              <a:buChar char="■"/>
              <a:defRPr sz="1600">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blipFill>
          <a:blip r:embed="rId2">
            <a:alphaModFix/>
          </a:blip>
          <a:stretch>
            <a:fillRect/>
          </a:stretch>
        </a:blipFill>
        <a:effectLst/>
      </p:bgPr>
    </p:bg>
    <p:spTree>
      <p:nvGrpSpPr>
        <p:cNvPr id="1" name="Shape 31"/>
        <p:cNvGrpSpPr/>
        <p:nvPr/>
      </p:nvGrpSpPr>
      <p:grpSpPr>
        <a:xfrm>
          <a:off x="0" y="0"/>
          <a:ext cx="0" cy="0"/>
          <a:chOff x="0" y="0"/>
          <a:chExt cx="0" cy="0"/>
        </a:xfrm>
      </p:grpSpPr>
      <p:sp>
        <p:nvSpPr>
          <p:cNvPr id="32" name="Google Shape;32;p9"/>
          <p:cNvSpPr txBox="1">
            <a:spLocks noGrp="1"/>
          </p:cNvSpPr>
          <p:nvPr>
            <p:ph type="subTitle" idx="1"/>
          </p:nvPr>
        </p:nvSpPr>
        <p:spPr>
          <a:xfrm>
            <a:off x="938500" y="1769575"/>
            <a:ext cx="2871600" cy="12351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2"/>
              </a:buClr>
              <a:buSzPts val="1600"/>
              <a:buNone/>
              <a:defRPr sz="1600">
                <a:solidFill>
                  <a:schemeClr val="lt2"/>
                </a:solidFill>
              </a:defRPr>
            </a:lvl1pPr>
            <a:lvl2pPr lvl="1" algn="ctr">
              <a:lnSpc>
                <a:spcPct val="100000"/>
              </a:lnSpc>
              <a:spcBef>
                <a:spcPts val="0"/>
              </a:spcBef>
              <a:spcAft>
                <a:spcPts val="0"/>
              </a:spcAft>
              <a:buSzPts val="1600"/>
              <a:buNone/>
              <a:defRPr sz="1600"/>
            </a:lvl2pPr>
            <a:lvl3pPr lvl="2" algn="ctr">
              <a:lnSpc>
                <a:spcPct val="100000"/>
              </a:lnSpc>
              <a:spcBef>
                <a:spcPts val="0"/>
              </a:spcBef>
              <a:spcAft>
                <a:spcPts val="0"/>
              </a:spcAft>
              <a:buSzPts val="1600"/>
              <a:buNone/>
              <a:defRPr sz="1600"/>
            </a:lvl3pPr>
            <a:lvl4pPr lvl="3" algn="ctr">
              <a:lnSpc>
                <a:spcPct val="100000"/>
              </a:lnSpc>
              <a:spcBef>
                <a:spcPts val="0"/>
              </a:spcBef>
              <a:spcAft>
                <a:spcPts val="0"/>
              </a:spcAft>
              <a:buSzPts val="1600"/>
              <a:buNone/>
              <a:defRPr sz="1600"/>
            </a:lvl4pPr>
            <a:lvl5pPr lvl="4" algn="ctr">
              <a:lnSpc>
                <a:spcPct val="100000"/>
              </a:lnSpc>
              <a:spcBef>
                <a:spcPts val="0"/>
              </a:spcBef>
              <a:spcAft>
                <a:spcPts val="0"/>
              </a:spcAft>
              <a:buSzPts val="1600"/>
              <a:buNone/>
              <a:defRPr sz="1600"/>
            </a:lvl5pPr>
            <a:lvl6pPr lvl="5" algn="ctr">
              <a:lnSpc>
                <a:spcPct val="100000"/>
              </a:lnSpc>
              <a:spcBef>
                <a:spcPts val="0"/>
              </a:spcBef>
              <a:spcAft>
                <a:spcPts val="0"/>
              </a:spcAft>
              <a:buSzPts val="1600"/>
              <a:buNone/>
              <a:defRPr sz="1600"/>
            </a:lvl6pPr>
            <a:lvl7pPr lvl="6" algn="ctr">
              <a:lnSpc>
                <a:spcPct val="100000"/>
              </a:lnSpc>
              <a:spcBef>
                <a:spcPts val="0"/>
              </a:spcBef>
              <a:spcAft>
                <a:spcPts val="0"/>
              </a:spcAft>
              <a:buSzPts val="1600"/>
              <a:buNone/>
              <a:defRPr sz="1600"/>
            </a:lvl7pPr>
            <a:lvl8pPr lvl="7" algn="ctr">
              <a:lnSpc>
                <a:spcPct val="100000"/>
              </a:lnSpc>
              <a:spcBef>
                <a:spcPts val="0"/>
              </a:spcBef>
              <a:spcAft>
                <a:spcPts val="0"/>
              </a:spcAft>
              <a:buSzPts val="1600"/>
              <a:buNone/>
              <a:defRPr sz="1600"/>
            </a:lvl8pPr>
            <a:lvl9pPr lvl="8" algn="ctr">
              <a:lnSpc>
                <a:spcPct val="100000"/>
              </a:lnSpc>
              <a:spcBef>
                <a:spcPts val="0"/>
              </a:spcBef>
              <a:spcAft>
                <a:spcPts val="0"/>
              </a:spcAft>
              <a:buSzPts val="1600"/>
              <a:buNone/>
              <a:defRPr sz="1600"/>
            </a:lvl9pPr>
          </a:lstStyle>
          <a:p>
            <a:endParaRPr/>
          </a:p>
        </p:txBody>
      </p:sp>
      <p:sp>
        <p:nvSpPr>
          <p:cNvPr id="33" name="Google Shape;33;p9"/>
          <p:cNvSpPr txBox="1">
            <a:spLocks noGrp="1"/>
          </p:cNvSpPr>
          <p:nvPr>
            <p:ph type="body" idx="2"/>
          </p:nvPr>
        </p:nvSpPr>
        <p:spPr>
          <a:xfrm>
            <a:off x="4703375" y="909600"/>
            <a:ext cx="3468900" cy="33243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Clr>
                <a:schemeClr val="lt1"/>
              </a:buClr>
              <a:buSzPts val="1400"/>
              <a:buChar char="●"/>
              <a:defRPr sz="1400">
                <a:solidFill>
                  <a:schemeClr val="lt1"/>
                </a:solidFill>
              </a:defRPr>
            </a:lvl1pPr>
            <a:lvl2pPr marL="914400" lvl="1" indent="-317500">
              <a:spcBef>
                <a:spcPts val="1600"/>
              </a:spcBef>
              <a:spcAft>
                <a:spcPts val="0"/>
              </a:spcAft>
              <a:buClr>
                <a:schemeClr val="lt1"/>
              </a:buClr>
              <a:buSzPts val="1400"/>
              <a:buChar char="○"/>
              <a:defRPr>
                <a:solidFill>
                  <a:schemeClr val="lt1"/>
                </a:solidFill>
              </a:defRPr>
            </a:lvl2pPr>
            <a:lvl3pPr marL="1371600" lvl="2" indent="-317500">
              <a:spcBef>
                <a:spcPts val="1600"/>
              </a:spcBef>
              <a:spcAft>
                <a:spcPts val="0"/>
              </a:spcAft>
              <a:buClr>
                <a:schemeClr val="lt1"/>
              </a:buClr>
              <a:buSzPts val="1400"/>
              <a:buChar char="■"/>
              <a:defRPr>
                <a:solidFill>
                  <a:schemeClr val="lt1"/>
                </a:solidFill>
              </a:defRPr>
            </a:lvl3pPr>
            <a:lvl4pPr marL="1828800" lvl="3" indent="-317500">
              <a:spcBef>
                <a:spcPts val="1600"/>
              </a:spcBef>
              <a:spcAft>
                <a:spcPts val="0"/>
              </a:spcAft>
              <a:buClr>
                <a:schemeClr val="lt1"/>
              </a:buClr>
              <a:buSzPts val="1400"/>
              <a:buChar char="●"/>
              <a:defRPr>
                <a:solidFill>
                  <a:schemeClr val="lt1"/>
                </a:solidFill>
              </a:defRPr>
            </a:lvl4pPr>
            <a:lvl5pPr marL="2286000" lvl="4" indent="-317500">
              <a:spcBef>
                <a:spcPts val="1600"/>
              </a:spcBef>
              <a:spcAft>
                <a:spcPts val="0"/>
              </a:spcAft>
              <a:buClr>
                <a:schemeClr val="lt1"/>
              </a:buClr>
              <a:buSzPts val="1400"/>
              <a:buChar char="○"/>
              <a:defRPr>
                <a:solidFill>
                  <a:schemeClr val="lt1"/>
                </a:solidFill>
              </a:defRPr>
            </a:lvl5pPr>
            <a:lvl6pPr marL="2743200" lvl="5" indent="-317500">
              <a:spcBef>
                <a:spcPts val="1600"/>
              </a:spcBef>
              <a:spcAft>
                <a:spcPts val="0"/>
              </a:spcAft>
              <a:buClr>
                <a:schemeClr val="lt1"/>
              </a:buClr>
              <a:buSzPts val="1400"/>
              <a:buChar char="■"/>
              <a:defRPr>
                <a:solidFill>
                  <a:schemeClr val="lt1"/>
                </a:solidFill>
              </a:defRPr>
            </a:lvl6pPr>
            <a:lvl7pPr marL="3200400" lvl="6" indent="-317500">
              <a:spcBef>
                <a:spcPts val="1600"/>
              </a:spcBef>
              <a:spcAft>
                <a:spcPts val="0"/>
              </a:spcAft>
              <a:buClr>
                <a:schemeClr val="lt1"/>
              </a:buClr>
              <a:buSzPts val="1400"/>
              <a:buChar char="●"/>
              <a:defRPr>
                <a:solidFill>
                  <a:schemeClr val="lt1"/>
                </a:solidFill>
              </a:defRPr>
            </a:lvl7pPr>
            <a:lvl8pPr marL="3657600" lvl="7" indent="-317500">
              <a:spcBef>
                <a:spcPts val="1600"/>
              </a:spcBef>
              <a:spcAft>
                <a:spcPts val="0"/>
              </a:spcAft>
              <a:buClr>
                <a:schemeClr val="lt1"/>
              </a:buClr>
              <a:buSzPts val="1400"/>
              <a:buChar char="○"/>
              <a:defRPr>
                <a:solidFill>
                  <a:schemeClr val="lt1"/>
                </a:solidFill>
              </a:defRPr>
            </a:lvl8pPr>
            <a:lvl9pPr marL="4114800" lvl="8" indent="-317500">
              <a:spcBef>
                <a:spcPts val="1600"/>
              </a:spcBef>
              <a:spcAft>
                <a:spcPts val="1600"/>
              </a:spcAft>
              <a:buClr>
                <a:schemeClr val="lt1"/>
              </a:buClr>
              <a:buSzPts val="1400"/>
              <a:buChar char="■"/>
              <a:defRPr>
                <a:solidFill>
                  <a:schemeClr val="lt1"/>
                </a:solidFill>
              </a:defRPr>
            </a:lvl9pPr>
          </a:lstStyle>
          <a:p>
            <a:endParaRPr/>
          </a:p>
        </p:txBody>
      </p:sp>
      <p:sp>
        <p:nvSpPr>
          <p:cNvPr id="34" name="Google Shape;34;p9"/>
          <p:cNvSpPr txBox="1">
            <a:spLocks noGrp="1"/>
          </p:cNvSpPr>
          <p:nvPr>
            <p:ph type="title"/>
          </p:nvPr>
        </p:nvSpPr>
        <p:spPr>
          <a:xfrm>
            <a:off x="938500" y="445025"/>
            <a:ext cx="3223800" cy="941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2400"/>
              <a:buNone/>
              <a:defRPr sz="2400">
                <a:solidFill>
                  <a:schemeClr val="accen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rgbClr val="FFFFFF"/>
        </a:solidFill>
        <a:effectLst/>
      </p:bgPr>
    </p:bg>
    <p:spTree>
      <p:nvGrpSpPr>
        <p:cNvPr id="1" name="Shape 40"/>
        <p:cNvGrpSpPr/>
        <p:nvPr/>
      </p:nvGrpSpPr>
      <p:grpSpPr>
        <a:xfrm>
          <a:off x="0" y="0"/>
          <a:ext cx="0" cy="0"/>
          <a:chOff x="0" y="0"/>
          <a:chExt cx="0" cy="0"/>
        </a:xfrm>
      </p:grpSpPr>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able of contents">
  <p:cSld name="SECTION_TITLE_AND_DESCRIPTION_1_1_3">
    <p:bg>
      <p:bgPr>
        <a:blipFill>
          <a:blip r:embed="rId2">
            <a:alphaModFix/>
          </a:blip>
          <a:stretch>
            <a:fillRect/>
          </a:stretch>
        </a:blipFill>
        <a:effectLst/>
      </p:bgPr>
    </p:bg>
    <p:spTree>
      <p:nvGrpSpPr>
        <p:cNvPr id="1" name="Shape 44"/>
        <p:cNvGrpSpPr/>
        <p:nvPr/>
      </p:nvGrpSpPr>
      <p:grpSpPr>
        <a:xfrm>
          <a:off x="0" y="0"/>
          <a:ext cx="0" cy="0"/>
          <a:chOff x="0" y="0"/>
          <a:chExt cx="0" cy="0"/>
        </a:xfrm>
      </p:grpSpPr>
      <p:sp>
        <p:nvSpPr>
          <p:cNvPr id="45" name="Google Shape;45;p14"/>
          <p:cNvSpPr txBox="1">
            <a:spLocks noGrp="1"/>
          </p:cNvSpPr>
          <p:nvPr>
            <p:ph type="title"/>
          </p:nvPr>
        </p:nvSpPr>
        <p:spPr>
          <a:xfrm>
            <a:off x="3538497" y="2615575"/>
            <a:ext cx="2067000" cy="548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4200"/>
              <a:buNone/>
              <a:defRPr sz="4200">
                <a:solidFill>
                  <a:schemeClr val="lt1"/>
                </a:solidFill>
              </a:defRPr>
            </a:lvl2pPr>
            <a:lvl3pPr lvl="2" algn="ctr" rtl="0">
              <a:spcBef>
                <a:spcPts val="0"/>
              </a:spcBef>
              <a:spcAft>
                <a:spcPts val="0"/>
              </a:spcAft>
              <a:buClr>
                <a:schemeClr val="lt1"/>
              </a:buClr>
              <a:buSzPts val="4200"/>
              <a:buNone/>
              <a:defRPr sz="4200">
                <a:solidFill>
                  <a:schemeClr val="lt1"/>
                </a:solidFill>
              </a:defRPr>
            </a:lvl3pPr>
            <a:lvl4pPr lvl="3" algn="ctr" rtl="0">
              <a:spcBef>
                <a:spcPts val="0"/>
              </a:spcBef>
              <a:spcAft>
                <a:spcPts val="0"/>
              </a:spcAft>
              <a:buClr>
                <a:schemeClr val="lt1"/>
              </a:buClr>
              <a:buSzPts val="4200"/>
              <a:buNone/>
              <a:defRPr sz="4200">
                <a:solidFill>
                  <a:schemeClr val="lt1"/>
                </a:solidFill>
              </a:defRPr>
            </a:lvl4pPr>
            <a:lvl5pPr lvl="4" algn="ctr" rtl="0">
              <a:spcBef>
                <a:spcPts val="0"/>
              </a:spcBef>
              <a:spcAft>
                <a:spcPts val="0"/>
              </a:spcAft>
              <a:buClr>
                <a:schemeClr val="lt1"/>
              </a:buClr>
              <a:buSzPts val="4200"/>
              <a:buNone/>
              <a:defRPr sz="4200">
                <a:solidFill>
                  <a:schemeClr val="lt1"/>
                </a:solidFill>
              </a:defRPr>
            </a:lvl5pPr>
            <a:lvl6pPr lvl="5" algn="ctr" rtl="0">
              <a:spcBef>
                <a:spcPts val="0"/>
              </a:spcBef>
              <a:spcAft>
                <a:spcPts val="0"/>
              </a:spcAft>
              <a:buClr>
                <a:schemeClr val="lt1"/>
              </a:buClr>
              <a:buSzPts val="4200"/>
              <a:buNone/>
              <a:defRPr sz="4200">
                <a:solidFill>
                  <a:schemeClr val="lt1"/>
                </a:solidFill>
              </a:defRPr>
            </a:lvl6pPr>
            <a:lvl7pPr lvl="6" algn="ctr" rtl="0">
              <a:spcBef>
                <a:spcPts val="0"/>
              </a:spcBef>
              <a:spcAft>
                <a:spcPts val="0"/>
              </a:spcAft>
              <a:buClr>
                <a:schemeClr val="lt1"/>
              </a:buClr>
              <a:buSzPts val="4200"/>
              <a:buNone/>
              <a:defRPr sz="4200">
                <a:solidFill>
                  <a:schemeClr val="lt1"/>
                </a:solidFill>
              </a:defRPr>
            </a:lvl7pPr>
            <a:lvl8pPr lvl="7" algn="ctr" rtl="0">
              <a:spcBef>
                <a:spcPts val="0"/>
              </a:spcBef>
              <a:spcAft>
                <a:spcPts val="0"/>
              </a:spcAft>
              <a:buClr>
                <a:schemeClr val="lt1"/>
              </a:buClr>
              <a:buSzPts val="4200"/>
              <a:buNone/>
              <a:defRPr sz="4200">
                <a:solidFill>
                  <a:schemeClr val="lt1"/>
                </a:solidFill>
              </a:defRPr>
            </a:lvl8pPr>
            <a:lvl9pPr lvl="8" algn="ctr" rtl="0">
              <a:spcBef>
                <a:spcPts val="0"/>
              </a:spcBef>
              <a:spcAft>
                <a:spcPts val="0"/>
              </a:spcAft>
              <a:buClr>
                <a:schemeClr val="lt1"/>
              </a:buClr>
              <a:buSzPts val="4200"/>
              <a:buNone/>
              <a:defRPr sz="4200">
                <a:solidFill>
                  <a:schemeClr val="lt1"/>
                </a:solidFill>
              </a:defRPr>
            </a:lvl9pPr>
          </a:lstStyle>
          <a:p>
            <a:endParaRPr/>
          </a:p>
        </p:txBody>
      </p:sp>
      <p:sp>
        <p:nvSpPr>
          <p:cNvPr id="46" name="Google Shape;46;p14"/>
          <p:cNvSpPr txBox="1">
            <a:spLocks noGrp="1"/>
          </p:cNvSpPr>
          <p:nvPr>
            <p:ph type="subTitle" idx="1"/>
          </p:nvPr>
        </p:nvSpPr>
        <p:spPr>
          <a:xfrm>
            <a:off x="3538497" y="3148075"/>
            <a:ext cx="20670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47" name="Google Shape;47;p14"/>
          <p:cNvSpPr txBox="1">
            <a:spLocks noGrp="1"/>
          </p:cNvSpPr>
          <p:nvPr>
            <p:ph type="title" idx="2"/>
          </p:nvPr>
        </p:nvSpPr>
        <p:spPr>
          <a:xfrm>
            <a:off x="6028553" y="2615575"/>
            <a:ext cx="2067000" cy="548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4200"/>
              <a:buNone/>
              <a:defRPr sz="4200">
                <a:solidFill>
                  <a:schemeClr val="lt1"/>
                </a:solidFill>
              </a:defRPr>
            </a:lvl2pPr>
            <a:lvl3pPr lvl="2" algn="ctr" rtl="0">
              <a:spcBef>
                <a:spcPts val="0"/>
              </a:spcBef>
              <a:spcAft>
                <a:spcPts val="0"/>
              </a:spcAft>
              <a:buClr>
                <a:schemeClr val="lt1"/>
              </a:buClr>
              <a:buSzPts val="4200"/>
              <a:buNone/>
              <a:defRPr sz="4200">
                <a:solidFill>
                  <a:schemeClr val="lt1"/>
                </a:solidFill>
              </a:defRPr>
            </a:lvl3pPr>
            <a:lvl4pPr lvl="3" algn="ctr" rtl="0">
              <a:spcBef>
                <a:spcPts val="0"/>
              </a:spcBef>
              <a:spcAft>
                <a:spcPts val="0"/>
              </a:spcAft>
              <a:buClr>
                <a:schemeClr val="lt1"/>
              </a:buClr>
              <a:buSzPts val="4200"/>
              <a:buNone/>
              <a:defRPr sz="4200">
                <a:solidFill>
                  <a:schemeClr val="lt1"/>
                </a:solidFill>
              </a:defRPr>
            </a:lvl4pPr>
            <a:lvl5pPr lvl="4" algn="ctr" rtl="0">
              <a:spcBef>
                <a:spcPts val="0"/>
              </a:spcBef>
              <a:spcAft>
                <a:spcPts val="0"/>
              </a:spcAft>
              <a:buClr>
                <a:schemeClr val="lt1"/>
              </a:buClr>
              <a:buSzPts val="4200"/>
              <a:buNone/>
              <a:defRPr sz="4200">
                <a:solidFill>
                  <a:schemeClr val="lt1"/>
                </a:solidFill>
              </a:defRPr>
            </a:lvl5pPr>
            <a:lvl6pPr lvl="5" algn="ctr" rtl="0">
              <a:spcBef>
                <a:spcPts val="0"/>
              </a:spcBef>
              <a:spcAft>
                <a:spcPts val="0"/>
              </a:spcAft>
              <a:buClr>
                <a:schemeClr val="lt1"/>
              </a:buClr>
              <a:buSzPts val="4200"/>
              <a:buNone/>
              <a:defRPr sz="4200">
                <a:solidFill>
                  <a:schemeClr val="lt1"/>
                </a:solidFill>
              </a:defRPr>
            </a:lvl6pPr>
            <a:lvl7pPr lvl="6" algn="ctr" rtl="0">
              <a:spcBef>
                <a:spcPts val="0"/>
              </a:spcBef>
              <a:spcAft>
                <a:spcPts val="0"/>
              </a:spcAft>
              <a:buClr>
                <a:schemeClr val="lt1"/>
              </a:buClr>
              <a:buSzPts val="4200"/>
              <a:buNone/>
              <a:defRPr sz="4200">
                <a:solidFill>
                  <a:schemeClr val="lt1"/>
                </a:solidFill>
              </a:defRPr>
            </a:lvl7pPr>
            <a:lvl8pPr lvl="7" algn="ctr" rtl="0">
              <a:spcBef>
                <a:spcPts val="0"/>
              </a:spcBef>
              <a:spcAft>
                <a:spcPts val="0"/>
              </a:spcAft>
              <a:buClr>
                <a:schemeClr val="lt1"/>
              </a:buClr>
              <a:buSzPts val="4200"/>
              <a:buNone/>
              <a:defRPr sz="4200">
                <a:solidFill>
                  <a:schemeClr val="lt1"/>
                </a:solidFill>
              </a:defRPr>
            </a:lvl8pPr>
            <a:lvl9pPr lvl="8" algn="ctr" rtl="0">
              <a:spcBef>
                <a:spcPts val="0"/>
              </a:spcBef>
              <a:spcAft>
                <a:spcPts val="0"/>
              </a:spcAft>
              <a:buClr>
                <a:schemeClr val="lt1"/>
              </a:buClr>
              <a:buSzPts val="4200"/>
              <a:buNone/>
              <a:defRPr sz="4200">
                <a:solidFill>
                  <a:schemeClr val="lt1"/>
                </a:solidFill>
              </a:defRPr>
            </a:lvl9pPr>
          </a:lstStyle>
          <a:p>
            <a:endParaRPr/>
          </a:p>
        </p:txBody>
      </p:sp>
      <p:sp>
        <p:nvSpPr>
          <p:cNvPr id="48" name="Google Shape;48;p14"/>
          <p:cNvSpPr txBox="1">
            <a:spLocks noGrp="1"/>
          </p:cNvSpPr>
          <p:nvPr>
            <p:ph type="subTitle" idx="3"/>
          </p:nvPr>
        </p:nvSpPr>
        <p:spPr>
          <a:xfrm>
            <a:off x="6028553" y="3148075"/>
            <a:ext cx="20670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49" name="Google Shape;49;p14"/>
          <p:cNvSpPr txBox="1">
            <a:spLocks noGrp="1"/>
          </p:cNvSpPr>
          <p:nvPr>
            <p:ph type="title" idx="4"/>
          </p:nvPr>
        </p:nvSpPr>
        <p:spPr>
          <a:xfrm>
            <a:off x="1048447" y="2615575"/>
            <a:ext cx="2067000" cy="548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1"/>
              </a:buClr>
              <a:buSzPts val="1800"/>
              <a:buNone/>
              <a:defRPr sz="1800">
                <a:solidFill>
                  <a:schemeClr val="lt1"/>
                </a:solidFill>
              </a:defRPr>
            </a:lvl1pPr>
            <a:lvl2pPr lvl="1" algn="ctr" rtl="0">
              <a:spcBef>
                <a:spcPts val="0"/>
              </a:spcBef>
              <a:spcAft>
                <a:spcPts val="0"/>
              </a:spcAft>
              <a:buClr>
                <a:schemeClr val="lt1"/>
              </a:buClr>
              <a:buSzPts val="4200"/>
              <a:buNone/>
              <a:defRPr sz="4200">
                <a:solidFill>
                  <a:schemeClr val="lt1"/>
                </a:solidFill>
              </a:defRPr>
            </a:lvl2pPr>
            <a:lvl3pPr lvl="2" algn="ctr" rtl="0">
              <a:spcBef>
                <a:spcPts val="0"/>
              </a:spcBef>
              <a:spcAft>
                <a:spcPts val="0"/>
              </a:spcAft>
              <a:buClr>
                <a:schemeClr val="lt1"/>
              </a:buClr>
              <a:buSzPts val="4200"/>
              <a:buNone/>
              <a:defRPr sz="4200">
                <a:solidFill>
                  <a:schemeClr val="lt1"/>
                </a:solidFill>
              </a:defRPr>
            </a:lvl3pPr>
            <a:lvl4pPr lvl="3" algn="ctr" rtl="0">
              <a:spcBef>
                <a:spcPts val="0"/>
              </a:spcBef>
              <a:spcAft>
                <a:spcPts val="0"/>
              </a:spcAft>
              <a:buClr>
                <a:schemeClr val="lt1"/>
              </a:buClr>
              <a:buSzPts val="4200"/>
              <a:buNone/>
              <a:defRPr sz="4200">
                <a:solidFill>
                  <a:schemeClr val="lt1"/>
                </a:solidFill>
              </a:defRPr>
            </a:lvl4pPr>
            <a:lvl5pPr lvl="4" algn="ctr" rtl="0">
              <a:spcBef>
                <a:spcPts val="0"/>
              </a:spcBef>
              <a:spcAft>
                <a:spcPts val="0"/>
              </a:spcAft>
              <a:buClr>
                <a:schemeClr val="lt1"/>
              </a:buClr>
              <a:buSzPts val="4200"/>
              <a:buNone/>
              <a:defRPr sz="4200">
                <a:solidFill>
                  <a:schemeClr val="lt1"/>
                </a:solidFill>
              </a:defRPr>
            </a:lvl5pPr>
            <a:lvl6pPr lvl="5" algn="ctr" rtl="0">
              <a:spcBef>
                <a:spcPts val="0"/>
              </a:spcBef>
              <a:spcAft>
                <a:spcPts val="0"/>
              </a:spcAft>
              <a:buClr>
                <a:schemeClr val="lt1"/>
              </a:buClr>
              <a:buSzPts val="4200"/>
              <a:buNone/>
              <a:defRPr sz="4200">
                <a:solidFill>
                  <a:schemeClr val="lt1"/>
                </a:solidFill>
              </a:defRPr>
            </a:lvl6pPr>
            <a:lvl7pPr lvl="6" algn="ctr" rtl="0">
              <a:spcBef>
                <a:spcPts val="0"/>
              </a:spcBef>
              <a:spcAft>
                <a:spcPts val="0"/>
              </a:spcAft>
              <a:buClr>
                <a:schemeClr val="lt1"/>
              </a:buClr>
              <a:buSzPts val="4200"/>
              <a:buNone/>
              <a:defRPr sz="4200">
                <a:solidFill>
                  <a:schemeClr val="lt1"/>
                </a:solidFill>
              </a:defRPr>
            </a:lvl7pPr>
            <a:lvl8pPr lvl="7" algn="ctr" rtl="0">
              <a:spcBef>
                <a:spcPts val="0"/>
              </a:spcBef>
              <a:spcAft>
                <a:spcPts val="0"/>
              </a:spcAft>
              <a:buClr>
                <a:schemeClr val="lt1"/>
              </a:buClr>
              <a:buSzPts val="4200"/>
              <a:buNone/>
              <a:defRPr sz="4200">
                <a:solidFill>
                  <a:schemeClr val="lt1"/>
                </a:solidFill>
              </a:defRPr>
            </a:lvl8pPr>
            <a:lvl9pPr lvl="8" algn="ctr" rtl="0">
              <a:spcBef>
                <a:spcPts val="0"/>
              </a:spcBef>
              <a:spcAft>
                <a:spcPts val="0"/>
              </a:spcAft>
              <a:buClr>
                <a:schemeClr val="lt1"/>
              </a:buClr>
              <a:buSzPts val="4200"/>
              <a:buNone/>
              <a:defRPr sz="4200">
                <a:solidFill>
                  <a:schemeClr val="lt1"/>
                </a:solidFill>
              </a:defRPr>
            </a:lvl9pPr>
          </a:lstStyle>
          <a:p>
            <a:endParaRPr/>
          </a:p>
        </p:txBody>
      </p:sp>
      <p:sp>
        <p:nvSpPr>
          <p:cNvPr id="50" name="Google Shape;50;p14"/>
          <p:cNvSpPr txBox="1">
            <a:spLocks noGrp="1"/>
          </p:cNvSpPr>
          <p:nvPr>
            <p:ph type="subTitle" idx="5"/>
          </p:nvPr>
        </p:nvSpPr>
        <p:spPr>
          <a:xfrm>
            <a:off x="1048447" y="3148075"/>
            <a:ext cx="20670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51" name="Google Shape;51;p14"/>
          <p:cNvSpPr txBox="1">
            <a:spLocks noGrp="1"/>
          </p:cNvSpPr>
          <p:nvPr>
            <p:ph type="title" idx="6" hasCustomPrompt="1"/>
          </p:nvPr>
        </p:nvSpPr>
        <p:spPr>
          <a:xfrm>
            <a:off x="1048450" y="1770700"/>
            <a:ext cx="2067000" cy="7239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2"/>
              </a:buClr>
              <a:buSzPts val="3600"/>
              <a:buNone/>
              <a:defRPr sz="3600">
                <a:solidFill>
                  <a:schemeClr val="lt2"/>
                </a:solidFill>
              </a:defRPr>
            </a:lvl1pPr>
            <a:lvl2pPr lvl="1" algn="ctr" rtl="0">
              <a:spcBef>
                <a:spcPts val="0"/>
              </a:spcBef>
              <a:spcAft>
                <a:spcPts val="0"/>
              </a:spcAft>
              <a:buClr>
                <a:schemeClr val="lt2"/>
              </a:buClr>
              <a:buSzPts val="3600"/>
              <a:buNone/>
              <a:defRPr sz="3600">
                <a:solidFill>
                  <a:schemeClr val="lt2"/>
                </a:solidFill>
              </a:defRPr>
            </a:lvl2pPr>
            <a:lvl3pPr lvl="2" algn="ctr" rtl="0">
              <a:spcBef>
                <a:spcPts val="0"/>
              </a:spcBef>
              <a:spcAft>
                <a:spcPts val="0"/>
              </a:spcAft>
              <a:buClr>
                <a:schemeClr val="lt2"/>
              </a:buClr>
              <a:buSzPts val="3600"/>
              <a:buNone/>
              <a:defRPr sz="3600">
                <a:solidFill>
                  <a:schemeClr val="lt2"/>
                </a:solidFill>
              </a:defRPr>
            </a:lvl3pPr>
            <a:lvl4pPr lvl="3" algn="ctr" rtl="0">
              <a:spcBef>
                <a:spcPts val="0"/>
              </a:spcBef>
              <a:spcAft>
                <a:spcPts val="0"/>
              </a:spcAft>
              <a:buClr>
                <a:schemeClr val="lt2"/>
              </a:buClr>
              <a:buSzPts val="3600"/>
              <a:buNone/>
              <a:defRPr sz="3600">
                <a:solidFill>
                  <a:schemeClr val="lt2"/>
                </a:solidFill>
              </a:defRPr>
            </a:lvl4pPr>
            <a:lvl5pPr lvl="4" algn="ctr" rtl="0">
              <a:spcBef>
                <a:spcPts val="0"/>
              </a:spcBef>
              <a:spcAft>
                <a:spcPts val="0"/>
              </a:spcAft>
              <a:buClr>
                <a:schemeClr val="lt2"/>
              </a:buClr>
              <a:buSzPts val="3600"/>
              <a:buNone/>
              <a:defRPr sz="3600">
                <a:solidFill>
                  <a:schemeClr val="lt2"/>
                </a:solidFill>
              </a:defRPr>
            </a:lvl5pPr>
            <a:lvl6pPr lvl="5" algn="ctr" rtl="0">
              <a:spcBef>
                <a:spcPts val="0"/>
              </a:spcBef>
              <a:spcAft>
                <a:spcPts val="0"/>
              </a:spcAft>
              <a:buClr>
                <a:schemeClr val="lt2"/>
              </a:buClr>
              <a:buSzPts val="3600"/>
              <a:buNone/>
              <a:defRPr sz="3600">
                <a:solidFill>
                  <a:schemeClr val="lt2"/>
                </a:solidFill>
              </a:defRPr>
            </a:lvl6pPr>
            <a:lvl7pPr lvl="6" algn="ctr" rtl="0">
              <a:spcBef>
                <a:spcPts val="0"/>
              </a:spcBef>
              <a:spcAft>
                <a:spcPts val="0"/>
              </a:spcAft>
              <a:buClr>
                <a:schemeClr val="lt2"/>
              </a:buClr>
              <a:buSzPts val="3600"/>
              <a:buNone/>
              <a:defRPr sz="3600">
                <a:solidFill>
                  <a:schemeClr val="lt2"/>
                </a:solidFill>
              </a:defRPr>
            </a:lvl7pPr>
            <a:lvl8pPr lvl="7" algn="ctr" rtl="0">
              <a:spcBef>
                <a:spcPts val="0"/>
              </a:spcBef>
              <a:spcAft>
                <a:spcPts val="0"/>
              </a:spcAft>
              <a:buClr>
                <a:schemeClr val="lt2"/>
              </a:buClr>
              <a:buSzPts val="3600"/>
              <a:buNone/>
              <a:defRPr sz="3600">
                <a:solidFill>
                  <a:schemeClr val="lt2"/>
                </a:solidFill>
              </a:defRPr>
            </a:lvl8pPr>
            <a:lvl9pPr lvl="8" algn="ctr" rtl="0">
              <a:spcBef>
                <a:spcPts val="0"/>
              </a:spcBef>
              <a:spcAft>
                <a:spcPts val="0"/>
              </a:spcAft>
              <a:buClr>
                <a:schemeClr val="lt2"/>
              </a:buClr>
              <a:buSzPts val="3600"/>
              <a:buNone/>
              <a:defRPr sz="3600">
                <a:solidFill>
                  <a:schemeClr val="lt2"/>
                </a:solidFill>
              </a:defRPr>
            </a:lvl9pPr>
          </a:lstStyle>
          <a:p>
            <a:r>
              <a:t>xx%</a:t>
            </a:r>
          </a:p>
        </p:txBody>
      </p:sp>
      <p:sp>
        <p:nvSpPr>
          <p:cNvPr id="52" name="Google Shape;52;p14"/>
          <p:cNvSpPr txBox="1">
            <a:spLocks noGrp="1"/>
          </p:cNvSpPr>
          <p:nvPr>
            <p:ph type="title" idx="7" hasCustomPrompt="1"/>
          </p:nvPr>
        </p:nvSpPr>
        <p:spPr>
          <a:xfrm>
            <a:off x="3538500" y="1770700"/>
            <a:ext cx="2067000" cy="7239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2"/>
              </a:buClr>
              <a:buSzPts val="3600"/>
              <a:buNone/>
              <a:defRPr sz="3600">
                <a:solidFill>
                  <a:schemeClr val="lt2"/>
                </a:solidFill>
              </a:defRPr>
            </a:lvl1pPr>
            <a:lvl2pPr lvl="1" algn="ctr" rtl="0">
              <a:spcBef>
                <a:spcPts val="0"/>
              </a:spcBef>
              <a:spcAft>
                <a:spcPts val="0"/>
              </a:spcAft>
              <a:buClr>
                <a:schemeClr val="lt2"/>
              </a:buClr>
              <a:buSzPts val="3600"/>
              <a:buNone/>
              <a:defRPr sz="3600">
                <a:solidFill>
                  <a:schemeClr val="lt2"/>
                </a:solidFill>
              </a:defRPr>
            </a:lvl2pPr>
            <a:lvl3pPr lvl="2" algn="ctr" rtl="0">
              <a:spcBef>
                <a:spcPts val="0"/>
              </a:spcBef>
              <a:spcAft>
                <a:spcPts val="0"/>
              </a:spcAft>
              <a:buClr>
                <a:schemeClr val="lt2"/>
              </a:buClr>
              <a:buSzPts val="3600"/>
              <a:buNone/>
              <a:defRPr sz="3600">
                <a:solidFill>
                  <a:schemeClr val="lt2"/>
                </a:solidFill>
              </a:defRPr>
            </a:lvl3pPr>
            <a:lvl4pPr lvl="3" algn="ctr" rtl="0">
              <a:spcBef>
                <a:spcPts val="0"/>
              </a:spcBef>
              <a:spcAft>
                <a:spcPts val="0"/>
              </a:spcAft>
              <a:buClr>
                <a:schemeClr val="lt2"/>
              </a:buClr>
              <a:buSzPts val="3600"/>
              <a:buNone/>
              <a:defRPr sz="3600">
                <a:solidFill>
                  <a:schemeClr val="lt2"/>
                </a:solidFill>
              </a:defRPr>
            </a:lvl4pPr>
            <a:lvl5pPr lvl="4" algn="ctr" rtl="0">
              <a:spcBef>
                <a:spcPts val="0"/>
              </a:spcBef>
              <a:spcAft>
                <a:spcPts val="0"/>
              </a:spcAft>
              <a:buClr>
                <a:schemeClr val="lt2"/>
              </a:buClr>
              <a:buSzPts val="3600"/>
              <a:buNone/>
              <a:defRPr sz="3600">
                <a:solidFill>
                  <a:schemeClr val="lt2"/>
                </a:solidFill>
              </a:defRPr>
            </a:lvl5pPr>
            <a:lvl6pPr lvl="5" algn="ctr" rtl="0">
              <a:spcBef>
                <a:spcPts val="0"/>
              </a:spcBef>
              <a:spcAft>
                <a:spcPts val="0"/>
              </a:spcAft>
              <a:buClr>
                <a:schemeClr val="lt2"/>
              </a:buClr>
              <a:buSzPts val="3600"/>
              <a:buNone/>
              <a:defRPr sz="3600">
                <a:solidFill>
                  <a:schemeClr val="lt2"/>
                </a:solidFill>
              </a:defRPr>
            </a:lvl6pPr>
            <a:lvl7pPr lvl="6" algn="ctr" rtl="0">
              <a:spcBef>
                <a:spcPts val="0"/>
              </a:spcBef>
              <a:spcAft>
                <a:spcPts val="0"/>
              </a:spcAft>
              <a:buClr>
                <a:schemeClr val="lt2"/>
              </a:buClr>
              <a:buSzPts val="3600"/>
              <a:buNone/>
              <a:defRPr sz="3600">
                <a:solidFill>
                  <a:schemeClr val="lt2"/>
                </a:solidFill>
              </a:defRPr>
            </a:lvl7pPr>
            <a:lvl8pPr lvl="7" algn="ctr" rtl="0">
              <a:spcBef>
                <a:spcPts val="0"/>
              </a:spcBef>
              <a:spcAft>
                <a:spcPts val="0"/>
              </a:spcAft>
              <a:buClr>
                <a:schemeClr val="lt2"/>
              </a:buClr>
              <a:buSzPts val="3600"/>
              <a:buNone/>
              <a:defRPr sz="3600">
                <a:solidFill>
                  <a:schemeClr val="lt2"/>
                </a:solidFill>
              </a:defRPr>
            </a:lvl8pPr>
            <a:lvl9pPr lvl="8" algn="ctr" rtl="0">
              <a:spcBef>
                <a:spcPts val="0"/>
              </a:spcBef>
              <a:spcAft>
                <a:spcPts val="0"/>
              </a:spcAft>
              <a:buClr>
                <a:schemeClr val="lt2"/>
              </a:buClr>
              <a:buSzPts val="3600"/>
              <a:buNone/>
              <a:defRPr sz="3600">
                <a:solidFill>
                  <a:schemeClr val="lt2"/>
                </a:solidFill>
              </a:defRPr>
            </a:lvl9pPr>
          </a:lstStyle>
          <a:p>
            <a:r>
              <a:t>xx%</a:t>
            </a:r>
          </a:p>
        </p:txBody>
      </p:sp>
      <p:sp>
        <p:nvSpPr>
          <p:cNvPr id="53" name="Google Shape;53;p14"/>
          <p:cNvSpPr txBox="1">
            <a:spLocks noGrp="1"/>
          </p:cNvSpPr>
          <p:nvPr>
            <p:ph type="title" idx="8" hasCustomPrompt="1"/>
          </p:nvPr>
        </p:nvSpPr>
        <p:spPr>
          <a:xfrm>
            <a:off x="6028550" y="1770700"/>
            <a:ext cx="2067000" cy="7239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lt2"/>
              </a:buClr>
              <a:buSzPts val="3600"/>
              <a:buNone/>
              <a:defRPr sz="3600">
                <a:solidFill>
                  <a:schemeClr val="lt2"/>
                </a:solidFill>
              </a:defRPr>
            </a:lvl1pPr>
            <a:lvl2pPr lvl="1" algn="ctr" rtl="0">
              <a:spcBef>
                <a:spcPts val="0"/>
              </a:spcBef>
              <a:spcAft>
                <a:spcPts val="0"/>
              </a:spcAft>
              <a:buClr>
                <a:schemeClr val="lt2"/>
              </a:buClr>
              <a:buSzPts val="3600"/>
              <a:buNone/>
              <a:defRPr sz="3600">
                <a:solidFill>
                  <a:schemeClr val="lt2"/>
                </a:solidFill>
              </a:defRPr>
            </a:lvl2pPr>
            <a:lvl3pPr lvl="2" algn="ctr" rtl="0">
              <a:spcBef>
                <a:spcPts val="0"/>
              </a:spcBef>
              <a:spcAft>
                <a:spcPts val="0"/>
              </a:spcAft>
              <a:buClr>
                <a:schemeClr val="lt2"/>
              </a:buClr>
              <a:buSzPts val="3600"/>
              <a:buNone/>
              <a:defRPr sz="3600">
                <a:solidFill>
                  <a:schemeClr val="lt2"/>
                </a:solidFill>
              </a:defRPr>
            </a:lvl3pPr>
            <a:lvl4pPr lvl="3" algn="ctr" rtl="0">
              <a:spcBef>
                <a:spcPts val="0"/>
              </a:spcBef>
              <a:spcAft>
                <a:spcPts val="0"/>
              </a:spcAft>
              <a:buClr>
                <a:schemeClr val="lt2"/>
              </a:buClr>
              <a:buSzPts val="3600"/>
              <a:buNone/>
              <a:defRPr sz="3600">
                <a:solidFill>
                  <a:schemeClr val="lt2"/>
                </a:solidFill>
              </a:defRPr>
            </a:lvl4pPr>
            <a:lvl5pPr lvl="4" algn="ctr" rtl="0">
              <a:spcBef>
                <a:spcPts val="0"/>
              </a:spcBef>
              <a:spcAft>
                <a:spcPts val="0"/>
              </a:spcAft>
              <a:buClr>
                <a:schemeClr val="lt2"/>
              </a:buClr>
              <a:buSzPts val="3600"/>
              <a:buNone/>
              <a:defRPr sz="3600">
                <a:solidFill>
                  <a:schemeClr val="lt2"/>
                </a:solidFill>
              </a:defRPr>
            </a:lvl5pPr>
            <a:lvl6pPr lvl="5" algn="ctr" rtl="0">
              <a:spcBef>
                <a:spcPts val="0"/>
              </a:spcBef>
              <a:spcAft>
                <a:spcPts val="0"/>
              </a:spcAft>
              <a:buClr>
                <a:schemeClr val="lt2"/>
              </a:buClr>
              <a:buSzPts val="3600"/>
              <a:buNone/>
              <a:defRPr sz="3600">
                <a:solidFill>
                  <a:schemeClr val="lt2"/>
                </a:solidFill>
              </a:defRPr>
            </a:lvl6pPr>
            <a:lvl7pPr lvl="6" algn="ctr" rtl="0">
              <a:spcBef>
                <a:spcPts val="0"/>
              </a:spcBef>
              <a:spcAft>
                <a:spcPts val="0"/>
              </a:spcAft>
              <a:buClr>
                <a:schemeClr val="lt2"/>
              </a:buClr>
              <a:buSzPts val="3600"/>
              <a:buNone/>
              <a:defRPr sz="3600">
                <a:solidFill>
                  <a:schemeClr val="lt2"/>
                </a:solidFill>
              </a:defRPr>
            </a:lvl7pPr>
            <a:lvl8pPr lvl="7" algn="ctr" rtl="0">
              <a:spcBef>
                <a:spcPts val="0"/>
              </a:spcBef>
              <a:spcAft>
                <a:spcPts val="0"/>
              </a:spcAft>
              <a:buClr>
                <a:schemeClr val="lt2"/>
              </a:buClr>
              <a:buSzPts val="3600"/>
              <a:buNone/>
              <a:defRPr sz="3600">
                <a:solidFill>
                  <a:schemeClr val="lt2"/>
                </a:solidFill>
              </a:defRPr>
            </a:lvl8pPr>
            <a:lvl9pPr lvl="8" algn="ctr" rtl="0">
              <a:spcBef>
                <a:spcPts val="0"/>
              </a:spcBef>
              <a:spcAft>
                <a:spcPts val="0"/>
              </a:spcAft>
              <a:buClr>
                <a:schemeClr val="lt2"/>
              </a:buClr>
              <a:buSzPts val="3600"/>
              <a:buNone/>
              <a:defRPr sz="3600">
                <a:solidFill>
                  <a:schemeClr val="lt2"/>
                </a:solidFill>
              </a:defRPr>
            </a:lvl9pPr>
          </a:lstStyle>
          <a:p>
            <a:r>
              <a:t>xx%</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One Column">
  <p:cSld name="SECTION_HEADER_2">
    <p:bg>
      <p:bgPr>
        <a:blipFill>
          <a:blip r:embed="rId2">
            <a:alphaModFix/>
          </a:blip>
          <a:stretch>
            <a:fillRect/>
          </a:stretch>
        </a:blipFill>
        <a:effectLst/>
      </p:bgPr>
    </p:bg>
    <p:spTree>
      <p:nvGrpSpPr>
        <p:cNvPr id="1" name="Shape 141"/>
        <p:cNvGrpSpPr/>
        <p:nvPr/>
      </p:nvGrpSpPr>
      <p:grpSpPr>
        <a:xfrm>
          <a:off x="0" y="0"/>
          <a:ext cx="0" cy="0"/>
          <a:chOff x="0" y="0"/>
          <a:chExt cx="0" cy="0"/>
        </a:xfrm>
      </p:grpSpPr>
      <p:sp>
        <p:nvSpPr>
          <p:cNvPr id="142" name="Google Shape;142;p32"/>
          <p:cNvSpPr txBox="1">
            <a:spLocks noGrp="1"/>
          </p:cNvSpPr>
          <p:nvPr>
            <p:ph type="title"/>
          </p:nvPr>
        </p:nvSpPr>
        <p:spPr>
          <a:xfrm>
            <a:off x="2062800" y="2442050"/>
            <a:ext cx="5018400" cy="5988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1"/>
              </a:buClr>
              <a:buSzPts val="2400"/>
              <a:buNone/>
              <a:defRPr sz="2400">
                <a:solidFill>
                  <a:schemeClr val="accent1"/>
                </a:solidFill>
              </a:defRPr>
            </a:lvl1pPr>
            <a:lvl2pPr lvl="1" rtl="0">
              <a:spcBef>
                <a:spcPts val="0"/>
              </a:spcBef>
              <a:spcAft>
                <a:spcPts val="0"/>
              </a:spcAft>
              <a:buClr>
                <a:schemeClr val="lt1"/>
              </a:buClr>
              <a:buSzPts val="3600"/>
              <a:buNone/>
              <a:defRPr sz="3600">
                <a:solidFill>
                  <a:schemeClr val="lt1"/>
                </a:solidFill>
              </a:defRPr>
            </a:lvl2pPr>
            <a:lvl3pPr lvl="2" rtl="0">
              <a:spcBef>
                <a:spcPts val="0"/>
              </a:spcBef>
              <a:spcAft>
                <a:spcPts val="0"/>
              </a:spcAft>
              <a:buClr>
                <a:schemeClr val="lt1"/>
              </a:buClr>
              <a:buSzPts val="3600"/>
              <a:buNone/>
              <a:defRPr sz="3600">
                <a:solidFill>
                  <a:schemeClr val="lt1"/>
                </a:solidFill>
              </a:defRPr>
            </a:lvl3pPr>
            <a:lvl4pPr lvl="3" rtl="0">
              <a:spcBef>
                <a:spcPts val="0"/>
              </a:spcBef>
              <a:spcAft>
                <a:spcPts val="0"/>
              </a:spcAft>
              <a:buClr>
                <a:schemeClr val="lt1"/>
              </a:buClr>
              <a:buSzPts val="3600"/>
              <a:buNone/>
              <a:defRPr sz="3600">
                <a:solidFill>
                  <a:schemeClr val="lt1"/>
                </a:solidFill>
              </a:defRPr>
            </a:lvl4pPr>
            <a:lvl5pPr lvl="4" rtl="0">
              <a:spcBef>
                <a:spcPts val="0"/>
              </a:spcBef>
              <a:spcAft>
                <a:spcPts val="0"/>
              </a:spcAft>
              <a:buClr>
                <a:schemeClr val="lt1"/>
              </a:buClr>
              <a:buSzPts val="3600"/>
              <a:buNone/>
              <a:defRPr sz="3600">
                <a:solidFill>
                  <a:schemeClr val="lt1"/>
                </a:solidFill>
              </a:defRPr>
            </a:lvl5pPr>
            <a:lvl6pPr lvl="5" rtl="0">
              <a:spcBef>
                <a:spcPts val="0"/>
              </a:spcBef>
              <a:spcAft>
                <a:spcPts val="0"/>
              </a:spcAft>
              <a:buClr>
                <a:schemeClr val="lt1"/>
              </a:buClr>
              <a:buSzPts val="3600"/>
              <a:buNone/>
              <a:defRPr sz="3600">
                <a:solidFill>
                  <a:schemeClr val="lt1"/>
                </a:solidFill>
              </a:defRPr>
            </a:lvl6pPr>
            <a:lvl7pPr lvl="6" rtl="0">
              <a:spcBef>
                <a:spcPts val="0"/>
              </a:spcBef>
              <a:spcAft>
                <a:spcPts val="0"/>
              </a:spcAft>
              <a:buClr>
                <a:schemeClr val="lt1"/>
              </a:buClr>
              <a:buSzPts val="3600"/>
              <a:buNone/>
              <a:defRPr sz="3600">
                <a:solidFill>
                  <a:schemeClr val="lt1"/>
                </a:solidFill>
              </a:defRPr>
            </a:lvl7pPr>
            <a:lvl8pPr lvl="7" rtl="0">
              <a:spcBef>
                <a:spcPts val="0"/>
              </a:spcBef>
              <a:spcAft>
                <a:spcPts val="0"/>
              </a:spcAft>
              <a:buClr>
                <a:schemeClr val="lt1"/>
              </a:buClr>
              <a:buSzPts val="3600"/>
              <a:buNone/>
              <a:defRPr sz="3600">
                <a:solidFill>
                  <a:schemeClr val="lt1"/>
                </a:solidFill>
              </a:defRPr>
            </a:lvl8pPr>
            <a:lvl9pPr lvl="8" rtl="0">
              <a:spcBef>
                <a:spcPts val="0"/>
              </a:spcBef>
              <a:spcAft>
                <a:spcPts val="0"/>
              </a:spcAft>
              <a:buClr>
                <a:schemeClr val="lt1"/>
              </a:buClr>
              <a:buSzPts val="3600"/>
              <a:buNone/>
              <a:defRPr sz="3600">
                <a:solidFill>
                  <a:schemeClr val="lt1"/>
                </a:solidFill>
              </a:defRPr>
            </a:lvl9pPr>
          </a:lstStyle>
          <a:p>
            <a:endParaRPr/>
          </a:p>
        </p:txBody>
      </p:sp>
      <p:sp>
        <p:nvSpPr>
          <p:cNvPr id="143" name="Google Shape;143;p32"/>
          <p:cNvSpPr txBox="1">
            <a:spLocks noGrp="1"/>
          </p:cNvSpPr>
          <p:nvPr>
            <p:ph type="subTitle" idx="1"/>
          </p:nvPr>
        </p:nvSpPr>
        <p:spPr>
          <a:xfrm>
            <a:off x="2896500" y="3391325"/>
            <a:ext cx="3351000" cy="11979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lt1"/>
              </a:buClr>
              <a:buSzPts val="1400"/>
              <a:buNone/>
              <a:defRPr sz="1400">
                <a:solidFill>
                  <a:schemeClr val="lt1"/>
                </a:solidFill>
              </a:defRPr>
            </a:lvl1pPr>
            <a:lvl2pPr lvl="1" algn="ctr" rtl="0">
              <a:lnSpc>
                <a:spcPct val="100000"/>
              </a:lnSpc>
              <a:spcBef>
                <a:spcPts val="0"/>
              </a:spcBef>
              <a:spcAft>
                <a:spcPts val="0"/>
              </a:spcAft>
              <a:buClr>
                <a:schemeClr val="lt1"/>
              </a:buClr>
              <a:buSzPts val="1400"/>
              <a:buNone/>
              <a:defRPr>
                <a:solidFill>
                  <a:schemeClr val="lt1"/>
                </a:solidFill>
              </a:defRPr>
            </a:lvl2pPr>
            <a:lvl3pPr lvl="2" algn="ctr" rtl="0">
              <a:lnSpc>
                <a:spcPct val="100000"/>
              </a:lnSpc>
              <a:spcBef>
                <a:spcPts val="0"/>
              </a:spcBef>
              <a:spcAft>
                <a:spcPts val="0"/>
              </a:spcAft>
              <a:buClr>
                <a:schemeClr val="lt1"/>
              </a:buClr>
              <a:buSzPts val="1400"/>
              <a:buNone/>
              <a:defRPr>
                <a:solidFill>
                  <a:schemeClr val="lt1"/>
                </a:solidFill>
              </a:defRPr>
            </a:lvl3pPr>
            <a:lvl4pPr lvl="3" algn="ctr" rtl="0">
              <a:lnSpc>
                <a:spcPct val="100000"/>
              </a:lnSpc>
              <a:spcBef>
                <a:spcPts val="0"/>
              </a:spcBef>
              <a:spcAft>
                <a:spcPts val="0"/>
              </a:spcAft>
              <a:buClr>
                <a:schemeClr val="lt1"/>
              </a:buClr>
              <a:buSzPts val="1400"/>
              <a:buNone/>
              <a:defRPr>
                <a:solidFill>
                  <a:schemeClr val="lt1"/>
                </a:solidFill>
              </a:defRPr>
            </a:lvl4pPr>
            <a:lvl5pPr lvl="4" algn="ctr" rtl="0">
              <a:lnSpc>
                <a:spcPct val="100000"/>
              </a:lnSpc>
              <a:spcBef>
                <a:spcPts val="0"/>
              </a:spcBef>
              <a:spcAft>
                <a:spcPts val="0"/>
              </a:spcAft>
              <a:buClr>
                <a:schemeClr val="lt1"/>
              </a:buClr>
              <a:buSzPts val="1400"/>
              <a:buNone/>
              <a:defRPr>
                <a:solidFill>
                  <a:schemeClr val="lt1"/>
                </a:solidFill>
              </a:defRPr>
            </a:lvl5pPr>
            <a:lvl6pPr lvl="5" algn="ctr" rtl="0">
              <a:lnSpc>
                <a:spcPct val="100000"/>
              </a:lnSpc>
              <a:spcBef>
                <a:spcPts val="0"/>
              </a:spcBef>
              <a:spcAft>
                <a:spcPts val="0"/>
              </a:spcAft>
              <a:buClr>
                <a:schemeClr val="lt1"/>
              </a:buClr>
              <a:buSzPts val="1400"/>
              <a:buNone/>
              <a:defRPr>
                <a:solidFill>
                  <a:schemeClr val="lt1"/>
                </a:solidFill>
              </a:defRPr>
            </a:lvl6pPr>
            <a:lvl7pPr lvl="6" algn="ctr" rtl="0">
              <a:lnSpc>
                <a:spcPct val="100000"/>
              </a:lnSpc>
              <a:spcBef>
                <a:spcPts val="0"/>
              </a:spcBef>
              <a:spcAft>
                <a:spcPts val="0"/>
              </a:spcAft>
              <a:buClr>
                <a:schemeClr val="lt1"/>
              </a:buClr>
              <a:buSzPts val="1400"/>
              <a:buNone/>
              <a:defRPr>
                <a:solidFill>
                  <a:schemeClr val="lt1"/>
                </a:solidFill>
              </a:defRPr>
            </a:lvl7pPr>
            <a:lvl8pPr lvl="7" algn="ctr" rtl="0">
              <a:lnSpc>
                <a:spcPct val="100000"/>
              </a:lnSpc>
              <a:spcBef>
                <a:spcPts val="0"/>
              </a:spcBef>
              <a:spcAft>
                <a:spcPts val="0"/>
              </a:spcAft>
              <a:buClr>
                <a:schemeClr val="lt1"/>
              </a:buClr>
              <a:buSzPts val="1400"/>
              <a:buNone/>
              <a:defRPr>
                <a:solidFill>
                  <a:schemeClr val="lt1"/>
                </a:solidFill>
              </a:defRPr>
            </a:lvl8pPr>
            <a:lvl9pPr lvl="8" algn="ctr" rtl="0">
              <a:lnSpc>
                <a:spcPct val="100000"/>
              </a:lnSpc>
              <a:spcBef>
                <a:spcPts val="0"/>
              </a:spcBef>
              <a:spcAft>
                <a:spcPts val="0"/>
              </a:spcAft>
              <a:buClr>
                <a:schemeClr val="lt1"/>
              </a:buClr>
              <a:buSzPts val="1400"/>
              <a:buNone/>
              <a:defRPr>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 Bullet points 1">
  <p:cSld name="SECTION_TITLE_AND_DESCRIPTION_1_1_2">
    <p:bg>
      <p:bgPr>
        <a:blipFill>
          <a:blip r:embed="rId2">
            <a:alphaModFix/>
          </a:blip>
          <a:stretch>
            <a:fillRect/>
          </a:stretch>
        </a:blipFill>
        <a:effectLst/>
      </p:bgPr>
    </p:bg>
    <p:spTree>
      <p:nvGrpSpPr>
        <p:cNvPr id="1" name="Shape 148"/>
        <p:cNvGrpSpPr/>
        <p:nvPr/>
      </p:nvGrpSpPr>
      <p:grpSpPr>
        <a:xfrm>
          <a:off x="0" y="0"/>
          <a:ext cx="0" cy="0"/>
          <a:chOff x="0" y="0"/>
          <a:chExt cx="0" cy="0"/>
        </a:xfrm>
      </p:grpSpPr>
      <p:sp>
        <p:nvSpPr>
          <p:cNvPr id="149" name="Google Shape;149;p34"/>
          <p:cNvSpPr txBox="1">
            <a:spLocks noGrp="1"/>
          </p:cNvSpPr>
          <p:nvPr>
            <p:ph type="title"/>
          </p:nvPr>
        </p:nvSpPr>
        <p:spPr>
          <a:xfrm>
            <a:off x="938500" y="445025"/>
            <a:ext cx="4629300" cy="941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2400"/>
              <a:buNone/>
              <a:defRPr sz="2400">
                <a:solidFill>
                  <a:schemeClr val="accen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
        <p:nvSpPr>
          <p:cNvPr id="150" name="Google Shape;150;p34"/>
          <p:cNvSpPr txBox="1">
            <a:spLocks noGrp="1"/>
          </p:cNvSpPr>
          <p:nvPr>
            <p:ph type="body" idx="1"/>
          </p:nvPr>
        </p:nvSpPr>
        <p:spPr>
          <a:xfrm>
            <a:off x="938500" y="1659275"/>
            <a:ext cx="4946400" cy="27609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Clr>
                <a:schemeClr val="lt1"/>
              </a:buClr>
              <a:buSzPts val="1400"/>
              <a:buChar char="●"/>
              <a:defRPr sz="1400">
                <a:solidFill>
                  <a:schemeClr val="lt1"/>
                </a:solidFill>
              </a:defRPr>
            </a:lvl1pPr>
            <a:lvl2pPr marL="914400" lvl="1" indent="-317500" rtl="0">
              <a:spcBef>
                <a:spcPts val="1600"/>
              </a:spcBef>
              <a:spcAft>
                <a:spcPts val="0"/>
              </a:spcAft>
              <a:buClr>
                <a:schemeClr val="lt1"/>
              </a:buClr>
              <a:buSzPts val="1400"/>
              <a:buChar char="○"/>
              <a:defRPr>
                <a:solidFill>
                  <a:schemeClr val="lt1"/>
                </a:solidFill>
              </a:defRPr>
            </a:lvl2pPr>
            <a:lvl3pPr marL="1371600" lvl="2" indent="-317500" rtl="0">
              <a:spcBef>
                <a:spcPts val="1600"/>
              </a:spcBef>
              <a:spcAft>
                <a:spcPts val="0"/>
              </a:spcAft>
              <a:buClr>
                <a:schemeClr val="lt1"/>
              </a:buClr>
              <a:buSzPts val="1400"/>
              <a:buChar char="■"/>
              <a:defRPr>
                <a:solidFill>
                  <a:schemeClr val="lt1"/>
                </a:solidFill>
              </a:defRPr>
            </a:lvl3pPr>
            <a:lvl4pPr marL="1828800" lvl="3" indent="-317500" rtl="0">
              <a:spcBef>
                <a:spcPts val="1600"/>
              </a:spcBef>
              <a:spcAft>
                <a:spcPts val="0"/>
              </a:spcAft>
              <a:buClr>
                <a:schemeClr val="lt1"/>
              </a:buClr>
              <a:buSzPts val="1400"/>
              <a:buChar char="●"/>
              <a:defRPr>
                <a:solidFill>
                  <a:schemeClr val="lt1"/>
                </a:solidFill>
              </a:defRPr>
            </a:lvl4pPr>
            <a:lvl5pPr marL="2286000" lvl="4" indent="-317500" rtl="0">
              <a:spcBef>
                <a:spcPts val="1600"/>
              </a:spcBef>
              <a:spcAft>
                <a:spcPts val="0"/>
              </a:spcAft>
              <a:buClr>
                <a:schemeClr val="lt1"/>
              </a:buClr>
              <a:buSzPts val="1400"/>
              <a:buChar char="○"/>
              <a:defRPr>
                <a:solidFill>
                  <a:schemeClr val="lt1"/>
                </a:solidFill>
              </a:defRPr>
            </a:lvl5pPr>
            <a:lvl6pPr marL="2743200" lvl="5" indent="-317500" rtl="0">
              <a:spcBef>
                <a:spcPts val="1600"/>
              </a:spcBef>
              <a:spcAft>
                <a:spcPts val="0"/>
              </a:spcAft>
              <a:buClr>
                <a:schemeClr val="lt1"/>
              </a:buClr>
              <a:buSzPts val="1400"/>
              <a:buChar char="■"/>
              <a:defRPr>
                <a:solidFill>
                  <a:schemeClr val="lt1"/>
                </a:solidFill>
              </a:defRPr>
            </a:lvl6pPr>
            <a:lvl7pPr marL="3200400" lvl="6" indent="-317500" rtl="0">
              <a:spcBef>
                <a:spcPts val="1600"/>
              </a:spcBef>
              <a:spcAft>
                <a:spcPts val="0"/>
              </a:spcAft>
              <a:buClr>
                <a:schemeClr val="lt1"/>
              </a:buClr>
              <a:buSzPts val="1400"/>
              <a:buChar char="●"/>
              <a:defRPr>
                <a:solidFill>
                  <a:schemeClr val="lt1"/>
                </a:solidFill>
              </a:defRPr>
            </a:lvl7pPr>
            <a:lvl8pPr marL="3657600" lvl="7" indent="-317500" rtl="0">
              <a:spcBef>
                <a:spcPts val="1600"/>
              </a:spcBef>
              <a:spcAft>
                <a:spcPts val="0"/>
              </a:spcAft>
              <a:buClr>
                <a:schemeClr val="lt1"/>
              </a:buClr>
              <a:buSzPts val="1400"/>
              <a:buChar char="○"/>
              <a:defRPr>
                <a:solidFill>
                  <a:schemeClr val="lt1"/>
                </a:solidFill>
              </a:defRPr>
            </a:lvl8pPr>
            <a:lvl9pPr marL="4114800" lvl="8" indent="-317500" rtl="0">
              <a:spcBef>
                <a:spcPts val="1600"/>
              </a:spcBef>
              <a:spcAft>
                <a:spcPts val="1600"/>
              </a:spcAft>
              <a:buClr>
                <a:schemeClr val="lt1"/>
              </a:buClr>
              <a:buSzPts val="1400"/>
              <a:buChar char="■"/>
              <a:defRPr>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list">
  <p:cSld name="TITLE_AND_TWO_COLUMNS_1">
    <p:bg>
      <p:bgPr>
        <a:blipFill>
          <a:blip r:embed="rId2">
            <a:alphaModFix/>
          </a:blip>
          <a:stretch>
            <a:fillRect/>
          </a:stretch>
        </a:blipFill>
        <a:effectLst/>
      </p:bgPr>
    </p:bg>
    <p:spTree>
      <p:nvGrpSpPr>
        <p:cNvPr id="1" name="Shape 151"/>
        <p:cNvGrpSpPr/>
        <p:nvPr/>
      </p:nvGrpSpPr>
      <p:grpSpPr>
        <a:xfrm>
          <a:off x="0" y="0"/>
          <a:ext cx="0" cy="0"/>
          <a:chOff x="0" y="0"/>
          <a:chExt cx="0" cy="0"/>
        </a:xfrm>
      </p:grpSpPr>
      <p:sp>
        <p:nvSpPr>
          <p:cNvPr id="152" name="Google Shape;152;p35"/>
          <p:cNvSpPr txBox="1">
            <a:spLocks noGrp="1"/>
          </p:cNvSpPr>
          <p:nvPr>
            <p:ph type="title"/>
          </p:nvPr>
        </p:nvSpPr>
        <p:spPr>
          <a:xfrm>
            <a:off x="938500" y="445025"/>
            <a:ext cx="4629300" cy="9414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accent1"/>
              </a:buClr>
              <a:buSzPts val="2400"/>
              <a:buNone/>
              <a:defRPr sz="2400">
                <a:solidFill>
                  <a:schemeClr val="accent1"/>
                </a:solidFill>
              </a:defRPr>
            </a:lvl1pPr>
            <a:lvl2pPr lvl="1" rtl="0">
              <a:spcBef>
                <a:spcPts val="0"/>
              </a:spcBef>
              <a:spcAft>
                <a:spcPts val="0"/>
              </a:spcAft>
              <a:buClr>
                <a:schemeClr val="lt1"/>
              </a:buClr>
              <a:buSzPts val="2800"/>
              <a:buNone/>
              <a:defRPr>
                <a:solidFill>
                  <a:schemeClr val="lt1"/>
                </a:solidFill>
              </a:defRPr>
            </a:lvl2pPr>
            <a:lvl3pPr lvl="2" rtl="0">
              <a:spcBef>
                <a:spcPts val="0"/>
              </a:spcBef>
              <a:spcAft>
                <a:spcPts val="0"/>
              </a:spcAft>
              <a:buClr>
                <a:schemeClr val="lt1"/>
              </a:buClr>
              <a:buSzPts val="2800"/>
              <a:buNone/>
              <a:defRPr>
                <a:solidFill>
                  <a:schemeClr val="lt1"/>
                </a:solidFill>
              </a:defRPr>
            </a:lvl3pPr>
            <a:lvl4pPr lvl="3" rtl="0">
              <a:spcBef>
                <a:spcPts val="0"/>
              </a:spcBef>
              <a:spcAft>
                <a:spcPts val="0"/>
              </a:spcAft>
              <a:buClr>
                <a:schemeClr val="lt1"/>
              </a:buClr>
              <a:buSzPts val="2800"/>
              <a:buNone/>
              <a:defRPr>
                <a:solidFill>
                  <a:schemeClr val="lt1"/>
                </a:solidFill>
              </a:defRPr>
            </a:lvl4pPr>
            <a:lvl5pPr lvl="4" rtl="0">
              <a:spcBef>
                <a:spcPts val="0"/>
              </a:spcBef>
              <a:spcAft>
                <a:spcPts val="0"/>
              </a:spcAft>
              <a:buClr>
                <a:schemeClr val="lt1"/>
              </a:buClr>
              <a:buSzPts val="2800"/>
              <a:buNone/>
              <a:defRPr>
                <a:solidFill>
                  <a:schemeClr val="lt1"/>
                </a:solidFill>
              </a:defRPr>
            </a:lvl5pPr>
            <a:lvl6pPr lvl="5" rtl="0">
              <a:spcBef>
                <a:spcPts val="0"/>
              </a:spcBef>
              <a:spcAft>
                <a:spcPts val="0"/>
              </a:spcAft>
              <a:buClr>
                <a:schemeClr val="lt1"/>
              </a:buClr>
              <a:buSzPts val="2800"/>
              <a:buNone/>
              <a:defRPr>
                <a:solidFill>
                  <a:schemeClr val="lt1"/>
                </a:solidFill>
              </a:defRPr>
            </a:lvl6pPr>
            <a:lvl7pPr lvl="6" rtl="0">
              <a:spcBef>
                <a:spcPts val="0"/>
              </a:spcBef>
              <a:spcAft>
                <a:spcPts val="0"/>
              </a:spcAft>
              <a:buClr>
                <a:schemeClr val="lt1"/>
              </a:buClr>
              <a:buSzPts val="2800"/>
              <a:buNone/>
              <a:defRPr>
                <a:solidFill>
                  <a:schemeClr val="lt1"/>
                </a:solidFill>
              </a:defRPr>
            </a:lvl7pPr>
            <a:lvl8pPr lvl="7" rtl="0">
              <a:spcBef>
                <a:spcPts val="0"/>
              </a:spcBef>
              <a:spcAft>
                <a:spcPts val="0"/>
              </a:spcAft>
              <a:buClr>
                <a:schemeClr val="lt1"/>
              </a:buClr>
              <a:buSzPts val="2800"/>
              <a:buNone/>
              <a:defRPr>
                <a:solidFill>
                  <a:schemeClr val="lt1"/>
                </a:solidFill>
              </a:defRPr>
            </a:lvl8pPr>
            <a:lvl9pPr lvl="8" rtl="0">
              <a:spcBef>
                <a:spcPts val="0"/>
              </a:spcBef>
              <a:spcAft>
                <a:spcPts val="0"/>
              </a:spcAft>
              <a:buClr>
                <a:schemeClr val="lt1"/>
              </a:buClr>
              <a:buSzPts val="2800"/>
              <a:buNone/>
              <a:defRPr>
                <a:solidFill>
                  <a:schemeClr val="lt1"/>
                </a:solidFill>
              </a:defRPr>
            </a:lvl9pPr>
          </a:lstStyle>
          <a:p>
            <a:endParaRPr/>
          </a:p>
        </p:txBody>
      </p:sp>
      <p:sp>
        <p:nvSpPr>
          <p:cNvPr id="153" name="Google Shape;153;p35"/>
          <p:cNvSpPr txBox="1">
            <a:spLocks noGrp="1"/>
          </p:cNvSpPr>
          <p:nvPr>
            <p:ph type="body" idx="1"/>
          </p:nvPr>
        </p:nvSpPr>
        <p:spPr>
          <a:xfrm>
            <a:off x="5037525" y="1659275"/>
            <a:ext cx="3186900" cy="27609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Clr>
                <a:schemeClr val="lt1"/>
              </a:buClr>
              <a:buSzPts val="1400"/>
              <a:buChar char="●"/>
              <a:defRPr sz="1400">
                <a:solidFill>
                  <a:schemeClr val="lt1"/>
                </a:solidFill>
              </a:defRPr>
            </a:lvl1pPr>
            <a:lvl2pPr marL="914400" lvl="1" indent="-317500" rtl="0">
              <a:spcBef>
                <a:spcPts val="1600"/>
              </a:spcBef>
              <a:spcAft>
                <a:spcPts val="0"/>
              </a:spcAft>
              <a:buClr>
                <a:schemeClr val="lt1"/>
              </a:buClr>
              <a:buSzPts val="1400"/>
              <a:buChar char="○"/>
              <a:defRPr>
                <a:solidFill>
                  <a:schemeClr val="lt1"/>
                </a:solidFill>
              </a:defRPr>
            </a:lvl2pPr>
            <a:lvl3pPr marL="1371600" lvl="2" indent="-317500" rtl="0">
              <a:spcBef>
                <a:spcPts val="1600"/>
              </a:spcBef>
              <a:spcAft>
                <a:spcPts val="0"/>
              </a:spcAft>
              <a:buClr>
                <a:schemeClr val="lt1"/>
              </a:buClr>
              <a:buSzPts val="1400"/>
              <a:buChar char="■"/>
              <a:defRPr>
                <a:solidFill>
                  <a:schemeClr val="lt1"/>
                </a:solidFill>
              </a:defRPr>
            </a:lvl3pPr>
            <a:lvl4pPr marL="1828800" lvl="3" indent="-317500" rtl="0">
              <a:spcBef>
                <a:spcPts val="1600"/>
              </a:spcBef>
              <a:spcAft>
                <a:spcPts val="0"/>
              </a:spcAft>
              <a:buClr>
                <a:schemeClr val="lt1"/>
              </a:buClr>
              <a:buSzPts val="1400"/>
              <a:buChar char="●"/>
              <a:defRPr>
                <a:solidFill>
                  <a:schemeClr val="lt1"/>
                </a:solidFill>
              </a:defRPr>
            </a:lvl4pPr>
            <a:lvl5pPr marL="2286000" lvl="4" indent="-317500" rtl="0">
              <a:spcBef>
                <a:spcPts val="1600"/>
              </a:spcBef>
              <a:spcAft>
                <a:spcPts val="0"/>
              </a:spcAft>
              <a:buClr>
                <a:schemeClr val="lt1"/>
              </a:buClr>
              <a:buSzPts val="1400"/>
              <a:buChar char="○"/>
              <a:defRPr>
                <a:solidFill>
                  <a:schemeClr val="lt1"/>
                </a:solidFill>
              </a:defRPr>
            </a:lvl5pPr>
            <a:lvl6pPr marL="2743200" lvl="5" indent="-317500" rtl="0">
              <a:spcBef>
                <a:spcPts val="1600"/>
              </a:spcBef>
              <a:spcAft>
                <a:spcPts val="0"/>
              </a:spcAft>
              <a:buClr>
                <a:schemeClr val="lt1"/>
              </a:buClr>
              <a:buSzPts val="1400"/>
              <a:buChar char="■"/>
              <a:defRPr>
                <a:solidFill>
                  <a:schemeClr val="lt1"/>
                </a:solidFill>
              </a:defRPr>
            </a:lvl6pPr>
            <a:lvl7pPr marL="3200400" lvl="6" indent="-317500" rtl="0">
              <a:spcBef>
                <a:spcPts val="1600"/>
              </a:spcBef>
              <a:spcAft>
                <a:spcPts val="0"/>
              </a:spcAft>
              <a:buClr>
                <a:schemeClr val="lt1"/>
              </a:buClr>
              <a:buSzPts val="1400"/>
              <a:buChar char="●"/>
              <a:defRPr>
                <a:solidFill>
                  <a:schemeClr val="lt1"/>
                </a:solidFill>
              </a:defRPr>
            </a:lvl7pPr>
            <a:lvl8pPr marL="3657600" lvl="7" indent="-317500" rtl="0">
              <a:spcBef>
                <a:spcPts val="1600"/>
              </a:spcBef>
              <a:spcAft>
                <a:spcPts val="0"/>
              </a:spcAft>
              <a:buClr>
                <a:schemeClr val="lt1"/>
              </a:buClr>
              <a:buSzPts val="1400"/>
              <a:buChar char="○"/>
              <a:defRPr>
                <a:solidFill>
                  <a:schemeClr val="lt1"/>
                </a:solidFill>
              </a:defRPr>
            </a:lvl8pPr>
            <a:lvl9pPr marL="4114800" lvl="8" indent="-317500" rtl="0">
              <a:spcBef>
                <a:spcPts val="1600"/>
              </a:spcBef>
              <a:spcAft>
                <a:spcPts val="1600"/>
              </a:spcAft>
              <a:buClr>
                <a:schemeClr val="lt1"/>
              </a:buClr>
              <a:buSzPts val="1400"/>
              <a:buChar char="■"/>
              <a:defRPr>
                <a:solidFill>
                  <a:schemeClr val="lt1"/>
                </a:solidFill>
              </a:defRPr>
            </a:lvl9pPr>
          </a:lstStyle>
          <a:p>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Montserrat ExtraBold"/>
              <a:buNone/>
              <a:defRPr sz="2800">
                <a:solidFill>
                  <a:schemeClr val="lt1"/>
                </a:solidFill>
                <a:latin typeface="Montserrat ExtraBold"/>
                <a:ea typeface="Montserrat ExtraBold"/>
                <a:cs typeface="Montserrat ExtraBold"/>
                <a:sym typeface="Montserrat ExtraBold"/>
              </a:defRPr>
            </a:lvl1pPr>
            <a:lvl2pPr lvl="1">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2pPr>
            <a:lvl3pPr lvl="2">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3pPr>
            <a:lvl4pPr lvl="3">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4pPr>
            <a:lvl5pPr lvl="4">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5pPr>
            <a:lvl6pPr lvl="5">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6pPr>
            <a:lvl7pPr lvl="6">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7pPr>
            <a:lvl8pPr lvl="7">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8pPr>
            <a:lvl9pPr lvl="8">
              <a:spcBef>
                <a:spcPts val="0"/>
              </a:spcBef>
              <a:spcAft>
                <a:spcPts val="0"/>
              </a:spcAft>
              <a:buClr>
                <a:schemeClr val="dk1"/>
              </a:buClr>
              <a:buSzPts val="2800"/>
              <a:buFont typeface="Montserrat"/>
              <a:buNone/>
              <a:defRPr sz="2800">
                <a:solidFill>
                  <a:schemeClr val="dk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2"/>
              </a:buClr>
              <a:buSzPts val="1800"/>
              <a:buFont typeface="Montserrat"/>
              <a:buChar char="●"/>
              <a:defRPr sz="1800">
                <a:solidFill>
                  <a:schemeClr val="dk2"/>
                </a:solidFill>
                <a:latin typeface="Montserrat"/>
                <a:ea typeface="Montserrat"/>
                <a:cs typeface="Montserrat"/>
                <a:sym typeface="Montserrat"/>
              </a:defRPr>
            </a:lvl1pPr>
            <a:lvl2pPr marL="914400" lvl="1" indent="-317500">
              <a:lnSpc>
                <a:spcPct val="100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2pPr>
            <a:lvl3pPr marL="1371600" lvl="2" indent="-317500">
              <a:lnSpc>
                <a:spcPct val="100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3pPr>
            <a:lvl4pPr marL="1828800" lvl="3" indent="-317500">
              <a:lnSpc>
                <a:spcPct val="100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4pPr>
            <a:lvl5pPr marL="2286000" lvl="4" indent="-317500">
              <a:lnSpc>
                <a:spcPct val="100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5pPr>
            <a:lvl6pPr marL="2743200" lvl="5" indent="-317500">
              <a:lnSpc>
                <a:spcPct val="100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6pPr>
            <a:lvl7pPr marL="3200400" lvl="6" indent="-317500">
              <a:lnSpc>
                <a:spcPct val="100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7pPr>
            <a:lvl8pPr marL="3657600" lvl="7" indent="-317500">
              <a:lnSpc>
                <a:spcPct val="100000"/>
              </a:lnSpc>
              <a:spcBef>
                <a:spcPts val="1600"/>
              </a:spcBef>
              <a:spcAft>
                <a:spcPts val="0"/>
              </a:spcAft>
              <a:buClr>
                <a:schemeClr val="dk2"/>
              </a:buClr>
              <a:buSzPts val="1400"/>
              <a:buFont typeface="Montserrat"/>
              <a:buChar char="○"/>
              <a:defRPr>
                <a:solidFill>
                  <a:schemeClr val="dk2"/>
                </a:solidFill>
                <a:latin typeface="Montserrat"/>
                <a:ea typeface="Montserrat"/>
                <a:cs typeface="Montserrat"/>
                <a:sym typeface="Montserrat"/>
              </a:defRPr>
            </a:lvl8pPr>
            <a:lvl9pPr marL="4114800" lvl="8" indent="-317500">
              <a:lnSpc>
                <a:spcPct val="100000"/>
              </a:lnSpc>
              <a:spcBef>
                <a:spcPts val="1600"/>
              </a:spcBef>
              <a:spcAft>
                <a:spcPts val="1600"/>
              </a:spcAft>
              <a:buClr>
                <a:schemeClr val="dk2"/>
              </a:buClr>
              <a:buSzPts val="1400"/>
              <a:buFont typeface="Montserrat"/>
              <a:buChar char="■"/>
              <a:defRPr>
                <a:solidFill>
                  <a:schemeClr val="dk2"/>
                </a:solidFill>
                <a:latin typeface="Montserrat"/>
                <a:ea typeface="Montserrat"/>
                <a:cs typeface="Montserrat"/>
                <a:sym typeface="Montserrat"/>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3" r:id="rId5"/>
    <p:sldLayoutId id="2147483655" r:id="rId6"/>
    <p:sldLayoutId id="2147483658" r:id="rId7"/>
    <p:sldLayoutId id="2147483660" r:id="rId8"/>
    <p:sldLayoutId id="2147483678" r:id="rId9"/>
    <p:sldLayoutId id="2147483680" r:id="rId10"/>
    <p:sldLayoutId id="2147483681"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1.png"/><Relationship Id="rId4" Type="http://schemas.openxmlformats.org/officeDocument/2006/relationships/image" Target="../media/image10.png"/></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4.PNG"/><Relationship Id="rId5" Type="http://schemas.openxmlformats.org/officeDocument/2006/relationships/image" Target="../media/image13.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1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hyperlink" Target="https://metanzanite.io/"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grpSp>
        <p:nvGrpSpPr>
          <p:cNvPr id="51" name="Group 50">
            <a:extLst>
              <a:ext uri="{FF2B5EF4-FFF2-40B4-BE49-F238E27FC236}">
                <a16:creationId xmlns:a16="http://schemas.microsoft.com/office/drawing/2014/main" id="{22BB4093-1551-23D9-FA66-0F91CF89502C}"/>
              </a:ext>
            </a:extLst>
          </p:cNvPr>
          <p:cNvGrpSpPr/>
          <p:nvPr/>
        </p:nvGrpSpPr>
        <p:grpSpPr>
          <a:xfrm>
            <a:off x="720260" y="422565"/>
            <a:ext cx="7256282" cy="14323195"/>
            <a:chOff x="720260" y="422565"/>
            <a:chExt cx="7256282" cy="14323195"/>
          </a:xfrm>
        </p:grpSpPr>
        <p:grpSp>
          <p:nvGrpSpPr>
            <p:cNvPr id="18" name="Group 17">
              <a:extLst>
                <a:ext uri="{FF2B5EF4-FFF2-40B4-BE49-F238E27FC236}">
                  <a16:creationId xmlns:a16="http://schemas.microsoft.com/office/drawing/2014/main" id="{06FBB098-D891-5E7D-60D8-A7B0D95E06CB}"/>
                </a:ext>
              </a:extLst>
            </p:cNvPr>
            <p:cNvGrpSpPr/>
            <p:nvPr/>
          </p:nvGrpSpPr>
          <p:grpSpPr>
            <a:xfrm>
              <a:off x="720260" y="422565"/>
              <a:ext cx="6951482" cy="4497945"/>
              <a:chOff x="720260" y="422565"/>
              <a:chExt cx="6951482" cy="4497945"/>
            </a:xfrm>
          </p:grpSpPr>
          <p:pic>
            <p:nvPicPr>
              <p:cNvPr id="6" name="Picture 5" descr="A blue and white diamond&#10;&#10;Description automatically generated">
                <a:extLst>
                  <a:ext uri="{FF2B5EF4-FFF2-40B4-BE49-F238E27FC236}">
                    <a16:creationId xmlns:a16="http://schemas.microsoft.com/office/drawing/2014/main" id="{092506F6-38CC-D933-2642-8FB176581AED}"/>
                  </a:ext>
                </a:extLst>
              </p:cNvPr>
              <p:cNvPicPr>
                <a:picLocks noChangeAspect="1"/>
              </p:cNvPicPr>
              <p:nvPr/>
            </p:nvPicPr>
            <p:blipFill>
              <a:blip r:embed="rId3"/>
              <a:stretch>
                <a:fillRect/>
              </a:stretch>
            </p:blipFill>
            <p:spPr>
              <a:xfrm>
                <a:off x="1256229" y="422565"/>
                <a:ext cx="367228" cy="358271"/>
              </a:xfrm>
              <a:prstGeom prst="rect">
                <a:avLst/>
              </a:prstGeom>
            </p:spPr>
          </p:pic>
          <p:pic>
            <p:nvPicPr>
              <p:cNvPr id="9" name="Picture 8" descr="A blue and white diamond&#10;&#10;Description automatically generated">
                <a:extLst>
                  <a:ext uri="{FF2B5EF4-FFF2-40B4-BE49-F238E27FC236}">
                    <a16:creationId xmlns:a16="http://schemas.microsoft.com/office/drawing/2014/main" id="{44CE01CD-4292-7E39-A229-C48940FF08F8}"/>
                  </a:ext>
                </a:extLst>
              </p:cNvPr>
              <p:cNvPicPr>
                <a:picLocks noChangeAspect="1"/>
              </p:cNvPicPr>
              <p:nvPr/>
            </p:nvPicPr>
            <p:blipFill>
              <a:blip r:embed="rId4"/>
              <a:stretch>
                <a:fillRect/>
              </a:stretch>
            </p:blipFill>
            <p:spPr>
              <a:xfrm>
                <a:off x="6677755" y="2501426"/>
                <a:ext cx="290344" cy="283262"/>
              </a:xfrm>
              <a:prstGeom prst="rect">
                <a:avLst/>
              </a:prstGeom>
            </p:spPr>
          </p:pic>
          <p:pic>
            <p:nvPicPr>
              <p:cNvPr id="14" name="Picture 13" descr="A blue and white diamond&#10;&#10;Description automatically generated">
                <a:extLst>
                  <a:ext uri="{FF2B5EF4-FFF2-40B4-BE49-F238E27FC236}">
                    <a16:creationId xmlns:a16="http://schemas.microsoft.com/office/drawing/2014/main" id="{C3A4DD60-06AE-201F-0894-BEFAD72FB2E3}"/>
                  </a:ext>
                </a:extLst>
              </p:cNvPr>
              <p:cNvPicPr>
                <a:picLocks noChangeAspect="1"/>
              </p:cNvPicPr>
              <p:nvPr/>
            </p:nvPicPr>
            <p:blipFill>
              <a:blip r:embed="rId4"/>
              <a:stretch>
                <a:fillRect/>
              </a:stretch>
            </p:blipFill>
            <p:spPr>
              <a:xfrm>
                <a:off x="720260" y="2827215"/>
                <a:ext cx="679163" cy="662598"/>
              </a:xfrm>
              <a:prstGeom prst="rect">
                <a:avLst/>
              </a:prstGeom>
            </p:spPr>
          </p:pic>
          <p:pic>
            <p:nvPicPr>
              <p:cNvPr id="15" name="Picture 14" descr="A blue and white diamond&#10;&#10;Description automatically generated">
                <a:extLst>
                  <a:ext uri="{FF2B5EF4-FFF2-40B4-BE49-F238E27FC236}">
                    <a16:creationId xmlns:a16="http://schemas.microsoft.com/office/drawing/2014/main" id="{E7205DE4-391F-BD41-11D7-AB228F1B8D53}"/>
                  </a:ext>
                </a:extLst>
              </p:cNvPr>
              <p:cNvPicPr>
                <a:picLocks noChangeAspect="1"/>
              </p:cNvPicPr>
              <p:nvPr/>
            </p:nvPicPr>
            <p:blipFill>
              <a:blip r:embed="rId4"/>
              <a:stretch>
                <a:fillRect/>
              </a:stretch>
            </p:blipFill>
            <p:spPr>
              <a:xfrm>
                <a:off x="6992579" y="4257912"/>
                <a:ext cx="679163" cy="662598"/>
              </a:xfrm>
              <a:prstGeom prst="rect">
                <a:avLst/>
              </a:prstGeom>
            </p:spPr>
          </p:pic>
        </p:grpSp>
        <p:grpSp>
          <p:nvGrpSpPr>
            <p:cNvPr id="41" name="Group 40">
              <a:extLst>
                <a:ext uri="{FF2B5EF4-FFF2-40B4-BE49-F238E27FC236}">
                  <a16:creationId xmlns:a16="http://schemas.microsoft.com/office/drawing/2014/main" id="{5C052F6A-3DA5-0E4F-11BF-5FF36B2C8802}"/>
                </a:ext>
              </a:extLst>
            </p:cNvPr>
            <p:cNvGrpSpPr/>
            <p:nvPr/>
          </p:nvGrpSpPr>
          <p:grpSpPr>
            <a:xfrm>
              <a:off x="872660" y="5335190"/>
              <a:ext cx="6951482" cy="4497945"/>
              <a:chOff x="720260" y="422565"/>
              <a:chExt cx="6951482" cy="4497945"/>
            </a:xfrm>
          </p:grpSpPr>
          <p:pic>
            <p:nvPicPr>
              <p:cNvPr id="42" name="Picture 41" descr="A blue and white diamond&#10;&#10;Description automatically generated">
                <a:extLst>
                  <a:ext uri="{FF2B5EF4-FFF2-40B4-BE49-F238E27FC236}">
                    <a16:creationId xmlns:a16="http://schemas.microsoft.com/office/drawing/2014/main" id="{8715A0B4-FE7B-0AA4-0A44-6E35AFDEFD49}"/>
                  </a:ext>
                </a:extLst>
              </p:cNvPr>
              <p:cNvPicPr>
                <a:picLocks noChangeAspect="1"/>
              </p:cNvPicPr>
              <p:nvPr/>
            </p:nvPicPr>
            <p:blipFill>
              <a:blip r:embed="rId3"/>
              <a:stretch>
                <a:fillRect/>
              </a:stretch>
            </p:blipFill>
            <p:spPr>
              <a:xfrm>
                <a:off x="1256229" y="422565"/>
                <a:ext cx="367228" cy="358271"/>
              </a:xfrm>
              <a:prstGeom prst="rect">
                <a:avLst/>
              </a:prstGeom>
            </p:spPr>
          </p:pic>
          <p:pic>
            <p:nvPicPr>
              <p:cNvPr id="43" name="Picture 42" descr="A blue and white diamond&#10;&#10;Description automatically generated">
                <a:extLst>
                  <a:ext uri="{FF2B5EF4-FFF2-40B4-BE49-F238E27FC236}">
                    <a16:creationId xmlns:a16="http://schemas.microsoft.com/office/drawing/2014/main" id="{CC603452-74D0-B79D-8A27-050605DA3D4E}"/>
                  </a:ext>
                </a:extLst>
              </p:cNvPr>
              <p:cNvPicPr>
                <a:picLocks noChangeAspect="1"/>
              </p:cNvPicPr>
              <p:nvPr/>
            </p:nvPicPr>
            <p:blipFill>
              <a:blip r:embed="rId4"/>
              <a:stretch>
                <a:fillRect/>
              </a:stretch>
            </p:blipFill>
            <p:spPr>
              <a:xfrm>
                <a:off x="6677755" y="2501426"/>
                <a:ext cx="290344" cy="283262"/>
              </a:xfrm>
              <a:prstGeom prst="rect">
                <a:avLst/>
              </a:prstGeom>
            </p:spPr>
          </p:pic>
          <p:pic>
            <p:nvPicPr>
              <p:cNvPr id="44" name="Picture 43" descr="A blue and white diamond&#10;&#10;Description automatically generated">
                <a:extLst>
                  <a:ext uri="{FF2B5EF4-FFF2-40B4-BE49-F238E27FC236}">
                    <a16:creationId xmlns:a16="http://schemas.microsoft.com/office/drawing/2014/main" id="{A80C82F9-6630-B9A5-6BBA-842B2D474AAC}"/>
                  </a:ext>
                </a:extLst>
              </p:cNvPr>
              <p:cNvPicPr>
                <a:picLocks noChangeAspect="1"/>
              </p:cNvPicPr>
              <p:nvPr/>
            </p:nvPicPr>
            <p:blipFill>
              <a:blip r:embed="rId4"/>
              <a:stretch>
                <a:fillRect/>
              </a:stretch>
            </p:blipFill>
            <p:spPr>
              <a:xfrm>
                <a:off x="720260" y="2827215"/>
                <a:ext cx="679163" cy="662598"/>
              </a:xfrm>
              <a:prstGeom prst="rect">
                <a:avLst/>
              </a:prstGeom>
            </p:spPr>
          </p:pic>
          <p:pic>
            <p:nvPicPr>
              <p:cNvPr id="45" name="Picture 44" descr="A blue and white diamond&#10;&#10;Description automatically generated">
                <a:extLst>
                  <a:ext uri="{FF2B5EF4-FFF2-40B4-BE49-F238E27FC236}">
                    <a16:creationId xmlns:a16="http://schemas.microsoft.com/office/drawing/2014/main" id="{F34AEBE0-E58C-84DB-A267-68A2449E16B9}"/>
                  </a:ext>
                </a:extLst>
              </p:cNvPr>
              <p:cNvPicPr>
                <a:picLocks noChangeAspect="1"/>
              </p:cNvPicPr>
              <p:nvPr/>
            </p:nvPicPr>
            <p:blipFill>
              <a:blip r:embed="rId4"/>
              <a:stretch>
                <a:fillRect/>
              </a:stretch>
            </p:blipFill>
            <p:spPr>
              <a:xfrm>
                <a:off x="6992579" y="4257912"/>
                <a:ext cx="679163" cy="662598"/>
              </a:xfrm>
              <a:prstGeom prst="rect">
                <a:avLst/>
              </a:prstGeom>
            </p:spPr>
          </p:pic>
        </p:grpSp>
        <p:grpSp>
          <p:nvGrpSpPr>
            <p:cNvPr id="46" name="Group 45">
              <a:extLst>
                <a:ext uri="{FF2B5EF4-FFF2-40B4-BE49-F238E27FC236}">
                  <a16:creationId xmlns:a16="http://schemas.microsoft.com/office/drawing/2014/main" id="{C9683BDB-9989-AAD3-1D24-016E89E5667D}"/>
                </a:ext>
              </a:extLst>
            </p:cNvPr>
            <p:cNvGrpSpPr/>
            <p:nvPr/>
          </p:nvGrpSpPr>
          <p:grpSpPr>
            <a:xfrm>
              <a:off x="1025060" y="10247815"/>
              <a:ext cx="6951482" cy="4497945"/>
              <a:chOff x="720260" y="422565"/>
              <a:chExt cx="6951482" cy="4497945"/>
            </a:xfrm>
          </p:grpSpPr>
          <p:pic>
            <p:nvPicPr>
              <p:cNvPr id="47" name="Picture 46" descr="A blue and white diamond&#10;&#10;Description automatically generated">
                <a:extLst>
                  <a:ext uri="{FF2B5EF4-FFF2-40B4-BE49-F238E27FC236}">
                    <a16:creationId xmlns:a16="http://schemas.microsoft.com/office/drawing/2014/main" id="{CF87D1E4-E03C-F221-25FD-23A97DB57538}"/>
                  </a:ext>
                </a:extLst>
              </p:cNvPr>
              <p:cNvPicPr>
                <a:picLocks noChangeAspect="1"/>
              </p:cNvPicPr>
              <p:nvPr/>
            </p:nvPicPr>
            <p:blipFill>
              <a:blip r:embed="rId3"/>
              <a:stretch>
                <a:fillRect/>
              </a:stretch>
            </p:blipFill>
            <p:spPr>
              <a:xfrm>
                <a:off x="1256229" y="422565"/>
                <a:ext cx="367228" cy="358271"/>
              </a:xfrm>
              <a:prstGeom prst="rect">
                <a:avLst/>
              </a:prstGeom>
            </p:spPr>
          </p:pic>
          <p:pic>
            <p:nvPicPr>
              <p:cNvPr id="48" name="Picture 47" descr="A blue and white diamond&#10;&#10;Description automatically generated">
                <a:extLst>
                  <a:ext uri="{FF2B5EF4-FFF2-40B4-BE49-F238E27FC236}">
                    <a16:creationId xmlns:a16="http://schemas.microsoft.com/office/drawing/2014/main" id="{643A6F3B-799F-B1D6-E5FB-E2ED0AFA59F0}"/>
                  </a:ext>
                </a:extLst>
              </p:cNvPr>
              <p:cNvPicPr>
                <a:picLocks noChangeAspect="1"/>
              </p:cNvPicPr>
              <p:nvPr/>
            </p:nvPicPr>
            <p:blipFill>
              <a:blip r:embed="rId4"/>
              <a:stretch>
                <a:fillRect/>
              </a:stretch>
            </p:blipFill>
            <p:spPr>
              <a:xfrm>
                <a:off x="6677755" y="2501426"/>
                <a:ext cx="290344" cy="283262"/>
              </a:xfrm>
              <a:prstGeom prst="rect">
                <a:avLst/>
              </a:prstGeom>
            </p:spPr>
          </p:pic>
          <p:pic>
            <p:nvPicPr>
              <p:cNvPr id="49" name="Picture 48" descr="A blue and white diamond&#10;&#10;Description automatically generated">
                <a:extLst>
                  <a:ext uri="{FF2B5EF4-FFF2-40B4-BE49-F238E27FC236}">
                    <a16:creationId xmlns:a16="http://schemas.microsoft.com/office/drawing/2014/main" id="{66988383-7567-1D08-A490-64F251D04DD8}"/>
                  </a:ext>
                </a:extLst>
              </p:cNvPr>
              <p:cNvPicPr>
                <a:picLocks noChangeAspect="1"/>
              </p:cNvPicPr>
              <p:nvPr/>
            </p:nvPicPr>
            <p:blipFill>
              <a:blip r:embed="rId4"/>
              <a:stretch>
                <a:fillRect/>
              </a:stretch>
            </p:blipFill>
            <p:spPr>
              <a:xfrm>
                <a:off x="720260" y="2827215"/>
                <a:ext cx="679163" cy="662598"/>
              </a:xfrm>
              <a:prstGeom prst="rect">
                <a:avLst/>
              </a:prstGeom>
            </p:spPr>
          </p:pic>
          <p:pic>
            <p:nvPicPr>
              <p:cNvPr id="50" name="Picture 49" descr="A blue and white diamond&#10;&#10;Description automatically generated">
                <a:extLst>
                  <a:ext uri="{FF2B5EF4-FFF2-40B4-BE49-F238E27FC236}">
                    <a16:creationId xmlns:a16="http://schemas.microsoft.com/office/drawing/2014/main" id="{EDE99F51-19C9-E680-9064-493BCA814C03}"/>
                  </a:ext>
                </a:extLst>
              </p:cNvPr>
              <p:cNvPicPr>
                <a:picLocks noChangeAspect="1"/>
              </p:cNvPicPr>
              <p:nvPr/>
            </p:nvPicPr>
            <p:blipFill>
              <a:blip r:embed="rId4"/>
              <a:stretch>
                <a:fillRect/>
              </a:stretch>
            </p:blipFill>
            <p:spPr>
              <a:xfrm>
                <a:off x="6992579" y="4257912"/>
                <a:ext cx="679163" cy="662598"/>
              </a:xfrm>
              <a:prstGeom prst="rect">
                <a:avLst/>
              </a:prstGeom>
            </p:spPr>
          </p:pic>
        </p:grpSp>
      </p:grpSp>
      <p:grpSp>
        <p:nvGrpSpPr>
          <p:cNvPr id="40" name="Group 39">
            <a:extLst>
              <a:ext uri="{FF2B5EF4-FFF2-40B4-BE49-F238E27FC236}">
                <a16:creationId xmlns:a16="http://schemas.microsoft.com/office/drawing/2014/main" id="{B842197E-4264-CF7D-B945-AC79EE4EBC61}"/>
              </a:ext>
            </a:extLst>
          </p:cNvPr>
          <p:cNvGrpSpPr/>
          <p:nvPr/>
        </p:nvGrpSpPr>
        <p:grpSpPr>
          <a:xfrm>
            <a:off x="-560904" y="-115254"/>
            <a:ext cx="9823039" cy="15605027"/>
            <a:chOff x="-560904" y="-115254"/>
            <a:chExt cx="9823039" cy="15605027"/>
          </a:xfrm>
        </p:grpSpPr>
        <p:grpSp>
          <p:nvGrpSpPr>
            <p:cNvPr id="17" name="Group 16">
              <a:extLst>
                <a:ext uri="{FF2B5EF4-FFF2-40B4-BE49-F238E27FC236}">
                  <a16:creationId xmlns:a16="http://schemas.microsoft.com/office/drawing/2014/main" id="{67C3382E-F809-E06D-22AC-7D1BE4E8129D}"/>
                </a:ext>
              </a:extLst>
            </p:cNvPr>
            <p:cNvGrpSpPr/>
            <p:nvPr/>
          </p:nvGrpSpPr>
          <p:grpSpPr>
            <a:xfrm>
              <a:off x="-339582" y="-115254"/>
              <a:ext cx="9601717" cy="5263798"/>
              <a:chOff x="-339582" y="-115254"/>
              <a:chExt cx="9601717" cy="5263798"/>
            </a:xfrm>
          </p:grpSpPr>
          <p:pic>
            <p:nvPicPr>
              <p:cNvPr id="13" name="Picture 12" descr="A blue and white diamond&#10;&#10;Description automatically generated">
                <a:extLst>
                  <a:ext uri="{FF2B5EF4-FFF2-40B4-BE49-F238E27FC236}">
                    <a16:creationId xmlns:a16="http://schemas.microsoft.com/office/drawing/2014/main" id="{D154A77B-F99F-08FF-E895-2C3CA277FEDD}"/>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339582" y="1159240"/>
                <a:ext cx="679163" cy="662598"/>
              </a:xfrm>
              <a:prstGeom prst="rect">
                <a:avLst/>
              </a:prstGeom>
            </p:spPr>
          </p:pic>
          <p:pic>
            <p:nvPicPr>
              <p:cNvPr id="7" name="Picture 6" descr="A blue and white diamond&#10;&#10;Description automatically generated">
                <a:extLst>
                  <a:ext uri="{FF2B5EF4-FFF2-40B4-BE49-F238E27FC236}">
                    <a16:creationId xmlns:a16="http://schemas.microsoft.com/office/drawing/2014/main" id="{7A30A846-0682-92BF-5D49-A454C5BC3C7A}"/>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4807878" y="-115254"/>
                <a:ext cx="236270" cy="230507"/>
              </a:xfrm>
              <a:prstGeom prst="rect">
                <a:avLst/>
              </a:prstGeom>
            </p:spPr>
          </p:pic>
          <p:pic>
            <p:nvPicPr>
              <p:cNvPr id="8" name="Picture 7" descr="A blue and white diamond&#10;&#10;Description automatically generated">
                <a:extLst>
                  <a:ext uri="{FF2B5EF4-FFF2-40B4-BE49-F238E27FC236}">
                    <a16:creationId xmlns:a16="http://schemas.microsoft.com/office/drawing/2014/main" id="{1F212D7B-12BC-BE6C-AFCE-57A01991ACF3}"/>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2676382" y="3004057"/>
                <a:ext cx="153863" cy="150110"/>
              </a:xfrm>
              <a:prstGeom prst="rect">
                <a:avLst/>
              </a:prstGeom>
            </p:spPr>
          </p:pic>
          <p:pic>
            <p:nvPicPr>
              <p:cNvPr id="10" name="Picture 9" descr="A blue and white diamond&#10;&#10;Description automatically generated">
                <a:extLst>
                  <a:ext uri="{FF2B5EF4-FFF2-40B4-BE49-F238E27FC236}">
                    <a16:creationId xmlns:a16="http://schemas.microsoft.com/office/drawing/2014/main" id="{0CEF4AAD-1412-8345-5FAD-5449F1606DBF}"/>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602125" y="4918037"/>
                <a:ext cx="236270" cy="230507"/>
              </a:xfrm>
              <a:prstGeom prst="rect">
                <a:avLst/>
              </a:prstGeom>
            </p:spPr>
          </p:pic>
          <p:pic>
            <p:nvPicPr>
              <p:cNvPr id="11" name="Picture 10" descr="A blue and white diamond&#10;&#10;Description automatically generated">
                <a:extLst>
                  <a:ext uri="{FF2B5EF4-FFF2-40B4-BE49-F238E27FC236}">
                    <a16:creationId xmlns:a16="http://schemas.microsoft.com/office/drawing/2014/main" id="{02A444CD-7960-DC52-4BE0-711045F7FF55}"/>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9025865" y="4787620"/>
                <a:ext cx="236270" cy="230507"/>
              </a:xfrm>
              <a:prstGeom prst="rect">
                <a:avLst/>
              </a:prstGeom>
            </p:spPr>
          </p:pic>
          <p:pic>
            <p:nvPicPr>
              <p:cNvPr id="12" name="Picture 11" descr="A blue and white diamond&#10;&#10;Description automatically generated">
                <a:extLst>
                  <a:ext uri="{FF2B5EF4-FFF2-40B4-BE49-F238E27FC236}">
                    <a16:creationId xmlns:a16="http://schemas.microsoft.com/office/drawing/2014/main" id="{54AAFA20-007F-9DE5-DA37-06AEA11C3064}"/>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9025865" y="2129917"/>
                <a:ext cx="236270" cy="230507"/>
              </a:xfrm>
              <a:prstGeom prst="rect">
                <a:avLst/>
              </a:prstGeom>
            </p:spPr>
          </p:pic>
        </p:grpSp>
        <p:grpSp>
          <p:nvGrpSpPr>
            <p:cNvPr id="19" name="Group 18">
              <a:extLst>
                <a:ext uri="{FF2B5EF4-FFF2-40B4-BE49-F238E27FC236}">
                  <a16:creationId xmlns:a16="http://schemas.microsoft.com/office/drawing/2014/main" id="{799E35D2-D68D-058B-868A-966D3016A2DC}"/>
                </a:ext>
              </a:extLst>
            </p:cNvPr>
            <p:cNvGrpSpPr/>
            <p:nvPr/>
          </p:nvGrpSpPr>
          <p:grpSpPr>
            <a:xfrm>
              <a:off x="-560904" y="4965342"/>
              <a:ext cx="9601717" cy="5263798"/>
              <a:chOff x="-339582" y="-115254"/>
              <a:chExt cx="9601717" cy="5263798"/>
            </a:xfrm>
          </p:grpSpPr>
          <p:pic>
            <p:nvPicPr>
              <p:cNvPr id="20" name="Picture 19" descr="A blue and white diamond&#10;&#10;Description automatically generated">
                <a:extLst>
                  <a:ext uri="{FF2B5EF4-FFF2-40B4-BE49-F238E27FC236}">
                    <a16:creationId xmlns:a16="http://schemas.microsoft.com/office/drawing/2014/main" id="{6B06CBFF-A3F4-D0EE-6033-BBE11C4196DA}"/>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339582" y="1159240"/>
                <a:ext cx="679163" cy="662598"/>
              </a:xfrm>
              <a:prstGeom prst="rect">
                <a:avLst/>
              </a:prstGeom>
            </p:spPr>
          </p:pic>
          <p:pic>
            <p:nvPicPr>
              <p:cNvPr id="21" name="Picture 20" descr="A blue and white diamond&#10;&#10;Description automatically generated">
                <a:extLst>
                  <a:ext uri="{FF2B5EF4-FFF2-40B4-BE49-F238E27FC236}">
                    <a16:creationId xmlns:a16="http://schemas.microsoft.com/office/drawing/2014/main" id="{94AFFE6C-B811-606F-943B-FAF14C86EDCF}"/>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4807878" y="-115254"/>
                <a:ext cx="236270" cy="230507"/>
              </a:xfrm>
              <a:prstGeom prst="rect">
                <a:avLst/>
              </a:prstGeom>
            </p:spPr>
          </p:pic>
          <p:pic>
            <p:nvPicPr>
              <p:cNvPr id="22" name="Picture 21" descr="A blue and white diamond&#10;&#10;Description automatically generated">
                <a:extLst>
                  <a:ext uri="{FF2B5EF4-FFF2-40B4-BE49-F238E27FC236}">
                    <a16:creationId xmlns:a16="http://schemas.microsoft.com/office/drawing/2014/main" id="{19F31A40-180B-C7E5-EB56-5E7B41F6C27B}"/>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2676382" y="3004057"/>
                <a:ext cx="153863" cy="150110"/>
              </a:xfrm>
              <a:prstGeom prst="rect">
                <a:avLst/>
              </a:prstGeom>
            </p:spPr>
          </p:pic>
          <p:pic>
            <p:nvPicPr>
              <p:cNvPr id="23" name="Picture 22" descr="A blue and white diamond&#10;&#10;Description automatically generated">
                <a:extLst>
                  <a:ext uri="{FF2B5EF4-FFF2-40B4-BE49-F238E27FC236}">
                    <a16:creationId xmlns:a16="http://schemas.microsoft.com/office/drawing/2014/main" id="{DE2EE58F-1CCE-FDC6-F2FA-B6A481B0AD69}"/>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602125" y="4918037"/>
                <a:ext cx="236270" cy="230507"/>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6AC37F29-B09A-938B-4ACA-BC049E6539DE}"/>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9025865" y="4787620"/>
                <a:ext cx="236270" cy="230507"/>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B3FA2C81-2AA7-5FFE-EF37-09616CC68FE1}"/>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9025865" y="2129917"/>
                <a:ext cx="236270" cy="230507"/>
              </a:xfrm>
              <a:prstGeom prst="rect">
                <a:avLst/>
              </a:prstGeom>
            </p:spPr>
          </p:pic>
        </p:grpSp>
        <p:grpSp>
          <p:nvGrpSpPr>
            <p:cNvPr id="33" name="Group 32">
              <a:extLst>
                <a:ext uri="{FF2B5EF4-FFF2-40B4-BE49-F238E27FC236}">
                  <a16:creationId xmlns:a16="http://schemas.microsoft.com/office/drawing/2014/main" id="{7D76A113-DB8C-65D8-779A-662F1766D964}"/>
                </a:ext>
              </a:extLst>
            </p:cNvPr>
            <p:cNvGrpSpPr/>
            <p:nvPr/>
          </p:nvGrpSpPr>
          <p:grpSpPr>
            <a:xfrm>
              <a:off x="-457665" y="10225975"/>
              <a:ext cx="9601717" cy="5263798"/>
              <a:chOff x="-339582" y="-115254"/>
              <a:chExt cx="9601717" cy="5263798"/>
            </a:xfrm>
          </p:grpSpPr>
          <p:pic>
            <p:nvPicPr>
              <p:cNvPr id="34" name="Picture 33" descr="A blue and white diamond&#10;&#10;Description automatically generated">
                <a:extLst>
                  <a:ext uri="{FF2B5EF4-FFF2-40B4-BE49-F238E27FC236}">
                    <a16:creationId xmlns:a16="http://schemas.microsoft.com/office/drawing/2014/main" id="{A1A454AC-6653-50C7-7EF1-09E611CEBC09}"/>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339582" y="1159240"/>
                <a:ext cx="679163" cy="662598"/>
              </a:xfrm>
              <a:prstGeom prst="rect">
                <a:avLst/>
              </a:prstGeom>
            </p:spPr>
          </p:pic>
          <p:pic>
            <p:nvPicPr>
              <p:cNvPr id="35" name="Picture 34" descr="A blue and white diamond&#10;&#10;Description automatically generated">
                <a:extLst>
                  <a:ext uri="{FF2B5EF4-FFF2-40B4-BE49-F238E27FC236}">
                    <a16:creationId xmlns:a16="http://schemas.microsoft.com/office/drawing/2014/main" id="{2A071B0F-5BFB-39DA-98FA-B3758713CB9D}"/>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4807878" y="-115254"/>
                <a:ext cx="236270" cy="230507"/>
              </a:xfrm>
              <a:prstGeom prst="rect">
                <a:avLst/>
              </a:prstGeom>
            </p:spPr>
          </p:pic>
          <p:pic>
            <p:nvPicPr>
              <p:cNvPr id="36" name="Picture 35" descr="A blue and white diamond&#10;&#10;Description automatically generated">
                <a:extLst>
                  <a:ext uri="{FF2B5EF4-FFF2-40B4-BE49-F238E27FC236}">
                    <a16:creationId xmlns:a16="http://schemas.microsoft.com/office/drawing/2014/main" id="{2B98E075-95C6-F698-B7F3-D8076A55EDE8}"/>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2676382" y="3004057"/>
                <a:ext cx="153863" cy="150110"/>
              </a:xfrm>
              <a:prstGeom prst="rect">
                <a:avLst/>
              </a:prstGeom>
            </p:spPr>
          </p:pic>
          <p:pic>
            <p:nvPicPr>
              <p:cNvPr id="37" name="Picture 36" descr="A blue and white diamond&#10;&#10;Description automatically generated">
                <a:extLst>
                  <a:ext uri="{FF2B5EF4-FFF2-40B4-BE49-F238E27FC236}">
                    <a16:creationId xmlns:a16="http://schemas.microsoft.com/office/drawing/2014/main" id="{1921C1F5-9959-62FD-9EAC-A8B874635246}"/>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602125" y="4918037"/>
                <a:ext cx="236270" cy="230507"/>
              </a:xfrm>
              <a:prstGeom prst="rect">
                <a:avLst/>
              </a:prstGeom>
            </p:spPr>
          </p:pic>
          <p:pic>
            <p:nvPicPr>
              <p:cNvPr id="38" name="Picture 37" descr="A blue and white diamond&#10;&#10;Description automatically generated">
                <a:extLst>
                  <a:ext uri="{FF2B5EF4-FFF2-40B4-BE49-F238E27FC236}">
                    <a16:creationId xmlns:a16="http://schemas.microsoft.com/office/drawing/2014/main" id="{5376E1E6-7EBB-C441-E018-D189C91CE552}"/>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9025865" y="4787620"/>
                <a:ext cx="236270" cy="230507"/>
              </a:xfrm>
              <a:prstGeom prst="rect">
                <a:avLst/>
              </a:prstGeom>
            </p:spPr>
          </p:pic>
          <p:pic>
            <p:nvPicPr>
              <p:cNvPr id="39" name="Picture 38" descr="A blue and white diamond&#10;&#10;Description automatically generated">
                <a:extLst>
                  <a:ext uri="{FF2B5EF4-FFF2-40B4-BE49-F238E27FC236}">
                    <a16:creationId xmlns:a16="http://schemas.microsoft.com/office/drawing/2014/main" id="{D884957B-848E-8D3C-6539-AB98C3748502}"/>
                  </a:ext>
                </a:extLst>
              </p:cNvPr>
              <p:cNvPicPr>
                <a:picLocks noChangeAspect="1"/>
              </p:cNvPicPr>
              <p:nvPr/>
            </p:nvPicPr>
            <p:blipFill>
              <a:blip r:embed="rId5">
                <a:extLst>
                  <a:ext uri="{BEBA8EAE-BF5A-486C-A8C5-ECC9F3942E4B}">
                    <a14:imgProps xmlns:a14="http://schemas.microsoft.com/office/drawing/2010/main">
                      <a14:imgLayer r:embed="rId6">
                        <a14:imgEffect>
                          <a14:artisticBlur/>
                        </a14:imgEffect>
                      </a14:imgLayer>
                    </a14:imgProps>
                  </a:ext>
                </a:extLst>
              </a:blip>
              <a:stretch>
                <a:fillRect/>
              </a:stretch>
            </p:blipFill>
            <p:spPr>
              <a:xfrm>
                <a:off x="9025865" y="2129917"/>
                <a:ext cx="236270" cy="230507"/>
              </a:xfrm>
              <a:prstGeom prst="rect">
                <a:avLst/>
              </a:prstGeom>
            </p:spPr>
          </p:pic>
        </p:grpSp>
      </p:grpSp>
      <p:sp>
        <p:nvSpPr>
          <p:cNvPr id="162" name="Google Shape;162;p38"/>
          <p:cNvSpPr txBox="1">
            <a:spLocks noGrp="1"/>
          </p:cNvSpPr>
          <p:nvPr>
            <p:ph type="ctrTitle"/>
          </p:nvPr>
        </p:nvSpPr>
        <p:spPr>
          <a:xfrm>
            <a:off x="2175899" y="1865967"/>
            <a:ext cx="4792200" cy="758408"/>
          </a:xfrm>
          <a:prstGeom prst="rect">
            <a:avLst/>
          </a:prstGeom>
          <a:ln>
            <a:noFill/>
          </a:ln>
          <a:effectLst>
            <a:outerShdw blurRad="142875" dist="19050" dir="8760000" algn="bl" rotWithShape="0">
              <a:srgbClr val="76A5AF">
                <a:alpha val="50000"/>
              </a:srgbClr>
            </a:outerShdw>
          </a:effectLst>
        </p:spPr>
        <p:txBody>
          <a:bodyPr spcFirstLastPara="1" wrap="square" lIns="91425" tIns="91425" rIns="91425" bIns="91425" anchor="b" anchorCtr="0">
            <a:noAutofit/>
          </a:bodyPr>
          <a:lstStyle/>
          <a:p>
            <a:pPr marL="0" lvl="0" indent="0" rtl="0">
              <a:spcBef>
                <a:spcPts val="0"/>
              </a:spcBef>
              <a:spcAft>
                <a:spcPts val="0"/>
              </a:spcAft>
              <a:buNone/>
            </a:pPr>
            <a:r>
              <a:rPr lang="en-US" sz="4800" dirty="0">
                <a:gradFill flip="none" rotWithShape="1">
                  <a:gsLst>
                    <a:gs pos="0">
                      <a:srgbClr val="211B55"/>
                    </a:gs>
                    <a:gs pos="50000">
                      <a:srgbClr val="9C99D7"/>
                    </a:gs>
                    <a:gs pos="100000">
                      <a:srgbClr val="241E58"/>
                    </a:gs>
                  </a:gsLst>
                  <a:lin ang="15600000" scaled="0"/>
                  <a:tileRect/>
                </a:gradFill>
              </a:rPr>
              <a:t>MetanzaNite</a:t>
            </a:r>
          </a:p>
        </p:txBody>
      </p:sp>
      <p:sp>
        <p:nvSpPr>
          <p:cNvPr id="163" name="Google Shape;163;p38"/>
          <p:cNvSpPr txBox="1">
            <a:spLocks noGrp="1"/>
          </p:cNvSpPr>
          <p:nvPr>
            <p:ph type="subTitle" idx="1"/>
          </p:nvPr>
        </p:nvSpPr>
        <p:spPr>
          <a:xfrm>
            <a:off x="2044198" y="3872655"/>
            <a:ext cx="5055600" cy="464700"/>
          </a:xfrm>
          <a:prstGeom prst="rect">
            <a:avLst/>
          </a:prstGeom>
        </p:spPr>
        <p:txBody>
          <a:bodyPr spcFirstLastPara="1" wrap="square" lIns="91425" tIns="91425" rIns="91425" bIns="91425" anchor="t" anchorCtr="0">
            <a:noAutofit/>
          </a:bodyPr>
          <a:lstStyle/>
          <a:p>
            <a:pPr marL="0" lvl="0" indent="0" rtl="0">
              <a:spcBef>
                <a:spcPts val="0"/>
              </a:spcBef>
              <a:spcAft>
                <a:spcPts val="0"/>
              </a:spcAft>
              <a:buNone/>
            </a:pPr>
            <a:r>
              <a:rPr lang="en-US" i="1" dirty="0"/>
              <a:t>ETHICAL</a:t>
            </a:r>
            <a:r>
              <a:rPr lang="en-US" dirty="0"/>
              <a:t> </a:t>
            </a:r>
            <a:r>
              <a:rPr lang="en-US" i="1" dirty="0"/>
              <a:t>MINING</a:t>
            </a:r>
            <a:r>
              <a:rPr lang="en-US" dirty="0"/>
              <a:t>, </a:t>
            </a:r>
            <a:r>
              <a:rPr lang="en-US" i="1" dirty="0"/>
              <a:t>TRANSPARENCY</a:t>
            </a:r>
            <a:r>
              <a:rPr lang="en-US" dirty="0"/>
              <a:t>, </a:t>
            </a:r>
            <a:r>
              <a:rPr lang="en-US" i="1" dirty="0"/>
              <a:t>AND</a:t>
            </a:r>
            <a:r>
              <a:rPr lang="en-US" dirty="0"/>
              <a:t> </a:t>
            </a:r>
            <a:r>
              <a:rPr lang="en-US" i="1" dirty="0"/>
              <a:t>SECURITY</a:t>
            </a:r>
          </a:p>
        </p:txBody>
      </p:sp>
      <p:sp>
        <p:nvSpPr>
          <p:cNvPr id="164" name="Google Shape;164;p38"/>
          <p:cNvSpPr txBox="1">
            <a:spLocks noGrp="1"/>
          </p:cNvSpPr>
          <p:nvPr>
            <p:ph type="ctrTitle"/>
          </p:nvPr>
        </p:nvSpPr>
        <p:spPr>
          <a:xfrm>
            <a:off x="2440112" y="2624375"/>
            <a:ext cx="4263774" cy="1189076"/>
          </a:xfrm>
          <a:prstGeom prst="rect">
            <a:avLst/>
          </a:prstGeom>
          <a:effectLst>
            <a:outerShdw blurRad="100013" dist="19050" dir="8460000" algn="bl" rotWithShape="0">
              <a:srgbClr val="76A5AF">
                <a:alpha val="50000"/>
              </a:srgbClr>
            </a:outerShdw>
          </a:effectLst>
        </p:spPr>
        <p:txBody>
          <a:bodyPr spcFirstLastPara="1" wrap="square" lIns="91425" tIns="91425" rIns="91425" bIns="91425" anchor="b" anchorCtr="0">
            <a:noAutofit/>
          </a:bodyPr>
          <a:lstStyle/>
          <a:p>
            <a:pPr marL="0" lvl="0" indent="0" rtl="0">
              <a:spcBef>
                <a:spcPts val="0"/>
              </a:spcBef>
              <a:spcAft>
                <a:spcPts val="0"/>
              </a:spcAft>
              <a:buNone/>
            </a:pPr>
            <a:r>
              <a:rPr lang="en-US" sz="2200" b="0" dirty="0">
                <a:latin typeface="Montserrat ExtraLight"/>
                <a:ea typeface="Montserrat ExtraLight"/>
                <a:cs typeface="Montserrat ExtraLight"/>
                <a:sym typeface="Montserrat ExtraLight"/>
              </a:rPr>
              <a:t>Revolutionizing Tanzanite Industry with Blockchain Technology</a:t>
            </a:r>
            <a:endParaRPr sz="2200" b="0" dirty="0">
              <a:latin typeface="Montserrat ExtraLight"/>
              <a:ea typeface="Montserrat ExtraLight"/>
              <a:cs typeface="Montserrat ExtraLight"/>
              <a:sym typeface="Montserrat ExtraLight"/>
            </a:endParaRPr>
          </a:p>
        </p:txBody>
      </p:sp>
      <p:cxnSp>
        <p:nvCxnSpPr>
          <p:cNvPr id="165" name="Google Shape;165;p38"/>
          <p:cNvCxnSpPr/>
          <p:nvPr/>
        </p:nvCxnSpPr>
        <p:spPr>
          <a:xfrm>
            <a:off x="3190500" y="2565172"/>
            <a:ext cx="2763000" cy="0"/>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pic>
        <p:nvPicPr>
          <p:cNvPr id="4" name="Picture 3">
            <a:extLst>
              <a:ext uri="{FF2B5EF4-FFF2-40B4-BE49-F238E27FC236}">
                <a16:creationId xmlns:a16="http://schemas.microsoft.com/office/drawing/2014/main" id="{0C640E03-829B-E77B-8235-CBDE34A257D0}"/>
              </a:ext>
            </a:extLst>
          </p:cNvPr>
          <p:cNvPicPr>
            <a:picLocks noChangeAspect="1"/>
          </p:cNvPicPr>
          <p:nvPr/>
        </p:nvPicPr>
        <p:blipFill>
          <a:blip r:embed="rId7"/>
          <a:stretch>
            <a:fillRect/>
          </a:stretch>
        </p:blipFill>
        <p:spPr>
          <a:xfrm>
            <a:off x="3683645" y="75669"/>
            <a:ext cx="1776707" cy="2023980"/>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 name="Group 80">
            <a:extLst>
              <a:ext uri="{FF2B5EF4-FFF2-40B4-BE49-F238E27FC236}">
                <a16:creationId xmlns:a16="http://schemas.microsoft.com/office/drawing/2014/main" id="{3507F227-6E27-C782-47C8-1DA7F3C3CF49}"/>
              </a:ext>
            </a:extLst>
          </p:cNvPr>
          <p:cNvGrpSpPr/>
          <p:nvPr/>
        </p:nvGrpSpPr>
        <p:grpSpPr>
          <a:xfrm>
            <a:off x="-560904" y="-1864930"/>
            <a:ext cx="9823039" cy="15605027"/>
            <a:chOff x="-560904" y="-115254"/>
            <a:chExt cx="9823039" cy="15605027"/>
          </a:xfrm>
        </p:grpSpPr>
        <p:grpSp>
          <p:nvGrpSpPr>
            <p:cNvPr id="82" name="Group 81">
              <a:extLst>
                <a:ext uri="{FF2B5EF4-FFF2-40B4-BE49-F238E27FC236}">
                  <a16:creationId xmlns:a16="http://schemas.microsoft.com/office/drawing/2014/main" id="{1B2CEB69-73F4-B8DD-3F49-2686D77330C5}"/>
                </a:ext>
              </a:extLst>
            </p:cNvPr>
            <p:cNvGrpSpPr/>
            <p:nvPr/>
          </p:nvGrpSpPr>
          <p:grpSpPr>
            <a:xfrm>
              <a:off x="-339582" y="-115254"/>
              <a:ext cx="9601717" cy="5263798"/>
              <a:chOff x="-339582" y="-115254"/>
              <a:chExt cx="9601717" cy="5263798"/>
            </a:xfrm>
          </p:grpSpPr>
          <p:pic>
            <p:nvPicPr>
              <p:cNvPr id="97" name="Picture 96" descr="A blue and white diamond&#10;&#10;Description automatically generated">
                <a:extLst>
                  <a:ext uri="{FF2B5EF4-FFF2-40B4-BE49-F238E27FC236}">
                    <a16:creationId xmlns:a16="http://schemas.microsoft.com/office/drawing/2014/main" id="{FE4418EC-40A4-326D-D7D1-E8CE0CC6E6A0}"/>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339582" y="1159240"/>
                <a:ext cx="679163" cy="662598"/>
              </a:xfrm>
              <a:prstGeom prst="rect">
                <a:avLst/>
              </a:prstGeom>
            </p:spPr>
          </p:pic>
          <p:pic>
            <p:nvPicPr>
              <p:cNvPr id="98" name="Picture 97" descr="A blue and white diamond&#10;&#10;Description automatically generated">
                <a:extLst>
                  <a:ext uri="{FF2B5EF4-FFF2-40B4-BE49-F238E27FC236}">
                    <a16:creationId xmlns:a16="http://schemas.microsoft.com/office/drawing/2014/main" id="{6513AC12-4284-82A9-F5B5-53D3A58339AA}"/>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4807878" y="-115254"/>
                <a:ext cx="236270" cy="230507"/>
              </a:xfrm>
              <a:prstGeom prst="rect">
                <a:avLst/>
              </a:prstGeom>
            </p:spPr>
          </p:pic>
          <p:pic>
            <p:nvPicPr>
              <p:cNvPr id="99" name="Picture 98" descr="A blue and white diamond&#10;&#10;Description automatically generated">
                <a:extLst>
                  <a:ext uri="{FF2B5EF4-FFF2-40B4-BE49-F238E27FC236}">
                    <a16:creationId xmlns:a16="http://schemas.microsoft.com/office/drawing/2014/main" id="{99C9348D-2F39-EAFA-50C4-CA9FEBD07D96}"/>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2676382" y="3004057"/>
                <a:ext cx="153863" cy="150110"/>
              </a:xfrm>
              <a:prstGeom prst="rect">
                <a:avLst/>
              </a:prstGeom>
            </p:spPr>
          </p:pic>
          <p:pic>
            <p:nvPicPr>
              <p:cNvPr id="100" name="Picture 99" descr="A blue and white diamond&#10;&#10;Description automatically generated">
                <a:extLst>
                  <a:ext uri="{FF2B5EF4-FFF2-40B4-BE49-F238E27FC236}">
                    <a16:creationId xmlns:a16="http://schemas.microsoft.com/office/drawing/2014/main" id="{BE308E97-9F31-1457-56BE-136C804DA575}"/>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602125" y="4918037"/>
                <a:ext cx="236270" cy="230507"/>
              </a:xfrm>
              <a:prstGeom prst="rect">
                <a:avLst/>
              </a:prstGeom>
            </p:spPr>
          </p:pic>
          <p:pic>
            <p:nvPicPr>
              <p:cNvPr id="101" name="Picture 100" descr="A blue and white diamond&#10;&#10;Description automatically generated">
                <a:extLst>
                  <a:ext uri="{FF2B5EF4-FFF2-40B4-BE49-F238E27FC236}">
                    <a16:creationId xmlns:a16="http://schemas.microsoft.com/office/drawing/2014/main" id="{8409018C-871C-8DDF-77FB-89F9A1080230}"/>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4787620"/>
                <a:ext cx="236270" cy="230507"/>
              </a:xfrm>
              <a:prstGeom prst="rect">
                <a:avLst/>
              </a:prstGeom>
            </p:spPr>
          </p:pic>
          <p:pic>
            <p:nvPicPr>
              <p:cNvPr id="102" name="Picture 101" descr="A blue and white diamond&#10;&#10;Description automatically generated">
                <a:extLst>
                  <a:ext uri="{FF2B5EF4-FFF2-40B4-BE49-F238E27FC236}">
                    <a16:creationId xmlns:a16="http://schemas.microsoft.com/office/drawing/2014/main" id="{BF91D0A6-670E-C526-0478-A2C04714A196}"/>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2129917"/>
                <a:ext cx="236270" cy="230507"/>
              </a:xfrm>
              <a:prstGeom prst="rect">
                <a:avLst/>
              </a:prstGeom>
            </p:spPr>
          </p:pic>
        </p:grpSp>
        <p:grpSp>
          <p:nvGrpSpPr>
            <p:cNvPr id="83" name="Group 82">
              <a:extLst>
                <a:ext uri="{FF2B5EF4-FFF2-40B4-BE49-F238E27FC236}">
                  <a16:creationId xmlns:a16="http://schemas.microsoft.com/office/drawing/2014/main" id="{91B83E12-A0E7-C7F7-D78F-2E6F05E4E1AC}"/>
                </a:ext>
              </a:extLst>
            </p:cNvPr>
            <p:cNvGrpSpPr/>
            <p:nvPr/>
          </p:nvGrpSpPr>
          <p:grpSpPr>
            <a:xfrm>
              <a:off x="-560904" y="4965342"/>
              <a:ext cx="9601717" cy="5263798"/>
              <a:chOff x="-339582" y="-115254"/>
              <a:chExt cx="9601717" cy="5263798"/>
            </a:xfrm>
          </p:grpSpPr>
          <p:pic>
            <p:nvPicPr>
              <p:cNvPr id="91" name="Picture 90" descr="A blue and white diamond&#10;&#10;Description automatically generated">
                <a:extLst>
                  <a:ext uri="{FF2B5EF4-FFF2-40B4-BE49-F238E27FC236}">
                    <a16:creationId xmlns:a16="http://schemas.microsoft.com/office/drawing/2014/main" id="{AD3B0BB2-AE9B-A68A-096A-D5A19FB77223}"/>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339582" y="1159240"/>
                <a:ext cx="679163" cy="662598"/>
              </a:xfrm>
              <a:prstGeom prst="rect">
                <a:avLst/>
              </a:prstGeom>
            </p:spPr>
          </p:pic>
          <p:pic>
            <p:nvPicPr>
              <p:cNvPr id="92" name="Picture 91" descr="A blue and white diamond&#10;&#10;Description automatically generated">
                <a:extLst>
                  <a:ext uri="{FF2B5EF4-FFF2-40B4-BE49-F238E27FC236}">
                    <a16:creationId xmlns:a16="http://schemas.microsoft.com/office/drawing/2014/main" id="{FF26C8F9-385C-E4FE-B6A8-BA026AC01E0A}"/>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4807878" y="-115254"/>
                <a:ext cx="236270" cy="230507"/>
              </a:xfrm>
              <a:prstGeom prst="rect">
                <a:avLst/>
              </a:prstGeom>
            </p:spPr>
          </p:pic>
          <p:pic>
            <p:nvPicPr>
              <p:cNvPr id="93" name="Picture 92" descr="A blue and white diamond&#10;&#10;Description automatically generated">
                <a:extLst>
                  <a:ext uri="{FF2B5EF4-FFF2-40B4-BE49-F238E27FC236}">
                    <a16:creationId xmlns:a16="http://schemas.microsoft.com/office/drawing/2014/main" id="{F3663513-5D37-598E-2612-458A671AB217}"/>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2676382" y="3004057"/>
                <a:ext cx="153863" cy="150110"/>
              </a:xfrm>
              <a:prstGeom prst="rect">
                <a:avLst/>
              </a:prstGeom>
            </p:spPr>
          </p:pic>
          <p:pic>
            <p:nvPicPr>
              <p:cNvPr id="94" name="Picture 93" descr="A blue and white diamond&#10;&#10;Description automatically generated">
                <a:extLst>
                  <a:ext uri="{FF2B5EF4-FFF2-40B4-BE49-F238E27FC236}">
                    <a16:creationId xmlns:a16="http://schemas.microsoft.com/office/drawing/2014/main" id="{5AAD7BE8-50C5-88ED-7A3A-CD415EB16E3B}"/>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602125" y="4918037"/>
                <a:ext cx="236270" cy="230507"/>
              </a:xfrm>
              <a:prstGeom prst="rect">
                <a:avLst/>
              </a:prstGeom>
            </p:spPr>
          </p:pic>
          <p:pic>
            <p:nvPicPr>
              <p:cNvPr id="95" name="Picture 94" descr="A blue and white diamond&#10;&#10;Description automatically generated">
                <a:extLst>
                  <a:ext uri="{FF2B5EF4-FFF2-40B4-BE49-F238E27FC236}">
                    <a16:creationId xmlns:a16="http://schemas.microsoft.com/office/drawing/2014/main" id="{742F7385-6E55-9C55-EA85-349016160070}"/>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4787620"/>
                <a:ext cx="236270" cy="230507"/>
              </a:xfrm>
              <a:prstGeom prst="rect">
                <a:avLst/>
              </a:prstGeom>
            </p:spPr>
          </p:pic>
          <p:pic>
            <p:nvPicPr>
              <p:cNvPr id="96" name="Picture 95" descr="A blue and white diamond&#10;&#10;Description automatically generated">
                <a:extLst>
                  <a:ext uri="{FF2B5EF4-FFF2-40B4-BE49-F238E27FC236}">
                    <a16:creationId xmlns:a16="http://schemas.microsoft.com/office/drawing/2014/main" id="{5DF3E3EC-6090-5510-5438-5835C4FEA4DD}"/>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2129917"/>
                <a:ext cx="236270" cy="230507"/>
              </a:xfrm>
              <a:prstGeom prst="rect">
                <a:avLst/>
              </a:prstGeom>
            </p:spPr>
          </p:pic>
        </p:grpSp>
        <p:grpSp>
          <p:nvGrpSpPr>
            <p:cNvPr id="84" name="Group 83">
              <a:extLst>
                <a:ext uri="{FF2B5EF4-FFF2-40B4-BE49-F238E27FC236}">
                  <a16:creationId xmlns:a16="http://schemas.microsoft.com/office/drawing/2014/main" id="{52928403-E0FE-50F2-7558-1340F36F96B2}"/>
                </a:ext>
              </a:extLst>
            </p:cNvPr>
            <p:cNvGrpSpPr/>
            <p:nvPr/>
          </p:nvGrpSpPr>
          <p:grpSpPr>
            <a:xfrm>
              <a:off x="-457665" y="10225975"/>
              <a:ext cx="9601717" cy="5263798"/>
              <a:chOff x="-339582" y="-115254"/>
              <a:chExt cx="9601717" cy="5263798"/>
            </a:xfrm>
          </p:grpSpPr>
          <p:pic>
            <p:nvPicPr>
              <p:cNvPr id="85" name="Picture 84" descr="A blue and white diamond&#10;&#10;Description automatically generated">
                <a:extLst>
                  <a:ext uri="{FF2B5EF4-FFF2-40B4-BE49-F238E27FC236}">
                    <a16:creationId xmlns:a16="http://schemas.microsoft.com/office/drawing/2014/main" id="{F6677168-F629-35E4-E6C2-33DF08960118}"/>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339582" y="1159240"/>
                <a:ext cx="679163" cy="662598"/>
              </a:xfrm>
              <a:prstGeom prst="rect">
                <a:avLst/>
              </a:prstGeom>
            </p:spPr>
          </p:pic>
          <p:pic>
            <p:nvPicPr>
              <p:cNvPr id="86" name="Picture 85" descr="A blue and white diamond&#10;&#10;Description automatically generated">
                <a:extLst>
                  <a:ext uri="{FF2B5EF4-FFF2-40B4-BE49-F238E27FC236}">
                    <a16:creationId xmlns:a16="http://schemas.microsoft.com/office/drawing/2014/main" id="{0831A790-06CD-DDBB-D6E6-FCFB3439371B}"/>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4807878" y="-115254"/>
                <a:ext cx="236270" cy="230507"/>
              </a:xfrm>
              <a:prstGeom prst="rect">
                <a:avLst/>
              </a:prstGeom>
            </p:spPr>
          </p:pic>
          <p:pic>
            <p:nvPicPr>
              <p:cNvPr id="87" name="Picture 86" descr="A blue and white diamond&#10;&#10;Description automatically generated">
                <a:extLst>
                  <a:ext uri="{FF2B5EF4-FFF2-40B4-BE49-F238E27FC236}">
                    <a16:creationId xmlns:a16="http://schemas.microsoft.com/office/drawing/2014/main" id="{748058F2-7ABE-D126-58BE-AA544D014225}"/>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2676382" y="3004057"/>
                <a:ext cx="153863" cy="150110"/>
              </a:xfrm>
              <a:prstGeom prst="rect">
                <a:avLst/>
              </a:prstGeom>
            </p:spPr>
          </p:pic>
          <p:pic>
            <p:nvPicPr>
              <p:cNvPr id="88" name="Picture 87" descr="A blue and white diamond&#10;&#10;Description automatically generated">
                <a:extLst>
                  <a:ext uri="{FF2B5EF4-FFF2-40B4-BE49-F238E27FC236}">
                    <a16:creationId xmlns:a16="http://schemas.microsoft.com/office/drawing/2014/main" id="{A9B31648-5EE2-5B8E-9125-EDBE6E019077}"/>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602125" y="4918037"/>
                <a:ext cx="236270" cy="230507"/>
              </a:xfrm>
              <a:prstGeom prst="rect">
                <a:avLst/>
              </a:prstGeom>
            </p:spPr>
          </p:pic>
          <p:pic>
            <p:nvPicPr>
              <p:cNvPr id="89" name="Picture 88" descr="A blue and white diamond&#10;&#10;Description automatically generated">
                <a:extLst>
                  <a:ext uri="{FF2B5EF4-FFF2-40B4-BE49-F238E27FC236}">
                    <a16:creationId xmlns:a16="http://schemas.microsoft.com/office/drawing/2014/main" id="{99B2390C-8156-8EF5-5E15-2C9ABCD1DAA1}"/>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4787620"/>
                <a:ext cx="236270" cy="230507"/>
              </a:xfrm>
              <a:prstGeom prst="rect">
                <a:avLst/>
              </a:prstGeom>
            </p:spPr>
          </p:pic>
          <p:pic>
            <p:nvPicPr>
              <p:cNvPr id="90" name="Picture 89" descr="A blue and white diamond&#10;&#10;Description automatically generated">
                <a:extLst>
                  <a:ext uri="{FF2B5EF4-FFF2-40B4-BE49-F238E27FC236}">
                    <a16:creationId xmlns:a16="http://schemas.microsoft.com/office/drawing/2014/main" id="{C6F638D5-0F8D-2E0C-AA15-06DC70271CC5}"/>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2129917"/>
                <a:ext cx="236270" cy="230507"/>
              </a:xfrm>
              <a:prstGeom prst="rect">
                <a:avLst/>
              </a:prstGeom>
            </p:spPr>
          </p:pic>
        </p:grpSp>
      </p:grpSp>
      <p:sp>
        <p:nvSpPr>
          <p:cNvPr id="2" name="Title 1">
            <a:extLst>
              <a:ext uri="{FF2B5EF4-FFF2-40B4-BE49-F238E27FC236}">
                <a16:creationId xmlns:a16="http://schemas.microsoft.com/office/drawing/2014/main" id="{CD88A151-78DA-B072-5525-61B87301AA4B}"/>
              </a:ext>
            </a:extLst>
          </p:cNvPr>
          <p:cNvSpPr>
            <a:spLocks noGrp="1"/>
          </p:cNvSpPr>
          <p:nvPr>
            <p:ph type="title"/>
          </p:nvPr>
        </p:nvSpPr>
        <p:spPr>
          <a:xfrm>
            <a:off x="1461653" y="-678276"/>
            <a:ext cx="2837400" cy="1252500"/>
          </a:xfrm>
        </p:spPr>
        <p:txBody>
          <a:bodyPr/>
          <a:lstStyle/>
          <a:p>
            <a:r>
              <a:rPr lang="en-US" dirty="0">
                <a:solidFill>
                  <a:schemeClr val="accent1"/>
                </a:solidFill>
              </a:rPr>
              <a:t>INTRODUCTION</a:t>
            </a:r>
          </a:p>
        </p:txBody>
      </p:sp>
      <p:sp>
        <p:nvSpPr>
          <p:cNvPr id="3" name="Title 2">
            <a:extLst>
              <a:ext uri="{FF2B5EF4-FFF2-40B4-BE49-F238E27FC236}">
                <a16:creationId xmlns:a16="http://schemas.microsoft.com/office/drawing/2014/main" id="{04841A50-CCC9-6DDB-8C82-C7B3D9DBB58A}"/>
              </a:ext>
            </a:extLst>
          </p:cNvPr>
          <p:cNvSpPr>
            <a:spLocks noGrp="1"/>
          </p:cNvSpPr>
          <p:nvPr>
            <p:ph type="title" idx="4294967295"/>
          </p:nvPr>
        </p:nvSpPr>
        <p:spPr>
          <a:xfrm>
            <a:off x="1034983" y="29562"/>
            <a:ext cx="838394" cy="931863"/>
          </a:xfrm>
        </p:spPr>
        <p:txBody>
          <a:bodyPr/>
          <a:lstStyle/>
          <a:p>
            <a:r>
              <a:rPr lang="en-US" sz="2400" dirty="0">
                <a:solidFill>
                  <a:schemeClr val="accent1"/>
                </a:solidFill>
              </a:rPr>
              <a:t>01</a:t>
            </a:r>
          </a:p>
        </p:txBody>
      </p:sp>
      <p:sp>
        <p:nvSpPr>
          <p:cNvPr id="6" name="TextBox 5">
            <a:extLst>
              <a:ext uri="{FF2B5EF4-FFF2-40B4-BE49-F238E27FC236}">
                <a16:creationId xmlns:a16="http://schemas.microsoft.com/office/drawing/2014/main" id="{FE216E98-FBF8-C20B-15AE-04F72A2AE930}"/>
              </a:ext>
            </a:extLst>
          </p:cNvPr>
          <p:cNvSpPr txBox="1"/>
          <p:nvPr/>
        </p:nvSpPr>
        <p:spPr>
          <a:xfrm>
            <a:off x="617072" y="600934"/>
            <a:ext cx="7207069" cy="4339650"/>
          </a:xfrm>
          <a:prstGeom prst="rect">
            <a:avLst/>
          </a:prstGeom>
          <a:noFill/>
        </p:spPr>
        <p:txBody>
          <a:bodyPr wrap="square">
            <a:spAutoFit/>
          </a:bodyPr>
          <a:lstStyle/>
          <a:p>
            <a:r>
              <a:rPr lang="en-US" sz="1200" b="1" kern="0" dirty="0">
                <a:solidFill>
                  <a:schemeClr val="bg1"/>
                </a:solidFill>
                <a:effectLst/>
                <a:latin typeface="AppleSystemUIFont"/>
                <a:ea typeface="Calibri" panose="020F0502020204030204" pitchFamily="34" charset="0"/>
                <a:cs typeface="AppleSystemUIFont"/>
              </a:rPr>
              <a:t>Ladies and gentlemen,</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 </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Meet Azizi Chamani, the visionary founder of MetanzaNite. With a solid academic background in Business Administration and Blockchain Management, holding a Master's Degree from Guglielmo Marconi University in Italy, Azizi is uniquely positioned at the intersection of tradition and cutting-edge technology.</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 </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As the CEO and owner of TopNotch Co. Ltd, Azizi's unwavering dedication to innovation and preserving Tanzanite's legacy has ignited a transformative journey. His expertise and collaborative spirit have birthed MetanzaNite, where Tanzanite's timeless elegance converges with blockchain technology’s limitless potential.</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 </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Azizi Chamani aligns MetanzaNite's mission with Madam President Hassan’s vision to safeguard Tanzanite's legacy. In </a:t>
            </a:r>
            <a:r>
              <a:rPr lang="en-US" sz="1200" b="1" dirty="0">
                <a:solidFill>
                  <a:schemeClr val="bg1"/>
                </a:solidFill>
                <a:latin typeface="AppleSystemUIFont"/>
                <a:ea typeface="Calibri" panose="020F0502020204030204" pitchFamily="34" charset="0"/>
                <a:cs typeface="AppleSystemUIFont"/>
              </a:rPr>
              <a:t>her</a:t>
            </a:r>
            <a:r>
              <a:rPr lang="en-US" sz="1200" b="1" kern="0" dirty="0">
                <a:solidFill>
                  <a:schemeClr val="bg1"/>
                </a:solidFill>
                <a:effectLst/>
                <a:latin typeface="AppleSystemUIFont"/>
                <a:ea typeface="Calibri" panose="020F0502020204030204" pitchFamily="34" charset="0"/>
                <a:cs typeface="AppleSystemUIFont"/>
              </a:rPr>
              <a:t> speech, Tanzanite, a gemstone exclusive to Tanzania, holds a unique place in our nation's heart. Its significance, however, faces challenges, including global proliferation and depleting resources.</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 </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Azizi recognizes the need for a controlled system, an organization to regulate Tanzanite, and </a:t>
            </a:r>
            <a:r>
              <a:rPr lang="en-US" sz="1200" b="1" dirty="0">
                <a:solidFill>
                  <a:schemeClr val="bg1"/>
                </a:solidFill>
                <a:latin typeface="AppleSystemUIFont"/>
                <a:ea typeface="Calibri" panose="020F0502020204030204" pitchFamily="34" charset="0"/>
                <a:cs typeface="AppleSystemUIFont"/>
              </a:rPr>
              <a:t>Madam President</a:t>
            </a:r>
            <a:r>
              <a:rPr lang="en-US" sz="1200" b="1" kern="0" dirty="0">
                <a:solidFill>
                  <a:schemeClr val="bg1"/>
                </a:solidFill>
                <a:effectLst/>
                <a:latin typeface="AppleSystemUIFont"/>
                <a:ea typeface="Calibri" panose="020F0502020204030204" pitchFamily="34" charset="0"/>
                <a:cs typeface="AppleSystemUIFont"/>
              </a:rPr>
              <a:t> call to have all Tanzanite mined in our country purchased by one umbrella organization resonates deeply. MetanzaNite emerges as the vehicle to realize these aspirations. By embracing blockchain technology, the project is positioned to enhance Tanzanite's value, ensuring that our Tanzanite stays in our hands, as she envisioned.</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 </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r>
              <a:rPr lang="en-US" sz="1200" b="1" kern="0" dirty="0">
                <a:solidFill>
                  <a:schemeClr val="bg1"/>
                </a:solidFill>
                <a:effectLst/>
                <a:latin typeface="AppleSystemUIFont"/>
                <a:ea typeface="Calibri" panose="020F0502020204030204" pitchFamily="34" charset="0"/>
                <a:cs typeface="AppleSystemUIFont"/>
              </a:rPr>
              <a:t>MetanzaNite represents the innovation and collaboration needed to elevate the status of Tanzanite in the global market. Azizi Chamani envisions a future where tradition and technology coexist to protect our unique treasure</a:t>
            </a:r>
            <a:endParaRPr lang="en-US" sz="12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578964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D7E9BA61-FBDD-6DBA-0967-BDA80B2D6E70}"/>
              </a:ext>
            </a:extLst>
          </p:cNvPr>
          <p:cNvGrpSpPr/>
          <p:nvPr/>
        </p:nvGrpSpPr>
        <p:grpSpPr>
          <a:xfrm rot="305717">
            <a:off x="-339519" y="-2153688"/>
            <a:ext cx="9823039" cy="15605027"/>
            <a:chOff x="-560904" y="-115254"/>
            <a:chExt cx="9823039" cy="15605027"/>
          </a:xfrm>
        </p:grpSpPr>
        <p:grpSp>
          <p:nvGrpSpPr>
            <p:cNvPr id="5" name="Group 4">
              <a:extLst>
                <a:ext uri="{FF2B5EF4-FFF2-40B4-BE49-F238E27FC236}">
                  <a16:creationId xmlns:a16="http://schemas.microsoft.com/office/drawing/2014/main" id="{C33EBF18-6DDA-A320-EA6D-6DF912E4676B}"/>
                </a:ext>
              </a:extLst>
            </p:cNvPr>
            <p:cNvGrpSpPr/>
            <p:nvPr/>
          </p:nvGrpSpPr>
          <p:grpSpPr>
            <a:xfrm>
              <a:off x="-339582" y="-115254"/>
              <a:ext cx="9601717" cy="5263798"/>
              <a:chOff x="-339582" y="-115254"/>
              <a:chExt cx="9601717" cy="5263798"/>
            </a:xfrm>
          </p:grpSpPr>
          <p:pic>
            <p:nvPicPr>
              <p:cNvPr id="20" name="Picture 19" descr="A blue and white diamond&#10;&#10;Description automatically generated">
                <a:extLst>
                  <a:ext uri="{FF2B5EF4-FFF2-40B4-BE49-F238E27FC236}">
                    <a16:creationId xmlns:a16="http://schemas.microsoft.com/office/drawing/2014/main" id="{C823F49E-7635-7EAF-E513-5CF93B3476AD}"/>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21" name="Picture 20" descr="A blue and white diamond&#10;&#10;Description automatically generated">
                <a:extLst>
                  <a:ext uri="{FF2B5EF4-FFF2-40B4-BE49-F238E27FC236}">
                    <a16:creationId xmlns:a16="http://schemas.microsoft.com/office/drawing/2014/main" id="{B7221F03-61F5-21AD-BCF3-E03A92596F4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22" name="Picture 21" descr="A blue and white diamond&#10;&#10;Description automatically generated">
                <a:extLst>
                  <a:ext uri="{FF2B5EF4-FFF2-40B4-BE49-F238E27FC236}">
                    <a16:creationId xmlns:a16="http://schemas.microsoft.com/office/drawing/2014/main" id="{D5CFBE3B-FB99-EC94-CC66-90F8FD2D91B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23" name="Picture 22" descr="A blue and white diamond&#10;&#10;Description automatically generated">
                <a:extLst>
                  <a:ext uri="{FF2B5EF4-FFF2-40B4-BE49-F238E27FC236}">
                    <a16:creationId xmlns:a16="http://schemas.microsoft.com/office/drawing/2014/main" id="{F4108250-57A1-4B53-60D6-77C7A06B53DD}"/>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6F5A7C3F-123F-9CF3-C327-400C185B131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9ACB8FEF-1BEA-675E-0D9B-529480BDA26F}"/>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6" name="Group 5">
              <a:extLst>
                <a:ext uri="{FF2B5EF4-FFF2-40B4-BE49-F238E27FC236}">
                  <a16:creationId xmlns:a16="http://schemas.microsoft.com/office/drawing/2014/main" id="{A3F4EB41-DFF4-FC3C-66ED-15DF91FC86C1}"/>
                </a:ext>
              </a:extLst>
            </p:cNvPr>
            <p:cNvGrpSpPr/>
            <p:nvPr/>
          </p:nvGrpSpPr>
          <p:grpSpPr>
            <a:xfrm>
              <a:off x="-560904" y="4965342"/>
              <a:ext cx="9601717" cy="5263798"/>
              <a:chOff x="-339582" y="-115254"/>
              <a:chExt cx="9601717" cy="5263798"/>
            </a:xfrm>
          </p:grpSpPr>
          <p:pic>
            <p:nvPicPr>
              <p:cNvPr id="14" name="Picture 13" descr="A blue and white diamond&#10;&#10;Description automatically generated">
                <a:extLst>
                  <a:ext uri="{FF2B5EF4-FFF2-40B4-BE49-F238E27FC236}">
                    <a16:creationId xmlns:a16="http://schemas.microsoft.com/office/drawing/2014/main" id="{E5F30560-9A3F-11D3-21C0-5F4B4F3B9F9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5" name="Picture 14" descr="A blue and white diamond&#10;&#10;Description automatically generated">
                <a:extLst>
                  <a:ext uri="{FF2B5EF4-FFF2-40B4-BE49-F238E27FC236}">
                    <a16:creationId xmlns:a16="http://schemas.microsoft.com/office/drawing/2014/main" id="{9EB458D2-0D1E-EFE5-39C6-3F38F7540B92}"/>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6" name="Picture 15" descr="A blue and white diamond&#10;&#10;Description automatically generated">
                <a:extLst>
                  <a:ext uri="{FF2B5EF4-FFF2-40B4-BE49-F238E27FC236}">
                    <a16:creationId xmlns:a16="http://schemas.microsoft.com/office/drawing/2014/main" id="{D4F33BC0-1B14-85AC-9192-8E2AE169DA2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7" name="Picture 16" descr="A blue and white diamond&#10;&#10;Description automatically generated">
                <a:extLst>
                  <a:ext uri="{FF2B5EF4-FFF2-40B4-BE49-F238E27FC236}">
                    <a16:creationId xmlns:a16="http://schemas.microsoft.com/office/drawing/2014/main" id="{8DF64ED5-7E89-86EB-F77C-007B86136F2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8" name="Picture 17" descr="A blue and white diamond&#10;&#10;Description automatically generated">
                <a:extLst>
                  <a:ext uri="{FF2B5EF4-FFF2-40B4-BE49-F238E27FC236}">
                    <a16:creationId xmlns:a16="http://schemas.microsoft.com/office/drawing/2014/main" id="{9BA51206-A483-49F8-99F9-C4DFABFE4EC8}"/>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19" name="Picture 18" descr="A blue and white diamond&#10;&#10;Description automatically generated">
                <a:extLst>
                  <a:ext uri="{FF2B5EF4-FFF2-40B4-BE49-F238E27FC236}">
                    <a16:creationId xmlns:a16="http://schemas.microsoft.com/office/drawing/2014/main" id="{DF7EB073-0933-F6E0-BA5D-6B59633A1E2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7" name="Group 6">
              <a:extLst>
                <a:ext uri="{FF2B5EF4-FFF2-40B4-BE49-F238E27FC236}">
                  <a16:creationId xmlns:a16="http://schemas.microsoft.com/office/drawing/2014/main" id="{28FA6C02-755C-FC70-73D1-F22C95717F1C}"/>
                </a:ext>
              </a:extLst>
            </p:cNvPr>
            <p:cNvGrpSpPr/>
            <p:nvPr/>
          </p:nvGrpSpPr>
          <p:grpSpPr>
            <a:xfrm>
              <a:off x="-457665" y="10225975"/>
              <a:ext cx="9601717" cy="5263798"/>
              <a:chOff x="-339582" y="-115254"/>
              <a:chExt cx="9601717" cy="5263798"/>
            </a:xfrm>
          </p:grpSpPr>
          <p:pic>
            <p:nvPicPr>
              <p:cNvPr id="8" name="Picture 7" descr="A blue and white diamond&#10;&#10;Description automatically generated">
                <a:extLst>
                  <a:ext uri="{FF2B5EF4-FFF2-40B4-BE49-F238E27FC236}">
                    <a16:creationId xmlns:a16="http://schemas.microsoft.com/office/drawing/2014/main" id="{B803BE40-AAB0-878E-9F28-CF8A14C4F26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9" name="Picture 8" descr="A blue and white diamond&#10;&#10;Description automatically generated">
                <a:extLst>
                  <a:ext uri="{FF2B5EF4-FFF2-40B4-BE49-F238E27FC236}">
                    <a16:creationId xmlns:a16="http://schemas.microsoft.com/office/drawing/2014/main" id="{C6142FA8-8975-5964-78F9-07812AF7580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0" name="Picture 9" descr="A blue and white diamond&#10;&#10;Description automatically generated">
                <a:extLst>
                  <a:ext uri="{FF2B5EF4-FFF2-40B4-BE49-F238E27FC236}">
                    <a16:creationId xmlns:a16="http://schemas.microsoft.com/office/drawing/2014/main" id="{5C103F1B-F0F6-9F7E-A793-B9D48285820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1" name="Picture 10" descr="A blue and white diamond&#10;&#10;Description automatically generated">
                <a:extLst>
                  <a:ext uri="{FF2B5EF4-FFF2-40B4-BE49-F238E27FC236}">
                    <a16:creationId xmlns:a16="http://schemas.microsoft.com/office/drawing/2014/main" id="{9C8EB213-9963-A12A-2DB0-F2870C9E1D3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2" name="Picture 11" descr="A blue and white diamond&#10;&#10;Description automatically generated">
                <a:extLst>
                  <a:ext uri="{FF2B5EF4-FFF2-40B4-BE49-F238E27FC236}">
                    <a16:creationId xmlns:a16="http://schemas.microsoft.com/office/drawing/2014/main" id="{4D542B5C-645F-C733-A7FD-E235818461F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13" name="Picture 12" descr="A blue and white diamond&#10;&#10;Description automatically generated">
                <a:extLst>
                  <a:ext uri="{FF2B5EF4-FFF2-40B4-BE49-F238E27FC236}">
                    <a16:creationId xmlns:a16="http://schemas.microsoft.com/office/drawing/2014/main" id="{F538F19C-1871-16D6-FD5E-DB7786FFB93F}"/>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sp>
        <p:nvSpPr>
          <p:cNvPr id="2" name="Title 1">
            <a:extLst>
              <a:ext uri="{FF2B5EF4-FFF2-40B4-BE49-F238E27FC236}">
                <a16:creationId xmlns:a16="http://schemas.microsoft.com/office/drawing/2014/main" id="{42DC70C1-F9B9-3C14-5068-BA16E7DD6F86}"/>
              </a:ext>
            </a:extLst>
          </p:cNvPr>
          <p:cNvSpPr>
            <a:spLocks noGrp="1"/>
          </p:cNvSpPr>
          <p:nvPr>
            <p:ph type="title"/>
          </p:nvPr>
        </p:nvSpPr>
        <p:spPr>
          <a:xfrm>
            <a:off x="938500" y="445025"/>
            <a:ext cx="4629300" cy="565628"/>
          </a:xfrm>
        </p:spPr>
        <p:txBody>
          <a:bodyPr/>
          <a:lstStyle/>
          <a:p>
            <a:r>
              <a:rPr lang="en-US" dirty="0"/>
              <a:t>Introduction continues,</a:t>
            </a:r>
          </a:p>
        </p:txBody>
      </p:sp>
      <p:sp>
        <p:nvSpPr>
          <p:cNvPr id="3" name="Text Placeholder 2">
            <a:extLst>
              <a:ext uri="{FF2B5EF4-FFF2-40B4-BE49-F238E27FC236}">
                <a16:creationId xmlns:a16="http://schemas.microsoft.com/office/drawing/2014/main" id="{B89E70A3-1F15-E296-6673-E5A4C517AAA4}"/>
              </a:ext>
            </a:extLst>
          </p:cNvPr>
          <p:cNvSpPr>
            <a:spLocks noGrp="1"/>
          </p:cNvSpPr>
          <p:nvPr>
            <p:ph type="body" idx="1"/>
          </p:nvPr>
        </p:nvSpPr>
        <p:spPr>
          <a:xfrm>
            <a:off x="938499" y="998618"/>
            <a:ext cx="5991689" cy="3699857"/>
          </a:xfrm>
        </p:spPr>
        <p:txBody>
          <a:bodyPr/>
          <a:lstStyle/>
          <a:p>
            <a:r>
              <a:rPr lang="en-US" sz="1600" dirty="0"/>
              <a:t>Ladies and gentlemen, distinguished guests, and fellow enthusiasts of Tanzanite's timeless beauty, I extend to you a warm welcome.”</a:t>
            </a:r>
          </a:p>
          <a:p>
            <a:endParaRPr lang="en-US" sz="1600" dirty="0"/>
          </a:p>
          <a:p>
            <a:r>
              <a:rPr lang="en-US" sz="1600" dirty="0"/>
              <a:t>Tanzanite, a gemstone born beneath the African sky, possesses an otherworldly charm. Its deep blue hues mirror the depths of the oceans, making it one of nature's most captivating creations.”</a:t>
            </a:r>
          </a:p>
          <a:p>
            <a:endParaRPr lang="en-US" sz="1600" dirty="0"/>
          </a:p>
          <a:p>
            <a:r>
              <a:rPr lang="en-US" sz="1600" dirty="0"/>
              <a:t>Today, we gather to embark on a journey of transformation. We introduce you to MetanzaNite, a groundbreaking project designed to revolutionize the Tanzanite industry.</a:t>
            </a:r>
          </a:p>
          <a:p>
            <a:endParaRPr lang="en-US" dirty="0"/>
          </a:p>
        </p:txBody>
      </p:sp>
    </p:spTree>
    <p:extLst>
      <p:ext uri="{BB962C8B-B14F-4D97-AF65-F5344CB8AC3E}">
        <p14:creationId xmlns:p14="http://schemas.microsoft.com/office/powerpoint/2010/main" val="30286345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grpSp>
        <p:nvGrpSpPr>
          <p:cNvPr id="6" name="Group 5">
            <a:extLst>
              <a:ext uri="{FF2B5EF4-FFF2-40B4-BE49-F238E27FC236}">
                <a16:creationId xmlns:a16="http://schemas.microsoft.com/office/drawing/2014/main" id="{068D97C8-9EE4-77FC-9125-373356494C16}"/>
              </a:ext>
            </a:extLst>
          </p:cNvPr>
          <p:cNvGrpSpPr/>
          <p:nvPr/>
        </p:nvGrpSpPr>
        <p:grpSpPr>
          <a:xfrm rot="20815463">
            <a:off x="3818591" y="-6833972"/>
            <a:ext cx="9823039" cy="15605027"/>
            <a:chOff x="-560904" y="-115254"/>
            <a:chExt cx="9823039" cy="15605027"/>
          </a:xfrm>
        </p:grpSpPr>
        <p:grpSp>
          <p:nvGrpSpPr>
            <p:cNvPr id="7" name="Group 6">
              <a:extLst>
                <a:ext uri="{FF2B5EF4-FFF2-40B4-BE49-F238E27FC236}">
                  <a16:creationId xmlns:a16="http://schemas.microsoft.com/office/drawing/2014/main" id="{C67C2DEF-6A30-3BEE-EA00-BA4381C9DEC9}"/>
                </a:ext>
              </a:extLst>
            </p:cNvPr>
            <p:cNvGrpSpPr/>
            <p:nvPr/>
          </p:nvGrpSpPr>
          <p:grpSpPr>
            <a:xfrm>
              <a:off x="-339582" y="-115254"/>
              <a:ext cx="9601717" cy="5263798"/>
              <a:chOff x="-339582" y="-115254"/>
              <a:chExt cx="9601717" cy="5263798"/>
            </a:xfrm>
          </p:grpSpPr>
          <p:pic>
            <p:nvPicPr>
              <p:cNvPr id="22" name="Picture 21" descr="A blue and white diamond&#10;&#10;Description automatically generated">
                <a:extLst>
                  <a:ext uri="{FF2B5EF4-FFF2-40B4-BE49-F238E27FC236}">
                    <a16:creationId xmlns:a16="http://schemas.microsoft.com/office/drawing/2014/main" id="{020A50CB-2267-0197-A8C6-05A705EC1097}"/>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339582" y="1159240"/>
                <a:ext cx="679163" cy="662598"/>
              </a:xfrm>
              <a:prstGeom prst="rect">
                <a:avLst/>
              </a:prstGeom>
            </p:spPr>
          </p:pic>
          <p:pic>
            <p:nvPicPr>
              <p:cNvPr id="23" name="Picture 22" descr="A blue and white diamond&#10;&#10;Description automatically generated">
                <a:extLst>
                  <a:ext uri="{FF2B5EF4-FFF2-40B4-BE49-F238E27FC236}">
                    <a16:creationId xmlns:a16="http://schemas.microsoft.com/office/drawing/2014/main" id="{ECE739D1-6656-72E8-D981-030E8FDBF503}"/>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4807878" y="-115254"/>
                <a:ext cx="236270" cy="230507"/>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67894906-F377-ABF9-16E7-05F40DFB3E6E}"/>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2676382" y="3004057"/>
                <a:ext cx="153863" cy="150110"/>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47B30992-6048-FC67-29BE-BCA2D9FD1DB6}"/>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602125" y="4918037"/>
                <a:ext cx="236270" cy="230507"/>
              </a:xfrm>
              <a:prstGeom prst="rect">
                <a:avLst/>
              </a:prstGeom>
            </p:spPr>
          </p:pic>
          <p:pic>
            <p:nvPicPr>
              <p:cNvPr id="26" name="Picture 25" descr="A blue and white diamond&#10;&#10;Description automatically generated">
                <a:extLst>
                  <a:ext uri="{FF2B5EF4-FFF2-40B4-BE49-F238E27FC236}">
                    <a16:creationId xmlns:a16="http://schemas.microsoft.com/office/drawing/2014/main" id="{A5FBEDC6-9C16-B3B2-A68A-20348E8C5111}"/>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4787620"/>
                <a:ext cx="236270" cy="230507"/>
              </a:xfrm>
              <a:prstGeom prst="rect">
                <a:avLst/>
              </a:prstGeom>
            </p:spPr>
          </p:pic>
          <p:pic>
            <p:nvPicPr>
              <p:cNvPr id="27" name="Picture 26" descr="A blue and white diamond&#10;&#10;Description automatically generated">
                <a:extLst>
                  <a:ext uri="{FF2B5EF4-FFF2-40B4-BE49-F238E27FC236}">
                    <a16:creationId xmlns:a16="http://schemas.microsoft.com/office/drawing/2014/main" id="{700755B5-0E52-D638-8BB8-BA24A7D3DD98}"/>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2129917"/>
                <a:ext cx="236270" cy="230507"/>
              </a:xfrm>
              <a:prstGeom prst="rect">
                <a:avLst/>
              </a:prstGeom>
            </p:spPr>
          </p:pic>
        </p:grpSp>
        <p:grpSp>
          <p:nvGrpSpPr>
            <p:cNvPr id="8" name="Group 7">
              <a:extLst>
                <a:ext uri="{FF2B5EF4-FFF2-40B4-BE49-F238E27FC236}">
                  <a16:creationId xmlns:a16="http://schemas.microsoft.com/office/drawing/2014/main" id="{CCABF201-F43B-A426-4A4E-E31F0B63C5ED}"/>
                </a:ext>
              </a:extLst>
            </p:cNvPr>
            <p:cNvGrpSpPr/>
            <p:nvPr/>
          </p:nvGrpSpPr>
          <p:grpSpPr>
            <a:xfrm>
              <a:off x="-560904" y="4965342"/>
              <a:ext cx="9601717" cy="5263798"/>
              <a:chOff x="-339582" y="-115254"/>
              <a:chExt cx="9601717" cy="5263798"/>
            </a:xfrm>
          </p:grpSpPr>
          <p:pic>
            <p:nvPicPr>
              <p:cNvPr id="16" name="Picture 15" descr="A blue and white diamond&#10;&#10;Description automatically generated">
                <a:extLst>
                  <a:ext uri="{FF2B5EF4-FFF2-40B4-BE49-F238E27FC236}">
                    <a16:creationId xmlns:a16="http://schemas.microsoft.com/office/drawing/2014/main" id="{BB304BA7-FA0C-AC95-0097-9A6E09A9C543}"/>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339582" y="1159240"/>
                <a:ext cx="679163" cy="662598"/>
              </a:xfrm>
              <a:prstGeom prst="rect">
                <a:avLst/>
              </a:prstGeom>
            </p:spPr>
          </p:pic>
          <p:pic>
            <p:nvPicPr>
              <p:cNvPr id="17" name="Picture 16" descr="A blue and white diamond&#10;&#10;Description automatically generated">
                <a:extLst>
                  <a:ext uri="{FF2B5EF4-FFF2-40B4-BE49-F238E27FC236}">
                    <a16:creationId xmlns:a16="http://schemas.microsoft.com/office/drawing/2014/main" id="{FB906687-15AF-F338-3FD4-78750FCEED4D}"/>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4807878" y="-115254"/>
                <a:ext cx="236270" cy="230507"/>
              </a:xfrm>
              <a:prstGeom prst="rect">
                <a:avLst/>
              </a:prstGeom>
            </p:spPr>
          </p:pic>
          <p:pic>
            <p:nvPicPr>
              <p:cNvPr id="18" name="Picture 17" descr="A blue and white diamond&#10;&#10;Description automatically generated">
                <a:extLst>
                  <a:ext uri="{FF2B5EF4-FFF2-40B4-BE49-F238E27FC236}">
                    <a16:creationId xmlns:a16="http://schemas.microsoft.com/office/drawing/2014/main" id="{033CDA36-0F75-5D8A-A4D0-F583ABB444C0}"/>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2676382" y="3004057"/>
                <a:ext cx="153863" cy="150110"/>
              </a:xfrm>
              <a:prstGeom prst="rect">
                <a:avLst/>
              </a:prstGeom>
            </p:spPr>
          </p:pic>
          <p:pic>
            <p:nvPicPr>
              <p:cNvPr id="19" name="Picture 18" descr="A blue and white diamond&#10;&#10;Description automatically generated">
                <a:extLst>
                  <a:ext uri="{FF2B5EF4-FFF2-40B4-BE49-F238E27FC236}">
                    <a16:creationId xmlns:a16="http://schemas.microsoft.com/office/drawing/2014/main" id="{9BADB808-955C-19F5-11A6-7F94BFC822B6}"/>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602125" y="4918037"/>
                <a:ext cx="236270" cy="230507"/>
              </a:xfrm>
              <a:prstGeom prst="rect">
                <a:avLst/>
              </a:prstGeom>
            </p:spPr>
          </p:pic>
          <p:pic>
            <p:nvPicPr>
              <p:cNvPr id="20" name="Picture 19" descr="A blue and white diamond&#10;&#10;Description automatically generated">
                <a:extLst>
                  <a:ext uri="{FF2B5EF4-FFF2-40B4-BE49-F238E27FC236}">
                    <a16:creationId xmlns:a16="http://schemas.microsoft.com/office/drawing/2014/main" id="{24266F7C-C24D-E625-3230-8636281C11BB}"/>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4787620"/>
                <a:ext cx="236270" cy="230507"/>
              </a:xfrm>
              <a:prstGeom prst="rect">
                <a:avLst/>
              </a:prstGeom>
            </p:spPr>
          </p:pic>
          <p:pic>
            <p:nvPicPr>
              <p:cNvPr id="21" name="Picture 20" descr="A blue and white diamond&#10;&#10;Description automatically generated">
                <a:extLst>
                  <a:ext uri="{FF2B5EF4-FFF2-40B4-BE49-F238E27FC236}">
                    <a16:creationId xmlns:a16="http://schemas.microsoft.com/office/drawing/2014/main" id="{4E08F511-890C-DCC4-2865-83F6C3186740}"/>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2129917"/>
                <a:ext cx="236270" cy="230507"/>
              </a:xfrm>
              <a:prstGeom prst="rect">
                <a:avLst/>
              </a:prstGeom>
            </p:spPr>
          </p:pic>
        </p:grpSp>
        <p:grpSp>
          <p:nvGrpSpPr>
            <p:cNvPr id="9" name="Group 8">
              <a:extLst>
                <a:ext uri="{FF2B5EF4-FFF2-40B4-BE49-F238E27FC236}">
                  <a16:creationId xmlns:a16="http://schemas.microsoft.com/office/drawing/2014/main" id="{BC8EB501-F257-38E3-FF00-209D194F61DF}"/>
                </a:ext>
              </a:extLst>
            </p:cNvPr>
            <p:cNvGrpSpPr/>
            <p:nvPr/>
          </p:nvGrpSpPr>
          <p:grpSpPr>
            <a:xfrm>
              <a:off x="-457665" y="10225975"/>
              <a:ext cx="9601717" cy="5263798"/>
              <a:chOff x="-339582" y="-115254"/>
              <a:chExt cx="9601717" cy="5263798"/>
            </a:xfrm>
          </p:grpSpPr>
          <p:pic>
            <p:nvPicPr>
              <p:cNvPr id="10" name="Picture 9" descr="A blue and white diamond&#10;&#10;Description automatically generated">
                <a:extLst>
                  <a:ext uri="{FF2B5EF4-FFF2-40B4-BE49-F238E27FC236}">
                    <a16:creationId xmlns:a16="http://schemas.microsoft.com/office/drawing/2014/main" id="{9D74D6D6-F5F5-8600-8C07-D4BFD7CDD8FC}"/>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339582" y="1159240"/>
                <a:ext cx="679163" cy="662598"/>
              </a:xfrm>
              <a:prstGeom prst="rect">
                <a:avLst/>
              </a:prstGeom>
            </p:spPr>
          </p:pic>
          <p:pic>
            <p:nvPicPr>
              <p:cNvPr id="11" name="Picture 10" descr="A blue and white diamond&#10;&#10;Description automatically generated">
                <a:extLst>
                  <a:ext uri="{FF2B5EF4-FFF2-40B4-BE49-F238E27FC236}">
                    <a16:creationId xmlns:a16="http://schemas.microsoft.com/office/drawing/2014/main" id="{517C3393-7993-4392-DA5A-11C30532F2B4}"/>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4807878" y="-115254"/>
                <a:ext cx="236270" cy="230507"/>
              </a:xfrm>
              <a:prstGeom prst="rect">
                <a:avLst/>
              </a:prstGeom>
            </p:spPr>
          </p:pic>
          <p:pic>
            <p:nvPicPr>
              <p:cNvPr id="12" name="Picture 11" descr="A blue and white diamond&#10;&#10;Description automatically generated">
                <a:extLst>
                  <a:ext uri="{FF2B5EF4-FFF2-40B4-BE49-F238E27FC236}">
                    <a16:creationId xmlns:a16="http://schemas.microsoft.com/office/drawing/2014/main" id="{1F0E1957-C908-063C-06E1-E0CDE1673AAE}"/>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2676382" y="3004057"/>
                <a:ext cx="153863" cy="150110"/>
              </a:xfrm>
              <a:prstGeom prst="rect">
                <a:avLst/>
              </a:prstGeom>
            </p:spPr>
          </p:pic>
          <p:pic>
            <p:nvPicPr>
              <p:cNvPr id="13" name="Picture 12" descr="A blue and white diamond&#10;&#10;Description automatically generated">
                <a:extLst>
                  <a:ext uri="{FF2B5EF4-FFF2-40B4-BE49-F238E27FC236}">
                    <a16:creationId xmlns:a16="http://schemas.microsoft.com/office/drawing/2014/main" id="{A53344AE-F4B6-7959-FD61-05C6CCF7AB16}"/>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602125" y="4918037"/>
                <a:ext cx="236270" cy="230507"/>
              </a:xfrm>
              <a:prstGeom prst="rect">
                <a:avLst/>
              </a:prstGeom>
            </p:spPr>
          </p:pic>
          <p:pic>
            <p:nvPicPr>
              <p:cNvPr id="14" name="Picture 13" descr="A blue and white diamond&#10;&#10;Description automatically generated">
                <a:extLst>
                  <a:ext uri="{FF2B5EF4-FFF2-40B4-BE49-F238E27FC236}">
                    <a16:creationId xmlns:a16="http://schemas.microsoft.com/office/drawing/2014/main" id="{1492EB46-BCBC-A025-F2E5-A0D73DE2C512}"/>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4787620"/>
                <a:ext cx="236270" cy="230507"/>
              </a:xfrm>
              <a:prstGeom prst="rect">
                <a:avLst/>
              </a:prstGeom>
            </p:spPr>
          </p:pic>
          <p:pic>
            <p:nvPicPr>
              <p:cNvPr id="15" name="Picture 14" descr="A blue and white diamond&#10;&#10;Description automatically generated">
                <a:extLst>
                  <a:ext uri="{FF2B5EF4-FFF2-40B4-BE49-F238E27FC236}">
                    <a16:creationId xmlns:a16="http://schemas.microsoft.com/office/drawing/2014/main" id="{2E7C9C65-4D7F-7774-53CD-19903BAC99B1}"/>
                  </a:ext>
                </a:extLst>
              </p:cNvPr>
              <p:cNvPicPr>
                <a:picLocks noChangeAspect="1"/>
              </p:cNvPicPr>
              <p:nvPr/>
            </p:nvPicPr>
            <p:blipFill>
              <a:blip r:embed="rId3">
                <a:extLst>
                  <a:ext uri="{BEBA8EAE-BF5A-486C-A8C5-ECC9F3942E4B}">
                    <a14:imgProps xmlns:a14="http://schemas.microsoft.com/office/drawing/2010/main">
                      <a14:imgLayer r:embed="rId4">
                        <a14:imgEffect>
                          <a14:artisticBlur/>
                        </a14:imgEffect>
                      </a14:imgLayer>
                    </a14:imgProps>
                  </a:ext>
                </a:extLst>
              </a:blip>
              <a:stretch>
                <a:fillRect/>
              </a:stretch>
            </p:blipFill>
            <p:spPr>
              <a:xfrm>
                <a:off x="9025865" y="2129917"/>
                <a:ext cx="236270" cy="230507"/>
              </a:xfrm>
              <a:prstGeom prst="rect">
                <a:avLst/>
              </a:prstGeom>
            </p:spPr>
          </p:pic>
        </p:grpSp>
      </p:grpSp>
      <p:sp>
        <p:nvSpPr>
          <p:cNvPr id="265" name="Google Shape;265;p48"/>
          <p:cNvSpPr txBox="1">
            <a:spLocks noGrp="1"/>
          </p:cNvSpPr>
          <p:nvPr>
            <p:ph type="title"/>
          </p:nvPr>
        </p:nvSpPr>
        <p:spPr>
          <a:xfrm>
            <a:off x="4847357" y="100908"/>
            <a:ext cx="4296643" cy="912675"/>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2800" dirty="0"/>
              <a:t>The Tanzanite Industry Today </a:t>
            </a:r>
            <a:endParaRPr sz="2800" dirty="0"/>
          </a:p>
        </p:txBody>
      </p:sp>
      <p:sp>
        <p:nvSpPr>
          <p:cNvPr id="266" name="Google Shape;266;p48"/>
          <p:cNvSpPr txBox="1">
            <a:spLocks noGrp="1"/>
          </p:cNvSpPr>
          <p:nvPr>
            <p:ph type="body" idx="1"/>
          </p:nvPr>
        </p:nvSpPr>
        <p:spPr>
          <a:xfrm>
            <a:off x="4842078" y="1003945"/>
            <a:ext cx="4042607" cy="2611789"/>
          </a:xfrm>
          <a:prstGeom prst="rect">
            <a:avLst/>
          </a:prstGeom>
        </p:spPr>
        <p:txBody>
          <a:bodyPr spcFirstLastPara="1" wrap="square" lIns="91425" tIns="91425" rIns="91425" bIns="91425" anchor="t" anchorCtr="0">
            <a:noAutofit/>
          </a:bodyPr>
          <a:lstStyle/>
          <a:p>
            <a:pPr marL="285750" indent="-285750">
              <a:spcAft>
                <a:spcPts val="1600"/>
              </a:spcAft>
            </a:pPr>
            <a:r>
              <a:rPr lang="en-US" dirty="0"/>
              <a:t>"As we delve into the world of Tanzanite, it's crucial to confront the challenges that currently plague this industry.”</a:t>
            </a:r>
          </a:p>
          <a:p>
            <a:pPr marL="285750" indent="-285750">
              <a:spcAft>
                <a:spcPts val="1600"/>
              </a:spcAft>
            </a:pPr>
            <a:r>
              <a:rPr lang="en-US" dirty="0"/>
              <a:t>"Smuggling, unethical mining practices, and a pervasive lack of transparency have cast shadows over Tanzanite's brilliance."</a:t>
            </a:r>
            <a:endParaRPr dirty="0"/>
          </a:p>
        </p:txBody>
      </p:sp>
      <p:cxnSp>
        <p:nvCxnSpPr>
          <p:cNvPr id="267" name="Google Shape;267;p48"/>
          <p:cNvCxnSpPr>
            <a:cxnSpLocks/>
          </p:cNvCxnSpPr>
          <p:nvPr/>
        </p:nvCxnSpPr>
        <p:spPr>
          <a:xfrm>
            <a:off x="4767950" y="312821"/>
            <a:ext cx="0" cy="4523874"/>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pic>
        <p:nvPicPr>
          <p:cNvPr id="268" name="Google Shape;268;p48"/>
          <p:cNvPicPr preferRelativeResize="0"/>
          <p:nvPr/>
        </p:nvPicPr>
        <p:blipFill rotWithShape="1">
          <a:blip r:embed="rId5"/>
          <a:srcRect l="12009" r="12009"/>
          <a:stretch/>
        </p:blipFill>
        <p:spPr>
          <a:xfrm>
            <a:off x="-422251" y="-236700"/>
            <a:ext cx="5156843" cy="5616900"/>
          </a:xfrm>
          <a:prstGeom prst="flowChartDelay">
            <a:avLst/>
          </a:prstGeom>
          <a:noFill/>
          <a:ln>
            <a:noFill/>
          </a:ln>
        </p:spPr>
      </p:pic>
      <p:pic>
        <p:nvPicPr>
          <p:cNvPr id="28" name="Picture 27">
            <a:extLst>
              <a:ext uri="{FF2B5EF4-FFF2-40B4-BE49-F238E27FC236}">
                <a16:creationId xmlns:a16="http://schemas.microsoft.com/office/drawing/2014/main" id="{0A90C154-23D7-B091-84B7-074B9920FB4B}"/>
              </a:ext>
            </a:extLst>
          </p:cNvPr>
          <p:cNvPicPr>
            <a:picLocks noChangeAspect="1"/>
          </p:cNvPicPr>
          <p:nvPr/>
        </p:nvPicPr>
        <p:blipFill>
          <a:blip r:embed="rId6"/>
          <a:stretch>
            <a:fillRect/>
          </a:stretch>
        </p:blipFill>
        <p:spPr>
          <a:xfrm>
            <a:off x="4767950" y="3421116"/>
            <a:ext cx="4376050" cy="1711947"/>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7290347A-A65B-2B59-ACDC-0D343B67132B}"/>
              </a:ext>
            </a:extLst>
          </p:cNvPr>
          <p:cNvGrpSpPr/>
          <p:nvPr/>
        </p:nvGrpSpPr>
        <p:grpSpPr>
          <a:xfrm>
            <a:off x="235685" y="-9203811"/>
            <a:ext cx="9823039" cy="15605027"/>
            <a:chOff x="-560904" y="-115254"/>
            <a:chExt cx="9823039" cy="15605027"/>
          </a:xfrm>
        </p:grpSpPr>
        <p:grpSp>
          <p:nvGrpSpPr>
            <p:cNvPr id="19" name="Group 18">
              <a:extLst>
                <a:ext uri="{FF2B5EF4-FFF2-40B4-BE49-F238E27FC236}">
                  <a16:creationId xmlns:a16="http://schemas.microsoft.com/office/drawing/2014/main" id="{49F73CF5-AC23-2E20-0319-0EC38DA061B9}"/>
                </a:ext>
              </a:extLst>
            </p:cNvPr>
            <p:cNvGrpSpPr/>
            <p:nvPr/>
          </p:nvGrpSpPr>
          <p:grpSpPr>
            <a:xfrm>
              <a:off x="-339582" y="-115254"/>
              <a:ext cx="9601717" cy="5263798"/>
              <a:chOff x="-339582" y="-115254"/>
              <a:chExt cx="9601717" cy="5263798"/>
            </a:xfrm>
          </p:grpSpPr>
          <p:pic>
            <p:nvPicPr>
              <p:cNvPr id="34" name="Picture 33" descr="A blue and white diamond&#10;&#10;Description automatically generated">
                <a:extLst>
                  <a:ext uri="{FF2B5EF4-FFF2-40B4-BE49-F238E27FC236}">
                    <a16:creationId xmlns:a16="http://schemas.microsoft.com/office/drawing/2014/main" id="{6331016E-6556-8170-EBD1-ADEB3937FB7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35" name="Picture 34" descr="A blue and white diamond&#10;&#10;Description automatically generated">
                <a:extLst>
                  <a:ext uri="{FF2B5EF4-FFF2-40B4-BE49-F238E27FC236}">
                    <a16:creationId xmlns:a16="http://schemas.microsoft.com/office/drawing/2014/main" id="{1377CF8F-E13B-EB38-A6E0-431E87A36F9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36" name="Picture 35" descr="A blue and white diamond&#10;&#10;Description automatically generated">
                <a:extLst>
                  <a:ext uri="{FF2B5EF4-FFF2-40B4-BE49-F238E27FC236}">
                    <a16:creationId xmlns:a16="http://schemas.microsoft.com/office/drawing/2014/main" id="{13504795-56F9-8C8C-8439-D2567723D92E}"/>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37" name="Picture 36" descr="A blue and white diamond&#10;&#10;Description automatically generated">
                <a:extLst>
                  <a:ext uri="{FF2B5EF4-FFF2-40B4-BE49-F238E27FC236}">
                    <a16:creationId xmlns:a16="http://schemas.microsoft.com/office/drawing/2014/main" id="{022383AE-9CF9-65C8-431E-67C920AF96F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38" name="Picture 37" descr="A blue and white diamond&#10;&#10;Description automatically generated">
                <a:extLst>
                  <a:ext uri="{FF2B5EF4-FFF2-40B4-BE49-F238E27FC236}">
                    <a16:creationId xmlns:a16="http://schemas.microsoft.com/office/drawing/2014/main" id="{C281A9AA-5ACC-6E88-2C3F-24EC9CAE865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39" name="Picture 38" descr="A blue and white diamond&#10;&#10;Description automatically generated">
                <a:extLst>
                  <a:ext uri="{FF2B5EF4-FFF2-40B4-BE49-F238E27FC236}">
                    <a16:creationId xmlns:a16="http://schemas.microsoft.com/office/drawing/2014/main" id="{61164AB1-C457-330D-2D57-B013D5566F6E}"/>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20" name="Group 19">
              <a:extLst>
                <a:ext uri="{FF2B5EF4-FFF2-40B4-BE49-F238E27FC236}">
                  <a16:creationId xmlns:a16="http://schemas.microsoft.com/office/drawing/2014/main" id="{A8DF5532-5061-5704-8380-88A375639129}"/>
                </a:ext>
              </a:extLst>
            </p:cNvPr>
            <p:cNvGrpSpPr/>
            <p:nvPr/>
          </p:nvGrpSpPr>
          <p:grpSpPr>
            <a:xfrm>
              <a:off x="-560904" y="4965342"/>
              <a:ext cx="9601717" cy="5263798"/>
              <a:chOff x="-339582" y="-115254"/>
              <a:chExt cx="9601717" cy="5263798"/>
            </a:xfrm>
          </p:grpSpPr>
          <p:pic>
            <p:nvPicPr>
              <p:cNvPr id="28" name="Picture 27" descr="A blue and white diamond&#10;&#10;Description automatically generated">
                <a:extLst>
                  <a:ext uri="{FF2B5EF4-FFF2-40B4-BE49-F238E27FC236}">
                    <a16:creationId xmlns:a16="http://schemas.microsoft.com/office/drawing/2014/main" id="{B7647D34-36A3-5E29-FF1D-EC1B94D5EAE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29" name="Picture 28" descr="A blue and white diamond&#10;&#10;Description automatically generated">
                <a:extLst>
                  <a:ext uri="{FF2B5EF4-FFF2-40B4-BE49-F238E27FC236}">
                    <a16:creationId xmlns:a16="http://schemas.microsoft.com/office/drawing/2014/main" id="{1369E5D6-F624-2422-9F57-8C9983726B5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30" name="Picture 29" descr="A blue and white diamond&#10;&#10;Description automatically generated">
                <a:extLst>
                  <a:ext uri="{FF2B5EF4-FFF2-40B4-BE49-F238E27FC236}">
                    <a16:creationId xmlns:a16="http://schemas.microsoft.com/office/drawing/2014/main" id="{6F1A2177-FC24-7BD4-1BDD-5F27AB91A9B2}"/>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31" name="Picture 30" descr="A blue and white diamond&#10;&#10;Description automatically generated">
                <a:extLst>
                  <a:ext uri="{FF2B5EF4-FFF2-40B4-BE49-F238E27FC236}">
                    <a16:creationId xmlns:a16="http://schemas.microsoft.com/office/drawing/2014/main" id="{72E8A1F6-0CD1-9B19-0081-E9DB65E161DA}"/>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32" name="Picture 31" descr="A blue and white diamond&#10;&#10;Description automatically generated">
                <a:extLst>
                  <a:ext uri="{FF2B5EF4-FFF2-40B4-BE49-F238E27FC236}">
                    <a16:creationId xmlns:a16="http://schemas.microsoft.com/office/drawing/2014/main" id="{BA853144-72F1-CE2E-FAF8-ECFD5F65AA46}"/>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33" name="Picture 32" descr="A blue and white diamond&#10;&#10;Description automatically generated">
                <a:extLst>
                  <a:ext uri="{FF2B5EF4-FFF2-40B4-BE49-F238E27FC236}">
                    <a16:creationId xmlns:a16="http://schemas.microsoft.com/office/drawing/2014/main" id="{EF9BE4FF-94C5-52DF-A27F-A951ABB08F9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21" name="Group 20">
              <a:extLst>
                <a:ext uri="{FF2B5EF4-FFF2-40B4-BE49-F238E27FC236}">
                  <a16:creationId xmlns:a16="http://schemas.microsoft.com/office/drawing/2014/main" id="{44482D8A-1229-0582-1CB4-6B17A00AE695}"/>
                </a:ext>
              </a:extLst>
            </p:cNvPr>
            <p:cNvGrpSpPr/>
            <p:nvPr/>
          </p:nvGrpSpPr>
          <p:grpSpPr>
            <a:xfrm>
              <a:off x="-457665" y="10225975"/>
              <a:ext cx="9601717" cy="5263798"/>
              <a:chOff x="-339582" y="-115254"/>
              <a:chExt cx="9601717" cy="5263798"/>
            </a:xfrm>
          </p:grpSpPr>
          <p:pic>
            <p:nvPicPr>
              <p:cNvPr id="22" name="Picture 21" descr="A blue and white diamond&#10;&#10;Description automatically generated">
                <a:extLst>
                  <a:ext uri="{FF2B5EF4-FFF2-40B4-BE49-F238E27FC236}">
                    <a16:creationId xmlns:a16="http://schemas.microsoft.com/office/drawing/2014/main" id="{23129781-6DB9-F3D7-7EAD-72C7070F61F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23" name="Picture 22" descr="A blue and white diamond&#10;&#10;Description automatically generated">
                <a:extLst>
                  <a:ext uri="{FF2B5EF4-FFF2-40B4-BE49-F238E27FC236}">
                    <a16:creationId xmlns:a16="http://schemas.microsoft.com/office/drawing/2014/main" id="{95D193DF-90F6-BEBC-B9D7-3BC9675C0184}"/>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BD868AA3-F08C-545A-C6DF-EA06011A776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B97AE534-920D-1DB7-732E-C3A2749E14A9}"/>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26" name="Picture 25" descr="A blue and white diamond&#10;&#10;Description automatically generated">
                <a:extLst>
                  <a:ext uri="{FF2B5EF4-FFF2-40B4-BE49-F238E27FC236}">
                    <a16:creationId xmlns:a16="http://schemas.microsoft.com/office/drawing/2014/main" id="{CBD6CC15-3A5F-E322-1DB3-ACCE585C49F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7" name="Picture 26" descr="A blue and white diamond&#10;&#10;Description automatically generated">
                <a:extLst>
                  <a:ext uri="{FF2B5EF4-FFF2-40B4-BE49-F238E27FC236}">
                    <a16:creationId xmlns:a16="http://schemas.microsoft.com/office/drawing/2014/main" id="{0D1822C0-6646-A9B3-5637-B04777D7CE4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sp>
        <p:nvSpPr>
          <p:cNvPr id="2" name="Title 1">
            <a:extLst>
              <a:ext uri="{FF2B5EF4-FFF2-40B4-BE49-F238E27FC236}">
                <a16:creationId xmlns:a16="http://schemas.microsoft.com/office/drawing/2014/main" id="{50DEB95A-9F9E-1D28-37F4-E5FBC963D2E8}"/>
              </a:ext>
            </a:extLst>
          </p:cNvPr>
          <p:cNvSpPr>
            <a:spLocks noGrp="1"/>
          </p:cNvSpPr>
          <p:nvPr>
            <p:ph type="title"/>
          </p:nvPr>
        </p:nvSpPr>
        <p:spPr>
          <a:xfrm>
            <a:off x="1048447" y="2615575"/>
            <a:ext cx="3054320" cy="548400"/>
          </a:xfrm>
        </p:spPr>
        <p:txBody>
          <a:bodyPr/>
          <a:lstStyle/>
          <a:p>
            <a:r>
              <a:rPr lang="en-US" dirty="0"/>
              <a:t>OUR MISSION</a:t>
            </a:r>
          </a:p>
        </p:txBody>
      </p:sp>
      <p:sp>
        <p:nvSpPr>
          <p:cNvPr id="8" name="Title 7">
            <a:extLst>
              <a:ext uri="{FF2B5EF4-FFF2-40B4-BE49-F238E27FC236}">
                <a16:creationId xmlns:a16="http://schemas.microsoft.com/office/drawing/2014/main" id="{EA654A48-59DD-895D-2BE3-4EFD8F67E066}"/>
              </a:ext>
            </a:extLst>
          </p:cNvPr>
          <p:cNvSpPr>
            <a:spLocks noGrp="1"/>
          </p:cNvSpPr>
          <p:nvPr>
            <p:ph type="title" idx="6"/>
          </p:nvPr>
        </p:nvSpPr>
        <p:spPr>
          <a:xfrm>
            <a:off x="1048447" y="542230"/>
            <a:ext cx="7734606" cy="723900"/>
          </a:xfrm>
        </p:spPr>
        <p:txBody>
          <a:bodyPr/>
          <a:lstStyle/>
          <a:p>
            <a:pPr algn="l"/>
            <a:r>
              <a:rPr lang="en-US" b="1" dirty="0"/>
              <a:t>The Vision of MetanzaNite</a:t>
            </a:r>
            <a:endParaRPr lang="en-US" dirty="0"/>
          </a:p>
        </p:txBody>
      </p:sp>
      <p:sp>
        <p:nvSpPr>
          <p:cNvPr id="9" name="Title 8">
            <a:extLst>
              <a:ext uri="{FF2B5EF4-FFF2-40B4-BE49-F238E27FC236}">
                <a16:creationId xmlns:a16="http://schemas.microsoft.com/office/drawing/2014/main" id="{76B38A96-818C-5CC1-7433-F40CFEAE218B}"/>
              </a:ext>
            </a:extLst>
          </p:cNvPr>
          <p:cNvSpPr>
            <a:spLocks noGrp="1"/>
          </p:cNvSpPr>
          <p:nvPr>
            <p:ph type="title" idx="7"/>
          </p:nvPr>
        </p:nvSpPr>
        <p:spPr>
          <a:xfrm>
            <a:off x="1048451" y="1969180"/>
            <a:ext cx="3054316" cy="723900"/>
          </a:xfrm>
        </p:spPr>
        <p:txBody>
          <a:bodyPr/>
          <a:lstStyle/>
          <a:p>
            <a:r>
              <a:rPr lang="en-US" dirty="0"/>
              <a:t>01</a:t>
            </a:r>
          </a:p>
        </p:txBody>
      </p:sp>
      <p:sp>
        <p:nvSpPr>
          <p:cNvPr id="15" name="Title 1">
            <a:extLst>
              <a:ext uri="{FF2B5EF4-FFF2-40B4-BE49-F238E27FC236}">
                <a16:creationId xmlns:a16="http://schemas.microsoft.com/office/drawing/2014/main" id="{B21CB614-01FF-D798-BD54-EA4BB6A1D183}"/>
              </a:ext>
            </a:extLst>
          </p:cNvPr>
          <p:cNvSpPr txBox="1">
            <a:spLocks/>
          </p:cNvSpPr>
          <p:nvPr/>
        </p:nvSpPr>
        <p:spPr>
          <a:xfrm>
            <a:off x="5147205" y="2615575"/>
            <a:ext cx="3054320" cy="5484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1"/>
              </a:buClr>
              <a:buSzPts val="1800"/>
              <a:buFont typeface="Montserrat ExtraBold"/>
              <a:buNone/>
              <a:defRPr sz="1800" b="0" i="0" u="none" strike="noStrike" cap="none">
                <a:solidFill>
                  <a:schemeClr val="lt1"/>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2pPr>
            <a:lvl3pPr marR="0" lvl="2"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3pPr>
            <a:lvl4pPr marR="0" lvl="3"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4pPr>
            <a:lvl5pPr marR="0" lvl="4"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5pPr>
            <a:lvl6pPr marR="0" lvl="5"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6pPr>
            <a:lvl7pPr marR="0" lvl="6"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7pPr>
            <a:lvl8pPr marR="0" lvl="7"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8pPr>
            <a:lvl9pPr marR="0" lvl="8" algn="ctr" rtl="0">
              <a:lnSpc>
                <a:spcPct val="100000"/>
              </a:lnSpc>
              <a:spcBef>
                <a:spcPts val="0"/>
              </a:spcBef>
              <a:spcAft>
                <a:spcPts val="0"/>
              </a:spcAft>
              <a:buClr>
                <a:schemeClr val="lt1"/>
              </a:buClr>
              <a:buSzPts val="4200"/>
              <a:buFont typeface="Montserrat"/>
              <a:buNone/>
              <a:defRPr sz="4200" b="0" i="0" u="none" strike="noStrike" cap="none">
                <a:solidFill>
                  <a:schemeClr val="lt1"/>
                </a:solidFill>
                <a:latin typeface="Montserrat"/>
                <a:ea typeface="Montserrat"/>
                <a:cs typeface="Montserrat"/>
                <a:sym typeface="Montserrat"/>
              </a:defRPr>
            </a:lvl9pPr>
          </a:lstStyle>
          <a:p>
            <a:r>
              <a:rPr lang="en-US" dirty="0"/>
              <a:t>OUR GOALS</a:t>
            </a:r>
          </a:p>
        </p:txBody>
      </p:sp>
      <p:sp>
        <p:nvSpPr>
          <p:cNvPr id="16" name="Subtitle 2">
            <a:extLst>
              <a:ext uri="{FF2B5EF4-FFF2-40B4-BE49-F238E27FC236}">
                <a16:creationId xmlns:a16="http://schemas.microsoft.com/office/drawing/2014/main" id="{977FC4E0-134E-8C3B-85DA-8BDB5D6592EE}"/>
              </a:ext>
            </a:extLst>
          </p:cNvPr>
          <p:cNvSpPr txBox="1">
            <a:spLocks/>
          </p:cNvSpPr>
          <p:nvPr/>
        </p:nvSpPr>
        <p:spPr>
          <a:xfrm>
            <a:off x="5147206" y="3148075"/>
            <a:ext cx="3054320" cy="1568304"/>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lt1"/>
              </a:buClr>
              <a:buSzPts val="1400"/>
              <a:buFont typeface="Montserrat"/>
              <a:buNone/>
              <a:defRPr sz="1400" b="0" i="0" u="none" strike="noStrike" cap="none">
                <a:solidFill>
                  <a:schemeClr val="lt1"/>
                </a:solidFill>
                <a:latin typeface="Montserrat"/>
                <a:ea typeface="Montserrat"/>
                <a:cs typeface="Montserrat"/>
                <a:sym typeface="Montserrat"/>
              </a:defRPr>
            </a:lvl1pPr>
            <a:lvl2pPr marL="914400" marR="0" lvl="1"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2pPr>
            <a:lvl3pPr marL="1371600" marR="0" lvl="2"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3pPr>
            <a:lvl4pPr marL="1828800" marR="0" lvl="3"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4pPr>
            <a:lvl5pPr marL="2286000" marR="0" lvl="4"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5pPr>
            <a:lvl6pPr marL="2743200" marR="0" lvl="5"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6pPr>
            <a:lvl7pPr marL="3200400" marR="0" lvl="6"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7pPr>
            <a:lvl8pPr marL="3657600" marR="0" lvl="7"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8pPr>
            <a:lvl9pPr marL="4114800" marR="0" lvl="8" indent="-317500" algn="ctr" rtl="0">
              <a:lnSpc>
                <a:spcPct val="100000"/>
              </a:lnSpc>
              <a:spcBef>
                <a:spcPts val="0"/>
              </a:spcBef>
              <a:spcAft>
                <a:spcPts val="0"/>
              </a:spcAft>
              <a:buClr>
                <a:schemeClr val="lt1"/>
              </a:buClr>
              <a:buSzPts val="2100"/>
              <a:buFont typeface="Montserrat"/>
              <a:buNone/>
              <a:defRPr sz="2100" b="0" i="0" u="none" strike="noStrike" cap="none">
                <a:solidFill>
                  <a:schemeClr val="lt1"/>
                </a:solidFill>
                <a:latin typeface="Montserrat"/>
                <a:ea typeface="Montserrat"/>
                <a:cs typeface="Montserrat"/>
                <a:sym typeface="Montserrat"/>
              </a:defRPr>
            </a:lvl9pPr>
          </a:lstStyle>
          <a:p>
            <a:pPr marL="114300" indent="0"/>
            <a:r>
              <a:rPr lang="en-US" sz="1800" dirty="0"/>
              <a:t>Our goals are ambitious yet attainable, aiming to not only combat these challenges but to set new standards of excellence."</a:t>
            </a:r>
          </a:p>
        </p:txBody>
      </p:sp>
      <p:sp>
        <p:nvSpPr>
          <p:cNvPr id="17" name="Title 8">
            <a:extLst>
              <a:ext uri="{FF2B5EF4-FFF2-40B4-BE49-F238E27FC236}">
                <a16:creationId xmlns:a16="http://schemas.microsoft.com/office/drawing/2014/main" id="{CEE75089-6402-ED65-7580-31FCB2B85B5F}"/>
              </a:ext>
            </a:extLst>
          </p:cNvPr>
          <p:cNvSpPr txBox="1">
            <a:spLocks/>
          </p:cNvSpPr>
          <p:nvPr/>
        </p:nvSpPr>
        <p:spPr>
          <a:xfrm>
            <a:off x="5147209" y="1969180"/>
            <a:ext cx="3054316" cy="7239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lt2"/>
              </a:buClr>
              <a:buSzPts val="3600"/>
              <a:buFont typeface="Montserrat ExtraBold"/>
              <a:buNone/>
              <a:defRPr sz="3600" b="0" i="0" u="none" strike="noStrike" cap="none">
                <a:solidFill>
                  <a:schemeClr val="lt2"/>
                </a:solidFill>
                <a:latin typeface="Montserrat ExtraBold"/>
                <a:ea typeface="Montserrat ExtraBold"/>
                <a:cs typeface="Montserrat ExtraBold"/>
                <a:sym typeface="Montserrat ExtraBold"/>
              </a:defRPr>
            </a:lvl1pPr>
            <a:lvl2pPr marR="0" lvl="1"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2pPr>
            <a:lvl3pPr marR="0" lvl="2"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3pPr>
            <a:lvl4pPr marR="0" lvl="3"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4pPr>
            <a:lvl5pPr marR="0" lvl="4"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5pPr>
            <a:lvl6pPr marR="0" lvl="5"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6pPr>
            <a:lvl7pPr marR="0" lvl="6"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7pPr>
            <a:lvl8pPr marR="0" lvl="7"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8pPr>
            <a:lvl9pPr marR="0" lvl="8" algn="ctr" rtl="0">
              <a:lnSpc>
                <a:spcPct val="100000"/>
              </a:lnSpc>
              <a:spcBef>
                <a:spcPts val="0"/>
              </a:spcBef>
              <a:spcAft>
                <a:spcPts val="0"/>
              </a:spcAft>
              <a:buClr>
                <a:schemeClr val="lt2"/>
              </a:buClr>
              <a:buSzPts val="3600"/>
              <a:buFont typeface="Montserrat"/>
              <a:buNone/>
              <a:defRPr sz="3600" b="0" i="0" u="none" strike="noStrike" cap="none">
                <a:solidFill>
                  <a:schemeClr val="lt2"/>
                </a:solidFill>
                <a:latin typeface="Montserrat"/>
                <a:ea typeface="Montserrat"/>
                <a:cs typeface="Montserrat"/>
                <a:sym typeface="Montserrat"/>
              </a:defRPr>
            </a:lvl9pPr>
          </a:lstStyle>
          <a:p>
            <a:r>
              <a:rPr lang="en-US" dirty="0"/>
              <a:t>02</a:t>
            </a:r>
          </a:p>
        </p:txBody>
      </p:sp>
      <p:sp>
        <p:nvSpPr>
          <p:cNvPr id="3" name="Subtitle 2">
            <a:extLst>
              <a:ext uri="{FF2B5EF4-FFF2-40B4-BE49-F238E27FC236}">
                <a16:creationId xmlns:a16="http://schemas.microsoft.com/office/drawing/2014/main" id="{2AACBD87-56D7-98B2-D265-6C633E1205E0}"/>
              </a:ext>
            </a:extLst>
          </p:cNvPr>
          <p:cNvSpPr>
            <a:spLocks noGrp="1"/>
          </p:cNvSpPr>
          <p:nvPr>
            <p:ph type="subTitle" idx="1"/>
          </p:nvPr>
        </p:nvSpPr>
        <p:spPr>
          <a:xfrm>
            <a:off x="1048448" y="3148075"/>
            <a:ext cx="3054320" cy="1568304"/>
          </a:xfrm>
        </p:spPr>
        <p:txBody>
          <a:bodyPr/>
          <a:lstStyle/>
          <a:p>
            <a:pPr marL="114300" indent="0"/>
            <a:r>
              <a:rPr lang="en-US" sz="1800" dirty="0"/>
              <a:t>To reshape the Tanzanite industry, infusing it with ethics, transparency, and authenticity.</a:t>
            </a:r>
          </a:p>
        </p:txBody>
      </p:sp>
      <p:sp>
        <p:nvSpPr>
          <p:cNvPr id="7" name="Subtitle 6">
            <a:extLst>
              <a:ext uri="{FF2B5EF4-FFF2-40B4-BE49-F238E27FC236}">
                <a16:creationId xmlns:a16="http://schemas.microsoft.com/office/drawing/2014/main" id="{147A76AF-CEB8-D19A-5E43-4F62777D6524}"/>
              </a:ext>
            </a:extLst>
          </p:cNvPr>
          <p:cNvSpPr>
            <a:spLocks noGrp="1"/>
          </p:cNvSpPr>
          <p:nvPr>
            <p:ph type="subTitle" idx="5"/>
          </p:nvPr>
        </p:nvSpPr>
        <p:spPr>
          <a:xfrm>
            <a:off x="623774" y="1198153"/>
            <a:ext cx="6543480" cy="645480"/>
          </a:xfrm>
        </p:spPr>
        <p:txBody>
          <a:bodyPr/>
          <a:lstStyle/>
          <a:p>
            <a:pPr marL="114300" indent="0"/>
            <a:r>
              <a:rPr lang="en-US" sz="1600" dirty="0">
                <a:latin typeface="Montserrat Medium" panose="00000600000000000000" pitchFamily="2" charset="0"/>
              </a:rPr>
              <a:t>In response to these pressing issues, MetanzaNite emerges with a bold vision.</a:t>
            </a:r>
          </a:p>
        </p:txBody>
      </p:sp>
    </p:spTree>
    <p:extLst>
      <p:ext uri="{BB962C8B-B14F-4D97-AF65-F5344CB8AC3E}">
        <p14:creationId xmlns:p14="http://schemas.microsoft.com/office/powerpoint/2010/main" val="13149917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03DF7EA-91D7-972A-17F2-CB8EA6E4D4EA}"/>
              </a:ext>
            </a:extLst>
          </p:cNvPr>
          <p:cNvGrpSpPr/>
          <p:nvPr/>
        </p:nvGrpSpPr>
        <p:grpSpPr>
          <a:xfrm>
            <a:off x="-339520" y="-2875583"/>
            <a:ext cx="9823039" cy="15605027"/>
            <a:chOff x="-560904" y="-115254"/>
            <a:chExt cx="9823039" cy="15605027"/>
          </a:xfrm>
        </p:grpSpPr>
        <p:grpSp>
          <p:nvGrpSpPr>
            <p:cNvPr id="5" name="Group 4">
              <a:extLst>
                <a:ext uri="{FF2B5EF4-FFF2-40B4-BE49-F238E27FC236}">
                  <a16:creationId xmlns:a16="http://schemas.microsoft.com/office/drawing/2014/main" id="{08FFEC8D-7E74-9E9E-38D3-9D59E54897DE}"/>
                </a:ext>
              </a:extLst>
            </p:cNvPr>
            <p:cNvGrpSpPr/>
            <p:nvPr/>
          </p:nvGrpSpPr>
          <p:grpSpPr>
            <a:xfrm>
              <a:off x="-339582" y="-115254"/>
              <a:ext cx="9601717" cy="5263798"/>
              <a:chOff x="-339582" y="-115254"/>
              <a:chExt cx="9601717" cy="5263798"/>
            </a:xfrm>
          </p:grpSpPr>
          <p:pic>
            <p:nvPicPr>
              <p:cNvPr id="20" name="Picture 19" descr="A blue and white diamond&#10;&#10;Description automatically generated">
                <a:extLst>
                  <a:ext uri="{FF2B5EF4-FFF2-40B4-BE49-F238E27FC236}">
                    <a16:creationId xmlns:a16="http://schemas.microsoft.com/office/drawing/2014/main" id="{02E0E73E-DFED-97E3-DF29-3BFD7028355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21" name="Picture 20" descr="A blue and white diamond&#10;&#10;Description automatically generated">
                <a:extLst>
                  <a:ext uri="{FF2B5EF4-FFF2-40B4-BE49-F238E27FC236}">
                    <a16:creationId xmlns:a16="http://schemas.microsoft.com/office/drawing/2014/main" id="{08C0F8F8-6245-027F-3FA6-484E2ADBE68A}"/>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22" name="Picture 21" descr="A blue and white diamond&#10;&#10;Description automatically generated">
                <a:extLst>
                  <a:ext uri="{FF2B5EF4-FFF2-40B4-BE49-F238E27FC236}">
                    <a16:creationId xmlns:a16="http://schemas.microsoft.com/office/drawing/2014/main" id="{54F78C08-9F0F-21FB-B082-3F18A2870AF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23" name="Picture 22" descr="A blue and white diamond&#10;&#10;Description automatically generated">
                <a:extLst>
                  <a:ext uri="{FF2B5EF4-FFF2-40B4-BE49-F238E27FC236}">
                    <a16:creationId xmlns:a16="http://schemas.microsoft.com/office/drawing/2014/main" id="{D124C172-141C-203D-1EAC-2EB802026F1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BA7E6EEC-6D30-D0BF-EB0C-61FACFC09A7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9C7418A4-7266-BB4D-5387-A26722EEA372}"/>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6" name="Group 5">
              <a:extLst>
                <a:ext uri="{FF2B5EF4-FFF2-40B4-BE49-F238E27FC236}">
                  <a16:creationId xmlns:a16="http://schemas.microsoft.com/office/drawing/2014/main" id="{ABA4B8A0-E125-88C8-7E29-CF69D8B327A0}"/>
                </a:ext>
              </a:extLst>
            </p:cNvPr>
            <p:cNvGrpSpPr/>
            <p:nvPr/>
          </p:nvGrpSpPr>
          <p:grpSpPr>
            <a:xfrm>
              <a:off x="-560904" y="4965342"/>
              <a:ext cx="9601717" cy="5263798"/>
              <a:chOff x="-339582" y="-115254"/>
              <a:chExt cx="9601717" cy="5263798"/>
            </a:xfrm>
          </p:grpSpPr>
          <p:pic>
            <p:nvPicPr>
              <p:cNvPr id="14" name="Picture 13" descr="A blue and white diamond&#10;&#10;Description automatically generated">
                <a:extLst>
                  <a:ext uri="{FF2B5EF4-FFF2-40B4-BE49-F238E27FC236}">
                    <a16:creationId xmlns:a16="http://schemas.microsoft.com/office/drawing/2014/main" id="{563644BB-AC6F-0CA1-2379-0E4F69210354}"/>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5" name="Picture 14" descr="A blue and white diamond&#10;&#10;Description automatically generated">
                <a:extLst>
                  <a:ext uri="{FF2B5EF4-FFF2-40B4-BE49-F238E27FC236}">
                    <a16:creationId xmlns:a16="http://schemas.microsoft.com/office/drawing/2014/main" id="{EA1DC783-232B-04D5-A76E-F6B88101A81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6" name="Picture 15" descr="A blue and white diamond&#10;&#10;Description automatically generated">
                <a:extLst>
                  <a:ext uri="{FF2B5EF4-FFF2-40B4-BE49-F238E27FC236}">
                    <a16:creationId xmlns:a16="http://schemas.microsoft.com/office/drawing/2014/main" id="{B04885F0-AB4B-B885-3F35-A3E7EF05792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7" name="Picture 16" descr="A blue and white diamond&#10;&#10;Description automatically generated">
                <a:extLst>
                  <a:ext uri="{FF2B5EF4-FFF2-40B4-BE49-F238E27FC236}">
                    <a16:creationId xmlns:a16="http://schemas.microsoft.com/office/drawing/2014/main" id="{84DC310B-A8CE-6E96-17FA-8120E0C000A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8" name="Picture 17" descr="A blue and white diamond&#10;&#10;Description automatically generated">
                <a:extLst>
                  <a:ext uri="{FF2B5EF4-FFF2-40B4-BE49-F238E27FC236}">
                    <a16:creationId xmlns:a16="http://schemas.microsoft.com/office/drawing/2014/main" id="{C81C74D6-7ADE-5C4B-6F3E-BB7160E973A3}"/>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19" name="Picture 18" descr="A blue and white diamond&#10;&#10;Description automatically generated">
                <a:extLst>
                  <a:ext uri="{FF2B5EF4-FFF2-40B4-BE49-F238E27FC236}">
                    <a16:creationId xmlns:a16="http://schemas.microsoft.com/office/drawing/2014/main" id="{64D2A90E-6AC1-2E6C-3EF3-5C58D35B7D0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7" name="Group 6">
              <a:extLst>
                <a:ext uri="{FF2B5EF4-FFF2-40B4-BE49-F238E27FC236}">
                  <a16:creationId xmlns:a16="http://schemas.microsoft.com/office/drawing/2014/main" id="{1DDE4F68-E2BF-DC56-4A78-5DC67DFF097B}"/>
                </a:ext>
              </a:extLst>
            </p:cNvPr>
            <p:cNvGrpSpPr/>
            <p:nvPr/>
          </p:nvGrpSpPr>
          <p:grpSpPr>
            <a:xfrm>
              <a:off x="-457665" y="10225975"/>
              <a:ext cx="9601717" cy="5263798"/>
              <a:chOff x="-339582" y="-115254"/>
              <a:chExt cx="9601717" cy="5263798"/>
            </a:xfrm>
          </p:grpSpPr>
          <p:pic>
            <p:nvPicPr>
              <p:cNvPr id="8" name="Picture 7" descr="A blue and white diamond&#10;&#10;Description automatically generated">
                <a:extLst>
                  <a:ext uri="{FF2B5EF4-FFF2-40B4-BE49-F238E27FC236}">
                    <a16:creationId xmlns:a16="http://schemas.microsoft.com/office/drawing/2014/main" id="{F7C3CD0C-B69B-0BAE-C130-A1CAF36257D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9" name="Picture 8" descr="A blue and white diamond&#10;&#10;Description automatically generated">
                <a:extLst>
                  <a:ext uri="{FF2B5EF4-FFF2-40B4-BE49-F238E27FC236}">
                    <a16:creationId xmlns:a16="http://schemas.microsoft.com/office/drawing/2014/main" id="{C5AA1E20-3B8B-126F-87BE-C64DAAF0095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0" name="Picture 9" descr="A blue and white diamond&#10;&#10;Description automatically generated">
                <a:extLst>
                  <a:ext uri="{FF2B5EF4-FFF2-40B4-BE49-F238E27FC236}">
                    <a16:creationId xmlns:a16="http://schemas.microsoft.com/office/drawing/2014/main" id="{70E91D39-36CE-D2F3-C20D-FC2F2C466BB6}"/>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1" name="Picture 10" descr="A blue and white diamond&#10;&#10;Description automatically generated">
                <a:extLst>
                  <a:ext uri="{FF2B5EF4-FFF2-40B4-BE49-F238E27FC236}">
                    <a16:creationId xmlns:a16="http://schemas.microsoft.com/office/drawing/2014/main" id="{455BA77E-8AC0-0C97-DDE2-3D7503F7F684}"/>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2" name="Picture 11" descr="A blue and white diamond&#10;&#10;Description automatically generated">
                <a:extLst>
                  <a:ext uri="{FF2B5EF4-FFF2-40B4-BE49-F238E27FC236}">
                    <a16:creationId xmlns:a16="http://schemas.microsoft.com/office/drawing/2014/main" id="{9C852826-D220-D448-405B-7CA7E6BEDBE3}"/>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13" name="Picture 12" descr="A blue and white diamond&#10;&#10;Description automatically generated">
                <a:extLst>
                  <a:ext uri="{FF2B5EF4-FFF2-40B4-BE49-F238E27FC236}">
                    <a16:creationId xmlns:a16="http://schemas.microsoft.com/office/drawing/2014/main" id="{7AA59729-E8F6-B9DD-2061-D9BFA376549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sp>
        <p:nvSpPr>
          <p:cNvPr id="2" name="Title 1">
            <a:extLst>
              <a:ext uri="{FF2B5EF4-FFF2-40B4-BE49-F238E27FC236}">
                <a16:creationId xmlns:a16="http://schemas.microsoft.com/office/drawing/2014/main" id="{DF35ED55-DE8D-E504-8AF5-B3142A81A911}"/>
              </a:ext>
            </a:extLst>
          </p:cNvPr>
          <p:cNvSpPr>
            <a:spLocks noGrp="1"/>
          </p:cNvSpPr>
          <p:nvPr>
            <p:ph type="title"/>
          </p:nvPr>
        </p:nvSpPr>
        <p:spPr/>
        <p:txBody>
          <a:bodyPr/>
          <a:lstStyle/>
          <a:p>
            <a:r>
              <a:rPr lang="en-US" dirty="0"/>
              <a:t>Blockchain Technology</a:t>
            </a:r>
          </a:p>
        </p:txBody>
      </p:sp>
      <p:sp>
        <p:nvSpPr>
          <p:cNvPr id="3" name="Text Placeholder 2">
            <a:extLst>
              <a:ext uri="{FF2B5EF4-FFF2-40B4-BE49-F238E27FC236}">
                <a16:creationId xmlns:a16="http://schemas.microsoft.com/office/drawing/2014/main" id="{57B976D2-50C9-9310-F601-91023046E2F6}"/>
              </a:ext>
            </a:extLst>
          </p:cNvPr>
          <p:cNvSpPr>
            <a:spLocks noGrp="1"/>
          </p:cNvSpPr>
          <p:nvPr>
            <p:ph type="body" idx="1"/>
          </p:nvPr>
        </p:nvSpPr>
        <p:spPr>
          <a:xfrm>
            <a:off x="938500" y="1386425"/>
            <a:ext cx="5582616" cy="3033750"/>
          </a:xfrm>
        </p:spPr>
        <p:txBody>
          <a:bodyPr/>
          <a:lstStyle/>
          <a:p>
            <a:r>
              <a:rPr lang="en-US" sz="1600" dirty="0"/>
              <a:t>Central to our endeavor is blockchain technology.</a:t>
            </a:r>
          </a:p>
          <a:p>
            <a:endParaRPr lang="en-US" sz="1600" dirty="0"/>
          </a:p>
          <a:p>
            <a:r>
              <a:rPr lang="en-US" sz="1600" dirty="0"/>
              <a:t>Blockchain, the decentralized ledger, forms the bedrock of MetanzaNite.</a:t>
            </a:r>
          </a:p>
          <a:p>
            <a:endParaRPr lang="en-US" sz="1600" dirty="0"/>
          </a:p>
          <a:p>
            <a:r>
              <a:rPr lang="en-US" sz="1600" dirty="0"/>
              <a:t>Blockchain is more than a buzzword; it's the key to unparalleled transparency.</a:t>
            </a:r>
          </a:p>
          <a:p>
            <a:endParaRPr lang="en-US" sz="1600" dirty="0"/>
          </a:p>
          <a:p>
            <a:r>
              <a:rPr lang="en-US" sz="1600" dirty="0"/>
              <a:t>This technology enables us to trace every Tanzanite's journey, ensuring its authenticity.</a:t>
            </a:r>
          </a:p>
          <a:p>
            <a:endParaRPr lang="en-US" dirty="0"/>
          </a:p>
        </p:txBody>
      </p:sp>
    </p:spTree>
    <p:extLst>
      <p:ext uri="{BB962C8B-B14F-4D97-AF65-F5344CB8AC3E}">
        <p14:creationId xmlns:p14="http://schemas.microsoft.com/office/powerpoint/2010/main" val="33239273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7A910D3-0329-A3CA-5F8D-63C2A81E9A0D}"/>
              </a:ext>
            </a:extLst>
          </p:cNvPr>
          <p:cNvGrpSpPr/>
          <p:nvPr/>
        </p:nvGrpSpPr>
        <p:grpSpPr>
          <a:xfrm rot="3884257">
            <a:off x="656280" y="-36900"/>
            <a:ext cx="9823039" cy="15605027"/>
            <a:chOff x="-560904" y="-115254"/>
            <a:chExt cx="9823039" cy="15605027"/>
          </a:xfrm>
        </p:grpSpPr>
        <p:grpSp>
          <p:nvGrpSpPr>
            <p:cNvPr id="6" name="Group 5">
              <a:extLst>
                <a:ext uri="{FF2B5EF4-FFF2-40B4-BE49-F238E27FC236}">
                  <a16:creationId xmlns:a16="http://schemas.microsoft.com/office/drawing/2014/main" id="{10DCE501-8047-3F8E-23A0-83E570A6C794}"/>
                </a:ext>
              </a:extLst>
            </p:cNvPr>
            <p:cNvGrpSpPr/>
            <p:nvPr/>
          </p:nvGrpSpPr>
          <p:grpSpPr>
            <a:xfrm>
              <a:off x="-339582" y="-115254"/>
              <a:ext cx="9601717" cy="5263798"/>
              <a:chOff x="-339582" y="-115254"/>
              <a:chExt cx="9601717" cy="5263798"/>
            </a:xfrm>
          </p:grpSpPr>
          <p:pic>
            <p:nvPicPr>
              <p:cNvPr id="21" name="Picture 20" descr="A blue and white diamond&#10;&#10;Description automatically generated">
                <a:extLst>
                  <a:ext uri="{FF2B5EF4-FFF2-40B4-BE49-F238E27FC236}">
                    <a16:creationId xmlns:a16="http://schemas.microsoft.com/office/drawing/2014/main" id="{8CCFC79D-BD33-6492-8FD6-CD75B1ADBE88}"/>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22" name="Picture 21" descr="A blue and white diamond&#10;&#10;Description automatically generated">
                <a:extLst>
                  <a:ext uri="{FF2B5EF4-FFF2-40B4-BE49-F238E27FC236}">
                    <a16:creationId xmlns:a16="http://schemas.microsoft.com/office/drawing/2014/main" id="{174C4822-FD7C-85F9-24A5-EE7CBF22FF43}"/>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23" name="Picture 22" descr="A blue and white diamond&#10;&#10;Description automatically generated">
                <a:extLst>
                  <a:ext uri="{FF2B5EF4-FFF2-40B4-BE49-F238E27FC236}">
                    <a16:creationId xmlns:a16="http://schemas.microsoft.com/office/drawing/2014/main" id="{C437A5AC-7A9E-E665-0899-ABB21EEFF9B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A7AEDF92-C36F-4CF2-E5BF-44CECB12AB5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E5E94B2B-6318-BB26-5012-023B031E138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6" name="Picture 25" descr="A blue and white diamond&#10;&#10;Description automatically generated">
                <a:extLst>
                  <a:ext uri="{FF2B5EF4-FFF2-40B4-BE49-F238E27FC236}">
                    <a16:creationId xmlns:a16="http://schemas.microsoft.com/office/drawing/2014/main" id="{B6998B01-6CE1-10F5-8092-1A33B1183556}"/>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7" name="Group 6">
              <a:extLst>
                <a:ext uri="{FF2B5EF4-FFF2-40B4-BE49-F238E27FC236}">
                  <a16:creationId xmlns:a16="http://schemas.microsoft.com/office/drawing/2014/main" id="{84D44BD2-DFB9-F165-B5BF-876E09B9CB8A}"/>
                </a:ext>
              </a:extLst>
            </p:cNvPr>
            <p:cNvGrpSpPr/>
            <p:nvPr/>
          </p:nvGrpSpPr>
          <p:grpSpPr>
            <a:xfrm>
              <a:off x="-560904" y="4965342"/>
              <a:ext cx="9601717" cy="5263798"/>
              <a:chOff x="-339582" y="-115254"/>
              <a:chExt cx="9601717" cy="5263798"/>
            </a:xfrm>
          </p:grpSpPr>
          <p:pic>
            <p:nvPicPr>
              <p:cNvPr id="15" name="Picture 14" descr="A blue and white diamond&#10;&#10;Description automatically generated">
                <a:extLst>
                  <a:ext uri="{FF2B5EF4-FFF2-40B4-BE49-F238E27FC236}">
                    <a16:creationId xmlns:a16="http://schemas.microsoft.com/office/drawing/2014/main" id="{48B23DD7-F0CC-B5D6-E301-D75D76051F7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6" name="Picture 15" descr="A blue and white diamond&#10;&#10;Description automatically generated">
                <a:extLst>
                  <a:ext uri="{FF2B5EF4-FFF2-40B4-BE49-F238E27FC236}">
                    <a16:creationId xmlns:a16="http://schemas.microsoft.com/office/drawing/2014/main" id="{9F240088-9F76-6D24-A45F-6B9686C30A3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7" name="Picture 16" descr="A blue and white diamond&#10;&#10;Description automatically generated">
                <a:extLst>
                  <a:ext uri="{FF2B5EF4-FFF2-40B4-BE49-F238E27FC236}">
                    <a16:creationId xmlns:a16="http://schemas.microsoft.com/office/drawing/2014/main" id="{7042B099-FF22-E2B6-434C-C30AE8AF6A3E}"/>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8" name="Picture 17" descr="A blue and white diamond&#10;&#10;Description automatically generated">
                <a:extLst>
                  <a:ext uri="{FF2B5EF4-FFF2-40B4-BE49-F238E27FC236}">
                    <a16:creationId xmlns:a16="http://schemas.microsoft.com/office/drawing/2014/main" id="{E8BEFF13-40E0-B40F-6270-3CF0E8714DE9}"/>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9" name="Picture 18" descr="A blue and white diamond&#10;&#10;Description automatically generated">
                <a:extLst>
                  <a:ext uri="{FF2B5EF4-FFF2-40B4-BE49-F238E27FC236}">
                    <a16:creationId xmlns:a16="http://schemas.microsoft.com/office/drawing/2014/main" id="{A328B91B-F5F3-F800-30AD-4759AF9CDEC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0" name="Picture 19" descr="A blue and white diamond&#10;&#10;Description automatically generated">
                <a:extLst>
                  <a:ext uri="{FF2B5EF4-FFF2-40B4-BE49-F238E27FC236}">
                    <a16:creationId xmlns:a16="http://schemas.microsoft.com/office/drawing/2014/main" id="{7599C435-F58C-6CF5-D5F5-2435A5424E19}"/>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8" name="Group 7">
              <a:extLst>
                <a:ext uri="{FF2B5EF4-FFF2-40B4-BE49-F238E27FC236}">
                  <a16:creationId xmlns:a16="http://schemas.microsoft.com/office/drawing/2014/main" id="{FF875BAA-7162-06EC-58E4-A26708BE0064}"/>
                </a:ext>
              </a:extLst>
            </p:cNvPr>
            <p:cNvGrpSpPr/>
            <p:nvPr/>
          </p:nvGrpSpPr>
          <p:grpSpPr>
            <a:xfrm>
              <a:off x="-457665" y="10225975"/>
              <a:ext cx="9601717" cy="5263798"/>
              <a:chOff x="-339582" y="-115254"/>
              <a:chExt cx="9601717" cy="5263798"/>
            </a:xfrm>
          </p:grpSpPr>
          <p:pic>
            <p:nvPicPr>
              <p:cNvPr id="9" name="Picture 8" descr="A blue and white diamond&#10;&#10;Description automatically generated">
                <a:extLst>
                  <a:ext uri="{FF2B5EF4-FFF2-40B4-BE49-F238E27FC236}">
                    <a16:creationId xmlns:a16="http://schemas.microsoft.com/office/drawing/2014/main" id="{A889344C-E1E4-B267-1DA1-11240093248A}"/>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0" name="Picture 9" descr="A blue and white diamond&#10;&#10;Description automatically generated">
                <a:extLst>
                  <a:ext uri="{FF2B5EF4-FFF2-40B4-BE49-F238E27FC236}">
                    <a16:creationId xmlns:a16="http://schemas.microsoft.com/office/drawing/2014/main" id="{251B66EB-C899-4D9A-A022-1341DA95955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1" name="Picture 10" descr="A blue and white diamond&#10;&#10;Description automatically generated">
                <a:extLst>
                  <a:ext uri="{FF2B5EF4-FFF2-40B4-BE49-F238E27FC236}">
                    <a16:creationId xmlns:a16="http://schemas.microsoft.com/office/drawing/2014/main" id="{6BB50597-8C56-FCD6-0505-071EFD432804}"/>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2" name="Picture 11" descr="A blue and white diamond&#10;&#10;Description automatically generated">
                <a:extLst>
                  <a:ext uri="{FF2B5EF4-FFF2-40B4-BE49-F238E27FC236}">
                    <a16:creationId xmlns:a16="http://schemas.microsoft.com/office/drawing/2014/main" id="{1CEEC126-BECE-00C3-1051-97EDD8F6224F}"/>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3" name="Picture 12" descr="A blue and white diamond&#10;&#10;Description automatically generated">
                <a:extLst>
                  <a:ext uri="{FF2B5EF4-FFF2-40B4-BE49-F238E27FC236}">
                    <a16:creationId xmlns:a16="http://schemas.microsoft.com/office/drawing/2014/main" id="{B3B57E21-58C2-A0D3-1CE1-D104FD19E533}"/>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14" name="Picture 13" descr="A blue and white diamond&#10;&#10;Description automatically generated">
                <a:extLst>
                  <a:ext uri="{FF2B5EF4-FFF2-40B4-BE49-F238E27FC236}">
                    <a16:creationId xmlns:a16="http://schemas.microsoft.com/office/drawing/2014/main" id="{D75BD339-5BBF-E7F3-AC49-9B275F42D0AF}"/>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sp>
        <p:nvSpPr>
          <p:cNvPr id="2" name="Title 1">
            <a:extLst>
              <a:ext uri="{FF2B5EF4-FFF2-40B4-BE49-F238E27FC236}">
                <a16:creationId xmlns:a16="http://schemas.microsoft.com/office/drawing/2014/main" id="{27F5D1C0-9CBC-7EE4-BE77-DC36D869150F}"/>
              </a:ext>
            </a:extLst>
          </p:cNvPr>
          <p:cNvSpPr>
            <a:spLocks noGrp="1"/>
          </p:cNvSpPr>
          <p:nvPr>
            <p:ph type="title"/>
          </p:nvPr>
        </p:nvSpPr>
        <p:spPr>
          <a:xfrm>
            <a:off x="938500" y="445025"/>
            <a:ext cx="4629300" cy="637817"/>
          </a:xfrm>
        </p:spPr>
        <p:txBody>
          <a:bodyPr/>
          <a:lstStyle/>
          <a:p>
            <a:r>
              <a:rPr lang="en-US" b="1" dirty="0"/>
              <a:t>Key Components</a:t>
            </a:r>
            <a:endParaRPr lang="en-US" dirty="0"/>
          </a:p>
        </p:txBody>
      </p:sp>
      <p:sp>
        <p:nvSpPr>
          <p:cNvPr id="3" name="Text Placeholder 2">
            <a:extLst>
              <a:ext uri="{FF2B5EF4-FFF2-40B4-BE49-F238E27FC236}">
                <a16:creationId xmlns:a16="http://schemas.microsoft.com/office/drawing/2014/main" id="{1B29E039-8100-6A5F-092E-743C02E63B3A}"/>
              </a:ext>
            </a:extLst>
          </p:cNvPr>
          <p:cNvSpPr>
            <a:spLocks noGrp="1"/>
          </p:cNvSpPr>
          <p:nvPr>
            <p:ph type="body" idx="1"/>
          </p:nvPr>
        </p:nvSpPr>
        <p:spPr>
          <a:xfrm>
            <a:off x="938500" y="1263316"/>
            <a:ext cx="3186900" cy="3156859"/>
          </a:xfrm>
        </p:spPr>
        <p:txBody>
          <a:bodyPr/>
          <a:lstStyle/>
          <a:p>
            <a:pPr marL="139700" indent="0">
              <a:buNone/>
            </a:pPr>
            <a:r>
              <a:rPr lang="en-US" sz="1600" b="1" dirty="0"/>
              <a:t>$TzNITE Crypto Token: </a:t>
            </a:r>
          </a:p>
          <a:p>
            <a:endParaRPr lang="en-US" sz="1600" b="1" dirty="0"/>
          </a:p>
          <a:p>
            <a:r>
              <a:rPr lang="en-US" sz="1600" dirty="0"/>
              <a:t>The native currency for transactions.</a:t>
            </a:r>
          </a:p>
          <a:p>
            <a:endParaRPr lang="en-US" sz="1600" dirty="0"/>
          </a:p>
          <a:p>
            <a:r>
              <a:rPr lang="en-US" sz="1600" dirty="0"/>
              <a:t>Let's delve into the heart of MetanzaNite, the $TzNITE crypto token.</a:t>
            </a:r>
          </a:p>
          <a:p>
            <a:endParaRPr lang="en-US" sz="1600" dirty="0"/>
          </a:p>
          <a:p>
            <a:r>
              <a:rPr lang="en-US" sz="1600" dirty="0"/>
              <a:t>This token powers our ecosystem, facilitating secure and transparent transactions.</a:t>
            </a:r>
          </a:p>
          <a:p>
            <a:endParaRPr lang="en-US" dirty="0"/>
          </a:p>
        </p:txBody>
      </p:sp>
      <p:sp>
        <p:nvSpPr>
          <p:cNvPr id="4" name="Text Placeholder 3">
            <a:extLst>
              <a:ext uri="{FF2B5EF4-FFF2-40B4-BE49-F238E27FC236}">
                <a16:creationId xmlns:a16="http://schemas.microsoft.com/office/drawing/2014/main" id="{82974279-CB4C-8F57-8454-6C5B81FF4C1D}"/>
              </a:ext>
            </a:extLst>
          </p:cNvPr>
          <p:cNvSpPr>
            <a:spLocks noGrp="1"/>
          </p:cNvSpPr>
          <p:nvPr>
            <p:ph type="body" idx="2"/>
          </p:nvPr>
        </p:nvSpPr>
        <p:spPr>
          <a:xfrm>
            <a:off x="5037525" y="1263316"/>
            <a:ext cx="3186900" cy="3435159"/>
          </a:xfrm>
        </p:spPr>
        <p:txBody>
          <a:bodyPr/>
          <a:lstStyle/>
          <a:p>
            <a:pPr marL="139700" indent="0">
              <a:buNone/>
            </a:pPr>
            <a:r>
              <a:rPr lang="en-US" sz="1600" b="1" dirty="0"/>
              <a:t>NFT Marketplace:</a:t>
            </a:r>
            <a:r>
              <a:rPr lang="en-US" sz="1600" dirty="0"/>
              <a:t> </a:t>
            </a:r>
          </a:p>
          <a:p>
            <a:pPr marL="139700" indent="0">
              <a:buNone/>
            </a:pPr>
            <a:endParaRPr lang="en-US" sz="1600" dirty="0"/>
          </a:p>
          <a:p>
            <a:r>
              <a:rPr lang="en-US" sz="1600" dirty="0"/>
              <a:t>A platform for buying and selling Tanzanite-based NFTs.</a:t>
            </a:r>
          </a:p>
          <a:p>
            <a:endParaRPr lang="en-US" sz="1600" dirty="0"/>
          </a:p>
          <a:p>
            <a:r>
              <a:rPr lang="en-US" sz="1600" dirty="0"/>
              <a:t>Explore the MetanzaNite NFT Marketplace, where Tanzanite's digital future begins.</a:t>
            </a:r>
          </a:p>
          <a:p>
            <a:endParaRPr lang="en-US" sz="1600" dirty="0"/>
          </a:p>
          <a:p>
            <a:r>
              <a:rPr lang="en-US" sz="1600" dirty="0"/>
              <a:t>Here, unique NFTs representing precious Tanzanite are bought and sold.</a:t>
            </a:r>
          </a:p>
          <a:p>
            <a:endParaRPr lang="en-US" dirty="0"/>
          </a:p>
        </p:txBody>
      </p:sp>
    </p:spTree>
    <p:extLst>
      <p:ext uri="{BB962C8B-B14F-4D97-AF65-F5344CB8AC3E}">
        <p14:creationId xmlns:p14="http://schemas.microsoft.com/office/powerpoint/2010/main" val="35415096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EC6E01A6-C41A-C60F-6270-7A0952BD8E0A}"/>
              </a:ext>
            </a:extLst>
          </p:cNvPr>
          <p:cNvGrpSpPr/>
          <p:nvPr/>
        </p:nvGrpSpPr>
        <p:grpSpPr>
          <a:xfrm>
            <a:off x="-1836252" y="-5931603"/>
            <a:ext cx="9823039" cy="15605027"/>
            <a:chOff x="-560904" y="-115254"/>
            <a:chExt cx="9823039" cy="15605027"/>
          </a:xfrm>
        </p:grpSpPr>
        <p:grpSp>
          <p:nvGrpSpPr>
            <p:cNvPr id="6" name="Group 5">
              <a:extLst>
                <a:ext uri="{FF2B5EF4-FFF2-40B4-BE49-F238E27FC236}">
                  <a16:creationId xmlns:a16="http://schemas.microsoft.com/office/drawing/2014/main" id="{88D26AC1-01A4-8B6D-A1EB-09814E196D4A}"/>
                </a:ext>
              </a:extLst>
            </p:cNvPr>
            <p:cNvGrpSpPr/>
            <p:nvPr/>
          </p:nvGrpSpPr>
          <p:grpSpPr>
            <a:xfrm>
              <a:off x="-339582" y="-115254"/>
              <a:ext cx="9601717" cy="5263798"/>
              <a:chOff x="-339582" y="-115254"/>
              <a:chExt cx="9601717" cy="5263798"/>
            </a:xfrm>
          </p:grpSpPr>
          <p:pic>
            <p:nvPicPr>
              <p:cNvPr id="21" name="Picture 20" descr="A blue and white diamond&#10;&#10;Description automatically generated">
                <a:extLst>
                  <a:ext uri="{FF2B5EF4-FFF2-40B4-BE49-F238E27FC236}">
                    <a16:creationId xmlns:a16="http://schemas.microsoft.com/office/drawing/2014/main" id="{C7171ACF-97BF-525B-8BD6-BA451A709564}"/>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22" name="Picture 21" descr="A blue and white diamond&#10;&#10;Description automatically generated">
                <a:extLst>
                  <a:ext uri="{FF2B5EF4-FFF2-40B4-BE49-F238E27FC236}">
                    <a16:creationId xmlns:a16="http://schemas.microsoft.com/office/drawing/2014/main" id="{8C76CA6D-4E9C-966B-3FDF-35505585F54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23" name="Picture 22" descr="A blue and white diamond&#10;&#10;Description automatically generated">
                <a:extLst>
                  <a:ext uri="{FF2B5EF4-FFF2-40B4-BE49-F238E27FC236}">
                    <a16:creationId xmlns:a16="http://schemas.microsoft.com/office/drawing/2014/main" id="{44FE37E7-35D8-A96E-8ED4-2FD37087F7D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3C6E1DED-5599-597A-53B0-E0074FD7C0F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4164A755-C39E-1248-C986-2D84A3681A22}"/>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6" name="Picture 25" descr="A blue and white diamond&#10;&#10;Description automatically generated">
                <a:extLst>
                  <a:ext uri="{FF2B5EF4-FFF2-40B4-BE49-F238E27FC236}">
                    <a16:creationId xmlns:a16="http://schemas.microsoft.com/office/drawing/2014/main" id="{D52E2BD0-F5EF-E0BA-8D21-882BF095BD1D}"/>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7" name="Group 6">
              <a:extLst>
                <a:ext uri="{FF2B5EF4-FFF2-40B4-BE49-F238E27FC236}">
                  <a16:creationId xmlns:a16="http://schemas.microsoft.com/office/drawing/2014/main" id="{70E3D8FE-F5B6-15A3-C2EC-D66F75EF2A04}"/>
                </a:ext>
              </a:extLst>
            </p:cNvPr>
            <p:cNvGrpSpPr/>
            <p:nvPr/>
          </p:nvGrpSpPr>
          <p:grpSpPr>
            <a:xfrm>
              <a:off x="-560904" y="4965342"/>
              <a:ext cx="9601717" cy="5263798"/>
              <a:chOff x="-339582" y="-115254"/>
              <a:chExt cx="9601717" cy="5263798"/>
            </a:xfrm>
          </p:grpSpPr>
          <p:pic>
            <p:nvPicPr>
              <p:cNvPr id="15" name="Picture 14" descr="A blue and white diamond&#10;&#10;Description automatically generated">
                <a:extLst>
                  <a:ext uri="{FF2B5EF4-FFF2-40B4-BE49-F238E27FC236}">
                    <a16:creationId xmlns:a16="http://schemas.microsoft.com/office/drawing/2014/main" id="{862B805D-9E5F-08D0-D960-351C6D8B96B6}"/>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6" name="Picture 15" descr="A blue and white diamond&#10;&#10;Description automatically generated">
                <a:extLst>
                  <a:ext uri="{FF2B5EF4-FFF2-40B4-BE49-F238E27FC236}">
                    <a16:creationId xmlns:a16="http://schemas.microsoft.com/office/drawing/2014/main" id="{DEA1A1F3-6D73-404C-C7AA-254AB53CB27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7" name="Picture 16" descr="A blue and white diamond&#10;&#10;Description automatically generated">
                <a:extLst>
                  <a:ext uri="{FF2B5EF4-FFF2-40B4-BE49-F238E27FC236}">
                    <a16:creationId xmlns:a16="http://schemas.microsoft.com/office/drawing/2014/main" id="{4B17E82D-7423-4ED0-B3EA-85CD43DC68F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8" name="Picture 17" descr="A blue and white diamond&#10;&#10;Description automatically generated">
                <a:extLst>
                  <a:ext uri="{FF2B5EF4-FFF2-40B4-BE49-F238E27FC236}">
                    <a16:creationId xmlns:a16="http://schemas.microsoft.com/office/drawing/2014/main" id="{F05FCCB7-65CE-8FDF-E398-A021B341081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9" name="Picture 18" descr="A blue and white diamond&#10;&#10;Description automatically generated">
                <a:extLst>
                  <a:ext uri="{FF2B5EF4-FFF2-40B4-BE49-F238E27FC236}">
                    <a16:creationId xmlns:a16="http://schemas.microsoft.com/office/drawing/2014/main" id="{C077DBC9-3A6A-5704-EFD5-39C731D078DE}"/>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0" name="Picture 19" descr="A blue and white diamond&#10;&#10;Description automatically generated">
                <a:extLst>
                  <a:ext uri="{FF2B5EF4-FFF2-40B4-BE49-F238E27FC236}">
                    <a16:creationId xmlns:a16="http://schemas.microsoft.com/office/drawing/2014/main" id="{7A82578B-9E9A-D03C-248A-CDA0DB4D8F32}"/>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8" name="Group 7">
              <a:extLst>
                <a:ext uri="{FF2B5EF4-FFF2-40B4-BE49-F238E27FC236}">
                  <a16:creationId xmlns:a16="http://schemas.microsoft.com/office/drawing/2014/main" id="{87BD0656-1BF2-94B9-B542-B805256B264C}"/>
                </a:ext>
              </a:extLst>
            </p:cNvPr>
            <p:cNvGrpSpPr/>
            <p:nvPr/>
          </p:nvGrpSpPr>
          <p:grpSpPr>
            <a:xfrm>
              <a:off x="-457665" y="10225975"/>
              <a:ext cx="9601717" cy="5263798"/>
              <a:chOff x="-339582" y="-115254"/>
              <a:chExt cx="9601717" cy="5263798"/>
            </a:xfrm>
          </p:grpSpPr>
          <p:pic>
            <p:nvPicPr>
              <p:cNvPr id="9" name="Picture 8" descr="A blue and white diamond&#10;&#10;Description automatically generated">
                <a:extLst>
                  <a:ext uri="{FF2B5EF4-FFF2-40B4-BE49-F238E27FC236}">
                    <a16:creationId xmlns:a16="http://schemas.microsoft.com/office/drawing/2014/main" id="{933FB6CA-C845-9BCF-232F-E21051A2B52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0" name="Picture 9" descr="A blue and white diamond&#10;&#10;Description automatically generated">
                <a:extLst>
                  <a:ext uri="{FF2B5EF4-FFF2-40B4-BE49-F238E27FC236}">
                    <a16:creationId xmlns:a16="http://schemas.microsoft.com/office/drawing/2014/main" id="{C48E4F37-EBD2-A221-D87A-258A247EA46E}"/>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1" name="Picture 10" descr="A blue and white diamond&#10;&#10;Description automatically generated">
                <a:extLst>
                  <a:ext uri="{FF2B5EF4-FFF2-40B4-BE49-F238E27FC236}">
                    <a16:creationId xmlns:a16="http://schemas.microsoft.com/office/drawing/2014/main" id="{76FBA562-7780-5A31-FC44-75E1C5B07966}"/>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2" name="Picture 11" descr="A blue and white diamond&#10;&#10;Description automatically generated">
                <a:extLst>
                  <a:ext uri="{FF2B5EF4-FFF2-40B4-BE49-F238E27FC236}">
                    <a16:creationId xmlns:a16="http://schemas.microsoft.com/office/drawing/2014/main" id="{3228DBDC-C172-19E0-9735-84641CADAB7D}"/>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3" name="Picture 12" descr="A blue and white diamond&#10;&#10;Description automatically generated">
                <a:extLst>
                  <a:ext uri="{FF2B5EF4-FFF2-40B4-BE49-F238E27FC236}">
                    <a16:creationId xmlns:a16="http://schemas.microsoft.com/office/drawing/2014/main" id="{0D6BE657-8FCA-F09D-03B4-2739962A051D}"/>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14" name="Picture 13" descr="A blue and white diamond&#10;&#10;Description automatically generated">
                <a:extLst>
                  <a:ext uri="{FF2B5EF4-FFF2-40B4-BE49-F238E27FC236}">
                    <a16:creationId xmlns:a16="http://schemas.microsoft.com/office/drawing/2014/main" id="{1A3EC747-0CCE-4B1C-B999-D319591D9ED9}"/>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sp>
        <p:nvSpPr>
          <p:cNvPr id="2" name="Title 1">
            <a:extLst>
              <a:ext uri="{FF2B5EF4-FFF2-40B4-BE49-F238E27FC236}">
                <a16:creationId xmlns:a16="http://schemas.microsoft.com/office/drawing/2014/main" id="{27F5D1C0-9CBC-7EE4-BE77-DC36D869150F}"/>
              </a:ext>
            </a:extLst>
          </p:cNvPr>
          <p:cNvSpPr>
            <a:spLocks noGrp="1"/>
          </p:cNvSpPr>
          <p:nvPr>
            <p:ph type="title"/>
          </p:nvPr>
        </p:nvSpPr>
        <p:spPr>
          <a:xfrm>
            <a:off x="938500" y="445025"/>
            <a:ext cx="4629300" cy="637817"/>
          </a:xfrm>
        </p:spPr>
        <p:txBody>
          <a:bodyPr/>
          <a:lstStyle/>
          <a:p>
            <a:r>
              <a:rPr lang="en-US" b="1" dirty="0"/>
              <a:t>Key Components…</a:t>
            </a:r>
            <a:endParaRPr lang="en-US" dirty="0"/>
          </a:p>
        </p:txBody>
      </p:sp>
      <p:sp>
        <p:nvSpPr>
          <p:cNvPr id="3" name="Text Placeholder 2">
            <a:extLst>
              <a:ext uri="{FF2B5EF4-FFF2-40B4-BE49-F238E27FC236}">
                <a16:creationId xmlns:a16="http://schemas.microsoft.com/office/drawing/2014/main" id="{1B29E039-8100-6A5F-092E-743C02E63B3A}"/>
              </a:ext>
            </a:extLst>
          </p:cNvPr>
          <p:cNvSpPr>
            <a:spLocks noGrp="1"/>
          </p:cNvSpPr>
          <p:nvPr>
            <p:ph type="body" idx="1"/>
          </p:nvPr>
        </p:nvSpPr>
        <p:spPr>
          <a:xfrm>
            <a:off x="938500" y="1263316"/>
            <a:ext cx="3186900" cy="3880184"/>
          </a:xfrm>
        </p:spPr>
        <p:txBody>
          <a:bodyPr/>
          <a:lstStyle/>
          <a:p>
            <a:pPr marL="139700" indent="0">
              <a:buNone/>
            </a:pPr>
            <a:r>
              <a:rPr lang="en-US" sz="1600" b="1" dirty="0"/>
              <a:t>GameFi:</a:t>
            </a:r>
          </a:p>
          <a:p>
            <a:pPr marL="139700" indent="0">
              <a:buNone/>
            </a:pPr>
            <a:endParaRPr lang="en-US" sz="1600" b="1" dirty="0"/>
          </a:p>
          <a:p>
            <a:r>
              <a:rPr lang="en-US" sz="1600" dirty="0"/>
              <a:t> An educational and entertaining gaming experience.</a:t>
            </a:r>
          </a:p>
          <a:p>
            <a:endParaRPr lang="en-US" sz="1600" dirty="0"/>
          </a:p>
          <a:p>
            <a:r>
              <a:rPr lang="en-US" sz="1600" i="1" dirty="0"/>
              <a:t>MetanzaNite GameFi:</a:t>
            </a:r>
            <a:r>
              <a:rPr lang="en-US" sz="1600" dirty="0"/>
              <a:t> Where education meets entertainment.</a:t>
            </a:r>
          </a:p>
          <a:p>
            <a:endParaRPr lang="en-US" sz="1600" dirty="0"/>
          </a:p>
          <a:p>
            <a:r>
              <a:rPr lang="en-US" sz="1600" dirty="0"/>
              <a:t>Experience the joy of learning about Tanzanite through engaging gameplay.</a:t>
            </a:r>
          </a:p>
        </p:txBody>
      </p:sp>
      <p:sp>
        <p:nvSpPr>
          <p:cNvPr id="4" name="Text Placeholder 3">
            <a:extLst>
              <a:ext uri="{FF2B5EF4-FFF2-40B4-BE49-F238E27FC236}">
                <a16:creationId xmlns:a16="http://schemas.microsoft.com/office/drawing/2014/main" id="{82974279-CB4C-8F57-8454-6C5B81FF4C1D}"/>
              </a:ext>
            </a:extLst>
          </p:cNvPr>
          <p:cNvSpPr>
            <a:spLocks noGrp="1"/>
          </p:cNvSpPr>
          <p:nvPr>
            <p:ph type="body" idx="2"/>
          </p:nvPr>
        </p:nvSpPr>
        <p:spPr>
          <a:xfrm>
            <a:off x="5037525" y="1263316"/>
            <a:ext cx="3186900" cy="3880184"/>
          </a:xfrm>
        </p:spPr>
        <p:txBody>
          <a:bodyPr/>
          <a:lstStyle/>
          <a:p>
            <a:pPr marL="139700" indent="0">
              <a:buNone/>
            </a:pPr>
            <a:r>
              <a:rPr lang="en-US" sz="1600" b="1" dirty="0"/>
              <a:t>eCertificate:</a:t>
            </a:r>
          </a:p>
          <a:p>
            <a:pPr marL="139700" indent="0">
              <a:buNone/>
            </a:pPr>
            <a:r>
              <a:rPr lang="en-US" sz="1600" b="1" dirty="0"/>
              <a:t> </a:t>
            </a:r>
          </a:p>
          <a:p>
            <a:r>
              <a:rPr lang="en-US" sz="1600" dirty="0"/>
              <a:t>A solution for certifying Tanzanite's authenticity.</a:t>
            </a:r>
          </a:p>
          <a:p>
            <a:endParaRPr lang="en-US" sz="1600" dirty="0"/>
          </a:p>
          <a:p>
            <a:r>
              <a:rPr lang="en-US" sz="1600" dirty="0"/>
              <a:t>Our eCertificate ensures the legitimacy and origin of every Tanzanite.</a:t>
            </a:r>
          </a:p>
          <a:p>
            <a:endParaRPr lang="en-US" sz="1600" dirty="0"/>
          </a:p>
          <a:p>
            <a:r>
              <a:rPr lang="en-US" sz="1600" dirty="0"/>
              <a:t>Say goodbye to doubts and embrace the assurance of authenticity.</a:t>
            </a:r>
          </a:p>
        </p:txBody>
      </p:sp>
    </p:spTree>
    <p:extLst>
      <p:ext uri="{BB962C8B-B14F-4D97-AF65-F5344CB8AC3E}">
        <p14:creationId xmlns:p14="http://schemas.microsoft.com/office/powerpoint/2010/main" val="42891601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967EC17-1F30-50E9-45A6-61AAADB99F2D}"/>
              </a:ext>
            </a:extLst>
          </p:cNvPr>
          <p:cNvGrpSpPr/>
          <p:nvPr/>
        </p:nvGrpSpPr>
        <p:grpSpPr>
          <a:xfrm>
            <a:off x="2711686" y="-6539198"/>
            <a:ext cx="9823039" cy="15605027"/>
            <a:chOff x="-560904" y="-115254"/>
            <a:chExt cx="9823039" cy="15605027"/>
          </a:xfrm>
        </p:grpSpPr>
        <p:grpSp>
          <p:nvGrpSpPr>
            <p:cNvPr id="8" name="Group 7">
              <a:extLst>
                <a:ext uri="{FF2B5EF4-FFF2-40B4-BE49-F238E27FC236}">
                  <a16:creationId xmlns:a16="http://schemas.microsoft.com/office/drawing/2014/main" id="{6C3B2341-1466-900D-1698-44ED4DCBCEB0}"/>
                </a:ext>
              </a:extLst>
            </p:cNvPr>
            <p:cNvGrpSpPr/>
            <p:nvPr/>
          </p:nvGrpSpPr>
          <p:grpSpPr>
            <a:xfrm>
              <a:off x="-339582" y="-115254"/>
              <a:ext cx="9601717" cy="5263798"/>
              <a:chOff x="-339582" y="-115254"/>
              <a:chExt cx="9601717" cy="5263798"/>
            </a:xfrm>
          </p:grpSpPr>
          <p:pic>
            <p:nvPicPr>
              <p:cNvPr id="23" name="Picture 22" descr="A blue and white diamond&#10;&#10;Description automatically generated">
                <a:extLst>
                  <a:ext uri="{FF2B5EF4-FFF2-40B4-BE49-F238E27FC236}">
                    <a16:creationId xmlns:a16="http://schemas.microsoft.com/office/drawing/2014/main" id="{510DE931-C9A0-E56F-A197-D5D48E67F107}"/>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24" name="Picture 23" descr="A blue and white diamond&#10;&#10;Description automatically generated">
                <a:extLst>
                  <a:ext uri="{FF2B5EF4-FFF2-40B4-BE49-F238E27FC236}">
                    <a16:creationId xmlns:a16="http://schemas.microsoft.com/office/drawing/2014/main" id="{D3726B2A-28BF-8FFE-6702-9A1BE9551C0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25" name="Picture 24" descr="A blue and white diamond&#10;&#10;Description automatically generated">
                <a:extLst>
                  <a:ext uri="{FF2B5EF4-FFF2-40B4-BE49-F238E27FC236}">
                    <a16:creationId xmlns:a16="http://schemas.microsoft.com/office/drawing/2014/main" id="{8D7CA788-9C4D-F8DA-0883-37DADBCD634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26" name="Picture 25" descr="A blue and white diamond&#10;&#10;Description automatically generated">
                <a:extLst>
                  <a:ext uri="{FF2B5EF4-FFF2-40B4-BE49-F238E27FC236}">
                    <a16:creationId xmlns:a16="http://schemas.microsoft.com/office/drawing/2014/main" id="{3B4B423E-9702-5697-B23F-31C9E880A061}"/>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27" name="Picture 26" descr="A blue and white diamond&#10;&#10;Description automatically generated">
                <a:extLst>
                  <a:ext uri="{FF2B5EF4-FFF2-40B4-BE49-F238E27FC236}">
                    <a16:creationId xmlns:a16="http://schemas.microsoft.com/office/drawing/2014/main" id="{6190582D-0228-5DE6-366F-784A617D38E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8" name="Picture 27" descr="A blue and white diamond&#10;&#10;Description automatically generated">
                <a:extLst>
                  <a:ext uri="{FF2B5EF4-FFF2-40B4-BE49-F238E27FC236}">
                    <a16:creationId xmlns:a16="http://schemas.microsoft.com/office/drawing/2014/main" id="{04334D1B-7F41-6A1C-3300-064AA3E0F023}"/>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9" name="Group 8">
              <a:extLst>
                <a:ext uri="{FF2B5EF4-FFF2-40B4-BE49-F238E27FC236}">
                  <a16:creationId xmlns:a16="http://schemas.microsoft.com/office/drawing/2014/main" id="{EA07CC2F-F35D-A5D5-AEA5-9584B0F4C385}"/>
                </a:ext>
              </a:extLst>
            </p:cNvPr>
            <p:cNvGrpSpPr/>
            <p:nvPr/>
          </p:nvGrpSpPr>
          <p:grpSpPr>
            <a:xfrm>
              <a:off x="-560904" y="4965342"/>
              <a:ext cx="9601717" cy="5263798"/>
              <a:chOff x="-339582" y="-115254"/>
              <a:chExt cx="9601717" cy="5263798"/>
            </a:xfrm>
          </p:grpSpPr>
          <p:pic>
            <p:nvPicPr>
              <p:cNvPr id="17" name="Picture 16" descr="A blue and white diamond&#10;&#10;Description automatically generated">
                <a:extLst>
                  <a:ext uri="{FF2B5EF4-FFF2-40B4-BE49-F238E27FC236}">
                    <a16:creationId xmlns:a16="http://schemas.microsoft.com/office/drawing/2014/main" id="{6F7E3FFD-9EEC-1A2A-C7DF-BD6CFEEB22EE}"/>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8" name="Picture 17" descr="A blue and white diamond&#10;&#10;Description automatically generated">
                <a:extLst>
                  <a:ext uri="{FF2B5EF4-FFF2-40B4-BE49-F238E27FC236}">
                    <a16:creationId xmlns:a16="http://schemas.microsoft.com/office/drawing/2014/main" id="{5CB59EA9-0FB1-2A39-3E51-051BD82CDEC5}"/>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9" name="Picture 18" descr="A blue and white diamond&#10;&#10;Description automatically generated">
                <a:extLst>
                  <a:ext uri="{FF2B5EF4-FFF2-40B4-BE49-F238E27FC236}">
                    <a16:creationId xmlns:a16="http://schemas.microsoft.com/office/drawing/2014/main" id="{CFF58938-8019-52E4-9678-E534C596D9DB}"/>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20" name="Picture 19" descr="A blue and white diamond&#10;&#10;Description automatically generated">
                <a:extLst>
                  <a:ext uri="{FF2B5EF4-FFF2-40B4-BE49-F238E27FC236}">
                    <a16:creationId xmlns:a16="http://schemas.microsoft.com/office/drawing/2014/main" id="{D8BA4B6A-BE62-E56C-CFED-89EFA73B6980}"/>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21" name="Picture 20" descr="A blue and white diamond&#10;&#10;Description automatically generated">
                <a:extLst>
                  <a:ext uri="{FF2B5EF4-FFF2-40B4-BE49-F238E27FC236}">
                    <a16:creationId xmlns:a16="http://schemas.microsoft.com/office/drawing/2014/main" id="{D6103F14-D950-9C1F-ABE7-8302E920331C}"/>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22" name="Picture 21" descr="A blue and white diamond&#10;&#10;Description automatically generated">
                <a:extLst>
                  <a:ext uri="{FF2B5EF4-FFF2-40B4-BE49-F238E27FC236}">
                    <a16:creationId xmlns:a16="http://schemas.microsoft.com/office/drawing/2014/main" id="{25BD0175-CE5B-81A8-92A0-9E5772673DAA}"/>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nvGrpSpPr>
            <p:cNvPr id="10" name="Group 9">
              <a:extLst>
                <a:ext uri="{FF2B5EF4-FFF2-40B4-BE49-F238E27FC236}">
                  <a16:creationId xmlns:a16="http://schemas.microsoft.com/office/drawing/2014/main" id="{61A564CD-5469-CE35-94B2-EE7BE8BB41F5}"/>
                </a:ext>
              </a:extLst>
            </p:cNvPr>
            <p:cNvGrpSpPr/>
            <p:nvPr/>
          </p:nvGrpSpPr>
          <p:grpSpPr>
            <a:xfrm>
              <a:off x="-457665" y="10225975"/>
              <a:ext cx="9601717" cy="5263798"/>
              <a:chOff x="-339582" y="-115254"/>
              <a:chExt cx="9601717" cy="5263798"/>
            </a:xfrm>
          </p:grpSpPr>
          <p:pic>
            <p:nvPicPr>
              <p:cNvPr id="11" name="Picture 10" descr="A blue and white diamond&#10;&#10;Description automatically generated">
                <a:extLst>
                  <a:ext uri="{FF2B5EF4-FFF2-40B4-BE49-F238E27FC236}">
                    <a16:creationId xmlns:a16="http://schemas.microsoft.com/office/drawing/2014/main" id="{7924AF55-C207-6A2B-1DDD-50A48396739E}"/>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339582" y="1159240"/>
                <a:ext cx="679163" cy="662598"/>
              </a:xfrm>
              <a:prstGeom prst="rect">
                <a:avLst/>
              </a:prstGeom>
            </p:spPr>
          </p:pic>
          <p:pic>
            <p:nvPicPr>
              <p:cNvPr id="12" name="Picture 11" descr="A blue and white diamond&#10;&#10;Description automatically generated">
                <a:extLst>
                  <a:ext uri="{FF2B5EF4-FFF2-40B4-BE49-F238E27FC236}">
                    <a16:creationId xmlns:a16="http://schemas.microsoft.com/office/drawing/2014/main" id="{46008CB5-D806-4718-F94B-3E99CEC445F6}"/>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4807878" y="-115254"/>
                <a:ext cx="236270" cy="230507"/>
              </a:xfrm>
              <a:prstGeom prst="rect">
                <a:avLst/>
              </a:prstGeom>
            </p:spPr>
          </p:pic>
          <p:pic>
            <p:nvPicPr>
              <p:cNvPr id="13" name="Picture 12" descr="A blue and white diamond&#10;&#10;Description automatically generated">
                <a:extLst>
                  <a:ext uri="{FF2B5EF4-FFF2-40B4-BE49-F238E27FC236}">
                    <a16:creationId xmlns:a16="http://schemas.microsoft.com/office/drawing/2014/main" id="{63CFDB5E-A7E3-E661-3DA2-FD6A3FA6CF36}"/>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2676382" y="3004057"/>
                <a:ext cx="153863" cy="150110"/>
              </a:xfrm>
              <a:prstGeom prst="rect">
                <a:avLst/>
              </a:prstGeom>
            </p:spPr>
          </p:pic>
          <p:pic>
            <p:nvPicPr>
              <p:cNvPr id="14" name="Picture 13" descr="A blue and white diamond&#10;&#10;Description automatically generated">
                <a:extLst>
                  <a:ext uri="{FF2B5EF4-FFF2-40B4-BE49-F238E27FC236}">
                    <a16:creationId xmlns:a16="http://schemas.microsoft.com/office/drawing/2014/main" id="{875F5563-59B0-1032-DD75-D0D575C717D2}"/>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602125" y="4918037"/>
                <a:ext cx="236270" cy="230507"/>
              </a:xfrm>
              <a:prstGeom prst="rect">
                <a:avLst/>
              </a:prstGeom>
            </p:spPr>
          </p:pic>
          <p:pic>
            <p:nvPicPr>
              <p:cNvPr id="15" name="Picture 14" descr="A blue and white diamond&#10;&#10;Description automatically generated">
                <a:extLst>
                  <a:ext uri="{FF2B5EF4-FFF2-40B4-BE49-F238E27FC236}">
                    <a16:creationId xmlns:a16="http://schemas.microsoft.com/office/drawing/2014/main" id="{686C849B-21B3-7398-32E8-8B98FADD519D}"/>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4787620"/>
                <a:ext cx="236270" cy="230507"/>
              </a:xfrm>
              <a:prstGeom prst="rect">
                <a:avLst/>
              </a:prstGeom>
            </p:spPr>
          </p:pic>
          <p:pic>
            <p:nvPicPr>
              <p:cNvPr id="16" name="Picture 15" descr="A blue and white diamond&#10;&#10;Description automatically generated">
                <a:extLst>
                  <a:ext uri="{FF2B5EF4-FFF2-40B4-BE49-F238E27FC236}">
                    <a16:creationId xmlns:a16="http://schemas.microsoft.com/office/drawing/2014/main" id="{918BB85A-3D61-6290-EBA1-350FF51CBA84}"/>
                  </a:ext>
                </a:extLst>
              </p:cNvPr>
              <p:cNvPicPr>
                <a:picLocks noChangeAspect="1"/>
              </p:cNvPicPr>
              <p:nvPr/>
            </p:nvPicPr>
            <p:blipFill>
              <a:blip r:embed="rId2">
                <a:extLst>
                  <a:ext uri="{BEBA8EAE-BF5A-486C-A8C5-ECC9F3942E4B}">
                    <a14:imgProps xmlns:a14="http://schemas.microsoft.com/office/drawing/2010/main">
                      <a14:imgLayer r:embed="rId3">
                        <a14:imgEffect>
                          <a14:artisticBlur/>
                        </a14:imgEffect>
                      </a14:imgLayer>
                    </a14:imgProps>
                  </a:ext>
                </a:extLst>
              </a:blip>
              <a:stretch>
                <a:fillRect/>
              </a:stretch>
            </p:blipFill>
            <p:spPr>
              <a:xfrm>
                <a:off x="9025865" y="2129917"/>
                <a:ext cx="236270" cy="230507"/>
              </a:xfrm>
              <a:prstGeom prst="rect">
                <a:avLst/>
              </a:prstGeom>
            </p:spPr>
          </p:pic>
        </p:grpSp>
      </p:grpSp>
      <p:sp>
        <p:nvSpPr>
          <p:cNvPr id="2" name="Title 1">
            <a:extLst>
              <a:ext uri="{FF2B5EF4-FFF2-40B4-BE49-F238E27FC236}">
                <a16:creationId xmlns:a16="http://schemas.microsoft.com/office/drawing/2014/main" id="{27F5D1C0-9CBC-7EE4-BE77-DC36D869150F}"/>
              </a:ext>
            </a:extLst>
          </p:cNvPr>
          <p:cNvSpPr>
            <a:spLocks noGrp="1"/>
          </p:cNvSpPr>
          <p:nvPr>
            <p:ph type="title"/>
          </p:nvPr>
        </p:nvSpPr>
        <p:spPr>
          <a:xfrm>
            <a:off x="938500" y="445025"/>
            <a:ext cx="4629300" cy="637817"/>
          </a:xfrm>
        </p:spPr>
        <p:txBody>
          <a:bodyPr/>
          <a:lstStyle/>
          <a:p>
            <a:r>
              <a:rPr lang="en-US" b="1" dirty="0"/>
              <a:t>Key Components…</a:t>
            </a:r>
            <a:endParaRPr lang="en-US" dirty="0"/>
          </a:p>
        </p:txBody>
      </p:sp>
      <p:sp>
        <p:nvSpPr>
          <p:cNvPr id="3" name="Text Placeholder 2">
            <a:extLst>
              <a:ext uri="{FF2B5EF4-FFF2-40B4-BE49-F238E27FC236}">
                <a16:creationId xmlns:a16="http://schemas.microsoft.com/office/drawing/2014/main" id="{1B29E039-8100-6A5F-092E-743C02E63B3A}"/>
              </a:ext>
            </a:extLst>
          </p:cNvPr>
          <p:cNvSpPr>
            <a:spLocks noGrp="1"/>
          </p:cNvSpPr>
          <p:nvPr>
            <p:ph type="body" idx="1"/>
          </p:nvPr>
        </p:nvSpPr>
        <p:spPr>
          <a:xfrm>
            <a:off x="938500" y="1082842"/>
            <a:ext cx="4256238" cy="3813646"/>
          </a:xfrm>
        </p:spPr>
        <p:txBody>
          <a:bodyPr/>
          <a:lstStyle/>
          <a:p>
            <a:pPr marL="139700" indent="0">
              <a:buNone/>
            </a:pPr>
            <a:r>
              <a:rPr lang="en-US" sz="1600" b="1" dirty="0"/>
              <a:t>Escrow Solution:</a:t>
            </a:r>
            <a:r>
              <a:rPr lang="en-US" sz="1600" dirty="0"/>
              <a:t> </a:t>
            </a:r>
          </a:p>
          <a:p>
            <a:pPr marL="139700" indent="0">
              <a:buNone/>
            </a:pPr>
            <a:endParaRPr lang="en-US" sz="1600" dirty="0"/>
          </a:p>
          <a:p>
            <a:r>
              <a:rPr lang="en-US" sz="1600" dirty="0"/>
              <a:t>A trust and security mechanism for transactions.</a:t>
            </a:r>
          </a:p>
          <a:p>
            <a:endParaRPr lang="en-US" sz="1600" dirty="0"/>
          </a:p>
          <a:p>
            <a:r>
              <a:rPr lang="en-US" sz="1600" dirty="0"/>
              <a:t>Trust is paramount, and our Escrow Solution guarantees it.</a:t>
            </a:r>
          </a:p>
          <a:p>
            <a:endParaRPr lang="en-US" sz="1600" dirty="0"/>
          </a:p>
          <a:p>
            <a:r>
              <a:rPr lang="en-US" sz="1600" dirty="0"/>
              <a:t>Experience secure and dispute-free transactions with MetanzaNite's Escrow</a:t>
            </a:r>
            <a:r>
              <a:rPr lang="en-US" dirty="0"/>
              <a:t>.</a:t>
            </a:r>
          </a:p>
        </p:txBody>
      </p:sp>
    </p:spTree>
    <p:extLst>
      <p:ext uri="{BB962C8B-B14F-4D97-AF65-F5344CB8AC3E}">
        <p14:creationId xmlns:p14="http://schemas.microsoft.com/office/powerpoint/2010/main" val="7136309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68499-7144-6289-07F5-790A797A91B3}"/>
              </a:ext>
            </a:extLst>
          </p:cNvPr>
          <p:cNvSpPr>
            <a:spLocks noGrp="1"/>
          </p:cNvSpPr>
          <p:nvPr>
            <p:ph type="title"/>
          </p:nvPr>
        </p:nvSpPr>
        <p:spPr>
          <a:xfrm>
            <a:off x="938500" y="130066"/>
            <a:ext cx="4629300" cy="568577"/>
          </a:xfrm>
        </p:spPr>
        <p:txBody>
          <a:bodyPr/>
          <a:lstStyle/>
          <a:p>
            <a:r>
              <a:rPr lang="en-US" b="1" dirty="0"/>
              <a:t>$TzNITE Crypto Token</a:t>
            </a:r>
            <a:endParaRPr lang="en-US" dirty="0"/>
          </a:p>
        </p:txBody>
      </p:sp>
      <p:sp>
        <p:nvSpPr>
          <p:cNvPr id="3" name="Text Placeholder 2">
            <a:extLst>
              <a:ext uri="{FF2B5EF4-FFF2-40B4-BE49-F238E27FC236}">
                <a16:creationId xmlns:a16="http://schemas.microsoft.com/office/drawing/2014/main" id="{A104D36B-6045-DC82-000C-8E96D6B47B9E}"/>
              </a:ext>
            </a:extLst>
          </p:cNvPr>
          <p:cNvSpPr>
            <a:spLocks noGrp="1"/>
          </p:cNvSpPr>
          <p:nvPr>
            <p:ph type="body" idx="1"/>
          </p:nvPr>
        </p:nvSpPr>
        <p:spPr>
          <a:xfrm>
            <a:off x="938499" y="698643"/>
            <a:ext cx="5486363" cy="4314791"/>
          </a:xfrm>
        </p:spPr>
        <p:txBody>
          <a:bodyPr/>
          <a:lstStyle/>
          <a:p>
            <a:r>
              <a:rPr lang="en-US" sz="1600" dirty="0"/>
              <a:t>Let's dive into the lifeblood of MetanzaNite – the $TzNITE crypto token.”</a:t>
            </a:r>
          </a:p>
          <a:p>
            <a:endParaRPr lang="en-US" sz="1600" dirty="0"/>
          </a:p>
          <a:p>
            <a:endParaRPr lang="en-US" sz="1600" dirty="0"/>
          </a:p>
          <a:p>
            <a:r>
              <a:rPr lang="en-US" sz="1600" dirty="0"/>
              <a:t>This digital currency powers transactions, ensuring trust and security within our ecosystem.</a:t>
            </a:r>
          </a:p>
          <a:p>
            <a:endParaRPr lang="en-US" sz="1600" dirty="0"/>
          </a:p>
          <a:p>
            <a:endParaRPr lang="en-US" sz="1600" dirty="0"/>
          </a:p>
          <a:p>
            <a:r>
              <a:rPr lang="en-US" sz="1600" dirty="0"/>
              <a:t>$TzNITE tokens are your gateway to participating in MetanzaNite's vibrant ecosystem.</a:t>
            </a:r>
          </a:p>
          <a:p>
            <a:endParaRPr lang="en-US" sz="1600" dirty="0"/>
          </a:p>
          <a:p>
            <a:endParaRPr lang="en-US" sz="1600" dirty="0"/>
          </a:p>
          <a:p>
            <a:r>
              <a:rPr lang="en-US" sz="1600" dirty="0"/>
              <a:t>Hold $TzNITE to make transactions, gain access to unique features, and even have a say in governance decisions.</a:t>
            </a:r>
          </a:p>
          <a:p>
            <a:endParaRPr lang="en-US" dirty="0"/>
          </a:p>
        </p:txBody>
      </p:sp>
      <p:pic>
        <p:nvPicPr>
          <p:cNvPr id="8" name="Picture 7" descr="A purple logo with a heart and a letter&#10;&#10;Description automatically generated">
            <a:extLst>
              <a:ext uri="{FF2B5EF4-FFF2-40B4-BE49-F238E27FC236}">
                <a16:creationId xmlns:a16="http://schemas.microsoft.com/office/drawing/2014/main" id="{75DBF633-9074-6940-F9F1-04D396FB461E}"/>
              </a:ext>
            </a:extLst>
          </p:cNvPr>
          <p:cNvPicPr>
            <a:picLocks noChangeAspect="1"/>
          </p:cNvPicPr>
          <p:nvPr/>
        </p:nvPicPr>
        <p:blipFill>
          <a:blip r:embed="rId2"/>
          <a:stretch>
            <a:fillRect/>
          </a:stretch>
        </p:blipFill>
        <p:spPr>
          <a:xfrm>
            <a:off x="5757552" y="2428755"/>
            <a:ext cx="2667257" cy="2350170"/>
          </a:xfrm>
          <a:prstGeom prst="rect">
            <a:avLst/>
          </a:prstGeom>
        </p:spPr>
      </p:pic>
    </p:spTree>
    <p:extLst>
      <p:ext uri="{BB962C8B-B14F-4D97-AF65-F5344CB8AC3E}">
        <p14:creationId xmlns:p14="http://schemas.microsoft.com/office/powerpoint/2010/main" val="1456965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68499-7144-6289-07F5-790A797A91B3}"/>
              </a:ext>
            </a:extLst>
          </p:cNvPr>
          <p:cNvSpPr>
            <a:spLocks noGrp="1"/>
          </p:cNvSpPr>
          <p:nvPr>
            <p:ph type="title"/>
          </p:nvPr>
        </p:nvSpPr>
        <p:spPr/>
        <p:txBody>
          <a:bodyPr/>
          <a:lstStyle/>
          <a:p>
            <a:r>
              <a:rPr lang="en-US" b="1" dirty="0"/>
              <a:t>NFT Marketplace</a:t>
            </a:r>
            <a:endParaRPr lang="en-US" dirty="0"/>
          </a:p>
        </p:txBody>
      </p:sp>
      <p:sp>
        <p:nvSpPr>
          <p:cNvPr id="3" name="Text Placeholder 2">
            <a:extLst>
              <a:ext uri="{FF2B5EF4-FFF2-40B4-BE49-F238E27FC236}">
                <a16:creationId xmlns:a16="http://schemas.microsoft.com/office/drawing/2014/main" id="{A104D36B-6045-DC82-000C-8E96D6B47B9E}"/>
              </a:ext>
            </a:extLst>
          </p:cNvPr>
          <p:cNvSpPr>
            <a:spLocks noGrp="1"/>
          </p:cNvSpPr>
          <p:nvPr>
            <p:ph type="body" idx="1"/>
          </p:nvPr>
        </p:nvSpPr>
        <p:spPr>
          <a:xfrm>
            <a:off x="938499" y="1130968"/>
            <a:ext cx="5486363" cy="3890349"/>
          </a:xfrm>
        </p:spPr>
        <p:txBody>
          <a:bodyPr/>
          <a:lstStyle/>
          <a:p>
            <a:r>
              <a:rPr lang="en-US" sz="1600" dirty="0"/>
              <a:t>Next, we step into the world of our NFT Marketplace.</a:t>
            </a:r>
          </a:p>
          <a:p>
            <a:endParaRPr lang="en-US" sz="1600" dirty="0"/>
          </a:p>
          <a:p>
            <a:endParaRPr lang="en-US" sz="1600" dirty="0"/>
          </a:p>
          <a:p>
            <a:r>
              <a:rPr lang="en-US" sz="1600" dirty="0"/>
              <a:t>Imagine a virtual store where you can own unique Tanzanite-based NFTs.</a:t>
            </a:r>
          </a:p>
          <a:p>
            <a:endParaRPr lang="en-US" sz="1600" dirty="0"/>
          </a:p>
          <a:p>
            <a:endParaRPr lang="en-US" sz="1600" dirty="0"/>
          </a:p>
          <a:p>
            <a:r>
              <a:rPr lang="en-US" sz="1600" dirty="0"/>
              <a:t>Experience the future of jewelry shopping with our virtual try-on feature.</a:t>
            </a:r>
          </a:p>
          <a:p>
            <a:endParaRPr lang="en-US" sz="1600" dirty="0"/>
          </a:p>
          <a:p>
            <a:endParaRPr lang="en-US" sz="1600" dirty="0"/>
          </a:p>
          <a:p>
            <a:r>
              <a:rPr lang="en-US" sz="1600" dirty="0"/>
              <a:t>Try before you buy, all in the digital realm.</a:t>
            </a:r>
          </a:p>
        </p:txBody>
      </p:sp>
    </p:spTree>
    <p:extLst>
      <p:ext uri="{BB962C8B-B14F-4D97-AF65-F5344CB8AC3E}">
        <p14:creationId xmlns:p14="http://schemas.microsoft.com/office/powerpoint/2010/main" val="13627593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68499-7144-6289-07F5-790A797A91B3}"/>
              </a:ext>
            </a:extLst>
          </p:cNvPr>
          <p:cNvSpPr>
            <a:spLocks noGrp="1"/>
          </p:cNvSpPr>
          <p:nvPr>
            <p:ph type="title"/>
          </p:nvPr>
        </p:nvSpPr>
        <p:spPr/>
        <p:txBody>
          <a:bodyPr/>
          <a:lstStyle/>
          <a:p>
            <a:r>
              <a:rPr lang="en-US" b="1" dirty="0"/>
              <a:t>GameFi</a:t>
            </a:r>
            <a:endParaRPr lang="en-US" dirty="0"/>
          </a:p>
        </p:txBody>
      </p:sp>
      <p:sp>
        <p:nvSpPr>
          <p:cNvPr id="3" name="Text Placeholder 2">
            <a:extLst>
              <a:ext uri="{FF2B5EF4-FFF2-40B4-BE49-F238E27FC236}">
                <a16:creationId xmlns:a16="http://schemas.microsoft.com/office/drawing/2014/main" id="{A104D36B-6045-DC82-000C-8E96D6B47B9E}"/>
              </a:ext>
            </a:extLst>
          </p:cNvPr>
          <p:cNvSpPr>
            <a:spLocks noGrp="1"/>
          </p:cNvSpPr>
          <p:nvPr>
            <p:ph type="body" idx="1"/>
          </p:nvPr>
        </p:nvSpPr>
        <p:spPr>
          <a:xfrm>
            <a:off x="668102" y="1130968"/>
            <a:ext cx="5486363" cy="4012532"/>
          </a:xfrm>
        </p:spPr>
        <p:txBody>
          <a:bodyPr/>
          <a:lstStyle/>
          <a:p>
            <a:r>
              <a:rPr lang="en-US" sz="1600" dirty="0"/>
              <a:t>Now, let's dive into our GameFi platform.</a:t>
            </a:r>
          </a:p>
          <a:p>
            <a:endParaRPr lang="en-US" sz="1600" dirty="0"/>
          </a:p>
          <a:p>
            <a:r>
              <a:rPr lang="en-US" sz="1600" dirty="0"/>
              <a:t>It's not just fun; it's education gamified.</a:t>
            </a:r>
          </a:p>
          <a:p>
            <a:endParaRPr lang="en-US" sz="1600" dirty="0"/>
          </a:p>
          <a:p>
            <a:endParaRPr lang="en-US" sz="1600" dirty="0"/>
          </a:p>
          <a:p>
            <a:r>
              <a:rPr lang="en-US" sz="1600" dirty="0"/>
              <a:t>GameFi fosters a vibrant community where learning and entertainment go hand in hand.</a:t>
            </a:r>
          </a:p>
          <a:p>
            <a:endParaRPr lang="en-US" sz="1600" dirty="0"/>
          </a:p>
          <a:p>
            <a:r>
              <a:rPr lang="en-US" sz="1600" dirty="0"/>
              <a:t>Join the adventure, learn, and grow with us.</a:t>
            </a:r>
          </a:p>
        </p:txBody>
      </p:sp>
      <p:pic>
        <p:nvPicPr>
          <p:cNvPr id="5" name="Picture 4">
            <a:extLst>
              <a:ext uri="{FF2B5EF4-FFF2-40B4-BE49-F238E27FC236}">
                <a16:creationId xmlns:a16="http://schemas.microsoft.com/office/drawing/2014/main" id="{3A22B345-6BEA-B1AC-E5B9-F6DA800EB5E5}"/>
              </a:ext>
            </a:extLst>
          </p:cNvPr>
          <p:cNvPicPr>
            <a:picLocks noChangeAspect="1"/>
          </p:cNvPicPr>
          <p:nvPr/>
        </p:nvPicPr>
        <p:blipFill>
          <a:blip r:embed="rId2"/>
          <a:stretch>
            <a:fillRect/>
          </a:stretch>
        </p:blipFill>
        <p:spPr>
          <a:xfrm>
            <a:off x="6154465" y="1860413"/>
            <a:ext cx="2989535" cy="3289081"/>
          </a:xfrm>
          <a:prstGeom prst="rect">
            <a:avLst/>
          </a:prstGeom>
        </p:spPr>
      </p:pic>
    </p:spTree>
    <p:extLst>
      <p:ext uri="{BB962C8B-B14F-4D97-AF65-F5344CB8AC3E}">
        <p14:creationId xmlns:p14="http://schemas.microsoft.com/office/powerpoint/2010/main" val="18811475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68499-7144-6289-07F5-790A797A91B3}"/>
              </a:ext>
            </a:extLst>
          </p:cNvPr>
          <p:cNvSpPr>
            <a:spLocks noGrp="1"/>
          </p:cNvSpPr>
          <p:nvPr>
            <p:ph type="title"/>
          </p:nvPr>
        </p:nvSpPr>
        <p:spPr/>
        <p:txBody>
          <a:bodyPr/>
          <a:lstStyle/>
          <a:p>
            <a:pPr algn="ctr"/>
            <a:r>
              <a:rPr lang="en-US" b="1" dirty="0"/>
              <a:t>eCertificate</a:t>
            </a:r>
            <a:endParaRPr lang="en-US" dirty="0"/>
          </a:p>
        </p:txBody>
      </p:sp>
      <p:sp>
        <p:nvSpPr>
          <p:cNvPr id="3" name="Text Placeholder 2">
            <a:extLst>
              <a:ext uri="{FF2B5EF4-FFF2-40B4-BE49-F238E27FC236}">
                <a16:creationId xmlns:a16="http://schemas.microsoft.com/office/drawing/2014/main" id="{A104D36B-6045-DC82-000C-8E96D6B47B9E}"/>
              </a:ext>
            </a:extLst>
          </p:cNvPr>
          <p:cNvSpPr>
            <a:spLocks noGrp="1"/>
          </p:cNvSpPr>
          <p:nvPr>
            <p:ph type="body" idx="1"/>
          </p:nvPr>
        </p:nvSpPr>
        <p:spPr>
          <a:xfrm>
            <a:off x="575892" y="927146"/>
            <a:ext cx="5486363" cy="4216354"/>
          </a:xfrm>
        </p:spPr>
        <p:txBody>
          <a:bodyPr/>
          <a:lstStyle/>
          <a:p>
            <a:r>
              <a:rPr lang="en-US" sz="1600" dirty="0"/>
              <a:t>Now, let's talk about our Tanzanite eCertificate.</a:t>
            </a:r>
          </a:p>
          <a:p>
            <a:endParaRPr lang="en-US" sz="1600" dirty="0"/>
          </a:p>
          <a:p>
            <a:endParaRPr lang="en-US" sz="1600" dirty="0"/>
          </a:p>
          <a:p>
            <a:r>
              <a:rPr lang="en-US" sz="1600" dirty="0"/>
              <a:t>It's your guarantee of authenticity and origin.”</a:t>
            </a:r>
          </a:p>
          <a:p>
            <a:endParaRPr lang="en-US" sz="1600" dirty="0"/>
          </a:p>
          <a:p>
            <a:endParaRPr lang="en-US" sz="1600" dirty="0"/>
          </a:p>
          <a:p>
            <a:r>
              <a:rPr lang="en-US" sz="1600" dirty="0"/>
              <a:t>Say goodbye to fraud; say hello to trust.</a:t>
            </a:r>
          </a:p>
          <a:p>
            <a:endParaRPr lang="en-US" sz="1600" dirty="0"/>
          </a:p>
          <a:p>
            <a:endParaRPr lang="en-US" sz="1600" dirty="0"/>
          </a:p>
          <a:p>
            <a:r>
              <a:rPr lang="en-US" sz="1600" dirty="0"/>
              <a:t>Protecting Tanzanite's legacy, one certificate at a time.</a:t>
            </a:r>
          </a:p>
        </p:txBody>
      </p:sp>
      <p:pic>
        <p:nvPicPr>
          <p:cNvPr id="5" name="Picture 4">
            <a:extLst>
              <a:ext uri="{FF2B5EF4-FFF2-40B4-BE49-F238E27FC236}">
                <a16:creationId xmlns:a16="http://schemas.microsoft.com/office/drawing/2014/main" id="{B46D0C65-614B-1422-5613-0A8EB890C8BF}"/>
              </a:ext>
            </a:extLst>
          </p:cNvPr>
          <p:cNvPicPr>
            <a:picLocks noChangeAspect="1"/>
          </p:cNvPicPr>
          <p:nvPr/>
        </p:nvPicPr>
        <p:blipFill>
          <a:blip r:embed="rId2"/>
          <a:stretch>
            <a:fillRect/>
          </a:stretch>
        </p:blipFill>
        <p:spPr>
          <a:xfrm>
            <a:off x="5930408" y="0"/>
            <a:ext cx="3213592" cy="5143500"/>
          </a:xfrm>
          <a:prstGeom prst="rect">
            <a:avLst/>
          </a:prstGeom>
        </p:spPr>
      </p:pic>
    </p:spTree>
    <p:extLst>
      <p:ext uri="{BB962C8B-B14F-4D97-AF65-F5344CB8AC3E}">
        <p14:creationId xmlns:p14="http://schemas.microsoft.com/office/powerpoint/2010/main" val="30695328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68499-7144-6289-07F5-790A797A91B3}"/>
              </a:ext>
            </a:extLst>
          </p:cNvPr>
          <p:cNvSpPr>
            <a:spLocks noGrp="1"/>
          </p:cNvSpPr>
          <p:nvPr>
            <p:ph type="title"/>
          </p:nvPr>
        </p:nvSpPr>
        <p:spPr/>
        <p:txBody>
          <a:bodyPr/>
          <a:lstStyle/>
          <a:p>
            <a:r>
              <a:rPr lang="en-US" b="1" dirty="0"/>
              <a:t>Escrow Solution</a:t>
            </a:r>
            <a:endParaRPr lang="en-US" dirty="0"/>
          </a:p>
        </p:txBody>
      </p:sp>
      <p:sp>
        <p:nvSpPr>
          <p:cNvPr id="3" name="Text Placeholder 2">
            <a:extLst>
              <a:ext uri="{FF2B5EF4-FFF2-40B4-BE49-F238E27FC236}">
                <a16:creationId xmlns:a16="http://schemas.microsoft.com/office/drawing/2014/main" id="{A104D36B-6045-DC82-000C-8E96D6B47B9E}"/>
              </a:ext>
            </a:extLst>
          </p:cNvPr>
          <p:cNvSpPr>
            <a:spLocks noGrp="1"/>
          </p:cNvSpPr>
          <p:nvPr>
            <p:ph type="body" idx="1"/>
          </p:nvPr>
        </p:nvSpPr>
        <p:spPr>
          <a:xfrm>
            <a:off x="938499" y="1130968"/>
            <a:ext cx="5486363" cy="3289207"/>
          </a:xfrm>
        </p:spPr>
        <p:txBody>
          <a:bodyPr/>
          <a:lstStyle/>
          <a:p>
            <a:r>
              <a:rPr lang="en-US" sz="1600" dirty="0"/>
              <a:t>Now, let's dive into our Escrow Solution.</a:t>
            </a:r>
          </a:p>
          <a:p>
            <a:endParaRPr lang="en-US" sz="1600" dirty="0"/>
          </a:p>
          <a:p>
            <a:r>
              <a:rPr lang="en-US" sz="1600" dirty="0"/>
              <a:t>The trust and security behind every transaction.</a:t>
            </a:r>
          </a:p>
          <a:p>
            <a:endParaRPr lang="en-US" sz="1600" dirty="0"/>
          </a:p>
          <a:p>
            <a:r>
              <a:rPr lang="en-US" sz="1600" dirty="0"/>
              <a:t>Fraud-proof transactions: That's our promise.</a:t>
            </a:r>
          </a:p>
          <a:p>
            <a:endParaRPr lang="en-US" sz="1600" dirty="0"/>
          </a:p>
          <a:p>
            <a:r>
              <a:rPr lang="en-US" sz="1600" dirty="0"/>
              <a:t>Ensuring trust, one transaction at a time.</a:t>
            </a:r>
          </a:p>
        </p:txBody>
      </p:sp>
      <p:pic>
        <p:nvPicPr>
          <p:cNvPr id="4" name="Picture 3">
            <a:extLst>
              <a:ext uri="{FF2B5EF4-FFF2-40B4-BE49-F238E27FC236}">
                <a16:creationId xmlns:a16="http://schemas.microsoft.com/office/drawing/2014/main" id="{69EA1B7D-D864-D218-A98C-26EBBAFF4A3B}"/>
              </a:ext>
            </a:extLst>
          </p:cNvPr>
          <p:cNvPicPr>
            <a:picLocks noChangeAspect="1"/>
          </p:cNvPicPr>
          <p:nvPr/>
        </p:nvPicPr>
        <p:blipFill>
          <a:blip r:embed="rId2"/>
          <a:stretch>
            <a:fillRect/>
          </a:stretch>
        </p:blipFill>
        <p:spPr>
          <a:xfrm>
            <a:off x="6113124" y="2108541"/>
            <a:ext cx="3030876" cy="3030876"/>
          </a:xfrm>
          <a:prstGeom prst="rect">
            <a:avLst/>
          </a:prstGeom>
        </p:spPr>
      </p:pic>
    </p:spTree>
    <p:extLst>
      <p:ext uri="{BB962C8B-B14F-4D97-AF65-F5344CB8AC3E}">
        <p14:creationId xmlns:p14="http://schemas.microsoft.com/office/powerpoint/2010/main" val="5029831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51F1A02E-29DC-3422-080C-CD0270D5A8C3}"/>
              </a:ext>
            </a:extLst>
          </p:cNvPr>
          <p:cNvSpPr>
            <a:spLocks noGrp="1"/>
          </p:cNvSpPr>
          <p:nvPr>
            <p:ph type="subTitle" idx="1"/>
          </p:nvPr>
        </p:nvSpPr>
        <p:spPr>
          <a:xfrm>
            <a:off x="363059" y="1260300"/>
            <a:ext cx="2177679" cy="528457"/>
          </a:xfrm>
        </p:spPr>
        <p:txBody>
          <a:bodyPr/>
          <a:lstStyle/>
          <a:p>
            <a:r>
              <a:rPr lang="en-US" sz="2000" b="1" dirty="0"/>
              <a:t>Blockchain</a:t>
            </a:r>
            <a:r>
              <a:rPr lang="en-US" sz="1800" b="1" dirty="0"/>
              <a:t>:</a:t>
            </a:r>
            <a:endParaRPr lang="en-US" sz="1800" dirty="0"/>
          </a:p>
        </p:txBody>
      </p:sp>
      <p:sp>
        <p:nvSpPr>
          <p:cNvPr id="3" name="Text Placeholder 2">
            <a:extLst>
              <a:ext uri="{FF2B5EF4-FFF2-40B4-BE49-F238E27FC236}">
                <a16:creationId xmlns:a16="http://schemas.microsoft.com/office/drawing/2014/main" id="{5F7DBC4C-EEC7-93CF-8A6B-5D5A405294E2}"/>
              </a:ext>
            </a:extLst>
          </p:cNvPr>
          <p:cNvSpPr>
            <a:spLocks noGrp="1"/>
          </p:cNvSpPr>
          <p:nvPr>
            <p:ph type="body" idx="2"/>
          </p:nvPr>
        </p:nvSpPr>
        <p:spPr>
          <a:xfrm>
            <a:off x="1155721" y="1593250"/>
            <a:ext cx="5056096" cy="2850551"/>
          </a:xfrm>
        </p:spPr>
        <p:txBody>
          <a:bodyPr/>
          <a:lstStyle/>
          <a:p>
            <a:r>
              <a:rPr lang="en-US" sz="1600" dirty="0"/>
              <a:t>Our cornerstone for transparency and security.</a:t>
            </a:r>
          </a:p>
          <a:p>
            <a:endParaRPr lang="en-US" sz="1600" dirty="0"/>
          </a:p>
          <a:p>
            <a:r>
              <a:rPr lang="en-US" sz="1600" dirty="0"/>
              <a:t>Changing the game with blockchain technology.</a:t>
            </a:r>
          </a:p>
          <a:p>
            <a:endParaRPr lang="en-US" sz="1600" dirty="0"/>
          </a:p>
          <a:p>
            <a:r>
              <a:rPr lang="en-US" sz="1600" dirty="0"/>
              <a:t>Transparent supply chain from mining to market.</a:t>
            </a:r>
          </a:p>
          <a:p>
            <a:endParaRPr lang="en-US" sz="1600" dirty="0"/>
          </a:p>
          <a:p>
            <a:r>
              <a:rPr lang="en-US" sz="1600" dirty="0"/>
              <a:t>Security that safeguards your Tanzanite investments.</a:t>
            </a:r>
          </a:p>
          <a:p>
            <a:endParaRPr lang="en-US" dirty="0"/>
          </a:p>
        </p:txBody>
      </p:sp>
      <p:sp>
        <p:nvSpPr>
          <p:cNvPr id="4" name="Title 3">
            <a:extLst>
              <a:ext uri="{FF2B5EF4-FFF2-40B4-BE49-F238E27FC236}">
                <a16:creationId xmlns:a16="http://schemas.microsoft.com/office/drawing/2014/main" id="{A9DD79FC-FA74-55AA-12E8-307A0814E959}"/>
              </a:ext>
            </a:extLst>
          </p:cNvPr>
          <p:cNvSpPr>
            <a:spLocks noGrp="1"/>
          </p:cNvSpPr>
          <p:nvPr>
            <p:ph type="title"/>
          </p:nvPr>
        </p:nvSpPr>
        <p:spPr>
          <a:xfrm>
            <a:off x="2988017" y="318900"/>
            <a:ext cx="3223800" cy="941400"/>
          </a:xfrm>
        </p:spPr>
        <p:txBody>
          <a:bodyPr/>
          <a:lstStyle/>
          <a:p>
            <a:pPr algn="ctr"/>
            <a:r>
              <a:rPr lang="en-US" b="1" dirty="0"/>
              <a:t>Transparency &amp; Security</a:t>
            </a:r>
            <a:endParaRPr lang="en-US" dirty="0"/>
          </a:p>
        </p:txBody>
      </p:sp>
      <p:pic>
        <p:nvPicPr>
          <p:cNvPr id="5" name="Picture 4">
            <a:extLst>
              <a:ext uri="{FF2B5EF4-FFF2-40B4-BE49-F238E27FC236}">
                <a16:creationId xmlns:a16="http://schemas.microsoft.com/office/drawing/2014/main" id="{6596A3EF-F974-AAC9-144B-5C76DBEC8123}"/>
              </a:ext>
            </a:extLst>
          </p:cNvPr>
          <p:cNvPicPr>
            <a:picLocks noChangeAspect="1"/>
          </p:cNvPicPr>
          <p:nvPr/>
        </p:nvPicPr>
        <p:blipFill>
          <a:blip r:embed="rId2"/>
          <a:stretch>
            <a:fillRect/>
          </a:stretch>
        </p:blipFill>
        <p:spPr>
          <a:xfrm>
            <a:off x="6211817" y="2326971"/>
            <a:ext cx="2816529" cy="2816529"/>
          </a:xfrm>
          <a:prstGeom prst="rect">
            <a:avLst/>
          </a:prstGeom>
        </p:spPr>
      </p:pic>
    </p:spTree>
    <p:extLst>
      <p:ext uri="{BB962C8B-B14F-4D97-AF65-F5344CB8AC3E}">
        <p14:creationId xmlns:p14="http://schemas.microsoft.com/office/powerpoint/2010/main" val="25372499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23346-2F53-2B57-DB8C-CB8C1D234057}"/>
              </a:ext>
            </a:extLst>
          </p:cNvPr>
          <p:cNvSpPr>
            <a:spLocks noGrp="1"/>
          </p:cNvSpPr>
          <p:nvPr>
            <p:ph type="title"/>
          </p:nvPr>
        </p:nvSpPr>
        <p:spPr/>
        <p:txBody>
          <a:bodyPr/>
          <a:lstStyle/>
          <a:p>
            <a:r>
              <a:rPr lang="en-US" b="1" dirty="0"/>
              <a:t>Benefits for Stakeholders</a:t>
            </a:r>
            <a:endParaRPr lang="en-US" dirty="0"/>
          </a:p>
        </p:txBody>
      </p:sp>
      <p:sp>
        <p:nvSpPr>
          <p:cNvPr id="3" name="Text Placeholder 2">
            <a:extLst>
              <a:ext uri="{FF2B5EF4-FFF2-40B4-BE49-F238E27FC236}">
                <a16:creationId xmlns:a16="http://schemas.microsoft.com/office/drawing/2014/main" id="{F22B2160-605C-7881-E347-0416BE1DFF81}"/>
              </a:ext>
            </a:extLst>
          </p:cNvPr>
          <p:cNvSpPr>
            <a:spLocks noGrp="1"/>
          </p:cNvSpPr>
          <p:nvPr>
            <p:ph type="body" idx="1"/>
          </p:nvPr>
        </p:nvSpPr>
        <p:spPr/>
        <p:txBody>
          <a:bodyPr/>
          <a:lstStyle/>
          <a:p>
            <a:pPr marL="139700" indent="0">
              <a:buNone/>
            </a:pPr>
            <a:r>
              <a:rPr lang="en-US" sz="1600" b="1" dirty="0"/>
              <a:t>Miners:</a:t>
            </a:r>
            <a:r>
              <a:rPr lang="en-US" sz="1600" dirty="0"/>
              <a:t> </a:t>
            </a:r>
          </a:p>
          <a:p>
            <a:pPr marL="139700" indent="0">
              <a:buNone/>
            </a:pPr>
            <a:endParaRPr lang="en-US" sz="1600" dirty="0"/>
          </a:p>
          <a:p>
            <a:r>
              <a:rPr lang="en-US" sz="1600" dirty="0"/>
              <a:t>Ethical mining and fair compensation.</a:t>
            </a:r>
          </a:p>
          <a:p>
            <a:endParaRPr lang="en-US" sz="1600" dirty="0"/>
          </a:p>
          <a:p>
            <a:r>
              <a:rPr lang="en-US" sz="1600" dirty="0"/>
              <a:t>Empowering miners with ethical practices.</a:t>
            </a:r>
          </a:p>
          <a:p>
            <a:endParaRPr lang="en-US" sz="1600" dirty="0"/>
          </a:p>
          <a:p>
            <a:r>
              <a:rPr lang="en-US" sz="1600" dirty="0"/>
              <a:t>Fair wages, brighter futures.</a:t>
            </a:r>
          </a:p>
          <a:p>
            <a:endParaRPr lang="en-US" dirty="0"/>
          </a:p>
        </p:txBody>
      </p:sp>
      <p:sp>
        <p:nvSpPr>
          <p:cNvPr id="4" name="Text Placeholder 3">
            <a:extLst>
              <a:ext uri="{FF2B5EF4-FFF2-40B4-BE49-F238E27FC236}">
                <a16:creationId xmlns:a16="http://schemas.microsoft.com/office/drawing/2014/main" id="{BCD3E0A5-BE5F-BC9D-FD2B-E0646F096825}"/>
              </a:ext>
            </a:extLst>
          </p:cNvPr>
          <p:cNvSpPr>
            <a:spLocks noGrp="1"/>
          </p:cNvSpPr>
          <p:nvPr>
            <p:ph type="body" idx="2"/>
          </p:nvPr>
        </p:nvSpPr>
        <p:spPr/>
        <p:txBody>
          <a:bodyPr/>
          <a:lstStyle/>
          <a:p>
            <a:pPr marL="139700" indent="0">
              <a:buNone/>
            </a:pPr>
            <a:r>
              <a:rPr lang="en-US" sz="1600" b="1" dirty="0"/>
              <a:t>Brokers &amp; Dealers:</a:t>
            </a:r>
          </a:p>
          <a:p>
            <a:pPr marL="139700" indent="0">
              <a:buNone/>
            </a:pPr>
            <a:endParaRPr lang="en-US" sz="1600" b="1" dirty="0"/>
          </a:p>
          <a:p>
            <a:r>
              <a:rPr lang="en-US" sz="1600" dirty="0"/>
              <a:t>Streamlined transactions with security.</a:t>
            </a:r>
          </a:p>
          <a:p>
            <a:endParaRPr lang="en-US" sz="1600" dirty="0"/>
          </a:p>
          <a:p>
            <a:r>
              <a:rPr lang="en-US" sz="1600" dirty="0"/>
              <a:t>Seamless and secure transactions for dealers.</a:t>
            </a:r>
          </a:p>
          <a:p>
            <a:endParaRPr lang="en-US" sz="1600" dirty="0"/>
          </a:p>
          <a:p>
            <a:r>
              <a:rPr lang="en-US" sz="1600" dirty="0"/>
              <a:t>Trustworthy deals, every time.</a:t>
            </a:r>
          </a:p>
          <a:p>
            <a:endParaRPr lang="en-US" dirty="0"/>
          </a:p>
        </p:txBody>
      </p:sp>
    </p:spTree>
    <p:extLst>
      <p:ext uri="{BB962C8B-B14F-4D97-AF65-F5344CB8AC3E}">
        <p14:creationId xmlns:p14="http://schemas.microsoft.com/office/powerpoint/2010/main" val="19292694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523346-2F53-2B57-DB8C-CB8C1D234057}"/>
              </a:ext>
            </a:extLst>
          </p:cNvPr>
          <p:cNvSpPr>
            <a:spLocks noGrp="1"/>
          </p:cNvSpPr>
          <p:nvPr>
            <p:ph type="title"/>
          </p:nvPr>
        </p:nvSpPr>
        <p:spPr/>
        <p:txBody>
          <a:bodyPr/>
          <a:lstStyle/>
          <a:p>
            <a:r>
              <a:rPr lang="en-US" b="1" dirty="0"/>
              <a:t>Benefits for Stakeholders…</a:t>
            </a:r>
            <a:endParaRPr lang="en-US" dirty="0"/>
          </a:p>
        </p:txBody>
      </p:sp>
      <p:sp>
        <p:nvSpPr>
          <p:cNvPr id="3" name="Text Placeholder 2">
            <a:extLst>
              <a:ext uri="{FF2B5EF4-FFF2-40B4-BE49-F238E27FC236}">
                <a16:creationId xmlns:a16="http://schemas.microsoft.com/office/drawing/2014/main" id="{F22B2160-605C-7881-E347-0416BE1DFF81}"/>
              </a:ext>
            </a:extLst>
          </p:cNvPr>
          <p:cNvSpPr>
            <a:spLocks noGrp="1"/>
          </p:cNvSpPr>
          <p:nvPr>
            <p:ph type="body" idx="1"/>
          </p:nvPr>
        </p:nvSpPr>
        <p:spPr>
          <a:xfrm>
            <a:off x="938500" y="1659275"/>
            <a:ext cx="4080102" cy="2760900"/>
          </a:xfrm>
        </p:spPr>
        <p:txBody>
          <a:bodyPr/>
          <a:lstStyle/>
          <a:p>
            <a:pPr marL="139700" indent="0">
              <a:buNone/>
            </a:pPr>
            <a:r>
              <a:rPr lang="en-US" sz="1800" b="1" dirty="0"/>
              <a:t>Buyers:</a:t>
            </a:r>
            <a:r>
              <a:rPr lang="en-US" sz="1800" dirty="0"/>
              <a:t> </a:t>
            </a:r>
          </a:p>
          <a:p>
            <a:endParaRPr lang="en-US" sz="1800" dirty="0"/>
          </a:p>
          <a:p>
            <a:r>
              <a:rPr lang="en-US" sz="1800" dirty="0"/>
              <a:t>Confidence in Tanzanite's authenticity.</a:t>
            </a:r>
            <a:br>
              <a:rPr lang="en-US" sz="1800" dirty="0"/>
            </a:br>
            <a:endParaRPr lang="en-US" sz="1800" dirty="0"/>
          </a:p>
          <a:p>
            <a:r>
              <a:rPr lang="en-US" sz="1800" dirty="0"/>
              <a:t>Confident purchases with certified Tanzanite.</a:t>
            </a:r>
          </a:p>
          <a:p>
            <a:endParaRPr lang="en-US" sz="1800" dirty="0"/>
          </a:p>
          <a:p>
            <a:r>
              <a:rPr lang="en-US" sz="1800" dirty="0"/>
              <a:t>The assurance of authenticity</a:t>
            </a:r>
            <a:r>
              <a:rPr lang="en-US" sz="1600" dirty="0"/>
              <a:t>.</a:t>
            </a:r>
          </a:p>
        </p:txBody>
      </p:sp>
      <p:sp>
        <p:nvSpPr>
          <p:cNvPr id="6" name="Text Placeholder 5">
            <a:extLst>
              <a:ext uri="{FF2B5EF4-FFF2-40B4-BE49-F238E27FC236}">
                <a16:creationId xmlns:a16="http://schemas.microsoft.com/office/drawing/2014/main" id="{983AD42C-6932-B8E7-9D10-73CD0E9BB56B}"/>
              </a:ext>
            </a:extLst>
          </p:cNvPr>
          <p:cNvSpPr>
            <a:spLocks noGrp="1"/>
          </p:cNvSpPr>
          <p:nvPr>
            <p:ph type="body" idx="2"/>
          </p:nvPr>
        </p:nvSpPr>
        <p:spPr/>
        <p:txBody>
          <a:bodyPr/>
          <a:lstStyle/>
          <a:p>
            <a:endParaRPr lang="en-US" dirty="0"/>
          </a:p>
        </p:txBody>
      </p:sp>
      <p:pic>
        <p:nvPicPr>
          <p:cNvPr id="7" name="Picture 6">
            <a:extLst>
              <a:ext uri="{FF2B5EF4-FFF2-40B4-BE49-F238E27FC236}">
                <a16:creationId xmlns:a16="http://schemas.microsoft.com/office/drawing/2014/main" id="{E08EA30E-D6AA-70D5-7734-57CEA3CCC240}"/>
              </a:ext>
            </a:extLst>
          </p:cNvPr>
          <p:cNvPicPr>
            <a:picLocks noChangeAspect="1"/>
          </p:cNvPicPr>
          <p:nvPr/>
        </p:nvPicPr>
        <p:blipFill>
          <a:blip r:embed="rId2"/>
          <a:stretch>
            <a:fillRect/>
          </a:stretch>
        </p:blipFill>
        <p:spPr>
          <a:xfrm>
            <a:off x="5018602" y="1088304"/>
            <a:ext cx="3902841" cy="3902841"/>
          </a:xfrm>
          <a:prstGeom prst="rect">
            <a:avLst/>
          </a:prstGeom>
        </p:spPr>
      </p:pic>
    </p:spTree>
    <p:extLst>
      <p:ext uri="{BB962C8B-B14F-4D97-AF65-F5344CB8AC3E}">
        <p14:creationId xmlns:p14="http://schemas.microsoft.com/office/powerpoint/2010/main" val="20228437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48"/>
          <p:cNvSpPr txBox="1">
            <a:spLocks noGrp="1"/>
          </p:cNvSpPr>
          <p:nvPr>
            <p:ph type="title"/>
          </p:nvPr>
        </p:nvSpPr>
        <p:spPr>
          <a:xfrm>
            <a:off x="4860758" y="312821"/>
            <a:ext cx="4283242" cy="1419726"/>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sz="4800" b="1" dirty="0"/>
              <a:t>Roadmap &amp; Future</a:t>
            </a:r>
            <a:endParaRPr sz="2800" dirty="0"/>
          </a:p>
        </p:txBody>
      </p:sp>
      <p:sp>
        <p:nvSpPr>
          <p:cNvPr id="266" name="Google Shape;266;p48"/>
          <p:cNvSpPr txBox="1">
            <a:spLocks noGrp="1"/>
          </p:cNvSpPr>
          <p:nvPr>
            <p:ph type="body" idx="1"/>
          </p:nvPr>
        </p:nvSpPr>
        <p:spPr>
          <a:xfrm>
            <a:off x="4860758" y="1732547"/>
            <a:ext cx="4042607" cy="3410953"/>
          </a:xfrm>
          <a:prstGeom prst="rect">
            <a:avLst/>
          </a:prstGeom>
        </p:spPr>
        <p:txBody>
          <a:bodyPr spcFirstLastPara="1" wrap="square" lIns="91425" tIns="91425" rIns="91425" bIns="91425" anchor="t" anchorCtr="0">
            <a:noAutofit/>
          </a:bodyPr>
          <a:lstStyle/>
          <a:p>
            <a:r>
              <a:rPr lang="en-US" dirty="0"/>
              <a:t>Our journey towards revolutionizing Tanzanite.</a:t>
            </a:r>
          </a:p>
          <a:p>
            <a:endParaRPr lang="en-US" dirty="0"/>
          </a:p>
          <a:p>
            <a:r>
              <a:rPr lang="en-US" dirty="0"/>
              <a:t>Milestones that lead to our global vision.</a:t>
            </a:r>
          </a:p>
          <a:p>
            <a:endParaRPr lang="en-US" dirty="0"/>
          </a:p>
          <a:p>
            <a:r>
              <a:rPr lang="en-US" dirty="0"/>
              <a:t>Our vision: Leading the global gemstone industry.</a:t>
            </a:r>
          </a:p>
          <a:p>
            <a:endParaRPr lang="en-US" dirty="0"/>
          </a:p>
          <a:p>
            <a:r>
              <a:rPr lang="en-US" dirty="0"/>
              <a:t>MetanzaNite's commitment to a sparkling future.</a:t>
            </a:r>
          </a:p>
        </p:txBody>
      </p:sp>
      <p:cxnSp>
        <p:nvCxnSpPr>
          <p:cNvPr id="267" name="Google Shape;267;p48"/>
          <p:cNvCxnSpPr>
            <a:cxnSpLocks/>
          </p:cNvCxnSpPr>
          <p:nvPr/>
        </p:nvCxnSpPr>
        <p:spPr>
          <a:xfrm>
            <a:off x="4767950" y="312821"/>
            <a:ext cx="0" cy="4523874"/>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pic>
        <p:nvPicPr>
          <p:cNvPr id="3" name="Picture 2">
            <a:extLst>
              <a:ext uri="{FF2B5EF4-FFF2-40B4-BE49-F238E27FC236}">
                <a16:creationId xmlns:a16="http://schemas.microsoft.com/office/drawing/2014/main" id="{98055C1C-126F-41E8-73F3-BD15CAB2B3EC}"/>
              </a:ext>
            </a:extLst>
          </p:cNvPr>
          <p:cNvPicPr>
            <a:picLocks noChangeAspect="1"/>
          </p:cNvPicPr>
          <p:nvPr/>
        </p:nvPicPr>
        <p:blipFill>
          <a:blip r:embed="rId3"/>
          <a:stretch>
            <a:fillRect/>
          </a:stretch>
        </p:blipFill>
        <p:spPr>
          <a:xfrm>
            <a:off x="0" y="0"/>
            <a:ext cx="4836695" cy="5143499"/>
          </a:xfrm>
          <a:prstGeom prst="rect">
            <a:avLst/>
          </a:prstGeom>
        </p:spPr>
      </p:pic>
    </p:spTree>
    <p:extLst>
      <p:ext uri="{BB962C8B-B14F-4D97-AF65-F5344CB8AC3E}">
        <p14:creationId xmlns:p14="http://schemas.microsoft.com/office/powerpoint/2010/main" val="10630024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51"/>
        <p:cNvGrpSpPr/>
        <p:nvPr/>
      </p:nvGrpSpPr>
      <p:grpSpPr>
        <a:xfrm>
          <a:off x="0" y="0"/>
          <a:ext cx="0" cy="0"/>
          <a:chOff x="0" y="0"/>
          <a:chExt cx="0" cy="0"/>
        </a:xfrm>
      </p:grpSpPr>
      <p:sp>
        <p:nvSpPr>
          <p:cNvPr id="2152" name="Google Shape;2152;p67"/>
          <p:cNvSpPr txBox="1">
            <a:spLocks noGrp="1"/>
          </p:cNvSpPr>
          <p:nvPr>
            <p:ph type="title"/>
          </p:nvPr>
        </p:nvSpPr>
        <p:spPr>
          <a:xfrm>
            <a:off x="2062800" y="1341403"/>
            <a:ext cx="5018400" cy="598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US" b="1" dirty="0"/>
              <a:t>Get Involved</a:t>
            </a:r>
            <a:endParaRPr dirty="0"/>
          </a:p>
        </p:txBody>
      </p:sp>
      <p:sp>
        <p:nvSpPr>
          <p:cNvPr id="2153" name="Google Shape;2153;p67"/>
          <p:cNvSpPr txBox="1">
            <a:spLocks noGrp="1"/>
          </p:cNvSpPr>
          <p:nvPr>
            <p:ph type="subTitle" idx="1"/>
          </p:nvPr>
        </p:nvSpPr>
        <p:spPr>
          <a:xfrm>
            <a:off x="2062801" y="2167763"/>
            <a:ext cx="5018399" cy="2798375"/>
          </a:xfrm>
          <a:prstGeom prst="rect">
            <a:avLst/>
          </a:prstGeom>
        </p:spPr>
        <p:txBody>
          <a:bodyPr spcFirstLastPara="1" wrap="square" lIns="91425" tIns="91425" rIns="91425" bIns="91425" anchor="t" anchorCtr="0">
            <a:noAutofit/>
          </a:bodyPr>
          <a:lstStyle/>
          <a:p>
            <a:pPr algn="l">
              <a:buFont typeface="Arial" panose="020B0604020202020204" pitchFamily="34" charset="0"/>
              <a:buChar char="•"/>
            </a:pPr>
            <a:r>
              <a:rPr lang="en-US" sz="1600" dirty="0"/>
              <a:t>Join us in reshaping the Tanzanite industry.</a:t>
            </a:r>
          </a:p>
          <a:p>
            <a:pPr algn="l">
              <a:buFont typeface="Arial" panose="020B0604020202020204" pitchFamily="34" charset="0"/>
              <a:buChar char="•"/>
            </a:pPr>
            <a:endParaRPr lang="en-US" sz="1600" dirty="0"/>
          </a:p>
          <a:p>
            <a:pPr algn="l">
              <a:buFont typeface="Arial" panose="020B0604020202020204" pitchFamily="34" charset="0"/>
              <a:buChar char="•"/>
            </a:pPr>
            <a:r>
              <a:rPr lang="en-US" sz="1600" dirty="0"/>
              <a:t>Your involvement makes a difference.</a:t>
            </a:r>
          </a:p>
          <a:p>
            <a:pPr marL="114300" indent="0" algn="l"/>
            <a:endParaRPr lang="en-US" sz="1600" dirty="0"/>
          </a:p>
          <a:p>
            <a:pPr algn="l">
              <a:buFont typeface="Arial" panose="020B0604020202020204" pitchFamily="34" charset="0"/>
              <a:buChar char="•"/>
            </a:pPr>
            <a:r>
              <a:rPr lang="en-US" sz="1600" dirty="0"/>
              <a:t>Own TzNITE tokens for a stake in our success.</a:t>
            </a:r>
          </a:p>
          <a:p>
            <a:pPr algn="l">
              <a:buFont typeface="Arial" panose="020B0604020202020204" pitchFamily="34" charset="0"/>
              <a:buChar char="•"/>
            </a:pPr>
            <a:endParaRPr lang="en-US" sz="1600" dirty="0"/>
          </a:p>
          <a:p>
            <a:pPr algn="l">
              <a:buFont typeface="Arial" panose="020B0604020202020204" pitchFamily="34" charset="0"/>
              <a:buChar char="•"/>
            </a:pPr>
            <a:r>
              <a:rPr lang="en-US" sz="1600" dirty="0"/>
              <a:t>Discover unique Tanzanite treasures in our NFT Marketplace.</a:t>
            </a:r>
          </a:p>
        </p:txBody>
      </p:sp>
      <p:cxnSp>
        <p:nvCxnSpPr>
          <p:cNvPr id="2154" name="Google Shape;2154;p67"/>
          <p:cNvCxnSpPr/>
          <p:nvPr/>
        </p:nvCxnSpPr>
        <p:spPr>
          <a:xfrm>
            <a:off x="3190500" y="1940203"/>
            <a:ext cx="2763000" cy="0"/>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178"/>
        <p:cNvGrpSpPr/>
        <p:nvPr/>
      </p:nvGrpSpPr>
      <p:grpSpPr>
        <a:xfrm>
          <a:off x="0" y="0"/>
          <a:ext cx="0" cy="0"/>
          <a:chOff x="0" y="0"/>
          <a:chExt cx="0" cy="0"/>
        </a:xfrm>
      </p:grpSpPr>
      <p:sp>
        <p:nvSpPr>
          <p:cNvPr id="2179" name="Google Shape;2179;p69"/>
          <p:cNvSpPr txBox="1">
            <a:spLocks noGrp="1"/>
          </p:cNvSpPr>
          <p:nvPr>
            <p:ph type="title"/>
          </p:nvPr>
        </p:nvSpPr>
        <p:spPr>
          <a:xfrm>
            <a:off x="938500" y="445025"/>
            <a:ext cx="4629300" cy="9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US" sz="5400" b="1" dirty="0"/>
              <a:t>Q&amp;A</a:t>
            </a:r>
            <a:endParaRPr sz="5400" dirty="0"/>
          </a:p>
        </p:txBody>
      </p:sp>
      <p:sp>
        <p:nvSpPr>
          <p:cNvPr id="2180" name="Google Shape;2180;p69"/>
          <p:cNvSpPr txBox="1">
            <a:spLocks noGrp="1"/>
          </p:cNvSpPr>
          <p:nvPr>
            <p:ph type="body" idx="1"/>
          </p:nvPr>
        </p:nvSpPr>
        <p:spPr>
          <a:xfrm>
            <a:off x="5037525" y="1659275"/>
            <a:ext cx="3186900" cy="2599904"/>
          </a:xfrm>
          <a:prstGeom prst="rect">
            <a:avLst/>
          </a:prstGeom>
        </p:spPr>
        <p:txBody>
          <a:bodyPr spcFirstLastPara="1" wrap="square" lIns="91425" tIns="91425" rIns="91425" bIns="91425" anchor="t" anchorCtr="0">
            <a:noAutofit/>
          </a:bodyPr>
          <a:lstStyle/>
          <a:p>
            <a:r>
              <a:rPr lang="en-US" sz="1600" dirty="0"/>
              <a:t>Your questions, our answers.</a:t>
            </a:r>
          </a:p>
          <a:p>
            <a:endParaRPr lang="en-US" sz="1600" dirty="0"/>
          </a:p>
          <a:p>
            <a:endParaRPr lang="en-US" sz="1600" dirty="0"/>
          </a:p>
          <a:p>
            <a:r>
              <a:rPr lang="en-US" sz="1600" dirty="0"/>
              <a:t>Let's engage in a meaningful discussion.</a:t>
            </a:r>
          </a:p>
        </p:txBody>
      </p:sp>
      <p:cxnSp>
        <p:nvCxnSpPr>
          <p:cNvPr id="2181" name="Google Shape;2181;p69"/>
          <p:cNvCxnSpPr/>
          <p:nvPr/>
        </p:nvCxnSpPr>
        <p:spPr>
          <a:xfrm>
            <a:off x="1026200" y="414022"/>
            <a:ext cx="2763000" cy="0"/>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pic>
        <p:nvPicPr>
          <p:cNvPr id="2182" name="Google Shape;2182;p69"/>
          <p:cNvPicPr preferRelativeResize="0"/>
          <p:nvPr/>
        </p:nvPicPr>
        <p:blipFill>
          <a:blip r:embed="rId3">
            <a:alphaModFix/>
          </a:blip>
          <a:stretch>
            <a:fillRect/>
          </a:stretch>
        </p:blipFill>
        <p:spPr>
          <a:xfrm>
            <a:off x="626975" y="1634837"/>
            <a:ext cx="2539443" cy="747400"/>
          </a:xfrm>
          <a:prstGeom prst="rect">
            <a:avLst/>
          </a:prstGeom>
          <a:noFill/>
          <a:ln>
            <a:noFill/>
          </a:ln>
        </p:spPr>
      </p:pic>
      <p:pic>
        <p:nvPicPr>
          <p:cNvPr id="2183" name="Google Shape;2183;p69"/>
          <p:cNvPicPr preferRelativeResize="0"/>
          <p:nvPr/>
        </p:nvPicPr>
        <p:blipFill>
          <a:blip r:embed="rId4">
            <a:alphaModFix/>
          </a:blip>
          <a:stretch>
            <a:fillRect/>
          </a:stretch>
        </p:blipFill>
        <p:spPr>
          <a:xfrm rot="10800000">
            <a:off x="2707177" y="1634837"/>
            <a:ext cx="1976586" cy="747400"/>
          </a:xfrm>
          <a:prstGeom prst="rect">
            <a:avLst/>
          </a:prstGeom>
          <a:noFill/>
          <a:ln>
            <a:noFill/>
          </a:ln>
        </p:spPr>
      </p:pic>
      <p:pic>
        <p:nvPicPr>
          <p:cNvPr id="2184" name="Google Shape;2184;p69"/>
          <p:cNvPicPr preferRelativeResize="0"/>
          <p:nvPr/>
        </p:nvPicPr>
        <p:blipFill>
          <a:blip r:embed="rId5">
            <a:alphaModFix/>
          </a:blip>
          <a:stretch>
            <a:fillRect/>
          </a:stretch>
        </p:blipFill>
        <p:spPr>
          <a:xfrm>
            <a:off x="1345956" y="2620891"/>
            <a:ext cx="2939569" cy="682400"/>
          </a:xfrm>
          <a:prstGeom prst="rect">
            <a:avLst/>
          </a:prstGeom>
          <a:noFill/>
          <a:ln>
            <a:noFill/>
          </a:ln>
        </p:spPr>
      </p:pic>
      <p:pic>
        <p:nvPicPr>
          <p:cNvPr id="2185" name="Google Shape;2185;p69"/>
          <p:cNvPicPr preferRelativeResize="0"/>
          <p:nvPr/>
        </p:nvPicPr>
        <p:blipFill>
          <a:blip r:embed="rId6">
            <a:alphaModFix/>
          </a:blip>
          <a:stretch>
            <a:fillRect/>
          </a:stretch>
        </p:blipFill>
        <p:spPr>
          <a:xfrm>
            <a:off x="915638" y="3541975"/>
            <a:ext cx="3800201" cy="878198"/>
          </a:xfrm>
          <a:prstGeom prst="rect">
            <a:avLst/>
          </a:prstGeom>
          <a:noFill/>
          <a:ln>
            <a:noFill/>
          </a:ln>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189"/>
        <p:cNvGrpSpPr/>
        <p:nvPr/>
      </p:nvGrpSpPr>
      <p:grpSpPr>
        <a:xfrm>
          <a:off x="0" y="0"/>
          <a:ext cx="0" cy="0"/>
          <a:chOff x="0" y="0"/>
          <a:chExt cx="0" cy="0"/>
        </a:xfrm>
      </p:grpSpPr>
      <p:sp>
        <p:nvSpPr>
          <p:cNvPr id="2190" name="Google Shape;2190;p70"/>
          <p:cNvSpPr txBox="1">
            <a:spLocks noGrp="1"/>
          </p:cNvSpPr>
          <p:nvPr>
            <p:ph type="title"/>
          </p:nvPr>
        </p:nvSpPr>
        <p:spPr>
          <a:xfrm>
            <a:off x="938500" y="445025"/>
            <a:ext cx="4629300" cy="941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Conclusion</a:t>
            </a:r>
            <a:endParaRPr dirty="0"/>
          </a:p>
        </p:txBody>
      </p:sp>
      <p:sp>
        <p:nvSpPr>
          <p:cNvPr id="2191" name="Google Shape;2191;p70"/>
          <p:cNvSpPr txBox="1">
            <a:spLocks noGrp="1"/>
          </p:cNvSpPr>
          <p:nvPr>
            <p:ph type="body" idx="1"/>
          </p:nvPr>
        </p:nvSpPr>
        <p:spPr>
          <a:xfrm>
            <a:off x="938500" y="1386425"/>
            <a:ext cx="4946400" cy="2583996"/>
          </a:xfrm>
          <a:prstGeom prst="rect">
            <a:avLst/>
          </a:prstGeom>
        </p:spPr>
        <p:txBody>
          <a:bodyPr spcFirstLastPara="1" wrap="square" lIns="91425" tIns="91425" rIns="91425" bIns="91425" anchor="t" anchorCtr="0">
            <a:noAutofit/>
          </a:bodyPr>
          <a:lstStyle/>
          <a:p>
            <a:r>
              <a:rPr lang="en-US" sz="1600" dirty="0"/>
              <a:t>MetanzaNite: Shaping Tanzanite's future.</a:t>
            </a:r>
          </a:p>
          <a:p>
            <a:endParaRPr lang="en-US" sz="1600" dirty="0"/>
          </a:p>
          <a:p>
            <a:r>
              <a:rPr lang="en-US" sz="1600" dirty="0"/>
              <a:t>Thank you for joining us on this revolutionary journey.</a:t>
            </a:r>
          </a:p>
          <a:p>
            <a:endParaRPr lang="en-US" sz="1600" dirty="0"/>
          </a:p>
          <a:p>
            <a:r>
              <a:rPr lang="en-US" sz="1600" dirty="0"/>
              <a:t>Your support means the world to us.</a:t>
            </a:r>
          </a:p>
          <a:p>
            <a:endParaRPr lang="en-US" sz="1600" dirty="0"/>
          </a:p>
          <a:p>
            <a:r>
              <a:rPr lang="en-US" sz="1600" dirty="0"/>
              <a:t>Together, we'll change the face of Tanzanite.</a:t>
            </a:r>
          </a:p>
        </p:txBody>
      </p:sp>
      <p:cxnSp>
        <p:nvCxnSpPr>
          <p:cNvPr id="2192" name="Google Shape;2192;p70"/>
          <p:cNvCxnSpPr/>
          <p:nvPr/>
        </p:nvCxnSpPr>
        <p:spPr>
          <a:xfrm>
            <a:off x="1026200" y="414022"/>
            <a:ext cx="2763000" cy="0"/>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Google Shape;2159;p68">
            <a:extLst>
              <a:ext uri="{FF2B5EF4-FFF2-40B4-BE49-F238E27FC236}">
                <a16:creationId xmlns:a16="http://schemas.microsoft.com/office/drawing/2014/main" id="{14A2461F-8A58-3471-0398-7430C6EE1124}"/>
              </a:ext>
            </a:extLst>
          </p:cNvPr>
          <p:cNvSpPr txBox="1">
            <a:spLocks noGrp="1"/>
          </p:cNvSpPr>
          <p:nvPr>
            <p:ph type="title"/>
          </p:nvPr>
        </p:nvSpPr>
        <p:spPr>
          <a:xfrm>
            <a:off x="924870" y="760375"/>
            <a:ext cx="3068700" cy="5988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3600" dirty="0">
                <a:solidFill>
                  <a:schemeClr val="bg1"/>
                </a:solidFill>
              </a:rPr>
              <a:t>THANKS!</a:t>
            </a:r>
            <a:endParaRPr sz="3600" dirty="0"/>
          </a:p>
        </p:txBody>
      </p:sp>
      <p:sp>
        <p:nvSpPr>
          <p:cNvPr id="30" name="Google Shape;2160;p68">
            <a:extLst>
              <a:ext uri="{FF2B5EF4-FFF2-40B4-BE49-F238E27FC236}">
                <a16:creationId xmlns:a16="http://schemas.microsoft.com/office/drawing/2014/main" id="{8066783D-B2BC-532C-42AA-FA736C027D4D}"/>
              </a:ext>
            </a:extLst>
          </p:cNvPr>
          <p:cNvSpPr txBox="1">
            <a:spLocks/>
          </p:cNvSpPr>
          <p:nvPr/>
        </p:nvSpPr>
        <p:spPr>
          <a:xfrm>
            <a:off x="924875" y="1684275"/>
            <a:ext cx="3305400" cy="1092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1pPr>
            <a:lvl2pPr marL="914400" marR="0" lvl="1"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2pPr>
            <a:lvl3pPr marL="1371600" marR="0" lvl="2"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3pPr>
            <a:lvl4pPr marL="1828800" marR="0" lvl="3"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4pPr>
            <a:lvl5pPr marL="2286000" marR="0" lvl="4"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5pPr>
            <a:lvl6pPr marL="2743200" marR="0" lvl="5"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6pPr>
            <a:lvl7pPr marL="3200400" marR="0" lvl="6"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7pPr>
            <a:lvl8pPr marL="3657600" marR="0" lvl="7"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8pPr>
            <a:lvl9pPr marL="4114800" marR="0" lvl="8" indent="-317500" algn="l" rtl="0">
              <a:lnSpc>
                <a:spcPct val="100000"/>
              </a:lnSpc>
              <a:spcBef>
                <a:spcPts val="1600"/>
              </a:spcBef>
              <a:spcAft>
                <a:spcPts val="160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9pPr>
          </a:lstStyle>
          <a:p>
            <a:pPr marL="0" indent="0">
              <a:buFont typeface="Montserrat"/>
              <a:buNone/>
            </a:pPr>
            <a:r>
              <a:rPr lang="en-US" dirty="0">
                <a:solidFill>
                  <a:schemeClr val="accent1"/>
                </a:solidFill>
              </a:rPr>
              <a:t>Do you have any questions?</a:t>
            </a:r>
          </a:p>
          <a:p>
            <a:pPr marL="0" indent="0">
              <a:buFont typeface="Montserrat"/>
              <a:buNone/>
            </a:pPr>
            <a:r>
              <a:rPr lang="en-US" dirty="0">
                <a:solidFill>
                  <a:schemeClr val="accent1"/>
                </a:solidFill>
              </a:rPr>
              <a:t>Reach out to us. Let's connect.</a:t>
            </a:r>
          </a:p>
          <a:p>
            <a:pPr marL="0" indent="0">
              <a:buFont typeface="Montserrat"/>
              <a:buNone/>
            </a:pPr>
            <a:endParaRPr lang="en-US" b="1" dirty="0">
              <a:solidFill>
                <a:schemeClr val="accent1"/>
              </a:solidFill>
            </a:endParaRPr>
          </a:p>
          <a:p>
            <a:pPr marL="0" indent="0">
              <a:buFont typeface="Montserrat"/>
              <a:buNone/>
            </a:pPr>
            <a:r>
              <a:rPr lang="en-US" b="1" dirty="0">
                <a:solidFill>
                  <a:schemeClr val="accent1"/>
                </a:solidFill>
              </a:rPr>
              <a:t>Website</a:t>
            </a:r>
            <a:r>
              <a:rPr lang="en-US" dirty="0">
                <a:solidFill>
                  <a:schemeClr val="accent1"/>
                </a:solidFill>
              </a:rPr>
              <a:t> </a:t>
            </a:r>
            <a:r>
              <a:rPr lang="en-US" dirty="0">
                <a:solidFill>
                  <a:schemeClr val="bg2"/>
                </a:solidFill>
                <a:hlinkClick r:id="rId2">
                  <a:extLst>
                    <a:ext uri="{A12FA001-AC4F-418D-AE19-62706E023703}">
                      <ahyp:hlinkClr xmlns:ahyp="http://schemas.microsoft.com/office/drawing/2018/hyperlinkcolor" val="tx"/>
                    </a:ext>
                  </a:extLst>
                </a:hlinkClick>
              </a:rPr>
              <a:t>https://metanzanite.io</a:t>
            </a:r>
            <a:endParaRPr lang="en-US" dirty="0">
              <a:solidFill>
                <a:schemeClr val="bg2"/>
              </a:solidFill>
            </a:endParaRPr>
          </a:p>
          <a:p>
            <a:pPr marL="0" indent="0">
              <a:buFont typeface="Montserrat"/>
              <a:buNone/>
            </a:pPr>
            <a:endParaRPr lang="en-US" dirty="0">
              <a:solidFill>
                <a:schemeClr val="accent1"/>
              </a:solidFill>
            </a:endParaRPr>
          </a:p>
        </p:txBody>
      </p:sp>
      <p:cxnSp>
        <p:nvCxnSpPr>
          <p:cNvPr id="31" name="Google Shape;2161;p68">
            <a:extLst>
              <a:ext uri="{FF2B5EF4-FFF2-40B4-BE49-F238E27FC236}">
                <a16:creationId xmlns:a16="http://schemas.microsoft.com/office/drawing/2014/main" id="{E40DAFDE-0831-06F0-B0F9-8BD0F0971A5D}"/>
              </a:ext>
            </a:extLst>
          </p:cNvPr>
          <p:cNvCxnSpPr/>
          <p:nvPr/>
        </p:nvCxnSpPr>
        <p:spPr>
          <a:xfrm>
            <a:off x="1013400" y="1488797"/>
            <a:ext cx="2763000" cy="0"/>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sp>
        <p:nvSpPr>
          <p:cNvPr id="32" name="Google Shape;2162;p68">
            <a:extLst>
              <a:ext uri="{FF2B5EF4-FFF2-40B4-BE49-F238E27FC236}">
                <a16:creationId xmlns:a16="http://schemas.microsoft.com/office/drawing/2014/main" id="{1FA26011-9071-FAB3-DDB2-FBBCC0749DD1}"/>
              </a:ext>
            </a:extLst>
          </p:cNvPr>
          <p:cNvSpPr txBox="1"/>
          <p:nvPr/>
        </p:nvSpPr>
        <p:spPr>
          <a:xfrm>
            <a:off x="776400" y="3067328"/>
            <a:ext cx="3000000" cy="390744"/>
          </a:xfrm>
          <a:prstGeom prst="rect">
            <a:avLst/>
          </a:prstGeom>
          <a:noFill/>
          <a:ln>
            <a:noFill/>
          </a:ln>
        </p:spPr>
        <p:txBody>
          <a:bodyPr spcFirstLastPara="1" wrap="square" lIns="91425" tIns="91425" rIns="91425" bIns="91425" anchor="t" anchorCtr="0">
            <a:noAutofit/>
          </a:bodyPr>
          <a:lstStyle/>
          <a:p>
            <a:pPr marL="0" lvl="0" indent="0" algn="ctr" rtl="0">
              <a:spcBef>
                <a:spcPts val="300"/>
              </a:spcBef>
              <a:spcAft>
                <a:spcPts val="0"/>
              </a:spcAft>
              <a:buNone/>
            </a:pPr>
            <a:r>
              <a:rPr lang="en" b="1" dirty="0">
                <a:solidFill>
                  <a:schemeClr val="accent1"/>
                </a:solidFill>
                <a:latin typeface="Montserrat" panose="00000500000000000000" pitchFamily="2" charset="0"/>
                <a:ea typeface="Montserrat ExtraBold"/>
                <a:cs typeface="Montserrat ExtraBold"/>
                <a:sym typeface="Montserrat ExtraBold"/>
              </a:rPr>
              <a:t>@metanzanite</a:t>
            </a:r>
            <a:endParaRPr b="1" dirty="0">
              <a:solidFill>
                <a:schemeClr val="accent1"/>
              </a:solidFill>
              <a:latin typeface="Montserrat" panose="00000500000000000000" pitchFamily="2" charset="0"/>
              <a:ea typeface="Montserrat ExtraBold"/>
              <a:cs typeface="Montserrat ExtraBold"/>
              <a:sym typeface="Montserrat ExtraBold"/>
            </a:endParaRPr>
          </a:p>
        </p:txBody>
      </p:sp>
      <p:cxnSp>
        <p:nvCxnSpPr>
          <p:cNvPr id="33" name="Google Shape;2163;p68">
            <a:extLst>
              <a:ext uri="{FF2B5EF4-FFF2-40B4-BE49-F238E27FC236}">
                <a16:creationId xmlns:a16="http://schemas.microsoft.com/office/drawing/2014/main" id="{E26DEC6F-7F9B-EA78-7D3E-25CDD3D6E456}"/>
              </a:ext>
            </a:extLst>
          </p:cNvPr>
          <p:cNvCxnSpPr/>
          <p:nvPr/>
        </p:nvCxnSpPr>
        <p:spPr>
          <a:xfrm>
            <a:off x="1013400" y="3458072"/>
            <a:ext cx="2763000" cy="0"/>
          </a:xfrm>
          <a:prstGeom prst="straightConnector1">
            <a:avLst/>
          </a:prstGeom>
          <a:noFill/>
          <a:ln w="9525" cap="flat" cmpd="sng">
            <a:solidFill>
              <a:schemeClr val="accent1"/>
            </a:solidFill>
            <a:prstDash val="solid"/>
            <a:round/>
            <a:headEnd type="none" w="med" len="med"/>
            <a:tailEnd type="none" w="med" len="med"/>
          </a:ln>
          <a:effectLst>
            <a:outerShdw blurRad="57150" dist="19050" dir="5400000" algn="bl" rotWithShape="0">
              <a:srgbClr val="FFFFFF">
                <a:alpha val="50000"/>
              </a:srgbClr>
            </a:outerShdw>
          </a:effectLst>
        </p:spPr>
      </p:cxnSp>
      <p:sp>
        <p:nvSpPr>
          <p:cNvPr id="34" name="Google Shape;2164;p68">
            <a:extLst>
              <a:ext uri="{FF2B5EF4-FFF2-40B4-BE49-F238E27FC236}">
                <a16:creationId xmlns:a16="http://schemas.microsoft.com/office/drawing/2014/main" id="{278E1D5F-18B9-AB75-4051-CF8C056F80DB}"/>
              </a:ext>
            </a:extLst>
          </p:cNvPr>
          <p:cNvSpPr/>
          <p:nvPr/>
        </p:nvSpPr>
        <p:spPr>
          <a:xfrm>
            <a:off x="1013409" y="2776274"/>
            <a:ext cx="345674" cy="346056"/>
          </a:xfrm>
          <a:custGeom>
            <a:avLst/>
            <a:gdLst/>
            <a:ahLst/>
            <a:cxnLst/>
            <a:rect l="l" t="t" r="r" b="b"/>
            <a:pathLst>
              <a:path w="10860" h="10872" extrusionOk="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5" name="Google Shape;2165;p68">
            <a:extLst>
              <a:ext uri="{FF2B5EF4-FFF2-40B4-BE49-F238E27FC236}">
                <a16:creationId xmlns:a16="http://schemas.microsoft.com/office/drawing/2014/main" id="{EFD90BA7-FC9D-35EF-0262-A290EF0AEF42}"/>
              </a:ext>
            </a:extLst>
          </p:cNvPr>
          <p:cNvGrpSpPr/>
          <p:nvPr/>
        </p:nvGrpSpPr>
        <p:grpSpPr>
          <a:xfrm>
            <a:off x="1462881" y="2776274"/>
            <a:ext cx="346056" cy="345674"/>
            <a:chOff x="3303268" y="3817349"/>
            <a:chExt cx="346056" cy="345674"/>
          </a:xfrm>
        </p:grpSpPr>
        <p:sp>
          <p:nvSpPr>
            <p:cNvPr id="36" name="Google Shape;2166;p68">
              <a:extLst>
                <a:ext uri="{FF2B5EF4-FFF2-40B4-BE49-F238E27FC236}">
                  <a16:creationId xmlns:a16="http://schemas.microsoft.com/office/drawing/2014/main" id="{E8AD1C0D-BA5C-DCA3-D8A2-CACC4AA6E0AF}"/>
                </a:ext>
              </a:extLst>
            </p:cNvPr>
            <p:cNvSpPr/>
            <p:nvPr/>
          </p:nvSpPr>
          <p:spPr>
            <a:xfrm>
              <a:off x="3303268" y="3817349"/>
              <a:ext cx="346056" cy="345674"/>
            </a:xfrm>
            <a:custGeom>
              <a:avLst/>
              <a:gdLst/>
              <a:ahLst/>
              <a:cxnLst/>
              <a:rect l="l" t="t" r="r" b="b"/>
              <a:pathLst>
                <a:path w="10872" h="10860" extrusionOk="0">
                  <a:moveTo>
                    <a:pt x="5418" y="334"/>
                  </a:moveTo>
                  <a:cubicBezTo>
                    <a:pt x="8228" y="334"/>
                    <a:pt x="10514" y="2608"/>
                    <a:pt x="10514" y="5430"/>
                  </a:cubicBezTo>
                  <a:cubicBezTo>
                    <a:pt x="10514" y="8240"/>
                    <a:pt x="8228" y="10514"/>
                    <a:pt x="5418" y="10514"/>
                  </a:cubicBezTo>
                  <a:cubicBezTo>
                    <a:pt x="2608" y="10514"/>
                    <a:pt x="334" y="8240"/>
                    <a:pt x="334" y="5430"/>
                  </a:cubicBezTo>
                  <a:cubicBezTo>
                    <a:pt x="334" y="2608"/>
                    <a:pt x="2608" y="334"/>
                    <a:pt x="5418"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3" y="10859"/>
                    <a:pt x="8252" y="10300"/>
                    <a:pt x="9276" y="9264"/>
                  </a:cubicBezTo>
                  <a:cubicBezTo>
                    <a:pt x="10300" y="8240"/>
                    <a:pt x="10871" y="6871"/>
                    <a:pt x="10871" y="5430"/>
                  </a:cubicBezTo>
                  <a:cubicBezTo>
                    <a:pt x="10871" y="3989"/>
                    <a:pt x="10300" y="2620"/>
                    <a:pt x="9276" y="1584"/>
                  </a:cubicBezTo>
                  <a:cubicBezTo>
                    <a:pt x="8252" y="560"/>
                    <a:pt x="6883" y="1"/>
                    <a:pt x="543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2167;p68">
              <a:extLst>
                <a:ext uri="{FF2B5EF4-FFF2-40B4-BE49-F238E27FC236}">
                  <a16:creationId xmlns:a16="http://schemas.microsoft.com/office/drawing/2014/main" id="{7BBA8688-4419-37A8-ECF1-E41CFAA24326}"/>
                </a:ext>
              </a:extLst>
            </p:cNvPr>
            <p:cNvSpPr/>
            <p:nvPr/>
          </p:nvSpPr>
          <p:spPr>
            <a:xfrm>
              <a:off x="3368074" y="3882537"/>
              <a:ext cx="215298" cy="215298"/>
            </a:xfrm>
            <a:custGeom>
              <a:avLst/>
              <a:gdLst/>
              <a:ahLst/>
              <a:cxnLst/>
              <a:rect l="l" t="t" r="r" b="b"/>
              <a:pathLst>
                <a:path w="6764" h="6764" extrusionOk="0">
                  <a:moveTo>
                    <a:pt x="5335" y="346"/>
                  </a:moveTo>
                  <a:cubicBezTo>
                    <a:pt x="5930" y="346"/>
                    <a:pt x="6418" y="834"/>
                    <a:pt x="6418" y="1429"/>
                  </a:cubicBezTo>
                  <a:lnTo>
                    <a:pt x="6418" y="5335"/>
                  </a:lnTo>
                  <a:cubicBezTo>
                    <a:pt x="6418" y="5930"/>
                    <a:pt x="5930" y="6418"/>
                    <a:pt x="5335" y="6418"/>
                  </a:cubicBezTo>
                  <a:lnTo>
                    <a:pt x="1429" y="6418"/>
                  </a:lnTo>
                  <a:cubicBezTo>
                    <a:pt x="834" y="6418"/>
                    <a:pt x="346" y="5930"/>
                    <a:pt x="346" y="5335"/>
                  </a:cubicBezTo>
                  <a:lnTo>
                    <a:pt x="346" y="1429"/>
                  </a:lnTo>
                  <a:cubicBezTo>
                    <a:pt x="346" y="834"/>
                    <a:pt x="834" y="346"/>
                    <a:pt x="1429" y="346"/>
                  </a:cubicBezTo>
                  <a:close/>
                  <a:moveTo>
                    <a:pt x="1429" y="1"/>
                  </a:moveTo>
                  <a:cubicBezTo>
                    <a:pt x="644" y="1"/>
                    <a:pt x="1" y="644"/>
                    <a:pt x="1" y="1429"/>
                  </a:cubicBezTo>
                  <a:lnTo>
                    <a:pt x="1" y="5335"/>
                  </a:lnTo>
                  <a:cubicBezTo>
                    <a:pt x="1" y="6120"/>
                    <a:pt x="644" y="6763"/>
                    <a:pt x="1429" y="6763"/>
                  </a:cubicBezTo>
                  <a:lnTo>
                    <a:pt x="5335" y="6763"/>
                  </a:lnTo>
                  <a:cubicBezTo>
                    <a:pt x="6121" y="6763"/>
                    <a:pt x="6763" y="6120"/>
                    <a:pt x="6763" y="5335"/>
                  </a:cubicBezTo>
                  <a:lnTo>
                    <a:pt x="6763" y="1429"/>
                  </a:lnTo>
                  <a:cubicBezTo>
                    <a:pt x="6763" y="644"/>
                    <a:pt x="6121" y="1"/>
                    <a:pt x="533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2168;p68">
              <a:extLst>
                <a:ext uri="{FF2B5EF4-FFF2-40B4-BE49-F238E27FC236}">
                  <a16:creationId xmlns:a16="http://schemas.microsoft.com/office/drawing/2014/main" id="{AE203A32-D9BD-E8BA-36C9-C3752AB62A91}"/>
                </a:ext>
              </a:extLst>
            </p:cNvPr>
            <p:cNvSpPr/>
            <p:nvPr/>
          </p:nvSpPr>
          <p:spPr>
            <a:xfrm>
              <a:off x="3418143" y="3933656"/>
              <a:ext cx="114811" cy="112742"/>
            </a:xfrm>
            <a:custGeom>
              <a:avLst/>
              <a:gdLst/>
              <a:ahLst/>
              <a:cxnLst/>
              <a:rect l="l" t="t" r="r" b="b"/>
              <a:pathLst>
                <a:path w="3607" h="3542" extrusionOk="0">
                  <a:moveTo>
                    <a:pt x="1822" y="0"/>
                  </a:moveTo>
                  <a:cubicBezTo>
                    <a:pt x="812" y="0"/>
                    <a:pt x="1" y="851"/>
                    <a:pt x="59" y="1859"/>
                  </a:cubicBezTo>
                  <a:cubicBezTo>
                    <a:pt x="95" y="2776"/>
                    <a:pt x="833" y="3502"/>
                    <a:pt x="1726" y="3538"/>
                  </a:cubicBezTo>
                  <a:cubicBezTo>
                    <a:pt x="1764" y="3541"/>
                    <a:pt x="1802" y="3542"/>
                    <a:pt x="1840" y="3542"/>
                  </a:cubicBezTo>
                  <a:cubicBezTo>
                    <a:pt x="2178" y="3542"/>
                    <a:pt x="2494" y="3447"/>
                    <a:pt x="2762" y="3276"/>
                  </a:cubicBezTo>
                  <a:cubicBezTo>
                    <a:pt x="2857" y="3217"/>
                    <a:pt x="2869" y="3086"/>
                    <a:pt x="2797" y="3014"/>
                  </a:cubicBezTo>
                  <a:cubicBezTo>
                    <a:pt x="2761" y="2978"/>
                    <a:pt x="2711" y="2964"/>
                    <a:pt x="2664" y="2964"/>
                  </a:cubicBezTo>
                  <a:cubicBezTo>
                    <a:pt x="2634" y="2964"/>
                    <a:pt x="2606" y="2969"/>
                    <a:pt x="2583" y="2979"/>
                  </a:cubicBezTo>
                  <a:cubicBezTo>
                    <a:pt x="2380" y="3096"/>
                    <a:pt x="2149" y="3185"/>
                    <a:pt x="1897" y="3185"/>
                  </a:cubicBezTo>
                  <a:cubicBezTo>
                    <a:pt x="1868" y="3185"/>
                    <a:pt x="1839" y="3183"/>
                    <a:pt x="1809" y="3181"/>
                  </a:cubicBezTo>
                  <a:cubicBezTo>
                    <a:pt x="1023" y="3169"/>
                    <a:pt x="380" y="2514"/>
                    <a:pt x="392" y="1716"/>
                  </a:cubicBezTo>
                  <a:cubicBezTo>
                    <a:pt x="426" y="948"/>
                    <a:pt x="1028" y="330"/>
                    <a:pt x="1792" y="330"/>
                  </a:cubicBezTo>
                  <a:cubicBezTo>
                    <a:pt x="1833" y="330"/>
                    <a:pt x="1874" y="332"/>
                    <a:pt x="1916" y="335"/>
                  </a:cubicBezTo>
                  <a:cubicBezTo>
                    <a:pt x="2619" y="371"/>
                    <a:pt x="3190" y="943"/>
                    <a:pt x="3250" y="1633"/>
                  </a:cubicBezTo>
                  <a:cubicBezTo>
                    <a:pt x="3285" y="1919"/>
                    <a:pt x="3214" y="2193"/>
                    <a:pt x="3095" y="2431"/>
                  </a:cubicBezTo>
                  <a:cubicBezTo>
                    <a:pt x="3059" y="2490"/>
                    <a:pt x="3059" y="2574"/>
                    <a:pt x="3119" y="2633"/>
                  </a:cubicBezTo>
                  <a:cubicBezTo>
                    <a:pt x="3149" y="2663"/>
                    <a:pt x="3191" y="2678"/>
                    <a:pt x="3234" y="2678"/>
                  </a:cubicBezTo>
                  <a:cubicBezTo>
                    <a:pt x="3295" y="2678"/>
                    <a:pt x="3358" y="2648"/>
                    <a:pt x="3393" y="2586"/>
                  </a:cubicBezTo>
                  <a:cubicBezTo>
                    <a:pt x="3536" y="2324"/>
                    <a:pt x="3607" y="2014"/>
                    <a:pt x="3583" y="1669"/>
                  </a:cubicBezTo>
                  <a:cubicBezTo>
                    <a:pt x="3536" y="764"/>
                    <a:pt x="2797" y="50"/>
                    <a:pt x="1904" y="2"/>
                  </a:cubicBezTo>
                  <a:cubicBezTo>
                    <a:pt x="1877" y="1"/>
                    <a:pt x="1849" y="0"/>
                    <a:pt x="182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2169;p68">
              <a:extLst>
                <a:ext uri="{FF2B5EF4-FFF2-40B4-BE49-F238E27FC236}">
                  <a16:creationId xmlns:a16="http://schemas.microsoft.com/office/drawing/2014/main" id="{B22F533C-51E5-2C88-0A4C-ACDAB1D3ABCF}"/>
                </a:ext>
              </a:extLst>
            </p:cNvPr>
            <p:cNvSpPr/>
            <p:nvPr/>
          </p:nvSpPr>
          <p:spPr>
            <a:xfrm>
              <a:off x="3519298" y="3910197"/>
              <a:ext cx="29570" cy="29220"/>
            </a:xfrm>
            <a:custGeom>
              <a:avLst/>
              <a:gdLst/>
              <a:ahLst/>
              <a:cxnLst/>
              <a:rect l="l" t="t" r="r" b="b"/>
              <a:pathLst>
                <a:path w="929" h="918" extrusionOk="0">
                  <a:moveTo>
                    <a:pt x="465" y="1"/>
                  </a:moveTo>
                  <a:cubicBezTo>
                    <a:pt x="203" y="1"/>
                    <a:pt x="0" y="203"/>
                    <a:pt x="0" y="453"/>
                  </a:cubicBezTo>
                  <a:cubicBezTo>
                    <a:pt x="0" y="715"/>
                    <a:pt x="203" y="918"/>
                    <a:pt x="465" y="918"/>
                  </a:cubicBezTo>
                  <a:cubicBezTo>
                    <a:pt x="715" y="918"/>
                    <a:pt x="929" y="715"/>
                    <a:pt x="929" y="453"/>
                  </a:cubicBezTo>
                  <a:cubicBezTo>
                    <a:pt x="929" y="203"/>
                    <a:pt x="715" y="1"/>
                    <a:pt x="46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0" name="Google Shape;2170;p68">
            <a:extLst>
              <a:ext uri="{FF2B5EF4-FFF2-40B4-BE49-F238E27FC236}">
                <a16:creationId xmlns:a16="http://schemas.microsoft.com/office/drawing/2014/main" id="{2E32ACC9-D539-0CC6-5ABF-AB160CD95827}"/>
              </a:ext>
            </a:extLst>
          </p:cNvPr>
          <p:cNvGrpSpPr/>
          <p:nvPr/>
        </p:nvGrpSpPr>
        <p:grpSpPr>
          <a:xfrm>
            <a:off x="1911970" y="2776274"/>
            <a:ext cx="346056" cy="345674"/>
            <a:chOff x="3752358" y="3817349"/>
            <a:chExt cx="346056" cy="345674"/>
          </a:xfrm>
        </p:grpSpPr>
        <p:sp>
          <p:nvSpPr>
            <p:cNvPr id="41" name="Google Shape;2171;p68">
              <a:extLst>
                <a:ext uri="{FF2B5EF4-FFF2-40B4-BE49-F238E27FC236}">
                  <a16:creationId xmlns:a16="http://schemas.microsoft.com/office/drawing/2014/main" id="{BF00ADA6-0509-C5F6-1281-DF49CE23BB5A}"/>
                </a:ext>
              </a:extLst>
            </p:cNvPr>
            <p:cNvSpPr/>
            <p:nvPr/>
          </p:nvSpPr>
          <p:spPr>
            <a:xfrm>
              <a:off x="3752358" y="3817349"/>
              <a:ext cx="346056" cy="345674"/>
            </a:xfrm>
            <a:custGeom>
              <a:avLst/>
              <a:gdLst/>
              <a:ahLst/>
              <a:cxnLst/>
              <a:rect l="l" t="t" r="r" b="b"/>
              <a:pathLst>
                <a:path w="10872" h="10860" extrusionOk="0">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2172;p68">
              <a:extLst>
                <a:ext uri="{FF2B5EF4-FFF2-40B4-BE49-F238E27FC236}">
                  <a16:creationId xmlns:a16="http://schemas.microsoft.com/office/drawing/2014/main" id="{6424C05E-24D6-9932-085B-06D233017D18}"/>
                </a:ext>
              </a:extLst>
            </p:cNvPr>
            <p:cNvSpPr/>
            <p:nvPr/>
          </p:nvSpPr>
          <p:spPr>
            <a:xfrm>
              <a:off x="3831933" y="3955682"/>
              <a:ext cx="47809" cy="120540"/>
            </a:xfrm>
            <a:custGeom>
              <a:avLst/>
              <a:gdLst/>
              <a:ahLst/>
              <a:cxnLst/>
              <a:rect l="l" t="t" r="r" b="b"/>
              <a:pathLst>
                <a:path w="1502" h="3787" extrusionOk="0">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2173;p68">
              <a:extLst>
                <a:ext uri="{FF2B5EF4-FFF2-40B4-BE49-F238E27FC236}">
                  <a16:creationId xmlns:a16="http://schemas.microsoft.com/office/drawing/2014/main" id="{D5483AC6-35C3-A6EC-ACF5-578B663FB6B2}"/>
                </a:ext>
              </a:extLst>
            </p:cNvPr>
            <p:cNvSpPr/>
            <p:nvPr/>
          </p:nvSpPr>
          <p:spPr>
            <a:xfrm>
              <a:off x="3824739" y="3890112"/>
              <a:ext cx="55002" cy="55002"/>
            </a:xfrm>
            <a:custGeom>
              <a:avLst/>
              <a:gdLst/>
              <a:ahLst/>
              <a:cxnLst/>
              <a:rect l="l" t="t" r="r" b="b"/>
              <a:pathLst>
                <a:path w="1728" h="1728" extrusionOk="0">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2174;p68">
              <a:extLst>
                <a:ext uri="{FF2B5EF4-FFF2-40B4-BE49-F238E27FC236}">
                  <a16:creationId xmlns:a16="http://schemas.microsoft.com/office/drawing/2014/main" id="{7D3E5F82-47FD-F976-0B4E-212BFE091C0E}"/>
                </a:ext>
              </a:extLst>
            </p:cNvPr>
            <p:cNvSpPr/>
            <p:nvPr/>
          </p:nvSpPr>
          <p:spPr>
            <a:xfrm>
              <a:off x="3904696" y="3955682"/>
              <a:ext cx="128148" cy="120540"/>
            </a:xfrm>
            <a:custGeom>
              <a:avLst/>
              <a:gdLst/>
              <a:ahLst/>
              <a:cxnLst/>
              <a:rect l="l" t="t" r="r" b="b"/>
              <a:pathLst>
                <a:path w="4026" h="3787" extrusionOk="0">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5" name="Google Shape;13777;p85">
            <a:extLst>
              <a:ext uri="{FF2B5EF4-FFF2-40B4-BE49-F238E27FC236}">
                <a16:creationId xmlns:a16="http://schemas.microsoft.com/office/drawing/2014/main" id="{3473512D-A7C4-8A7F-9B5C-80F253E1A202}"/>
              </a:ext>
            </a:extLst>
          </p:cNvPr>
          <p:cNvGrpSpPr/>
          <p:nvPr/>
        </p:nvGrpSpPr>
        <p:grpSpPr>
          <a:xfrm>
            <a:off x="2357455" y="2771499"/>
            <a:ext cx="346024" cy="345674"/>
            <a:chOff x="4201447" y="3817349"/>
            <a:chExt cx="346024" cy="345674"/>
          </a:xfrm>
          <a:solidFill>
            <a:schemeClr val="bg1"/>
          </a:solidFill>
        </p:grpSpPr>
        <p:sp>
          <p:nvSpPr>
            <p:cNvPr id="46" name="Google Shape;13778;p85">
              <a:extLst>
                <a:ext uri="{FF2B5EF4-FFF2-40B4-BE49-F238E27FC236}">
                  <a16:creationId xmlns:a16="http://schemas.microsoft.com/office/drawing/2014/main" id="{98E109C5-3D7F-0695-DB72-8D7CCD099B18}"/>
                </a:ext>
              </a:extLst>
            </p:cNvPr>
            <p:cNvSpPr/>
            <p:nvPr/>
          </p:nvSpPr>
          <p:spPr>
            <a:xfrm>
              <a:off x="4201447" y="3817349"/>
              <a:ext cx="346024" cy="345674"/>
            </a:xfrm>
            <a:custGeom>
              <a:avLst/>
              <a:gdLst/>
              <a:ahLst/>
              <a:cxnLst/>
              <a:rect l="l" t="t" r="r" b="b"/>
              <a:pathLst>
                <a:path w="10871" h="10860" extrusionOk="0">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7" name="Google Shape;13779;p85">
              <a:extLst>
                <a:ext uri="{FF2B5EF4-FFF2-40B4-BE49-F238E27FC236}">
                  <a16:creationId xmlns:a16="http://schemas.microsoft.com/office/drawing/2014/main" id="{E0B54500-09B4-C112-CE2F-DBA7FF2D2464}"/>
                </a:ext>
              </a:extLst>
            </p:cNvPr>
            <p:cNvSpPr/>
            <p:nvPr/>
          </p:nvSpPr>
          <p:spPr>
            <a:xfrm>
              <a:off x="4271569" y="3904531"/>
              <a:ext cx="227394" cy="185728"/>
            </a:xfrm>
            <a:custGeom>
              <a:avLst/>
              <a:gdLst/>
              <a:ahLst/>
              <a:cxnLst/>
              <a:rect l="l" t="t" r="r" b="b"/>
              <a:pathLst>
                <a:path w="7144" h="5835" extrusionOk="0">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 name="Google Shape;13784;p85">
            <a:extLst>
              <a:ext uri="{FF2B5EF4-FFF2-40B4-BE49-F238E27FC236}">
                <a16:creationId xmlns:a16="http://schemas.microsoft.com/office/drawing/2014/main" id="{027CD608-A0F2-73FE-C50E-48B46A134BE6}"/>
              </a:ext>
            </a:extLst>
          </p:cNvPr>
          <p:cNvGrpSpPr/>
          <p:nvPr/>
        </p:nvGrpSpPr>
        <p:grpSpPr>
          <a:xfrm>
            <a:off x="2804075" y="2779325"/>
            <a:ext cx="345642" cy="345674"/>
            <a:chOff x="5549861" y="3817349"/>
            <a:chExt cx="345642" cy="345674"/>
          </a:xfrm>
          <a:solidFill>
            <a:schemeClr val="bg1"/>
          </a:solidFill>
        </p:grpSpPr>
        <p:sp>
          <p:nvSpPr>
            <p:cNvPr id="49" name="Google Shape;13785;p85">
              <a:extLst>
                <a:ext uri="{FF2B5EF4-FFF2-40B4-BE49-F238E27FC236}">
                  <a16:creationId xmlns:a16="http://schemas.microsoft.com/office/drawing/2014/main" id="{69285041-FF75-4CDA-E4C9-F7846192CE73}"/>
                </a:ext>
              </a:extLst>
            </p:cNvPr>
            <p:cNvSpPr/>
            <p:nvPr/>
          </p:nvSpPr>
          <p:spPr>
            <a:xfrm>
              <a:off x="5549861" y="3817349"/>
              <a:ext cx="345642" cy="345674"/>
            </a:xfrm>
            <a:custGeom>
              <a:avLst/>
              <a:gdLst/>
              <a:ahLst/>
              <a:cxnLst/>
              <a:rect l="l" t="t" r="r" b="b"/>
              <a:pathLst>
                <a:path w="10859" h="10860" extrusionOk="0">
                  <a:moveTo>
                    <a:pt x="5429" y="334"/>
                  </a:moveTo>
                  <a:cubicBezTo>
                    <a:pt x="8239" y="334"/>
                    <a:pt x="10513" y="2608"/>
                    <a:pt x="10513" y="5430"/>
                  </a:cubicBezTo>
                  <a:cubicBezTo>
                    <a:pt x="10513" y="8240"/>
                    <a:pt x="8227" y="10514"/>
                    <a:pt x="5429" y="10514"/>
                  </a:cubicBezTo>
                  <a:cubicBezTo>
                    <a:pt x="2619" y="10514"/>
                    <a:pt x="333" y="8240"/>
                    <a:pt x="333" y="5430"/>
                  </a:cubicBezTo>
                  <a:cubicBezTo>
                    <a:pt x="333" y="2608"/>
                    <a:pt x="2619" y="334"/>
                    <a:pt x="5429" y="334"/>
                  </a:cubicBezTo>
                  <a:close/>
                  <a:moveTo>
                    <a:pt x="5429" y="1"/>
                  </a:moveTo>
                  <a:cubicBezTo>
                    <a:pt x="3989" y="1"/>
                    <a:pt x="2619" y="560"/>
                    <a:pt x="1584" y="1584"/>
                  </a:cubicBezTo>
                  <a:cubicBezTo>
                    <a:pt x="560" y="2620"/>
                    <a:pt x="0" y="3989"/>
                    <a:pt x="0" y="5430"/>
                  </a:cubicBezTo>
                  <a:cubicBezTo>
                    <a:pt x="0" y="6871"/>
                    <a:pt x="560" y="8240"/>
                    <a:pt x="1584" y="9264"/>
                  </a:cubicBezTo>
                  <a:cubicBezTo>
                    <a:pt x="2619" y="10300"/>
                    <a:pt x="3989" y="10859"/>
                    <a:pt x="5429" y="10859"/>
                  </a:cubicBezTo>
                  <a:cubicBezTo>
                    <a:pt x="6870" y="10859"/>
                    <a:pt x="8239" y="10300"/>
                    <a:pt x="9263" y="9264"/>
                  </a:cubicBezTo>
                  <a:cubicBezTo>
                    <a:pt x="10299" y="8240"/>
                    <a:pt x="10859" y="6871"/>
                    <a:pt x="10859" y="5430"/>
                  </a:cubicBezTo>
                  <a:cubicBezTo>
                    <a:pt x="10859" y="3989"/>
                    <a:pt x="10299" y="2620"/>
                    <a:pt x="9263" y="1584"/>
                  </a:cubicBezTo>
                  <a:cubicBezTo>
                    <a:pt x="8239" y="560"/>
                    <a:pt x="6870" y="1"/>
                    <a:pt x="5429"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0" name="Google Shape;13786;p85">
              <a:extLst>
                <a:ext uri="{FF2B5EF4-FFF2-40B4-BE49-F238E27FC236}">
                  <a16:creationId xmlns:a16="http://schemas.microsoft.com/office/drawing/2014/main" id="{BDD5A89A-DA6E-B2A7-2F6B-E98B1B24C1D0}"/>
                </a:ext>
              </a:extLst>
            </p:cNvPr>
            <p:cNvSpPr/>
            <p:nvPr/>
          </p:nvSpPr>
          <p:spPr>
            <a:xfrm>
              <a:off x="5590763" y="3890208"/>
              <a:ext cx="262661" cy="200052"/>
            </a:xfrm>
            <a:custGeom>
              <a:avLst/>
              <a:gdLst/>
              <a:ahLst/>
              <a:cxnLst/>
              <a:rect l="l" t="t" r="r" b="b"/>
              <a:pathLst>
                <a:path w="8252" h="6285" extrusionOk="0">
                  <a:moveTo>
                    <a:pt x="4123" y="1"/>
                  </a:moveTo>
                  <a:cubicBezTo>
                    <a:pt x="3010" y="1"/>
                    <a:pt x="1900" y="63"/>
                    <a:pt x="799" y="188"/>
                  </a:cubicBezTo>
                  <a:cubicBezTo>
                    <a:pt x="513" y="224"/>
                    <a:pt x="287" y="450"/>
                    <a:pt x="239" y="712"/>
                  </a:cubicBezTo>
                  <a:cubicBezTo>
                    <a:pt x="1" y="2319"/>
                    <a:pt x="1" y="3963"/>
                    <a:pt x="239" y="5570"/>
                  </a:cubicBezTo>
                  <a:cubicBezTo>
                    <a:pt x="287" y="5844"/>
                    <a:pt x="513" y="6058"/>
                    <a:pt x="799" y="6082"/>
                  </a:cubicBezTo>
                  <a:cubicBezTo>
                    <a:pt x="1894" y="6201"/>
                    <a:pt x="3013" y="6284"/>
                    <a:pt x="4132" y="6284"/>
                  </a:cubicBezTo>
                  <a:cubicBezTo>
                    <a:pt x="4609" y="6284"/>
                    <a:pt x="5085" y="6260"/>
                    <a:pt x="5561" y="6249"/>
                  </a:cubicBezTo>
                  <a:cubicBezTo>
                    <a:pt x="5644" y="6249"/>
                    <a:pt x="5716" y="6177"/>
                    <a:pt x="5716" y="6070"/>
                  </a:cubicBezTo>
                  <a:cubicBezTo>
                    <a:pt x="5716" y="5963"/>
                    <a:pt x="5633" y="5891"/>
                    <a:pt x="5537" y="5891"/>
                  </a:cubicBezTo>
                  <a:cubicBezTo>
                    <a:pt x="5051" y="5914"/>
                    <a:pt x="4564" y="5925"/>
                    <a:pt x="4076" y="5925"/>
                  </a:cubicBezTo>
                  <a:cubicBezTo>
                    <a:pt x="2998" y="5925"/>
                    <a:pt x="1916" y="5868"/>
                    <a:pt x="834" y="5737"/>
                  </a:cubicBezTo>
                  <a:cubicBezTo>
                    <a:pt x="715" y="5725"/>
                    <a:pt x="620" y="5641"/>
                    <a:pt x="596" y="5498"/>
                  </a:cubicBezTo>
                  <a:cubicBezTo>
                    <a:pt x="382" y="3927"/>
                    <a:pt x="382" y="2319"/>
                    <a:pt x="596" y="736"/>
                  </a:cubicBezTo>
                  <a:cubicBezTo>
                    <a:pt x="620" y="617"/>
                    <a:pt x="715" y="522"/>
                    <a:pt x="834" y="498"/>
                  </a:cubicBezTo>
                  <a:cubicBezTo>
                    <a:pt x="1942" y="379"/>
                    <a:pt x="3037" y="319"/>
                    <a:pt x="4144" y="319"/>
                  </a:cubicBezTo>
                  <a:cubicBezTo>
                    <a:pt x="5240" y="319"/>
                    <a:pt x="6347" y="379"/>
                    <a:pt x="7442" y="498"/>
                  </a:cubicBezTo>
                  <a:cubicBezTo>
                    <a:pt x="7561" y="522"/>
                    <a:pt x="7669" y="605"/>
                    <a:pt x="7680" y="736"/>
                  </a:cubicBezTo>
                  <a:cubicBezTo>
                    <a:pt x="7907" y="2319"/>
                    <a:pt x="7907" y="3927"/>
                    <a:pt x="7680" y="5498"/>
                  </a:cubicBezTo>
                  <a:cubicBezTo>
                    <a:pt x="7669" y="5617"/>
                    <a:pt x="7561" y="5725"/>
                    <a:pt x="7442" y="5737"/>
                  </a:cubicBezTo>
                  <a:cubicBezTo>
                    <a:pt x="7085" y="5784"/>
                    <a:pt x="6752" y="5820"/>
                    <a:pt x="6395" y="5844"/>
                  </a:cubicBezTo>
                  <a:cubicBezTo>
                    <a:pt x="6299" y="5844"/>
                    <a:pt x="6228" y="5927"/>
                    <a:pt x="6228" y="6010"/>
                  </a:cubicBezTo>
                  <a:cubicBezTo>
                    <a:pt x="6228" y="6110"/>
                    <a:pt x="6299" y="6178"/>
                    <a:pt x="6386" y="6178"/>
                  </a:cubicBezTo>
                  <a:cubicBezTo>
                    <a:pt x="6393" y="6178"/>
                    <a:pt x="6399" y="6178"/>
                    <a:pt x="6406" y="6177"/>
                  </a:cubicBezTo>
                  <a:cubicBezTo>
                    <a:pt x="6764" y="6141"/>
                    <a:pt x="7121" y="6118"/>
                    <a:pt x="7478" y="6070"/>
                  </a:cubicBezTo>
                  <a:cubicBezTo>
                    <a:pt x="7764" y="6034"/>
                    <a:pt x="7978" y="5820"/>
                    <a:pt x="8026" y="5546"/>
                  </a:cubicBezTo>
                  <a:cubicBezTo>
                    <a:pt x="8252" y="3963"/>
                    <a:pt x="8252" y="2319"/>
                    <a:pt x="8014" y="712"/>
                  </a:cubicBezTo>
                  <a:cubicBezTo>
                    <a:pt x="7966" y="426"/>
                    <a:pt x="7740" y="224"/>
                    <a:pt x="7466" y="188"/>
                  </a:cubicBezTo>
                  <a:cubicBezTo>
                    <a:pt x="6353" y="63"/>
                    <a:pt x="5237" y="1"/>
                    <a:pt x="412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13787;p85">
              <a:extLst>
                <a:ext uri="{FF2B5EF4-FFF2-40B4-BE49-F238E27FC236}">
                  <a16:creationId xmlns:a16="http://schemas.microsoft.com/office/drawing/2014/main" id="{081FC4B3-2FA8-53DF-7844-05D0BD736930}"/>
                </a:ext>
              </a:extLst>
            </p:cNvPr>
            <p:cNvSpPr/>
            <p:nvPr/>
          </p:nvSpPr>
          <p:spPr>
            <a:xfrm>
              <a:off x="5680587" y="3935024"/>
              <a:ext cx="105389" cy="110514"/>
            </a:xfrm>
            <a:custGeom>
              <a:avLst/>
              <a:gdLst/>
              <a:ahLst/>
              <a:cxnLst/>
              <a:rect l="l" t="t" r="r" b="b"/>
              <a:pathLst>
                <a:path w="3311" h="3472" extrusionOk="0">
                  <a:moveTo>
                    <a:pt x="334" y="447"/>
                  </a:moveTo>
                  <a:lnTo>
                    <a:pt x="2763" y="1733"/>
                  </a:lnTo>
                  <a:lnTo>
                    <a:pt x="334" y="3007"/>
                  </a:lnTo>
                  <a:lnTo>
                    <a:pt x="334" y="447"/>
                  </a:lnTo>
                  <a:close/>
                  <a:moveTo>
                    <a:pt x="163" y="1"/>
                  </a:moveTo>
                  <a:cubicBezTo>
                    <a:pt x="135" y="1"/>
                    <a:pt x="108" y="7"/>
                    <a:pt x="84" y="18"/>
                  </a:cubicBezTo>
                  <a:cubicBezTo>
                    <a:pt x="36" y="54"/>
                    <a:pt x="1" y="114"/>
                    <a:pt x="1" y="173"/>
                  </a:cubicBezTo>
                  <a:lnTo>
                    <a:pt x="1" y="3293"/>
                  </a:lnTo>
                  <a:cubicBezTo>
                    <a:pt x="1" y="3352"/>
                    <a:pt x="24" y="3412"/>
                    <a:pt x="84" y="3447"/>
                  </a:cubicBezTo>
                  <a:cubicBezTo>
                    <a:pt x="120" y="3459"/>
                    <a:pt x="144" y="3471"/>
                    <a:pt x="179" y="3471"/>
                  </a:cubicBezTo>
                  <a:cubicBezTo>
                    <a:pt x="203" y="3471"/>
                    <a:pt x="239" y="3471"/>
                    <a:pt x="251" y="3459"/>
                  </a:cubicBezTo>
                  <a:lnTo>
                    <a:pt x="3227" y="1900"/>
                  </a:lnTo>
                  <a:cubicBezTo>
                    <a:pt x="3287" y="1864"/>
                    <a:pt x="3311" y="1804"/>
                    <a:pt x="3311" y="1745"/>
                  </a:cubicBezTo>
                  <a:cubicBezTo>
                    <a:pt x="3311" y="1673"/>
                    <a:pt x="3287" y="1614"/>
                    <a:pt x="3227" y="1578"/>
                  </a:cubicBezTo>
                  <a:lnTo>
                    <a:pt x="251" y="18"/>
                  </a:lnTo>
                  <a:cubicBezTo>
                    <a:pt x="221" y="7"/>
                    <a:pt x="191" y="1"/>
                    <a:pt x="163" y="1"/>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2" name="Google Shape;13883;p85">
            <a:extLst>
              <a:ext uri="{FF2B5EF4-FFF2-40B4-BE49-F238E27FC236}">
                <a16:creationId xmlns:a16="http://schemas.microsoft.com/office/drawing/2014/main" id="{D6C0E132-662A-A849-E6F1-61E5B313B67B}"/>
              </a:ext>
            </a:extLst>
          </p:cNvPr>
          <p:cNvGrpSpPr/>
          <p:nvPr/>
        </p:nvGrpSpPr>
        <p:grpSpPr>
          <a:xfrm>
            <a:off x="3249528" y="2752115"/>
            <a:ext cx="357419" cy="357005"/>
            <a:chOff x="5583569" y="3351230"/>
            <a:chExt cx="357419" cy="357005"/>
          </a:xfrm>
          <a:solidFill>
            <a:schemeClr val="bg1"/>
          </a:solidFill>
        </p:grpSpPr>
        <p:sp>
          <p:nvSpPr>
            <p:cNvPr id="53" name="Google Shape;13884;p85">
              <a:extLst>
                <a:ext uri="{FF2B5EF4-FFF2-40B4-BE49-F238E27FC236}">
                  <a16:creationId xmlns:a16="http://schemas.microsoft.com/office/drawing/2014/main" id="{1DB50762-1263-1CB9-4A93-EA1F6806C26E}"/>
                </a:ext>
              </a:extLst>
            </p:cNvPr>
            <p:cNvSpPr/>
            <p:nvPr/>
          </p:nvSpPr>
          <p:spPr>
            <a:xfrm>
              <a:off x="5583569" y="3351230"/>
              <a:ext cx="357419" cy="357005"/>
            </a:xfrm>
            <a:custGeom>
              <a:avLst/>
              <a:gdLst/>
              <a:ahLst/>
              <a:cxnLst/>
              <a:rect l="l" t="t" r="r" b="b"/>
              <a:pathLst>
                <a:path w="11229" h="11216" extrusionOk="0">
                  <a:moveTo>
                    <a:pt x="5620" y="357"/>
                  </a:moveTo>
                  <a:cubicBezTo>
                    <a:pt x="8514" y="357"/>
                    <a:pt x="10871" y="2703"/>
                    <a:pt x="10871" y="5608"/>
                  </a:cubicBezTo>
                  <a:cubicBezTo>
                    <a:pt x="10871" y="8513"/>
                    <a:pt x="8514" y="10859"/>
                    <a:pt x="5620" y="10859"/>
                  </a:cubicBezTo>
                  <a:cubicBezTo>
                    <a:pt x="2715" y="10859"/>
                    <a:pt x="370" y="8513"/>
                    <a:pt x="370" y="5608"/>
                  </a:cubicBezTo>
                  <a:cubicBezTo>
                    <a:pt x="370" y="2703"/>
                    <a:pt x="2715" y="357"/>
                    <a:pt x="5620" y="357"/>
                  </a:cubicBezTo>
                  <a:close/>
                  <a:moveTo>
                    <a:pt x="5620" y="0"/>
                  </a:moveTo>
                  <a:cubicBezTo>
                    <a:pt x="4108" y="0"/>
                    <a:pt x="2715" y="572"/>
                    <a:pt x="1644" y="1631"/>
                  </a:cubicBezTo>
                  <a:cubicBezTo>
                    <a:pt x="584" y="2691"/>
                    <a:pt x="1" y="4108"/>
                    <a:pt x="1" y="5608"/>
                  </a:cubicBezTo>
                  <a:cubicBezTo>
                    <a:pt x="1" y="7108"/>
                    <a:pt x="584" y="8513"/>
                    <a:pt x="1644" y="9585"/>
                  </a:cubicBezTo>
                  <a:cubicBezTo>
                    <a:pt x="2703" y="10632"/>
                    <a:pt x="4108" y="11216"/>
                    <a:pt x="5620" y="11216"/>
                  </a:cubicBezTo>
                  <a:cubicBezTo>
                    <a:pt x="7121" y="11216"/>
                    <a:pt x="8514" y="10632"/>
                    <a:pt x="9597" y="9585"/>
                  </a:cubicBezTo>
                  <a:cubicBezTo>
                    <a:pt x="10669" y="8525"/>
                    <a:pt x="11228" y="7108"/>
                    <a:pt x="11228" y="5608"/>
                  </a:cubicBezTo>
                  <a:cubicBezTo>
                    <a:pt x="11228" y="4108"/>
                    <a:pt x="10645" y="2703"/>
                    <a:pt x="9597" y="1631"/>
                  </a:cubicBezTo>
                  <a:cubicBezTo>
                    <a:pt x="8537" y="572"/>
                    <a:pt x="7121" y="0"/>
                    <a:pt x="5620"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13885;p85">
              <a:extLst>
                <a:ext uri="{FF2B5EF4-FFF2-40B4-BE49-F238E27FC236}">
                  <a16:creationId xmlns:a16="http://schemas.microsoft.com/office/drawing/2014/main" id="{1A4CCDB1-FACE-D562-6B29-CC0D0024E922}"/>
                </a:ext>
              </a:extLst>
            </p:cNvPr>
            <p:cNvSpPr/>
            <p:nvPr/>
          </p:nvSpPr>
          <p:spPr>
            <a:xfrm>
              <a:off x="5658625" y="3403527"/>
              <a:ext cx="172073" cy="243690"/>
            </a:xfrm>
            <a:custGeom>
              <a:avLst/>
              <a:gdLst/>
              <a:ahLst/>
              <a:cxnLst/>
              <a:rect l="l" t="t" r="r" b="b"/>
              <a:pathLst>
                <a:path w="5406" h="7656" extrusionOk="0">
                  <a:moveTo>
                    <a:pt x="1834" y="0"/>
                  </a:moveTo>
                  <a:cubicBezTo>
                    <a:pt x="1727" y="0"/>
                    <a:pt x="1655" y="72"/>
                    <a:pt x="1655" y="179"/>
                  </a:cubicBezTo>
                  <a:cubicBezTo>
                    <a:pt x="1655" y="1000"/>
                    <a:pt x="988" y="1655"/>
                    <a:pt x="179" y="1655"/>
                  </a:cubicBezTo>
                  <a:cubicBezTo>
                    <a:pt x="72" y="1655"/>
                    <a:pt x="0" y="1727"/>
                    <a:pt x="0" y="1834"/>
                  </a:cubicBezTo>
                  <a:lnTo>
                    <a:pt x="0" y="3489"/>
                  </a:lnTo>
                  <a:cubicBezTo>
                    <a:pt x="0" y="3596"/>
                    <a:pt x="72" y="3667"/>
                    <a:pt x="179" y="3667"/>
                  </a:cubicBezTo>
                  <a:lnTo>
                    <a:pt x="1655" y="3667"/>
                  </a:lnTo>
                  <a:lnTo>
                    <a:pt x="1655" y="4453"/>
                  </a:lnTo>
                  <a:cubicBezTo>
                    <a:pt x="1655" y="4560"/>
                    <a:pt x="1727" y="4632"/>
                    <a:pt x="1834" y="4632"/>
                  </a:cubicBezTo>
                  <a:cubicBezTo>
                    <a:pt x="1941" y="4632"/>
                    <a:pt x="2012" y="4560"/>
                    <a:pt x="2012" y="4453"/>
                  </a:cubicBezTo>
                  <a:lnTo>
                    <a:pt x="2012" y="3489"/>
                  </a:lnTo>
                  <a:cubicBezTo>
                    <a:pt x="2012" y="3382"/>
                    <a:pt x="1941" y="3310"/>
                    <a:pt x="1834" y="3310"/>
                  </a:cubicBezTo>
                  <a:lnTo>
                    <a:pt x="357" y="3310"/>
                  </a:lnTo>
                  <a:lnTo>
                    <a:pt x="357" y="2000"/>
                  </a:lnTo>
                  <a:cubicBezTo>
                    <a:pt x="1215" y="1905"/>
                    <a:pt x="1917" y="1226"/>
                    <a:pt x="2012" y="345"/>
                  </a:cubicBezTo>
                  <a:lnTo>
                    <a:pt x="3084" y="345"/>
                  </a:lnTo>
                  <a:lnTo>
                    <a:pt x="3084" y="1822"/>
                  </a:lnTo>
                  <a:cubicBezTo>
                    <a:pt x="3084" y="1929"/>
                    <a:pt x="3155" y="2000"/>
                    <a:pt x="3262" y="2000"/>
                  </a:cubicBezTo>
                  <a:lnTo>
                    <a:pt x="4739" y="2000"/>
                  </a:lnTo>
                  <a:lnTo>
                    <a:pt x="4739" y="3298"/>
                  </a:lnTo>
                  <a:lnTo>
                    <a:pt x="3262" y="3298"/>
                  </a:lnTo>
                  <a:cubicBezTo>
                    <a:pt x="3155" y="3298"/>
                    <a:pt x="3084" y="3370"/>
                    <a:pt x="3084" y="3477"/>
                  </a:cubicBezTo>
                  <a:lnTo>
                    <a:pt x="3084" y="5584"/>
                  </a:lnTo>
                  <a:cubicBezTo>
                    <a:pt x="3084" y="5941"/>
                    <a:pt x="3381" y="6251"/>
                    <a:pt x="3739" y="6251"/>
                  </a:cubicBezTo>
                  <a:cubicBezTo>
                    <a:pt x="3965" y="6251"/>
                    <a:pt x="4155" y="6132"/>
                    <a:pt x="4274" y="5953"/>
                  </a:cubicBezTo>
                  <a:lnTo>
                    <a:pt x="4965" y="6775"/>
                  </a:lnTo>
                  <a:cubicBezTo>
                    <a:pt x="4644" y="7120"/>
                    <a:pt x="4191" y="7311"/>
                    <a:pt x="3703" y="7311"/>
                  </a:cubicBezTo>
                  <a:cubicBezTo>
                    <a:pt x="2774" y="7299"/>
                    <a:pt x="2012" y="6525"/>
                    <a:pt x="2012" y="5572"/>
                  </a:cubicBezTo>
                  <a:lnTo>
                    <a:pt x="2012" y="5287"/>
                  </a:lnTo>
                  <a:cubicBezTo>
                    <a:pt x="2012" y="5179"/>
                    <a:pt x="1929" y="5108"/>
                    <a:pt x="1834" y="5108"/>
                  </a:cubicBezTo>
                  <a:cubicBezTo>
                    <a:pt x="1727" y="5108"/>
                    <a:pt x="1655" y="5179"/>
                    <a:pt x="1655" y="5287"/>
                  </a:cubicBezTo>
                  <a:lnTo>
                    <a:pt x="1655" y="5560"/>
                  </a:lnTo>
                  <a:cubicBezTo>
                    <a:pt x="1655" y="6703"/>
                    <a:pt x="2584" y="7656"/>
                    <a:pt x="3739" y="7656"/>
                  </a:cubicBezTo>
                  <a:cubicBezTo>
                    <a:pt x="4358" y="7656"/>
                    <a:pt x="4941" y="7370"/>
                    <a:pt x="5322" y="6882"/>
                  </a:cubicBezTo>
                  <a:cubicBezTo>
                    <a:pt x="5406" y="6834"/>
                    <a:pt x="5406" y="6751"/>
                    <a:pt x="5346" y="6691"/>
                  </a:cubicBezTo>
                  <a:lnTo>
                    <a:pt x="4489" y="5691"/>
                  </a:lnTo>
                  <a:cubicBezTo>
                    <a:pt x="4435" y="5627"/>
                    <a:pt x="4353" y="5582"/>
                    <a:pt x="4260" y="5582"/>
                  </a:cubicBezTo>
                  <a:cubicBezTo>
                    <a:pt x="4249" y="5582"/>
                    <a:pt x="4238" y="5583"/>
                    <a:pt x="4227" y="5584"/>
                  </a:cubicBezTo>
                  <a:cubicBezTo>
                    <a:pt x="4120" y="5596"/>
                    <a:pt x="4036" y="5656"/>
                    <a:pt x="3989" y="5751"/>
                  </a:cubicBezTo>
                  <a:cubicBezTo>
                    <a:pt x="3941" y="5834"/>
                    <a:pt x="3858" y="5894"/>
                    <a:pt x="3751" y="5918"/>
                  </a:cubicBezTo>
                  <a:cubicBezTo>
                    <a:pt x="3743" y="5918"/>
                    <a:pt x="3736" y="5918"/>
                    <a:pt x="3728" y="5918"/>
                  </a:cubicBezTo>
                  <a:cubicBezTo>
                    <a:pt x="3560" y="5918"/>
                    <a:pt x="3429" y="5791"/>
                    <a:pt x="3429" y="5620"/>
                  </a:cubicBezTo>
                  <a:lnTo>
                    <a:pt x="3429" y="3667"/>
                  </a:lnTo>
                  <a:lnTo>
                    <a:pt x="4894" y="3667"/>
                  </a:lnTo>
                  <a:cubicBezTo>
                    <a:pt x="5001" y="3667"/>
                    <a:pt x="5072" y="3596"/>
                    <a:pt x="5072" y="3489"/>
                  </a:cubicBezTo>
                  <a:lnTo>
                    <a:pt x="5072" y="1834"/>
                  </a:lnTo>
                  <a:cubicBezTo>
                    <a:pt x="5072" y="1727"/>
                    <a:pt x="5001" y="1655"/>
                    <a:pt x="4894" y="1655"/>
                  </a:cubicBezTo>
                  <a:lnTo>
                    <a:pt x="3429" y="1655"/>
                  </a:lnTo>
                  <a:lnTo>
                    <a:pt x="3429" y="179"/>
                  </a:lnTo>
                  <a:cubicBezTo>
                    <a:pt x="3429" y="72"/>
                    <a:pt x="3346" y="0"/>
                    <a:pt x="3251"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5" name="Google Shape;2160;p68">
            <a:extLst>
              <a:ext uri="{FF2B5EF4-FFF2-40B4-BE49-F238E27FC236}">
                <a16:creationId xmlns:a16="http://schemas.microsoft.com/office/drawing/2014/main" id="{CA115280-6F70-8735-26DC-B21C404E9EF4}"/>
              </a:ext>
            </a:extLst>
          </p:cNvPr>
          <p:cNvSpPr txBox="1">
            <a:spLocks/>
          </p:cNvSpPr>
          <p:nvPr/>
        </p:nvSpPr>
        <p:spPr>
          <a:xfrm>
            <a:off x="924870" y="3669544"/>
            <a:ext cx="3305400" cy="1092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l" rtl="0">
              <a:lnSpc>
                <a:spcPct val="100000"/>
              </a:lnSpc>
              <a:spcBef>
                <a:spcPts val="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1pPr>
            <a:lvl2pPr marL="914400" marR="0" lvl="1"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2pPr>
            <a:lvl3pPr marL="1371600" marR="0" lvl="2"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3pPr>
            <a:lvl4pPr marL="1828800" marR="0" lvl="3"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4pPr>
            <a:lvl5pPr marL="2286000" marR="0" lvl="4"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5pPr>
            <a:lvl6pPr marL="2743200" marR="0" lvl="5"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6pPr>
            <a:lvl7pPr marL="3200400" marR="0" lvl="6"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7pPr>
            <a:lvl8pPr marL="3657600" marR="0" lvl="7" indent="-317500" algn="l" rtl="0">
              <a:lnSpc>
                <a:spcPct val="100000"/>
              </a:lnSpc>
              <a:spcBef>
                <a:spcPts val="1600"/>
              </a:spcBef>
              <a:spcAft>
                <a:spcPts val="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8pPr>
            <a:lvl9pPr marL="4114800" marR="0" lvl="8" indent="-317500" algn="l" rtl="0">
              <a:lnSpc>
                <a:spcPct val="100000"/>
              </a:lnSpc>
              <a:spcBef>
                <a:spcPts val="1600"/>
              </a:spcBef>
              <a:spcAft>
                <a:spcPts val="1600"/>
              </a:spcAft>
              <a:buClr>
                <a:schemeClr val="lt1"/>
              </a:buClr>
              <a:buSzPts val="1400"/>
              <a:buFont typeface="Montserrat"/>
              <a:buChar char="■"/>
              <a:defRPr sz="1400" b="0" i="0" u="none" strike="noStrike" cap="none">
                <a:solidFill>
                  <a:schemeClr val="lt1"/>
                </a:solidFill>
                <a:latin typeface="Montserrat"/>
                <a:ea typeface="Montserrat"/>
                <a:cs typeface="Montserrat"/>
                <a:sym typeface="Montserrat"/>
              </a:defRPr>
            </a:lvl9pPr>
          </a:lstStyle>
          <a:p>
            <a:pPr marL="0" indent="0">
              <a:buFont typeface="Montserrat"/>
              <a:buNone/>
            </a:pPr>
            <a:r>
              <a:rPr lang="en-US" dirty="0">
                <a:solidFill>
                  <a:schemeClr val="accent1"/>
                </a:solidFill>
              </a:rPr>
              <a:t>Thank you for being part of MetanzaNite's story.</a:t>
            </a:r>
          </a:p>
          <a:p>
            <a:pPr marL="0" indent="0">
              <a:buFont typeface="Montserrat"/>
              <a:buNone/>
            </a:pPr>
            <a:endParaRPr lang="en-US" dirty="0">
              <a:solidFill>
                <a:schemeClr val="accent1"/>
              </a:solidFill>
            </a:endParaRPr>
          </a:p>
          <a:p>
            <a:pPr marL="0" indent="0">
              <a:buFont typeface="Montserrat"/>
              <a:buNone/>
            </a:pPr>
            <a:r>
              <a:rPr lang="en-US" dirty="0">
                <a:solidFill>
                  <a:schemeClr val="accent1"/>
                </a:solidFill>
              </a:rPr>
              <a:t>Stay connected with us online.</a:t>
            </a:r>
          </a:p>
        </p:txBody>
      </p:sp>
    </p:spTree>
    <p:extLst>
      <p:ext uri="{BB962C8B-B14F-4D97-AF65-F5344CB8AC3E}">
        <p14:creationId xmlns:p14="http://schemas.microsoft.com/office/powerpoint/2010/main" val="5333917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Futuristic Background by Slidesgo">
  <a:themeElements>
    <a:clrScheme name="Simple Light">
      <a:dk1>
        <a:srgbClr val="001633"/>
      </a:dk1>
      <a:lt1>
        <a:srgbClr val="FFFFFF"/>
      </a:lt1>
      <a:dk2>
        <a:srgbClr val="85D5E6"/>
      </a:dk2>
      <a:lt2>
        <a:srgbClr val="FFAB40"/>
      </a:lt2>
      <a:accent1>
        <a:srgbClr val="FFAB40"/>
      </a:accent1>
      <a:accent2>
        <a:srgbClr val="85D5E6"/>
      </a:accent2>
      <a:accent3>
        <a:srgbClr val="78909C"/>
      </a:accent3>
      <a:accent4>
        <a:srgbClr val="FFAB40"/>
      </a:accent4>
      <a:accent5>
        <a:srgbClr val="0097A7"/>
      </a:accent5>
      <a:accent6>
        <a:srgbClr val="001633"/>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265</TotalTime>
  <Words>1439</Words>
  <Application>Microsoft Macintosh PowerPoint</Application>
  <PresentationFormat>On-screen Show (16:9)</PresentationFormat>
  <Paragraphs>209</Paragraphs>
  <Slides>22</Slides>
  <Notes>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Montserrat ExtraBold</vt:lpstr>
      <vt:lpstr>Montserrat</vt:lpstr>
      <vt:lpstr>Calibri</vt:lpstr>
      <vt:lpstr>AppleSystemUIFont</vt:lpstr>
      <vt:lpstr>Montserrat Medium</vt:lpstr>
      <vt:lpstr>Montserrat ExtraLight</vt:lpstr>
      <vt:lpstr>Arial</vt:lpstr>
      <vt:lpstr>Futuristic Background by Slidesgo</vt:lpstr>
      <vt:lpstr>MetanzaNite</vt:lpstr>
      <vt:lpstr>INTRODUCTION</vt:lpstr>
      <vt:lpstr>Introduction continues,</vt:lpstr>
      <vt:lpstr>The Tanzanite Industry Today </vt:lpstr>
      <vt:lpstr>OUR MISSION</vt:lpstr>
      <vt:lpstr>Blockchain Technology</vt:lpstr>
      <vt:lpstr>Key Components</vt:lpstr>
      <vt:lpstr>Key Components…</vt:lpstr>
      <vt:lpstr>Key Components…</vt:lpstr>
      <vt:lpstr>$TzNITE Crypto Token</vt:lpstr>
      <vt:lpstr>NFT Marketplace</vt:lpstr>
      <vt:lpstr>GameFi</vt:lpstr>
      <vt:lpstr>eCertificate</vt:lpstr>
      <vt:lpstr>Escrow Solution</vt:lpstr>
      <vt:lpstr>Transparency &amp; Security</vt:lpstr>
      <vt:lpstr>Benefits for Stakeholders</vt:lpstr>
      <vt:lpstr>Benefits for Stakeholders…</vt:lpstr>
      <vt:lpstr>Roadmap &amp; Future</vt:lpstr>
      <vt:lpstr>Get Involved</vt:lpstr>
      <vt:lpstr>Q&amp;A</vt:lpstr>
      <vt:lpstr>Conclusion</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MetanzaNite</dc:title>
  <cp:lastModifiedBy>Microsoft Office User</cp:lastModifiedBy>
  <cp:revision>14</cp:revision>
  <dcterms:modified xsi:type="dcterms:W3CDTF">2023-11-03T19:59:11Z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2023-11-03T08:05:42Z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59b02874-8903-4b90-86e4-1b7aad8d6c8f</vt:lpwstr>
  </property>
  <property fmtid="{D5CDD505-2E9C-101B-9397-08002B2CF9AE}" pid="7" name="MSIP_Label_defa4170-0d19-0005-0004-bc88714345d2_ActionId">
    <vt:lpwstr>93328629-047a-44e0-9155-4d72e077051d</vt:lpwstr>
  </property>
  <property fmtid="{D5CDD505-2E9C-101B-9397-08002B2CF9AE}" pid="8" name="MSIP_Label_defa4170-0d19-0005-0004-bc88714345d2_ContentBits">
    <vt:lpwstr>0</vt:lpwstr>
  </property>
</Properties>
</file>