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66" r:id="rId2"/>
    <p:sldId id="263" r:id="rId3"/>
    <p:sldId id="265" r:id="rId4"/>
    <p:sldId id="260" r:id="rId5"/>
    <p:sldId id="261" r:id="rId6"/>
    <p:sldId id="262" r:id="rId7"/>
    <p:sldId id="267" r:id="rId8"/>
    <p:sldId id="268" r:id="rId9"/>
    <p:sldId id="269" r:id="rId10"/>
    <p:sldId id="270" r:id="rId11"/>
    <p:sldId id="271" r:id="rId12"/>
    <p:sldId id="272" r:id="rId13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4521" autoAdjust="0"/>
    <p:restoredTop sz="94660"/>
  </p:normalViewPr>
  <p:slideViewPr>
    <p:cSldViewPr>
      <p:cViewPr varScale="1">
        <p:scale>
          <a:sx n="116" d="100"/>
          <a:sy n="116" d="100"/>
        </p:scale>
        <p:origin x="-96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6E7D018D-748F-47BF-843A-40349A141CAC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04AC5213-BACC-41AB-9B61-B40CF6C5296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23E9B8FB-2ABD-42C9-A6DA-A6789EAF441D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BE2A7042-DEED-4AA1-9E89-4A16B257257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>
              <a:buFontTx/>
              <a:buNone/>
              <a:defRPr lang="en-US" sz="4800" baseline="0" dirty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add date or details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>
              <a:buFontTx/>
              <a:buNone/>
              <a:defRPr sz="2400" i="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 to add full page picture</a:t>
            </a:r>
            <a:endParaRPr lang="en-US" i="0" baseline="0" dirty="0" smtClean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>
              <a:buFontTx/>
              <a:buNone/>
              <a:defRPr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>
              <a:buFontTx/>
              <a:buNone/>
              <a:defRPr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>
              <a:buFontTx/>
              <a:buNone/>
              <a:defRPr sz="2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1 Portrait with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2 Landscape with 3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5/4/2022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file:///E:\video\Presentation1.pptx266.wav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file:///E:\video\Presentation1.pptx263.wav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5.xml"/><Relationship Id="rId7" Type="http://schemas.openxmlformats.org/officeDocument/2006/relationships/image" Target="../media/image7.png"/><Relationship Id="rId2" Type="http://schemas.openxmlformats.org/officeDocument/2006/relationships/audio" Target="file:///E:\video\Presentation1.pptx265.wav" TargetMode="External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file:///E:\video\Presentation1.pptx260.wav" TargetMode="Externa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2.png"/><Relationship Id="rId2" Type="http://schemas.openxmlformats.org/officeDocument/2006/relationships/audio" Target="file:///E:\video\Presentation1.pptx261.wav" TargetMode="Externa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6.xml"/><Relationship Id="rId7" Type="http://schemas.openxmlformats.org/officeDocument/2006/relationships/image" Target="../media/image12.png"/><Relationship Id="rId2" Type="http://schemas.openxmlformats.org/officeDocument/2006/relationships/audio" Target="file:///E:\video\Presentation1.pptx262.wav" TargetMode="External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file:///E:\video\Presentation1.pptx267.wav" TargetMode="External"/><Relationship Id="rId1" Type="http://schemas.openxmlformats.org/officeDocument/2006/relationships/tags" Target="../tags/tag7.xml"/><Relationship Id="rId6" Type="http://schemas.openxmlformats.org/officeDocument/2006/relationships/image" Target="../media/image12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file:///E:\video\Presentation1.pptx268.wav" TargetMode="External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file:///E:\video\Presentation1.pptx269.wav" TargetMode="External"/><Relationship Id="rId1" Type="http://schemas.openxmlformats.org/officeDocument/2006/relationships/tags" Target="../tags/tag9.xml"/><Relationship Id="rId6" Type="http://schemas.openxmlformats.org/officeDocument/2006/relationships/image" Target="../media/image12.pn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file:///E:\video\Presentation1.pptx270.wav" TargetMode="External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E:\video\Presentation1.pptx271.wav" TargetMode="External"/><Relationship Id="rId1" Type="http://schemas.openxmlformats.org/officeDocument/2006/relationships/tags" Target="../tags/tag11.xml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video\Presentation1.pptx272.wav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0" y="5029200"/>
            <a:ext cx="8901546" cy="1676400"/>
          </a:xfrm>
        </p:spPr>
        <p:txBody>
          <a:bodyPr/>
          <a:lstStyle>
            <a:extLst/>
          </a:lstStyle>
          <a:p>
            <a:pPr algn="ctr"/>
            <a:r>
              <a:rPr lang="hi-IN" dirty="0" smtClean="0"/>
              <a:t>भोट हाल्न जानौ, नेपाली कांग्रेस लाई जिताऔ !!!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>
          <a:xfrm>
            <a:off x="1143000" y="152400"/>
            <a:ext cx="5486400" cy="914400"/>
          </a:xfrm>
        </p:spPr>
        <p:txBody>
          <a:bodyPr>
            <a:noAutofit/>
          </a:bodyPr>
          <a:lstStyle/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नेपाली कांग्रेस १४ नं. </a:t>
            </a:r>
            <a:r>
              <a:rPr lang="hi-IN" b="1" dirty="0" smtClean="0">
                <a:solidFill>
                  <a:srgbClr val="FF0000"/>
                </a:solidFill>
              </a:rPr>
              <a:t>वडा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सुचना </a:t>
            </a:r>
            <a:r>
              <a:rPr lang="hi-IN" b="1" dirty="0" smtClean="0">
                <a:solidFill>
                  <a:srgbClr val="FF0000"/>
                </a:solidFill>
              </a:rPr>
              <a:t>तथा प्रचार प्रसार बिभाग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6" name="Picture Placeholder 25" descr="kjhnkchn.jpg"/>
          <p:cNvPicPr>
            <a:picLocks noGrp="1" noChangeAspect="1"/>
          </p:cNvPicPr>
          <p:nvPr>
            <p:ph type="pic" sz="quarter" idx="11"/>
          </p:nvPr>
        </p:nvPicPr>
        <p:blipFill>
          <a:blip r:embed="rId5"/>
          <a:srcRect l="6364" r="6364"/>
          <a:stretch>
            <a:fillRect/>
          </a:stretch>
        </p:blipFill>
        <p:spPr>
          <a:xfrm>
            <a:off x="2133600" y="1143000"/>
            <a:ext cx="4267200" cy="3260141"/>
          </a:xfrm>
        </p:spPr>
      </p:pic>
      <p:pic>
        <p:nvPicPr>
          <p:cNvPr id="21" name="Picture 20" descr="Untitled-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1882" y="1066800"/>
            <a:ext cx="2710918" cy="2122933"/>
          </a:xfrm>
          <a:prstGeom prst="rect">
            <a:avLst/>
          </a:prstGeom>
        </p:spPr>
      </p:pic>
      <p:pic>
        <p:nvPicPr>
          <p:cNvPr id="27" name="Presentation1.pptx266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115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0833 -0.49966 L 0 4.18459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" y="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2222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572500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19400" y="381000"/>
            <a:ext cx="3657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2400" b="1" dirty="0" smtClean="0">
                <a:solidFill>
                  <a:srgbClr val="FF0000"/>
                </a:solidFill>
              </a:rPr>
              <a:t>यस्तो हुन्छ मत पत्र !!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13" name="Presentation1.pptx263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91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2222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54249"/>
            <a:ext cx="8610600" cy="6203751"/>
          </a:xfrm>
          <a:prstGeom prst="rect">
            <a:avLst/>
          </a:prstGeom>
        </p:spPr>
      </p:pic>
      <p:pic>
        <p:nvPicPr>
          <p:cNvPr id="15" name="Picture 14" descr="Untitled-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2209800"/>
            <a:ext cx="609600" cy="47738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3429000" y="152400"/>
            <a:ext cx="20714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3200" b="1" dirty="0" smtClean="0">
                <a:solidFill>
                  <a:srgbClr val="FF0000"/>
                </a:solidFill>
              </a:rPr>
              <a:t>पहिलो छाप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9" name="Picture 18" descr="PinClipart.com_right-clipart_1561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86601" y="724566"/>
            <a:ext cx="1066800" cy="999236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2133600" y="6858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b="1" dirty="0" smtClean="0">
                <a:solidFill>
                  <a:srgbClr val="00B050"/>
                </a:solidFill>
              </a:rPr>
              <a:t>घनश्याम गिरी</a:t>
            </a:r>
          </a:p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मेयर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1" name="Presentation1.pptx265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3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333333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" y="76200"/>
            <a:ext cx="8458200" cy="6781800"/>
          </a:xfrm>
          <a:prstGeom prst="rect">
            <a:avLst/>
          </a:prstGeom>
        </p:spPr>
      </p:pic>
      <p:sp>
        <p:nvSpPr>
          <p:cNvPr id="8" name="Down Arrow 7"/>
          <p:cNvSpPr/>
          <p:nvPr/>
        </p:nvSpPr>
        <p:spPr>
          <a:xfrm>
            <a:off x="4724400" y="1371600"/>
            <a:ext cx="533400" cy="762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00400" y="533400"/>
            <a:ext cx="36423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3200" b="1" dirty="0" smtClean="0">
                <a:solidFill>
                  <a:srgbClr val="FF0000"/>
                </a:solidFill>
              </a:rPr>
              <a:t>याहाँ भोट नहाल्ने !!!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11" name="Picture 10" descr="PinClipart.com_pirate-map-clipart_45979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58000" y="609600"/>
            <a:ext cx="645479" cy="375795"/>
          </a:xfrm>
          <a:prstGeom prst="rect">
            <a:avLst/>
          </a:prstGeom>
        </p:spPr>
      </p:pic>
      <p:pic>
        <p:nvPicPr>
          <p:cNvPr id="12" name="Presentation1.pptx26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70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4444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572500" cy="6858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810000" y="152400"/>
            <a:ext cx="1608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 smtClean="0">
                <a:solidFill>
                  <a:srgbClr val="FF0000"/>
                </a:solidFill>
              </a:rPr>
              <a:t>दोस्रो छाप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4" name="Picture 13" descr="Untitled-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57800" y="1676400"/>
            <a:ext cx="751197" cy="588266"/>
          </a:xfrm>
          <a:prstGeom prst="rect">
            <a:avLst/>
          </a:prstGeom>
        </p:spPr>
      </p:pic>
      <p:pic>
        <p:nvPicPr>
          <p:cNvPr id="15" name="Picture 14" descr="PinClipart.com_right-clipart_1561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162800" y="228600"/>
            <a:ext cx="1433597" cy="1342802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3887770" y="685800"/>
            <a:ext cx="14462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i-IN" b="1" dirty="0" smtClean="0">
                <a:solidFill>
                  <a:srgbClr val="00B050"/>
                </a:solidFill>
              </a:rPr>
              <a:t>किरण कार्की </a:t>
            </a:r>
            <a:endParaRPr lang="en-US" b="1" dirty="0" smtClean="0">
              <a:solidFill>
                <a:srgbClr val="00B050"/>
              </a:solidFill>
            </a:endParaRPr>
          </a:p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अध्यक्ष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7" name="Presentation1.pptx26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38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55555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00" y="0"/>
            <a:ext cx="8458200" cy="68580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3810000" y="228600"/>
            <a:ext cx="1547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 smtClean="0">
                <a:solidFill>
                  <a:srgbClr val="FF0000"/>
                </a:solidFill>
              </a:rPr>
              <a:t>तेस्रो छाप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19" name="Picture 18" descr="Untitled-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38800" y="1676400"/>
            <a:ext cx="751197" cy="588266"/>
          </a:xfrm>
          <a:prstGeom prst="rect">
            <a:avLst/>
          </a:prstGeom>
        </p:spPr>
      </p:pic>
      <p:pic>
        <p:nvPicPr>
          <p:cNvPr id="20" name="Picture 19" descr="PinClipart.com_right-clipart_1561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10400" y="152400"/>
            <a:ext cx="1433597" cy="1342802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3352800" y="762000"/>
            <a:ext cx="23262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i-IN" b="1" dirty="0" smtClean="0">
                <a:solidFill>
                  <a:srgbClr val="00B050"/>
                </a:solidFill>
              </a:rPr>
              <a:t>अजिता लोहनी (पन्त) </a:t>
            </a:r>
            <a:endParaRPr lang="en-US" b="1" dirty="0" smtClean="0">
              <a:solidFill>
                <a:srgbClr val="00B050"/>
              </a:solidFill>
            </a:endParaRPr>
          </a:p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महिला </a:t>
            </a:r>
            <a:r>
              <a:rPr lang="hi-IN" b="1" dirty="0" smtClean="0">
                <a:solidFill>
                  <a:srgbClr val="FF0000"/>
                </a:solidFill>
              </a:rPr>
              <a:t>वडा सदस्य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2" name="Presentation1.pptx262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786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66666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62400" y="228600"/>
            <a:ext cx="16161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 smtClean="0">
                <a:solidFill>
                  <a:srgbClr val="FF0000"/>
                </a:solidFill>
              </a:rPr>
              <a:t>चौठो छाप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Untitled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0800" y="1676400"/>
            <a:ext cx="762000" cy="596726"/>
          </a:xfrm>
          <a:prstGeom prst="rect">
            <a:avLst/>
          </a:prstGeom>
        </p:spPr>
      </p:pic>
      <p:pic>
        <p:nvPicPr>
          <p:cNvPr id="8" name="Picture 7" descr="PinClipart.com_right-clipart_156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10403" y="152400"/>
            <a:ext cx="1433597" cy="134280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352800" y="838200"/>
            <a:ext cx="25715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i-IN" b="1" dirty="0" smtClean="0">
                <a:solidFill>
                  <a:srgbClr val="00B050"/>
                </a:solidFill>
              </a:rPr>
              <a:t>एलिना दमाई </a:t>
            </a:r>
            <a:endParaRPr lang="en-US" b="1" dirty="0" smtClean="0">
              <a:solidFill>
                <a:srgbClr val="00B050"/>
              </a:solidFill>
            </a:endParaRPr>
          </a:p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दलित </a:t>
            </a:r>
            <a:r>
              <a:rPr lang="hi-IN" b="1" dirty="0" smtClean="0">
                <a:solidFill>
                  <a:srgbClr val="FF0000"/>
                </a:solidFill>
              </a:rPr>
              <a:t>महिला वडा सदस्य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" name="Presentation1.pptx267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9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77777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38600" y="228600"/>
            <a:ext cx="16065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 smtClean="0">
                <a:solidFill>
                  <a:srgbClr val="FF0000"/>
                </a:solidFill>
              </a:rPr>
              <a:t>पाचौं छाप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Untitled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34200" y="1676400"/>
            <a:ext cx="751197" cy="588266"/>
          </a:xfrm>
          <a:prstGeom prst="rect">
            <a:avLst/>
          </a:prstGeom>
        </p:spPr>
      </p:pic>
      <p:pic>
        <p:nvPicPr>
          <p:cNvPr id="8" name="Picture 7" descr="PinClipart.com_right-clipart_156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20000" y="228600"/>
            <a:ext cx="1433597" cy="134280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191000" y="838200"/>
            <a:ext cx="13484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b="1" dirty="0" smtClean="0">
                <a:solidFill>
                  <a:srgbClr val="00B050"/>
                </a:solidFill>
              </a:rPr>
              <a:t>दिपक श्रेष्ठ </a:t>
            </a:r>
            <a:endParaRPr lang="en-US" b="1" dirty="0" smtClean="0">
              <a:solidFill>
                <a:srgbClr val="00B050"/>
              </a:solidFill>
            </a:endParaRPr>
          </a:p>
          <a:p>
            <a:r>
              <a:rPr lang="hi-IN" b="1" dirty="0" smtClean="0">
                <a:solidFill>
                  <a:srgbClr val="FF0000"/>
                </a:solidFill>
              </a:rPr>
              <a:t>वडा </a:t>
            </a:r>
            <a:r>
              <a:rPr lang="hi-IN" b="1" dirty="0" smtClean="0">
                <a:solidFill>
                  <a:srgbClr val="FF0000"/>
                </a:solidFill>
              </a:rPr>
              <a:t>सदस्य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" name="Presentation1.pptx268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8888888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97" y="0"/>
            <a:ext cx="9081803" cy="681135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886200" y="228600"/>
            <a:ext cx="15504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 smtClean="0">
                <a:solidFill>
                  <a:srgbClr val="FF0000"/>
                </a:solidFill>
              </a:rPr>
              <a:t>छैठौं छाप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Untitled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05997" y="1721454"/>
            <a:ext cx="623603" cy="488346"/>
          </a:xfrm>
          <a:prstGeom prst="rect">
            <a:avLst/>
          </a:prstGeom>
        </p:spPr>
      </p:pic>
      <p:pic>
        <p:nvPicPr>
          <p:cNvPr id="8" name="Picture 7" descr="PinClipart.com_right-clipart_156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10403" y="0"/>
            <a:ext cx="1433597" cy="134280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581400" y="762000"/>
            <a:ext cx="214193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b="1" dirty="0" smtClean="0">
                <a:solidFill>
                  <a:srgbClr val="00B050"/>
                </a:solidFill>
              </a:rPr>
              <a:t>मदन कुमार महर्जन </a:t>
            </a:r>
            <a:endParaRPr lang="en-US" b="1" dirty="0" smtClean="0">
              <a:solidFill>
                <a:srgbClr val="00B050"/>
              </a:solidFill>
            </a:endParaRPr>
          </a:p>
          <a:p>
            <a:pPr algn="ctr"/>
            <a:r>
              <a:rPr lang="hi-IN" b="1" dirty="0" smtClean="0">
                <a:solidFill>
                  <a:srgbClr val="FF0000"/>
                </a:solidFill>
              </a:rPr>
              <a:t>वडा </a:t>
            </a:r>
            <a:r>
              <a:rPr lang="hi-IN" b="1" dirty="0" smtClean="0">
                <a:solidFill>
                  <a:srgbClr val="FF0000"/>
                </a:solidFill>
              </a:rPr>
              <a:t>सदस्य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0" name="Presentation1.pptx269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0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ntitled-999999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810000" y="152400"/>
            <a:ext cx="20345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2800" b="1" dirty="0" smtClean="0">
                <a:solidFill>
                  <a:srgbClr val="FF0000"/>
                </a:solidFill>
              </a:rPr>
              <a:t>अन्तिम छाप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6" descr="Untitled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28800" y="2819401"/>
            <a:ext cx="706904" cy="553580"/>
          </a:xfrm>
          <a:prstGeom prst="rect">
            <a:avLst/>
          </a:prstGeom>
        </p:spPr>
      </p:pic>
      <p:pic>
        <p:nvPicPr>
          <p:cNvPr id="8" name="Picture 7" descr="PinClipart.com_right-clipart_156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9000" y="152400"/>
            <a:ext cx="1433597" cy="134280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267200" y="685800"/>
            <a:ext cx="120738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i-IN" b="1" dirty="0" smtClean="0">
                <a:solidFill>
                  <a:srgbClr val="00B050"/>
                </a:solidFill>
              </a:rPr>
              <a:t>रोशन दानी</a:t>
            </a:r>
            <a:endParaRPr lang="en-US" b="1" dirty="0" smtClean="0">
              <a:solidFill>
                <a:srgbClr val="00B050"/>
              </a:solidFill>
            </a:endParaRPr>
          </a:p>
          <a:p>
            <a:pPr algn="ctr"/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hi-IN" b="1" dirty="0" smtClean="0">
                <a:solidFill>
                  <a:srgbClr val="FF0000"/>
                </a:solidFill>
              </a:rPr>
              <a:t>उप-मेयर </a:t>
            </a:r>
            <a:endParaRPr lang="en-US" b="1" dirty="0" smtClean="0">
              <a:solidFill>
                <a:srgbClr val="FF0000"/>
              </a:solidFill>
            </a:endParaRPr>
          </a:p>
          <a:p>
            <a:pPr algn="ctr"/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11" name="Presentation1.pptx270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2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99999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71" y="152399"/>
            <a:ext cx="9096829" cy="6587359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4724400" y="685800"/>
            <a:ext cx="304800" cy="1143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5486400" y="685800"/>
            <a:ext cx="228600" cy="1143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5943600" y="685800"/>
            <a:ext cx="228600" cy="1143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Down Arrow 9"/>
          <p:cNvSpPr/>
          <p:nvPr/>
        </p:nvSpPr>
        <p:spPr>
          <a:xfrm>
            <a:off x="6324600" y="685800"/>
            <a:ext cx="228600" cy="1143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own Arrow 10"/>
          <p:cNvSpPr/>
          <p:nvPr/>
        </p:nvSpPr>
        <p:spPr>
          <a:xfrm>
            <a:off x="6781800" y="685800"/>
            <a:ext cx="304800" cy="1143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Down Arrow 11"/>
          <p:cNvSpPr/>
          <p:nvPr/>
        </p:nvSpPr>
        <p:spPr>
          <a:xfrm>
            <a:off x="7239000" y="685800"/>
            <a:ext cx="381000" cy="11430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1752600" y="533400"/>
            <a:ext cx="228600" cy="2590800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24400" y="304800"/>
            <a:ext cx="391389" cy="366601"/>
          </a:xfrm>
          <a:prstGeom prst="rect">
            <a:avLst/>
          </a:prstGeom>
        </p:spPr>
      </p:pic>
      <p:pic>
        <p:nvPicPr>
          <p:cNvPr id="15" name="Picture 14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10200" y="304800"/>
            <a:ext cx="391389" cy="366601"/>
          </a:xfrm>
          <a:prstGeom prst="rect">
            <a:avLst/>
          </a:prstGeom>
        </p:spPr>
      </p:pic>
      <p:pic>
        <p:nvPicPr>
          <p:cNvPr id="16" name="Picture 15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3600" y="304800"/>
            <a:ext cx="391389" cy="366601"/>
          </a:xfrm>
          <a:prstGeom prst="rect">
            <a:avLst/>
          </a:prstGeom>
        </p:spPr>
      </p:pic>
      <p:pic>
        <p:nvPicPr>
          <p:cNvPr id="17" name="Picture 16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0800" y="304800"/>
            <a:ext cx="391389" cy="366601"/>
          </a:xfrm>
          <a:prstGeom prst="rect">
            <a:avLst/>
          </a:prstGeom>
        </p:spPr>
      </p:pic>
      <p:pic>
        <p:nvPicPr>
          <p:cNvPr id="18" name="Picture 17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81800" y="304800"/>
            <a:ext cx="391389" cy="366601"/>
          </a:xfrm>
          <a:prstGeom prst="rect">
            <a:avLst/>
          </a:prstGeom>
        </p:spPr>
      </p:pic>
      <p:pic>
        <p:nvPicPr>
          <p:cNvPr id="19" name="Picture 18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15200" y="304800"/>
            <a:ext cx="391389" cy="366601"/>
          </a:xfrm>
          <a:prstGeom prst="rect">
            <a:avLst/>
          </a:prstGeom>
        </p:spPr>
      </p:pic>
      <p:pic>
        <p:nvPicPr>
          <p:cNvPr id="20" name="Picture 19" descr="PinClipart.com_right-clipart_156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52600" y="152400"/>
            <a:ext cx="391389" cy="366601"/>
          </a:xfrm>
          <a:prstGeom prst="rect">
            <a:avLst/>
          </a:prstGeom>
        </p:spPr>
      </p:pic>
      <p:pic>
        <p:nvPicPr>
          <p:cNvPr id="21" name="Presentation1.pptx271.wav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752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8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600200"/>
            <a:ext cx="2143125" cy="21431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752600" y="396240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hi-IN" sz="2400" b="1" dirty="0" smtClean="0">
                <a:solidFill>
                  <a:srgbClr val="FF0000"/>
                </a:solidFill>
              </a:rPr>
              <a:t>नेपाली कांग्रेस १४ नं. वडा ,सुचना तथा प्रचार प्रसार बिभाग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86238" y="685800"/>
            <a:ext cx="290496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i-IN" sz="4000" b="1" dirty="0" smtClean="0">
                <a:solidFill>
                  <a:srgbClr val="FF0000"/>
                </a:solidFill>
              </a:rPr>
              <a:t>जय नेपाल !!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8" name="Picture 7" descr="Nepali-Congress-chuna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862761" cy="1295400"/>
          </a:xfrm>
          <a:prstGeom prst="rect">
            <a:avLst/>
          </a:prstGeom>
        </p:spPr>
      </p:pic>
      <p:pic>
        <p:nvPicPr>
          <p:cNvPr id="9" name="Presentation1.pptx27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8737600" y="6451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68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7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4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6|2.5|1.5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3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3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6|1.1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|2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1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4|1|1.3|0.8|1.3|0.8|1.4|0.8|1.3|0.8|1.2|0.8|1.3"/>
</p:tagLst>
</file>

<file path=ppt/theme/theme1.xml><?xml version="1.0" encoding="utf-8"?>
<a:theme xmlns:a="http://schemas.openxmlformats.org/drawingml/2006/main" name="Contemporary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ContemporaryPhotoAlbum</Template>
  <TotalTime>0</TotalTime>
  <Words>97</Words>
  <Application>Microsoft Office PowerPoint</Application>
  <PresentationFormat>On-screen Show (4:3)</PresentationFormat>
  <Paragraphs>34</Paragraphs>
  <Slides>12</Slides>
  <Notes>6</Notes>
  <HiddenSlides>0</HiddenSlides>
  <MMClips>12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ContemporaryPhotoAlbum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2022-05-04T03:51:33Z</dcterms:created>
  <dcterms:modified xsi:type="dcterms:W3CDTF">2022-05-04T07:32:55Z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