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Ex1.xml" ContentType="application/vnd.ms-office.chartex+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1.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72" r:id="rId4"/>
    <p:sldMasterId id="2147483967" r:id="rId5"/>
  </p:sldMasterIdLst>
  <p:notesMasterIdLst>
    <p:notesMasterId r:id="rId42"/>
  </p:notesMasterIdLst>
  <p:sldIdLst>
    <p:sldId id="2128752388" r:id="rId6"/>
    <p:sldId id="2145707533" r:id="rId7"/>
    <p:sldId id="2145707277" r:id="rId8"/>
    <p:sldId id="2145707396" r:id="rId9"/>
    <p:sldId id="2145707552" r:id="rId10"/>
    <p:sldId id="274" r:id="rId11"/>
    <p:sldId id="2146846822" r:id="rId12"/>
    <p:sldId id="6199" r:id="rId13"/>
    <p:sldId id="2145707545" r:id="rId14"/>
    <p:sldId id="2146846823" r:id="rId15"/>
    <p:sldId id="427" r:id="rId16"/>
    <p:sldId id="2146846824" r:id="rId17"/>
    <p:sldId id="2145707540" r:id="rId18"/>
    <p:sldId id="2146846815" r:id="rId19"/>
    <p:sldId id="2134807084" r:id="rId20"/>
    <p:sldId id="2146846818" r:id="rId21"/>
    <p:sldId id="337" r:id="rId22"/>
    <p:sldId id="2146846825" r:id="rId23"/>
    <p:sldId id="2145707340" r:id="rId24"/>
    <p:sldId id="2145707554" r:id="rId25"/>
    <p:sldId id="2145707536" r:id="rId26"/>
    <p:sldId id="295" r:id="rId27"/>
    <p:sldId id="292" r:id="rId28"/>
    <p:sldId id="258" r:id="rId29"/>
    <p:sldId id="2146846820" r:id="rId30"/>
    <p:sldId id="2146846821" r:id="rId31"/>
    <p:sldId id="2146846826" r:id="rId32"/>
    <p:sldId id="2146846827" r:id="rId33"/>
    <p:sldId id="2146846828" r:id="rId34"/>
    <p:sldId id="2146846831" r:id="rId35"/>
    <p:sldId id="2146846834" r:id="rId36"/>
    <p:sldId id="2146846829" r:id="rId37"/>
    <p:sldId id="2146846830" r:id="rId38"/>
    <p:sldId id="2146846832" r:id="rId39"/>
    <p:sldId id="2146846833" r:id="rId40"/>
    <p:sldId id="6258" r:id="rId41"/>
  </p:sldIdLst>
  <p:sldSz cx="20104100" cy="11309350"/>
  <p:notesSz cx="20104100" cy="113093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1342"/>
    <a:srgbClr val="FCB12D"/>
    <a:srgbClr val="00CC66"/>
    <a:srgbClr val="645950"/>
    <a:srgbClr val="FBB12D"/>
    <a:srgbClr val="6E6054"/>
    <a:srgbClr val="FFFF99"/>
    <a:srgbClr val="FFFFCC"/>
    <a:srgbClr val="FFB12D"/>
    <a:srgbClr val="231F2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66F2EF3-3D4A-454C-AF21-E8D5B6207B64}" v="6" dt="2022-08-08T19:52:26.828"/>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66" autoAdjust="0"/>
    <p:restoredTop sz="78987" autoAdjust="0"/>
  </p:normalViewPr>
  <p:slideViewPr>
    <p:cSldViewPr snapToGrid="0">
      <p:cViewPr varScale="1">
        <p:scale>
          <a:sx n="43" d="100"/>
          <a:sy n="43" d="100"/>
        </p:scale>
        <p:origin x="1266" y="72"/>
      </p:cViewPr>
      <p:guideLst>
        <p:guide orient="horz" pos="2880"/>
        <p:guide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notesMaster" Target="notesMasters/notesMaster1.xml"/><Relationship Id="rId47" Type="http://schemas.microsoft.com/office/2016/11/relationships/changesInfo" Target="changesInfos/changesInfo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presProps" Target="presProps.xml"/><Relationship Id="rId48"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ennis Wolcott" userId="1d41ce06-fb9e-4a17-bf1e-d132430623a4" providerId="ADAL" clId="{166F2EF3-3D4A-454C-AF21-E8D5B6207B64}"/>
    <pc:docChg chg="modSld">
      <pc:chgData name="Dennis Wolcott" userId="1d41ce06-fb9e-4a17-bf1e-d132430623a4" providerId="ADAL" clId="{166F2EF3-3D4A-454C-AF21-E8D5B6207B64}" dt="2022-08-08T19:52:26.828" v="5"/>
      <pc:docMkLst>
        <pc:docMk/>
      </pc:docMkLst>
      <pc:sldChg chg="modTransition">
        <pc:chgData name="Dennis Wolcott" userId="1d41ce06-fb9e-4a17-bf1e-d132430623a4" providerId="ADAL" clId="{166F2EF3-3D4A-454C-AF21-E8D5B6207B64}" dt="2022-08-08T19:52:20.748" v="3"/>
        <pc:sldMkLst>
          <pc:docMk/>
          <pc:sldMk cId="0" sldId="274"/>
        </pc:sldMkLst>
      </pc:sldChg>
      <pc:sldChg chg="modTransition">
        <pc:chgData name="Dennis Wolcott" userId="1d41ce06-fb9e-4a17-bf1e-d132430623a4" providerId="ADAL" clId="{166F2EF3-3D4A-454C-AF21-E8D5B6207B64}" dt="2022-08-08T19:52:26.828" v="5"/>
        <pc:sldMkLst>
          <pc:docMk/>
          <pc:sldMk cId="4099990952" sldId="6199"/>
        </pc:sldMkLst>
      </pc:sldChg>
      <pc:sldChg chg="modTransition">
        <pc:chgData name="Dennis Wolcott" userId="1d41ce06-fb9e-4a17-bf1e-d132430623a4" providerId="ADAL" clId="{166F2EF3-3D4A-454C-AF21-E8D5B6207B64}" dt="2022-08-08T19:51:50.347" v="0"/>
        <pc:sldMkLst>
          <pc:docMk/>
          <pc:sldMk cId="2779043139" sldId="2145707277"/>
        </pc:sldMkLst>
      </pc:sldChg>
      <pc:sldChg chg="modTransition">
        <pc:chgData name="Dennis Wolcott" userId="1d41ce06-fb9e-4a17-bf1e-d132430623a4" providerId="ADAL" clId="{166F2EF3-3D4A-454C-AF21-E8D5B6207B64}" dt="2022-08-08T19:51:55.716" v="1"/>
        <pc:sldMkLst>
          <pc:docMk/>
          <pc:sldMk cId="347803583" sldId="2145707396"/>
        </pc:sldMkLst>
      </pc:sldChg>
      <pc:sldChg chg="modTransition">
        <pc:chgData name="Dennis Wolcott" userId="1d41ce06-fb9e-4a17-bf1e-d132430623a4" providerId="ADAL" clId="{166F2EF3-3D4A-454C-AF21-E8D5B6207B64}" dt="2022-08-08T19:51:59.193" v="2"/>
        <pc:sldMkLst>
          <pc:docMk/>
          <pc:sldMk cId="1991937870" sldId="2145707552"/>
        </pc:sldMkLst>
      </pc:sldChg>
      <pc:sldChg chg="modTransition">
        <pc:chgData name="Dennis Wolcott" userId="1d41ce06-fb9e-4a17-bf1e-d132430623a4" providerId="ADAL" clId="{166F2EF3-3D4A-454C-AF21-E8D5B6207B64}" dt="2022-08-08T19:52:23.475" v="4"/>
        <pc:sldMkLst>
          <pc:docMk/>
          <pc:sldMk cId="1432242844" sldId="2146846822"/>
        </pc:sldMkLst>
      </pc:sldChg>
    </pc:docChg>
  </pc:docChgLst>
</pc:chgInfo>
</file>

<file path=ppt/charts/_rels/chartEx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oleObject" Target="https://parkercorp-my.sharepoint.com/personal/dwolcott_parker_com/Documents/Scorecards/Parker%20CO2%20Group%20Reports/Group%20Climate%20Scorecard%20Parker%20Enterprise%2007-01-2022%20V8.xlsx" TargetMode="External"/><Relationship Id="rId4" Type="http://schemas.openxmlformats.org/officeDocument/2006/relationships/themeOverride" Target="../theme/themeOverride1.xml"/></Relationships>
</file>

<file path=ppt/charts/chartEx1.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Waterfall!$A$2:$A$5</cx:f>
        <cx:lvl ptCount="4">
          <cx:pt idx="0">2019 Baseline</cx:pt>
          <cx:pt idx="1">Operations</cx:pt>
          <cx:pt idx="2">VPPA</cx:pt>
          <cx:pt idx="3">2030 Total</cx:pt>
        </cx:lvl>
      </cx:strDim>
      <cx:numDim type="val">
        <cx:f>Waterfall!$B$15:$B$18</cx:f>
        <cx:lvl ptCount="4" formatCode="_(* #,##0_);_(* \(#,##0\);_(* &quot;-&quot;??_);_(@_)">
          <cx:pt idx="0">703129</cx:pt>
          <cx:pt idx="1">-210938.70000000001</cx:pt>
          <cx:pt idx="2">-140625.79999999993</cx:pt>
          <cx:pt idx="3">-351564.50000000006</cx:pt>
        </cx:lvl>
      </cx:numDim>
    </cx:data>
  </cx:chartData>
  <cx:chart>
    <cx:title pos="t" align="ctr" overlay="0">
      <cx:tx>
        <cx:txData>
          <cx:v>2030 Absolute Emission Reduction</cx:v>
        </cx:txData>
      </cx:tx>
      <cx:txPr>
        <a:bodyPr spcFirstLastPara="1" vertOverflow="ellipsis" horzOverflow="overflow" wrap="square" lIns="0" tIns="0" rIns="0" bIns="0" anchor="ctr" anchorCtr="1"/>
        <a:lstStyle/>
        <a:p>
          <a:pPr algn="ctr" rtl="0">
            <a:defRPr sz="3600">
              <a:solidFill>
                <a:schemeClr val="bg1"/>
              </a:solidFill>
            </a:defRPr>
          </a:pPr>
          <a:r>
            <a:rPr lang="en-US" sz="3600" b="1" i="0" u="none" strike="noStrike" baseline="0" dirty="0">
              <a:solidFill>
                <a:schemeClr val="bg1"/>
              </a:solidFill>
              <a:latin typeface="Calibri" panose="020F0502020204030204"/>
            </a:rPr>
            <a:t>2030 Absolute Emission Reduction</a:t>
          </a:r>
        </a:p>
      </cx:txPr>
    </cx:title>
    <cx:plotArea>
      <cx:plotAreaRegion>
        <cx:plotSurface>
          <cx:spPr>
            <a:solidFill>
              <a:schemeClr val="bg1"/>
            </a:solidFill>
            <a:ln w="9525">
              <a:solidFill>
                <a:srgbClr val="001342"/>
              </a:solidFill>
            </a:ln>
          </cx:spPr>
        </cx:plotSurface>
        <cx:series layoutId="waterfall" uniqueId="{8CD5D5D8-0253-46D7-8FEA-85277973C163}">
          <cx:spPr>
            <a:solidFill>
              <a:srgbClr val="001342"/>
            </a:solidFill>
            <a:ln w="19050">
              <a:noFill/>
            </a:ln>
          </cx:spPr>
          <cx:dataPt idx="1">
            <cx:spPr>
              <a:solidFill>
                <a:srgbClr val="FFC000"/>
              </a:solidFill>
            </cx:spPr>
          </cx:dataPt>
          <cx:dataPt idx="2">
            <cx:spPr>
              <a:solidFill>
                <a:srgbClr val="FFC000"/>
              </a:solidFill>
            </cx:spPr>
          </cx:dataPt>
          <cx:dataLabels>
            <cx:txPr>
              <a:bodyPr spcFirstLastPara="1" vertOverflow="ellipsis" horzOverflow="overflow" wrap="square" lIns="0" tIns="0" rIns="0" bIns="0" anchor="ctr" anchorCtr="1"/>
              <a:lstStyle/>
              <a:p>
                <a:pPr algn="ctr" rtl="0">
                  <a:defRPr sz="2800" b="1">
                    <a:solidFill>
                      <a:srgbClr val="002060"/>
                    </a:solidFill>
                  </a:defRPr>
                </a:pPr>
                <a:endParaRPr lang="en-US" sz="2800" b="1" i="0" u="none" strike="noStrike" baseline="0">
                  <a:solidFill>
                    <a:srgbClr val="002060"/>
                  </a:solidFill>
                  <a:latin typeface="Calibri" panose="020F0502020204030204"/>
                </a:endParaRPr>
              </a:p>
            </cx:txPr>
            <cx:dataLabelHidden idx="0"/>
            <cx:dataLabelHidden idx="3"/>
          </cx:dataLabels>
          <cx:dataId val="0"/>
          <cx:layoutPr>
            <cx:visibility connectorLines="0"/>
            <cx:subtotals/>
          </cx:layoutPr>
        </cx:series>
      </cx:plotAreaRegion>
      <cx:axis id="0">
        <cx:catScaling gapWidth="0.5"/>
        <cx:majorGridlines/>
        <cx:tickLabels/>
        <cx:numFmt formatCode="@" sourceLinked="0"/>
        <cx:txPr>
          <a:bodyPr spcFirstLastPara="1" vertOverflow="ellipsis" horzOverflow="overflow" wrap="square" lIns="0" tIns="0" rIns="0" bIns="0" anchor="ctr" anchorCtr="1"/>
          <a:lstStyle/>
          <a:p>
            <a:pPr algn="ctr" rtl="0">
              <a:defRPr sz="2800" b="1">
                <a:solidFill>
                  <a:schemeClr val="bg1"/>
                </a:solidFill>
                <a:latin typeface="Arial" panose="020B0604020202020204" pitchFamily="34" charset="0"/>
                <a:ea typeface="Arial" panose="020B0604020202020204" pitchFamily="34" charset="0"/>
                <a:cs typeface="Arial" panose="020B0604020202020204" pitchFamily="34" charset="0"/>
              </a:defRPr>
            </a:pPr>
            <a:endParaRPr lang="en-US" sz="2800" b="1" i="0" u="none" strike="noStrike" baseline="0">
              <a:solidFill>
                <a:schemeClr val="bg1"/>
              </a:solidFill>
              <a:latin typeface="Arial" panose="020B0604020202020204" pitchFamily="34" charset="0"/>
              <a:cs typeface="Arial" panose="020B0604020202020204" pitchFamily="34" charset="0"/>
            </a:endParaRPr>
          </a:p>
        </cx:txPr>
      </cx:axis>
      <cx:axis id="1" hidden="1">
        <cx:valScaling min="0"/>
        <cx:tickLabels/>
        <cx:txPr>
          <a:bodyPr spcFirstLastPara="1" vertOverflow="ellipsis" horzOverflow="overflow" wrap="square" lIns="0" tIns="0" rIns="0" bIns="0" anchor="ctr" anchorCtr="1"/>
          <a:lstStyle/>
          <a:p>
            <a:pPr algn="ctr" rtl="0">
              <a:defRPr sz="1200">
                <a:latin typeface="Arial" panose="020B0604020202020204" pitchFamily="34" charset="0"/>
                <a:ea typeface="Arial" panose="020B0604020202020204" pitchFamily="34" charset="0"/>
                <a:cs typeface="Arial" panose="020B0604020202020204" pitchFamily="34" charset="0"/>
              </a:defRPr>
            </a:pPr>
            <a:endParaRPr lang="en-US" sz="1200" b="0" i="0" u="none" strike="noStrike" baseline="0">
              <a:solidFill>
                <a:sysClr val="windowText" lastClr="000000">
                  <a:lumMod val="65000"/>
                  <a:lumOff val="35000"/>
                </a:sysClr>
              </a:solidFill>
              <a:latin typeface="Arial" panose="020B0604020202020204" pitchFamily="34" charset="0"/>
              <a:cs typeface="Arial" panose="020B0604020202020204" pitchFamily="34" charset="0"/>
            </a:endParaRPr>
          </a:p>
        </cx:txPr>
      </cx:axis>
    </cx:plotArea>
  </cx:chart>
  <cx:spPr>
    <a:solidFill>
      <a:srgbClr val="6A6055"/>
    </a:solidFill>
    <a:ln w="28575">
      <a:solidFill>
        <a:srgbClr val="001342"/>
      </a:solidFill>
    </a:ln>
    <a:effectLst/>
  </cx:spPr>
  <cx:clrMapOvr bg1="lt1" tx1="dk1" bg2="lt2" tx2="dk2" accent1="accent1" accent2="accent2" accent3="accent3" accent4="accent4" accent5="accent5" accent6="accent6" hlink="hlink" folHlink="folHlink"/>
</cx:chartSpace>
</file>

<file path=ppt/charts/colors1.xml><?xml version="1.0" encoding="utf-8"?>
<cs:colorStyle xmlns:cs="http://schemas.microsoft.com/office/drawing/2012/chartStyle" xmlns:a="http://schemas.openxmlformats.org/drawingml/2006/main" meth="withinLinear" id="19">
  <a:schemeClr val="accent6"/>
</cs:colorStyle>
</file>

<file path=ppt/charts/style1.xml><?xml version="1.0" encoding="utf-8"?>
<cs:chartStyle xmlns:cs="http://schemas.microsoft.com/office/drawing/2012/chartStyle" xmlns:a="http://schemas.openxmlformats.org/drawingml/2006/main" id="400">
  <cs:axisTitle>
    <cs:lnRef idx="0"/>
    <cs:fillRef idx="0"/>
    <cs:effectRef idx="0"/>
    <cs:fontRef idx="minor">
      <a:schemeClr val="tx1">
        <a:lumMod val="65000"/>
        <a:lumOff val="35000"/>
      </a:schemeClr>
    </cs:fontRef>
    <cs:defRPr sz="9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cs:chartArea>
  <cs:dataLabel>
    <cs:lnRef idx="0"/>
    <cs:fillRef idx="0"/>
    <cs:effectRef idx="0"/>
    <cs:fontRef idx="minor">
      <a:schemeClr val="tx1">
        <a:lumMod val="65000"/>
        <a:lumOff val="35000"/>
      </a:schemeClr>
    </cs:fontRef>
    <cs:defRPr sz="9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40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cs:valueAxis>
  <cs:wall>
    <cs:lnRef idx="0"/>
    <cs:fillRef idx="0"/>
    <cs:effectRef idx="0"/>
    <cs:fontRef idx="minor">
      <a:schemeClr val="tx1"/>
    </cs:fontRef>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894D192-A6B9-4708-81C0-1519A0B61B88}"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FF7C2C46-A20B-4342-A149-37A870FD3C8D}">
      <dgm:prSet phldrT="[Text]" custT="1"/>
      <dgm:spPr/>
      <dgm:t>
        <a:bodyPr/>
        <a:lstStyle/>
        <a:p>
          <a:r>
            <a:rPr lang="en-US" sz="2800" b="1" dirty="0">
              <a:solidFill>
                <a:srgbClr val="002060"/>
              </a:solidFill>
            </a:rPr>
            <a:t>Action Planning </a:t>
          </a:r>
        </a:p>
        <a:p>
          <a:r>
            <a:rPr lang="en-US" sz="2800" b="1" dirty="0">
              <a:solidFill>
                <a:srgbClr val="002060"/>
              </a:solidFill>
            </a:rPr>
            <a:t>Process</a:t>
          </a:r>
        </a:p>
        <a:p>
          <a:r>
            <a:rPr lang="en-US" sz="2800" b="1" dirty="0">
              <a:solidFill>
                <a:schemeClr val="bg1"/>
              </a:solidFill>
            </a:rPr>
            <a:t>Plan</a:t>
          </a:r>
          <a:endParaRPr lang="en-US" sz="2800" b="1" dirty="0">
            <a:solidFill>
              <a:srgbClr val="002060"/>
            </a:solidFill>
          </a:endParaRPr>
        </a:p>
      </dgm:t>
    </dgm:pt>
    <dgm:pt modelId="{0100B340-436A-43DD-A6BC-813DB22AEB55}" type="parTrans" cxnId="{74C2CF99-C093-42E9-A784-006F5FAE3CF9}">
      <dgm:prSet/>
      <dgm:spPr/>
      <dgm:t>
        <a:bodyPr/>
        <a:lstStyle/>
        <a:p>
          <a:endParaRPr lang="en-US"/>
        </a:p>
      </dgm:t>
    </dgm:pt>
    <dgm:pt modelId="{36AC6F74-0CA7-4630-B3B6-D7C640896AD7}" type="sibTrans" cxnId="{74C2CF99-C093-42E9-A784-006F5FAE3CF9}">
      <dgm:prSet/>
      <dgm:spPr>
        <a:solidFill>
          <a:srgbClr val="231F20"/>
        </a:solidFill>
        <a:ln>
          <a:solidFill>
            <a:srgbClr val="231F20"/>
          </a:solidFill>
        </a:ln>
      </dgm:spPr>
      <dgm:t>
        <a:bodyPr/>
        <a:lstStyle/>
        <a:p>
          <a:endParaRPr lang="en-US"/>
        </a:p>
      </dgm:t>
    </dgm:pt>
    <dgm:pt modelId="{E9F4818C-9EB1-4B7C-8CA6-2F99BB2D6492}">
      <dgm:prSet phldrT="[Text]" custT="1"/>
      <dgm:spPr/>
      <dgm:t>
        <a:bodyPr/>
        <a:lstStyle/>
        <a:p>
          <a:r>
            <a:rPr lang="en-US" sz="2800" b="1" dirty="0">
              <a:solidFill>
                <a:srgbClr val="002060"/>
              </a:solidFill>
            </a:rPr>
            <a:t>Action Plan </a:t>
          </a:r>
        </a:p>
        <a:p>
          <a:r>
            <a:rPr lang="en-US" sz="2800" b="1" dirty="0">
              <a:solidFill>
                <a:srgbClr val="002060"/>
              </a:solidFill>
            </a:rPr>
            <a:t>Execution</a:t>
          </a:r>
        </a:p>
        <a:p>
          <a:r>
            <a:rPr lang="en-US" sz="2800" b="1" dirty="0">
              <a:solidFill>
                <a:schemeClr val="bg1"/>
              </a:solidFill>
            </a:rPr>
            <a:t>Do</a:t>
          </a:r>
        </a:p>
      </dgm:t>
    </dgm:pt>
    <dgm:pt modelId="{4D5786BD-6972-443F-B0B9-81187329E0E6}" type="parTrans" cxnId="{C07B73BF-F6E6-4C32-858F-5A33AF7B8E67}">
      <dgm:prSet/>
      <dgm:spPr/>
      <dgm:t>
        <a:bodyPr/>
        <a:lstStyle/>
        <a:p>
          <a:endParaRPr lang="en-US"/>
        </a:p>
      </dgm:t>
    </dgm:pt>
    <dgm:pt modelId="{2FC67BF4-8644-4F22-A9BD-1609A0182E3E}" type="sibTrans" cxnId="{C07B73BF-F6E6-4C32-858F-5A33AF7B8E67}">
      <dgm:prSet/>
      <dgm:spPr/>
      <dgm:t>
        <a:bodyPr/>
        <a:lstStyle/>
        <a:p>
          <a:endParaRPr lang="en-US"/>
        </a:p>
      </dgm:t>
    </dgm:pt>
    <dgm:pt modelId="{456F13FD-44D3-4155-8D7A-DB07C3734E35}">
      <dgm:prSet phldrT="[Text]" custT="1"/>
      <dgm:spPr/>
      <dgm:t>
        <a:bodyPr/>
        <a:lstStyle/>
        <a:p>
          <a:r>
            <a:rPr lang="en-US" sz="2800" b="1" dirty="0">
              <a:solidFill>
                <a:srgbClr val="002060"/>
              </a:solidFill>
            </a:rPr>
            <a:t>Process Review &amp; Corrective Actions</a:t>
          </a:r>
        </a:p>
        <a:p>
          <a:r>
            <a:rPr lang="en-US" sz="2800" b="1" dirty="0">
              <a:solidFill>
                <a:schemeClr val="bg1"/>
              </a:solidFill>
            </a:rPr>
            <a:t>Act</a:t>
          </a:r>
        </a:p>
      </dgm:t>
    </dgm:pt>
    <dgm:pt modelId="{CAC98D8C-BE05-4BEB-9A6F-0DE0B4F81F2B}" type="parTrans" cxnId="{EB4D47CA-7C6D-4BCA-B791-705B25633801}">
      <dgm:prSet/>
      <dgm:spPr/>
      <dgm:t>
        <a:bodyPr/>
        <a:lstStyle/>
        <a:p>
          <a:endParaRPr lang="en-US"/>
        </a:p>
      </dgm:t>
    </dgm:pt>
    <dgm:pt modelId="{ABE5DB2A-D4C9-4CD1-85E6-EFC5A97FE1ED}" type="sibTrans" cxnId="{EB4D47CA-7C6D-4BCA-B791-705B25633801}">
      <dgm:prSet/>
      <dgm:spPr/>
      <dgm:t>
        <a:bodyPr/>
        <a:lstStyle/>
        <a:p>
          <a:endParaRPr lang="en-US"/>
        </a:p>
      </dgm:t>
    </dgm:pt>
    <dgm:pt modelId="{38049AEA-9FDD-4178-88B5-AD07CC16046C}">
      <dgm:prSet phldrT="[Text]" custT="1"/>
      <dgm:spPr/>
      <dgm:t>
        <a:bodyPr/>
        <a:lstStyle/>
        <a:p>
          <a:r>
            <a:rPr lang="en-US" sz="2800" b="1" dirty="0">
              <a:solidFill>
                <a:srgbClr val="002060"/>
              </a:solidFill>
            </a:rPr>
            <a:t>Data &amp; Performance Management</a:t>
          </a:r>
        </a:p>
        <a:p>
          <a:r>
            <a:rPr lang="en-US" sz="2800" b="1" dirty="0">
              <a:solidFill>
                <a:schemeClr val="bg1"/>
              </a:solidFill>
            </a:rPr>
            <a:t>Check</a:t>
          </a:r>
        </a:p>
      </dgm:t>
    </dgm:pt>
    <dgm:pt modelId="{71423D56-BD17-46CD-BC26-CAFB05512071}" type="sibTrans" cxnId="{841AF4C6-F5C7-432D-80DB-6E2C3A7F84FE}">
      <dgm:prSet/>
      <dgm:spPr/>
      <dgm:t>
        <a:bodyPr/>
        <a:lstStyle/>
        <a:p>
          <a:endParaRPr lang="en-US"/>
        </a:p>
      </dgm:t>
    </dgm:pt>
    <dgm:pt modelId="{BF95D55C-CC15-4DB3-918A-623909B04302}" type="parTrans" cxnId="{841AF4C6-F5C7-432D-80DB-6E2C3A7F84FE}">
      <dgm:prSet/>
      <dgm:spPr/>
      <dgm:t>
        <a:bodyPr/>
        <a:lstStyle/>
        <a:p>
          <a:endParaRPr lang="en-US"/>
        </a:p>
      </dgm:t>
    </dgm:pt>
    <dgm:pt modelId="{C0C4B8BC-4707-4A4F-9F84-BD3B283274F8}" type="pres">
      <dgm:prSet presAssocID="{B894D192-A6B9-4708-81C0-1519A0B61B88}" presName="Name0" presStyleCnt="0">
        <dgm:presLayoutVars>
          <dgm:dir/>
          <dgm:resizeHandles val="exact"/>
        </dgm:presLayoutVars>
      </dgm:prSet>
      <dgm:spPr/>
    </dgm:pt>
    <dgm:pt modelId="{D44830C6-6154-4997-BA3B-245F19826186}" type="pres">
      <dgm:prSet presAssocID="{B894D192-A6B9-4708-81C0-1519A0B61B88}" presName="cycle" presStyleCnt="0"/>
      <dgm:spPr/>
    </dgm:pt>
    <dgm:pt modelId="{C1E00061-3ED3-4FB4-A68D-6E2682715FA4}" type="pres">
      <dgm:prSet presAssocID="{FF7C2C46-A20B-4342-A149-37A870FD3C8D}" presName="nodeFirstNode" presStyleLbl="node1" presStyleIdx="0" presStyleCnt="4">
        <dgm:presLayoutVars>
          <dgm:bulletEnabled val="1"/>
        </dgm:presLayoutVars>
      </dgm:prSet>
      <dgm:spPr/>
    </dgm:pt>
    <dgm:pt modelId="{9003CDE2-799A-458C-9975-5E93C73E0377}" type="pres">
      <dgm:prSet presAssocID="{36AC6F74-0CA7-4630-B3B6-D7C640896AD7}" presName="sibTransFirstNode" presStyleLbl="bgShp" presStyleIdx="0" presStyleCnt="1" custLinFactNeighborX="895" custLinFactNeighborY="-447"/>
      <dgm:spPr/>
    </dgm:pt>
    <dgm:pt modelId="{FB80C7D0-45F8-4FFC-9D1E-4F64F24169A4}" type="pres">
      <dgm:prSet presAssocID="{E9F4818C-9EB1-4B7C-8CA6-2F99BB2D6492}" presName="nodeFollowingNodes" presStyleLbl="node1" presStyleIdx="1" presStyleCnt="4">
        <dgm:presLayoutVars>
          <dgm:bulletEnabled val="1"/>
        </dgm:presLayoutVars>
      </dgm:prSet>
      <dgm:spPr/>
    </dgm:pt>
    <dgm:pt modelId="{09B0B04D-FB48-4AAA-BB23-85C7FE25894A}" type="pres">
      <dgm:prSet presAssocID="{38049AEA-9FDD-4178-88B5-AD07CC16046C}" presName="nodeFollowingNodes" presStyleLbl="node1" presStyleIdx="2" presStyleCnt="4">
        <dgm:presLayoutVars>
          <dgm:bulletEnabled val="1"/>
        </dgm:presLayoutVars>
      </dgm:prSet>
      <dgm:spPr/>
    </dgm:pt>
    <dgm:pt modelId="{D241FE4A-39CA-46AD-AA36-E9C1E2C38E62}" type="pres">
      <dgm:prSet presAssocID="{456F13FD-44D3-4155-8D7A-DB07C3734E35}" presName="nodeFollowingNodes" presStyleLbl="node1" presStyleIdx="3" presStyleCnt="4">
        <dgm:presLayoutVars>
          <dgm:bulletEnabled val="1"/>
        </dgm:presLayoutVars>
      </dgm:prSet>
      <dgm:spPr/>
    </dgm:pt>
  </dgm:ptLst>
  <dgm:cxnLst>
    <dgm:cxn modelId="{66EAC503-BC0F-41FC-A4BB-20927F7D71AF}" type="presOf" srcId="{FF7C2C46-A20B-4342-A149-37A870FD3C8D}" destId="{C1E00061-3ED3-4FB4-A68D-6E2682715FA4}" srcOrd="0" destOrd="0" presId="urn:microsoft.com/office/officeart/2005/8/layout/cycle3"/>
    <dgm:cxn modelId="{6094650C-8D10-4513-8BBA-2C62F4D39D68}" type="presOf" srcId="{36AC6F74-0CA7-4630-B3B6-D7C640896AD7}" destId="{9003CDE2-799A-458C-9975-5E93C73E0377}" srcOrd="0" destOrd="0" presId="urn:microsoft.com/office/officeart/2005/8/layout/cycle3"/>
    <dgm:cxn modelId="{D1F24123-9649-466C-A73B-43C752E7B86C}" type="presOf" srcId="{38049AEA-9FDD-4178-88B5-AD07CC16046C}" destId="{09B0B04D-FB48-4AAA-BB23-85C7FE25894A}" srcOrd="0" destOrd="0" presId="urn:microsoft.com/office/officeart/2005/8/layout/cycle3"/>
    <dgm:cxn modelId="{6FE8416D-8B01-4E92-A23D-4A1C2623FB6E}" type="presOf" srcId="{E9F4818C-9EB1-4B7C-8CA6-2F99BB2D6492}" destId="{FB80C7D0-45F8-4FFC-9D1E-4F64F24169A4}" srcOrd="0" destOrd="0" presId="urn:microsoft.com/office/officeart/2005/8/layout/cycle3"/>
    <dgm:cxn modelId="{F9781478-6ED7-47BF-998A-70CDA87E5872}" type="presOf" srcId="{B894D192-A6B9-4708-81C0-1519A0B61B88}" destId="{C0C4B8BC-4707-4A4F-9F84-BD3B283274F8}" srcOrd="0" destOrd="0" presId="urn:microsoft.com/office/officeart/2005/8/layout/cycle3"/>
    <dgm:cxn modelId="{74C2CF99-C093-42E9-A784-006F5FAE3CF9}" srcId="{B894D192-A6B9-4708-81C0-1519A0B61B88}" destId="{FF7C2C46-A20B-4342-A149-37A870FD3C8D}" srcOrd="0" destOrd="0" parTransId="{0100B340-436A-43DD-A6BC-813DB22AEB55}" sibTransId="{36AC6F74-0CA7-4630-B3B6-D7C640896AD7}"/>
    <dgm:cxn modelId="{C07B73BF-F6E6-4C32-858F-5A33AF7B8E67}" srcId="{B894D192-A6B9-4708-81C0-1519A0B61B88}" destId="{E9F4818C-9EB1-4B7C-8CA6-2F99BB2D6492}" srcOrd="1" destOrd="0" parTransId="{4D5786BD-6972-443F-B0B9-81187329E0E6}" sibTransId="{2FC67BF4-8644-4F22-A9BD-1609A0182E3E}"/>
    <dgm:cxn modelId="{841AF4C6-F5C7-432D-80DB-6E2C3A7F84FE}" srcId="{B894D192-A6B9-4708-81C0-1519A0B61B88}" destId="{38049AEA-9FDD-4178-88B5-AD07CC16046C}" srcOrd="2" destOrd="0" parTransId="{BF95D55C-CC15-4DB3-918A-623909B04302}" sibTransId="{71423D56-BD17-46CD-BC26-CAFB05512071}"/>
    <dgm:cxn modelId="{EB4D47CA-7C6D-4BCA-B791-705B25633801}" srcId="{B894D192-A6B9-4708-81C0-1519A0B61B88}" destId="{456F13FD-44D3-4155-8D7A-DB07C3734E35}" srcOrd="3" destOrd="0" parTransId="{CAC98D8C-BE05-4BEB-9A6F-0DE0B4F81F2B}" sibTransId="{ABE5DB2A-D4C9-4CD1-85E6-EFC5A97FE1ED}"/>
    <dgm:cxn modelId="{29927BED-33F5-4A78-870D-7009663F32C1}" type="presOf" srcId="{456F13FD-44D3-4155-8D7A-DB07C3734E35}" destId="{D241FE4A-39CA-46AD-AA36-E9C1E2C38E62}" srcOrd="0" destOrd="0" presId="urn:microsoft.com/office/officeart/2005/8/layout/cycle3"/>
    <dgm:cxn modelId="{45CBD58A-75B8-4B97-8BF6-BC64B0280380}" type="presParOf" srcId="{C0C4B8BC-4707-4A4F-9F84-BD3B283274F8}" destId="{D44830C6-6154-4997-BA3B-245F19826186}" srcOrd="0" destOrd="0" presId="urn:microsoft.com/office/officeart/2005/8/layout/cycle3"/>
    <dgm:cxn modelId="{E83F135F-0327-4C66-86F4-190BF3859F66}" type="presParOf" srcId="{D44830C6-6154-4997-BA3B-245F19826186}" destId="{C1E00061-3ED3-4FB4-A68D-6E2682715FA4}" srcOrd="0" destOrd="0" presId="urn:microsoft.com/office/officeart/2005/8/layout/cycle3"/>
    <dgm:cxn modelId="{73D911D1-2FCE-4E09-AF0B-5CD897A00C74}" type="presParOf" srcId="{D44830C6-6154-4997-BA3B-245F19826186}" destId="{9003CDE2-799A-458C-9975-5E93C73E0377}" srcOrd="1" destOrd="0" presId="urn:microsoft.com/office/officeart/2005/8/layout/cycle3"/>
    <dgm:cxn modelId="{A2D2C878-ECDE-45E0-9ABE-BB9FC701504B}" type="presParOf" srcId="{D44830C6-6154-4997-BA3B-245F19826186}" destId="{FB80C7D0-45F8-4FFC-9D1E-4F64F24169A4}" srcOrd="2" destOrd="0" presId="urn:microsoft.com/office/officeart/2005/8/layout/cycle3"/>
    <dgm:cxn modelId="{314EB947-1D17-413E-BBF7-91B7879B3CD8}" type="presParOf" srcId="{D44830C6-6154-4997-BA3B-245F19826186}" destId="{09B0B04D-FB48-4AAA-BB23-85C7FE25894A}" srcOrd="3" destOrd="0" presId="urn:microsoft.com/office/officeart/2005/8/layout/cycle3"/>
    <dgm:cxn modelId="{BDE3089F-8E3D-4123-A35A-0BA069CA4E82}" type="presParOf" srcId="{D44830C6-6154-4997-BA3B-245F19826186}" destId="{D241FE4A-39CA-46AD-AA36-E9C1E2C38E62}" srcOrd="4"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6B439D2-F59F-42D0-A80C-F0FF40146F4F}" type="doc">
      <dgm:prSet loTypeId="urn:microsoft.com/office/officeart/2005/8/layout/StepDownProcess" loCatId="process" qsTypeId="urn:microsoft.com/office/officeart/2005/8/quickstyle/simple2" qsCatId="simple" csTypeId="urn:microsoft.com/office/officeart/2005/8/colors/accent1_2" csCatId="accent1" phldr="1"/>
      <dgm:spPr/>
      <dgm:t>
        <a:bodyPr/>
        <a:lstStyle/>
        <a:p>
          <a:endParaRPr lang="en-US"/>
        </a:p>
      </dgm:t>
    </dgm:pt>
    <dgm:pt modelId="{C02D585C-BFE4-4A66-8BCE-CC0F92652F40}">
      <dgm:prSet phldrT="[Text]"/>
      <dgm:spPr>
        <a:solidFill>
          <a:schemeClr val="bg1"/>
        </a:solidFill>
        <a:ln>
          <a:solidFill>
            <a:srgbClr val="FCB12D"/>
          </a:solidFill>
        </a:ln>
      </dgm:spPr>
      <dgm:t>
        <a:bodyPr/>
        <a:lstStyle/>
        <a:p>
          <a:r>
            <a:rPr lang="en-US" dirty="0">
              <a:solidFill>
                <a:srgbClr val="FCB12D"/>
              </a:solidFill>
            </a:rPr>
            <a:t>Group Leader</a:t>
          </a:r>
        </a:p>
      </dgm:t>
    </dgm:pt>
    <dgm:pt modelId="{D640A2B6-2B33-41A0-BE96-5525D8580FCB}" type="parTrans" cxnId="{8A60B81B-2EBB-4EF4-902F-4310F00D2412}">
      <dgm:prSet/>
      <dgm:spPr/>
      <dgm:t>
        <a:bodyPr/>
        <a:lstStyle/>
        <a:p>
          <a:endParaRPr lang="en-US"/>
        </a:p>
      </dgm:t>
    </dgm:pt>
    <dgm:pt modelId="{44D95588-79C6-4C37-A528-83C7BA92A544}" type="sibTrans" cxnId="{8A60B81B-2EBB-4EF4-902F-4310F00D2412}">
      <dgm:prSet/>
      <dgm:spPr/>
      <dgm:t>
        <a:bodyPr/>
        <a:lstStyle/>
        <a:p>
          <a:endParaRPr lang="en-US"/>
        </a:p>
      </dgm:t>
    </dgm:pt>
    <dgm:pt modelId="{FCE63F0E-1B37-447A-A7AA-F13B3F28F8F3}">
      <dgm:prSet phldrT="[Text]"/>
      <dgm:spPr>
        <a:solidFill>
          <a:schemeClr val="bg1"/>
        </a:solidFill>
        <a:ln>
          <a:solidFill>
            <a:srgbClr val="FCB12D"/>
          </a:solidFill>
        </a:ln>
      </dgm:spPr>
      <dgm:t>
        <a:bodyPr/>
        <a:lstStyle/>
        <a:p>
          <a:r>
            <a:rPr lang="en-US" dirty="0">
              <a:solidFill>
                <a:srgbClr val="FCB12D"/>
              </a:solidFill>
            </a:rPr>
            <a:t>Division Leader</a:t>
          </a:r>
        </a:p>
      </dgm:t>
    </dgm:pt>
    <dgm:pt modelId="{0EC42AF9-1153-488A-AD9F-47DFD5A04E00}" type="parTrans" cxnId="{B1846DCB-9E11-4B99-8451-12C3A2F1E681}">
      <dgm:prSet/>
      <dgm:spPr/>
      <dgm:t>
        <a:bodyPr/>
        <a:lstStyle/>
        <a:p>
          <a:endParaRPr lang="en-US"/>
        </a:p>
      </dgm:t>
    </dgm:pt>
    <dgm:pt modelId="{280B9A3E-AF7E-495B-8860-9B663F2E0FC4}" type="sibTrans" cxnId="{B1846DCB-9E11-4B99-8451-12C3A2F1E681}">
      <dgm:prSet/>
      <dgm:spPr/>
      <dgm:t>
        <a:bodyPr/>
        <a:lstStyle/>
        <a:p>
          <a:endParaRPr lang="en-US"/>
        </a:p>
      </dgm:t>
    </dgm:pt>
    <dgm:pt modelId="{C731B2E4-010D-4320-BFFB-CC02B6680CEE}">
      <dgm:prSet phldrT="[Text]"/>
      <dgm:spPr>
        <a:solidFill>
          <a:srgbClr val="001342"/>
        </a:solidFill>
        <a:ln>
          <a:solidFill>
            <a:srgbClr val="001342"/>
          </a:solidFill>
        </a:ln>
      </dgm:spPr>
      <dgm:t>
        <a:bodyPr/>
        <a:lstStyle/>
        <a:p>
          <a:r>
            <a:rPr lang="en-US" dirty="0">
              <a:solidFill>
                <a:schemeClr val="bg1"/>
              </a:solidFill>
            </a:rPr>
            <a:t>Site Leader</a:t>
          </a:r>
        </a:p>
      </dgm:t>
    </dgm:pt>
    <dgm:pt modelId="{EABF738D-3880-4569-9D6B-C3B3286BC6C6}" type="parTrans" cxnId="{87A918BD-DFDF-4F4D-B8CA-4B94D8442053}">
      <dgm:prSet/>
      <dgm:spPr/>
      <dgm:t>
        <a:bodyPr/>
        <a:lstStyle/>
        <a:p>
          <a:endParaRPr lang="en-US"/>
        </a:p>
      </dgm:t>
    </dgm:pt>
    <dgm:pt modelId="{125E684B-0429-4F44-8CFB-B20605FBDCB9}" type="sibTrans" cxnId="{87A918BD-DFDF-4F4D-B8CA-4B94D8442053}">
      <dgm:prSet/>
      <dgm:spPr/>
      <dgm:t>
        <a:bodyPr/>
        <a:lstStyle/>
        <a:p>
          <a:endParaRPr lang="en-US"/>
        </a:p>
      </dgm:t>
    </dgm:pt>
    <dgm:pt modelId="{12947221-6ED1-4240-A73F-5C6BD2C60C80}" type="pres">
      <dgm:prSet presAssocID="{36B439D2-F59F-42D0-A80C-F0FF40146F4F}" presName="rootnode" presStyleCnt="0">
        <dgm:presLayoutVars>
          <dgm:chMax/>
          <dgm:chPref/>
          <dgm:dir/>
          <dgm:animLvl val="lvl"/>
        </dgm:presLayoutVars>
      </dgm:prSet>
      <dgm:spPr/>
    </dgm:pt>
    <dgm:pt modelId="{4875ADFC-C1E2-4312-B931-E1535DBCA146}" type="pres">
      <dgm:prSet presAssocID="{C02D585C-BFE4-4A66-8BCE-CC0F92652F40}" presName="composite" presStyleCnt="0"/>
      <dgm:spPr/>
    </dgm:pt>
    <dgm:pt modelId="{10D674ED-72F4-47CB-BAF4-F7609CB1052F}" type="pres">
      <dgm:prSet presAssocID="{C02D585C-BFE4-4A66-8BCE-CC0F92652F40}" presName="bentUpArrow1" presStyleLbl="alignImgPlace1" presStyleIdx="0" presStyleCnt="2" custLinFactNeighborX="-2054" custLinFactNeighborY="10523"/>
      <dgm:spPr>
        <a:solidFill>
          <a:srgbClr val="FCB12D"/>
        </a:solidFill>
        <a:ln>
          <a:noFill/>
        </a:ln>
      </dgm:spPr>
    </dgm:pt>
    <dgm:pt modelId="{22CC01BC-5AE2-495E-B654-3B24526D8EA3}" type="pres">
      <dgm:prSet presAssocID="{C02D585C-BFE4-4A66-8BCE-CC0F92652F40}" presName="ParentText" presStyleLbl="node1" presStyleIdx="0" presStyleCnt="3">
        <dgm:presLayoutVars>
          <dgm:chMax val="1"/>
          <dgm:chPref val="1"/>
          <dgm:bulletEnabled val="1"/>
        </dgm:presLayoutVars>
      </dgm:prSet>
      <dgm:spPr/>
    </dgm:pt>
    <dgm:pt modelId="{11109FDF-7DCF-4E47-8F7B-F460E5BF3BAC}" type="pres">
      <dgm:prSet presAssocID="{C02D585C-BFE4-4A66-8BCE-CC0F92652F40}" presName="ChildText" presStyleLbl="revTx" presStyleIdx="0" presStyleCnt="2" custLinFactNeighborX="-16234" custLinFactNeighborY="19642">
        <dgm:presLayoutVars>
          <dgm:chMax val="0"/>
          <dgm:chPref val="0"/>
          <dgm:bulletEnabled val="1"/>
        </dgm:presLayoutVars>
      </dgm:prSet>
      <dgm:spPr/>
    </dgm:pt>
    <dgm:pt modelId="{AB5DB1E6-46C0-4C30-9743-94189D9E3B53}" type="pres">
      <dgm:prSet presAssocID="{44D95588-79C6-4C37-A528-83C7BA92A544}" presName="sibTrans" presStyleCnt="0"/>
      <dgm:spPr/>
    </dgm:pt>
    <dgm:pt modelId="{CD9B4781-C3B6-401B-9206-3FCAEB1DEE00}" type="pres">
      <dgm:prSet presAssocID="{FCE63F0E-1B37-447A-A7AA-F13B3F28F8F3}" presName="composite" presStyleCnt="0"/>
      <dgm:spPr/>
    </dgm:pt>
    <dgm:pt modelId="{5A262F61-D0D3-4871-8951-9B141898EB4E}" type="pres">
      <dgm:prSet presAssocID="{FCE63F0E-1B37-447A-A7AA-F13B3F28F8F3}" presName="bentUpArrow1" presStyleLbl="alignImgPlace1" presStyleIdx="1" presStyleCnt="2" custLinFactNeighborX="-3286" custLinFactNeighborY="10213"/>
      <dgm:spPr>
        <a:solidFill>
          <a:srgbClr val="FCB12D"/>
        </a:solidFill>
        <a:ln>
          <a:noFill/>
        </a:ln>
      </dgm:spPr>
    </dgm:pt>
    <dgm:pt modelId="{814C5077-84F3-4BFE-94F2-E714569559EA}" type="pres">
      <dgm:prSet presAssocID="{FCE63F0E-1B37-447A-A7AA-F13B3F28F8F3}" presName="ParentText" presStyleLbl="node1" presStyleIdx="1" presStyleCnt="3">
        <dgm:presLayoutVars>
          <dgm:chMax val="1"/>
          <dgm:chPref val="1"/>
          <dgm:bulletEnabled val="1"/>
        </dgm:presLayoutVars>
      </dgm:prSet>
      <dgm:spPr/>
    </dgm:pt>
    <dgm:pt modelId="{65A0E2D2-73C6-4AAF-B05E-3A0488D4DF26}" type="pres">
      <dgm:prSet presAssocID="{FCE63F0E-1B37-447A-A7AA-F13B3F28F8F3}" presName="ChildText" presStyleLbl="revTx" presStyleIdx="1" presStyleCnt="2">
        <dgm:presLayoutVars>
          <dgm:chMax val="0"/>
          <dgm:chPref val="0"/>
          <dgm:bulletEnabled val="1"/>
        </dgm:presLayoutVars>
      </dgm:prSet>
      <dgm:spPr/>
    </dgm:pt>
    <dgm:pt modelId="{75FDB670-D998-4A78-BFC2-6EDA097697D5}" type="pres">
      <dgm:prSet presAssocID="{280B9A3E-AF7E-495B-8860-9B663F2E0FC4}" presName="sibTrans" presStyleCnt="0"/>
      <dgm:spPr/>
    </dgm:pt>
    <dgm:pt modelId="{E57F1F94-EC52-4E9A-B69F-766BE14E11D4}" type="pres">
      <dgm:prSet presAssocID="{C731B2E4-010D-4320-BFFB-CC02B6680CEE}" presName="composite" presStyleCnt="0"/>
      <dgm:spPr/>
    </dgm:pt>
    <dgm:pt modelId="{7374B0C0-7AB6-4233-B6DF-460728A062F0}" type="pres">
      <dgm:prSet presAssocID="{C731B2E4-010D-4320-BFFB-CC02B6680CEE}" presName="ParentText" presStyleLbl="node1" presStyleIdx="2" presStyleCnt="3">
        <dgm:presLayoutVars>
          <dgm:chMax val="1"/>
          <dgm:chPref val="1"/>
          <dgm:bulletEnabled val="1"/>
        </dgm:presLayoutVars>
      </dgm:prSet>
      <dgm:spPr/>
    </dgm:pt>
  </dgm:ptLst>
  <dgm:cxnLst>
    <dgm:cxn modelId="{8A60B81B-2EBB-4EF4-902F-4310F00D2412}" srcId="{36B439D2-F59F-42D0-A80C-F0FF40146F4F}" destId="{C02D585C-BFE4-4A66-8BCE-CC0F92652F40}" srcOrd="0" destOrd="0" parTransId="{D640A2B6-2B33-41A0-BE96-5525D8580FCB}" sibTransId="{44D95588-79C6-4C37-A528-83C7BA92A544}"/>
    <dgm:cxn modelId="{80F7BD33-2FC1-4539-8FEC-9CFA4EBFC623}" type="presOf" srcId="{C02D585C-BFE4-4A66-8BCE-CC0F92652F40}" destId="{22CC01BC-5AE2-495E-B654-3B24526D8EA3}" srcOrd="0" destOrd="0" presId="urn:microsoft.com/office/officeart/2005/8/layout/StepDownProcess"/>
    <dgm:cxn modelId="{5990875E-9BA4-4AF5-8D04-836F7D23CADB}" type="presOf" srcId="{C731B2E4-010D-4320-BFFB-CC02B6680CEE}" destId="{7374B0C0-7AB6-4233-B6DF-460728A062F0}" srcOrd="0" destOrd="0" presId="urn:microsoft.com/office/officeart/2005/8/layout/StepDownProcess"/>
    <dgm:cxn modelId="{9AB2FD78-3122-41B1-A68A-E3984823511E}" type="presOf" srcId="{FCE63F0E-1B37-447A-A7AA-F13B3F28F8F3}" destId="{814C5077-84F3-4BFE-94F2-E714569559EA}" srcOrd="0" destOrd="0" presId="urn:microsoft.com/office/officeart/2005/8/layout/StepDownProcess"/>
    <dgm:cxn modelId="{061AD4A8-DA0E-4868-AC87-0312F5D9CD63}" type="presOf" srcId="{36B439D2-F59F-42D0-A80C-F0FF40146F4F}" destId="{12947221-6ED1-4240-A73F-5C6BD2C60C80}" srcOrd="0" destOrd="0" presId="urn:microsoft.com/office/officeart/2005/8/layout/StepDownProcess"/>
    <dgm:cxn modelId="{87A918BD-DFDF-4F4D-B8CA-4B94D8442053}" srcId="{36B439D2-F59F-42D0-A80C-F0FF40146F4F}" destId="{C731B2E4-010D-4320-BFFB-CC02B6680CEE}" srcOrd="2" destOrd="0" parTransId="{EABF738D-3880-4569-9D6B-C3B3286BC6C6}" sibTransId="{125E684B-0429-4F44-8CFB-B20605FBDCB9}"/>
    <dgm:cxn modelId="{B1846DCB-9E11-4B99-8451-12C3A2F1E681}" srcId="{36B439D2-F59F-42D0-A80C-F0FF40146F4F}" destId="{FCE63F0E-1B37-447A-A7AA-F13B3F28F8F3}" srcOrd="1" destOrd="0" parTransId="{0EC42AF9-1153-488A-AD9F-47DFD5A04E00}" sibTransId="{280B9A3E-AF7E-495B-8860-9B663F2E0FC4}"/>
    <dgm:cxn modelId="{EBF7ED07-E1D2-4BB3-ADA2-F0C2D2D9FD4C}" type="presParOf" srcId="{12947221-6ED1-4240-A73F-5C6BD2C60C80}" destId="{4875ADFC-C1E2-4312-B931-E1535DBCA146}" srcOrd="0" destOrd="0" presId="urn:microsoft.com/office/officeart/2005/8/layout/StepDownProcess"/>
    <dgm:cxn modelId="{3C1A5AD8-FBF6-4D05-AB5F-DD7E23C977A8}" type="presParOf" srcId="{4875ADFC-C1E2-4312-B931-E1535DBCA146}" destId="{10D674ED-72F4-47CB-BAF4-F7609CB1052F}" srcOrd="0" destOrd="0" presId="urn:microsoft.com/office/officeart/2005/8/layout/StepDownProcess"/>
    <dgm:cxn modelId="{5F3262E9-D98D-4780-BD57-485356F686B6}" type="presParOf" srcId="{4875ADFC-C1E2-4312-B931-E1535DBCA146}" destId="{22CC01BC-5AE2-495E-B654-3B24526D8EA3}" srcOrd="1" destOrd="0" presId="urn:microsoft.com/office/officeart/2005/8/layout/StepDownProcess"/>
    <dgm:cxn modelId="{F711CE82-1D06-48A8-A478-392611E72A1F}" type="presParOf" srcId="{4875ADFC-C1E2-4312-B931-E1535DBCA146}" destId="{11109FDF-7DCF-4E47-8F7B-F460E5BF3BAC}" srcOrd="2" destOrd="0" presId="urn:microsoft.com/office/officeart/2005/8/layout/StepDownProcess"/>
    <dgm:cxn modelId="{3AE76F1E-E90E-4DB2-BA47-7796E56DDFF7}" type="presParOf" srcId="{12947221-6ED1-4240-A73F-5C6BD2C60C80}" destId="{AB5DB1E6-46C0-4C30-9743-94189D9E3B53}" srcOrd="1" destOrd="0" presId="urn:microsoft.com/office/officeart/2005/8/layout/StepDownProcess"/>
    <dgm:cxn modelId="{3EBF5052-0258-4EC4-9BB7-C6E53985EF49}" type="presParOf" srcId="{12947221-6ED1-4240-A73F-5C6BD2C60C80}" destId="{CD9B4781-C3B6-401B-9206-3FCAEB1DEE00}" srcOrd="2" destOrd="0" presId="urn:microsoft.com/office/officeart/2005/8/layout/StepDownProcess"/>
    <dgm:cxn modelId="{3FBA83DD-EC74-4886-92E5-2FC9609AEB02}" type="presParOf" srcId="{CD9B4781-C3B6-401B-9206-3FCAEB1DEE00}" destId="{5A262F61-D0D3-4871-8951-9B141898EB4E}" srcOrd="0" destOrd="0" presId="urn:microsoft.com/office/officeart/2005/8/layout/StepDownProcess"/>
    <dgm:cxn modelId="{403D59E7-FC08-44A1-9AD8-742B76A52FCC}" type="presParOf" srcId="{CD9B4781-C3B6-401B-9206-3FCAEB1DEE00}" destId="{814C5077-84F3-4BFE-94F2-E714569559EA}" srcOrd="1" destOrd="0" presId="urn:microsoft.com/office/officeart/2005/8/layout/StepDownProcess"/>
    <dgm:cxn modelId="{805683D3-1614-4A90-AD89-97A7B54423AD}" type="presParOf" srcId="{CD9B4781-C3B6-401B-9206-3FCAEB1DEE00}" destId="{65A0E2D2-73C6-4AAF-B05E-3A0488D4DF26}" srcOrd="2" destOrd="0" presId="urn:microsoft.com/office/officeart/2005/8/layout/StepDownProcess"/>
    <dgm:cxn modelId="{A3EE96E0-B891-4133-A1B0-AC6069AA4514}" type="presParOf" srcId="{12947221-6ED1-4240-A73F-5C6BD2C60C80}" destId="{75FDB670-D998-4A78-BFC2-6EDA097697D5}" srcOrd="3" destOrd="0" presId="urn:microsoft.com/office/officeart/2005/8/layout/StepDownProcess"/>
    <dgm:cxn modelId="{89D6A196-8560-472B-8315-31992687903D}" type="presParOf" srcId="{12947221-6ED1-4240-A73F-5C6BD2C60C80}" destId="{E57F1F94-EC52-4E9A-B69F-766BE14E11D4}" srcOrd="4" destOrd="0" presId="urn:microsoft.com/office/officeart/2005/8/layout/StepDownProcess"/>
    <dgm:cxn modelId="{64642557-55DC-4314-9CD7-CF62843B618C}" type="presParOf" srcId="{E57F1F94-EC52-4E9A-B69F-766BE14E11D4}" destId="{7374B0C0-7AB6-4233-B6DF-460728A062F0}" srcOrd="0" destOrd="0" presId="urn:microsoft.com/office/officeart/2005/8/layout/StepDownProcess"/>
  </dgm:cxnLst>
  <dgm:bg>
    <a:noFill/>
  </dgm:bg>
  <dgm:whole>
    <a:ln w="38100">
      <a:no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03CDE2-799A-458C-9975-5E93C73E0377}">
      <dsp:nvSpPr>
        <dsp:cNvPr id="0" name=""/>
        <dsp:cNvSpPr/>
      </dsp:nvSpPr>
      <dsp:spPr>
        <a:xfrm>
          <a:off x="2669254" y="-282131"/>
          <a:ext cx="7998143" cy="7998143"/>
        </a:xfrm>
        <a:prstGeom prst="circularArrow">
          <a:avLst>
            <a:gd name="adj1" fmla="val 4668"/>
            <a:gd name="adj2" fmla="val 272909"/>
            <a:gd name="adj3" fmla="val 12756554"/>
            <a:gd name="adj4" fmla="val 18082225"/>
            <a:gd name="adj5" fmla="val 4847"/>
          </a:avLst>
        </a:prstGeom>
        <a:solidFill>
          <a:srgbClr val="231F20"/>
        </a:solidFill>
        <a:ln>
          <a:solidFill>
            <a:srgbClr val="231F20"/>
          </a:solidFill>
        </a:ln>
        <a:effectLst/>
      </dsp:spPr>
      <dsp:style>
        <a:lnRef idx="0">
          <a:scrgbClr r="0" g="0" b="0"/>
        </a:lnRef>
        <a:fillRef idx="1">
          <a:scrgbClr r="0" g="0" b="0"/>
        </a:fillRef>
        <a:effectRef idx="0">
          <a:scrgbClr r="0" g="0" b="0"/>
        </a:effectRef>
        <a:fontRef idx="minor"/>
      </dsp:style>
    </dsp:sp>
    <dsp:sp modelId="{C1E00061-3ED3-4FB4-A68D-6E2682715FA4}">
      <dsp:nvSpPr>
        <dsp:cNvPr id="0" name=""/>
        <dsp:cNvSpPr/>
      </dsp:nvSpPr>
      <dsp:spPr>
        <a:xfrm>
          <a:off x="3884605" y="1166"/>
          <a:ext cx="5424275" cy="271213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kern="1200" dirty="0">
              <a:solidFill>
                <a:srgbClr val="002060"/>
              </a:solidFill>
            </a:rPr>
            <a:t>Action Planning </a:t>
          </a:r>
        </a:p>
        <a:p>
          <a:pPr marL="0" lvl="0" indent="0" algn="ctr" defTabSz="1244600">
            <a:lnSpc>
              <a:spcPct val="90000"/>
            </a:lnSpc>
            <a:spcBef>
              <a:spcPct val="0"/>
            </a:spcBef>
            <a:spcAft>
              <a:spcPct val="35000"/>
            </a:spcAft>
            <a:buNone/>
          </a:pPr>
          <a:r>
            <a:rPr lang="en-US" sz="2800" b="1" kern="1200" dirty="0">
              <a:solidFill>
                <a:srgbClr val="002060"/>
              </a:solidFill>
            </a:rPr>
            <a:t>Process</a:t>
          </a:r>
        </a:p>
        <a:p>
          <a:pPr marL="0" lvl="0" indent="0" algn="ctr" defTabSz="1244600">
            <a:lnSpc>
              <a:spcPct val="90000"/>
            </a:lnSpc>
            <a:spcBef>
              <a:spcPct val="0"/>
            </a:spcBef>
            <a:spcAft>
              <a:spcPct val="35000"/>
            </a:spcAft>
            <a:buNone/>
          </a:pPr>
          <a:r>
            <a:rPr lang="en-US" sz="2800" b="1" kern="1200" dirty="0">
              <a:solidFill>
                <a:schemeClr val="bg1"/>
              </a:solidFill>
            </a:rPr>
            <a:t>Plan</a:t>
          </a:r>
          <a:endParaRPr lang="en-US" sz="2800" b="1" kern="1200" dirty="0">
            <a:solidFill>
              <a:srgbClr val="002060"/>
            </a:solidFill>
          </a:endParaRPr>
        </a:p>
      </dsp:txBody>
      <dsp:txXfrm>
        <a:off x="4017001" y="133562"/>
        <a:ext cx="5159483" cy="2447345"/>
      </dsp:txXfrm>
    </dsp:sp>
    <dsp:sp modelId="{FB80C7D0-45F8-4FFC-9D1E-4F64F24169A4}">
      <dsp:nvSpPr>
        <dsp:cNvPr id="0" name=""/>
        <dsp:cNvSpPr/>
      </dsp:nvSpPr>
      <dsp:spPr>
        <a:xfrm>
          <a:off x="6756470" y="2873031"/>
          <a:ext cx="5424275" cy="271213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kern="1200" dirty="0">
              <a:solidFill>
                <a:srgbClr val="002060"/>
              </a:solidFill>
            </a:rPr>
            <a:t>Action Plan </a:t>
          </a:r>
        </a:p>
        <a:p>
          <a:pPr marL="0" lvl="0" indent="0" algn="ctr" defTabSz="1244600">
            <a:lnSpc>
              <a:spcPct val="90000"/>
            </a:lnSpc>
            <a:spcBef>
              <a:spcPct val="0"/>
            </a:spcBef>
            <a:spcAft>
              <a:spcPct val="35000"/>
            </a:spcAft>
            <a:buNone/>
          </a:pPr>
          <a:r>
            <a:rPr lang="en-US" sz="2800" b="1" kern="1200" dirty="0">
              <a:solidFill>
                <a:srgbClr val="002060"/>
              </a:solidFill>
            </a:rPr>
            <a:t>Execution</a:t>
          </a:r>
        </a:p>
        <a:p>
          <a:pPr marL="0" lvl="0" indent="0" algn="ctr" defTabSz="1244600">
            <a:lnSpc>
              <a:spcPct val="90000"/>
            </a:lnSpc>
            <a:spcBef>
              <a:spcPct val="0"/>
            </a:spcBef>
            <a:spcAft>
              <a:spcPct val="35000"/>
            </a:spcAft>
            <a:buNone/>
          </a:pPr>
          <a:r>
            <a:rPr lang="en-US" sz="2800" b="1" kern="1200" dirty="0">
              <a:solidFill>
                <a:schemeClr val="bg1"/>
              </a:solidFill>
            </a:rPr>
            <a:t>Do</a:t>
          </a:r>
        </a:p>
      </dsp:txBody>
      <dsp:txXfrm>
        <a:off x="6888866" y="3005427"/>
        <a:ext cx="5159483" cy="2447345"/>
      </dsp:txXfrm>
    </dsp:sp>
    <dsp:sp modelId="{09B0B04D-FB48-4AAA-BB23-85C7FE25894A}">
      <dsp:nvSpPr>
        <dsp:cNvPr id="0" name=""/>
        <dsp:cNvSpPr/>
      </dsp:nvSpPr>
      <dsp:spPr>
        <a:xfrm>
          <a:off x="3884605" y="5744896"/>
          <a:ext cx="5424275" cy="271213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kern="1200" dirty="0">
              <a:solidFill>
                <a:srgbClr val="002060"/>
              </a:solidFill>
            </a:rPr>
            <a:t>Data &amp; Performance Management</a:t>
          </a:r>
        </a:p>
        <a:p>
          <a:pPr marL="0" lvl="0" indent="0" algn="ctr" defTabSz="1244600">
            <a:lnSpc>
              <a:spcPct val="90000"/>
            </a:lnSpc>
            <a:spcBef>
              <a:spcPct val="0"/>
            </a:spcBef>
            <a:spcAft>
              <a:spcPct val="35000"/>
            </a:spcAft>
            <a:buNone/>
          </a:pPr>
          <a:r>
            <a:rPr lang="en-US" sz="2800" b="1" kern="1200" dirty="0">
              <a:solidFill>
                <a:schemeClr val="bg1"/>
              </a:solidFill>
            </a:rPr>
            <a:t>Check</a:t>
          </a:r>
        </a:p>
      </dsp:txBody>
      <dsp:txXfrm>
        <a:off x="4017001" y="5877292"/>
        <a:ext cx="5159483" cy="2447345"/>
      </dsp:txXfrm>
    </dsp:sp>
    <dsp:sp modelId="{D241FE4A-39CA-46AD-AA36-E9C1E2C38E62}">
      <dsp:nvSpPr>
        <dsp:cNvPr id="0" name=""/>
        <dsp:cNvSpPr/>
      </dsp:nvSpPr>
      <dsp:spPr>
        <a:xfrm>
          <a:off x="1012740" y="2873031"/>
          <a:ext cx="5424275" cy="271213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kern="1200" dirty="0">
              <a:solidFill>
                <a:srgbClr val="002060"/>
              </a:solidFill>
            </a:rPr>
            <a:t>Process Review &amp; Corrective Actions</a:t>
          </a:r>
        </a:p>
        <a:p>
          <a:pPr marL="0" lvl="0" indent="0" algn="ctr" defTabSz="1244600">
            <a:lnSpc>
              <a:spcPct val="90000"/>
            </a:lnSpc>
            <a:spcBef>
              <a:spcPct val="0"/>
            </a:spcBef>
            <a:spcAft>
              <a:spcPct val="35000"/>
            </a:spcAft>
            <a:buNone/>
          </a:pPr>
          <a:r>
            <a:rPr lang="en-US" sz="2800" b="1" kern="1200" dirty="0">
              <a:solidFill>
                <a:schemeClr val="bg1"/>
              </a:solidFill>
            </a:rPr>
            <a:t>Act</a:t>
          </a:r>
        </a:p>
      </dsp:txBody>
      <dsp:txXfrm>
        <a:off x="1145136" y="3005427"/>
        <a:ext cx="5159483" cy="244734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D674ED-72F4-47CB-BAF4-F7609CB1052F}">
      <dsp:nvSpPr>
        <dsp:cNvPr id="0" name=""/>
        <dsp:cNvSpPr/>
      </dsp:nvSpPr>
      <dsp:spPr>
        <a:xfrm rot="5400000">
          <a:off x="1544269" y="2461337"/>
          <a:ext cx="1991498" cy="2267250"/>
        </a:xfrm>
        <a:prstGeom prst="bentUpArrow">
          <a:avLst>
            <a:gd name="adj1" fmla="val 32840"/>
            <a:gd name="adj2" fmla="val 25000"/>
            <a:gd name="adj3" fmla="val 35780"/>
          </a:avLst>
        </a:prstGeom>
        <a:solidFill>
          <a:srgbClr val="FCB12D"/>
        </a:solidFill>
        <a:ln w="38100" cap="flat" cmpd="sng" algn="ctr">
          <a:no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 modelId="{22CC01BC-5AE2-495E-B654-3B24526D8EA3}">
      <dsp:nvSpPr>
        <dsp:cNvPr id="0" name=""/>
        <dsp:cNvSpPr/>
      </dsp:nvSpPr>
      <dsp:spPr>
        <a:xfrm>
          <a:off x="1063212" y="44156"/>
          <a:ext cx="3352511" cy="2346649"/>
        </a:xfrm>
        <a:prstGeom prst="roundRect">
          <a:avLst>
            <a:gd name="adj" fmla="val 16670"/>
          </a:avLst>
        </a:prstGeom>
        <a:solidFill>
          <a:schemeClr val="bg1"/>
        </a:solidFill>
        <a:ln w="38100" cap="flat" cmpd="sng" algn="ctr">
          <a:solidFill>
            <a:srgbClr val="FCB12D"/>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24790" tIns="224790" rIns="224790" bIns="224790" numCol="1" spcCol="1270" anchor="ctr" anchorCtr="0">
          <a:noAutofit/>
        </a:bodyPr>
        <a:lstStyle/>
        <a:p>
          <a:pPr marL="0" lvl="0" indent="0" algn="ctr" defTabSz="2622550">
            <a:lnSpc>
              <a:spcPct val="90000"/>
            </a:lnSpc>
            <a:spcBef>
              <a:spcPct val="0"/>
            </a:spcBef>
            <a:spcAft>
              <a:spcPct val="35000"/>
            </a:spcAft>
            <a:buNone/>
          </a:pPr>
          <a:r>
            <a:rPr lang="en-US" sz="5900" kern="1200" dirty="0">
              <a:solidFill>
                <a:srgbClr val="FCB12D"/>
              </a:solidFill>
            </a:rPr>
            <a:t>Group Leader</a:t>
          </a:r>
        </a:p>
      </dsp:txBody>
      <dsp:txXfrm>
        <a:off x="1177787" y="158731"/>
        <a:ext cx="3123361" cy="2117499"/>
      </dsp:txXfrm>
    </dsp:sp>
    <dsp:sp modelId="{11109FDF-7DCF-4E47-8F7B-F460E5BF3BAC}">
      <dsp:nvSpPr>
        <dsp:cNvPr id="0" name=""/>
        <dsp:cNvSpPr/>
      </dsp:nvSpPr>
      <dsp:spPr>
        <a:xfrm>
          <a:off x="4019891" y="640505"/>
          <a:ext cx="2438297" cy="1896665"/>
        </a:xfrm>
        <a:prstGeom prst="rect">
          <a:avLst/>
        </a:prstGeom>
        <a:noFill/>
        <a:ln>
          <a:noFill/>
        </a:ln>
        <a:effectLst/>
      </dsp:spPr>
      <dsp:style>
        <a:lnRef idx="0">
          <a:scrgbClr r="0" g="0" b="0"/>
        </a:lnRef>
        <a:fillRef idx="0">
          <a:scrgbClr r="0" g="0" b="0"/>
        </a:fillRef>
        <a:effectRef idx="0">
          <a:scrgbClr r="0" g="0" b="0"/>
        </a:effectRef>
        <a:fontRef idx="minor"/>
      </dsp:style>
    </dsp:sp>
    <dsp:sp modelId="{5A262F61-D0D3-4871-8951-9B141898EB4E}">
      <dsp:nvSpPr>
        <dsp:cNvPr id="0" name=""/>
        <dsp:cNvSpPr/>
      </dsp:nvSpPr>
      <dsp:spPr>
        <a:xfrm rot="5400000">
          <a:off x="4295925" y="5091225"/>
          <a:ext cx="1991498" cy="2267250"/>
        </a:xfrm>
        <a:prstGeom prst="bentUpArrow">
          <a:avLst>
            <a:gd name="adj1" fmla="val 32840"/>
            <a:gd name="adj2" fmla="val 25000"/>
            <a:gd name="adj3" fmla="val 35780"/>
          </a:avLst>
        </a:prstGeom>
        <a:solidFill>
          <a:srgbClr val="FCB12D"/>
        </a:solidFill>
        <a:ln w="38100" cap="flat" cmpd="sng" algn="ctr">
          <a:no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 modelId="{814C5077-84F3-4BFE-94F2-E714569559EA}">
      <dsp:nvSpPr>
        <dsp:cNvPr id="0" name=""/>
        <dsp:cNvSpPr/>
      </dsp:nvSpPr>
      <dsp:spPr>
        <a:xfrm>
          <a:off x="3842801" y="2680217"/>
          <a:ext cx="3352511" cy="2346649"/>
        </a:xfrm>
        <a:prstGeom prst="roundRect">
          <a:avLst>
            <a:gd name="adj" fmla="val 16670"/>
          </a:avLst>
        </a:prstGeom>
        <a:solidFill>
          <a:schemeClr val="bg1"/>
        </a:solidFill>
        <a:ln w="38100" cap="flat" cmpd="sng" algn="ctr">
          <a:solidFill>
            <a:srgbClr val="FCB12D"/>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24790" tIns="224790" rIns="224790" bIns="224790" numCol="1" spcCol="1270" anchor="ctr" anchorCtr="0">
          <a:noAutofit/>
        </a:bodyPr>
        <a:lstStyle/>
        <a:p>
          <a:pPr marL="0" lvl="0" indent="0" algn="ctr" defTabSz="2622550">
            <a:lnSpc>
              <a:spcPct val="90000"/>
            </a:lnSpc>
            <a:spcBef>
              <a:spcPct val="0"/>
            </a:spcBef>
            <a:spcAft>
              <a:spcPct val="35000"/>
            </a:spcAft>
            <a:buNone/>
          </a:pPr>
          <a:r>
            <a:rPr lang="en-US" sz="5900" kern="1200" dirty="0">
              <a:solidFill>
                <a:srgbClr val="FCB12D"/>
              </a:solidFill>
            </a:rPr>
            <a:t>Division Leader</a:t>
          </a:r>
        </a:p>
      </dsp:txBody>
      <dsp:txXfrm>
        <a:off x="3957376" y="2794792"/>
        <a:ext cx="3123361" cy="2117499"/>
      </dsp:txXfrm>
    </dsp:sp>
    <dsp:sp modelId="{65A0E2D2-73C6-4AAF-B05E-3A0488D4DF26}">
      <dsp:nvSpPr>
        <dsp:cNvPr id="0" name=""/>
        <dsp:cNvSpPr/>
      </dsp:nvSpPr>
      <dsp:spPr>
        <a:xfrm>
          <a:off x="7195312" y="2904024"/>
          <a:ext cx="2438297" cy="1896665"/>
        </a:xfrm>
        <a:prstGeom prst="rect">
          <a:avLst/>
        </a:prstGeom>
        <a:noFill/>
        <a:ln>
          <a:noFill/>
        </a:ln>
        <a:effectLst/>
      </dsp:spPr>
      <dsp:style>
        <a:lnRef idx="0">
          <a:scrgbClr r="0" g="0" b="0"/>
        </a:lnRef>
        <a:fillRef idx="0">
          <a:scrgbClr r="0" g="0" b="0"/>
        </a:fillRef>
        <a:effectRef idx="0">
          <a:scrgbClr r="0" g="0" b="0"/>
        </a:effectRef>
        <a:fontRef idx="minor"/>
      </dsp:style>
    </dsp:sp>
    <dsp:sp modelId="{7374B0C0-7AB6-4233-B6DF-460728A062F0}">
      <dsp:nvSpPr>
        <dsp:cNvPr id="0" name=""/>
        <dsp:cNvSpPr/>
      </dsp:nvSpPr>
      <dsp:spPr>
        <a:xfrm>
          <a:off x="6622389" y="5316279"/>
          <a:ext cx="3352511" cy="2346649"/>
        </a:xfrm>
        <a:prstGeom prst="roundRect">
          <a:avLst>
            <a:gd name="adj" fmla="val 16670"/>
          </a:avLst>
        </a:prstGeom>
        <a:solidFill>
          <a:srgbClr val="001342"/>
        </a:solidFill>
        <a:ln w="38100" cap="flat" cmpd="sng" algn="ctr">
          <a:solidFill>
            <a:srgbClr val="001342"/>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24790" tIns="224790" rIns="224790" bIns="224790" numCol="1" spcCol="1270" anchor="ctr" anchorCtr="0">
          <a:noAutofit/>
        </a:bodyPr>
        <a:lstStyle/>
        <a:p>
          <a:pPr marL="0" lvl="0" indent="0" algn="ctr" defTabSz="2622550">
            <a:lnSpc>
              <a:spcPct val="90000"/>
            </a:lnSpc>
            <a:spcBef>
              <a:spcPct val="0"/>
            </a:spcBef>
            <a:spcAft>
              <a:spcPct val="35000"/>
            </a:spcAft>
            <a:buNone/>
          </a:pPr>
          <a:r>
            <a:rPr lang="en-US" sz="5900" kern="1200" dirty="0">
              <a:solidFill>
                <a:schemeClr val="bg1"/>
              </a:solidFill>
            </a:rPr>
            <a:t>Site Leader</a:t>
          </a:r>
        </a:p>
      </dsp:txBody>
      <dsp:txXfrm>
        <a:off x="6736964" y="5430854"/>
        <a:ext cx="3123361" cy="2117499"/>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8712200" cy="5667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11387138" y="0"/>
            <a:ext cx="8712200" cy="566738"/>
          </a:xfrm>
          <a:prstGeom prst="rect">
            <a:avLst/>
          </a:prstGeom>
        </p:spPr>
        <p:txBody>
          <a:bodyPr vert="horz" lIns="91440" tIns="45720" rIns="91440" bIns="45720" rtlCol="0"/>
          <a:lstStyle>
            <a:lvl1pPr algn="r">
              <a:defRPr sz="1200"/>
            </a:lvl1pPr>
          </a:lstStyle>
          <a:p>
            <a:fld id="{0E67C304-7F33-4822-8FA7-1354761CF2BA}" type="datetimeFigureOut">
              <a:rPr lang="en-US" smtClean="0"/>
              <a:t>8/3/2022</a:t>
            </a:fld>
            <a:endParaRPr lang="en-US" dirty="0"/>
          </a:p>
        </p:txBody>
      </p:sp>
      <p:sp>
        <p:nvSpPr>
          <p:cNvPr id="4" name="Slide Image Placeholder 3"/>
          <p:cNvSpPr>
            <a:spLocks noGrp="1" noRot="1" noChangeAspect="1"/>
          </p:cNvSpPr>
          <p:nvPr>
            <p:ph type="sldImg" idx="2"/>
          </p:nvPr>
        </p:nvSpPr>
        <p:spPr>
          <a:xfrm>
            <a:off x="6659563" y="1414463"/>
            <a:ext cx="6784975" cy="381635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2009775" y="5441950"/>
            <a:ext cx="16084550" cy="44545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10742613"/>
            <a:ext cx="8712200" cy="56673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11387138" y="10742613"/>
            <a:ext cx="8712200" cy="566737"/>
          </a:xfrm>
          <a:prstGeom prst="rect">
            <a:avLst/>
          </a:prstGeom>
        </p:spPr>
        <p:txBody>
          <a:bodyPr vert="horz" lIns="91440" tIns="45720" rIns="91440" bIns="45720" rtlCol="0" anchor="b"/>
          <a:lstStyle>
            <a:lvl1pPr algn="r">
              <a:defRPr sz="1200"/>
            </a:lvl1pPr>
          </a:lstStyle>
          <a:p>
            <a:fld id="{8607087D-60AF-4DA6-809C-C4FAE2328566}" type="slidenum">
              <a:rPr lang="en-US" smtClean="0"/>
              <a:t>‹#›</a:t>
            </a:fld>
            <a:endParaRPr lang="en-US" dirty="0"/>
          </a:p>
        </p:txBody>
      </p:sp>
    </p:spTree>
    <p:extLst>
      <p:ext uri="{BB962C8B-B14F-4D97-AF65-F5344CB8AC3E}">
        <p14:creationId xmlns:p14="http://schemas.microsoft.com/office/powerpoint/2010/main" val="21762263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a:xfrm>
            <a:off x="208471" y="4359033"/>
            <a:ext cx="6760415" cy="4979638"/>
          </a:xfrm>
          <a:prstGeom prst="rect">
            <a:avLst/>
          </a:prstGeom>
        </p:spPr>
        <p:txBody>
          <a:bodyPr/>
          <a:lstStyle/>
          <a:p>
            <a:r>
              <a:rPr lang="en-US" dirty="0"/>
              <a:t>Welcome to the Parker climate action general orientation video.</a:t>
            </a:r>
          </a:p>
        </p:txBody>
      </p:sp>
    </p:spTree>
    <p:extLst>
      <p:ext uri="{BB962C8B-B14F-4D97-AF65-F5344CB8AC3E}">
        <p14:creationId xmlns:p14="http://schemas.microsoft.com/office/powerpoint/2010/main" val="23997604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2021, Parker Hannifin announced it's 2030 and 2040 climate reduction ambitions. </a:t>
            </a:r>
          </a:p>
          <a:p>
            <a:endParaRPr lang="en-US" dirty="0"/>
          </a:p>
          <a:p>
            <a:r>
              <a:rPr lang="en-US" dirty="0"/>
              <a:t>By 2030 , Parker intends to reduce its scope one and scope two emissions from operations by fifty percent and intends to reduce its scope three carbon emissions from logistics and supply chain by 15%. </a:t>
            </a:r>
          </a:p>
          <a:p>
            <a:endParaRPr lang="en-US" dirty="0"/>
          </a:p>
          <a:p>
            <a:r>
              <a:rPr lang="en-US" dirty="0"/>
              <a:t>Parker's long-term 2040 climate ambition is to be carbon neutral for scope one and two emissions and reduce our scope three footprint by twenty five percent. </a:t>
            </a:r>
          </a:p>
          <a:p>
            <a:endParaRPr lang="en-US" dirty="0"/>
          </a:p>
          <a:p>
            <a:r>
              <a:rPr lang="en-US" dirty="0"/>
              <a:t>All of Parker's science-based climate goals are based on emission totals from fiscal year 2019..</a:t>
            </a:r>
          </a:p>
        </p:txBody>
      </p:sp>
      <p:sp>
        <p:nvSpPr>
          <p:cNvPr id="4" name="Slide Number Placeholder 3"/>
          <p:cNvSpPr>
            <a:spLocks noGrp="1"/>
          </p:cNvSpPr>
          <p:nvPr>
            <p:ph type="sldNum" sz="quarter" idx="5"/>
          </p:nvPr>
        </p:nvSpPr>
        <p:spPr/>
        <p:txBody>
          <a:bodyPr/>
          <a:lstStyle/>
          <a:p>
            <a:pPr>
              <a:defRPr/>
            </a:pPr>
            <a:fld id="{FAFB758F-0703-4AEA-AFE6-D86D36A2D2F3}" type="slidenum">
              <a:rPr lang="en-US" smtClean="0"/>
              <a:pPr>
                <a:defRPr/>
              </a:pPr>
              <a:t>2</a:t>
            </a:fld>
            <a:endParaRPr lang="en-US" dirty="0"/>
          </a:p>
        </p:txBody>
      </p:sp>
    </p:spTree>
    <p:extLst>
      <p:ext uri="{BB962C8B-B14F-4D97-AF65-F5344CB8AC3E}">
        <p14:creationId xmlns:p14="http://schemas.microsoft.com/office/powerpoint/2010/main" val="16167108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 can see Parker’s Climate Goals represented here in table format along with an additional goal to produce more products that enable our customers to reduce their carbon emissions from their products or services. </a:t>
            </a:r>
          </a:p>
        </p:txBody>
      </p:sp>
      <p:sp>
        <p:nvSpPr>
          <p:cNvPr id="4" name="Slide Number Placeholder 3"/>
          <p:cNvSpPr>
            <a:spLocks noGrp="1"/>
          </p:cNvSpPr>
          <p:nvPr>
            <p:ph type="sldNum" sz="quarter" idx="5"/>
          </p:nvPr>
        </p:nvSpPr>
        <p:spPr/>
        <p:txBody>
          <a:bodyPr/>
          <a:lstStyle/>
          <a:p>
            <a:fld id="{8607087D-60AF-4DA6-809C-C4FAE2328566}" type="slidenum">
              <a:rPr lang="en-US" smtClean="0"/>
              <a:t>3</a:t>
            </a:fld>
            <a:endParaRPr lang="en-US" dirty="0"/>
          </a:p>
        </p:txBody>
      </p:sp>
    </p:spTree>
    <p:extLst>
      <p:ext uri="{BB962C8B-B14F-4D97-AF65-F5344CB8AC3E}">
        <p14:creationId xmlns:p14="http://schemas.microsoft.com/office/powerpoint/2010/main" val="24978001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Parker’s climate strategy will require commitments from many functions at parker including:</a:t>
            </a:r>
          </a:p>
          <a:p>
            <a:endParaRPr lang="en-US" dirty="0"/>
          </a:p>
          <a:p>
            <a:r>
              <a:rPr lang="en-US" dirty="0"/>
              <a:t>Operations for facility emissions reductions by improving energy efficiency and installing on-site renewables. </a:t>
            </a:r>
            <a:br>
              <a:rPr lang="en-US" dirty="0"/>
            </a:br>
            <a:endParaRPr lang="en-US" dirty="0"/>
          </a:p>
          <a:p>
            <a:r>
              <a:rPr lang="en-US" dirty="0"/>
              <a:t>Supply chain emission reductions through supplier engagement, logistics emissions reductions from transport of our products. </a:t>
            </a:r>
          </a:p>
          <a:p>
            <a:endParaRPr lang="en-US" dirty="0"/>
          </a:p>
          <a:p>
            <a:r>
              <a:rPr lang="en-US" dirty="0"/>
              <a:t>Engineering for new market opportunities to create more sustainable products. Parker clean tech products will help our customers meet their carbon reduction goals.</a:t>
            </a:r>
          </a:p>
          <a:p>
            <a:endParaRPr lang="en-US" dirty="0"/>
          </a:p>
          <a:p>
            <a:r>
              <a:rPr lang="en-US" dirty="0"/>
              <a:t>Business strategy for engaging in new low carbon markets through future mergers and acquisitions.</a:t>
            </a:r>
          </a:p>
          <a:p>
            <a:endParaRPr lang="en-US" dirty="0"/>
          </a:p>
          <a:p>
            <a:r>
              <a:rPr lang="en-US" dirty="0"/>
              <a:t>Employee engagement for site level community projects that lead to improved environmental outcomes. </a:t>
            </a:r>
          </a:p>
        </p:txBody>
      </p:sp>
      <p:sp>
        <p:nvSpPr>
          <p:cNvPr id="4" name="Slide Number Placeholder 3"/>
          <p:cNvSpPr>
            <a:spLocks noGrp="1"/>
          </p:cNvSpPr>
          <p:nvPr>
            <p:ph type="sldNum" sz="quarter" idx="5"/>
          </p:nvPr>
        </p:nvSpPr>
        <p:spPr/>
        <p:txBody>
          <a:bodyPr/>
          <a:lstStyle/>
          <a:p>
            <a:fld id="{6E8CED79-5B5B-4713-BAA2-E51FCCCB8834}" type="slidenum">
              <a:rPr lang="en-US" smtClean="0"/>
              <a:t>4</a:t>
            </a:fld>
            <a:endParaRPr lang="en-US" dirty="0"/>
          </a:p>
        </p:txBody>
      </p:sp>
    </p:spTree>
    <p:extLst>
      <p:ext uri="{BB962C8B-B14F-4D97-AF65-F5344CB8AC3E}">
        <p14:creationId xmlns:p14="http://schemas.microsoft.com/office/powerpoint/2010/main" val="33395551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kern="0" dirty="0">
                <a:solidFill>
                  <a:srgbClr val="001342"/>
                </a:solidFill>
                <a:latin typeface="+mn-lt"/>
              </a:rPr>
              <a:t>Parker is switching from using an intensity carbon target to an absolute reduction target.</a:t>
            </a:r>
          </a:p>
          <a:p>
            <a:endParaRPr lang="en-US" kern="0" dirty="0">
              <a:solidFill>
                <a:srgbClr val="001342"/>
              </a:solidFill>
              <a:latin typeface="+mn-lt"/>
            </a:endParaRPr>
          </a:p>
          <a:p>
            <a:r>
              <a:rPr lang="en-US" kern="0" dirty="0">
                <a:solidFill>
                  <a:srgbClr val="001342"/>
                </a:solidFill>
                <a:latin typeface="+mn-lt"/>
              </a:rPr>
              <a:t>An Intensity target is a number that is normalized by dividing Parker’s carbon emissions by business metrics like net sales or parts shipped. This is how Parker has always measured our carbon emissions because it compensates for growth of the business. </a:t>
            </a:r>
          </a:p>
          <a:p>
            <a:endParaRPr lang="en-US" kern="0" dirty="0">
              <a:solidFill>
                <a:srgbClr val="001342"/>
              </a:solidFill>
              <a:latin typeface="+mn-lt"/>
            </a:endParaRPr>
          </a:p>
          <a:p>
            <a:r>
              <a:rPr lang="en-US" kern="0" dirty="0">
                <a:solidFill>
                  <a:srgbClr val="001342"/>
                </a:solidFill>
                <a:latin typeface="+mn-lt"/>
              </a:rPr>
              <a:t>Now Parker is using absolute targets to measure our carbon reduction progress.  An absolute target is direct measurement of our carbon emissions without normalization. </a:t>
            </a:r>
          </a:p>
          <a:p>
            <a:endParaRPr lang="en-US" kern="0" dirty="0">
              <a:solidFill>
                <a:srgbClr val="001342"/>
              </a:solidFill>
              <a:latin typeface="+mn-lt"/>
            </a:endParaRPr>
          </a:p>
          <a:p>
            <a:r>
              <a:rPr lang="en-US" kern="0" dirty="0">
                <a:solidFill>
                  <a:srgbClr val="001342"/>
                </a:solidFill>
                <a:latin typeface="+mn-lt"/>
              </a:rPr>
              <a:t>This means Parker will report the actual emissions by three hundred and fifty thousand metric tons by the year 2030 regardless of our manufacturing output.</a:t>
            </a:r>
          </a:p>
          <a:p>
            <a:endParaRPr lang="en-US" kern="0" dirty="0">
              <a:solidFill>
                <a:srgbClr val="001342"/>
              </a:solidFill>
              <a:latin typeface="+mn-lt"/>
            </a:endParaRPr>
          </a:p>
          <a:p>
            <a:r>
              <a:rPr lang="en-US" kern="0" dirty="0">
                <a:solidFill>
                  <a:srgbClr val="001342"/>
                </a:solidFill>
                <a:latin typeface="+mn-lt"/>
              </a:rPr>
              <a:t>To achieve this reduction target, Parker will reduce roughly two hundred and ten thousand metric tons or 30% of the target by making efficiency improvements to our operations</a:t>
            </a:r>
          </a:p>
          <a:p>
            <a:endParaRPr lang="en-US" kern="0" dirty="0">
              <a:solidFill>
                <a:srgbClr val="001342"/>
              </a:solidFill>
              <a:latin typeface="+mn-lt"/>
            </a:endParaRPr>
          </a:p>
          <a:p>
            <a:r>
              <a:rPr lang="en-US" kern="0" dirty="0">
                <a:solidFill>
                  <a:srgbClr val="001342"/>
                </a:solidFill>
                <a:latin typeface="+mn-lt"/>
              </a:rPr>
              <a:t>An additional 20% or approximately one hundred forty thousand metric tons will come from renewable solutions and renewable energy credits. </a:t>
            </a:r>
            <a:endParaRPr lang="en-US" dirty="0"/>
          </a:p>
        </p:txBody>
      </p:sp>
      <p:sp>
        <p:nvSpPr>
          <p:cNvPr id="4" name="Slide Number Placeholder 3"/>
          <p:cNvSpPr>
            <a:spLocks noGrp="1"/>
          </p:cNvSpPr>
          <p:nvPr>
            <p:ph type="sldNum" sz="quarter" idx="5"/>
          </p:nvPr>
        </p:nvSpPr>
        <p:spPr/>
        <p:txBody>
          <a:bodyPr/>
          <a:lstStyle/>
          <a:p>
            <a:fld id="{8607087D-60AF-4DA6-809C-C4FAE2328566}" type="slidenum">
              <a:rPr lang="en-US" smtClean="0"/>
              <a:t>5</a:t>
            </a:fld>
            <a:endParaRPr lang="en-US" dirty="0"/>
          </a:p>
        </p:txBody>
      </p:sp>
    </p:spTree>
    <p:extLst>
      <p:ext uri="{BB962C8B-B14F-4D97-AF65-F5344CB8AC3E}">
        <p14:creationId xmlns:p14="http://schemas.microsoft.com/office/powerpoint/2010/main" val="12766524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rgbClr val="001342"/>
                </a:solidFill>
              </a:rPr>
              <a:t>The term carbon neutral means that any carbon dioxide released into the atmosphere from Parker’s operations is balanced by an equivalent amount being removed. This can be achieved by an actual reduction in carbon emissions or by purchasing Renewable Energy Certificates or RECs from renewable energy generation projects.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dirty="0">
              <a:solidFill>
                <a:srgbClr val="001342"/>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rgbClr val="001342"/>
                </a:solidFill>
              </a:rPr>
              <a:t>We will have more discussion about Renewable Energy Certificates during this orientation.</a:t>
            </a:r>
            <a:endParaRPr lang="en-US" b="0" dirty="0"/>
          </a:p>
          <a:p>
            <a:endParaRPr lang="en-US" dirty="0"/>
          </a:p>
          <a:p>
            <a:r>
              <a:rPr lang="en-US" dirty="0"/>
              <a:t>Parker’s operations create emissions of greenhouse gases (GHGs) that accumulate in the atmosphere.</a:t>
            </a:r>
          </a:p>
          <a:p>
            <a:endParaRPr lang="en-US" dirty="0"/>
          </a:p>
          <a:p>
            <a:r>
              <a:rPr lang="en-US" dirty="0"/>
              <a:t>These emissions need to be offset or balanced using renewable energy or renewable energy credits. </a:t>
            </a:r>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8607087D-60AF-4DA6-809C-C4FAE2328566}" type="slidenum">
              <a:rPr lang="en-US" smtClean="0"/>
              <a:t>6</a:t>
            </a:fld>
            <a:endParaRPr lang="en-US" dirty="0"/>
          </a:p>
        </p:txBody>
      </p:sp>
    </p:spTree>
    <p:extLst>
      <p:ext uri="{BB962C8B-B14F-4D97-AF65-F5344CB8AC3E}">
        <p14:creationId xmlns:p14="http://schemas.microsoft.com/office/powerpoint/2010/main" val="11529433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Parker will shrink its carbon footprint through efficiency efforts at each manufacturing location.</a:t>
            </a:r>
          </a:p>
          <a:p>
            <a:endParaRPr lang="en-US" dirty="0"/>
          </a:p>
          <a:p>
            <a:r>
              <a:rPr lang="en-US" dirty="0"/>
              <a:t>Then use renewable energy and renewable energy certificates to off set the remainder of our footprint. </a:t>
            </a:r>
          </a:p>
          <a:p>
            <a:endParaRPr lang="en-US" dirty="0"/>
          </a:p>
          <a:p>
            <a:r>
              <a:rPr lang="en-US" dirty="0"/>
              <a:t>Parker will be considered carbon neutral once we obtain this balance of our carbon footprint.</a:t>
            </a:r>
          </a:p>
          <a:p>
            <a:endParaRPr lang="en-US" dirty="0"/>
          </a:p>
        </p:txBody>
      </p:sp>
      <p:sp>
        <p:nvSpPr>
          <p:cNvPr id="4" name="Slide Number Placeholder 3"/>
          <p:cNvSpPr>
            <a:spLocks noGrp="1"/>
          </p:cNvSpPr>
          <p:nvPr>
            <p:ph type="sldNum" sz="quarter" idx="5"/>
          </p:nvPr>
        </p:nvSpPr>
        <p:spPr/>
        <p:txBody>
          <a:bodyPr/>
          <a:lstStyle/>
          <a:p>
            <a:fld id="{8607087D-60AF-4DA6-809C-C4FAE2328566}" type="slidenum">
              <a:rPr lang="en-US" smtClean="0"/>
              <a:t>7</a:t>
            </a:fld>
            <a:endParaRPr lang="en-US" dirty="0"/>
          </a:p>
        </p:txBody>
      </p:sp>
    </p:spTree>
    <p:extLst>
      <p:ext uri="{BB962C8B-B14F-4D97-AF65-F5344CB8AC3E}">
        <p14:creationId xmlns:p14="http://schemas.microsoft.com/office/powerpoint/2010/main" val="14053632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u="none" dirty="0">
                <a:solidFill>
                  <a:schemeClr val="tx1"/>
                </a:solidFill>
                <a:effectLst/>
                <a:latin typeface="Arial" panose="020B0604020202020204" pitchFamily="34" charset="0"/>
                <a:cs typeface="Arial" panose="020B0604020202020204" pitchFamily="34" charset="0"/>
              </a:rPr>
              <a:t>Carbon dioxide is Earth’s most important greenhouse gas</a:t>
            </a:r>
            <a:r>
              <a:rPr lang="en-US" b="0" i="0" u="none" strike="noStrike" dirty="0">
                <a:solidFill>
                  <a:schemeClr val="tx1"/>
                </a:solidFill>
                <a:effectLst/>
                <a:latin typeface="Arial" panose="020B0604020202020204" pitchFamily="34" charset="0"/>
                <a:cs typeface="Arial" panose="020B0604020202020204" pitchFamily="34" charset="0"/>
              </a:rPr>
              <a:t> or GHG. </a:t>
            </a:r>
            <a:r>
              <a:rPr lang="en-US" b="0" i="0" u="none" dirty="0">
                <a:solidFill>
                  <a:schemeClr val="tx1"/>
                </a:solidFill>
                <a:effectLst/>
                <a:latin typeface="Arial" panose="020B0604020202020204" pitchFamily="34" charset="0"/>
                <a:cs typeface="Arial" panose="020B0604020202020204" pitchFamily="34" charset="0"/>
              </a:rPr>
              <a:t> </a:t>
            </a:r>
          </a:p>
          <a:p>
            <a:endParaRPr lang="en-US" b="0" i="0" u="none" dirty="0">
              <a:solidFill>
                <a:schemeClr val="tx1"/>
              </a:solidFill>
              <a:effectLst/>
              <a:latin typeface="Arial" panose="020B0604020202020204" pitchFamily="34" charset="0"/>
              <a:cs typeface="Arial" panose="020B0604020202020204" pitchFamily="34" charset="0"/>
            </a:endParaRPr>
          </a:p>
          <a:p>
            <a:r>
              <a:rPr lang="en-US" b="0" i="0" dirty="0">
                <a:solidFill>
                  <a:srgbClr val="212121"/>
                </a:solidFill>
                <a:effectLst/>
                <a:latin typeface="Source Sans Pro" panose="020B0503030403020204" pitchFamily="34" charset="0"/>
              </a:rPr>
              <a:t>Unlike oxygen or nitrogen (which make up most of our atmosphere), greenhouse gases absorb heat radiating from the Earth’s surface and re-release it in all directions—including back toward Earth’s surface. Without carbon dioxide, Earth’s natural greenhouse effect would be too weak to keep the average global surface temperature above freezing. </a:t>
            </a:r>
          </a:p>
          <a:p>
            <a:endParaRPr lang="en-US" b="0" i="0" dirty="0">
              <a:solidFill>
                <a:srgbClr val="212121"/>
              </a:solidFill>
              <a:effectLst/>
              <a:latin typeface="Source Sans Pro" panose="020B0503030403020204" pitchFamily="34" charset="0"/>
            </a:endParaRPr>
          </a:p>
          <a:p>
            <a:r>
              <a:rPr lang="en-US" b="0" i="0" dirty="0">
                <a:solidFill>
                  <a:srgbClr val="212121"/>
                </a:solidFill>
                <a:effectLst/>
                <a:latin typeface="Source Sans Pro" panose="020B0503030403020204" pitchFamily="34" charset="0"/>
              </a:rPr>
              <a:t>By adding more carbon dioxide to the atmosphere, we are supercharging the natural greenhouse effect, causing global temperature to rise. </a:t>
            </a:r>
            <a:endParaRPr lang="en-US" b="0" u="none" dirty="0">
              <a:solidFill>
                <a:schemeClr val="tx1"/>
              </a:solidFill>
              <a:latin typeface="Arial" panose="020B0604020202020204" pitchFamily="34" charset="0"/>
              <a:cs typeface="Arial" panose="020B0604020202020204" pitchFamily="34" charset="0"/>
            </a:endParaRPr>
          </a:p>
          <a:p>
            <a:endParaRPr lang="en-US" b="0" u="none" dirty="0">
              <a:solidFill>
                <a:schemeClr val="tx1"/>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u="none" dirty="0">
                <a:solidFill>
                  <a:schemeClr val="tx1"/>
                </a:solidFill>
                <a:effectLst/>
                <a:latin typeface="Arial" panose="020B0604020202020204" pitchFamily="34" charset="0"/>
                <a:cs typeface="Arial" panose="020B0604020202020204" pitchFamily="34" charset="0"/>
              </a:rPr>
              <a:t>Carbon dioxide accounts for about seventy nine percent of all greenhouse gas emissions from human activities and remains in the climate for thousands of years.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i="0" u="none" dirty="0">
              <a:solidFill>
                <a:schemeClr val="tx1"/>
              </a:solidFill>
              <a:effectLst/>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u="none" dirty="0">
                <a:solidFill>
                  <a:schemeClr val="tx1"/>
                </a:solidFill>
                <a:effectLst/>
                <a:latin typeface="Arial" panose="020B0604020202020204" pitchFamily="34" charset="0"/>
                <a:cs typeface="Arial" panose="020B0604020202020204" pitchFamily="34" charset="0"/>
              </a:rPr>
              <a:t>Thus, CO2 has become to poster child for global climate change and as such, w</a:t>
            </a:r>
            <a:r>
              <a:rPr lang="en-US" b="0" u="none" dirty="0">
                <a:solidFill>
                  <a:schemeClr val="tx1"/>
                </a:solidFill>
                <a:latin typeface="Arial" panose="020B0604020202020204" pitchFamily="34" charset="0"/>
                <a:cs typeface="Arial" panose="020B0604020202020204" pitchFamily="34" charset="0"/>
              </a:rPr>
              <a:t>e represent all other greenhouse gases by converting them to</a:t>
            </a:r>
            <a:r>
              <a:rPr lang="en-US" sz="1200" b="0" u="none" dirty="0">
                <a:solidFill>
                  <a:schemeClr val="tx1"/>
                </a:solidFill>
                <a:latin typeface="Arial" panose="020B0604020202020204" pitchFamily="34" charset="0"/>
                <a:cs typeface="Arial" panose="020B0604020202020204" pitchFamily="34" charset="0"/>
              </a:rPr>
              <a:t> carbon dioxide equivalents or  C O 2 E.</a:t>
            </a:r>
            <a:endParaRPr lang="en-US" b="0" u="none" dirty="0">
              <a:solidFill>
                <a:schemeClr val="tx1"/>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8607087D-60AF-4DA6-809C-C4FAE2328566}" type="slidenum">
              <a:rPr lang="en-US" smtClean="0"/>
              <a:t>8</a:t>
            </a:fld>
            <a:endParaRPr lang="en-US" dirty="0"/>
          </a:p>
        </p:txBody>
      </p:sp>
    </p:spTree>
    <p:extLst>
      <p:ext uri="{BB962C8B-B14F-4D97-AF65-F5344CB8AC3E}">
        <p14:creationId xmlns:p14="http://schemas.microsoft.com/office/powerpoint/2010/main" val="17395477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dirty="0">
                <a:solidFill>
                  <a:srgbClr val="001342"/>
                </a:solidFill>
              </a:rPr>
              <a:t>Scope one </a:t>
            </a:r>
            <a:r>
              <a:rPr lang="en-US" sz="1200" b="0" u="none" dirty="0">
                <a:solidFill>
                  <a:srgbClr val="001342"/>
                </a:solidFill>
              </a:rPr>
              <a:t>emissions are emissions from fuel burned onsite in assets controlled by Parker. All fuels used on-site that produce greenhouse gas emissions must be included in scope one totals. </a:t>
            </a:r>
          </a:p>
          <a:p>
            <a:pPr marL="0" indent="0">
              <a:buNone/>
            </a:pPr>
            <a:endParaRPr lang="en-US" sz="1200" b="0" u="none" dirty="0">
              <a:solidFill>
                <a:srgbClr val="001342"/>
              </a:solidFill>
            </a:endParaRPr>
          </a:p>
          <a:p>
            <a:r>
              <a:rPr lang="en-US" sz="1200" b="0" u="none" dirty="0">
                <a:solidFill>
                  <a:srgbClr val="001342"/>
                </a:solidFill>
              </a:rPr>
              <a:t>Scope two emissions are emissions generated offsite from purchased energy including electricity, steam, heating, and cooling. </a:t>
            </a:r>
          </a:p>
          <a:p>
            <a:endParaRPr lang="en-US" sz="1200" b="0" u="none" dirty="0">
              <a:solidFill>
                <a:srgbClr val="001342"/>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u="none" dirty="0">
                <a:solidFill>
                  <a:srgbClr val="001342"/>
                </a:solidFill>
              </a:rPr>
              <a:t>Scope three emissions are all other emissions – not included in scopes one and two – that occur at Parker, including both upstream and downstream emissions. </a:t>
            </a:r>
            <a:endParaRPr lang="en-US" b="0" i="0" dirty="0">
              <a:solidFill>
                <a:srgbClr val="222222"/>
              </a:solidFill>
              <a:effectLst/>
              <a:latin typeface="Mallory"/>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u="none" dirty="0">
              <a:solidFill>
                <a:srgbClr val="001342"/>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u="none" dirty="0">
                <a:solidFill>
                  <a:srgbClr val="001342"/>
                </a:solidFill>
              </a:rPr>
              <a:t>Upstream emission include everything required to produce our products. </a:t>
            </a:r>
            <a:r>
              <a:rPr lang="en-US" sz="1200" b="0" i="0" u="none" dirty="0">
                <a:solidFill>
                  <a:srgbClr val="202124"/>
                </a:solidFill>
                <a:effectLst/>
                <a:latin typeface="Roboto" panose="02000000000000000000" pitchFamily="2" charset="0"/>
              </a:rPr>
              <a:t>T</a:t>
            </a:r>
            <a:r>
              <a:rPr lang="en-US" b="0" i="0" dirty="0">
                <a:solidFill>
                  <a:srgbClr val="202124"/>
                </a:solidFill>
                <a:effectLst/>
                <a:latin typeface="Roboto" panose="02000000000000000000" pitchFamily="2" charset="0"/>
              </a:rPr>
              <a:t>he most significant of these upstream activities are related to purchased supplies or the supply chain.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i="0" dirty="0">
              <a:solidFill>
                <a:srgbClr val="202124"/>
              </a:solidFill>
              <a:effectLst/>
              <a:latin typeface="Roboto" panose="02000000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Downstream emissions are emitted after a product or service leaves the company’s control/ownership. The most significant of these downstream activities are emissions from our products and logistics for transporting our products. </a:t>
            </a:r>
            <a:endParaRPr lang="en-US" sz="1200" b="0" u="none" dirty="0">
              <a:solidFill>
                <a:srgbClr val="001342"/>
              </a:solidFill>
            </a:endParaRPr>
          </a:p>
          <a:p>
            <a:endParaRPr lang="en-US" sz="1200" b="0" u="none" dirty="0">
              <a:solidFill>
                <a:srgbClr val="001342"/>
              </a:solidFill>
            </a:endParaRPr>
          </a:p>
          <a:p>
            <a:pPr algn="l"/>
            <a:r>
              <a:rPr lang="en-US" sz="1200" b="0" u="none" dirty="0">
                <a:solidFill>
                  <a:srgbClr val="001342"/>
                </a:solidFill>
              </a:rPr>
              <a:t>Scope three emissions are 80% of Parker’s total emissions</a:t>
            </a:r>
            <a:br>
              <a:rPr lang="en-US" b="0" i="0" dirty="0">
                <a:solidFill>
                  <a:srgbClr val="222222"/>
                </a:solidFill>
                <a:effectLst/>
                <a:latin typeface="Mallory"/>
              </a:rPr>
            </a:br>
            <a:br>
              <a:rPr lang="en-US" dirty="0"/>
            </a:br>
            <a:endParaRPr lang="en-US" b="0" i="0" dirty="0">
              <a:solidFill>
                <a:srgbClr val="222222"/>
              </a:solidFill>
              <a:effectLst/>
              <a:latin typeface="Mallory"/>
            </a:endParaRPr>
          </a:p>
        </p:txBody>
      </p:sp>
      <p:sp>
        <p:nvSpPr>
          <p:cNvPr id="4" name="Slide Number Placeholder 3"/>
          <p:cNvSpPr>
            <a:spLocks noGrp="1"/>
          </p:cNvSpPr>
          <p:nvPr>
            <p:ph type="sldNum" sz="quarter" idx="5"/>
          </p:nvPr>
        </p:nvSpPr>
        <p:spPr/>
        <p:txBody>
          <a:bodyPr/>
          <a:lstStyle/>
          <a:p>
            <a:fld id="{8607087D-60AF-4DA6-809C-C4FAE2328566}" type="slidenum">
              <a:rPr lang="en-US" smtClean="0"/>
              <a:t>9</a:t>
            </a:fld>
            <a:endParaRPr lang="en-US" dirty="0"/>
          </a:p>
        </p:txBody>
      </p:sp>
    </p:spTree>
    <p:extLst>
      <p:ext uri="{BB962C8B-B14F-4D97-AF65-F5344CB8AC3E}">
        <p14:creationId xmlns:p14="http://schemas.microsoft.com/office/powerpoint/2010/main" val="4401153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a:xfrm>
            <a:off x="208471" y="4359033"/>
            <a:ext cx="6760415" cy="4979638"/>
          </a:xfrm>
          <a:prstGeom prst="rect">
            <a:avLst/>
          </a:prstGeom>
        </p:spPr>
        <p:txBody>
          <a:bodyPr/>
          <a:lstStyle/>
          <a:p>
            <a:r>
              <a:rPr lang="en-US" dirty="0"/>
              <a:t>The next section will cover mechanisms Parker will use to reduce its carbon footprint.</a:t>
            </a:r>
          </a:p>
        </p:txBody>
      </p:sp>
    </p:spTree>
    <p:extLst>
      <p:ext uri="{BB962C8B-B14F-4D97-AF65-F5344CB8AC3E}">
        <p14:creationId xmlns:p14="http://schemas.microsoft.com/office/powerpoint/2010/main" val="28576945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Energy efficiency is simply the use of less energy to perform the same task or produce the same result. Efficiency is the number one way for Parker to lower its carbon emissions and operational costs. </a:t>
            </a:r>
          </a:p>
          <a:p>
            <a:endParaRPr lang="en-US" dirty="0"/>
          </a:p>
          <a:p>
            <a:pPr marL="0" indent="0">
              <a:buFont typeface="Wingdings" panose="05000000000000000000" pitchFamily="2" charset="2"/>
              <a:buNone/>
            </a:pPr>
            <a:r>
              <a:rPr lang="en-US" dirty="0"/>
              <a:t>Some of the mechanisms Parker will use to achieve energy efficient operations  include, lean kaizen, </a:t>
            </a:r>
            <a:r>
              <a:rPr lang="en-US" sz="1200" dirty="0">
                <a:solidFill>
                  <a:srgbClr val="001342"/>
                </a:solidFill>
                <a:latin typeface="Calibri" panose="020F0502020204030204" pitchFamily="34" charset="0"/>
                <a:cs typeface="Calibri" panose="020F0502020204030204" pitchFamily="34" charset="0"/>
              </a:rPr>
              <a:t>Energy or Climate Efficiency Assessments, energy treasure hunts, Life Cycle Approach to Capital Purchases, Digital Transformation and Design for the Environment or Simplification. </a:t>
            </a:r>
          </a:p>
          <a:p>
            <a:endParaRPr lang="en-US" dirty="0"/>
          </a:p>
          <a:p>
            <a:pPr marL="0" marR="0" lvl="0" indent="0" algn="l" defTabSz="914400" rtl="0" eaLnBrk="1" fontAlgn="t" latinLnBrk="0" hangingPunct="1">
              <a:lnSpc>
                <a:spcPct val="100000"/>
              </a:lnSpc>
              <a:spcBef>
                <a:spcPts val="0"/>
              </a:spcBef>
              <a:spcAft>
                <a:spcPts val="0"/>
              </a:spcAft>
              <a:buClrTx/>
              <a:buSzTx/>
              <a:buFontTx/>
              <a:buNone/>
              <a:tabLst/>
              <a:defRPr/>
            </a:pPr>
            <a:r>
              <a:rPr lang="en-US" dirty="0"/>
              <a:t>Some of the key equipment includes</a:t>
            </a:r>
            <a:r>
              <a:rPr lang="en-US" sz="1200" dirty="0">
                <a:latin typeface="Calibri" panose="020F0502020204030204" pitchFamily="34" charset="0"/>
                <a:cs typeface="Calibri" panose="020F0502020204030204" pitchFamily="34" charset="0"/>
              </a:rPr>
              <a:t> </a:t>
            </a:r>
            <a:r>
              <a:rPr lang="en-US" sz="1200" b="0" dirty="0">
                <a:solidFill>
                  <a:srgbClr val="001342"/>
                </a:solidFill>
                <a:latin typeface="Calibri" panose="020F0502020204030204" pitchFamily="34" charset="0"/>
                <a:cs typeface="Calibri" panose="020F0502020204030204" pitchFamily="34" charset="0"/>
              </a:rPr>
              <a:t>Chilled Water, Lighting, Compressed Air, Motors, Steam, HVAC, Fans and Pumps.</a:t>
            </a:r>
          </a:p>
          <a:p>
            <a:pPr eaLnBrk="1" fontAlgn="t" hangingPunct="1"/>
            <a:endParaRPr lang="en-US" dirty="0"/>
          </a:p>
        </p:txBody>
      </p:sp>
      <p:sp>
        <p:nvSpPr>
          <p:cNvPr id="4" name="Slide Number Placeholder 3"/>
          <p:cNvSpPr>
            <a:spLocks noGrp="1"/>
          </p:cNvSpPr>
          <p:nvPr>
            <p:ph type="sldNum" sz="quarter" idx="5"/>
          </p:nvPr>
        </p:nvSpPr>
        <p:spPr/>
        <p:txBody>
          <a:bodyPr/>
          <a:lstStyle/>
          <a:p>
            <a:fld id="{8607087D-60AF-4DA6-809C-C4FAE2328566}" type="slidenum">
              <a:rPr lang="en-US" smtClean="0"/>
              <a:t>11</a:t>
            </a:fld>
            <a:endParaRPr lang="en-US" dirty="0"/>
          </a:p>
        </p:txBody>
      </p:sp>
    </p:spTree>
    <p:extLst>
      <p:ext uri="{BB962C8B-B14F-4D97-AF65-F5344CB8AC3E}">
        <p14:creationId xmlns:p14="http://schemas.microsoft.com/office/powerpoint/2010/main" val="8312196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dirty="0">
                <a:latin typeface="Arial" panose="020B0604020202020204" pitchFamily="34" charset="0"/>
                <a:cs typeface="Arial" panose="020B0604020202020204" pitchFamily="34" charset="0"/>
              </a:rPr>
              <a:t>Parker has developed a toolbox to help our divisions obtain their carbon reduction goals. </a:t>
            </a:r>
          </a:p>
          <a:p>
            <a:endParaRPr lang="en-US" sz="1200" b="0" dirty="0">
              <a:latin typeface="Arial" panose="020B0604020202020204" pitchFamily="34" charset="0"/>
              <a:cs typeface="Arial" panose="020B0604020202020204" pitchFamily="34" charset="0"/>
            </a:endParaRPr>
          </a:p>
          <a:p>
            <a:r>
              <a:rPr lang="en-US" sz="1200" b="0" dirty="0">
                <a:latin typeface="Arial" panose="020B0604020202020204" pitchFamily="34" charset="0"/>
                <a:cs typeface="Arial" panose="020B0604020202020204" pitchFamily="34" charset="0"/>
              </a:rPr>
              <a:t>This toolbox is available on the companies SharePoint site under the EHS page.</a:t>
            </a:r>
          </a:p>
          <a:p>
            <a:endParaRPr lang="en-US" sz="1200" b="0" dirty="0">
              <a:latin typeface="Arial" panose="020B0604020202020204" pitchFamily="34" charset="0"/>
              <a:cs typeface="Arial" panose="020B0604020202020204" pitchFamily="34" charset="0"/>
            </a:endParaRPr>
          </a:p>
          <a:p>
            <a:r>
              <a:rPr lang="en-US" sz="1200" b="0" dirty="0">
                <a:latin typeface="Arial" panose="020B0604020202020204" pitchFamily="34" charset="0"/>
                <a:cs typeface="Arial" panose="020B0604020202020204" pitchFamily="34" charset="0"/>
              </a:rPr>
              <a:t>The toolbox contains useful guidance on many different energy and carbon reduction topics.  </a:t>
            </a:r>
          </a:p>
          <a:p>
            <a:endParaRPr lang="en-US" sz="1200" b="0" dirty="0">
              <a:latin typeface="Arial" panose="020B0604020202020204" pitchFamily="34" charset="0"/>
              <a:cs typeface="Arial" panose="020B0604020202020204" pitchFamily="34" charset="0"/>
            </a:endParaRPr>
          </a:p>
          <a:p>
            <a:r>
              <a:rPr lang="en-US" sz="1200" b="0" dirty="0">
                <a:latin typeface="Arial" panose="020B0604020202020204" pitchFamily="34" charset="0"/>
                <a:cs typeface="Arial" panose="020B0604020202020204" pitchFamily="34" charset="0"/>
              </a:rPr>
              <a:t>The toolbox also contains training resources, Climate &amp; Energy Reduction Tools, best practices and guidance documents to help identify reduction opportunities. </a:t>
            </a:r>
          </a:p>
          <a:p>
            <a:endParaRPr lang="en-US" dirty="0"/>
          </a:p>
        </p:txBody>
      </p:sp>
      <p:sp>
        <p:nvSpPr>
          <p:cNvPr id="4" name="Slide Number Placeholder 3"/>
          <p:cNvSpPr>
            <a:spLocks noGrp="1"/>
          </p:cNvSpPr>
          <p:nvPr>
            <p:ph type="sldNum" sz="quarter" idx="5"/>
          </p:nvPr>
        </p:nvSpPr>
        <p:spPr/>
        <p:txBody>
          <a:bodyPr/>
          <a:lstStyle/>
          <a:p>
            <a:fld id="{8607087D-60AF-4DA6-809C-C4FAE2328566}" type="slidenum">
              <a:rPr lang="en-US" smtClean="0"/>
              <a:t>12</a:t>
            </a:fld>
            <a:endParaRPr lang="en-US" dirty="0"/>
          </a:p>
        </p:txBody>
      </p:sp>
    </p:spTree>
    <p:extLst>
      <p:ext uri="{BB962C8B-B14F-4D97-AF65-F5344CB8AC3E}">
        <p14:creationId xmlns:p14="http://schemas.microsoft.com/office/powerpoint/2010/main" val="14364537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202124"/>
                </a:solidFill>
                <a:effectLst/>
                <a:latin typeface="Roboto" panose="02000000000000000000" pitchFamily="2" charset="0"/>
              </a:rPr>
              <a:t>Parker can also reduce emissions by placing solar systems on our sites. These systems produce clean power to run Parker’s manufacturing processes. </a:t>
            </a:r>
          </a:p>
          <a:p>
            <a:endParaRPr lang="en-US" b="0" i="0" dirty="0">
              <a:solidFill>
                <a:srgbClr val="212529"/>
              </a:solidFill>
              <a:effectLst/>
              <a:latin typeface="LG Smart"/>
            </a:endParaRPr>
          </a:p>
          <a:p>
            <a:r>
              <a:rPr lang="en-US" b="0" i="0" dirty="0">
                <a:solidFill>
                  <a:srgbClr val="212529"/>
                </a:solidFill>
                <a:effectLst/>
                <a:latin typeface="LG Smart"/>
              </a:rPr>
              <a:t>The panels are made of silicon, a semi-conductive element that generates electricity when sunlight touches the panels. </a:t>
            </a:r>
          </a:p>
          <a:p>
            <a:endParaRPr lang="en-US" b="0" i="0" dirty="0">
              <a:solidFill>
                <a:srgbClr val="202124"/>
              </a:solidFill>
              <a:effectLst/>
              <a:latin typeface="Roboto" panose="02000000000000000000" pitchFamily="2" charset="0"/>
            </a:endParaRPr>
          </a:p>
          <a:p>
            <a:r>
              <a:rPr lang="en-US" b="0" i="0" dirty="0">
                <a:solidFill>
                  <a:srgbClr val="202124"/>
                </a:solidFill>
                <a:effectLst/>
                <a:latin typeface="Roboto" panose="02000000000000000000" pitchFamily="2" charset="0"/>
              </a:rPr>
              <a:t>These solar systems can be purchased directly with Parker capital or contracted through a third party that will own and maintain the systems as sell Parker the power at an agreed upon price. This contracted arrangement is called  a power purchase agreement. </a:t>
            </a:r>
          </a:p>
          <a:p>
            <a:endParaRPr lang="en-US" b="0" i="0" dirty="0">
              <a:solidFill>
                <a:srgbClr val="202124"/>
              </a:solidFill>
              <a:effectLst/>
              <a:latin typeface="Roboto" panose="02000000000000000000" pitchFamily="2" charset="0"/>
            </a:endParaRPr>
          </a:p>
          <a:p>
            <a:r>
              <a:rPr lang="en-US" b="0" i="0" dirty="0">
                <a:solidFill>
                  <a:srgbClr val="202124"/>
                </a:solidFill>
                <a:effectLst/>
                <a:latin typeface="Roboto" panose="02000000000000000000" pitchFamily="2" charset="0"/>
              </a:rPr>
              <a:t>A Power Purchase Agreement, or PPA is an agreement between a solar project developer and Parker where the buyer pays the developer an agreed upon price for each unit of energy the system produces. </a:t>
            </a:r>
          </a:p>
          <a:p>
            <a:endParaRPr lang="en-US" b="0" i="0" dirty="0">
              <a:solidFill>
                <a:srgbClr val="202124"/>
              </a:solidFill>
              <a:effectLst/>
              <a:latin typeface="Roboto" panose="02000000000000000000" pitchFamily="2" charset="0"/>
            </a:endParaRPr>
          </a:p>
          <a:p>
            <a:r>
              <a:rPr lang="en-US" b="0" i="0" dirty="0">
                <a:solidFill>
                  <a:srgbClr val="202124"/>
                </a:solidFill>
                <a:effectLst/>
                <a:latin typeface="Roboto" panose="02000000000000000000" pitchFamily="2" charset="0"/>
              </a:rPr>
              <a:t>Parker has published guidance on solar equipment and power purchase agreements. This material is available in the Parker Climate Action SharePoint site. </a:t>
            </a:r>
          </a:p>
        </p:txBody>
      </p:sp>
      <p:sp>
        <p:nvSpPr>
          <p:cNvPr id="4" name="Slide Number Placeholder 3"/>
          <p:cNvSpPr>
            <a:spLocks noGrp="1"/>
          </p:cNvSpPr>
          <p:nvPr>
            <p:ph type="sldNum" sz="quarter" idx="5"/>
          </p:nvPr>
        </p:nvSpPr>
        <p:spPr/>
        <p:txBody>
          <a:bodyPr/>
          <a:lstStyle/>
          <a:p>
            <a:fld id="{8607087D-60AF-4DA6-809C-C4FAE2328566}" type="slidenum">
              <a:rPr lang="en-US" smtClean="0"/>
              <a:t>13</a:t>
            </a:fld>
            <a:endParaRPr lang="en-US" dirty="0"/>
          </a:p>
        </p:txBody>
      </p:sp>
    </p:spTree>
    <p:extLst>
      <p:ext uri="{BB962C8B-B14F-4D97-AF65-F5344CB8AC3E}">
        <p14:creationId xmlns:p14="http://schemas.microsoft.com/office/powerpoint/2010/main" val="3133036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virtual power purchase agreement is another mechanism that Parker can use to leverage renewable energy to reduce our carbon footprint. </a:t>
            </a:r>
          </a:p>
          <a:p>
            <a:endParaRPr lang="en-US" dirty="0"/>
          </a:p>
          <a:p>
            <a:r>
              <a:rPr lang="en-US" dirty="0"/>
              <a:t>A </a:t>
            </a:r>
            <a:r>
              <a:rPr lang="en-US" b="0" i="0" dirty="0">
                <a:solidFill>
                  <a:srgbClr val="171717"/>
                </a:solidFill>
                <a:effectLst/>
                <a:latin typeface="roboto" panose="02000000000000000000" pitchFamily="2" charset="0"/>
              </a:rPr>
              <a:t>virtual power purchase agreements or </a:t>
            </a:r>
            <a:r>
              <a:rPr lang="en-US" dirty="0"/>
              <a:t>VPPA is a purely financial contract that provides Renewable Energy Credits or Certificates (RECs) from a specific renewable energy project located off Parker’s property and is not owned by Parker.</a:t>
            </a:r>
          </a:p>
          <a:p>
            <a:pPr algn="l"/>
            <a:r>
              <a:rPr lang="en-US" b="0" i="0" dirty="0">
                <a:solidFill>
                  <a:srgbClr val="171717"/>
                </a:solidFill>
                <a:effectLst/>
                <a:latin typeface="roboto" panose="02000000000000000000" pitchFamily="2" charset="0"/>
              </a:rPr>
              <a:t> </a:t>
            </a:r>
          </a:p>
          <a:p>
            <a:pPr algn="l"/>
            <a:r>
              <a:rPr lang="en-US" b="0" i="0" dirty="0">
                <a:solidFill>
                  <a:srgbClr val="171717"/>
                </a:solidFill>
                <a:effectLst/>
                <a:latin typeface="roboto" panose="02000000000000000000" pitchFamily="2" charset="0"/>
              </a:rPr>
              <a:t>The contract is “virtual” because it is not tied to any specific facility consuming physical electricity, which provides enormous flexibility. Physical electricity is not delivered to Parker under a virtual power purchase agreement. Rather, the electricity from the renewable generation facility is delivered to the grid and not to Parker. However, Parker receives renewable energy certificates or RECs, and can claim credit for the use of renewable energy to offset our carbon footprint. </a:t>
            </a:r>
          </a:p>
          <a:p>
            <a:pPr algn="l"/>
            <a:br>
              <a:rPr lang="en-US" dirty="0"/>
            </a:br>
            <a:r>
              <a:rPr lang="en-US" dirty="0"/>
              <a:t>The purchase of </a:t>
            </a:r>
            <a:r>
              <a:rPr lang="en-US" b="0" i="0" dirty="0">
                <a:solidFill>
                  <a:srgbClr val="171717"/>
                </a:solidFill>
                <a:effectLst/>
                <a:latin typeface="roboto" panose="02000000000000000000" pitchFamily="2" charset="0"/>
              </a:rPr>
              <a:t>VPPAs and renewable energy certificates will be done as a center led process by Parker’s Corporate team. </a:t>
            </a:r>
            <a:endParaRPr lang="en-US" dirty="0"/>
          </a:p>
        </p:txBody>
      </p:sp>
      <p:sp>
        <p:nvSpPr>
          <p:cNvPr id="4" name="Slide Number Placeholder 3"/>
          <p:cNvSpPr>
            <a:spLocks noGrp="1"/>
          </p:cNvSpPr>
          <p:nvPr>
            <p:ph type="sldNum" sz="quarter" idx="5"/>
          </p:nvPr>
        </p:nvSpPr>
        <p:spPr/>
        <p:txBody>
          <a:bodyPr/>
          <a:lstStyle/>
          <a:p>
            <a:fld id="{8607087D-60AF-4DA6-809C-C4FAE2328566}" type="slidenum">
              <a:rPr lang="en-US" smtClean="0"/>
              <a:t>14</a:t>
            </a:fld>
            <a:endParaRPr lang="en-US" dirty="0"/>
          </a:p>
        </p:txBody>
      </p:sp>
    </p:spTree>
    <p:extLst>
      <p:ext uri="{BB962C8B-B14F-4D97-AF65-F5344CB8AC3E}">
        <p14:creationId xmlns:p14="http://schemas.microsoft.com/office/powerpoint/2010/main" val="30992305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b="0" dirty="0">
                <a:solidFill>
                  <a:srgbClr val="001342"/>
                </a:solidFill>
              </a:rPr>
              <a:t>Carbon Offsets are used to address and GHG emissions such as scope one and scope two emissions. </a:t>
            </a:r>
          </a:p>
          <a:p>
            <a:pPr marL="0" indent="0">
              <a:buNone/>
            </a:pPr>
            <a:endParaRPr lang="en-US" b="0" i="0" dirty="0">
              <a:solidFill>
                <a:srgbClr val="434343"/>
              </a:solidFill>
              <a:effectLst/>
              <a:latin typeface="HelveticaNeue"/>
            </a:endParaRPr>
          </a:p>
          <a:p>
            <a:pPr marL="0" indent="0">
              <a:buNone/>
            </a:pPr>
            <a:r>
              <a:rPr lang="en-US" b="0" i="0" dirty="0">
                <a:solidFill>
                  <a:srgbClr val="434343"/>
                </a:solidFill>
                <a:effectLst/>
                <a:latin typeface="HelveticaNeue"/>
              </a:rPr>
              <a:t>A </a:t>
            </a:r>
            <a:r>
              <a:rPr lang="en-US" b="0" i="1" dirty="0">
                <a:solidFill>
                  <a:srgbClr val="434343"/>
                </a:solidFill>
                <a:effectLst/>
                <a:latin typeface="HelveticaNeue"/>
              </a:rPr>
              <a:t>carbon offset</a:t>
            </a:r>
            <a:r>
              <a:rPr lang="en-US" b="0" i="0" dirty="0">
                <a:solidFill>
                  <a:srgbClr val="434343"/>
                </a:solidFill>
                <a:effectLst/>
                <a:latin typeface="HelveticaNeue"/>
              </a:rPr>
              <a:t> broadly refers to a reduction in GHG emissions or an increase in carbon storage through land restoration or the planting of trees that is used to compensate for emissions that occur elsewhere. </a:t>
            </a:r>
            <a:r>
              <a:rPr lang="en-US" sz="1200" b="0" dirty="0">
                <a:solidFill>
                  <a:srgbClr val="001342"/>
                </a:solidFill>
              </a:rPr>
              <a:t> </a:t>
            </a:r>
          </a:p>
          <a:p>
            <a:pPr marL="0" indent="0">
              <a:buNone/>
            </a:pPr>
            <a:endParaRPr lang="en-US" sz="1200" b="0" dirty="0">
              <a:solidFill>
                <a:srgbClr val="001342"/>
              </a:solidFill>
            </a:endParaRPr>
          </a:p>
          <a:p>
            <a:pPr marL="0" indent="0">
              <a:buNone/>
            </a:pPr>
            <a:r>
              <a:rPr lang="en-US" sz="1200" b="0" dirty="0">
                <a:solidFill>
                  <a:srgbClr val="001342"/>
                </a:solidFill>
              </a:rPr>
              <a:t>Remember! One Carbon Offset equals one  metric ton of carbon</a:t>
            </a:r>
          </a:p>
        </p:txBody>
      </p:sp>
      <p:sp>
        <p:nvSpPr>
          <p:cNvPr id="4" name="Slide Number Placeholder 3"/>
          <p:cNvSpPr>
            <a:spLocks noGrp="1"/>
          </p:cNvSpPr>
          <p:nvPr>
            <p:ph type="sldNum" sz="quarter" idx="5"/>
          </p:nvPr>
        </p:nvSpPr>
        <p:spPr/>
        <p:txBody>
          <a:bodyPr/>
          <a:lstStyle/>
          <a:p>
            <a:pPr>
              <a:defRPr/>
            </a:pPr>
            <a:fld id="{FAFB758F-0703-4AEA-AFE6-D86D36A2D2F3}" type="slidenum">
              <a:rPr lang="en-US" smtClean="0"/>
              <a:pPr>
                <a:defRPr/>
              </a:pPr>
              <a:t>15</a:t>
            </a:fld>
            <a:endParaRPr lang="en-US" dirty="0"/>
          </a:p>
        </p:txBody>
      </p:sp>
    </p:spTree>
    <p:extLst>
      <p:ext uri="{BB962C8B-B14F-4D97-AF65-F5344CB8AC3E}">
        <p14:creationId xmlns:p14="http://schemas.microsoft.com/office/powerpoint/2010/main" val="32503626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renewable energy certificate is a market-based instrument that represents the property rights to the environmental, social, and other non-power attributes of renewable electricity generation. Renewable energy certificates are issued when one megawatt-hour of electricity is generated and delivered to the energy grid from a renewable energy resource.</a:t>
            </a:r>
          </a:p>
          <a:p>
            <a:endParaRPr lang="en-US" dirty="0"/>
          </a:p>
          <a:p>
            <a:r>
              <a:rPr lang="en-US" dirty="0"/>
              <a:t>Renewable energy certificates, or RECs </a:t>
            </a:r>
            <a:r>
              <a:rPr lang="en-US" b="0" i="0" dirty="0">
                <a:solidFill>
                  <a:srgbClr val="1B1B1B"/>
                </a:solidFill>
                <a:effectLst/>
                <a:latin typeface="Source Sans Pro Web"/>
              </a:rPr>
              <a:t>play an important role in accounting, tracking, and assigning ownership to renewable electricity generation and use.</a:t>
            </a:r>
          </a:p>
          <a:p>
            <a:endParaRPr lang="en-US" b="0" i="0" dirty="0">
              <a:solidFill>
                <a:srgbClr val="1B1B1B"/>
              </a:solidFill>
              <a:effectLst/>
              <a:latin typeface="Source Sans Pro Web"/>
            </a:endParaRPr>
          </a:p>
          <a:p>
            <a:r>
              <a:rPr lang="en-US" sz="1200" b="0" dirty="0">
                <a:solidFill>
                  <a:srgbClr val="001342"/>
                </a:solidFill>
              </a:rPr>
              <a:t>Remember! One r</a:t>
            </a:r>
            <a:r>
              <a:rPr lang="en-US" dirty="0"/>
              <a:t>enewable energy certificate </a:t>
            </a:r>
            <a:r>
              <a:rPr lang="en-US" sz="1200" b="0" dirty="0">
                <a:solidFill>
                  <a:srgbClr val="001342"/>
                </a:solidFill>
              </a:rPr>
              <a:t>equals 1 Megawatt hour of electrical power</a:t>
            </a:r>
            <a:endParaRPr lang="en-US" b="0" dirty="0"/>
          </a:p>
        </p:txBody>
      </p:sp>
      <p:sp>
        <p:nvSpPr>
          <p:cNvPr id="4" name="Slide Number Placeholder 3"/>
          <p:cNvSpPr>
            <a:spLocks noGrp="1"/>
          </p:cNvSpPr>
          <p:nvPr>
            <p:ph type="sldNum" sz="quarter" idx="5"/>
          </p:nvPr>
        </p:nvSpPr>
        <p:spPr/>
        <p:txBody>
          <a:bodyPr/>
          <a:lstStyle/>
          <a:p>
            <a:fld id="{8607087D-60AF-4DA6-809C-C4FAE2328566}" type="slidenum">
              <a:rPr lang="en-US" smtClean="0"/>
              <a:t>16</a:t>
            </a:fld>
            <a:endParaRPr lang="en-US" dirty="0"/>
          </a:p>
        </p:txBody>
      </p:sp>
    </p:spTree>
    <p:extLst>
      <p:ext uri="{BB962C8B-B14F-4D97-AF65-F5344CB8AC3E}">
        <p14:creationId xmlns:p14="http://schemas.microsoft.com/office/powerpoint/2010/main" val="28442658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sz="1100" b="0" dirty="0"/>
              <a:t>Energy Attribute Certificates or EAC Standards are available for many different markets and countries around the world. </a:t>
            </a:r>
          </a:p>
          <a:p>
            <a:endParaRPr lang="en-US" sz="1100" b="0" dirty="0"/>
          </a:p>
          <a:p>
            <a:pPr marL="0" indent="0">
              <a:buNone/>
            </a:pPr>
            <a:r>
              <a:rPr lang="en-US" sz="1100" b="0" dirty="0">
                <a:solidFill>
                  <a:srgbClr val="001342"/>
                </a:solidFill>
              </a:rPr>
              <a:t>Renewable Energy Certificate or REC issues under the Green-e standard is the </a:t>
            </a:r>
            <a:r>
              <a:rPr lang="en-US" sz="1100" b="0" dirty="0"/>
              <a:t>most common EAC standard in North America. </a:t>
            </a:r>
            <a:endParaRPr lang="en-US" sz="1100" b="0" dirty="0">
              <a:solidFill>
                <a:srgbClr val="001342"/>
              </a:solidFill>
            </a:endParaRPr>
          </a:p>
          <a:p>
            <a:pPr marL="0" indent="0">
              <a:buNone/>
            </a:pPr>
            <a:endParaRPr lang="en-US" sz="1100" b="0" dirty="0">
              <a:solidFill>
                <a:srgbClr val="001342"/>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0" dirty="0">
                <a:solidFill>
                  <a:schemeClr val="tx1"/>
                </a:solidFill>
              </a:rPr>
              <a:t>In Continental Europe, </a:t>
            </a:r>
            <a:r>
              <a:rPr lang="en-US" sz="1100" b="0" dirty="0">
                <a:solidFill>
                  <a:srgbClr val="001342"/>
                </a:solidFill>
              </a:rPr>
              <a:t>Guarantees of Origin are like Renewable Energy Certificates in North America. All European member states use the Guarantees of Origin scheme. </a:t>
            </a:r>
          </a:p>
          <a:p>
            <a:pPr marL="0" indent="0">
              <a:buNone/>
            </a:pPr>
            <a:endParaRPr lang="en-US" sz="1100" b="0" dirty="0">
              <a:solidFill>
                <a:srgbClr val="66990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0" dirty="0">
                <a:solidFill>
                  <a:srgbClr val="001342"/>
                </a:solidFill>
              </a:rPr>
              <a:t>In Great Britain, Renewable Energy Guarantees of Origin are the main evidence for licensed electricity suppliers to prove the proportion of renewable electricity supplied to their customers.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0" dirty="0">
              <a:solidFill>
                <a:srgbClr val="001342"/>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0" dirty="0">
                <a:solidFill>
                  <a:srgbClr val="001342"/>
                </a:solidFill>
              </a:rPr>
              <a:t>The International Renewable Energy Certificate scheme or I-REC is used in other parts of the world along with </a:t>
            </a:r>
            <a:r>
              <a:rPr lang="en-US" sz="1100" b="0" i="0" dirty="0">
                <a:solidFill>
                  <a:srgbClr val="555555"/>
                </a:solidFill>
                <a:effectLst/>
                <a:latin typeface="Roboto" panose="02000000000000000000" pitchFamily="2" charset="0"/>
              </a:rPr>
              <a:t>Tradable Instrument for Global Renewables or TIGR. </a:t>
            </a:r>
            <a:endParaRPr lang="en-US" sz="1100" b="0" dirty="0">
              <a:solidFill>
                <a:srgbClr val="001342"/>
              </a:solidFill>
            </a:endParaRPr>
          </a:p>
          <a:p>
            <a:pPr marL="0" indent="0">
              <a:buFont typeface="Arial" panose="020B0604020202020204" pitchFamily="34" charset="0"/>
              <a:buNone/>
            </a:pPr>
            <a:endParaRPr lang="en-US" sz="1100" b="0" dirty="0"/>
          </a:p>
        </p:txBody>
      </p:sp>
      <p:sp>
        <p:nvSpPr>
          <p:cNvPr id="4" name="Slide Number Placeholder 3"/>
          <p:cNvSpPr>
            <a:spLocks noGrp="1"/>
          </p:cNvSpPr>
          <p:nvPr>
            <p:ph type="sldNum" sz="quarter" idx="10"/>
          </p:nvPr>
        </p:nvSpPr>
        <p:spPr/>
        <p:txBody>
          <a:bodyPr/>
          <a:lstStyle/>
          <a:p>
            <a:pPr marL="0" marR="0" lvl="0" indent="0" algn="r" defTabSz="457184" rtl="0" eaLnBrk="1" fontAlgn="auto" latinLnBrk="0" hangingPunct="1">
              <a:lnSpc>
                <a:spcPct val="100000"/>
              </a:lnSpc>
              <a:spcBef>
                <a:spcPts val="0"/>
              </a:spcBef>
              <a:spcAft>
                <a:spcPts val="0"/>
              </a:spcAft>
              <a:buClrTx/>
              <a:buSzTx/>
              <a:buFontTx/>
              <a:buNone/>
              <a:tabLst/>
              <a:defRPr/>
            </a:pPr>
            <a:fld id="{3ED11C1B-13B6-46C8-9836-9E5BDFECFBC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184"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21447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a:xfrm>
            <a:off x="208471" y="4359033"/>
            <a:ext cx="6760415" cy="4979638"/>
          </a:xfrm>
          <a:prstGeom prst="rect">
            <a:avLst/>
          </a:prstGeom>
        </p:spPr>
        <p:txBody>
          <a:bodyPr/>
          <a:lstStyle/>
          <a:p>
            <a:r>
              <a:rPr lang="en-US" dirty="0"/>
              <a:t>The next section will cover Parker’s plan to operationalize the carbon reduction AIP.</a:t>
            </a:r>
          </a:p>
        </p:txBody>
      </p:sp>
    </p:spTree>
    <p:extLst>
      <p:ext uri="{BB962C8B-B14F-4D97-AF65-F5344CB8AC3E}">
        <p14:creationId xmlns:p14="http://schemas.microsoft.com/office/powerpoint/2010/main" val="34003203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srgbClr val="001342"/>
                </a:solidFill>
              </a:rPr>
              <a:t>Parker Strategy Deployment Matrix </a:t>
            </a:r>
          </a:p>
          <a:p>
            <a:endParaRPr lang="en-US" sz="1200" dirty="0">
              <a:solidFill>
                <a:srgbClr val="001342"/>
              </a:solidFill>
            </a:endParaRPr>
          </a:p>
          <a:p>
            <a:r>
              <a:rPr lang="en-US" sz="1200" dirty="0">
                <a:solidFill>
                  <a:srgbClr val="001342"/>
                </a:solidFill>
              </a:rPr>
              <a:t>Parker has added climate action to the top level strategic Deployment matrix for fiscal year 2023. </a:t>
            </a:r>
          </a:p>
          <a:p>
            <a:endParaRPr lang="en-US" sz="1200" dirty="0">
              <a:solidFill>
                <a:srgbClr val="001342"/>
              </a:solidFill>
            </a:endParaRPr>
          </a:p>
          <a:p>
            <a:r>
              <a:rPr lang="en-US" sz="1200" dirty="0">
                <a:solidFill>
                  <a:srgbClr val="001342"/>
                </a:solidFill>
              </a:rPr>
              <a:t>Strategy Deployment is Parker’s</a:t>
            </a:r>
            <a:r>
              <a:rPr lang="en-US" b="0" i="0" dirty="0">
                <a:solidFill>
                  <a:srgbClr val="2E343C"/>
                </a:solidFill>
                <a:effectLst/>
                <a:latin typeface="Univers LT W01"/>
              </a:rPr>
              <a:t> management process that aligns all of parker’s functions and activities with Parker’s strategic objectives. </a:t>
            </a:r>
          </a:p>
          <a:p>
            <a:endParaRPr lang="en-US" b="0" i="0" dirty="0">
              <a:solidFill>
                <a:srgbClr val="2E343C"/>
              </a:solidFill>
              <a:effectLst/>
              <a:latin typeface="Univers LT W01"/>
            </a:endParaRPr>
          </a:p>
          <a:p>
            <a:r>
              <a:rPr lang="en-US" b="0" i="0" dirty="0">
                <a:solidFill>
                  <a:srgbClr val="2E343C"/>
                </a:solidFill>
                <a:effectLst/>
                <a:latin typeface="Univers LT W01"/>
              </a:rPr>
              <a:t>The annual plan is a top down and bottom up process involving a dialogue between senior managers and project teams about the resources and time both available and needed to achieve the targets. </a:t>
            </a:r>
            <a:endParaRPr lang="en-US" dirty="0"/>
          </a:p>
        </p:txBody>
      </p:sp>
      <p:sp>
        <p:nvSpPr>
          <p:cNvPr id="4" name="Slide Number Placeholder 3"/>
          <p:cNvSpPr>
            <a:spLocks noGrp="1"/>
          </p:cNvSpPr>
          <p:nvPr>
            <p:ph type="sldNum" sz="quarter" idx="5"/>
          </p:nvPr>
        </p:nvSpPr>
        <p:spPr/>
        <p:txBody>
          <a:bodyPr/>
          <a:lstStyle/>
          <a:p>
            <a:fld id="{8607087D-60AF-4DA6-809C-C4FAE2328566}" type="slidenum">
              <a:rPr lang="en-US" smtClean="0"/>
              <a:t>19</a:t>
            </a:fld>
            <a:endParaRPr lang="en-US" dirty="0"/>
          </a:p>
        </p:txBody>
      </p:sp>
    </p:spTree>
    <p:extLst>
      <p:ext uri="{BB962C8B-B14F-4D97-AF65-F5344CB8AC3E}">
        <p14:creationId xmlns:p14="http://schemas.microsoft.com/office/powerpoint/2010/main" val="20644517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0" dirty="0">
                <a:solidFill>
                  <a:srgbClr val="001342"/>
                </a:solidFill>
                <a:latin typeface="Arial"/>
              </a:rPr>
              <a:t>Here is a brief description Parker’s Carbon Action Planning Process. </a:t>
            </a:r>
          </a:p>
          <a:p>
            <a:endParaRPr lang="en-US" sz="1200" b="0" kern="0" dirty="0">
              <a:solidFill>
                <a:srgbClr val="001342"/>
              </a:solidFill>
              <a:latin typeface="Arial"/>
            </a:endParaRPr>
          </a:p>
          <a:p>
            <a:r>
              <a:rPr lang="en-US" sz="3200" b="0" dirty="0">
                <a:solidFill>
                  <a:srgbClr val="001342"/>
                </a:solidFill>
              </a:rPr>
              <a:t>An Action Planning Process Includes:</a:t>
            </a:r>
          </a:p>
          <a:p>
            <a:pPr marL="457200" indent="-457200">
              <a:buFont typeface="Arial" panose="020B0604020202020204" pitchFamily="34" charset="0"/>
              <a:buChar char="•"/>
            </a:pPr>
            <a:r>
              <a:rPr lang="en-US" sz="3200" b="0" i="0" dirty="0">
                <a:solidFill>
                  <a:srgbClr val="232E4A"/>
                </a:solidFill>
                <a:effectLst/>
                <a:latin typeface="Muli"/>
              </a:rPr>
              <a:t>Ownership and accountability at each level of the organization.</a:t>
            </a:r>
            <a:endParaRPr lang="en-US" sz="3200" b="0" dirty="0">
              <a:solidFill>
                <a:srgbClr val="001342"/>
              </a:solidFill>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b="0" i="0" dirty="0">
                <a:solidFill>
                  <a:srgbClr val="232E4A"/>
                </a:solidFill>
                <a:effectLst/>
                <a:latin typeface="Muli"/>
              </a:rPr>
              <a:t>Assigning clear roles and responsibilities.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b="0" dirty="0">
                <a:solidFill>
                  <a:srgbClr val="001342"/>
                </a:solidFill>
                <a:cs typeface="Arial"/>
              </a:rPr>
              <a:t>Setting of </a:t>
            </a:r>
            <a:r>
              <a:rPr lang="en-US" sz="3200" b="0" dirty="0">
                <a:solidFill>
                  <a:srgbClr val="645950"/>
                </a:solidFill>
                <a:cs typeface="Arial"/>
              </a:rPr>
              <a:t>annual short-term targets calibrated to meet Parker’s long-term reduction.</a:t>
            </a:r>
          </a:p>
          <a:p>
            <a:endParaRPr lang="en-US" dirty="0"/>
          </a:p>
          <a:p>
            <a:r>
              <a:rPr lang="en-US" dirty="0"/>
              <a:t>The Action Plan execution includes: </a:t>
            </a:r>
          </a:p>
          <a:p>
            <a:pPr marL="171450" indent="-171450">
              <a:buFont typeface="Arial" panose="020B0604020202020204" pitchFamily="34" charset="0"/>
              <a:buChar char="•"/>
            </a:pPr>
            <a:r>
              <a:rPr lang="en-US" dirty="0"/>
              <a:t>Participating in energy climate action training.</a:t>
            </a:r>
          </a:p>
          <a:p>
            <a:pPr marL="171450" indent="-171450">
              <a:buFont typeface="Arial" panose="020B0604020202020204" pitchFamily="34" charset="0"/>
              <a:buChar char="•"/>
            </a:pPr>
            <a:r>
              <a:rPr lang="en-US" dirty="0"/>
              <a:t>Performing energy slash climate assessments, or treasure hunts designed to identify reduction opportunities </a:t>
            </a:r>
          </a:p>
          <a:p>
            <a:pPr marL="171450" indent="-171450">
              <a:buFont typeface="Arial" panose="020B0604020202020204" pitchFamily="34" charset="0"/>
              <a:buChar char="•"/>
            </a:pPr>
            <a:r>
              <a:rPr lang="en-US" sz="1200" b="0" dirty="0">
                <a:solidFill>
                  <a:srgbClr val="645950"/>
                </a:solidFill>
                <a:cs typeface="Arial"/>
              </a:rPr>
              <a:t>Each division should identify energy slash carbon reduction opportunities.</a:t>
            </a:r>
          </a:p>
          <a:p>
            <a:pPr marL="171450" indent="-171450">
              <a:buFont typeface="Arial" panose="020B0604020202020204" pitchFamily="34" charset="0"/>
              <a:buChar char="•"/>
            </a:pPr>
            <a:r>
              <a:rPr lang="en-US" sz="1200" b="0" dirty="0">
                <a:solidFill>
                  <a:srgbClr val="645950"/>
                </a:solidFill>
                <a:cs typeface="Arial"/>
              </a:rPr>
              <a:t>Having a list of shovel ready projects that can be chosen to meet the annual reduction goals. </a:t>
            </a:r>
            <a:endParaRPr lang="en-US" sz="1200" dirty="0">
              <a:solidFill>
                <a:srgbClr val="645950"/>
              </a:solidFill>
              <a:cs typeface="Arial"/>
            </a:endParaRPr>
          </a:p>
          <a:p>
            <a:pPr marL="171450" indent="-171450">
              <a:buFont typeface="Arial" panose="020B0604020202020204" pitchFamily="34" charset="0"/>
              <a:buChar char="•"/>
            </a:pPr>
            <a:endParaRPr lang="en-US" dirty="0"/>
          </a:p>
          <a:p>
            <a:endParaRPr lang="en-US" dirty="0"/>
          </a:p>
          <a:p>
            <a:r>
              <a:rPr lang="en-US" dirty="0"/>
              <a:t>Data and Performance management will include visual tools that are available for the team improvement boards that will track your annual progress toward your reduction goal. This data should be reported to your staff and reviewed on a normal cadence and corrective actions should be issued if the division gets off target. </a:t>
            </a:r>
          </a:p>
          <a:p>
            <a:endParaRPr lang="en-US" dirty="0"/>
          </a:p>
          <a:p>
            <a:r>
              <a:rPr lang="en-US" dirty="0"/>
              <a:t>The Process should be reviewed annually or more often if needed, the division should review the entire climate process for strengths and weaknesses and take corrective actions when appropriate.</a:t>
            </a:r>
          </a:p>
          <a:p>
            <a:endParaRPr lang="en-US" dirty="0"/>
          </a:p>
          <a:p>
            <a:r>
              <a:rPr lang="en-US" dirty="0"/>
              <a:t>Climate BARNS should be created to communicate a successful completion of a reduction opportunity. Division success should be celebrated. </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EFA549-913E-4317-A65B-8DB2AA28359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770951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dirty="0">
                <a:ln w="0"/>
                <a:solidFill>
                  <a:srgbClr val="001342"/>
                </a:solidFill>
                <a:ea typeface="+mj-ea"/>
                <a:cs typeface="+mj-cs"/>
              </a:rPr>
              <a:t>Site Climate Leader Accountability</a:t>
            </a:r>
          </a:p>
          <a:p>
            <a:pPr marL="0" indent="0">
              <a:buNone/>
            </a:pPr>
            <a:endParaRPr lang="en-US" sz="2968" b="0" dirty="0">
              <a:solidFill>
                <a:srgbClr val="001342"/>
              </a:solidFill>
            </a:endParaRPr>
          </a:p>
          <a:p>
            <a:pPr marL="0" indent="0">
              <a:buNone/>
            </a:pPr>
            <a:r>
              <a:rPr lang="en-US" sz="2968" b="0" dirty="0">
                <a:solidFill>
                  <a:srgbClr val="001342"/>
                </a:solidFill>
              </a:rPr>
              <a:t>Each division should have an annual reduction goal and enough projects to achieve this goal. </a:t>
            </a:r>
          </a:p>
          <a:p>
            <a:pPr marL="0" indent="0">
              <a:buNone/>
            </a:pPr>
            <a:endParaRPr lang="en-US" sz="2968" b="0" dirty="0">
              <a:solidFill>
                <a:srgbClr val="001342"/>
              </a:solidFill>
            </a:endParaRPr>
          </a:p>
          <a:p>
            <a:pPr marL="0" indent="0">
              <a:buNone/>
            </a:pPr>
            <a:r>
              <a:rPr lang="en-US" sz="2968" b="0" dirty="0">
                <a:solidFill>
                  <a:srgbClr val="001342"/>
                </a:solidFill>
              </a:rPr>
              <a:t>The Division </a:t>
            </a:r>
            <a:r>
              <a:rPr lang="en-US" sz="3298" b="0" dirty="0">
                <a:solidFill>
                  <a:srgbClr val="001342"/>
                </a:solidFill>
              </a:rPr>
              <a:t>Carbon Reduction Target should be at least 3% annually but can be adjusted based on the group and division plan. This reduction goal should be tied to efficiency projects that have been planed for completion in the current fiscal year. </a:t>
            </a:r>
          </a:p>
          <a:p>
            <a:pPr marL="0" indent="0">
              <a:buNone/>
            </a:pPr>
            <a:endParaRPr lang="en-US" sz="3298" b="0" dirty="0">
              <a:solidFill>
                <a:srgbClr val="001342"/>
              </a:solidFill>
            </a:endParaRPr>
          </a:p>
          <a:p>
            <a:pPr marL="0" indent="0">
              <a:buNone/>
            </a:pPr>
            <a:r>
              <a:rPr lang="en-US" sz="3298" b="0" dirty="0">
                <a:solidFill>
                  <a:srgbClr val="001342"/>
                </a:solidFill>
              </a:rPr>
              <a:t>A Climate leaders' task should be linked to achieving the Divisions carbon reduction goals and should include but are not limited to:</a:t>
            </a:r>
          </a:p>
          <a:p>
            <a:pPr marL="457200" indent="-457200">
              <a:buFont typeface="Arial" panose="020B0604020202020204" pitchFamily="34" charset="0"/>
              <a:buChar char="•"/>
            </a:pPr>
            <a:r>
              <a:rPr lang="en-US" sz="3298" b="0" dirty="0">
                <a:solidFill>
                  <a:srgbClr val="001342"/>
                </a:solidFill>
              </a:rPr>
              <a:t>Managing site team improvement board and activities tracking.</a:t>
            </a:r>
          </a:p>
          <a:p>
            <a:pPr marL="457200" indent="-457200">
              <a:buFont typeface="Arial" panose="020B0604020202020204" pitchFamily="34" charset="0"/>
              <a:buChar char="•"/>
            </a:pPr>
            <a:r>
              <a:rPr lang="en-US" sz="3298" b="0" dirty="0">
                <a:solidFill>
                  <a:srgbClr val="001342"/>
                </a:solidFill>
              </a:rPr>
              <a:t>Identifying and submit reduction opportunities into the project tracking system.  </a:t>
            </a:r>
          </a:p>
          <a:p>
            <a:pPr marL="457200" indent="-457200">
              <a:buFont typeface="Arial" panose="020B0604020202020204" pitchFamily="34" charset="0"/>
              <a:buChar char="•"/>
            </a:pPr>
            <a:r>
              <a:rPr lang="en-US" sz="3298" b="0" dirty="0">
                <a:solidFill>
                  <a:srgbClr val="001342"/>
                </a:solidFill>
              </a:rPr>
              <a:t>Making sure the projects assigned to the division are being completed.</a:t>
            </a:r>
          </a:p>
          <a:p>
            <a:pPr marL="457200" indent="-457200">
              <a:buFont typeface="Arial" panose="020B0604020202020204" pitchFamily="34" charset="0"/>
              <a:buChar char="•"/>
            </a:pPr>
            <a:r>
              <a:rPr lang="en-US" sz="3298" b="0" dirty="0">
                <a:solidFill>
                  <a:srgbClr val="001342"/>
                </a:solidFill>
              </a:rPr>
              <a:t>Overseeing the utility data collection and submittal into the Parker tools </a:t>
            </a:r>
          </a:p>
          <a:p>
            <a:pPr marL="457200" indent="-457200">
              <a:buFont typeface="Arial" panose="020B0604020202020204" pitchFamily="34" charset="0"/>
              <a:buChar char="•"/>
            </a:pPr>
            <a:r>
              <a:rPr lang="en-US" sz="3298" b="0" dirty="0">
                <a:solidFill>
                  <a:srgbClr val="001342"/>
                </a:solidFill>
              </a:rPr>
              <a:t>Executing corrective actions and or celebrate division successes. </a:t>
            </a:r>
          </a:p>
          <a:p>
            <a:pPr marL="0" indent="0">
              <a:buNone/>
            </a:pPr>
            <a:endParaRPr lang="en-US" sz="2968" b="0" dirty="0">
              <a:solidFill>
                <a:srgbClr val="001342"/>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968" b="0" dirty="0">
                <a:solidFill>
                  <a:srgbClr val="001342"/>
                </a:solidFill>
              </a:rPr>
              <a:t>The team members should Include </a:t>
            </a:r>
            <a:r>
              <a:rPr lang="en-US" sz="3298" b="0" dirty="0">
                <a:solidFill>
                  <a:srgbClr val="001342"/>
                </a:solidFill>
              </a:rPr>
              <a:t>EHS Leaders, Facility Managers Environmental HPT or Green Team Members. </a:t>
            </a:r>
          </a:p>
          <a:p>
            <a:endParaRPr lang="en-US" b="0" dirty="0"/>
          </a:p>
        </p:txBody>
      </p:sp>
      <p:sp>
        <p:nvSpPr>
          <p:cNvPr id="4" name="Slide Number Placeholder 3"/>
          <p:cNvSpPr>
            <a:spLocks noGrp="1"/>
          </p:cNvSpPr>
          <p:nvPr>
            <p:ph type="sldNum" sz="quarter" idx="5"/>
          </p:nvPr>
        </p:nvSpPr>
        <p:spPr/>
        <p:txBody>
          <a:bodyPr/>
          <a:lstStyle/>
          <a:p>
            <a:fld id="{6E8CED79-5B5B-4713-BAA2-E51FCCCB8834}" type="slidenum">
              <a:rPr lang="en-US" smtClean="0"/>
              <a:t>21</a:t>
            </a:fld>
            <a:endParaRPr lang="en-US" dirty="0"/>
          </a:p>
        </p:txBody>
      </p:sp>
    </p:spTree>
    <p:extLst>
      <p:ext uri="{BB962C8B-B14F-4D97-AF65-F5344CB8AC3E}">
        <p14:creationId xmlns:p14="http://schemas.microsoft.com/office/powerpoint/2010/main" val="41696839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dirty="0">
                <a:latin typeface="Arial" panose="020B0604020202020204" pitchFamily="34" charset="0"/>
                <a:cs typeface="Arial" panose="020B0604020202020204" pitchFamily="34" charset="0"/>
              </a:rPr>
              <a:t>Parker has developed a toolbox to help parker divisions obtain their carbon reduction goals. </a:t>
            </a:r>
          </a:p>
          <a:p>
            <a:endParaRPr lang="en-US" sz="1200" b="0" dirty="0">
              <a:latin typeface="Arial" panose="020B0604020202020204" pitchFamily="34" charset="0"/>
              <a:cs typeface="Arial" panose="020B0604020202020204" pitchFamily="34" charset="0"/>
            </a:endParaRPr>
          </a:p>
          <a:p>
            <a:r>
              <a:rPr lang="en-US" sz="1200" b="0" dirty="0">
                <a:latin typeface="Arial" panose="020B0604020202020204" pitchFamily="34" charset="0"/>
                <a:cs typeface="Arial" panose="020B0604020202020204" pitchFamily="34" charset="0"/>
              </a:rPr>
              <a:t>This toolbox is available on the companies SharePoint site under the EHS page.</a:t>
            </a:r>
          </a:p>
          <a:p>
            <a:endParaRPr lang="en-US" sz="1200" b="0" dirty="0">
              <a:latin typeface="Arial" panose="020B0604020202020204" pitchFamily="34" charset="0"/>
              <a:cs typeface="Arial" panose="020B0604020202020204" pitchFamily="34" charset="0"/>
            </a:endParaRPr>
          </a:p>
          <a:p>
            <a:r>
              <a:rPr lang="en-US" sz="1200" b="0" dirty="0">
                <a:latin typeface="Arial" panose="020B0604020202020204" pitchFamily="34" charset="0"/>
                <a:cs typeface="Arial" panose="020B0604020202020204" pitchFamily="34" charset="0"/>
              </a:rPr>
              <a:t>The toolbox has useful guidance on many different energy and carbon reduction topics.  </a:t>
            </a:r>
          </a:p>
          <a:p>
            <a:endParaRPr lang="en-US" sz="1200" b="0" dirty="0">
              <a:latin typeface="Arial" panose="020B0604020202020204" pitchFamily="34" charset="0"/>
              <a:cs typeface="Arial" panose="020B0604020202020204" pitchFamily="34" charset="0"/>
            </a:endParaRPr>
          </a:p>
          <a:p>
            <a:r>
              <a:rPr lang="en-US" sz="1200" b="0" dirty="0">
                <a:latin typeface="Arial" panose="020B0604020202020204" pitchFamily="34" charset="0"/>
                <a:cs typeface="Arial" panose="020B0604020202020204" pitchFamily="34" charset="0"/>
              </a:rPr>
              <a:t>The toolbox contains training resources, Climate &amp; Energy Reduction Tools, best practices and guidance documents to help identify reduction opportunities. </a:t>
            </a:r>
          </a:p>
          <a:p>
            <a:endParaRPr lang="en-US" dirty="0"/>
          </a:p>
        </p:txBody>
      </p:sp>
      <p:sp>
        <p:nvSpPr>
          <p:cNvPr id="4" name="Slide Number Placeholder 3"/>
          <p:cNvSpPr>
            <a:spLocks noGrp="1"/>
          </p:cNvSpPr>
          <p:nvPr>
            <p:ph type="sldNum" sz="quarter" idx="5"/>
          </p:nvPr>
        </p:nvSpPr>
        <p:spPr/>
        <p:txBody>
          <a:bodyPr/>
          <a:lstStyle/>
          <a:p>
            <a:fld id="{8607087D-60AF-4DA6-809C-C4FAE2328566}" type="slidenum">
              <a:rPr lang="en-US" smtClean="0"/>
              <a:t>22</a:t>
            </a:fld>
            <a:endParaRPr lang="en-US" dirty="0"/>
          </a:p>
        </p:txBody>
      </p:sp>
    </p:spTree>
    <p:extLst>
      <p:ext uri="{BB962C8B-B14F-4D97-AF65-F5344CB8AC3E}">
        <p14:creationId xmlns:p14="http://schemas.microsoft.com/office/powerpoint/2010/main" val="24383263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srgbClr val="001342"/>
                </a:solidFill>
                <a:latin typeface="+mn-lt"/>
              </a:rPr>
              <a:t>Climate Action Training and Awareness</a:t>
            </a:r>
            <a:endParaRPr lang="en-US" dirty="0"/>
          </a:p>
          <a:p>
            <a:endParaRPr lang="en-US" dirty="0"/>
          </a:p>
          <a:p>
            <a:r>
              <a:rPr lang="en-US" dirty="0"/>
              <a:t>Parker currently has orientation training for all employees. The objective of the employee orientation is to make all Parker team members aware of Parker’s  climate action ambitions and actions that are being implemented. </a:t>
            </a:r>
          </a:p>
          <a:p>
            <a:endParaRPr lang="en-US" dirty="0"/>
          </a:p>
          <a:p>
            <a:r>
              <a:rPr lang="en-US" dirty="0"/>
              <a:t>Parker also has a leadership training module that is geared towards Parker carbon and energy leaders as well as Parker’s business leaders. This would include Group Staff, Division Staff, EHS Leaders and Energy Leaders.</a:t>
            </a:r>
          </a:p>
          <a:p>
            <a:endParaRPr lang="en-US" dirty="0"/>
          </a:p>
          <a:p>
            <a:r>
              <a:rPr lang="en-US" dirty="0"/>
              <a:t>The most comprehensive training resource is our Climate slash Energy Bootcamp. This Bootcamp is a recorded course that can be accessed anytime but is also scheduled for two annual live sessions. One in the fall and another in the spring. </a:t>
            </a:r>
          </a:p>
          <a:p>
            <a:endParaRPr lang="en-US" dirty="0"/>
          </a:p>
          <a:p>
            <a:r>
              <a:rPr lang="en-US" dirty="0"/>
              <a:t>The content of the bootcamp is geared towards the team members working on the division carbon reductions. This would include Facility Managers, EHS Leaders, Environmental HPT members and others directly involved with the division’s carbon and energy reduction. </a:t>
            </a:r>
          </a:p>
        </p:txBody>
      </p:sp>
      <p:sp>
        <p:nvSpPr>
          <p:cNvPr id="4" name="Slide Number Placeholder 3"/>
          <p:cNvSpPr>
            <a:spLocks noGrp="1"/>
          </p:cNvSpPr>
          <p:nvPr>
            <p:ph type="sldNum" sz="quarter" idx="5"/>
          </p:nvPr>
        </p:nvSpPr>
        <p:spPr/>
        <p:txBody>
          <a:bodyPr/>
          <a:lstStyle/>
          <a:p>
            <a:fld id="{8607087D-60AF-4DA6-809C-C4FAE2328566}" type="slidenum">
              <a:rPr lang="en-US" smtClean="0"/>
              <a:t>23</a:t>
            </a:fld>
            <a:endParaRPr lang="en-US" dirty="0"/>
          </a:p>
        </p:txBody>
      </p:sp>
    </p:spTree>
    <p:extLst>
      <p:ext uri="{BB962C8B-B14F-4D97-AF65-F5344CB8AC3E}">
        <p14:creationId xmlns:p14="http://schemas.microsoft.com/office/powerpoint/2010/main" val="19709925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Carbon reduction tracking has been </a:t>
            </a:r>
            <a:r>
              <a:rPr lang="en-US" sz="1200" dirty="0">
                <a:solidFill>
                  <a:srgbClr val="001342"/>
                </a:solidFill>
                <a:latin typeface="Calibri" panose="020F0502020204030204" pitchFamily="34" charset="0"/>
                <a:cs typeface="Calibri" panose="020F0502020204030204" pitchFamily="34" charset="0"/>
              </a:rPr>
              <a:t>added as an Environmental Metric to the Site Tracking Center.</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rgbClr val="001342"/>
                </a:solidFill>
                <a:latin typeface="Calibri" panose="020F0502020204030204" pitchFamily="34" charset="0"/>
                <a:cs typeface="Calibri" panose="020F0502020204030204" pitchFamily="34" charset="0"/>
              </a:rPr>
              <a:t>The chart tracks carbon reduction from completed efficiency projects vs the annual reduction goal. </a:t>
            </a:r>
          </a:p>
        </p:txBody>
      </p:sp>
      <p:sp>
        <p:nvSpPr>
          <p:cNvPr id="4" name="Slide Number Placeholder 3"/>
          <p:cNvSpPr>
            <a:spLocks noGrp="1"/>
          </p:cNvSpPr>
          <p:nvPr>
            <p:ph type="sldNum" sz="quarter" idx="5"/>
          </p:nvPr>
        </p:nvSpPr>
        <p:spPr/>
        <p:txBody>
          <a:bodyPr/>
          <a:lstStyle/>
          <a:p>
            <a:fld id="{8607087D-60AF-4DA6-809C-C4FAE2328566}" type="slidenum">
              <a:rPr lang="en-US" smtClean="0"/>
              <a:t>24</a:t>
            </a:fld>
            <a:endParaRPr lang="en-US" dirty="0"/>
          </a:p>
        </p:txBody>
      </p:sp>
    </p:spTree>
    <p:extLst>
      <p:ext uri="{BB962C8B-B14F-4D97-AF65-F5344CB8AC3E}">
        <p14:creationId xmlns:p14="http://schemas.microsoft.com/office/powerpoint/2010/main" val="402895147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Parker Climate Scorecard</a:t>
            </a:r>
          </a:p>
          <a:p>
            <a:endParaRPr lang="en-US" dirty="0"/>
          </a:p>
          <a:p>
            <a:r>
              <a:rPr lang="en-US" dirty="0"/>
              <a:t>Parker measures climate reduction progress at the enterprise level by using a rolling 12-month total. </a:t>
            </a:r>
          </a:p>
          <a:p>
            <a:endParaRPr lang="en-US" dirty="0"/>
          </a:p>
          <a:p>
            <a:r>
              <a:rPr lang="en-US" dirty="0"/>
              <a:t>This Scorecard is updated every quarter.</a:t>
            </a:r>
          </a:p>
          <a:p>
            <a:endParaRPr lang="en-US" dirty="0"/>
          </a:p>
          <a:p>
            <a:r>
              <a:rPr lang="en-US" dirty="0"/>
              <a:t>Data lags one quarter to give us time to collect the utility invoices.</a:t>
            </a:r>
          </a:p>
        </p:txBody>
      </p:sp>
      <p:sp>
        <p:nvSpPr>
          <p:cNvPr id="4" name="Slide Number Placeholder 3"/>
          <p:cNvSpPr>
            <a:spLocks noGrp="1"/>
          </p:cNvSpPr>
          <p:nvPr>
            <p:ph type="sldNum" sz="quarter" idx="5"/>
          </p:nvPr>
        </p:nvSpPr>
        <p:spPr/>
        <p:txBody>
          <a:bodyPr/>
          <a:lstStyle/>
          <a:p>
            <a:fld id="{8607087D-60AF-4DA6-809C-C4FAE2328566}" type="slidenum">
              <a:rPr lang="en-US" smtClean="0"/>
              <a:t>25</a:t>
            </a:fld>
            <a:endParaRPr lang="en-US" dirty="0"/>
          </a:p>
        </p:txBody>
      </p:sp>
    </p:spTree>
    <p:extLst>
      <p:ext uri="{BB962C8B-B14F-4D97-AF65-F5344CB8AC3E}">
        <p14:creationId xmlns:p14="http://schemas.microsoft.com/office/powerpoint/2010/main" val="115344995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spc="223" dirty="0">
                <a:solidFill>
                  <a:srgbClr val="001342"/>
                </a:solidFill>
                <a:latin typeface="Arial" panose="020B0604020202020204" pitchFamily="34" charset="0"/>
                <a:cs typeface="Arial" panose="020B0604020202020204" pitchFamily="34" charset="0"/>
              </a:rPr>
              <a:t>Project Tracking at Parker</a:t>
            </a:r>
          </a:p>
          <a:p>
            <a:endParaRPr lang="en-US" sz="1200" dirty="0">
              <a:latin typeface="Arial" panose="020B0604020202020204" pitchFamily="34" charset="0"/>
              <a:cs typeface="Arial" panose="020B0604020202020204" pitchFamily="34" charset="0"/>
            </a:endParaRPr>
          </a:p>
          <a:p>
            <a:r>
              <a:rPr lang="en-US" sz="1200" dirty="0">
                <a:latin typeface="Arial" panose="020B0604020202020204" pitchFamily="34" charset="0"/>
                <a:cs typeface="Arial" panose="020B0604020202020204" pitchFamily="34" charset="0"/>
              </a:rPr>
              <a:t>All Climate &amp; Energy projects should be entered into the tracker as soon as they have been identified.</a:t>
            </a:r>
          </a:p>
          <a:p>
            <a:endParaRPr lang="en-US" sz="1200" dirty="0">
              <a:latin typeface="Arial" panose="020B0604020202020204" pitchFamily="34" charset="0"/>
              <a:cs typeface="Arial" panose="020B0604020202020204" pitchFamily="34" charset="0"/>
            </a:endParaRPr>
          </a:p>
          <a:p>
            <a:r>
              <a:rPr lang="en-US" sz="1200" dirty="0">
                <a:latin typeface="Arial" panose="020B0604020202020204" pitchFamily="34" charset="0"/>
                <a:cs typeface="Arial" panose="020B0604020202020204" pitchFamily="34" charset="0"/>
              </a:rPr>
              <a:t>Each climate project will be tracked until the project is completed. </a:t>
            </a:r>
          </a:p>
        </p:txBody>
      </p:sp>
      <p:sp>
        <p:nvSpPr>
          <p:cNvPr id="4" name="Slide Number Placeholder 3"/>
          <p:cNvSpPr>
            <a:spLocks noGrp="1"/>
          </p:cNvSpPr>
          <p:nvPr>
            <p:ph type="sldNum" sz="quarter" idx="5"/>
          </p:nvPr>
        </p:nvSpPr>
        <p:spPr/>
        <p:txBody>
          <a:bodyPr/>
          <a:lstStyle/>
          <a:p>
            <a:fld id="{8607087D-60AF-4DA6-809C-C4FAE2328566}" type="slidenum">
              <a:rPr lang="en-US" smtClean="0"/>
              <a:t>26</a:t>
            </a:fld>
            <a:endParaRPr lang="en-US" dirty="0"/>
          </a:p>
        </p:txBody>
      </p:sp>
    </p:spTree>
    <p:extLst>
      <p:ext uri="{BB962C8B-B14F-4D97-AF65-F5344CB8AC3E}">
        <p14:creationId xmlns:p14="http://schemas.microsoft.com/office/powerpoint/2010/main" val="42169901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a:xfrm>
            <a:off x="208471" y="4359033"/>
            <a:ext cx="6760415" cy="4979638"/>
          </a:xfrm>
          <a:prstGeom prst="rect">
            <a:avLst/>
          </a:prstGeom>
        </p:spPr>
        <p:txBody>
          <a:bodyPr/>
          <a:lstStyle/>
          <a:p>
            <a:r>
              <a:rPr lang="en-US" dirty="0"/>
              <a:t>The next section will cover what you can do to help Parker reduce its carbon footprint.</a:t>
            </a:r>
          </a:p>
        </p:txBody>
      </p:sp>
    </p:spTree>
    <p:extLst>
      <p:ext uri="{BB962C8B-B14F-4D97-AF65-F5344CB8AC3E}">
        <p14:creationId xmlns:p14="http://schemas.microsoft.com/office/powerpoint/2010/main" val="376272533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Join a climate HPT and help your site and division reduce their carbon footprint through collaboration with other Parker team members.  </a:t>
            </a:r>
          </a:p>
        </p:txBody>
      </p:sp>
      <p:sp>
        <p:nvSpPr>
          <p:cNvPr id="4" name="Slide Number Placeholder 3"/>
          <p:cNvSpPr>
            <a:spLocks noGrp="1"/>
          </p:cNvSpPr>
          <p:nvPr>
            <p:ph type="sldNum" sz="quarter" idx="5"/>
          </p:nvPr>
        </p:nvSpPr>
        <p:spPr/>
        <p:txBody>
          <a:bodyPr/>
          <a:lstStyle/>
          <a:p>
            <a:fld id="{8607087D-60AF-4DA6-809C-C4FAE2328566}" type="slidenum">
              <a:rPr lang="en-US" smtClean="0"/>
              <a:t>28</a:t>
            </a:fld>
            <a:endParaRPr lang="en-US" dirty="0"/>
          </a:p>
        </p:txBody>
      </p:sp>
    </p:spTree>
    <p:extLst>
      <p:ext uri="{BB962C8B-B14F-4D97-AF65-F5344CB8AC3E}">
        <p14:creationId xmlns:p14="http://schemas.microsoft.com/office/powerpoint/2010/main" val="263237319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Turn Out the Lights</a:t>
            </a:r>
          </a:p>
          <a:p>
            <a:endParaRPr lang="en-US" dirty="0"/>
          </a:p>
          <a:p>
            <a:r>
              <a:rPr lang="en-US" dirty="0"/>
              <a:t>Make use of natural light from windows and skylights. Don’t rely on artificial light when it’s bright outside – save it for gloomy days and dark evenings.</a:t>
            </a:r>
          </a:p>
          <a:p>
            <a:endParaRPr lang="en-US" dirty="0"/>
          </a:p>
          <a:p>
            <a:r>
              <a:rPr lang="en-US" dirty="0"/>
              <a:t>Don’t leave lights on in unoccupied rooms. It should go without saying but remind fellow team members to do their part. </a:t>
            </a:r>
          </a:p>
          <a:p>
            <a:endParaRPr lang="en-US" dirty="0"/>
          </a:p>
          <a:p>
            <a:r>
              <a:rPr lang="en-US" dirty="0"/>
              <a:t>Alternatively, ask your maintenance teams to install occupancy monitoring sensors and automate lighting controls in conference rooms, offices and common areas. </a:t>
            </a:r>
          </a:p>
          <a:p>
            <a:endParaRPr lang="en-US" dirty="0"/>
          </a:p>
        </p:txBody>
      </p:sp>
      <p:sp>
        <p:nvSpPr>
          <p:cNvPr id="4" name="Slide Number Placeholder 3"/>
          <p:cNvSpPr>
            <a:spLocks noGrp="1"/>
          </p:cNvSpPr>
          <p:nvPr>
            <p:ph type="sldNum" sz="quarter" idx="5"/>
          </p:nvPr>
        </p:nvSpPr>
        <p:spPr/>
        <p:txBody>
          <a:bodyPr/>
          <a:lstStyle/>
          <a:p>
            <a:fld id="{8607087D-60AF-4DA6-809C-C4FAE2328566}" type="slidenum">
              <a:rPr lang="en-US" smtClean="0"/>
              <a:t>29</a:t>
            </a:fld>
            <a:endParaRPr lang="en-US" dirty="0"/>
          </a:p>
        </p:txBody>
      </p:sp>
    </p:spTree>
    <p:extLst>
      <p:ext uri="{BB962C8B-B14F-4D97-AF65-F5344CB8AC3E}">
        <p14:creationId xmlns:p14="http://schemas.microsoft.com/office/powerpoint/2010/main" val="6012869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Switch OFF Equipment When Not in Use</a:t>
            </a:r>
          </a:p>
          <a:p>
            <a:endParaRPr lang="en-US" b="0" i="0" u="none" strike="noStrike" dirty="0">
              <a:solidFill>
                <a:srgbClr val="4AB95A"/>
              </a:solidFill>
              <a:effectLst/>
              <a:latin typeface="Raleway" pitchFamily="2" charset="0"/>
            </a:endParaRPr>
          </a:p>
          <a:p>
            <a:r>
              <a:rPr lang="en-US" b="0" i="0" u="none" strike="noStrike" dirty="0">
                <a:solidFill>
                  <a:srgbClr val="4AB95A"/>
                </a:solidFill>
                <a:effectLst/>
                <a:latin typeface="Raleway" pitchFamily="2" charset="0"/>
              </a:rPr>
              <a:t>Just like with lights, make sure that you switch off and un- plug all equipment when not in use.</a:t>
            </a:r>
            <a:endParaRPr lang="en-US" dirty="0"/>
          </a:p>
        </p:txBody>
      </p:sp>
      <p:sp>
        <p:nvSpPr>
          <p:cNvPr id="4" name="Slide Number Placeholder 3"/>
          <p:cNvSpPr>
            <a:spLocks noGrp="1"/>
          </p:cNvSpPr>
          <p:nvPr>
            <p:ph type="sldNum" sz="quarter" idx="5"/>
          </p:nvPr>
        </p:nvSpPr>
        <p:spPr/>
        <p:txBody>
          <a:bodyPr/>
          <a:lstStyle/>
          <a:p>
            <a:fld id="{8607087D-60AF-4DA6-809C-C4FAE2328566}" type="slidenum">
              <a:rPr lang="en-US" smtClean="0"/>
              <a:t>30</a:t>
            </a:fld>
            <a:endParaRPr lang="en-US" dirty="0"/>
          </a:p>
        </p:txBody>
      </p:sp>
    </p:spTree>
    <p:extLst>
      <p:ext uri="{BB962C8B-B14F-4D97-AF65-F5344CB8AC3E}">
        <p14:creationId xmlns:p14="http://schemas.microsoft.com/office/powerpoint/2010/main" val="385047583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200" dirty="0"/>
              <a:t>Report Compressor Air Leaks to Maintenance</a:t>
            </a:r>
          </a:p>
          <a:p>
            <a:pPr algn="l"/>
            <a:endParaRPr lang="en-US" b="0" i="0" dirty="0">
              <a:solidFill>
                <a:srgbClr val="333333"/>
              </a:solidFill>
              <a:effectLst/>
              <a:latin typeface="Georgia" panose="02040502050405020303" pitchFamily="18" charset="0"/>
            </a:endParaRPr>
          </a:p>
          <a:p>
            <a:pPr algn="l"/>
            <a:r>
              <a:rPr lang="en-US" b="0" i="0" dirty="0">
                <a:solidFill>
                  <a:srgbClr val="333333"/>
                </a:solidFill>
                <a:effectLst/>
                <a:latin typeface="Georgia" panose="02040502050405020303" pitchFamily="18" charset="0"/>
              </a:rPr>
              <a:t>Leaks can be a significant source of wasted energy in an industrial compressed air system, sometimes wasting 20-30% of a compressor's output. A typical plant that has not been well maintained will likely have a leak rate equal to 20% of total compressed air production capacity. </a:t>
            </a:r>
            <a:endParaRPr lang="en-US" b="0" i="0" u="none" strike="noStrike" dirty="0">
              <a:solidFill>
                <a:srgbClr val="4AB95A"/>
              </a:solidFill>
              <a:effectLst/>
              <a:latin typeface="Raleway" pitchFamily="2" charset="0"/>
            </a:endParaRPr>
          </a:p>
        </p:txBody>
      </p:sp>
      <p:sp>
        <p:nvSpPr>
          <p:cNvPr id="4" name="Slide Number Placeholder 3"/>
          <p:cNvSpPr>
            <a:spLocks noGrp="1"/>
          </p:cNvSpPr>
          <p:nvPr>
            <p:ph type="sldNum" sz="quarter" idx="5"/>
          </p:nvPr>
        </p:nvSpPr>
        <p:spPr/>
        <p:txBody>
          <a:bodyPr/>
          <a:lstStyle/>
          <a:p>
            <a:fld id="{8607087D-60AF-4DA6-809C-C4FAE2328566}" type="slidenum">
              <a:rPr lang="en-US" smtClean="0"/>
              <a:t>31</a:t>
            </a:fld>
            <a:endParaRPr lang="en-US" dirty="0"/>
          </a:p>
        </p:txBody>
      </p:sp>
    </p:spTree>
    <p:extLst>
      <p:ext uri="{BB962C8B-B14F-4D97-AF65-F5344CB8AC3E}">
        <p14:creationId xmlns:p14="http://schemas.microsoft.com/office/powerpoint/2010/main" val="422406162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Choose Laptops Over Desktops</a:t>
            </a:r>
          </a:p>
          <a:p>
            <a:endParaRPr lang="en-US" b="0" i="0" u="none" strike="noStrike" dirty="0">
              <a:solidFill>
                <a:srgbClr val="4AB95A"/>
              </a:solidFill>
              <a:effectLst/>
              <a:latin typeface="Raleway" pitchFamily="2" charset="0"/>
            </a:endParaRPr>
          </a:p>
          <a:p>
            <a:r>
              <a:rPr lang="en-US" b="0" i="0" u="none" strike="noStrike" dirty="0">
                <a:solidFill>
                  <a:srgbClr val="4AB95A"/>
                </a:solidFill>
                <a:effectLst/>
                <a:latin typeface="Raleway" pitchFamily="2" charset="0"/>
              </a:rPr>
              <a:t>Laptops typically consume less energy compared to desktops, so keep this in mind when choosing your workplace equipment. Opt for laptops whenever possible</a:t>
            </a:r>
            <a:r>
              <a:rPr lang="en-US" b="0" i="0" dirty="0">
                <a:solidFill>
                  <a:srgbClr val="7F7F7F"/>
                </a:solidFill>
                <a:effectLst/>
                <a:latin typeface="Raleway" pitchFamily="2" charset="0"/>
              </a:rPr>
              <a:t>.</a:t>
            </a:r>
            <a:endParaRPr lang="en-US" dirty="0"/>
          </a:p>
        </p:txBody>
      </p:sp>
      <p:sp>
        <p:nvSpPr>
          <p:cNvPr id="4" name="Slide Number Placeholder 3"/>
          <p:cNvSpPr>
            <a:spLocks noGrp="1"/>
          </p:cNvSpPr>
          <p:nvPr>
            <p:ph type="sldNum" sz="quarter" idx="5"/>
          </p:nvPr>
        </p:nvSpPr>
        <p:spPr/>
        <p:txBody>
          <a:bodyPr/>
          <a:lstStyle/>
          <a:p>
            <a:fld id="{8607087D-60AF-4DA6-809C-C4FAE2328566}" type="slidenum">
              <a:rPr lang="en-US" smtClean="0"/>
              <a:t>32</a:t>
            </a:fld>
            <a:endParaRPr lang="en-US" dirty="0"/>
          </a:p>
        </p:txBody>
      </p:sp>
    </p:spTree>
    <p:extLst>
      <p:ext uri="{BB962C8B-B14F-4D97-AF65-F5344CB8AC3E}">
        <p14:creationId xmlns:p14="http://schemas.microsoft.com/office/powerpoint/2010/main" val="206040897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u="none" strike="noStrike" dirty="0">
                <a:solidFill>
                  <a:srgbClr val="4AB95A"/>
                </a:solidFill>
                <a:effectLst/>
                <a:latin typeface="Raleway" pitchFamily="2" charset="0"/>
              </a:rPr>
              <a:t>Advise everyone to put their computers in hibernation mode if they take a break or go to a meeting. This applies to any situation when a team member won’t be using it for a long period of time.</a:t>
            </a:r>
          </a:p>
          <a:p>
            <a:endParaRPr lang="en-US" b="0" i="0" u="none" strike="noStrike" dirty="0">
              <a:solidFill>
                <a:srgbClr val="4AB95A"/>
              </a:solidFill>
              <a:effectLst/>
              <a:latin typeface="Raleway" pitchFamily="2" charset="0"/>
            </a:endParaRPr>
          </a:p>
          <a:p>
            <a:r>
              <a:rPr lang="en-US" b="0" i="0" u="none" strike="noStrike" dirty="0">
                <a:solidFill>
                  <a:srgbClr val="4AB95A"/>
                </a:solidFill>
                <a:effectLst/>
                <a:latin typeface="Raleway" pitchFamily="2" charset="0"/>
              </a:rPr>
              <a:t>The hibernation feature in computers allows users to save existing work as it is and continue working at the exact same point upon return.</a:t>
            </a:r>
            <a:endParaRPr lang="en-US" dirty="0"/>
          </a:p>
        </p:txBody>
      </p:sp>
      <p:sp>
        <p:nvSpPr>
          <p:cNvPr id="4" name="Slide Number Placeholder 3"/>
          <p:cNvSpPr>
            <a:spLocks noGrp="1"/>
          </p:cNvSpPr>
          <p:nvPr>
            <p:ph type="sldNum" sz="quarter" idx="5"/>
          </p:nvPr>
        </p:nvSpPr>
        <p:spPr/>
        <p:txBody>
          <a:bodyPr/>
          <a:lstStyle/>
          <a:p>
            <a:fld id="{8607087D-60AF-4DA6-809C-C4FAE2328566}" type="slidenum">
              <a:rPr lang="en-US" smtClean="0"/>
              <a:t>33</a:t>
            </a:fld>
            <a:endParaRPr lang="en-US" dirty="0"/>
          </a:p>
        </p:txBody>
      </p:sp>
    </p:spTree>
    <p:extLst>
      <p:ext uri="{BB962C8B-B14F-4D97-AF65-F5344CB8AC3E}">
        <p14:creationId xmlns:p14="http://schemas.microsoft.com/office/powerpoint/2010/main" val="315019531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Print Only When Necessary</a:t>
            </a:r>
            <a:endParaRPr lang="en-US" b="0" i="0" u="none" strike="noStrike" dirty="0">
              <a:solidFill>
                <a:srgbClr val="4AB95A"/>
              </a:solidFill>
              <a:effectLst/>
              <a:latin typeface="Raleway" pitchFamily="2" charset="0"/>
            </a:endParaRPr>
          </a:p>
          <a:p>
            <a:endParaRPr lang="en-US" b="0" i="0" u="none" strike="noStrike" dirty="0">
              <a:solidFill>
                <a:srgbClr val="4AB95A"/>
              </a:solidFill>
              <a:effectLst/>
              <a:latin typeface="Raleway" pitchFamily="2" charset="0"/>
            </a:endParaRPr>
          </a:p>
          <a:p>
            <a:r>
              <a:rPr lang="en-US" b="0" i="0" u="none" strike="noStrike" dirty="0">
                <a:solidFill>
                  <a:srgbClr val="4AB95A"/>
                </a:solidFill>
                <a:effectLst/>
                <a:latin typeface="Raleway" pitchFamily="2" charset="0"/>
              </a:rPr>
              <a:t>Avoid printing files that can be sent via email. There are many ways you can share or store important files today.</a:t>
            </a:r>
          </a:p>
          <a:p>
            <a:endParaRPr lang="en-US" b="0" i="0" u="none" strike="noStrike" dirty="0">
              <a:solidFill>
                <a:srgbClr val="4AB95A"/>
              </a:solidFill>
              <a:effectLst/>
              <a:latin typeface="Raleway" pitchFamily="2" charset="0"/>
            </a:endParaRPr>
          </a:p>
          <a:p>
            <a:r>
              <a:rPr lang="en-US" b="0" i="0" u="none" strike="noStrike" dirty="0">
                <a:solidFill>
                  <a:srgbClr val="4AB95A"/>
                </a:solidFill>
                <a:effectLst/>
                <a:latin typeface="Raleway" pitchFamily="2" charset="0"/>
              </a:rPr>
              <a:t>Modern technology gives you a ton of options, including cloud storage, email clients and even ped drives if you insist.</a:t>
            </a:r>
          </a:p>
          <a:p>
            <a:endParaRPr lang="en-US" b="0" i="0" u="none" strike="noStrike" dirty="0">
              <a:solidFill>
                <a:srgbClr val="4AB95A"/>
              </a:solidFill>
              <a:effectLst/>
              <a:latin typeface="Raleway" pitchFamily="2" charset="0"/>
            </a:endParaRPr>
          </a:p>
          <a:p>
            <a:r>
              <a:rPr lang="en-US" b="0" i="0" u="none" strike="noStrike" dirty="0">
                <a:solidFill>
                  <a:srgbClr val="4AB95A"/>
                </a:solidFill>
                <a:effectLst/>
                <a:latin typeface="Raleway" pitchFamily="2" charset="0"/>
              </a:rPr>
              <a:t>Aside from reducing paper wastage, this also helps cut the total amount of energy consumed by the printer.</a:t>
            </a:r>
            <a:endParaRPr lang="en-US" dirty="0"/>
          </a:p>
        </p:txBody>
      </p:sp>
      <p:sp>
        <p:nvSpPr>
          <p:cNvPr id="4" name="Slide Number Placeholder 3"/>
          <p:cNvSpPr>
            <a:spLocks noGrp="1"/>
          </p:cNvSpPr>
          <p:nvPr>
            <p:ph type="sldNum" sz="quarter" idx="5"/>
          </p:nvPr>
        </p:nvSpPr>
        <p:spPr/>
        <p:txBody>
          <a:bodyPr/>
          <a:lstStyle/>
          <a:p>
            <a:fld id="{8607087D-60AF-4DA6-809C-C4FAE2328566}" type="slidenum">
              <a:rPr lang="en-US" smtClean="0"/>
              <a:t>34</a:t>
            </a:fld>
            <a:endParaRPr lang="en-US" dirty="0"/>
          </a:p>
        </p:txBody>
      </p:sp>
    </p:spTree>
    <p:extLst>
      <p:ext uri="{BB962C8B-B14F-4D97-AF65-F5344CB8AC3E}">
        <p14:creationId xmlns:p14="http://schemas.microsoft.com/office/powerpoint/2010/main" val="38818804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Control your Heating and Cooling</a:t>
            </a:r>
            <a:endParaRPr lang="en-US" b="0" i="0" u="none" strike="noStrike" dirty="0">
              <a:solidFill>
                <a:srgbClr val="4AB95A"/>
              </a:solidFill>
              <a:effectLst/>
              <a:latin typeface="Raleway" pitchFamily="2" charset="0"/>
            </a:endParaRPr>
          </a:p>
          <a:p>
            <a:endParaRPr lang="en-US" b="0" i="0" u="none" strike="noStrike" dirty="0">
              <a:solidFill>
                <a:srgbClr val="4AB95A"/>
              </a:solidFill>
              <a:effectLst/>
              <a:latin typeface="Raleway" pitchFamily="2" charset="0"/>
            </a:endParaRPr>
          </a:p>
          <a:p>
            <a:r>
              <a:rPr lang="en-US" b="0" i="0" u="none" strike="noStrike" dirty="0">
                <a:solidFill>
                  <a:srgbClr val="4AB95A"/>
                </a:solidFill>
                <a:effectLst/>
                <a:latin typeface="Raleway" pitchFamily="2" charset="0"/>
              </a:rPr>
              <a:t>Meet with staff to set acceptable temperature set points for your thermostats and enforce its use. </a:t>
            </a:r>
          </a:p>
          <a:p>
            <a:endParaRPr lang="en-US" b="0" i="0" u="none" strike="noStrike" dirty="0">
              <a:solidFill>
                <a:srgbClr val="4AB95A"/>
              </a:solidFill>
              <a:effectLst/>
              <a:latin typeface="Raleway" pitchFamily="2" charset="0"/>
            </a:endParaRPr>
          </a:p>
          <a:p>
            <a:r>
              <a:rPr lang="en-US" b="0" i="0" u="none" strike="noStrike" dirty="0">
                <a:solidFill>
                  <a:srgbClr val="4AB95A"/>
                </a:solidFill>
                <a:effectLst/>
                <a:latin typeface="Raleway" pitchFamily="2" charset="0"/>
              </a:rPr>
              <a:t>Simple things like keeping doors and windows closed while heating is on also helps prevent wasting energy because open doors and windows allow heated air to escape and cold air to come in.</a:t>
            </a:r>
          </a:p>
          <a:p>
            <a:endParaRPr lang="en-US" b="0" i="0" u="none" strike="noStrike" dirty="0">
              <a:solidFill>
                <a:srgbClr val="4AB95A"/>
              </a:solidFill>
              <a:effectLst/>
              <a:latin typeface="Raleway" pitchFamily="2" charset="0"/>
            </a:endParaRPr>
          </a:p>
          <a:p>
            <a:r>
              <a:rPr lang="en-US" b="0" i="0" u="none" strike="noStrike" dirty="0">
                <a:solidFill>
                  <a:srgbClr val="4AB95A"/>
                </a:solidFill>
                <a:effectLst/>
                <a:latin typeface="Raleway" pitchFamily="2" charset="0"/>
              </a:rPr>
              <a:t>Also, make sure that your ventilation ducts are not being blocked as this affects the device efficiency.</a:t>
            </a:r>
          </a:p>
          <a:p>
            <a:endParaRPr lang="en-US" b="0" i="0" u="none" strike="noStrike" dirty="0">
              <a:solidFill>
                <a:srgbClr val="4AB95A"/>
              </a:solidFill>
              <a:effectLst/>
              <a:latin typeface="Raleway" pitchFamily="2" charset="0"/>
            </a:endParaRPr>
          </a:p>
          <a:p>
            <a:r>
              <a:rPr lang="en-US" b="0" i="0" u="none" strike="noStrike" dirty="0">
                <a:solidFill>
                  <a:srgbClr val="4AB95A"/>
                </a:solidFill>
                <a:effectLst/>
                <a:latin typeface="Raleway" pitchFamily="2" charset="0"/>
              </a:rPr>
              <a:t>There is no need to heat or cool down corridors and storerooms since they are not being used all day. Focus on the areas that are frequented by Parker team members and areas where they spend the most of their time.</a:t>
            </a:r>
          </a:p>
        </p:txBody>
      </p:sp>
      <p:sp>
        <p:nvSpPr>
          <p:cNvPr id="4" name="Slide Number Placeholder 3"/>
          <p:cNvSpPr>
            <a:spLocks noGrp="1"/>
          </p:cNvSpPr>
          <p:nvPr>
            <p:ph type="sldNum" sz="quarter" idx="5"/>
          </p:nvPr>
        </p:nvSpPr>
        <p:spPr/>
        <p:txBody>
          <a:bodyPr/>
          <a:lstStyle/>
          <a:p>
            <a:fld id="{8607087D-60AF-4DA6-809C-C4FAE2328566}" type="slidenum">
              <a:rPr lang="en-US" smtClean="0"/>
              <a:t>35</a:t>
            </a:fld>
            <a:endParaRPr lang="en-US" dirty="0"/>
          </a:p>
        </p:txBody>
      </p:sp>
    </p:spTree>
    <p:extLst>
      <p:ext uri="{BB962C8B-B14F-4D97-AF65-F5344CB8AC3E}">
        <p14:creationId xmlns:p14="http://schemas.microsoft.com/office/powerpoint/2010/main" val="225691585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a:xfrm>
            <a:off x="208471" y="4359033"/>
            <a:ext cx="6760415" cy="4979638"/>
          </a:xfrm>
          <a:prstGeom prst="rect">
            <a:avLst/>
          </a:prstGeom>
        </p:spPr>
        <p:txBody>
          <a:bodyPr/>
          <a:lstStyle/>
          <a:p>
            <a:r>
              <a:rPr lang="en-US" dirty="0"/>
              <a:t>This is the end of the presentation.</a:t>
            </a:r>
          </a:p>
          <a:p>
            <a:endParaRPr lang="en-US" dirty="0"/>
          </a:p>
          <a:p>
            <a:r>
              <a:rPr lang="en-US" dirty="0"/>
              <a:t>Thank you for your attention.</a:t>
            </a:r>
          </a:p>
        </p:txBody>
      </p:sp>
    </p:spTree>
    <p:extLst>
      <p:ext uri="{BB962C8B-B14F-4D97-AF65-F5344CB8AC3E}">
        <p14:creationId xmlns:p14="http://schemas.microsoft.com/office/powerpoint/2010/main" val="21907195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29" name="Rectangle 5"/>
          <p:cNvSpPr>
            <a:spLocks noGrp="1" noChangeArrowheads="1"/>
          </p:cNvSpPr>
          <p:nvPr>
            <p:ph type="subTitle" idx="1"/>
          </p:nvPr>
        </p:nvSpPr>
        <p:spPr>
          <a:xfrm>
            <a:off x="1005205" y="2764508"/>
            <a:ext cx="18596293" cy="1884892"/>
          </a:xfrm>
        </p:spPr>
        <p:txBody>
          <a:bodyPr/>
          <a:lstStyle>
            <a:lvl1pPr marL="0" indent="0">
              <a:buFont typeface="Times" pitchFamily="-16" charset="0"/>
              <a:buNone/>
              <a:defRPr sz="4617" b="1"/>
            </a:lvl1pPr>
          </a:lstStyle>
          <a:p>
            <a:r>
              <a:rPr lang="en-US"/>
              <a:t>Click to edit Master subtitle style</a:t>
            </a:r>
          </a:p>
        </p:txBody>
      </p:sp>
      <p:sp>
        <p:nvSpPr>
          <p:cNvPr id="1026" name="Rectangle 2"/>
          <p:cNvSpPr>
            <a:spLocks noChangeArrowheads="1"/>
          </p:cNvSpPr>
          <p:nvPr/>
        </p:nvSpPr>
        <p:spPr bwMode="auto">
          <a:xfrm>
            <a:off x="0" y="0"/>
            <a:ext cx="20104100" cy="2513189"/>
          </a:xfrm>
          <a:prstGeom prst="rect">
            <a:avLst/>
          </a:prstGeom>
          <a:solidFill>
            <a:srgbClr val="070C3C"/>
          </a:solidFill>
          <a:ln w="9525">
            <a:solidFill>
              <a:schemeClr val="tx1"/>
            </a:solidFill>
            <a:miter lim="800000"/>
            <a:headEnd/>
            <a:tailEnd/>
          </a:ln>
          <a:effectLst/>
        </p:spPr>
        <p:txBody>
          <a:bodyPr wrap="none" anchor="ctr"/>
          <a:lstStyle/>
          <a:p>
            <a:endParaRPr lang="en-US" sz="2968" dirty="0"/>
          </a:p>
        </p:txBody>
      </p:sp>
      <p:sp>
        <p:nvSpPr>
          <p:cNvPr id="1034" name="Rectangle 10"/>
          <p:cNvSpPr>
            <a:spLocks noChangeArrowheads="1"/>
          </p:cNvSpPr>
          <p:nvPr/>
        </p:nvSpPr>
        <p:spPr bwMode="auto">
          <a:xfrm>
            <a:off x="0" y="10817184"/>
            <a:ext cx="20104100" cy="502638"/>
          </a:xfrm>
          <a:prstGeom prst="rect">
            <a:avLst/>
          </a:prstGeom>
          <a:solidFill>
            <a:srgbClr val="FFB91D"/>
          </a:solidFill>
          <a:ln w="9525">
            <a:noFill/>
            <a:miter lim="800000"/>
            <a:headEnd/>
            <a:tailEnd/>
          </a:ln>
          <a:effectLst/>
        </p:spPr>
        <p:txBody>
          <a:bodyPr wrap="none" anchor="ctr"/>
          <a:lstStyle/>
          <a:p>
            <a:endParaRPr lang="en-US" sz="2968" dirty="0"/>
          </a:p>
        </p:txBody>
      </p:sp>
      <p:sp>
        <p:nvSpPr>
          <p:cNvPr id="1041" name="Rectangle 17"/>
          <p:cNvSpPr>
            <a:spLocks noGrp="1" noChangeArrowheads="1"/>
          </p:cNvSpPr>
          <p:nvPr>
            <p:ph type="ctrTitle" sz="quarter"/>
          </p:nvPr>
        </p:nvSpPr>
        <p:spPr>
          <a:xfrm>
            <a:off x="1005205" y="376978"/>
            <a:ext cx="18596293" cy="2136211"/>
          </a:xfrm>
        </p:spPr>
        <p:txBody>
          <a:bodyPr/>
          <a:lstStyle>
            <a:lvl1pPr>
              <a:defRPr>
                <a:solidFill>
                  <a:schemeClr val="bg1"/>
                </a:solidFill>
              </a:defRPr>
            </a:lvl1pPr>
          </a:lstStyle>
          <a:p>
            <a:r>
              <a:rPr lang="en-US"/>
              <a:t>Click to edit Master title style</a:t>
            </a:r>
          </a:p>
        </p:txBody>
      </p:sp>
      <p:sp>
        <p:nvSpPr>
          <p:cNvPr id="1042" name="Text Box 18"/>
          <p:cNvSpPr txBox="1">
            <a:spLocks noChangeArrowheads="1"/>
          </p:cNvSpPr>
          <p:nvPr/>
        </p:nvSpPr>
        <p:spPr bwMode="auto">
          <a:xfrm>
            <a:off x="-303655" y="6911270"/>
            <a:ext cx="12062462" cy="549061"/>
          </a:xfrm>
          <a:prstGeom prst="rect">
            <a:avLst/>
          </a:prstGeom>
          <a:noFill/>
          <a:ln w="9525">
            <a:noFill/>
            <a:miter lim="800000"/>
            <a:headEnd/>
            <a:tailEnd/>
          </a:ln>
          <a:effectLst/>
        </p:spPr>
        <p:txBody>
          <a:bodyPr>
            <a:spAutoFit/>
          </a:bodyPr>
          <a:lstStyle/>
          <a:p>
            <a:pPr>
              <a:spcBef>
                <a:spcPct val="50000"/>
              </a:spcBef>
            </a:pPr>
            <a:endParaRPr lang="en-US" sz="2968" dirty="0"/>
          </a:p>
        </p:txBody>
      </p:sp>
      <p:sp>
        <p:nvSpPr>
          <p:cNvPr id="1047" name="Rectangle 23"/>
          <p:cNvSpPr>
            <a:spLocks noGrp="1" noChangeArrowheads="1"/>
          </p:cNvSpPr>
          <p:nvPr>
            <p:ph type="dt" sz="quarter" idx="2"/>
          </p:nvPr>
        </p:nvSpPr>
        <p:spPr bwMode="auto">
          <a:xfrm>
            <a:off x="14819796" y="10157472"/>
            <a:ext cx="4781704" cy="753957"/>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r">
              <a:defRPr sz="2638" b="1">
                <a:latin typeface="+mn-lt"/>
              </a:defRPr>
            </a:lvl1pPr>
          </a:lstStyle>
          <a:p>
            <a:fld id="{FB469A34-B900-499C-A595-984814213E5D}" type="datetimeFigureOut">
              <a:rPr lang="en-US" smtClean="0"/>
              <a:t>8/3/2022</a:t>
            </a:fld>
            <a:endParaRPr lang="en-US" dirty="0"/>
          </a:p>
        </p:txBody>
      </p:sp>
      <p:sp>
        <p:nvSpPr>
          <p:cNvPr id="1048" name="Rectangle 24"/>
          <p:cNvSpPr>
            <a:spLocks noGrp="1" noChangeArrowheads="1"/>
          </p:cNvSpPr>
          <p:nvPr>
            <p:ph type="ftr" sz="quarter" idx="3"/>
          </p:nvPr>
        </p:nvSpPr>
        <p:spPr bwMode="auto">
          <a:xfrm>
            <a:off x="1019168" y="6934834"/>
            <a:ext cx="9032883" cy="2212129"/>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defRPr sz="2638">
                <a:latin typeface="+mn-lt"/>
              </a:defRPr>
            </a:lvl1pPr>
          </a:lstStyle>
          <a:p>
            <a:endParaRPr lang="en-US" dirty="0"/>
          </a:p>
        </p:txBody>
      </p:sp>
      <p:pic>
        <p:nvPicPr>
          <p:cNvPr id="3" name="Picture 2">
            <a:extLst>
              <a:ext uri="{FF2B5EF4-FFF2-40B4-BE49-F238E27FC236}">
                <a16:creationId xmlns:a16="http://schemas.microsoft.com/office/drawing/2014/main" id="{86DA35AD-8B95-4719-881F-A2BC85E00E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4257" y="4882772"/>
            <a:ext cx="3858419" cy="1463146"/>
          </a:xfrm>
          <a:prstGeom prst="rect">
            <a:avLst/>
          </a:prstGeom>
        </p:spPr>
      </p:pic>
      <p:pic>
        <p:nvPicPr>
          <p:cNvPr id="5" name="Picture 4">
            <a:extLst>
              <a:ext uri="{FF2B5EF4-FFF2-40B4-BE49-F238E27FC236}">
                <a16:creationId xmlns:a16="http://schemas.microsoft.com/office/drawing/2014/main" id="{D4424982-A677-41AF-8C96-C8501082D7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780" y="10268240"/>
            <a:ext cx="5647425" cy="301583"/>
          </a:xfrm>
          <a:prstGeom prst="rect">
            <a:avLst/>
          </a:prstGeom>
        </p:spPr>
      </p:pic>
    </p:spTree>
    <p:extLst>
      <p:ext uri="{BB962C8B-B14F-4D97-AF65-F5344CB8AC3E}">
        <p14:creationId xmlns:p14="http://schemas.microsoft.com/office/powerpoint/2010/main" val="17371552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3"/>
          <p:cNvSpPr>
            <a:spLocks noGrp="1"/>
          </p:cNvSpPr>
          <p:nvPr>
            <p:ph type="sldNum" sz="quarter" idx="10"/>
          </p:nvPr>
        </p:nvSpPr>
        <p:spPr/>
        <p:txBody>
          <a:bodyPr/>
          <a:lstStyle>
            <a:lvl1pPr>
              <a:defRPr/>
            </a:lvl1pPr>
          </a:lstStyle>
          <a:p>
            <a:fld id="{A483D8F0-669B-4E58-A60F-1306D6E9E6F1}" type="slidenum">
              <a:rPr lang="en-US" smtClean="0"/>
              <a:t>‹#›</a:t>
            </a:fld>
            <a:endParaRPr lang="en-US" dirty="0"/>
          </a:p>
        </p:txBody>
      </p:sp>
    </p:spTree>
    <p:extLst>
      <p:ext uri="{BB962C8B-B14F-4D97-AF65-F5344CB8AC3E}">
        <p14:creationId xmlns:p14="http://schemas.microsoft.com/office/powerpoint/2010/main" val="5045997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88085" y="7267307"/>
            <a:ext cx="17088485" cy="2246163"/>
          </a:xfrm>
        </p:spPr>
        <p:txBody>
          <a:bodyPr/>
          <a:lstStyle>
            <a:lvl1pPr algn="l">
              <a:defRPr sz="6596" b="1" cap="all"/>
            </a:lvl1pPr>
          </a:lstStyle>
          <a:p>
            <a:r>
              <a:rPr lang="en-US"/>
              <a:t>Click to edit Master title style</a:t>
            </a:r>
          </a:p>
        </p:txBody>
      </p:sp>
      <p:sp>
        <p:nvSpPr>
          <p:cNvPr id="3" name="Text Placeholder 2"/>
          <p:cNvSpPr>
            <a:spLocks noGrp="1"/>
          </p:cNvSpPr>
          <p:nvPr>
            <p:ph type="body" idx="1"/>
          </p:nvPr>
        </p:nvSpPr>
        <p:spPr>
          <a:xfrm>
            <a:off x="1588085" y="4793386"/>
            <a:ext cx="17088485" cy="2473919"/>
          </a:xfrm>
        </p:spPr>
        <p:txBody>
          <a:bodyPr anchor="b"/>
          <a:lstStyle>
            <a:lvl1pPr marL="0" indent="0">
              <a:buNone/>
              <a:defRPr sz="3298"/>
            </a:lvl1pPr>
            <a:lvl2pPr marL="753923" indent="0">
              <a:buNone/>
              <a:defRPr sz="2968"/>
            </a:lvl2pPr>
            <a:lvl3pPr marL="1507846" indent="0">
              <a:buNone/>
              <a:defRPr sz="2638"/>
            </a:lvl3pPr>
            <a:lvl4pPr marL="2261768" indent="0">
              <a:buNone/>
              <a:defRPr sz="2309"/>
            </a:lvl4pPr>
            <a:lvl5pPr marL="3015691" indent="0">
              <a:buNone/>
              <a:defRPr sz="2309"/>
            </a:lvl5pPr>
            <a:lvl6pPr marL="3769614" indent="0">
              <a:buNone/>
              <a:defRPr sz="2309"/>
            </a:lvl6pPr>
            <a:lvl7pPr marL="4523537" indent="0">
              <a:buNone/>
              <a:defRPr sz="2309"/>
            </a:lvl7pPr>
            <a:lvl8pPr marL="5277460" indent="0">
              <a:buNone/>
              <a:defRPr sz="2309"/>
            </a:lvl8pPr>
            <a:lvl9pPr marL="6031382" indent="0">
              <a:buNone/>
              <a:defRPr sz="2309"/>
            </a:lvl9pPr>
          </a:lstStyle>
          <a:p>
            <a:pPr lvl="0"/>
            <a:r>
              <a:rPr lang="en-US"/>
              <a:t>Click to edit Master text styles</a:t>
            </a:r>
          </a:p>
        </p:txBody>
      </p:sp>
      <p:sp>
        <p:nvSpPr>
          <p:cNvPr id="4" name="Slide Number Placeholder 3"/>
          <p:cNvSpPr>
            <a:spLocks noGrp="1"/>
          </p:cNvSpPr>
          <p:nvPr>
            <p:ph type="sldNum" sz="quarter" idx="10"/>
          </p:nvPr>
        </p:nvSpPr>
        <p:spPr/>
        <p:txBody>
          <a:bodyPr/>
          <a:lstStyle>
            <a:lvl1pPr>
              <a:defRPr/>
            </a:lvl1pPr>
          </a:lstStyle>
          <a:p>
            <a:fld id="{A483D8F0-669B-4E58-A60F-1306D6E9E6F1}" type="slidenum">
              <a:rPr lang="en-US" smtClean="0"/>
              <a:t>‹#›</a:t>
            </a:fld>
            <a:endParaRPr lang="en-US" dirty="0"/>
          </a:p>
        </p:txBody>
      </p:sp>
    </p:spTree>
    <p:extLst>
      <p:ext uri="{BB962C8B-B14F-4D97-AF65-F5344CB8AC3E}">
        <p14:creationId xmlns:p14="http://schemas.microsoft.com/office/powerpoint/2010/main" val="7447688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005205" y="2764508"/>
            <a:ext cx="8795544" cy="6785610"/>
          </a:xfrm>
        </p:spPr>
        <p:txBody>
          <a:bodyPr/>
          <a:lstStyle>
            <a:lvl1pPr>
              <a:defRPr sz="4617"/>
            </a:lvl1pPr>
            <a:lvl2pPr>
              <a:defRPr sz="3958"/>
            </a:lvl2pPr>
            <a:lvl3pPr>
              <a:defRPr sz="3298"/>
            </a:lvl3pPr>
            <a:lvl4pPr>
              <a:defRPr sz="2968"/>
            </a:lvl4pPr>
            <a:lvl5pPr>
              <a:defRPr sz="2968"/>
            </a:lvl5pPr>
            <a:lvl6pPr>
              <a:defRPr sz="2968"/>
            </a:lvl6pPr>
            <a:lvl7pPr>
              <a:defRPr sz="2968"/>
            </a:lvl7pPr>
            <a:lvl8pPr>
              <a:defRPr sz="2968"/>
            </a:lvl8pPr>
            <a:lvl9pPr>
              <a:defRPr sz="296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0135817" y="2764508"/>
            <a:ext cx="8795544" cy="6785610"/>
          </a:xfrm>
        </p:spPr>
        <p:txBody>
          <a:bodyPr/>
          <a:lstStyle>
            <a:lvl1pPr>
              <a:defRPr sz="4617"/>
            </a:lvl1pPr>
            <a:lvl2pPr>
              <a:defRPr sz="3958"/>
            </a:lvl2pPr>
            <a:lvl3pPr>
              <a:defRPr sz="3298"/>
            </a:lvl3pPr>
            <a:lvl4pPr>
              <a:defRPr sz="2968"/>
            </a:lvl4pPr>
            <a:lvl5pPr>
              <a:defRPr sz="2968"/>
            </a:lvl5pPr>
            <a:lvl6pPr>
              <a:defRPr sz="2968"/>
            </a:lvl6pPr>
            <a:lvl7pPr>
              <a:defRPr sz="2968"/>
            </a:lvl7pPr>
            <a:lvl8pPr>
              <a:defRPr sz="2968"/>
            </a:lvl8pPr>
            <a:lvl9pPr>
              <a:defRPr sz="296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4"/>
          <p:cNvSpPr>
            <a:spLocks noGrp="1"/>
          </p:cNvSpPr>
          <p:nvPr>
            <p:ph type="sldNum" sz="quarter" idx="10"/>
          </p:nvPr>
        </p:nvSpPr>
        <p:spPr/>
        <p:txBody>
          <a:bodyPr/>
          <a:lstStyle>
            <a:lvl1pPr>
              <a:defRPr/>
            </a:lvl1pPr>
          </a:lstStyle>
          <a:p>
            <a:fld id="{A483D8F0-669B-4E58-A60F-1306D6E9E6F1}" type="slidenum">
              <a:rPr lang="en-US" smtClean="0"/>
              <a:t>‹#›</a:t>
            </a:fld>
            <a:endParaRPr lang="en-US" dirty="0"/>
          </a:p>
        </p:txBody>
      </p:sp>
    </p:spTree>
    <p:extLst>
      <p:ext uri="{BB962C8B-B14F-4D97-AF65-F5344CB8AC3E}">
        <p14:creationId xmlns:p14="http://schemas.microsoft.com/office/powerpoint/2010/main" val="9789387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05205" y="452898"/>
            <a:ext cx="18093690" cy="1884892"/>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005206" y="2531515"/>
            <a:ext cx="8882802" cy="1055015"/>
          </a:xfrm>
        </p:spPr>
        <p:txBody>
          <a:bodyPr anchor="b"/>
          <a:lstStyle>
            <a:lvl1pPr marL="0" indent="0">
              <a:buNone/>
              <a:defRPr sz="3958" b="1"/>
            </a:lvl1pPr>
            <a:lvl2pPr marL="753923" indent="0">
              <a:buNone/>
              <a:defRPr sz="3298" b="1"/>
            </a:lvl2pPr>
            <a:lvl3pPr marL="1507846" indent="0">
              <a:buNone/>
              <a:defRPr sz="2968" b="1"/>
            </a:lvl3pPr>
            <a:lvl4pPr marL="2261768" indent="0">
              <a:buNone/>
              <a:defRPr sz="2638" b="1"/>
            </a:lvl4pPr>
            <a:lvl5pPr marL="3015691" indent="0">
              <a:buNone/>
              <a:defRPr sz="2638" b="1"/>
            </a:lvl5pPr>
            <a:lvl6pPr marL="3769614" indent="0">
              <a:buNone/>
              <a:defRPr sz="2638" b="1"/>
            </a:lvl6pPr>
            <a:lvl7pPr marL="4523537" indent="0">
              <a:buNone/>
              <a:defRPr sz="2638" b="1"/>
            </a:lvl7pPr>
            <a:lvl8pPr marL="5277460" indent="0">
              <a:buNone/>
              <a:defRPr sz="2638" b="1"/>
            </a:lvl8pPr>
            <a:lvl9pPr marL="6031382" indent="0">
              <a:buNone/>
              <a:defRPr sz="2638" b="1"/>
            </a:lvl9pPr>
          </a:lstStyle>
          <a:p>
            <a:pPr lvl="0"/>
            <a:r>
              <a:rPr lang="en-US"/>
              <a:t>Click to edit Master text styles</a:t>
            </a:r>
          </a:p>
        </p:txBody>
      </p:sp>
      <p:sp>
        <p:nvSpPr>
          <p:cNvPr id="4" name="Content Placeholder 3"/>
          <p:cNvSpPr>
            <a:spLocks noGrp="1"/>
          </p:cNvSpPr>
          <p:nvPr>
            <p:ph sz="half" idx="2"/>
          </p:nvPr>
        </p:nvSpPr>
        <p:spPr>
          <a:xfrm>
            <a:off x="1005206" y="3586530"/>
            <a:ext cx="8882802" cy="6515967"/>
          </a:xfrm>
        </p:spPr>
        <p:txBody>
          <a:bodyPr/>
          <a:lstStyle>
            <a:lvl1pPr>
              <a:defRPr sz="3958"/>
            </a:lvl1pPr>
            <a:lvl2pPr>
              <a:defRPr sz="3298"/>
            </a:lvl2pPr>
            <a:lvl3pPr>
              <a:defRPr sz="2968"/>
            </a:lvl3pPr>
            <a:lvl4pPr>
              <a:defRPr sz="2638"/>
            </a:lvl4pPr>
            <a:lvl5pPr>
              <a:defRPr sz="2638"/>
            </a:lvl5pPr>
            <a:lvl6pPr>
              <a:defRPr sz="2638"/>
            </a:lvl6pPr>
            <a:lvl7pPr>
              <a:defRPr sz="2638"/>
            </a:lvl7pPr>
            <a:lvl8pPr>
              <a:defRPr sz="2638"/>
            </a:lvl8pPr>
            <a:lvl9pPr>
              <a:defRPr sz="263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0212607" y="2531515"/>
            <a:ext cx="8886291" cy="1055015"/>
          </a:xfrm>
        </p:spPr>
        <p:txBody>
          <a:bodyPr anchor="b"/>
          <a:lstStyle>
            <a:lvl1pPr marL="0" indent="0">
              <a:buNone/>
              <a:defRPr sz="3958" b="1"/>
            </a:lvl1pPr>
            <a:lvl2pPr marL="753923" indent="0">
              <a:buNone/>
              <a:defRPr sz="3298" b="1"/>
            </a:lvl2pPr>
            <a:lvl3pPr marL="1507846" indent="0">
              <a:buNone/>
              <a:defRPr sz="2968" b="1"/>
            </a:lvl3pPr>
            <a:lvl4pPr marL="2261768" indent="0">
              <a:buNone/>
              <a:defRPr sz="2638" b="1"/>
            </a:lvl4pPr>
            <a:lvl5pPr marL="3015691" indent="0">
              <a:buNone/>
              <a:defRPr sz="2638" b="1"/>
            </a:lvl5pPr>
            <a:lvl6pPr marL="3769614" indent="0">
              <a:buNone/>
              <a:defRPr sz="2638" b="1"/>
            </a:lvl6pPr>
            <a:lvl7pPr marL="4523537" indent="0">
              <a:buNone/>
              <a:defRPr sz="2638" b="1"/>
            </a:lvl7pPr>
            <a:lvl8pPr marL="5277460" indent="0">
              <a:buNone/>
              <a:defRPr sz="2638" b="1"/>
            </a:lvl8pPr>
            <a:lvl9pPr marL="6031382" indent="0">
              <a:buNone/>
              <a:defRPr sz="2638" b="1"/>
            </a:lvl9pPr>
          </a:lstStyle>
          <a:p>
            <a:pPr lvl="0"/>
            <a:r>
              <a:rPr lang="en-US"/>
              <a:t>Click to edit Master text styles</a:t>
            </a:r>
          </a:p>
        </p:txBody>
      </p:sp>
      <p:sp>
        <p:nvSpPr>
          <p:cNvPr id="6" name="Content Placeholder 5"/>
          <p:cNvSpPr>
            <a:spLocks noGrp="1"/>
          </p:cNvSpPr>
          <p:nvPr>
            <p:ph sz="quarter" idx="4"/>
          </p:nvPr>
        </p:nvSpPr>
        <p:spPr>
          <a:xfrm>
            <a:off x="10212607" y="3586530"/>
            <a:ext cx="8886291" cy="6515967"/>
          </a:xfrm>
        </p:spPr>
        <p:txBody>
          <a:bodyPr/>
          <a:lstStyle>
            <a:lvl1pPr>
              <a:defRPr sz="3958"/>
            </a:lvl1pPr>
            <a:lvl2pPr>
              <a:defRPr sz="3298"/>
            </a:lvl2pPr>
            <a:lvl3pPr>
              <a:defRPr sz="2968"/>
            </a:lvl3pPr>
            <a:lvl4pPr>
              <a:defRPr sz="2638"/>
            </a:lvl4pPr>
            <a:lvl5pPr>
              <a:defRPr sz="2638"/>
            </a:lvl5pPr>
            <a:lvl6pPr>
              <a:defRPr sz="2638"/>
            </a:lvl6pPr>
            <a:lvl7pPr>
              <a:defRPr sz="2638"/>
            </a:lvl7pPr>
            <a:lvl8pPr>
              <a:defRPr sz="2638"/>
            </a:lvl8pPr>
            <a:lvl9pPr>
              <a:defRPr sz="263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0"/>
          </p:nvPr>
        </p:nvSpPr>
        <p:spPr/>
        <p:txBody>
          <a:bodyPr/>
          <a:lstStyle>
            <a:lvl1pPr>
              <a:defRPr/>
            </a:lvl1pPr>
          </a:lstStyle>
          <a:p>
            <a:fld id="{A483D8F0-669B-4E58-A60F-1306D6E9E6F1}" type="slidenum">
              <a:rPr lang="en-US" smtClean="0"/>
              <a:t>‹#›</a:t>
            </a:fld>
            <a:endParaRPr lang="en-US" dirty="0"/>
          </a:p>
        </p:txBody>
      </p:sp>
    </p:spTree>
    <p:extLst>
      <p:ext uri="{BB962C8B-B14F-4D97-AF65-F5344CB8AC3E}">
        <p14:creationId xmlns:p14="http://schemas.microsoft.com/office/powerpoint/2010/main" val="9913233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Slide Number Placeholder 2"/>
          <p:cNvSpPr>
            <a:spLocks noGrp="1"/>
          </p:cNvSpPr>
          <p:nvPr>
            <p:ph type="sldNum" sz="quarter" idx="10"/>
          </p:nvPr>
        </p:nvSpPr>
        <p:spPr/>
        <p:txBody>
          <a:bodyPr/>
          <a:lstStyle>
            <a:lvl1pPr>
              <a:defRPr/>
            </a:lvl1pPr>
          </a:lstStyle>
          <a:p>
            <a:fld id="{A483D8F0-669B-4E58-A60F-1306D6E9E6F1}" type="slidenum">
              <a:rPr lang="en-US" smtClean="0"/>
              <a:t>‹#›</a:t>
            </a:fld>
            <a:endParaRPr lang="en-US" dirty="0"/>
          </a:p>
        </p:txBody>
      </p:sp>
    </p:spTree>
    <p:extLst>
      <p:ext uri="{BB962C8B-B14F-4D97-AF65-F5344CB8AC3E}">
        <p14:creationId xmlns:p14="http://schemas.microsoft.com/office/powerpoint/2010/main" val="3611007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fld id="{A483D8F0-669B-4E58-A60F-1306D6E9E6F1}" type="slidenum">
              <a:rPr lang="en-US" smtClean="0"/>
              <a:t>‹#›</a:t>
            </a:fld>
            <a:endParaRPr lang="en-US" dirty="0"/>
          </a:p>
        </p:txBody>
      </p:sp>
    </p:spTree>
    <p:extLst>
      <p:ext uri="{BB962C8B-B14F-4D97-AF65-F5344CB8AC3E}">
        <p14:creationId xmlns:p14="http://schemas.microsoft.com/office/powerpoint/2010/main" val="42131154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5207" y="450279"/>
            <a:ext cx="6614110" cy="1916307"/>
          </a:xfrm>
        </p:spPr>
        <p:txBody>
          <a:bodyPr anchor="b"/>
          <a:lstStyle>
            <a:lvl1pPr algn="l">
              <a:defRPr sz="3298" b="1"/>
            </a:lvl1pPr>
          </a:lstStyle>
          <a:p>
            <a:r>
              <a:rPr lang="en-US"/>
              <a:t>Click to edit Master title style</a:t>
            </a:r>
          </a:p>
        </p:txBody>
      </p:sp>
      <p:sp>
        <p:nvSpPr>
          <p:cNvPr id="3" name="Content Placeholder 2"/>
          <p:cNvSpPr>
            <a:spLocks noGrp="1"/>
          </p:cNvSpPr>
          <p:nvPr>
            <p:ph idx="1"/>
          </p:nvPr>
        </p:nvSpPr>
        <p:spPr>
          <a:xfrm>
            <a:off x="7860145" y="450282"/>
            <a:ext cx="11238751" cy="9652217"/>
          </a:xfrm>
        </p:spPr>
        <p:txBody>
          <a:bodyPr/>
          <a:lstStyle>
            <a:lvl1pPr>
              <a:defRPr sz="5277"/>
            </a:lvl1pPr>
            <a:lvl2pPr>
              <a:defRPr sz="4617"/>
            </a:lvl2pPr>
            <a:lvl3pPr>
              <a:defRPr sz="3958"/>
            </a:lvl3pPr>
            <a:lvl4pPr>
              <a:defRPr sz="3298"/>
            </a:lvl4pPr>
            <a:lvl5pPr>
              <a:defRPr sz="3298"/>
            </a:lvl5pPr>
            <a:lvl6pPr>
              <a:defRPr sz="3298"/>
            </a:lvl6pPr>
            <a:lvl7pPr>
              <a:defRPr sz="3298"/>
            </a:lvl7pPr>
            <a:lvl8pPr>
              <a:defRPr sz="3298"/>
            </a:lvl8pPr>
            <a:lvl9pPr>
              <a:defRPr sz="329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005207" y="2366589"/>
            <a:ext cx="6614110" cy="7735910"/>
          </a:xfrm>
        </p:spPr>
        <p:txBody>
          <a:bodyPr/>
          <a:lstStyle>
            <a:lvl1pPr marL="0" indent="0">
              <a:buNone/>
              <a:defRPr sz="2309"/>
            </a:lvl1pPr>
            <a:lvl2pPr marL="753923" indent="0">
              <a:buNone/>
              <a:defRPr sz="1979"/>
            </a:lvl2pPr>
            <a:lvl3pPr marL="1507846" indent="0">
              <a:buNone/>
              <a:defRPr sz="1649"/>
            </a:lvl3pPr>
            <a:lvl4pPr marL="2261768" indent="0">
              <a:buNone/>
              <a:defRPr sz="1484"/>
            </a:lvl4pPr>
            <a:lvl5pPr marL="3015691" indent="0">
              <a:buNone/>
              <a:defRPr sz="1484"/>
            </a:lvl5pPr>
            <a:lvl6pPr marL="3769614" indent="0">
              <a:buNone/>
              <a:defRPr sz="1484"/>
            </a:lvl6pPr>
            <a:lvl7pPr marL="4523537" indent="0">
              <a:buNone/>
              <a:defRPr sz="1484"/>
            </a:lvl7pPr>
            <a:lvl8pPr marL="5277460" indent="0">
              <a:buNone/>
              <a:defRPr sz="1484"/>
            </a:lvl8pPr>
            <a:lvl9pPr marL="6031382" indent="0">
              <a:buNone/>
              <a:defRPr sz="1484"/>
            </a:lvl9pPr>
          </a:lstStyle>
          <a:p>
            <a:pPr lvl="0"/>
            <a:r>
              <a:rPr lang="en-US"/>
              <a:t>Click to edit Master text styles</a:t>
            </a:r>
          </a:p>
        </p:txBody>
      </p:sp>
      <p:sp>
        <p:nvSpPr>
          <p:cNvPr id="5" name="Slide Number Placeholder 4"/>
          <p:cNvSpPr>
            <a:spLocks noGrp="1"/>
          </p:cNvSpPr>
          <p:nvPr>
            <p:ph type="sldNum" sz="quarter" idx="10"/>
          </p:nvPr>
        </p:nvSpPr>
        <p:spPr/>
        <p:txBody>
          <a:bodyPr/>
          <a:lstStyle>
            <a:lvl1pPr>
              <a:defRPr/>
            </a:lvl1pPr>
          </a:lstStyle>
          <a:p>
            <a:fld id="{A483D8F0-669B-4E58-A60F-1306D6E9E6F1}" type="slidenum">
              <a:rPr lang="en-US" smtClean="0"/>
              <a:t>‹#›</a:t>
            </a:fld>
            <a:endParaRPr lang="en-US" dirty="0"/>
          </a:p>
        </p:txBody>
      </p:sp>
    </p:spTree>
    <p:extLst>
      <p:ext uri="{BB962C8B-B14F-4D97-AF65-F5344CB8AC3E}">
        <p14:creationId xmlns:p14="http://schemas.microsoft.com/office/powerpoint/2010/main" val="42649799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940544" y="7916545"/>
            <a:ext cx="12062460" cy="934593"/>
          </a:xfrm>
        </p:spPr>
        <p:txBody>
          <a:bodyPr anchor="b"/>
          <a:lstStyle>
            <a:lvl1pPr algn="l">
              <a:defRPr sz="3298" b="1"/>
            </a:lvl1pPr>
          </a:lstStyle>
          <a:p>
            <a:r>
              <a:rPr lang="en-US"/>
              <a:t>Click to edit Master title style</a:t>
            </a:r>
          </a:p>
        </p:txBody>
      </p:sp>
      <p:sp>
        <p:nvSpPr>
          <p:cNvPr id="3" name="Picture Placeholder 2"/>
          <p:cNvSpPr>
            <a:spLocks noGrp="1"/>
          </p:cNvSpPr>
          <p:nvPr>
            <p:ph type="pic" idx="1"/>
          </p:nvPr>
        </p:nvSpPr>
        <p:spPr>
          <a:xfrm>
            <a:off x="3940544" y="1010511"/>
            <a:ext cx="12062460" cy="6785610"/>
          </a:xfrm>
        </p:spPr>
        <p:txBody>
          <a:bodyPr/>
          <a:lstStyle>
            <a:lvl1pPr marL="0" indent="0">
              <a:buNone/>
              <a:defRPr sz="5277"/>
            </a:lvl1pPr>
            <a:lvl2pPr marL="753923" indent="0">
              <a:buNone/>
              <a:defRPr sz="4617"/>
            </a:lvl2pPr>
            <a:lvl3pPr marL="1507846" indent="0">
              <a:buNone/>
              <a:defRPr sz="3958"/>
            </a:lvl3pPr>
            <a:lvl4pPr marL="2261768" indent="0">
              <a:buNone/>
              <a:defRPr sz="3298"/>
            </a:lvl4pPr>
            <a:lvl5pPr marL="3015691" indent="0">
              <a:buNone/>
              <a:defRPr sz="3298"/>
            </a:lvl5pPr>
            <a:lvl6pPr marL="3769614" indent="0">
              <a:buNone/>
              <a:defRPr sz="3298"/>
            </a:lvl6pPr>
            <a:lvl7pPr marL="4523537" indent="0">
              <a:buNone/>
              <a:defRPr sz="3298"/>
            </a:lvl7pPr>
            <a:lvl8pPr marL="5277460" indent="0">
              <a:buNone/>
              <a:defRPr sz="3298"/>
            </a:lvl8pPr>
            <a:lvl9pPr marL="6031382" indent="0">
              <a:buNone/>
              <a:defRPr sz="3298"/>
            </a:lvl9pPr>
          </a:lstStyle>
          <a:p>
            <a:r>
              <a:rPr lang="en-US" dirty="0"/>
              <a:t>Click icon to add picture</a:t>
            </a:r>
          </a:p>
        </p:txBody>
      </p:sp>
      <p:sp>
        <p:nvSpPr>
          <p:cNvPr id="4" name="Text Placeholder 3"/>
          <p:cNvSpPr>
            <a:spLocks noGrp="1"/>
          </p:cNvSpPr>
          <p:nvPr>
            <p:ph type="body" sz="half" idx="2"/>
          </p:nvPr>
        </p:nvSpPr>
        <p:spPr>
          <a:xfrm>
            <a:off x="3940544" y="8851138"/>
            <a:ext cx="12062460" cy="1327277"/>
          </a:xfrm>
        </p:spPr>
        <p:txBody>
          <a:bodyPr/>
          <a:lstStyle>
            <a:lvl1pPr marL="0" indent="0">
              <a:buNone/>
              <a:defRPr sz="2309"/>
            </a:lvl1pPr>
            <a:lvl2pPr marL="753923" indent="0">
              <a:buNone/>
              <a:defRPr sz="1979"/>
            </a:lvl2pPr>
            <a:lvl3pPr marL="1507846" indent="0">
              <a:buNone/>
              <a:defRPr sz="1649"/>
            </a:lvl3pPr>
            <a:lvl4pPr marL="2261768" indent="0">
              <a:buNone/>
              <a:defRPr sz="1484"/>
            </a:lvl4pPr>
            <a:lvl5pPr marL="3015691" indent="0">
              <a:buNone/>
              <a:defRPr sz="1484"/>
            </a:lvl5pPr>
            <a:lvl6pPr marL="3769614" indent="0">
              <a:buNone/>
              <a:defRPr sz="1484"/>
            </a:lvl6pPr>
            <a:lvl7pPr marL="4523537" indent="0">
              <a:buNone/>
              <a:defRPr sz="1484"/>
            </a:lvl7pPr>
            <a:lvl8pPr marL="5277460" indent="0">
              <a:buNone/>
              <a:defRPr sz="1484"/>
            </a:lvl8pPr>
            <a:lvl9pPr marL="6031382" indent="0">
              <a:buNone/>
              <a:defRPr sz="1484"/>
            </a:lvl9pPr>
          </a:lstStyle>
          <a:p>
            <a:pPr lvl="0"/>
            <a:r>
              <a:rPr lang="en-US"/>
              <a:t>Click to edit Master text styles</a:t>
            </a:r>
          </a:p>
        </p:txBody>
      </p:sp>
      <p:sp>
        <p:nvSpPr>
          <p:cNvPr id="5" name="Slide Number Placeholder 4"/>
          <p:cNvSpPr>
            <a:spLocks noGrp="1"/>
          </p:cNvSpPr>
          <p:nvPr>
            <p:ph type="sldNum" sz="quarter" idx="10"/>
          </p:nvPr>
        </p:nvSpPr>
        <p:spPr/>
        <p:txBody>
          <a:bodyPr/>
          <a:lstStyle>
            <a:lvl1pPr>
              <a:defRPr/>
            </a:lvl1pPr>
          </a:lstStyle>
          <a:p>
            <a:fld id="{A483D8F0-669B-4E58-A60F-1306D6E9E6F1}" type="slidenum">
              <a:rPr lang="en-US" smtClean="0"/>
              <a:t>‹#›</a:t>
            </a:fld>
            <a:endParaRPr lang="en-US" dirty="0"/>
          </a:p>
        </p:txBody>
      </p:sp>
    </p:spTree>
    <p:extLst>
      <p:ext uri="{BB962C8B-B14F-4D97-AF65-F5344CB8AC3E}">
        <p14:creationId xmlns:p14="http://schemas.microsoft.com/office/powerpoint/2010/main" val="27558462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3"/>
          <p:cNvSpPr>
            <a:spLocks noGrp="1"/>
          </p:cNvSpPr>
          <p:nvPr>
            <p:ph type="sldNum" sz="quarter" idx="10"/>
          </p:nvPr>
        </p:nvSpPr>
        <p:spPr/>
        <p:txBody>
          <a:bodyPr/>
          <a:lstStyle>
            <a:lvl1pPr>
              <a:defRPr/>
            </a:lvl1pPr>
          </a:lstStyle>
          <a:p>
            <a:fld id="{A483D8F0-669B-4E58-A60F-1306D6E9E6F1}" type="slidenum">
              <a:rPr lang="en-US" smtClean="0"/>
              <a:t>‹#›</a:t>
            </a:fld>
            <a:endParaRPr lang="en-US" dirty="0"/>
          </a:p>
        </p:txBody>
      </p:sp>
    </p:spTree>
    <p:extLst>
      <p:ext uri="{BB962C8B-B14F-4D97-AF65-F5344CB8AC3E}">
        <p14:creationId xmlns:p14="http://schemas.microsoft.com/office/powerpoint/2010/main" val="18542490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4952424" y="502638"/>
            <a:ext cx="4649073" cy="904748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005205" y="502638"/>
            <a:ext cx="13612151" cy="9047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3"/>
          <p:cNvSpPr>
            <a:spLocks noGrp="1"/>
          </p:cNvSpPr>
          <p:nvPr>
            <p:ph type="sldNum" sz="quarter" idx="10"/>
          </p:nvPr>
        </p:nvSpPr>
        <p:spPr/>
        <p:txBody>
          <a:bodyPr/>
          <a:lstStyle>
            <a:lvl1pPr>
              <a:defRPr/>
            </a:lvl1pPr>
          </a:lstStyle>
          <a:p>
            <a:fld id="{A483D8F0-669B-4E58-A60F-1306D6E9E6F1}" type="slidenum">
              <a:rPr lang="en-US" smtClean="0"/>
              <a:t>‹#›</a:t>
            </a:fld>
            <a:endParaRPr lang="en-US" dirty="0"/>
          </a:p>
        </p:txBody>
      </p:sp>
    </p:spTree>
    <p:extLst>
      <p:ext uri="{BB962C8B-B14F-4D97-AF65-F5344CB8AC3E}">
        <p14:creationId xmlns:p14="http://schemas.microsoft.com/office/powerpoint/2010/main" val="30243188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1_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a:t>Page Title Goes Here</a:t>
            </a:r>
          </a:p>
        </p:txBody>
      </p:sp>
      <p:sp>
        <p:nvSpPr>
          <p:cNvPr id="3" name="Content Placeholder 2"/>
          <p:cNvSpPr>
            <a:spLocks noGrp="1"/>
          </p:cNvSpPr>
          <p:nvPr>
            <p:ph idx="1" hasCustomPrompt="1"/>
          </p:nvPr>
        </p:nvSpPr>
        <p:spPr/>
        <p:txBody>
          <a:bodyPr/>
          <a:lstStyle>
            <a:lvl1pPr marL="0" marR="0" indent="0" algn="l" defTabSz="753923" rtl="0" eaLnBrk="1" fontAlgn="auto" latinLnBrk="0" hangingPunct="1">
              <a:lnSpc>
                <a:spcPct val="100000"/>
              </a:lnSpc>
              <a:spcBef>
                <a:spcPts val="0"/>
              </a:spcBef>
              <a:spcAft>
                <a:spcPts val="989"/>
              </a:spcAft>
              <a:buClrTx/>
              <a:buSzTx/>
              <a:buFont typeface="Arial"/>
              <a:buNone/>
              <a:tabLst/>
              <a:defRPr/>
            </a:lvl1pPr>
          </a:lstStyle>
          <a:p>
            <a:pPr marL="0" marR="0" lvl="0" indent="0" algn="l" defTabSz="753923" rtl="0" eaLnBrk="1" fontAlgn="auto" latinLnBrk="0" hangingPunct="1">
              <a:lnSpc>
                <a:spcPct val="100000"/>
              </a:lnSpc>
              <a:spcBef>
                <a:spcPts val="0"/>
              </a:spcBef>
              <a:spcAft>
                <a:spcPts val="989"/>
              </a:spcAft>
              <a:buClrTx/>
              <a:buSzTx/>
              <a:buFont typeface="Arial"/>
              <a:buNone/>
              <a:tabLst/>
              <a:defRPr/>
            </a:pPr>
            <a:r>
              <a:rPr lang="en-US"/>
              <a:t>Click to edit text</a:t>
            </a:r>
          </a:p>
          <a:p>
            <a:pPr lvl="1"/>
            <a:r>
              <a:rPr lang="en-US"/>
              <a:t>Second level </a:t>
            </a:r>
          </a:p>
          <a:p>
            <a:pPr lvl="2"/>
            <a:r>
              <a:rPr lang="en-US"/>
              <a:t>Third level </a:t>
            </a:r>
          </a:p>
          <a:p>
            <a:pPr lvl="3"/>
            <a:r>
              <a:rPr lang="en-US"/>
              <a:t>Fourth level </a:t>
            </a:r>
          </a:p>
          <a:p>
            <a:pPr lvl="4"/>
            <a:r>
              <a:rPr lang="en-US"/>
              <a:t>Fifth level</a:t>
            </a:r>
          </a:p>
        </p:txBody>
      </p:sp>
      <p:cxnSp>
        <p:nvCxnSpPr>
          <p:cNvPr id="7" name="Straight Connector 6"/>
          <p:cNvCxnSpPr/>
          <p:nvPr/>
        </p:nvCxnSpPr>
        <p:spPr>
          <a:xfrm>
            <a:off x="1005206" y="2317851"/>
            <a:ext cx="1582270" cy="0"/>
          </a:xfrm>
          <a:prstGeom prst="line">
            <a:avLst/>
          </a:prstGeom>
          <a:ln w="38100" cmpd="sng">
            <a:solidFill>
              <a:schemeClr val="tx2"/>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7832222" y="10347632"/>
            <a:ext cx="4690957" cy="602118"/>
          </a:xfrm>
          <a:prstGeom prst="rect">
            <a:avLst/>
          </a:prstGeom>
        </p:spPr>
        <p:txBody>
          <a:bodyPr vert="horz" lIns="0" tIns="0" rIns="91440" bIns="0" rtlCol="0" anchor="b"/>
          <a:lstStyle>
            <a:lvl1pPr algn="ctr">
              <a:defRPr sz="1319" b="0">
                <a:solidFill>
                  <a:schemeClr val="bg2"/>
                </a:solidFill>
              </a:defRPr>
            </a:lvl1pPr>
          </a:lstStyle>
          <a:p>
            <a:fld id="{A483D8F0-669B-4E58-A60F-1306D6E9E6F1}" type="slidenum">
              <a:rPr lang="en-US" smtClean="0"/>
              <a:t>‹#›</a:t>
            </a:fld>
            <a:endParaRPr lang="en-US" dirty="0"/>
          </a:p>
        </p:txBody>
      </p:sp>
      <p:sp>
        <p:nvSpPr>
          <p:cNvPr id="9" name="Picture Placeholder 4"/>
          <p:cNvSpPr>
            <a:spLocks noGrp="1"/>
          </p:cNvSpPr>
          <p:nvPr>
            <p:ph type="pic" sz="quarter" idx="10" hasCustomPrompt="1"/>
          </p:nvPr>
        </p:nvSpPr>
        <p:spPr>
          <a:xfrm>
            <a:off x="307147" y="10117254"/>
            <a:ext cx="3895169" cy="815118"/>
          </a:xfrm>
        </p:spPr>
        <p:txBody>
          <a:bodyPr anchor="ctr">
            <a:normAutofit/>
          </a:bodyPr>
          <a:lstStyle>
            <a:lvl1pPr algn="ctr">
              <a:defRPr sz="1979"/>
            </a:lvl1pPr>
          </a:lstStyle>
          <a:p>
            <a:r>
              <a:rPr lang="en-US" dirty="0"/>
              <a:t>Client Logo</a:t>
            </a:r>
          </a:p>
        </p:txBody>
      </p:sp>
    </p:spTree>
    <p:extLst>
      <p:ext uri="{BB962C8B-B14F-4D97-AF65-F5344CB8AC3E}">
        <p14:creationId xmlns:p14="http://schemas.microsoft.com/office/powerpoint/2010/main" val="12734252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Slide">
    <p:bg>
      <p:bgPr>
        <a:solidFill>
          <a:schemeClr val="accent3">
            <a:lumMod val="20000"/>
            <a:lumOff val="80000"/>
          </a:schemeClr>
        </a:solidFill>
        <a:effectLst/>
      </p:bgPr>
    </p:bg>
    <p:spTree>
      <p:nvGrpSpPr>
        <p:cNvPr id="1" name=""/>
        <p:cNvGrpSpPr/>
        <p:nvPr/>
      </p:nvGrpSpPr>
      <p:grpSpPr>
        <a:xfrm>
          <a:off x="0" y="0"/>
          <a:ext cx="0" cy="0"/>
          <a:chOff x="0" y="0"/>
          <a:chExt cx="0" cy="0"/>
        </a:xfrm>
      </p:grpSpPr>
      <p:grpSp>
        <p:nvGrpSpPr>
          <p:cNvPr id="74" name="Group 73">
            <a:extLst>
              <a:ext uri="{FF2B5EF4-FFF2-40B4-BE49-F238E27FC236}">
                <a16:creationId xmlns:a16="http://schemas.microsoft.com/office/drawing/2014/main" id="{B9A0CF91-2F3B-40C7-8AB8-A01998346BF2}"/>
              </a:ext>
            </a:extLst>
          </p:cNvPr>
          <p:cNvGrpSpPr/>
          <p:nvPr userDrawn="1"/>
        </p:nvGrpSpPr>
        <p:grpSpPr>
          <a:xfrm>
            <a:off x="589724" y="4960000"/>
            <a:ext cx="19954157" cy="2013574"/>
            <a:chOff x="345440" y="3227204"/>
            <a:chExt cx="12101068" cy="1221033"/>
          </a:xfrm>
          <a:solidFill>
            <a:srgbClr val="404040"/>
          </a:solidFill>
        </p:grpSpPr>
        <p:cxnSp>
          <p:nvCxnSpPr>
            <p:cNvPr id="8" name="Straight Connector 7">
              <a:extLst>
                <a:ext uri="{FF2B5EF4-FFF2-40B4-BE49-F238E27FC236}">
                  <a16:creationId xmlns:a16="http://schemas.microsoft.com/office/drawing/2014/main" id="{773EC5C4-1F47-442F-9D5A-B34278E46838}"/>
                </a:ext>
              </a:extLst>
            </p:cNvPr>
            <p:cNvCxnSpPr>
              <a:cxnSpLocks/>
            </p:cNvCxnSpPr>
            <p:nvPr userDrawn="1"/>
          </p:nvCxnSpPr>
          <p:spPr>
            <a:xfrm>
              <a:off x="345440" y="3848801"/>
              <a:ext cx="12101068" cy="0"/>
            </a:xfrm>
            <a:prstGeom prst="line">
              <a:avLst/>
            </a:prstGeom>
            <a:ln w="76200"/>
          </p:spPr>
          <p:style>
            <a:lnRef idx="2">
              <a:schemeClr val="dk1"/>
            </a:lnRef>
            <a:fillRef idx="0">
              <a:schemeClr val="dk1"/>
            </a:fillRef>
            <a:effectRef idx="1">
              <a:schemeClr val="dk1"/>
            </a:effectRef>
            <a:fontRef idx="minor">
              <a:schemeClr val="tx1"/>
            </a:fontRef>
          </p:style>
        </p:cxnSp>
        <p:grpSp>
          <p:nvGrpSpPr>
            <p:cNvPr id="41" name="Group 40">
              <a:extLst>
                <a:ext uri="{FF2B5EF4-FFF2-40B4-BE49-F238E27FC236}">
                  <a16:creationId xmlns:a16="http://schemas.microsoft.com/office/drawing/2014/main" id="{AD0888A5-07F2-4FCF-8971-919AF42D5352}"/>
                </a:ext>
              </a:extLst>
            </p:cNvPr>
            <p:cNvGrpSpPr/>
            <p:nvPr userDrawn="1"/>
          </p:nvGrpSpPr>
          <p:grpSpPr>
            <a:xfrm>
              <a:off x="975360" y="3249361"/>
              <a:ext cx="1198873" cy="1198876"/>
              <a:chOff x="975360" y="2700721"/>
              <a:chExt cx="1198873" cy="1198876"/>
            </a:xfrm>
            <a:grpFill/>
            <a:effectLst>
              <a:outerShdw blurRad="50800" dist="38100" dir="8100000" algn="tr" rotWithShape="0">
                <a:prstClr val="black">
                  <a:alpha val="40000"/>
                </a:prstClr>
              </a:outerShdw>
            </a:effectLst>
          </p:grpSpPr>
          <p:sp>
            <p:nvSpPr>
              <p:cNvPr id="11" name="Oval 10">
                <a:extLst>
                  <a:ext uri="{FF2B5EF4-FFF2-40B4-BE49-F238E27FC236}">
                    <a16:creationId xmlns:a16="http://schemas.microsoft.com/office/drawing/2014/main" id="{F4E8BDE3-4E10-4D56-84BA-7E03385799CB}"/>
                  </a:ext>
                </a:extLst>
              </p:cNvPr>
              <p:cNvSpPr/>
              <p:nvPr userDrawn="1"/>
            </p:nvSpPr>
            <p:spPr>
              <a:xfrm>
                <a:off x="975360" y="2700724"/>
                <a:ext cx="1198873" cy="119887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958" dirty="0"/>
              </a:p>
            </p:txBody>
          </p:sp>
          <p:sp>
            <p:nvSpPr>
              <p:cNvPr id="16" name="Circle: Hollow 15">
                <a:extLst>
                  <a:ext uri="{FF2B5EF4-FFF2-40B4-BE49-F238E27FC236}">
                    <a16:creationId xmlns:a16="http://schemas.microsoft.com/office/drawing/2014/main" id="{F5EF6C12-ED46-4CB9-82B8-B9991382C462}"/>
                  </a:ext>
                </a:extLst>
              </p:cNvPr>
              <p:cNvSpPr/>
              <p:nvPr userDrawn="1"/>
            </p:nvSpPr>
            <p:spPr>
              <a:xfrm>
                <a:off x="975360" y="2700721"/>
                <a:ext cx="1198873" cy="1198873"/>
              </a:xfrm>
              <a:prstGeom prst="donut">
                <a:avLst>
                  <a:gd name="adj" fmla="val 15363"/>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958" dirty="0">
                  <a:solidFill>
                    <a:schemeClr val="tx1"/>
                  </a:solidFill>
                </a:endParaRPr>
              </a:p>
            </p:txBody>
          </p:sp>
        </p:grpSp>
        <p:grpSp>
          <p:nvGrpSpPr>
            <p:cNvPr id="42" name="Group 41">
              <a:extLst>
                <a:ext uri="{FF2B5EF4-FFF2-40B4-BE49-F238E27FC236}">
                  <a16:creationId xmlns:a16="http://schemas.microsoft.com/office/drawing/2014/main" id="{77768214-9A9D-41A1-9221-4E7DCB69CD98}"/>
                </a:ext>
              </a:extLst>
            </p:cNvPr>
            <p:cNvGrpSpPr/>
            <p:nvPr userDrawn="1"/>
          </p:nvGrpSpPr>
          <p:grpSpPr>
            <a:xfrm>
              <a:off x="3220718" y="3227208"/>
              <a:ext cx="1198877" cy="1198874"/>
              <a:chOff x="3220718" y="2678568"/>
              <a:chExt cx="1198877" cy="1198874"/>
            </a:xfrm>
            <a:grpFill/>
            <a:effectLst>
              <a:outerShdw blurRad="50800" dist="38100" dir="8100000" algn="tr" rotWithShape="0">
                <a:prstClr val="black">
                  <a:alpha val="40000"/>
                </a:prstClr>
              </a:outerShdw>
            </a:effectLst>
          </p:grpSpPr>
          <p:sp>
            <p:nvSpPr>
              <p:cNvPr id="12" name="Oval 11">
                <a:extLst>
                  <a:ext uri="{FF2B5EF4-FFF2-40B4-BE49-F238E27FC236}">
                    <a16:creationId xmlns:a16="http://schemas.microsoft.com/office/drawing/2014/main" id="{DE241B73-D0FF-4F54-8CB5-8A8DE0435F7A}"/>
                  </a:ext>
                </a:extLst>
              </p:cNvPr>
              <p:cNvSpPr/>
              <p:nvPr userDrawn="1"/>
            </p:nvSpPr>
            <p:spPr>
              <a:xfrm>
                <a:off x="3220718" y="2678568"/>
                <a:ext cx="1198873" cy="119887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958" dirty="0"/>
              </a:p>
            </p:txBody>
          </p:sp>
          <p:sp>
            <p:nvSpPr>
              <p:cNvPr id="17" name="Circle: Hollow 16">
                <a:extLst>
                  <a:ext uri="{FF2B5EF4-FFF2-40B4-BE49-F238E27FC236}">
                    <a16:creationId xmlns:a16="http://schemas.microsoft.com/office/drawing/2014/main" id="{43FC3FE9-3BB8-4E25-8643-4B9FE540F540}"/>
                  </a:ext>
                </a:extLst>
              </p:cNvPr>
              <p:cNvSpPr/>
              <p:nvPr userDrawn="1"/>
            </p:nvSpPr>
            <p:spPr>
              <a:xfrm>
                <a:off x="3220721" y="2678568"/>
                <a:ext cx="1198874" cy="1198874"/>
              </a:xfrm>
              <a:prstGeom prst="donut">
                <a:avLst>
                  <a:gd name="adj" fmla="val 15363"/>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958" dirty="0">
                  <a:solidFill>
                    <a:schemeClr val="tx1"/>
                  </a:solidFill>
                </a:endParaRPr>
              </a:p>
            </p:txBody>
          </p:sp>
        </p:grpSp>
        <p:grpSp>
          <p:nvGrpSpPr>
            <p:cNvPr id="43" name="Group 42">
              <a:extLst>
                <a:ext uri="{FF2B5EF4-FFF2-40B4-BE49-F238E27FC236}">
                  <a16:creationId xmlns:a16="http://schemas.microsoft.com/office/drawing/2014/main" id="{7DBADE76-D1FD-4716-BC11-B0597BDA827B}"/>
                </a:ext>
              </a:extLst>
            </p:cNvPr>
            <p:cNvGrpSpPr/>
            <p:nvPr userDrawn="1"/>
          </p:nvGrpSpPr>
          <p:grpSpPr>
            <a:xfrm>
              <a:off x="5466080" y="3249360"/>
              <a:ext cx="1198873" cy="1198876"/>
              <a:chOff x="5466080" y="2700720"/>
              <a:chExt cx="1198873" cy="1198876"/>
            </a:xfrm>
            <a:grpFill/>
            <a:effectLst>
              <a:outerShdw blurRad="50800" dist="38100" dir="8100000" algn="tr" rotWithShape="0">
                <a:prstClr val="black">
                  <a:alpha val="40000"/>
                </a:prstClr>
              </a:outerShdw>
            </a:effectLst>
          </p:grpSpPr>
          <p:sp>
            <p:nvSpPr>
              <p:cNvPr id="13" name="Oval 12">
                <a:extLst>
                  <a:ext uri="{FF2B5EF4-FFF2-40B4-BE49-F238E27FC236}">
                    <a16:creationId xmlns:a16="http://schemas.microsoft.com/office/drawing/2014/main" id="{00324D9D-D041-4429-9B95-C40E7FD87798}"/>
                  </a:ext>
                </a:extLst>
              </p:cNvPr>
              <p:cNvSpPr/>
              <p:nvPr userDrawn="1"/>
            </p:nvSpPr>
            <p:spPr>
              <a:xfrm>
                <a:off x="5466080" y="2700723"/>
                <a:ext cx="1198873" cy="119887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958" dirty="0"/>
              </a:p>
            </p:txBody>
          </p:sp>
          <p:sp>
            <p:nvSpPr>
              <p:cNvPr id="18" name="Circle: Hollow 17">
                <a:extLst>
                  <a:ext uri="{FF2B5EF4-FFF2-40B4-BE49-F238E27FC236}">
                    <a16:creationId xmlns:a16="http://schemas.microsoft.com/office/drawing/2014/main" id="{1DDD0C37-64DC-4390-A307-EAD4C3085251}"/>
                  </a:ext>
                </a:extLst>
              </p:cNvPr>
              <p:cNvSpPr/>
              <p:nvPr userDrawn="1"/>
            </p:nvSpPr>
            <p:spPr>
              <a:xfrm>
                <a:off x="5466080" y="2700720"/>
                <a:ext cx="1198873" cy="1198873"/>
              </a:xfrm>
              <a:prstGeom prst="donut">
                <a:avLst>
                  <a:gd name="adj" fmla="val 15363"/>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958" dirty="0">
                  <a:solidFill>
                    <a:schemeClr val="tx1"/>
                  </a:solidFill>
                </a:endParaRPr>
              </a:p>
            </p:txBody>
          </p:sp>
        </p:grpSp>
        <p:grpSp>
          <p:nvGrpSpPr>
            <p:cNvPr id="44" name="Group 43">
              <a:extLst>
                <a:ext uri="{FF2B5EF4-FFF2-40B4-BE49-F238E27FC236}">
                  <a16:creationId xmlns:a16="http://schemas.microsoft.com/office/drawing/2014/main" id="{7F066A8B-005D-4E24-BDDB-83EB1B8A97AB}"/>
                </a:ext>
              </a:extLst>
            </p:cNvPr>
            <p:cNvGrpSpPr/>
            <p:nvPr userDrawn="1"/>
          </p:nvGrpSpPr>
          <p:grpSpPr>
            <a:xfrm>
              <a:off x="7711438" y="3227204"/>
              <a:ext cx="1198877" cy="1198877"/>
              <a:chOff x="7711438" y="2678564"/>
              <a:chExt cx="1198877" cy="1198877"/>
            </a:xfrm>
            <a:grpFill/>
            <a:effectLst>
              <a:outerShdw blurRad="50800" dist="38100" dir="8100000" algn="tr" rotWithShape="0">
                <a:prstClr val="black">
                  <a:alpha val="40000"/>
                </a:prstClr>
              </a:outerShdw>
            </a:effectLst>
          </p:grpSpPr>
          <p:sp>
            <p:nvSpPr>
              <p:cNvPr id="14" name="Oval 13">
                <a:extLst>
                  <a:ext uri="{FF2B5EF4-FFF2-40B4-BE49-F238E27FC236}">
                    <a16:creationId xmlns:a16="http://schemas.microsoft.com/office/drawing/2014/main" id="{60751DBE-F4B9-49A6-92B0-477617634283}"/>
                  </a:ext>
                </a:extLst>
              </p:cNvPr>
              <p:cNvSpPr/>
              <p:nvPr userDrawn="1"/>
            </p:nvSpPr>
            <p:spPr>
              <a:xfrm>
                <a:off x="7711440" y="2678568"/>
                <a:ext cx="1198873" cy="119887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958" dirty="0"/>
              </a:p>
            </p:txBody>
          </p:sp>
          <p:sp>
            <p:nvSpPr>
              <p:cNvPr id="19" name="Circle: Hollow 18">
                <a:extLst>
                  <a:ext uri="{FF2B5EF4-FFF2-40B4-BE49-F238E27FC236}">
                    <a16:creationId xmlns:a16="http://schemas.microsoft.com/office/drawing/2014/main" id="{5BA1BDFF-D187-4F3E-8E69-2292F809ED2B}"/>
                  </a:ext>
                </a:extLst>
              </p:cNvPr>
              <p:cNvSpPr/>
              <p:nvPr userDrawn="1"/>
            </p:nvSpPr>
            <p:spPr>
              <a:xfrm>
                <a:off x="7711438" y="2678564"/>
                <a:ext cx="1198877" cy="1198877"/>
              </a:xfrm>
              <a:prstGeom prst="donut">
                <a:avLst>
                  <a:gd name="adj" fmla="val 15363"/>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958" dirty="0">
                  <a:solidFill>
                    <a:schemeClr val="tx1"/>
                  </a:solidFill>
                </a:endParaRPr>
              </a:p>
            </p:txBody>
          </p:sp>
        </p:grpSp>
        <p:grpSp>
          <p:nvGrpSpPr>
            <p:cNvPr id="45" name="Group 44">
              <a:extLst>
                <a:ext uri="{FF2B5EF4-FFF2-40B4-BE49-F238E27FC236}">
                  <a16:creationId xmlns:a16="http://schemas.microsoft.com/office/drawing/2014/main" id="{5C92BF73-A0CF-44E2-8ED7-366C39070A18}"/>
                </a:ext>
              </a:extLst>
            </p:cNvPr>
            <p:cNvGrpSpPr/>
            <p:nvPr userDrawn="1"/>
          </p:nvGrpSpPr>
          <p:grpSpPr>
            <a:xfrm>
              <a:off x="9956796" y="3249358"/>
              <a:ext cx="1198877" cy="1198877"/>
              <a:chOff x="9956796" y="2700718"/>
              <a:chExt cx="1198877" cy="1198877"/>
            </a:xfrm>
            <a:grpFill/>
            <a:effectLst>
              <a:outerShdw blurRad="50800" dist="38100" dir="8100000" algn="tr" rotWithShape="0">
                <a:prstClr val="black">
                  <a:alpha val="40000"/>
                </a:prstClr>
              </a:outerShdw>
            </a:effectLst>
          </p:grpSpPr>
          <p:sp>
            <p:nvSpPr>
              <p:cNvPr id="15" name="Oval 14">
                <a:extLst>
                  <a:ext uri="{FF2B5EF4-FFF2-40B4-BE49-F238E27FC236}">
                    <a16:creationId xmlns:a16="http://schemas.microsoft.com/office/drawing/2014/main" id="{06B91428-2BB1-4A9D-B661-7C96679DB024}"/>
                  </a:ext>
                </a:extLst>
              </p:cNvPr>
              <p:cNvSpPr/>
              <p:nvPr userDrawn="1"/>
            </p:nvSpPr>
            <p:spPr>
              <a:xfrm>
                <a:off x="9956800" y="2700722"/>
                <a:ext cx="1198873" cy="119887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958" dirty="0"/>
              </a:p>
            </p:txBody>
          </p:sp>
          <p:sp>
            <p:nvSpPr>
              <p:cNvPr id="20" name="Circle: Hollow 19">
                <a:extLst>
                  <a:ext uri="{FF2B5EF4-FFF2-40B4-BE49-F238E27FC236}">
                    <a16:creationId xmlns:a16="http://schemas.microsoft.com/office/drawing/2014/main" id="{B5BC5108-ED06-4FAB-BB93-93062E7A6D49}"/>
                  </a:ext>
                </a:extLst>
              </p:cNvPr>
              <p:cNvSpPr/>
              <p:nvPr userDrawn="1"/>
            </p:nvSpPr>
            <p:spPr>
              <a:xfrm>
                <a:off x="9956796" y="2700718"/>
                <a:ext cx="1198873" cy="1198873"/>
              </a:xfrm>
              <a:prstGeom prst="donut">
                <a:avLst>
                  <a:gd name="adj" fmla="val 15363"/>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958" dirty="0">
                  <a:solidFill>
                    <a:schemeClr val="tx1"/>
                  </a:solidFill>
                </a:endParaRPr>
              </a:p>
            </p:txBody>
          </p:sp>
        </p:grpSp>
      </p:grpSp>
      <p:grpSp>
        <p:nvGrpSpPr>
          <p:cNvPr id="25" name="Group 24">
            <a:extLst>
              <a:ext uri="{FF2B5EF4-FFF2-40B4-BE49-F238E27FC236}">
                <a16:creationId xmlns:a16="http://schemas.microsoft.com/office/drawing/2014/main" id="{487E8E15-D7B1-412B-AD6D-32B85B1FDBCD}"/>
              </a:ext>
            </a:extLst>
          </p:cNvPr>
          <p:cNvGrpSpPr/>
          <p:nvPr userDrawn="1"/>
        </p:nvGrpSpPr>
        <p:grpSpPr>
          <a:xfrm>
            <a:off x="686044" y="7253040"/>
            <a:ext cx="3861669" cy="2535260"/>
            <a:chOff x="403854" y="4069066"/>
            <a:chExt cx="2341884" cy="1537384"/>
          </a:xfrm>
          <a:effectLst>
            <a:outerShdw blurRad="50800" dist="38100" dir="8100000" algn="tr" rotWithShape="0">
              <a:prstClr val="black">
                <a:alpha val="40000"/>
              </a:prstClr>
            </a:outerShdw>
          </a:effectLst>
        </p:grpSpPr>
        <p:sp>
          <p:nvSpPr>
            <p:cNvPr id="24" name="Diamond 23">
              <a:extLst>
                <a:ext uri="{FF2B5EF4-FFF2-40B4-BE49-F238E27FC236}">
                  <a16:creationId xmlns:a16="http://schemas.microsoft.com/office/drawing/2014/main" id="{BA8E296D-FABC-4041-8179-D5E07C0B6210}"/>
                </a:ext>
              </a:extLst>
            </p:cNvPr>
            <p:cNvSpPr/>
            <p:nvPr userDrawn="1"/>
          </p:nvSpPr>
          <p:spPr>
            <a:xfrm>
              <a:off x="1244596" y="4069066"/>
              <a:ext cx="660400" cy="579120"/>
            </a:xfrm>
            <a:prstGeom prst="diamond">
              <a:avLst/>
            </a:prstGeom>
            <a:solidFill>
              <a:schemeClr val="bg1"/>
            </a:solidFill>
            <a:ln w="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958" dirty="0"/>
            </a:p>
          </p:txBody>
        </p:sp>
        <p:grpSp>
          <p:nvGrpSpPr>
            <p:cNvPr id="23" name="Group 22">
              <a:extLst>
                <a:ext uri="{FF2B5EF4-FFF2-40B4-BE49-F238E27FC236}">
                  <a16:creationId xmlns:a16="http://schemas.microsoft.com/office/drawing/2014/main" id="{18A9B19D-6EB3-4467-AF42-95D984C5D788}"/>
                </a:ext>
              </a:extLst>
            </p:cNvPr>
            <p:cNvGrpSpPr/>
            <p:nvPr userDrawn="1"/>
          </p:nvGrpSpPr>
          <p:grpSpPr>
            <a:xfrm>
              <a:off x="403854" y="4331800"/>
              <a:ext cx="2341884" cy="1274650"/>
              <a:chOff x="403854" y="4331800"/>
              <a:chExt cx="2341884" cy="1274650"/>
            </a:xfrm>
          </p:grpSpPr>
          <p:sp>
            <p:nvSpPr>
              <p:cNvPr id="21" name="Rectangle: Rounded Corners 20">
                <a:extLst>
                  <a:ext uri="{FF2B5EF4-FFF2-40B4-BE49-F238E27FC236}">
                    <a16:creationId xmlns:a16="http://schemas.microsoft.com/office/drawing/2014/main" id="{9BF44FD4-7FD7-40F2-98C8-E788E2B4D9A5}"/>
                  </a:ext>
                </a:extLst>
              </p:cNvPr>
              <p:cNvSpPr/>
              <p:nvPr userDrawn="1"/>
            </p:nvSpPr>
            <p:spPr>
              <a:xfrm>
                <a:off x="403854" y="4336472"/>
                <a:ext cx="2341884" cy="1269978"/>
              </a:xfrm>
              <a:prstGeom prst="roundRect">
                <a:avLst>
                  <a:gd name="adj" fmla="val 10267"/>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958" dirty="0"/>
              </a:p>
            </p:txBody>
          </p:sp>
          <p:sp>
            <p:nvSpPr>
              <p:cNvPr id="22" name="Rectangle: Rounded Corners 21">
                <a:extLst>
                  <a:ext uri="{FF2B5EF4-FFF2-40B4-BE49-F238E27FC236}">
                    <a16:creationId xmlns:a16="http://schemas.microsoft.com/office/drawing/2014/main" id="{90E08B57-ED76-43AF-B67C-BCA6FD9A2059}"/>
                  </a:ext>
                </a:extLst>
              </p:cNvPr>
              <p:cNvSpPr/>
              <p:nvPr userDrawn="1"/>
            </p:nvSpPr>
            <p:spPr>
              <a:xfrm>
                <a:off x="403854" y="4331800"/>
                <a:ext cx="2341884" cy="1104232"/>
              </a:xfrm>
              <a:prstGeom prst="roundRect">
                <a:avLst>
                  <a:gd name="adj" fmla="val 10267"/>
                </a:avLst>
              </a:prstGeom>
              <a:solidFill>
                <a:schemeClr val="bg1"/>
              </a:solidFill>
              <a:ln w="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958" dirty="0"/>
              </a:p>
            </p:txBody>
          </p:sp>
        </p:grpSp>
      </p:grpSp>
      <p:grpSp>
        <p:nvGrpSpPr>
          <p:cNvPr id="31" name="Group 30">
            <a:extLst>
              <a:ext uri="{FF2B5EF4-FFF2-40B4-BE49-F238E27FC236}">
                <a16:creationId xmlns:a16="http://schemas.microsoft.com/office/drawing/2014/main" id="{CFFC21A9-96FB-4FF8-AEB8-48E0A946427A}"/>
              </a:ext>
            </a:extLst>
          </p:cNvPr>
          <p:cNvGrpSpPr/>
          <p:nvPr userDrawn="1"/>
        </p:nvGrpSpPr>
        <p:grpSpPr>
          <a:xfrm>
            <a:off x="8174821" y="7253040"/>
            <a:ext cx="3861669" cy="2535260"/>
            <a:chOff x="403854" y="4069066"/>
            <a:chExt cx="2341884" cy="1537384"/>
          </a:xfrm>
          <a:effectLst>
            <a:outerShdw blurRad="50800" dist="38100" dir="8100000" algn="tr" rotWithShape="0">
              <a:prstClr val="black">
                <a:alpha val="40000"/>
              </a:prstClr>
            </a:outerShdw>
          </a:effectLst>
        </p:grpSpPr>
        <p:sp>
          <p:nvSpPr>
            <p:cNvPr id="32" name="Diamond 31">
              <a:extLst>
                <a:ext uri="{FF2B5EF4-FFF2-40B4-BE49-F238E27FC236}">
                  <a16:creationId xmlns:a16="http://schemas.microsoft.com/office/drawing/2014/main" id="{E70F75C1-D801-4001-B85E-599E24F7D1A5}"/>
                </a:ext>
              </a:extLst>
            </p:cNvPr>
            <p:cNvSpPr/>
            <p:nvPr userDrawn="1"/>
          </p:nvSpPr>
          <p:spPr>
            <a:xfrm>
              <a:off x="1244596" y="4069066"/>
              <a:ext cx="660400" cy="579120"/>
            </a:xfrm>
            <a:prstGeom prst="diamond">
              <a:avLst/>
            </a:prstGeom>
            <a:solidFill>
              <a:schemeClr val="bg1"/>
            </a:solidFill>
            <a:ln w="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958" dirty="0"/>
            </a:p>
          </p:txBody>
        </p:sp>
        <p:grpSp>
          <p:nvGrpSpPr>
            <p:cNvPr id="33" name="Group 32">
              <a:extLst>
                <a:ext uri="{FF2B5EF4-FFF2-40B4-BE49-F238E27FC236}">
                  <a16:creationId xmlns:a16="http://schemas.microsoft.com/office/drawing/2014/main" id="{583F934F-15A5-4EBD-BCF8-D261ADDF9DB4}"/>
                </a:ext>
              </a:extLst>
            </p:cNvPr>
            <p:cNvGrpSpPr/>
            <p:nvPr userDrawn="1"/>
          </p:nvGrpSpPr>
          <p:grpSpPr>
            <a:xfrm>
              <a:off x="403854" y="4331800"/>
              <a:ext cx="2341884" cy="1274650"/>
              <a:chOff x="403854" y="4331800"/>
              <a:chExt cx="2341884" cy="1274650"/>
            </a:xfrm>
          </p:grpSpPr>
          <p:sp>
            <p:nvSpPr>
              <p:cNvPr id="34" name="Rectangle: Rounded Corners 33">
                <a:extLst>
                  <a:ext uri="{FF2B5EF4-FFF2-40B4-BE49-F238E27FC236}">
                    <a16:creationId xmlns:a16="http://schemas.microsoft.com/office/drawing/2014/main" id="{307ACF98-3D7E-4BB7-9540-6C99E885B32D}"/>
                  </a:ext>
                </a:extLst>
              </p:cNvPr>
              <p:cNvSpPr/>
              <p:nvPr userDrawn="1"/>
            </p:nvSpPr>
            <p:spPr>
              <a:xfrm>
                <a:off x="403854" y="4336472"/>
                <a:ext cx="2341884" cy="1269978"/>
              </a:xfrm>
              <a:prstGeom prst="roundRect">
                <a:avLst>
                  <a:gd name="adj" fmla="val 10267"/>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958" dirty="0"/>
              </a:p>
            </p:txBody>
          </p:sp>
          <p:sp>
            <p:nvSpPr>
              <p:cNvPr id="35" name="Rectangle: Rounded Corners 34">
                <a:extLst>
                  <a:ext uri="{FF2B5EF4-FFF2-40B4-BE49-F238E27FC236}">
                    <a16:creationId xmlns:a16="http://schemas.microsoft.com/office/drawing/2014/main" id="{028A08F1-3092-4779-A9E8-517DB617DCF8}"/>
                  </a:ext>
                </a:extLst>
              </p:cNvPr>
              <p:cNvSpPr/>
              <p:nvPr userDrawn="1"/>
            </p:nvSpPr>
            <p:spPr>
              <a:xfrm>
                <a:off x="403854" y="4331800"/>
                <a:ext cx="2341884" cy="1104232"/>
              </a:xfrm>
              <a:prstGeom prst="roundRect">
                <a:avLst>
                  <a:gd name="adj" fmla="val 10267"/>
                </a:avLst>
              </a:prstGeom>
              <a:solidFill>
                <a:schemeClr val="bg1"/>
              </a:solidFill>
              <a:ln w="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958" dirty="0"/>
              </a:p>
            </p:txBody>
          </p:sp>
        </p:grpSp>
      </p:grpSp>
      <p:grpSp>
        <p:nvGrpSpPr>
          <p:cNvPr id="36" name="Group 35">
            <a:extLst>
              <a:ext uri="{FF2B5EF4-FFF2-40B4-BE49-F238E27FC236}">
                <a16:creationId xmlns:a16="http://schemas.microsoft.com/office/drawing/2014/main" id="{2F003540-5294-4111-ACCA-A23E40CB5D0A}"/>
              </a:ext>
            </a:extLst>
          </p:cNvPr>
          <p:cNvGrpSpPr/>
          <p:nvPr userDrawn="1"/>
        </p:nvGrpSpPr>
        <p:grpSpPr>
          <a:xfrm>
            <a:off x="15545810" y="7253040"/>
            <a:ext cx="3861669" cy="2535260"/>
            <a:chOff x="403854" y="4069066"/>
            <a:chExt cx="2341884" cy="1537384"/>
          </a:xfrm>
          <a:effectLst>
            <a:outerShdw blurRad="50800" dist="38100" dir="8100000" algn="tr" rotWithShape="0">
              <a:prstClr val="black">
                <a:alpha val="40000"/>
              </a:prstClr>
            </a:outerShdw>
          </a:effectLst>
        </p:grpSpPr>
        <p:sp>
          <p:nvSpPr>
            <p:cNvPr id="37" name="Diamond 36">
              <a:extLst>
                <a:ext uri="{FF2B5EF4-FFF2-40B4-BE49-F238E27FC236}">
                  <a16:creationId xmlns:a16="http://schemas.microsoft.com/office/drawing/2014/main" id="{74A68BA0-0E8D-481B-8AAC-C71F39808FE6}"/>
                </a:ext>
              </a:extLst>
            </p:cNvPr>
            <p:cNvSpPr/>
            <p:nvPr userDrawn="1"/>
          </p:nvSpPr>
          <p:spPr>
            <a:xfrm>
              <a:off x="1244596" y="4069066"/>
              <a:ext cx="660400" cy="579120"/>
            </a:xfrm>
            <a:prstGeom prst="diamond">
              <a:avLst/>
            </a:prstGeom>
            <a:solidFill>
              <a:schemeClr val="bg1"/>
            </a:solidFill>
            <a:ln w="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958" dirty="0"/>
            </a:p>
          </p:txBody>
        </p:sp>
        <p:grpSp>
          <p:nvGrpSpPr>
            <p:cNvPr id="38" name="Group 37">
              <a:extLst>
                <a:ext uri="{FF2B5EF4-FFF2-40B4-BE49-F238E27FC236}">
                  <a16:creationId xmlns:a16="http://schemas.microsoft.com/office/drawing/2014/main" id="{990A82A5-AEC2-4F28-B664-4099320A501D}"/>
                </a:ext>
              </a:extLst>
            </p:cNvPr>
            <p:cNvGrpSpPr/>
            <p:nvPr userDrawn="1"/>
          </p:nvGrpSpPr>
          <p:grpSpPr>
            <a:xfrm>
              <a:off x="403854" y="4331800"/>
              <a:ext cx="2341884" cy="1274650"/>
              <a:chOff x="403854" y="4331800"/>
              <a:chExt cx="2341884" cy="1274650"/>
            </a:xfrm>
          </p:grpSpPr>
          <p:sp>
            <p:nvSpPr>
              <p:cNvPr id="39" name="Rectangle: Rounded Corners 38">
                <a:extLst>
                  <a:ext uri="{FF2B5EF4-FFF2-40B4-BE49-F238E27FC236}">
                    <a16:creationId xmlns:a16="http://schemas.microsoft.com/office/drawing/2014/main" id="{3E12C820-BCBE-4432-895B-4E6FEAE65778}"/>
                  </a:ext>
                </a:extLst>
              </p:cNvPr>
              <p:cNvSpPr/>
              <p:nvPr userDrawn="1"/>
            </p:nvSpPr>
            <p:spPr>
              <a:xfrm>
                <a:off x="403854" y="4336472"/>
                <a:ext cx="2341884" cy="1269978"/>
              </a:xfrm>
              <a:prstGeom prst="roundRect">
                <a:avLst>
                  <a:gd name="adj" fmla="val 10267"/>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958" dirty="0"/>
              </a:p>
            </p:txBody>
          </p:sp>
          <p:sp>
            <p:nvSpPr>
              <p:cNvPr id="40" name="Rectangle: Rounded Corners 39">
                <a:extLst>
                  <a:ext uri="{FF2B5EF4-FFF2-40B4-BE49-F238E27FC236}">
                    <a16:creationId xmlns:a16="http://schemas.microsoft.com/office/drawing/2014/main" id="{DCAAB050-4206-4A27-B938-06C579DC0BCC}"/>
                  </a:ext>
                </a:extLst>
              </p:cNvPr>
              <p:cNvSpPr/>
              <p:nvPr userDrawn="1"/>
            </p:nvSpPr>
            <p:spPr>
              <a:xfrm>
                <a:off x="403854" y="4331800"/>
                <a:ext cx="2341884" cy="1104232"/>
              </a:xfrm>
              <a:prstGeom prst="roundRect">
                <a:avLst>
                  <a:gd name="adj" fmla="val 10267"/>
                </a:avLst>
              </a:prstGeom>
              <a:solidFill>
                <a:schemeClr val="bg1"/>
              </a:solidFill>
              <a:ln w="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958" dirty="0"/>
              </a:p>
            </p:txBody>
          </p:sp>
        </p:grpSp>
      </p:grpSp>
      <p:grpSp>
        <p:nvGrpSpPr>
          <p:cNvPr id="46" name="Group 45">
            <a:extLst>
              <a:ext uri="{FF2B5EF4-FFF2-40B4-BE49-F238E27FC236}">
                <a16:creationId xmlns:a16="http://schemas.microsoft.com/office/drawing/2014/main" id="{BB699EEB-C029-4EE9-AB2E-C36BD151BF92}"/>
              </a:ext>
            </a:extLst>
          </p:cNvPr>
          <p:cNvGrpSpPr/>
          <p:nvPr userDrawn="1"/>
        </p:nvGrpSpPr>
        <p:grpSpPr>
          <a:xfrm rot="10800000">
            <a:off x="4388548" y="2064524"/>
            <a:ext cx="3861669" cy="2535260"/>
            <a:chOff x="403854" y="4069066"/>
            <a:chExt cx="2341884" cy="1537384"/>
          </a:xfrm>
          <a:effectLst>
            <a:outerShdw blurRad="50800" dist="38100" dir="8100000" algn="tr" rotWithShape="0">
              <a:prstClr val="black">
                <a:alpha val="40000"/>
              </a:prstClr>
            </a:outerShdw>
          </a:effectLst>
        </p:grpSpPr>
        <p:sp>
          <p:nvSpPr>
            <p:cNvPr id="47" name="Diamond 46">
              <a:extLst>
                <a:ext uri="{FF2B5EF4-FFF2-40B4-BE49-F238E27FC236}">
                  <a16:creationId xmlns:a16="http://schemas.microsoft.com/office/drawing/2014/main" id="{92488968-C7FD-43D4-AC66-28FAE9D3A0D3}"/>
                </a:ext>
              </a:extLst>
            </p:cNvPr>
            <p:cNvSpPr/>
            <p:nvPr userDrawn="1"/>
          </p:nvSpPr>
          <p:spPr>
            <a:xfrm>
              <a:off x="1244596" y="4069066"/>
              <a:ext cx="660400" cy="579120"/>
            </a:xfrm>
            <a:prstGeom prst="diamond">
              <a:avLst/>
            </a:prstGeom>
            <a:solidFill>
              <a:schemeClr val="bg1"/>
            </a:solidFill>
            <a:ln w="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958" dirty="0"/>
            </a:p>
          </p:txBody>
        </p:sp>
        <p:grpSp>
          <p:nvGrpSpPr>
            <p:cNvPr id="48" name="Group 47">
              <a:extLst>
                <a:ext uri="{FF2B5EF4-FFF2-40B4-BE49-F238E27FC236}">
                  <a16:creationId xmlns:a16="http://schemas.microsoft.com/office/drawing/2014/main" id="{EFC385BB-B919-4FE7-B88D-6614D96FE54F}"/>
                </a:ext>
              </a:extLst>
            </p:cNvPr>
            <p:cNvGrpSpPr/>
            <p:nvPr userDrawn="1"/>
          </p:nvGrpSpPr>
          <p:grpSpPr>
            <a:xfrm>
              <a:off x="403854" y="4321208"/>
              <a:ext cx="2341884" cy="1285242"/>
              <a:chOff x="403854" y="4321208"/>
              <a:chExt cx="2341884" cy="1285242"/>
            </a:xfrm>
          </p:grpSpPr>
          <p:sp>
            <p:nvSpPr>
              <p:cNvPr id="49" name="Rectangle: Rounded Corners 48">
                <a:extLst>
                  <a:ext uri="{FF2B5EF4-FFF2-40B4-BE49-F238E27FC236}">
                    <a16:creationId xmlns:a16="http://schemas.microsoft.com/office/drawing/2014/main" id="{2D40B4F7-4249-48EB-B76D-7322E43B296D}"/>
                  </a:ext>
                </a:extLst>
              </p:cNvPr>
              <p:cNvSpPr/>
              <p:nvPr userDrawn="1"/>
            </p:nvSpPr>
            <p:spPr>
              <a:xfrm>
                <a:off x="403854" y="4336472"/>
                <a:ext cx="2341884" cy="1269978"/>
              </a:xfrm>
              <a:prstGeom prst="roundRect">
                <a:avLst>
                  <a:gd name="adj" fmla="val 10267"/>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958" dirty="0"/>
              </a:p>
            </p:txBody>
          </p:sp>
          <p:sp>
            <p:nvSpPr>
              <p:cNvPr id="50" name="Rectangle: Rounded Corners 49">
                <a:extLst>
                  <a:ext uri="{FF2B5EF4-FFF2-40B4-BE49-F238E27FC236}">
                    <a16:creationId xmlns:a16="http://schemas.microsoft.com/office/drawing/2014/main" id="{0235ED88-73D7-4913-B429-4E32943AEA7F}"/>
                  </a:ext>
                </a:extLst>
              </p:cNvPr>
              <p:cNvSpPr/>
              <p:nvPr userDrawn="1"/>
            </p:nvSpPr>
            <p:spPr>
              <a:xfrm>
                <a:off x="403854" y="4321208"/>
                <a:ext cx="2341884" cy="1104232"/>
              </a:xfrm>
              <a:prstGeom prst="roundRect">
                <a:avLst>
                  <a:gd name="adj" fmla="val 10267"/>
                </a:avLst>
              </a:prstGeom>
              <a:solidFill>
                <a:schemeClr val="bg1"/>
              </a:solidFill>
              <a:ln w="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958" dirty="0"/>
              </a:p>
            </p:txBody>
          </p:sp>
        </p:grpSp>
      </p:grpSp>
      <p:grpSp>
        <p:nvGrpSpPr>
          <p:cNvPr id="51" name="Group 50">
            <a:extLst>
              <a:ext uri="{FF2B5EF4-FFF2-40B4-BE49-F238E27FC236}">
                <a16:creationId xmlns:a16="http://schemas.microsoft.com/office/drawing/2014/main" id="{CB191BBD-9BF5-4978-AD4B-B8312B56D6F6}"/>
              </a:ext>
            </a:extLst>
          </p:cNvPr>
          <p:cNvGrpSpPr/>
          <p:nvPr userDrawn="1"/>
        </p:nvGrpSpPr>
        <p:grpSpPr>
          <a:xfrm rot="10800000">
            <a:off x="11793558" y="2063044"/>
            <a:ext cx="3861669" cy="2535260"/>
            <a:chOff x="403854" y="4069066"/>
            <a:chExt cx="2341884" cy="1537384"/>
          </a:xfrm>
          <a:effectLst>
            <a:outerShdw blurRad="50800" dist="38100" dir="8100000" algn="tr" rotWithShape="0">
              <a:prstClr val="black">
                <a:alpha val="40000"/>
              </a:prstClr>
            </a:outerShdw>
          </a:effectLst>
        </p:grpSpPr>
        <p:sp>
          <p:nvSpPr>
            <p:cNvPr id="52" name="Diamond 51">
              <a:extLst>
                <a:ext uri="{FF2B5EF4-FFF2-40B4-BE49-F238E27FC236}">
                  <a16:creationId xmlns:a16="http://schemas.microsoft.com/office/drawing/2014/main" id="{33B76293-DAB7-429C-8B75-19B1BFFF1F73}"/>
                </a:ext>
              </a:extLst>
            </p:cNvPr>
            <p:cNvSpPr/>
            <p:nvPr userDrawn="1"/>
          </p:nvSpPr>
          <p:spPr>
            <a:xfrm>
              <a:off x="1244596" y="4069066"/>
              <a:ext cx="660400" cy="579120"/>
            </a:xfrm>
            <a:prstGeom prst="diamond">
              <a:avLst/>
            </a:prstGeom>
            <a:solidFill>
              <a:schemeClr val="bg1"/>
            </a:solidFill>
            <a:ln w="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958" dirty="0"/>
            </a:p>
          </p:txBody>
        </p:sp>
        <p:grpSp>
          <p:nvGrpSpPr>
            <p:cNvPr id="53" name="Group 52">
              <a:extLst>
                <a:ext uri="{FF2B5EF4-FFF2-40B4-BE49-F238E27FC236}">
                  <a16:creationId xmlns:a16="http://schemas.microsoft.com/office/drawing/2014/main" id="{39136E51-5F9F-4189-97FA-588E52C7BD39}"/>
                </a:ext>
              </a:extLst>
            </p:cNvPr>
            <p:cNvGrpSpPr/>
            <p:nvPr userDrawn="1"/>
          </p:nvGrpSpPr>
          <p:grpSpPr>
            <a:xfrm>
              <a:off x="403854" y="4321208"/>
              <a:ext cx="2341884" cy="1285242"/>
              <a:chOff x="403854" y="4321208"/>
              <a:chExt cx="2341884" cy="1285242"/>
            </a:xfrm>
          </p:grpSpPr>
          <p:sp>
            <p:nvSpPr>
              <p:cNvPr id="54" name="Rectangle: Rounded Corners 53">
                <a:extLst>
                  <a:ext uri="{FF2B5EF4-FFF2-40B4-BE49-F238E27FC236}">
                    <a16:creationId xmlns:a16="http://schemas.microsoft.com/office/drawing/2014/main" id="{4227047C-C5B6-4CAE-AE15-F77FC131354A}"/>
                  </a:ext>
                </a:extLst>
              </p:cNvPr>
              <p:cNvSpPr/>
              <p:nvPr userDrawn="1"/>
            </p:nvSpPr>
            <p:spPr>
              <a:xfrm>
                <a:off x="403854" y="4336472"/>
                <a:ext cx="2341884" cy="1269978"/>
              </a:xfrm>
              <a:prstGeom prst="roundRect">
                <a:avLst>
                  <a:gd name="adj" fmla="val 10267"/>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958" dirty="0"/>
              </a:p>
            </p:txBody>
          </p:sp>
          <p:sp>
            <p:nvSpPr>
              <p:cNvPr id="55" name="Rectangle: Rounded Corners 54">
                <a:extLst>
                  <a:ext uri="{FF2B5EF4-FFF2-40B4-BE49-F238E27FC236}">
                    <a16:creationId xmlns:a16="http://schemas.microsoft.com/office/drawing/2014/main" id="{2AD0B1F8-0C41-4F72-A916-C531DE13C852}"/>
                  </a:ext>
                </a:extLst>
              </p:cNvPr>
              <p:cNvSpPr/>
              <p:nvPr userDrawn="1"/>
            </p:nvSpPr>
            <p:spPr>
              <a:xfrm>
                <a:off x="403854" y="4321208"/>
                <a:ext cx="2341884" cy="1104232"/>
              </a:xfrm>
              <a:prstGeom prst="roundRect">
                <a:avLst>
                  <a:gd name="adj" fmla="val 10267"/>
                </a:avLst>
              </a:prstGeom>
              <a:solidFill>
                <a:schemeClr val="bg1"/>
              </a:solidFill>
              <a:ln w="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958" dirty="0"/>
              </a:p>
            </p:txBody>
          </p:sp>
        </p:grpSp>
      </p:grpSp>
      <p:sp>
        <p:nvSpPr>
          <p:cNvPr id="56" name="Title 55">
            <a:extLst>
              <a:ext uri="{FF2B5EF4-FFF2-40B4-BE49-F238E27FC236}">
                <a16:creationId xmlns:a16="http://schemas.microsoft.com/office/drawing/2014/main" id="{3AC4B787-D5D7-4A9A-A2BA-892A84A63E5B}"/>
              </a:ext>
            </a:extLst>
          </p:cNvPr>
          <p:cNvSpPr>
            <a:spLocks noGrp="1"/>
          </p:cNvSpPr>
          <p:nvPr>
            <p:ph type="title" hasCustomPrompt="1"/>
          </p:nvPr>
        </p:nvSpPr>
        <p:spPr>
          <a:xfrm>
            <a:off x="1455865" y="188980"/>
            <a:ext cx="17339786" cy="1283242"/>
          </a:xfrm>
          <a:prstGeom prst="rect">
            <a:avLst/>
          </a:prstGeom>
        </p:spPr>
        <p:txBody>
          <a:bodyPr anchor="ctr"/>
          <a:lstStyle>
            <a:lvl1pPr algn="ctr">
              <a:defRPr>
                <a:solidFill>
                  <a:schemeClr val="bg1"/>
                </a:solidFill>
              </a:defRPr>
            </a:lvl1pPr>
          </a:lstStyle>
          <a:p>
            <a:r>
              <a:rPr lang="en-US"/>
              <a:t>Combined Carbon Neutral/SBTi Goal</a:t>
            </a:r>
          </a:p>
        </p:txBody>
      </p:sp>
      <p:sp>
        <p:nvSpPr>
          <p:cNvPr id="58" name="Text Placeholder 57">
            <a:extLst>
              <a:ext uri="{FF2B5EF4-FFF2-40B4-BE49-F238E27FC236}">
                <a16:creationId xmlns:a16="http://schemas.microsoft.com/office/drawing/2014/main" id="{EEF042D0-9AB6-4A7E-8DC2-5AA96AC91027}"/>
              </a:ext>
            </a:extLst>
          </p:cNvPr>
          <p:cNvSpPr>
            <a:spLocks noGrp="1"/>
          </p:cNvSpPr>
          <p:nvPr>
            <p:ph type="body" sz="quarter" idx="10"/>
          </p:nvPr>
        </p:nvSpPr>
        <p:spPr>
          <a:xfrm>
            <a:off x="4515255" y="2520417"/>
            <a:ext cx="3625545" cy="485359"/>
          </a:xfrm>
          <a:prstGeom prst="rect">
            <a:avLst/>
          </a:prstGeom>
        </p:spPr>
        <p:txBody>
          <a:bodyPr>
            <a:normAutofit/>
          </a:bodyPr>
          <a:lstStyle>
            <a:lvl1pPr marL="0" indent="0">
              <a:buNone/>
              <a:defRPr sz="2968">
                <a:solidFill>
                  <a:schemeClr val="tx1">
                    <a:lumMod val="75000"/>
                    <a:lumOff val="25000"/>
                  </a:schemeClr>
                </a:solidFill>
              </a:defRPr>
            </a:lvl1pPr>
          </a:lstStyle>
          <a:p>
            <a:pPr lvl="0"/>
            <a:r>
              <a:rPr lang="en-US"/>
              <a:t>Click to edit Master text styles</a:t>
            </a:r>
          </a:p>
        </p:txBody>
      </p:sp>
      <p:sp>
        <p:nvSpPr>
          <p:cNvPr id="59" name="Text Placeholder 57">
            <a:extLst>
              <a:ext uri="{FF2B5EF4-FFF2-40B4-BE49-F238E27FC236}">
                <a16:creationId xmlns:a16="http://schemas.microsoft.com/office/drawing/2014/main" id="{F1ABDD9A-E987-4D88-A94A-3844701C2364}"/>
              </a:ext>
            </a:extLst>
          </p:cNvPr>
          <p:cNvSpPr>
            <a:spLocks noGrp="1"/>
          </p:cNvSpPr>
          <p:nvPr>
            <p:ph type="body" sz="quarter" idx="11"/>
          </p:nvPr>
        </p:nvSpPr>
        <p:spPr>
          <a:xfrm>
            <a:off x="4515255" y="3052575"/>
            <a:ext cx="3625545" cy="485359"/>
          </a:xfrm>
          <a:prstGeom prst="rect">
            <a:avLst/>
          </a:prstGeom>
        </p:spPr>
        <p:txBody>
          <a:bodyPr>
            <a:normAutofit/>
          </a:bodyPr>
          <a:lstStyle>
            <a:lvl1pPr marL="0" indent="0">
              <a:buNone/>
              <a:defRPr sz="1979">
                <a:solidFill>
                  <a:schemeClr val="tx1">
                    <a:lumMod val="65000"/>
                    <a:lumOff val="35000"/>
                  </a:schemeClr>
                </a:solidFill>
              </a:defRPr>
            </a:lvl1pPr>
          </a:lstStyle>
          <a:p>
            <a:pPr lvl="0"/>
            <a:r>
              <a:rPr lang="en-US"/>
              <a:t>Click to edit Master text styles</a:t>
            </a:r>
          </a:p>
        </p:txBody>
      </p:sp>
      <p:sp>
        <p:nvSpPr>
          <p:cNvPr id="60" name="Text Placeholder 57">
            <a:extLst>
              <a:ext uri="{FF2B5EF4-FFF2-40B4-BE49-F238E27FC236}">
                <a16:creationId xmlns:a16="http://schemas.microsoft.com/office/drawing/2014/main" id="{EA24A090-F5C9-4DC5-A4C6-756BE14CED8F}"/>
              </a:ext>
            </a:extLst>
          </p:cNvPr>
          <p:cNvSpPr>
            <a:spLocks noGrp="1"/>
          </p:cNvSpPr>
          <p:nvPr>
            <p:ph type="body" sz="quarter" idx="12"/>
          </p:nvPr>
        </p:nvSpPr>
        <p:spPr>
          <a:xfrm>
            <a:off x="11920265" y="2537171"/>
            <a:ext cx="3625545" cy="485359"/>
          </a:xfrm>
          <a:prstGeom prst="rect">
            <a:avLst/>
          </a:prstGeom>
        </p:spPr>
        <p:txBody>
          <a:bodyPr>
            <a:normAutofit/>
          </a:bodyPr>
          <a:lstStyle>
            <a:lvl1pPr marL="0" indent="0">
              <a:buNone/>
              <a:defRPr sz="2968">
                <a:solidFill>
                  <a:schemeClr val="tx1">
                    <a:lumMod val="75000"/>
                    <a:lumOff val="25000"/>
                  </a:schemeClr>
                </a:solidFill>
              </a:defRPr>
            </a:lvl1pPr>
          </a:lstStyle>
          <a:p>
            <a:pPr lvl="0"/>
            <a:r>
              <a:rPr lang="en-US"/>
              <a:t>Click to edit Master text styles</a:t>
            </a:r>
          </a:p>
        </p:txBody>
      </p:sp>
      <p:sp>
        <p:nvSpPr>
          <p:cNvPr id="61" name="Text Placeholder 57">
            <a:extLst>
              <a:ext uri="{FF2B5EF4-FFF2-40B4-BE49-F238E27FC236}">
                <a16:creationId xmlns:a16="http://schemas.microsoft.com/office/drawing/2014/main" id="{26276A48-6AF6-4E18-B2CD-0B880E531D14}"/>
              </a:ext>
            </a:extLst>
          </p:cNvPr>
          <p:cNvSpPr>
            <a:spLocks noGrp="1"/>
          </p:cNvSpPr>
          <p:nvPr>
            <p:ph type="body" sz="quarter" idx="13"/>
          </p:nvPr>
        </p:nvSpPr>
        <p:spPr>
          <a:xfrm>
            <a:off x="11920265" y="3069329"/>
            <a:ext cx="3625545" cy="485359"/>
          </a:xfrm>
          <a:prstGeom prst="rect">
            <a:avLst/>
          </a:prstGeom>
        </p:spPr>
        <p:txBody>
          <a:bodyPr>
            <a:normAutofit/>
          </a:bodyPr>
          <a:lstStyle>
            <a:lvl1pPr marL="0" indent="0">
              <a:buNone/>
              <a:defRPr sz="1979">
                <a:solidFill>
                  <a:srgbClr val="595959"/>
                </a:solidFill>
              </a:defRPr>
            </a:lvl1pPr>
          </a:lstStyle>
          <a:p>
            <a:pPr lvl="0"/>
            <a:r>
              <a:rPr lang="en-US"/>
              <a:t>Click to edit Master text styles</a:t>
            </a:r>
          </a:p>
        </p:txBody>
      </p:sp>
      <p:sp>
        <p:nvSpPr>
          <p:cNvPr id="62" name="Text Placeholder 57">
            <a:extLst>
              <a:ext uri="{FF2B5EF4-FFF2-40B4-BE49-F238E27FC236}">
                <a16:creationId xmlns:a16="http://schemas.microsoft.com/office/drawing/2014/main" id="{A27CFD0F-25AF-4D79-8F26-6D9C362BA1AD}"/>
              </a:ext>
            </a:extLst>
          </p:cNvPr>
          <p:cNvSpPr>
            <a:spLocks noGrp="1"/>
          </p:cNvSpPr>
          <p:nvPr>
            <p:ph type="body" sz="quarter" idx="14"/>
          </p:nvPr>
        </p:nvSpPr>
        <p:spPr>
          <a:xfrm>
            <a:off x="786578" y="7898872"/>
            <a:ext cx="3625545" cy="485359"/>
          </a:xfrm>
          <a:prstGeom prst="rect">
            <a:avLst/>
          </a:prstGeom>
        </p:spPr>
        <p:txBody>
          <a:bodyPr>
            <a:normAutofit/>
          </a:bodyPr>
          <a:lstStyle>
            <a:lvl1pPr marL="0" indent="0">
              <a:buNone/>
              <a:defRPr sz="2968">
                <a:solidFill>
                  <a:schemeClr val="tx1">
                    <a:lumMod val="75000"/>
                    <a:lumOff val="25000"/>
                  </a:schemeClr>
                </a:solidFill>
              </a:defRPr>
            </a:lvl1pPr>
          </a:lstStyle>
          <a:p>
            <a:pPr lvl="0"/>
            <a:r>
              <a:rPr lang="en-US"/>
              <a:t>Click to edit Master text styles</a:t>
            </a:r>
          </a:p>
        </p:txBody>
      </p:sp>
      <p:sp>
        <p:nvSpPr>
          <p:cNvPr id="63" name="Text Placeholder 57">
            <a:extLst>
              <a:ext uri="{FF2B5EF4-FFF2-40B4-BE49-F238E27FC236}">
                <a16:creationId xmlns:a16="http://schemas.microsoft.com/office/drawing/2014/main" id="{872ECCB3-F1D9-435D-9E5A-FEDC64D33175}"/>
              </a:ext>
            </a:extLst>
          </p:cNvPr>
          <p:cNvSpPr>
            <a:spLocks noGrp="1"/>
          </p:cNvSpPr>
          <p:nvPr>
            <p:ph type="body" sz="quarter" idx="15"/>
          </p:nvPr>
        </p:nvSpPr>
        <p:spPr>
          <a:xfrm>
            <a:off x="786578" y="8431030"/>
            <a:ext cx="3625545" cy="485359"/>
          </a:xfrm>
          <a:prstGeom prst="rect">
            <a:avLst/>
          </a:prstGeom>
        </p:spPr>
        <p:txBody>
          <a:bodyPr>
            <a:normAutofit/>
          </a:bodyPr>
          <a:lstStyle>
            <a:lvl1pPr marL="0" indent="0">
              <a:buNone/>
              <a:defRPr sz="1979">
                <a:solidFill>
                  <a:schemeClr val="tx1">
                    <a:lumMod val="65000"/>
                    <a:lumOff val="35000"/>
                  </a:schemeClr>
                </a:solidFill>
              </a:defRPr>
            </a:lvl1pPr>
          </a:lstStyle>
          <a:p>
            <a:pPr lvl="0"/>
            <a:r>
              <a:rPr lang="en-US"/>
              <a:t>Click to edit Master text styles</a:t>
            </a:r>
          </a:p>
        </p:txBody>
      </p:sp>
      <p:sp>
        <p:nvSpPr>
          <p:cNvPr id="64" name="Text Placeholder 57">
            <a:extLst>
              <a:ext uri="{FF2B5EF4-FFF2-40B4-BE49-F238E27FC236}">
                <a16:creationId xmlns:a16="http://schemas.microsoft.com/office/drawing/2014/main" id="{F9C486BA-7F0F-4FDE-8512-1709168B644E}"/>
              </a:ext>
            </a:extLst>
          </p:cNvPr>
          <p:cNvSpPr>
            <a:spLocks noGrp="1"/>
          </p:cNvSpPr>
          <p:nvPr>
            <p:ph type="body" sz="quarter" idx="16"/>
          </p:nvPr>
        </p:nvSpPr>
        <p:spPr>
          <a:xfrm>
            <a:off x="8294720" y="7912515"/>
            <a:ext cx="3625545" cy="485359"/>
          </a:xfrm>
          <a:prstGeom prst="rect">
            <a:avLst/>
          </a:prstGeom>
        </p:spPr>
        <p:txBody>
          <a:bodyPr>
            <a:normAutofit/>
          </a:bodyPr>
          <a:lstStyle>
            <a:lvl1pPr marL="0" indent="0">
              <a:buNone/>
              <a:defRPr sz="2968">
                <a:solidFill>
                  <a:schemeClr val="tx1">
                    <a:lumMod val="75000"/>
                    <a:lumOff val="25000"/>
                  </a:schemeClr>
                </a:solidFill>
              </a:defRPr>
            </a:lvl1pPr>
          </a:lstStyle>
          <a:p>
            <a:pPr lvl="0"/>
            <a:r>
              <a:rPr lang="en-US"/>
              <a:t>Click to edit Master text styles</a:t>
            </a:r>
          </a:p>
        </p:txBody>
      </p:sp>
      <p:sp>
        <p:nvSpPr>
          <p:cNvPr id="65" name="Text Placeholder 57">
            <a:extLst>
              <a:ext uri="{FF2B5EF4-FFF2-40B4-BE49-F238E27FC236}">
                <a16:creationId xmlns:a16="http://schemas.microsoft.com/office/drawing/2014/main" id="{C1C4CE38-F5DF-415D-93CD-1471C1C51FC1}"/>
              </a:ext>
            </a:extLst>
          </p:cNvPr>
          <p:cNvSpPr>
            <a:spLocks noGrp="1"/>
          </p:cNvSpPr>
          <p:nvPr>
            <p:ph type="body" sz="quarter" idx="17"/>
          </p:nvPr>
        </p:nvSpPr>
        <p:spPr>
          <a:xfrm>
            <a:off x="8294720" y="8444672"/>
            <a:ext cx="3625545" cy="485359"/>
          </a:xfrm>
          <a:prstGeom prst="rect">
            <a:avLst/>
          </a:prstGeom>
        </p:spPr>
        <p:txBody>
          <a:bodyPr>
            <a:normAutofit/>
          </a:bodyPr>
          <a:lstStyle>
            <a:lvl1pPr marL="0" indent="0">
              <a:buNone/>
              <a:defRPr sz="1979">
                <a:solidFill>
                  <a:schemeClr val="tx1">
                    <a:lumMod val="65000"/>
                    <a:lumOff val="35000"/>
                  </a:schemeClr>
                </a:solidFill>
              </a:defRPr>
            </a:lvl1pPr>
          </a:lstStyle>
          <a:p>
            <a:pPr lvl="0"/>
            <a:r>
              <a:rPr lang="en-US"/>
              <a:t>Click to edit Master text styles</a:t>
            </a:r>
          </a:p>
        </p:txBody>
      </p:sp>
      <p:sp>
        <p:nvSpPr>
          <p:cNvPr id="66" name="Text Placeholder 57">
            <a:extLst>
              <a:ext uri="{FF2B5EF4-FFF2-40B4-BE49-F238E27FC236}">
                <a16:creationId xmlns:a16="http://schemas.microsoft.com/office/drawing/2014/main" id="{70B1A5FD-7254-4D10-BAF3-109998A1EF38}"/>
              </a:ext>
            </a:extLst>
          </p:cNvPr>
          <p:cNvSpPr>
            <a:spLocks noGrp="1"/>
          </p:cNvSpPr>
          <p:nvPr>
            <p:ph type="body" sz="quarter" idx="18"/>
          </p:nvPr>
        </p:nvSpPr>
        <p:spPr>
          <a:xfrm>
            <a:off x="15612824" y="7881334"/>
            <a:ext cx="3625545" cy="485359"/>
          </a:xfrm>
          <a:prstGeom prst="rect">
            <a:avLst/>
          </a:prstGeom>
        </p:spPr>
        <p:txBody>
          <a:bodyPr>
            <a:normAutofit/>
          </a:bodyPr>
          <a:lstStyle>
            <a:lvl1pPr marL="0" indent="0">
              <a:buNone/>
              <a:defRPr sz="2968">
                <a:solidFill>
                  <a:schemeClr val="tx1">
                    <a:lumMod val="75000"/>
                    <a:lumOff val="25000"/>
                  </a:schemeClr>
                </a:solidFill>
              </a:defRPr>
            </a:lvl1pPr>
          </a:lstStyle>
          <a:p>
            <a:pPr lvl="0"/>
            <a:r>
              <a:rPr lang="en-US"/>
              <a:t>Click to edit Master text styles</a:t>
            </a:r>
          </a:p>
        </p:txBody>
      </p:sp>
      <p:sp>
        <p:nvSpPr>
          <p:cNvPr id="67" name="Text Placeholder 57">
            <a:extLst>
              <a:ext uri="{FF2B5EF4-FFF2-40B4-BE49-F238E27FC236}">
                <a16:creationId xmlns:a16="http://schemas.microsoft.com/office/drawing/2014/main" id="{49D1D764-CBB3-4B86-B321-2B80095F314B}"/>
              </a:ext>
            </a:extLst>
          </p:cNvPr>
          <p:cNvSpPr>
            <a:spLocks noGrp="1"/>
          </p:cNvSpPr>
          <p:nvPr>
            <p:ph type="body" sz="quarter" idx="19"/>
          </p:nvPr>
        </p:nvSpPr>
        <p:spPr>
          <a:xfrm>
            <a:off x="15612824" y="8413492"/>
            <a:ext cx="3625545" cy="485359"/>
          </a:xfrm>
          <a:prstGeom prst="rect">
            <a:avLst/>
          </a:prstGeom>
        </p:spPr>
        <p:txBody>
          <a:bodyPr>
            <a:normAutofit/>
          </a:bodyPr>
          <a:lstStyle>
            <a:lvl1pPr marL="0" indent="0">
              <a:buNone/>
              <a:defRPr sz="1979">
                <a:solidFill>
                  <a:schemeClr val="tx1">
                    <a:lumMod val="65000"/>
                    <a:lumOff val="35000"/>
                  </a:schemeClr>
                </a:solidFill>
              </a:defRPr>
            </a:lvl1pPr>
          </a:lstStyle>
          <a:p>
            <a:pPr lvl="0"/>
            <a:r>
              <a:rPr lang="en-US"/>
              <a:t>Click to edit Master text styles</a:t>
            </a:r>
          </a:p>
        </p:txBody>
      </p:sp>
      <p:sp>
        <p:nvSpPr>
          <p:cNvPr id="69" name="Text Placeholder 68">
            <a:extLst>
              <a:ext uri="{FF2B5EF4-FFF2-40B4-BE49-F238E27FC236}">
                <a16:creationId xmlns:a16="http://schemas.microsoft.com/office/drawing/2014/main" id="{7B2D4918-7013-45C4-8FA9-14CBFF98AAF1}"/>
              </a:ext>
            </a:extLst>
          </p:cNvPr>
          <p:cNvSpPr>
            <a:spLocks noGrp="1"/>
          </p:cNvSpPr>
          <p:nvPr>
            <p:ph type="body" sz="quarter" idx="20" hasCustomPrompt="1"/>
          </p:nvPr>
        </p:nvSpPr>
        <p:spPr>
          <a:xfrm>
            <a:off x="2072398" y="5435190"/>
            <a:ext cx="1088972" cy="971766"/>
          </a:xfrm>
          <a:prstGeom prst="rect">
            <a:avLst/>
          </a:prstGeom>
          <a:effectLst>
            <a:outerShdw blurRad="50800" dist="38100" dir="8100000" algn="tr" rotWithShape="0">
              <a:prstClr val="black">
                <a:alpha val="40000"/>
              </a:prstClr>
            </a:outerShdw>
          </a:effectLst>
        </p:spPr>
        <p:txBody>
          <a:bodyPr anchor="ctr">
            <a:noAutofit/>
          </a:bodyPr>
          <a:lstStyle>
            <a:lvl1pPr marL="0" indent="0" algn="ctr">
              <a:buNone/>
              <a:defRPr sz="2638">
                <a:solidFill>
                  <a:schemeClr val="tx1"/>
                </a:solidFill>
              </a:defRPr>
            </a:lvl1pPr>
          </a:lstStyle>
          <a:p>
            <a:pPr lvl="0"/>
            <a:r>
              <a:rPr lang="en-US"/>
              <a:t>FY 2019</a:t>
            </a:r>
          </a:p>
        </p:txBody>
      </p:sp>
      <p:sp>
        <p:nvSpPr>
          <p:cNvPr id="70" name="Text Placeholder 68">
            <a:extLst>
              <a:ext uri="{FF2B5EF4-FFF2-40B4-BE49-F238E27FC236}">
                <a16:creationId xmlns:a16="http://schemas.microsoft.com/office/drawing/2014/main" id="{D4171E06-7737-478A-8C33-AAB11606B523}"/>
              </a:ext>
            </a:extLst>
          </p:cNvPr>
          <p:cNvSpPr>
            <a:spLocks noGrp="1"/>
          </p:cNvSpPr>
          <p:nvPr>
            <p:ph type="body" sz="quarter" idx="21" hasCustomPrompt="1"/>
          </p:nvPr>
        </p:nvSpPr>
        <p:spPr>
          <a:xfrm>
            <a:off x="5791656" y="5552474"/>
            <a:ext cx="1088972" cy="794029"/>
          </a:xfrm>
          <a:prstGeom prst="rect">
            <a:avLst/>
          </a:prstGeom>
          <a:effectLst>
            <a:outerShdw blurRad="50800" dist="38100" dir="8100000" algn="tr" rotWithShape="0">
              <a:prstClr val="black">
                <a:alpha val="40000"/>
              </a:prstClr>
            </a:outerShdw>
          </a:effectLst>
        </p:spPr>
        <p:txBody>
          <a:bodyPr anchor="ctr">
            <a:noAutofit/>
          </a:bodyPr>
          <a:lstStyle>
            <a:lvl1pPr marL="0" indent="0" algn="ctr">
              <a:buNone/>
              <a:defRPr sz="2638">
                <a:solidFill>
                  <a:schemeClr val="tx1"/>
                </a:solidFill>
              </a:defRPr>
            </a:lvl1pPr>
          </a:lstStyle>
          <a:p>
            <a:pPr lvl="0"/>
            <a:r>
              <a:rPr lang="en-US"/>
              <a:t>FY 2022</a:t>
            </a:r>
          </a:p>
        </p:txBody>
      </p:sp>
      <p:sp>
        <p:nvSpPr>
          <p:cNvPr id="71" name="Text Placeholder 68">
            <a:extLst>
              <a:ext uri="{FF2B5EF4-FFF2-40B4-BE49-F238E27FC236}">
                <a16:creationId xmlns:a16="http://schemas.microsoft.com/office/drawing/2014/main" id="{9A53CF1F-27A1-402D-9394-7DC9EA9B3CC2}"/>
              </a:ext>
            </a:extLst>
          </p:cNvPr>
          <p:cNvSpPr>
            <a:spLocks noGrp="1"/>
          </p:cNvSpPr>
          <p:nvPr>
            <p:ph type="body" sz="quarter" idx="22" hasCustomPrompt="1"/>
          </p:nvPr>
        </p:nvSpPr>
        <p:spPr>
          <a:xfrm>
            <a:off x="9536045" y="5502208"/>
            <a:ext cx="1088972" cy="921504"/>
          </a:xfrm>
          <a:prstGeom prst="rect">
            <a:avLst/>
          </a:prstGeom>
          <a:effectLst>
            <a:outerShdw blurRad="50800" dist="38100" dir="8100000" algn="tr" rotWithShape="0">
              <a:prstClr val="black">
                <a:alpha val="40000"/>
              </a:prstClr>
            </a:outerShdw>
          </a:effectLst>
        </p:spPr>
        <p:txBody>
          <a:bodyPr anchor="ctr">
            <a:noAutofit/>
          </a:bodyPr>
          <a:lstStyle>
            <a:lvl1pPr marL="0" indent="0" algn="ctr">
              <a:buNone/>
              <a:defRPr sz="2638">
                <a:solidFill>
                  <a:schemeClr val="tx1"/>
                </a:solidFill>
              </a:defRPr>
            </a:lvl1pPr>
          </a:lstStyle>
          <a:p>
            <a:pPr lvl="0"/>
            <a:r>
              <a:rPr lang="en-US"/>
              <a:t>FY 2030</a:t>
            </a:r>
          </a:p>
        </p:txBody>
      </p:sp>
      <p:sp>
        <p:nvSpPr>
          <p:cNvPr id="72" name="Text Placeholder 68">
            <a:extLst>
              <a:ext uri="{FF2B5EF4-FFF2-40B4-BE49-F238E27FC236}">
                <a16:creationId xmlns:a16="http://schemas.microsoft.com/office/drawing/2014/main" id="{EEDA5B9B-4E29-44BD-9AB4-63CC31001C4D}"/>
              </a:ext>
            </a:extLst>
          </p:cNvPr>
          <p:cNvSpPr>
            <a:spLocks noGrp="1"/>
          </p:cNvSpPr>
          <p:nvPr>
            <p:ph type="body" sz="quarter" idx="23" hasCustomPrompt="1"/>
          </p:nvPr>
        </p:nvSpPr>
        <p:spPr>
          <a:xfrm>
            <a:off x="13179906" y="5401688"/>
            <a:ext cx="1088972" cy="1139311"/>
          </a:xfrm>
          <a:prstGeom prst="rect">
            <a:avLst/>
          </a:prstGeom>
          <a:effectLst>
            <a:outerShdw blurRad="50800" dist="38100" dir="8100000" algn="tr" rotWithShape="0">
              <a:prstClr val="black">
                <a:alpha val="40000"/>
              </a:prstClr>
            </a:outerShdw>
          </a:effectLst>
        </p:spPr>
        <p:txBody>
          <a:bodyPr anchor="ctr">
            <a:noAutofit/>
          </a:bodyPr>
          <a:lstStyle>
            <a:lvl1pPr marL="0" indent="0" algn="ctr">
              <a:buNone/>
              <a:defRPr sz="2638">
                <a:solidFill>
                  <a:schemeClr val="tx1"/>
                </a:solidFill>
              </a:defRPr>
            </a:lvl1pPr>
          </a:lstStyle>
          <a:p>
            <a:pPr lvl="0"/>
            <a:r>
              <a:rPr lang="en-US"/>
              <a:t>FY 2035</a:t>
            </a:r>
          </a:p>
        </p:txBody>
      </p:sp>
      <p:sp>
        <p:nvSpPr>
          <p:cNvPr id="73" name="Text Placeholder 68">
            <a:extLst>
              <a:ext uri="{FF2B5EF4-FFF2-40B4-BE49-F238E27FC236}">
                <a16:creationId xmlns:a16="http://schemas.microsoft.com/office/drawing/2014/main" id="{3B7FA5A5-3F35-435F-9C91-FBBB04F5B166}"/>
              </a:ext>
            </a:extLst>
          </p:cNvPr>
          <p:cNvSpPr>
            <a:spLocks noGrp="1"/>
          </p:cNvSpPr>
          <p:nvPr>
            <p:ph type="body" sz="quarter" idx="24" hasCustomPrompt="1"/>
          </p:nvPr>
        </p:nvSpPr>
        <p:spPr>
          <a:xfrm>
            <a:off x="16689759" y="5451944"/>
            <a:ext cx="1474299" cy="1122558"/>
          </a:xfrm>
          <a:prstGeom prst="rect">
            <a:avLst/>
          </a:prstGeom>
          <a:effectLst>
            <a:outerShdw blurRad="50800" dist="38100" dir="8100000" algn="tr" rotWithShape="0">
              <a:prstClr val="black">
                <a:alpha val="40000"/>
              </a:prstClr>
            </a:outerShdw>
          </a:effectLst>
        </p:spPr>
        <p:txBody>
          <a:bodyPr anchor="ctr">
            <a:noAutofit/>
          </a:bodyPr>
          <a:lstStyle>
            <a:lvl1pPr marL="0" indent="0" algn="ctr">
              <a:buNone/>
              <a:defRPr sz="2638">
                <a:solidFill>
                  <a:schemeClr val="tx1"/>
                </a:solidFill>
              </a:defRPr>
            </a:lvl1pPr>
          </a:lstStyle>
          <a:p>
            <a:pPr lvl="0"/>
            <a:r>
              <a:rPr lang="en-US"/>
              <a:t>FY 2040</a:t>
            </a:r>
          </a:p>
        </p:txBody>
      </p:sp>
    </p:spTree>
    <p:extLst>
      <p:ext uri="{BB962C8B-B14F-4D97-AF65-F5344CB8AC3E}">
        <p14:creationId xmlns:p14="http://schemas.microsoft.com/office/powerpoint/2010/main" val="10623152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CF64DF0-138B-4444-88FC-D97DFAE1AB33}"/>
              </a:ext>
            </a:extLst>
          </p:cNvPr>
          <p:cNvSpPr>
            <a:spLocks noGrp="1"/>
          </p:cNvSpPr>
          <p:nvPr>
            <p:ph type="title"/>
          </p:nvPr>
        </p:nvSpPr>
        <p:spPr/>
        <p:txBody>
          <a:bodyPr/>
          <a:lstStyle>
            <a:lvl1pPr>
              <a:defRPr sz="5277" b="0" i="0" baseline="0"/>
            </a:lvl1pPr>
          </a:lstStyle>
          <a:p>
            <a:r>
              <a:rPr lang="en-US" dirty="0"/>
              <a:t>Click to edit Master title style</a:t>
            </a:r>
          </a:p>
        </p:txBody>
      </p:sp>
    </p:spTree>
    <p:extLst>
      <p:ext uri="{BB962C8B-B14F-4D97-AF65-F5344CB8AC3E}">
        <p14:creationId xmlns:p14="http://schemas.microsoft.com/office/powerpoint/2010/main" val="18017127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005205" y="502638"/>
            <a:ext cx="18596293" cy="2261870"/>
          </a:xfrm>
        </p:spPr>
        <p:txBody>
          <a:bodyPr/>
          <a:lstStyle>
            <a:lvl1pPr>
              <a:defRPr sz="5277"/>
            </a:lvl1pPr>
          </a:lstStyle>
          <a:p>
            <a:r>
              <a:rPr lang="en-US"/>
              <a:t>Click to edit Master title style</a:t>
            </a:r>
          </a:p>
        </p:txBody>
      </p:sp>
      <p:sp>
        <p:nvSpPr>
          <p:cNvPr id="3" name="Table Placeholder 2"/>
          <p:cNvSpPr>
            <a:spLocks noGrp="1"/>
          </p:cNvSpPr>
          <p:nvPr>
            <p:ph type="tbl" idx="1"/>
          </p:nvPr>
        </p:nvSpPr>
        <p:spPr>
          <a:xfrm>
            <a:off x="1005205" y="2764508"/>
            <a:ext cx="17926156" cy="6785610"/>
          </a:xfrm>
        </p:spPr>
        <p:txBody>
          <a:bodyPr/>
          <a:lstStyle/>
          <a:p>
            <a:pPr lvl="0"/>
            <a:endParaRPr lang="en-US" noProof="0" dirty="0"/>
          </a:p>
        </p:txBody>
      </p:sp>
      <p:sp>
        <p:nvSpPr>
          <p:cNvPr id="5" name="Rectangle 6"/>
          <p:cNvSpPr>
            <a:spLocks noGrp="1" noChangeArrowheads="1"/>
          </p:cNvSpPr>
          <p:nvPr>
            <p:ph type="sldNum" sz="quarter" idx="10"/>
          </p:nvPr>
        </p:nvSpPr>
        <p:spPr>
          <a:xfrm>
            <a:off x="2" y="10826465"/>
            <a:ext cx="3116833" cy="753957"/>
          </a:xfrm>
          <a:prstGeom prst="rect">
            <a:avLst/>
          </a:prstGeom>
          <a:ln/>
        </p:spPr>
        <p:txBody>
          <a:bodyPr/>
          <a:lstStyle>
            <a:lvl1pPr>
              <a:defRPr sz="1979"/>
            </a:lvl1pPr>
          </a:lstStyle>
          <a:p>
            <a:pPr>
              <a:defRPr/>
            </a:pPr>
            <a:fld id="{51A694B4-4AB1-4131-B40F-BF524E5193FD}" type="slidenum">
              <a:rPr lang="en-US" smtClean="0"/>
              <a:pPr>
                <a:defRPr/>
              </a:pPr>
              <a:t>‹#›</a:t>
            </a:fld>
            <a:endParaRPr lang="en-US" dirty="0"/>
          </a:p>
        </p:txBody>
      </p:sp>
    </p:spTree>
    <p:extLst>
      <p:ext uri="{BB962C8B-B14F-4D97-AF65-F5344CB8AC3E}">
        <p14:creationId xmlns:p14="http://schemas.microsoft.com/office/powerpoint/2010/main" val="944361392"/>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EB30F883-DF41-4037-9310-16D83276BCC4}"/>
              </a:ext>
            </a:extLst>
          </p:cNvPr>
          <p:cNvSpPr>
            <a:spLocks noChangeArrowheads="1"/>
          </p:cNvSpPr>
          <p:nvPr/>
        </p:nvSpPr>
        <p:spPr bwMode="auto">
          <a:xfrm>
            <a:off x="0" y="0"/>
            <a:ext cx="20104100" cy="2513189"/>
          </a:xfrm>
          <a:prstGeom prst="rect">
            <a:avLst/>
          </a:prstGeom>
          <a:solidFill>
            <a:srgbClr val="070C3C"/>
          </a:solidFill>
          <a:ln w="9525">
            <a:solidFill>
              <a:schemeClr val="tx1"/>
            </a:solidFill>
            <a:miter lim="800000"/>
            <a:headEnd/>
            <a:tailEnd/>
          </a:ln>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defRPr/>
            </a:pPr>
            <a:endParaRPr lang="en-US" altLang="en-US" sz="3958" dirty="0">
              <a:solidFill>
                <a:srgbClr val="000000"/>
              </a:solidFill>
              <a:cs typeface="Arial" panose="020B0604020202020204" pitchFamily="34" charset="0"/>
            </a:endParaRPr>
          </a:p>
        </p:txBody>
      </p:sp>
      <p:pic>
        <p:nvPicPr>
          <p:cNvPr id="5" name="Picture 7">
            <a:extLst>
              <a:ext uri="{FF2B5EF4-FFF2-40B4-BE49-F238E27FC236}">
                <a16:creationId xmlns:a16="http://schemas.microsoft.com/office/drawing/2014/main" id="{14965ACC-9AF4-4CC6-8B69-D07F444E62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72739" y="4822184"/>
            <a:ext cx="5193559" cy="1460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10">
            <a:extLst>
              <a:ext uri="{FF2B5EF4-FFF2-40B4-BE49-F238E27FC236}">
                <a16:creationId xmlns:a16="http://schemas.microsoft.com/office/drawing/2014/main" id="{34F28185-5354-48C9-BA82-B2639D1F7D40}"/>
              </a:ext>
            </a:extLst>
          </p:cNvPr>
          <p:cNvSpPr>
            <a:spLocks noChangeArrowheads="1"/>
          </p:cNvSpPr>
          <p:nvPr/>
        </p:nvSpPr>
        <p:spPr bwMode="auto">
          <a:xfrm>
            <a:off x="0" y="10817184"/>
            <a:ext cx="20104100" cy="502638"/>
          </a:xfrm>
          <a:prstGeom prst="rect">
            <a:avLst/>
          </a:prstGeom>
          <a:solidFill>
            <a:srgbClr val="FFB91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defRPr/>
            </a:pPr>
            <a:endParaRPr lang="en-US" altLang="en-US" sz="3958" dirty="0">
              <a:solidFill>
                <a:srgbClr val="000000"/>
              </a:solidFill>
              <a:cs typeface="Arial" panose="020B0604020202020204" pitchFamily="34" charset="0"/>
            </a:endParaRPr>
          </a:p>
        </p:txBody>
      </p:sp>
      <p:pic>
        <p:nvPicPr>
          <p:cNvPr id="7" name="Picture 15">
            <a:extLst>
              <a:ext uri="{FF2B5EF4-FFF2-40B4-BE49-F238E27FC236}">
                <a16:creationId xmlns:a16="http://schemas.microsoft.com/office/drawing/2014/main" id="{E54C7983-F2ED-4831-BEE8-460338E76E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5207" y="10275278"/>
            <a:ext cx="7465743" cy="280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Box 18">
            <a:extLst>
              <a:ext uri="{FF2B5EF4-FFF2-40B4-BE49-F238E27FC236}">
                <a16:creationId xmlns:a16="http://schemas.microsoft.com/office/drawing/2014/main" id="{EC8660CB-935A-4995-AAB3-BF34EF13D593}"/>
              </a:ext>
            </a:extLst>
          </p:cNvPr>
          <p:cNvSpPr txBox="1">
            <a:spLocks noChangeArrowheads="1"/>
          </p:cNvSpPr>
          <p:nvPr/>
        </p:nvSpPr>
        <p:spPr bwMode="auto">
          <a:xfrm>
            <a:off x="-303655" y="6911269"/>
            <a:ext cx="12062462" cy="701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defRPr/>
            </a:pPr>
            <a:endParaRPr lang="en-US" altLang="en-US" sz="3958" dirty="0">
              <a:solidFill>
                <a:srgbClr val="000000"/>
              </a:solidFill>
              <a:cs typeface="Arial" panose="020B0604020202020204" pitchFamily="34" charset="0"/>
            </a:endParaRPr>
          </a:p>
        </p:txBody>
      </p:sp>
      <p:sp>
        <p:nvSpPr>
          <p:cNvPr id="1029" name="Rectangle 5"/>
          <p:cNvSpPr>
            <a:spLocks noGrp="1" noChangeArrowheads="1"/>
          </p:cNvSpPr>
          <p:nvPr>
            <p:ph type="subTitle" idx="1"/>
          </p:nvPr>
        </p:nvSpPr>
        <p:spPr>
          <a:xfrm>
            <a:off x="1005205" y="2764508"/>
            <a:ext cx="18596293" cy="1884892"/>
          </a:xfrm>
        </p:spPr>
        <p:txBody>
          <a:bodyPr/>
          <a:lstStyle>
            <a:lvl1pPr marL="0" indent="0">
              <a:buFont typeface="Times" pitchFamily="-16" charset="0"/>
              <a:buNone/>
              <a:defRPr sz="4617" b="1"/>
            </a:lvl1pPr>
          </a:lstStyle>
          <a:p>
            <a:r>
              <a:rPr lang="en-US"/>
              <a:t>Click to edit Master subtitle style</a:t>
            </a:r>
          </a:p>
        </p:txBody>
      </p:sp>
      <p:sp>
        <p:nvSpPr>
          <p:cNvPr id="1041" name="Rectangle 17"/>
          <p:cNvSpPr>
            <a:spLocks noGrp="1" noChangeArrowheads="1"/>
          </p:cNvSpPr>
          <p:nvPr>
            <p:ph type="ctrTitle" sz="quarter"/>
          </p:nvPr>
        </p:nvSpPr>
        <p:spPr>
          <a:xfrm>
            <a:off x="1005205" y="376978"/>
            <a:ext cx="18596293" cy="2136211"/>
          </a:xfrm>
        </p:spPr>
        <p:txBody>
          <a:bodyPr/>
          <a:lstStyle>
            <a:lvl1pPr>
              <a:defRPr>
                <a:solidFill>
                  <a:schemeClr val="bg1"/>
                </a:solidFill>
              </a:defRPr>
            </a:lvl1pPr>
          </a:lstStyle>
          <a:p>
            <a:r>
              <a:rPr lang="en-US"/>
              <a:t>Click to edit Master title style</a:t>
            </a:r>
          </a:p>
        </p:txBody>
      </p:sp>
      <p:sp>
        <p:nvSpPr>
          <p:cNvPr id="9" name="Rectangle 24">
            <a:extLst>
              <a:ext uri="{FF2B5EF4-FFF2-40B4-BE49-F238E27FC236}">
                <a16:creationId xmlns:a16="http://schemas.microsoft.com/office/drawing/2014/main" id="{833C2271-0479-43B2-A89B-F2BEC5DD1927}"/>
              </a:ext>
            </a:extLst>
          </p:cNvPr>
          <p:cNvSpPr>
            <a:spLocks noGrp="1" noChangeArrowheads="1"/>
          </p:cNvSpPr>
          <p:nvPr>
            <p:ph type="ftr" sz="quarter" idx="10"/>
          </p:nvPr>
        </p:nvSpPr>
        <p:spPr bwMode="auto">
          <a:xfrm>
            <a:off x="1019168" y="6934834"/>
            <a:ext cx="9032883" cy="2212129"/>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fontAlgn="auto">
              <a:spcBef>
                <a:spcPts val="0"/>
              </a:spcBef>
              <a:spcAft>
                <a:spcPts val="0"/>
              </a:spcAft>
              <a:defRPr sz="2638">
                <a:solidFill>
                  <a:srgbClr val="000000"/>
                </a:solidFill>
                <a:latin typeface="+mn-lt"/>
                <a:cs typeface="+mn-cs"/>
              </a:defRPr>
            </a:lvl1pPr>
          </a:lstStyle>
          <a:p>
            <a:pPr>
              <a:defRPr/>
            </a:pPr>
            <a:endParaRPr lang="en-US" dirty="0"/>
          </a:p>
        </p:txBody>
      </p:sp>
    </p:spTree>
    <p:extLst>
      <p:ext uri="{BB962C8B-B14F-4D97-AF65-F5344CB8AC3E}">
        <p14:creationId xmlns:p14="http://schemas.microsoft.com/office/powerpoint/2010/main" val="4109120237"/>
      </p:ext>
    </p:extLst>
  </p:cSld>
  <p:clrMapOvr>
    <a:masterClrMapping/>
  </p:clrMapOvr>
  <p:transition>
    <p:fade thruBlk="1"/>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
            <a:extLst>
              <a:ext uri="{FF2B5EF4-FFF2-40B4-BE49-F238E27FC236}">
                <a16:creationId xmlns:a16="http://schemas.microsoft.com/office/drawing/2014/main" id="{4D42FF58-9283-4B4F-983B-D805A9F5EBFA}"/>
              </a:ext>
            </a:extLst>
          </p:cNvPr>
          <p:cNvSpPr>
            <a:spLocks noGrp="1" noChangeArrowheads="1"/>
          </p:cNvSpPr>
          <p:nvPr>
            <p:ph type="sldNum" sz="quarter" idx="10"/>
          </p:nvPr>
        </p:nvSpPr>
        <p:spPr>
          <a:ln/>
        </p:spPr>
        <p:txBody>
          <a:bodyPr/>
          <a:lstStyle>
            <a:lvl1pPr>
              <a:defRPr/>
            </a:lvl1pPr>
          </a:lstStyle>
          <a:p>
            <a:pPr>
              <a:defRPr/>
            </a:pPr>
            <a:fld id="{DF0265FA-5810-4CE1-B0F1-EAC35E19DB04}" type="slidenum">
              <a:rPr lang="en-US"/>
              <a:pPr>
                <a:defRPr/>
              </a:pPr>
              <a:t>‹#›</a:t>
            </a:fld>
            <a:endParaRPr lang="en-US" dirty="0"/>
          </a:p>
        </p:txBody>
      </p:sp>
    </p:spTree>
    <p:extLst>
      <p:ext uri="{BB962C8B-B14F-4D97-AF65-F5344CB8AC3E}">
        <p14:creationId xmlns:p14="http://schemas.microsoft.com/office/powerpoint/2010/main" val="3188442719"/>
      </p:ext>
    </p:extLst>
  </p:cSld>
  <p:clrMapOvr>
    <a:masterClrMapping/>
  </p:clrMapOvr>
  <p:transition>
    <p:fade thruBlk="1"/>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88085" y="7267307"/>
            <a:ext cx="17088485" cy="2246163"/>
          </a:xfrm>
        </p:spPr>
        <p:txBody>
          <a:bodyPr/>
          <a:lstStyle>
            <a:lvl1pPr algn="l">
              <a:defRPr sz="6596" b="1" cap="all"/>
            </a:lvl1pPr>
          </a:lstStyle>
          <a:p>
            <a:r>
              <a:rPr lang="en-US"/>
              <a:t>Click to edit Master title style</a:t>
            </a:r>
          </a:p>
        </p:txBody>
      </p:sp>
      <p:sp>
        <p:nvSpPr>
          <p:cNvPr id="3" name="Text Placeholder 2"/>
          <p:cNvSpPr>
            <a:spLocks noGrp="1"/>
          </p:cNvSpPr>
          <p:nvPr>
            <p:ph type="body" idx="1"/>
          </p:nvPr>
        </p:nvSpPr>
        <p:spPr>
          <a:xfrm>
            <a:off x="1588085" y="4793386"/>
            <a:ext cx="17088485" cy="2473919"/>
          </a:xfrm>
        </p:spPr>
        <p:txBody>
          <a:bodyPr anchor="b"/>
          <a:lstStyle>
            <a:lvl1pPr marL="0" indent="0">
              <a:buNone/>
              <a:defRPr sz="3298"/>
            </a:lvl1pPr>
            <a:lvl2pPr marL="753923" indent="0">
              <a:buNone/>
              <a:defRPr sz="2968"/>
            </a:lvl2pPr>
            <a:lvl3pPr marL="1507846" indent="0">
              <a:buNone/>
              <a:defRPr sz="2638"/>
            </a:lvl3pPr>
            <a:lvl4pPr marL="2261768" indent="0">
              <a:buNone/>
              <a:defRPr sz="2309"/>
            </a:lvl4pPr>
            <a:lvl5pPr marL="3015691" indent="0">
              <a:buNone/>
              <a:defRPr sz="2309"/>
            </a:lvl5pPr>
            <a:lvl6pPr marL="3769614" indent="0">
              <a:buNone/>
              <a:defRPr sz="2309"/>
            </a:lvl6pPr>
            <a:lvl7pPr marL="4523537" indent="0">
              <a:buNone/>
              <a:defRPr sz="2309"/>
            </a:lvl7pPr>
            <a:lvl8pPr marL="5277460" indent="0">
              <a:buNone/>
              <a:defRPr sz="2309"/>
            </a:lvl8pPr>
            <a:lvl9pPr marL="6031382" indent="0">
              <a:buNone/>
              <a:defRPr sz="2309"/>
            </a:lvl9pPr>
          </a:lstStyle>
          <a:p>
            <a:pPr lvl="0"/>
            <a:r>
              <a:rPr lang="en-US"/>
              <a:t>Edit Master text styles</a:t>
            </a:r>
          </a:p>
        </p:txBody>
      </p:sp>
      <p:sp>
        <p:nvSpPr>
          <p:cNvPr id="4" name="Rectangle 6">
            <a:extLst>
              <a:ext uri="{FF2B5EF4-FFF2-40B4-BE49-F238E27FC236}">
                <a16:creationId xmlns:a16="http://schemas.microsoft.com/office/drawing/2014/main" id="{AF8BF3F2-24B7-45CB-8DFC-2261A60BEFB1}"/>
              </a:ext>
            </a:extLst>
          </p:cNvPr>
          <p:cNvSpPr>
            <a:spLocks noGrp="1" noChangeArrowheads="1"/>
          </p:cNvSpPr>
          <p:nvPr>
            <p:ph type="sldNum" sz="quarter" idx="10"/>
          </p:nvPr>
        </p:nvSpPr>
        <p:spPr>
          <a:ln/>
        </p:spPr>
        <p:txBody>
          <a:bodyPr/>
          <a:lstStyle>
            <a:lvl1pPr>
              <a:defRPr/>
            </a:lvl1pPr>
          </a:lstStyle>
          <a:p>
            <a:pPr>
              <a:defRPr/>
            </a:pPr>
            <a:fld id="{0F2BF46F-8C26-471F-8867-95A4C3CCEF65}" type="slidenum">
              <a:rPr lang="en-US"/>
              <a:pPr>
                <a:defRPr/>
              </a:pPr>
              <a:t>‹#›</a:t>
            </a:fld>
            <a:endParaRPr lang="en-US" dirty="0"/>
          </a:p>
        </p:txBody>
      </p:sp>
    </p:spTree>
    <p:extLst>
      <p:ext uri="{BB962C8B-B14F-4D97-AF65-F5344CB8AC3E}">
        <p14:creationId xmlns:p14="http://schemas.microsoft.com/office/powerpoint/2010/main" val="347183970"/>
      </p:ext>
    </p:extLst>
  </p:cSld>
  <p:clrMapOvr>
    <a:masterClrMapping/>
  </p:clrMapOvr>
  <p:transition>
    <p:fade thruBlk="1"/>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005205" y="2764508"/>
            <a:ext cx="8795544" cy="6785610"/>
          </a:xfrm>
        </p:spPr>
        <p:txBody>
          <a:bodyPr/>
          <a:lstStyle>
            <a:lvl1pPr>
              <a:defRPr sz="4617"/>
            </a:lvl1pPr>
            <a:lvl2pPr>
              <a:defRPr sz="3958"/>
            </a:lvl2pPr>
            <a:lvl3pPr>
              <a:defRPr sz="3298"/>
            </a:lvl3pPr>
            <a:lvl4pPr>
              <a:defRPr sz="2968"/>
            </a:lvl4pPr>
            <a:lvl5pPr>
              <a:defRPr sz="2968"/>
            </a:lvl5pPr>
            <a:lvl6pPr>
              <a:defRPr sz="2968"/>
            </a:lvl6pPr>
            <a:lvl7pPr>
              <a:defRPr sz="2968"/>
            </a:lvl7pPr>
            <a:lvl8pPr>
              <a:defRPr sz="2968"/>
            </a:lvl8pPr>
            <a:lvl9pPr>
              <a:defRPr sz="2968"/>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0135817" y="2764508"/>
            <a:ext cx="8795544" cy="6785610"/>
          </a:xfrm>
        </p:spPr>
        <p:txBody>
          <a:bodyPr/>
          <a:lstStyle>
            <a:lvl1pPr>
              <a:defRPr sz="4617"/>
            </a:lvl1pPr>
            <a:lvl2pPr>
              <a:defRPr sz="3958"/>
            </a:lvl2pPr>
            <a:lvl3pPr>
              <a:defRPr sz="3298"/>
            </a:lvl3pPr>
            <a:lvl4pPr>
              <a:defRPr sz="2968"/>
            </a:lvl4pPr>
            <a:lvl5pPr>
              <a:defRPr sz="2968"/>
            </a:lvl5pPr>
            <a:lvl6pPr>
              <a:defRPr sz="2968"/>
            </a:lvl6pPr>
            <a:lvl7pPr>
              <a:defRPr sz="2968"/>
            </a:lvl7pPr>
            <a:lvl8pPr>
              <a:defRPr sz="2968"/>
            </a:lvl8pPr>
            <a:lvl9pPr>
              <a:defRPr sz="2968"/>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6">
            <a:extLst>
              <a:ext uri="{FF2B5EF4-FFF2-40B4-BE49-F238E27FC236}">
                <a16:creationId xmlns:a16="http://schemas.microsoft.com/office/drawing/2014/main" id="{1198F4B7-4630-4D63-B214-23D5A2A499AA}"/>
              </a:ext>
            </a:extLst>
          </p:cNvPr>
          <p:cNvSpPr>
            <a:spLocks noGrp="1" noChangeArrowheads="1"/>
          </p:cNvSpPr>
          <p:nvPr>
            <p:ph type="sldNum" sz="quarter" idx="10"/>
          </p:nvPr>
        </p:nvSpPr>
        <p:spPr>
          <a:ln/>
        </p:spPr>
        <p:txBody>
          <a:bodyPr/>
          <a:lstStyle>
            <a:lvl1pPr>
              <a:defRPr/>
            </a:lvl1pPr>
          </a:lstStyle>
          <a:p>
            <a:pPr>
              <a:defRPr/>
            </a:pPr>
            <a:fld id="{2D96FD4C-7A4B-48D2-B0E4-8EF7053B33AD}" type="slidenum">
              <a:rPr lang="en-US"/>
              <a:pPr>
                <a:defRPr/>
              </a:pPr>
              <a:t>‹#›</a:t>
            </a:fld>
            <a:endParaRPr lang="en-US" dirty="0"/>
          </a:p>
        </p:txBody>
      </p:sp>
    </p:spTree>
    <p:extLst>
      <p:ext uri="{BB962C8B-B14F-4D97-AF65-F5344CB8AC3E}">
        <p14:creationId xmlns:p14="http://schemas.microsoft.com/office/powerpoint/2010/main" val="3254561386"/>
      </p:ext>
    </p:extLst>
  </p:cSld>
  <p:clrMapOvr>
    <a:masterClrMapping/>
  </p:clrMapOvr>
  <p:transition>
    <p:fade thruBlk="1"/>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05205" y="452898"/>
            <a:ext cx="18093690" cy="1884892"/>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005206" y="2531515"/>
            <a:ext cx="8882802" cy="1055015"/>
          </a:xfrm>
        </p:spPr>
        <p:txBody>
          <a:bodyPr anchor="b"/>
          <a:lstStyle>
            <a:lvl1pPr marL="0" indent="0">
              <a:buNone/>
              <a:defRPr sz="3958" b="1"/>
            </a:lvl1pPr>
            <a:lvl2pPr marL="753923" indent="0">
              <a:buNone/>
              <a:defRPr sz="3298" b="1"/>
            </a:lvl2pPr>
            <a:lvl3pPr marL="1507846" indent="0">
              <a:buNone/>
              <a:defRPr sz="2968" b="1"/>
            </a:lvl3pPr>
            <a:lvl4pPr marL="2261768" indent="0">
              <a:buNone/>
              <a:defRPr sz="2638" b="1"/>
            </a:lvl4pPr>
            <a:lvl5pPr marL="3015691" indent="0">
              <a:buNone/>
              <a:defRPr sz="2638" b="1"/>
            </a:lvl5pPr>
            <a:lvl6pPr marL="3769614" indent="0">
              <a:buNone/>
              <a:defRPr sz="2638" b="1"/>
            </a:lvl6pPr>
            <a:lvl7pPr marL="4523537" indent="0">
              <a:buNone/>
              <a:defRPr sz="2638" b="1"/>
            </a:lvl7pPr>
            <a:lvl8pPr marL="5277460" indent="0">
              <a:buNone/>
              <a:defRPr sz="2638" b="1"/>
            </a:lvl8pPr>
            <a:lvl9pPr marL="6031382" indent="0">
              <a:buNone/>
              <a:defRPr sz="2638" b="1"/>
            </a:lvl9pPr>
          </a:lstStyle>
          <a:p>
            <a:pPr lvl="0"/>
            <a:r>
              <a:rPr lang="en-US"/>
              <a:t>Edit Master text styles</a:t>
            </a:r>
          </a:p>
        </p:txBody>
      </p:sp>
      <p:sp>
        <p:nvSpPr>
          <p:cNvPr id="4" name="Content Placeholder 3"/>
          <p:cNvSpPr>
            <a:spLocks noGrp="1"/>
          </p:cNvSpPr>
          <p:nvPr>
            <p:ph sz="half" idx="2"/>
          </p:nvPr>
        </p:nvSpPr>
        <p:spPr>
          <a:xfrm>
            <a:off x="1005206" y="3586530"/>
            <a:ext cx="8882802" cy="6515967"/>
          </a:xfrm>
        </p:spPr>
        <p:txBody>
          <a:bodyPr/>
          <a:lstStyle>
            <a:lvl1pPr>
              <a:defRPr sz="3958"/>
            </a:lvl1pPr>
            <a:lvl2pPr>
              <a:defRPr sz="3298"/>
            </a:lvl2pPr>
            <a:lvl3pPr>
              <a:defRPr sz="2968"/>
            </a:lvl3pPr>
            <a:lvl4pPr>
              <a:defRPr sz="2638"/>
            </a:lvl4pPr>
            <a:lvl5pPr>
              <a:defRPr sz="2638"/>
            </a:lvl5pPr>
            <a:lvl6pPr>
              <a:defRPr sz="2638"/>
            </a:lvl6pPr>
            <a:lvl7pPr>
              <a:defRPr sz="2638"/>
            </a:lvl7pPr>
            <a:lvl8pPr>
              <a:defRPr sz="2638"/>
            </a:lvl8pPr>
            <a:lvl9pPr>
              <a:defRPr sz="2638"/>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0212607" y="2531515"/>
            <a:ext cx="8886291" cy="1055015"/>
          </a:xfrm>
        </p:spPr>
        <p:txBody>
          <a:bodyPr anchor="b"/>
          <a:lstStyle>
            <a:lvl1pPr marL="0" indent="0">
              <a:buNone/>
              <a:defRPr sz="3958" b="1"/>
            </a:lvl1pPr>
            <a:lvl2pPr marL="753923" indent="0">
              <a:buNone/>
              <a:defRPr sz="3298" b="1"/>
            </a:lvl2pPr>
            <a:lvl3pPr marL="1507846" indent="0">
              <a:buNone/>
              <a:defRPr sz="2968" b="1"/>
            </a:lvl3pPr>
            <a:lvl4pPr marL="2261768" indent="0">
              <a:buNone/>
              <a:defRPr sz="2638" b="1"/>
            </a:lvl4pPr>
            <a:lvl5pPr marL="3015691" indent="0">
              <a:buNone/>
              <a:defRPr sz="2638" b="1"/>
            </a:lvl5pPr>
            <a:lvl6pPr marL="3769614" indent="0">
              <a:buNone/>
              <a:defRPr sz="2638" b="1"/>
            </a:lvl6pPr>
            <a:lvl7pPr marL="4523537" indent="0">
              <a:buNone/>
              <a:defRPr sz="2638" b="1"/>
            </a:lvl7pPr>
            <a:lvl8pPr marL="5277460" indent="0">
              <a:buNone/>
              <a:defRPr sz="2638" b="1"/>
            </a:lvl8pPr>
            <a:lvl9pPr marL="6031382" indent="0">
              <a:buNone/>
              <a:defRPr sz="2638" b="1"/>
            </a:lvl9pPr>
          </a:lstStyle>
          <a:p>
            <a:pPr lvl="0"/>
            <a:r>
              <a:rPr lang="en-US"/>
              <a:t>Edit Master text styles</a:t>
            </a:r>
          </a:p>
        </p:txBody>
      </p:sp>
      <p:sp>
        <p:nvSpPr>
          <p:cNvPr id="6" name="Content Placeholder 5"/>
          <p:cNvSpPr>
            <a:spLocks noGrp="1"/>
          </p:cNvSpPr>
          <p:nvPr>
            <p:ph sz="quarter" idx="4"/>
          </p:nvPr>
        </p:nvSpPr>
        <p:spPr>
          <a:xfrm>
            <a:off x="10212607" y="3586530"/>
            <a:ext cx="8886291" cy="6515967"/>
          </a:xfrm>
        </p:spPr>
        <p:txBody>
          <a:bodyPr/>
          <a:lstStyle>
            <a:lvl1pPr>
              <a:defRPr sz="3958"/>
            </a:lvl1pPr>
            <a:lvl2pPr>
              <a:defRPr sz="3298"/>
            </a:lvl2pPr>
            <a:lvl3pPr>
              <a:defRPr sz="2968"/>
            </a:lvl3pPr>
            <a:lvl4pPr>
              <a:defRPr sz="2638"/>
            </a:lvl4pPr>
            <a:lvl5pPr>
              <a:defRPr sz="2638"/>
            </a:lvl5pPr>
            <a:lvl6pPr>
              <a:defRPr sz="2638"/>
            </a:lvl6pPr>
            <a:lvl7pPr>
              <a:defRPr sz="2638"/>
            </a:lvl7pPr>
            <a:lvl8pPr>
              <a:defRPr sz="2638"/>
            </a:lvl8pPr>
            <a:lvl9pPr>
              <a:defRPr sz="2638"/>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6">
            <a:extLst>
              <a:ext uri="{FF2B5EF4-FFF2-40B4-BE49-F238E27FC236}">
                <a16:creationId xmlns:a16="http://schemas.microsoft.com/office/drawing/2014/main" id="{B29244EB-B9DA-4434-86F5-DC7F6496DA7C}"/>
              </a:ext>
            </a:extLst>
          </p:cNvPr>
          <p:cNvSpPr>
            <a:spLocks noGrp="1" noChangeArrowheads="1"/>
          </p:cNvSpPr>
          <p:nvPr>
            <p:ph type="sldNum" sz="quarter" idx="10"/>
          </p:nvPr>
        </p:nvSpPr>
        <p:spPr>
          <a:ln/>
        </p:spPr>
        <p:txBody>
          <a:bodyPr/>
          <a:lstStyle>
            <a:lvl1pPr>
              <a:defRPr/>
            </a:lvl1pPr>
          </a:lstStyle>
          <a:p>
            <a:pPr>
              <a:defRPr/>
            </a:pPr>
            <a:fld id="{D8D4EEA8-4D0E-4D9B-937A-0CF3CC0E1927}" type="slidenum">
              <a:rPr lang="en-US"/>
              <a:pPr>
                <a:defRPr/>
              </a:pPr>
              <a:t>‹#›</a:t>
            </a:fld>
            <a:endParaRPr lang="en-US" dirty="0"/>
          </a:p>
        </p:txBody>
      </p:sp>
    </p:spTree>
    <p:extLst>
      <p:ext uri="{BB962C8B-B14F-4D97-AF65-F5344CB8AC3E}">
        <p14:creationId xmlns:p14="http://schemas.microsoft.com/office/powerpoint/2010/main" val="15602026"/>
      </p:ext>
    </p:extLst>
  </p:cSld>
  <p:clrMapOvr>
    <a:masterClrMapping/>
  </p:clrMapOvr>
  <p:transition>
    <p:fade thruBlk="1"/>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6">
            <a:extLst>
              <a:ext uri="{FF2B5EF4-FFF2-40B4-BE49-F238E27FC236}">
                <a16:creationId xmlns:a16="http://schemas.microsoft.com/office/drawing/2014/main" id="{AD03FC4B-8B69-4E48-83E3-2191A8304D90}"/>
              </a:ext>
            </a:extLst>
          </p:cNvPr>
          <p:cNvSpPr>
            <a:spLocks noGrp="1" noChangeArrowheads="1"/>
          </p:cNvSpPr>
          <p:nvPr>
            <p:ph type="sldNum" sz="quarter" idx="10"/>
          </p:nvPr>
        </p:nvSpPr>
        <p:spPr>
          <a:ln/>
        </p:spPr>
        <p:txBody>
          <a:bodyPr/>
          <a:lstStyle>
            <a:lvl1pPr>
              <a:defRPr/>
            </a:lvl1pPr>
          </a:lstStyle>
          <a:p>
            <a:pPr>
              <a:defRPr/>
            </a:pPr>
            <a:fld id="{7D925C00-BFE6-49CA-B390-68BD1E0E338B}" type="slidenum">
              <a:rPr lang="en-US"/>
              <a:pPr>
                <a:defRPr/>
              </a:pPr>
              <a:t>‹#›</a:t>
            </a:fld>
            <a:endParaRPr lang="en-US" dirty="0"/>
          </a:p>
        </p:txBody>
      </p:sp>
    </p:spTree>
    <p:extLst>
      <p:ext uri="{BB962C8B-B14F-4D97-AF65-F5344CB8AC3E}">
        <p14:creationId xmlns:p14="http://schemas.microsoft.com/office/powerpoint/2010/main" val="721382863"/>
      </p:ext>
    </p:extLst>
  </p:cSld>
  <p:clrMapOvr>
    <a:masterClrMapping/>
  </p:clrMapOvr>
  <p:transition>
    <p:fade thruBlk="1"/>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A04AA7A8-4159-4E00-8063-4EC4EF27DD9A}"/>
              </a:ext>
            </a:extLst>
          </p:cNvPr>
          <p:cNvSpPr>
            <a:spLocks noGrp="1" noChangeArrowheads="1"/>
          </p:cNvSpPr>
          <p:nvPr>
            <p:ph type="sldNum" sz="quarter" idx="10"/>
          </p:nvPr>
        </p:nvSpPr>
        <p:spPr>
          <a:ln/>
        </p:spPr>
        <p:txBody>
          <a:bodyPr/>
          <a:lstStyle>
            <a:lvl1pPr>
              <a:defRPr/>
            </a:lvl1pPr>
          </a:lstStyle>
          <a:p>
            <a:pPr>
              <a:defRPr/>
            </a:pPr>
            <a:fld id="{B30E6F64-5BE6-428C-A37F-BE3961A9E1F6}" type="slidenum">
              <a:rPr lang="en-US"/>
              <a:pPr>
                <a:defRPr/>
              </a:pPr>
              <a:t>‹#›</a:t>
            </a:fld>
            <a:endParaRPr lang="en-US" dirty="0"/>
          </a:p>
        </p:txBody>
      </p:sp>
    </p:spTree>
    <p:extLst>
      <p:ext uri="{BB962C8B-B14F-4D97-AF65-F5344CB8AC3E}">
        <p14:creationId xmlns:p14="http://schemas.microsoft.com/office/powerpoint/2010/main" val="3163742998"/>
      </p:ext>
    </p:extLst>
  </p:cSld>
  <p:clrMapOvr>
    <a:masterClrMapping/>
  </p:clrMapOvr>
  <p:transition>
    <p:fade thruBlk="1"/>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5207" y="450279"/>
            <a:ext cx="6614110" cy="1916307"/>
          </a:xfrm>
        </p:spPr>
        <p:txBody>
          <a:bodyPr anchor="b"/>
          <a:lstStyle>
            <a:lvl1pPr algn="l">
              <a:defRPr sz="3298" b="1"/>
            </a:lvl1pPr>
          </a:lstStyle>
          <a:p>
            <a:r>
              <a:rPr lang="en-US"/>
              <a:t>Click to edit Master title style</a:t>
            </a:r>
          </a:p>
        </p:txBody>
      </p:sp>
      <p:sp>
        <p:nvSpPr>
          <p:cNvPr id="3" name="Content Placeholder 2"/>
          <p:cNvSpPr>
            <a:spLocks noGrp="1"/>
          </p:cNvSpPr>
          <p:nvPr>
            <p:ph idx="1"/>
          </p:nvPr>
        </p:nvSpPr>
        <p:spPr>
          <a:xfrm>
            <a:off x="7860145" y="450282"/>
            <a:ext cx="11238751" cy="9652217"/>
          </a:xfrm>
        </p:spPr>
        <p:txBody>
          <a:bodyPr/>
          <a:lstStyle>
            <a:lvl1pPr>
              <a:defRPr sz="5277"/>
            </a:lvl1pPr>
            <a:lvl2pPr>
              <a:defRPr sz="4617"/>
            </a:lvl2pPr>
            <a:lvl3pPr>
              <a:defRPr sz="3958"/>
            </a:lvl3pPr>
            <a:lvl4pPr>
              <a:defRPr sz="3298"/>
            </a:lvl4pPr>
            <a:lvl5pPr>
              <a:defRPr sz="3298"/>
            </a:lvl5pPr>
            <a:lvl6pPr>
              <a:defRPr sz="3298"/>
            </a:lvl6pPr>
            <a:lvl7pPr>
              <a:defRPr sz="3298"/>
            </a:lvl7pPr>
            <a:lvl8pPr>
              <a:defRPr sz="3298"/>
            </a:lvl8pPr>
            <a:lvl9pPr>
              <a:defRPr sz="3298"/>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005207" y="2366589"/>
            <a:ext cx="6614110" cy="7735910"/>
          </a:xfrm>
        </p:spPr>
        <p:txBody>
          <a:bodyPr/>
          <a:lstStyle>
            <a:lvl1pPr marL="0" indent="0">
              <a:buNone/>
              <a:defRPr sz="2309"/>
            </a:lvl1pPr>
            <a:lvl2pPr marL="753923" indent="0">
              <a:buNone/>
              <a:defRPr sz="1979"/>
            </a:lvl2pPr>
            <a:lvl3pPr marL="1507846" indent="0">
              <a:buNone/>
              <a:defRPr sz="1649"/>
            </a:lvl3pPr>
            <a:lvl4pPr marL="2261768" indent="0">
              <a:buNone/>
              <a:defRPr sz="1484"/>
            </a:lvl4pPr>
            <a:lvl5pPr marL="3015691" indent="0">
              <a:buNone/>
              <a:defRPr sz="1484"/>
            </a:lvl5pPr>
            <a:lvl6pPr marL="3769614" indent="0">
              <a:buNone/>
              <a:defRPr sz="1484"/>
            </a:lvl6pPr>
            <a:lvl7pPr marL="4523537" indent="0">
              <a:buNone/>
              <a:defRPr sz="1484"/>
            </a:lvl7pPr>
            <a:lvl8pPr marL="5277460" indent="0">
              <a:buNone/>
              <a:defRPr sz="1484"/>
            </a:lvl8pPr>
            <a:lvl9pPr marL="6031382" indent="0">
              <a:buNone/>
              <a:defRPr sz="1484"/>
            </a:lvl9pPr>
          </a:lstStyle>
          <a:p>
            <a:pPr lvl="0"/>
            <a:r>
              <a:rPr lang="en-US"/>
              <a:t>Edit Master text styles</a:t>
            </a:r>
          </a:p>
        </p:txBody>
      </p:sp>
      <p:sp>
        <p:nvSpPr>
          <p:cNvPr id="5" name="Rectangle 6">
            <a:extLst>
              <a:ext uri="{FF2B5EF4-FFF2-40B4-BE49-F238E27FC236}">
                <a16:creationId xmlns:a16="http://schemas.microsoft.com/office/drawing/2014/main" id="{917809D9-E2CF-442F-B38D-5631E934D398}"/>
              </a:ext>
            </a:extLst>
          </p:cNvPr>
          <p:cNvSpPr>
            <a:spLocks noGrp="1" noChangeArrowheads="1"/>
          </p:cNvSpPr>
          <p:nvPr>
            <p:ph type="sldNum" sz="quarter" idx="10"/>
          </p:nvPr>
        </p:nvSpPr>
        <p:spPr>
          <a:ln/>
        </p:spPr>
        <p:txBody>
          <a:bodyPr/>
          <a:lstStyle>
            <a:lvl1pPr>
              <a:defRPr/>
            </a:lvl1pPr>
          </a:lstStyle>
          <a:p>
            <a:pPr>
              <a:defRPr/>
            </a:pPr>
            <a:fld id="{81BE6BA6-53B9-48F2-881A-82C63FB5B37A}" type="slidenum">
              <a:rPr lang="en-US"/>
              <a:pPr>
                <a:defRPr/>
              </a:pPr>
              <a:t>‹#›</a:t>
            </a:fld>
            <a:endParaRPr lang="en-US" dirty="0"/>
          </a:p>
        </p:txBody>
      </p:sp>
    </p:spTree>
    <p:extLst>
      <p:ext uri="{BB962C8B-B14F-4D97-AF65-F5344CB8AC3E}">
        <p14:creationId xmlns:p14="http://schemas.microsoft.com/office/powerpoint/2010/main" val="3237093031"/>
      </p:ext>
    </p:extLst>
  </p:cSld>
  <p:clrMapOvr>
    <a:masterClrMapping/>
  </p:clrMapOvr>
  <p:transition>
    <p:fade thruBlk="1"/>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940544" y="7916545"/>
            <a:ext cx="12062460" cy="934593"/>
          </a:xfrm>
        </p:spPr>
        <p:txBody>
          <a:bodyPr anchor="b"/>
          <a:lstStyle>
            <a:lvl1pPr algn="l">
              <a:defRPr sz="3298" b="1"/>
            </a:lvl1pPr>
          </a:lstStyle>
          <a:p>
            <a:r>
              <a:rPr lang="en-US"/>
              <a:t>Click to edit Master title style</a:t>
            </a:r>
          </a:p>
        </p:txBody>
      </p:sp>
      <p:sp>
        <p:nvSpPr>
          <p:cNvPr id="3" name="Picture Placeholder 2"/>
          <p:cNvSpPr>
            <a:spLocks noGrp="1"/>
          </p:cNvSpPr>
          <p:nvPr>
            <p:ph type="pic" idx="1"/>
          </p:nvPr>
        </p:nvSpPr>
        <p:spPr>
          <a:xfrm>
            <a:off x="3940544" y="1010511"/>
            <a:ext cx="12062460" cy="6785610"/>
          </a:xfrm>
        </p:spPr>
        <p:txBody>
          <a:bodyPr/>
          <a:lstStyle>
            <a:lvl1pPr marL="0" indent="0">
              <a:buNone/>
              <a:defRPr sz="5277"/>
            </a:lvl1pPr>
            <a:lvl2pPr marL="753923" indent="0">
              <a:buNone/>
              <a:defRPr sz="4617"/>
            </a:lvl2pPr>
            <a:lvl3pPr marL="1507846" indent="0">
              <a:buNone/>
              <a:defRPr sz="3958"/>
            </a:lvl3pPr>
            <a:lvl4pPr marL="2261768" indent="0">
              <a:buNone/>
              <a:defRPr sz="3298"/>
            </a:lvl4pPr>
            <a:lvl5pPr marL="3015691" indent="0">
              <a:buNone/>
              <a:defRPr sz="3298"/>
            </a:lvl5pPr>
            <a:lvl6pPr marL="3769614" indent="0">
              <a:buNone/>
              <a:defRPr sz="3298"/>
            </a:lvl6pPr>
            <a:lvl7pPr marL="4523537" indent="0">
              <a:buNone/>
              <a:defRPr sz="3298"/>
            </a:lvl7pPr>
            <a:lvl8pPr marL="5277460" indent="0">
              <a:buNone/>
              <a:defRPr sz="3298"/>
            </a:lvl8pPr>
            <a:lvl9pPr marL="6031382" indent="0">
              <a:buNone/>
              <a:defRPr sz="3298"/>
            </a:lvl9pPr>
          </a:lstStyle>
          <a:p>
            <a:pPr lvl="0"/>
            <a:r>
              <a:rPr lang="en-US" noProof="0" dirty="0"/>
              <a:t>Click icon to add picture</a:t>
            </a:r>
          </a:p>
        </p:txBody>
      </p:sp>
      <p:sp>
        <p:nvSpPr>
          <p:cNvPr id="4" name="Text Placeholder 3"/>
          <p:cNvSpPr>
            <a:spLocks noGrp="1"/>
          </p:cNvSpPr>
          <p:nvPr>
            <p:ph type="body" sz="half" idx="2"/>
          </p:nvPr>
        </p:nvSpPr>
        <p:spPr>
          <a:xfrm>
            <a:off x="3940544" y="8851138"/>
            <a:ext cx="12062460" cy="1327277"/>
          </a:xfrm>
        </p:spPr>
        <p:txBody>
          <a:bodyPr/>
          <a:lstStyle>
            <a:lvl1pPr marL="0" indent="0">
              <a:buNone/>
              <a:defRPr sz="2309"/>
            </a:lvl1pPr>
            <a:lvl2pPr marL="753923" indent="0">
              <a:buNone/>
              <a:defRPr sz="1979"/>
            </a:lvl2pPr>
            <a:lvl3pPr marL="1507846" indent="0">
              <a:buNone/>
              <a:defRPr sz="1649"/>
            </a:lvl3pPr>
            <a:lvl4pPr marL="2261768" indent="0">
              <a:buNone/>
              <a:defRPr sz="1484"/>
            </a:lvl4pPr>
            <a:lvl5pPr marL="3015691" indent="0">
              <a:buNone/>
              <a:defRPr sz="1484"/>
            </a:lvl5pPr>
            <a:lvl6pPr marL="3769614" indent="0">
              <a:buNone/>
              <a:defRPr sz="1484"/>
            </a:lvl6pPr>
            <a:lvl7pPr marL="4523537" indent="0">
              <a:buNone/>
              <a:defRPr sz="1484"/>
            </a:lvl7pPr>
            <a:lvl8pPr marL="5277460" indent="0">
              <a:buNone/>
              <a:defRPr sz="1484"/>
            </a:lvl8pPr>
            <a:lvl9pPr marL="6031382" indent="0">
              <a:buNone/>
              <a:defRPr sz="1484"/>
            </a:lvl9pPr>
          </a:lstStyle>
          <a:p>
            <a:pPr lvl="0"/>
            <a:r>
              <a:rPr lang="en-US"/>
              <a:t>Edit Master text styles</a:t>
            </a:r>
          </a:p>
        </p:txBody>
      </p:sp>
      <p:sp>
        <p:nvSpPr>
          <p:cNvPr id="5" name="Rectangle 6">
            <a:extLst>
              <a:ext uri="{FF2B5EF4-FFF2-40B4-BE49-F238E27FC236}">
                <a16:creationId xmlns:a16="http://schemas.microsoft.com/office/drawing/2014/main" id="{38814E41-D822-4A56-8A59-B55EAE6D41AB}"/>
              </a:ext>
            </a:extLst>
          </p:cNvPr>
          <p:cNvSpPr>
            <a:spLocks noGrp="1" noChangeArrowheads="1"/>
          </p:cNvSpPr>
          <p:nvPr>
            <p:ph type="sldNum" sz="quarter" idx="10"/>
          </p:nvPr>
        </p:nvSpPr>
        <p:spPr>
          <a:ln/>
        </p:spPr>
        <p:txBody>
          <a:bodyPr/>
          <a:lstStyle>
            <a:lvl1pPr>
              <a:defRPr/>
            </a:lvl1pPr>
          </a:lstStyle>
          <a:p>
            <a:pPr>
              <a:defRPr/>
            </a:pPr>
            <a:fld id="{1A5288AB-1224-43E7-A571-13B84F80C795}" type="slidenum">
              <a:rPr lang="en-US"/>
              <a:pPr>
                <a:defRPr/>
              </a:pPr>
              <a:t>‹#›</a:t>
            </a:fld>
            <a:endParaRPr lang="en-US" dirty="0"/>
          </a:p>
        </p:txBody>
      </p:sp>
    </p:spTree>
    <p:extLst>
      <p:ext uri="{BB962C8B-B14F-4D97-AF65-F5344CB8AC3E}">
        <p14:creationId xmlns:p14="http://schemas.microsoft.com/office/powerpoint/2010/main" val="2808393440"/>
      </p:ext>
    </p:extLst>
  </p:cSld>
  <p:clrMapOvr>
    <a:masterClrMapping/>
  </p:clrMapOvr>
  <p:transition>
    <p:fade thruBlk="1"/>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
            <a:extLst>
              <a:ext uri="{FF2B5EF4-FFF2-40B4-BE49-F238E27FC236}">
                <a16:creationId xmlns:a16="http://schemas.microsoft.com/office/drawing/2014/main" id="{ADCE96AE-738F-4D3A-8EFA-E3D99B57B0B7}"/>
              </a:ext>
            </a:extLst>
          </p:cNvPr>
          <p:cNvSpPr>
            <a:spLocks noGrp="1" noChangeArrowheads="1"/>
          </p:cNvSpPr>
          <p:nvPr>
            <p:ph type="sldNum" sz="quarter" idx="10"/>
          </p:nvPr>
        </p:nvSpPr>
        <p:spPr>
          <a:ln/>
        </p:spPr>
        <p:txBody>
          <a:bodyPr/>
          <a:lstStyle>
            <a:lvl1pPr>
              <a:defRPr/>
            </a:lvl1pPr>
          </a:lstStyle>
          <a:p>
            <a:pPr>
              <a:defRPr/>
            </a:pPr>
            <a:fld id="{98E98A75-1DE2-4828-BBF6-E2124D2A4364}" type="slidenum">
              <a:rPr lang="en-US"/>
              <a:pPr>
                <a:defRPr/>
              </a:pPr>
              <a:t>‹#›</a:t>
            </a:fld>
            <a:endParaRPr lang="en-US" dirty="0"/>
          </a:p>
        </p:txBody>
      </p:sp>
    </p:spTree>
    <p:extLst>
      <p:ext uri="{BB962C8B-B14F-4D97-AF65-F5344CB8AC3E}">
        <p14:creationId xmlns:p14="http://schemas.microsoft.com/office/powerpoint/2010/main" val="2927422940"/>
      </p:ext>
    </p:extLst>
  </p:cSld>
  <p:clrMapOvr>
    <a:masterClrMapping/>
  </p:clrMapOvr>
  <p:transition>
    <p:fade thruBlk="1"/>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4952424" y="502638"/>
            <a:ext cx="4649073" cy="904748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005205" y="502638"/>
            <a:ext cx="13612151" cy="904748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
            <a:extLst>
              <a:ext uri="{FF2B5EF4-FFF2-40B4-BE49-F238E27FC236}">
                <a16:creationId xmlns:a16="http://schemas.microsoft.com/office/drawing/2014/main" id="{2C4D9BB5-EA42-48BC-9DC5-7D5E6784FD8D}"/>
              </a:ext>
            </a:extLst>
          </p:cNvPr>
          <p:cNvSpPr>
            <a:spLocks noGrp="1" noChangeArrowheads="1"/>
          </p:cNvSpPr>
          <p:nvPr>
            <p:ph type="sldNum" sz="quarter" idx="10"/>
          </p:nvPr>
        </p:nvSpPr>
        <p:spPr>
          <a:ln/>
        </p:spPr>
        <p:txBody>
          <a:bodyPr/>
          <a:lstStyle>
            <a:lvl1pPr>
              <a:defRPr/>
            </a:lvl1pPr>
          </a:lstStyle>
          <a:p>
            <a:pPr>
              <a:defRPr/>
            </a:pPr>
            <a:fld id="{A952485D-6D8C-4F1A-A5F5-925C581BBD8D}" type="slidenum">
              <a:rPr lang="en-US"/>
              <a:pPr>
                <a:defRPr/>
              </a:pPr>
              <a:t>‹#›</a:t>
            </a:fld>
            <a:endParaRPr lang="en-US" dirty="0"/>
          </a:p>
        </p:txBody>
      </p:sp>
    </p:spTree>
    <p:extLst>
      <p:ext uri="{BB962C8B-B14F-4D97-AF65-F5344CB8AC3E}">
        <p14:creationId xmlns:p14="http://schemas.microsoft.com/office/powerpoint/2010/main" val="333966918"/>
      </p:ext>
    </p:extLst>
  </p:cSld>
  <p:clrMapOvr>
    <a:masterClrMapping/>
  </p:clrMapOvr>
  <p:transition>
    <p:fade thruBlk="1"/>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05205" y="502638"/>
            <a:ext cx="18596293" cy="2261870"/>
          </a:xfrm>
        </p:spPr>
        <p:txBody>
          <a:bodyPr/>
          <a:lstStyle/>
          <a:p>
            <a:r>
              <a:rPr lang="en-US"/>
              <a:t>Click to edit Master title style</a:t>
            </a:r>
          </a:p>
        </p:txBody>
      </p:sp>
      <p:sp>
        <p:nvSpPr>
          <p:cNvPr id="3" name="Text Placeholder 2"/>
          <p:cNvSpPr>
            <a:spLocks noGrp="1"/>
          </p:cNvSpPr>
          <p:nvPr>
            <p:ph type="body" sz="half" idx="1"/>
          </p:nvPr>
        </p:nvSpPr>
        <p:spPr>
          <a:xfrm>
            <a:off x="1005205" y="2764508"/>
            <a:ext cx="8795544" cy="678561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0135817" y="2764508"/>
            <a:ext cx="8795544" cy="678561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6">
            <a:extLst>
              <a:ext uri="{FF2B5EF4-FFF2-40B4-BE49-F238E27FC236}">
                <a16:creationId xmlns:a16="http://schemas.microsoft.com/office/drawing/2014/main" id="{58BB28D9-91AD-4838-B0A5-F60ACEA1108D}"/>
              </a:ext>
            </a:extLst>
          </p:cNvPr>
          <p:cNvSpPr>
            <a:spLocks noGrp="1" noChangeArrowheads="1"/>
          </p:cNvSpPr>
          <p:nvPr>
            <p:ph type="sldNum" sz="quarter" idx="10"/>
          </p:nvPr>
        </p:nvSpPr>
        <p:spPr>
          <a:ln/>
        </p:spPr>
        <p:txBody>
          <a:bodyPr/>
          <a:lstStyle>
            <a:lvl1pPr>
              <a:defRPr/>
            </a:lvl1pPr>
          </a:lstStyle>
          <a:p>
            <a:pPr>
              <a:defRPr/>
            </a:pPr>
            <a:fld id="{57742507-3728-4A05-BAE2-783F947464E5}" type="slidenum">
              <a:rPr lang="en-US"/>
              <a:pPr>
                <a:defRPr/>
              </a:pPr>
              <a:t>‹#›</a:t>
            </a:fld>
            <a:endParaRPr lang="en-US" dirty="0"/>
          </a:p>
        </p:txBody>
      </p:sp>
    </p:spTree>
    <p:extLst>
      <p:ext uri="{BB962C8B-B14F-4D97-AF65-F5344CB8AC3E}">
        <p14:creationId xmlns:p14="http://schemas.microsoft.com/office/powerpoint/2010/main" val="3144761225"/>
      </p:ext>
    </p:extLst>
  </p:cSld>
  <p:clrMapOvr>
    <a:masterClrMapping/>
  </p:clrMapOvr>
  <p:transition>
    <p:fade thruBlk="1"/>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8089445"/>
      </p:ext>
    </p:extLst>
  </p:cSld>
  <p:clrMapOvr>
    <a:masterClrMapping/>
  </p:clrMapOvr>
  <p:transition>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image" Target="../media/image4.jpeg"/><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9" name="Rectangle 3"/>
          <p:cNvSpPr>
            <a:spLocks noChangeArrowheads="1"/>
          </p:cNvSpPr>
          <p:nvPr/>
        </p:nvSpPr>
        <p:spPr bwMode="auto">
          <a:xfrm>
            <a:off x="0" y="10806712"/>
            <a:ext cx="20104100" cy="502638"/>
          </a:xfrm>
          <a:prstGeom prst="rect">
            <a:avLst/>
          </a:prstGeom>
          <a:solidFill>
            <a:srgbClr val="FFB91D"/>
          </a:solidFill>
          <a:ln w="9525">
            <a:noFill/>
            <a:miter lim="800000"/>
            <a:headEnd/>
            <a:tailEnd/>
          </a:ln>
          <a:effectLst/>
        </p:spPr>
        <p:txBody>
          <a:bodyPr wrap="none" anchor="ctr"/>
          <a:lstStyle/>
          <a:p>
            <a:endParaRPr lang="en-US" sz="2968" dirty="0"/>
          </a:p>
        </p:txBody>
      </p:sp>
      <p:sp>
        <p:nvSpPr>
          <p:cNvPr id="4100" name="Rectangle 4"/>
          <p:cNvSpPr>
            <a:spLocks noGrp="1" noChangeArrowheads="1"/>
          </p:cNvSpPr>
          <p:nvPr>
            <p:ph type="title"/>
          </p:nvPr>
        </p:nvSpPr>
        <p:spPr bwMode="auto">
          <a:xfrm>
            <a:off x="1005205" y="502638"/>
            <a:ext cx="18596293" cy="226187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title style</a:t>
            </a:r>
          </a:p>
        </p:txBody>
      </p:sp>
      <p:sp>
        <p:nvSpPr>
          <p:cNvPr id="4101" name="Rectangle 5"/>
          <p:cNvSpPr>
            <a:spLocks noGrp="1" noChangeArrowheads="1"/>
          </p:cNvSpPr>
          <p:nvPr>
            <p:ph type="body" idx="1"/>
          </p:nvPr>
        </p:nvSpPr>
        <p:spPr bwMode="auto">
          <a:xfrm>
            <a:off x="1005205" y="2764508"/>
            <a:ext cx="17926156" cy="678561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102" name="Rectangle 6"/>
          <p:cNvSpPr>
            <a:spLocks noGrp="1" noChangeArrowheads="1"/>
          </p:cNvSpPr>
          <p:nvPr>
            <p:ph type="sldNum" sz="quarter" idx="4"/>
          </p:nvPr>
        </p:nvSpPr>
        <p:spPr bwMode="auto">
          <a:xfrm>
            <a:off x="223380" y="10199358"/>
            <a:ext cx="4188354" cy="75395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2309">
                <a:latin typeface="+mn-lt"/>
              </a:defRPr>
            </a:lvl1pPr>
          </a:lstStyle>
          <a:p>
            <a:fld id="{A483D8F0-669B-4E58-A60F-1306D6E9E6F1}" type="slidenum">
              <a:rPr lang="en-US" smtClean="0"/>
              <a:t>‹#›</a:t>
            </a:fld>
            <a:endParaRPr lang="en-US" dirty="0"/>
          </a:p>
        </p:txBody>
      </p:sp>
      <p:pic>
        <p:nvPicPr>
          <p:cNvPr id="3" name="Picture 2">
            <a:extLst>
              <a:ext uri="{FF2B5EF4-FFF2-40B4-BE49-F238E27FC236}">
                <a16:creationId xmlns:a16="http://schemas.microsoft.com/office/drawing/2014/main" id="{E5069F7C-FC1A-46D2-8F2B-AEB111B1151C}"/>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17561687" y="9909847"/>
            <a:ext cx="1391769" cy="527770"/>
          </a:xfrm>
          <a:prstGeom prst="rect">
            <a:avLst/>
          </a:prstGeom>
        </p:spPr>
      </p:pic>
    </p:spTree>
    <p:extLst>
      <p:ext uri="{BB962C8B-B14F-4D97-AF65-F5344CB8AC3E}">
        <p14:creationId xmlns:p14="http://schemas.microsoft.com/office/powerpoint/2010/main" val="175621087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92" r:id="rId13"/>
    <p:sldLayoutId id="2147483981" r:id="rId14"/>
    <p:sldLayoutId id="2147483982" r:id="rId15"/>
  </p:sldLayoutIdLst>
  <p:txStyles>
    <p:titleStyle>
      <a:lvl1pPr algn="l" rtl="0" eaLnBrk="1" fontAlgn="base" hangingPunct="1">
        <a:spcBef>
          <a:spcPct val="0"/>
        </a:spcBef>
        <a:spcAft>
          <a:spcPct val="0"/>
        </a:spcAft>
        <a:defRPr sz="5936" b="1">
          <a:solidFill>
            <a:srgbClr val="070C3C"/>
          </a:solidFill>
          <a:latin typeface="+mj-lt"/>
          <a:ea typeface="+mj-ea"/>
          <a:cs typeface="+mj-cs"/>
        </a:defRPr>
      </a:lvl1pPr>
      <a:lvl2pPr algn="l" rtl="0" eaLnBrk="1" fontAlgn="base" hangingPunct="1">
        <a:spcBef>
          <a:spcPct val="0"/>
        </a:spcBef>
        <a:spcAft>
          <a:spcPct val="0"/>
        </a:spcAft>
        <a:defRPr sz="5936" b="1">
          <a:solidFill>
            <a:srgbClr val="070C3C"/>
          </a:solidFill>
          <a:latin typeface="Arial" charset="0"/>
        </a:defRPr>
      </a:lvl2pPr>
      <a:lvl3pPr algn="l" rtl="0" eaLnBrk="1" fontAlgn="base" hangingPunct="1">
        <a:spcBef>
          <a:spcPct val="0"/>
        </a:spcBef>
        <a:spcAft>
          <a:spcPct val="0"/>
        </a:spcAft>
        <a:defRPr sz="5936" b="1">
          <a:solidFill>
            <a:srgbClr val="070C3C"/>
          </a:solidFill>
          <a:latin typeface="Arial" charset="0"/>
        </a:defRPr>
      </a:lvl3pPr>
      <a:lvl4pPr algn="l" rtl="0" eaLnBrk="1" fontAlgn="base" hangingPunct="1">
        <a:spcBef>
          <a:spcPct val="0"/>
        </a:spcBef>
        <a:spcAft>
          <a:spcPct val="0"/>
        </a:spcAft>
        <a:defRPr sz="5936" b="1">
          <a:solidFill>
            <a:srgbClr val="070C3C"/>
          </a:solidFill>
          <a:latin typeface="Arial" charset="0"/>
        </a:defRPr>
      </a:lvl4pPr>
      <a:lvl5pPr algn="l" rtl="0" eaLnBrk="1" fontAlgn="base" hangingPunct="1">
        <a:spcBef>
          <a:spcPct val="0"/>
        </a:spcBef>
        <a:spcAft>
          <a:spcPct val="0"/>
        </a:spcAft>
        <a:defRPr sz="5936" b="1">
          <a:solidFill>
            <a:srgbClr val="070C3C"/>
          </a:solidFill>
          <a:latin typeface="Arial" charset="0"/>
        </a:defRPr>
      </a:lvl5pPr>
      <a:lvl6pPr marL="753923" algn="l" rtl="0" eaLnBrk="1" fontAlgn="base" hangingPunct="1">
        <a:spcBef>
          <a:spcPct val="0"/>
        </a:spcBef>
        <a:spcAft>
          <a:spcPct val="0"/>
        </a:spcAft>
        <a:defRPr sz="5936" b="1">
          <a:solidFill>
            <a:srgbClr val="070C3C"/>
          </a:solidFill>
          <a:latin typeface="Arial" charset="0"/>
        </a:defRPr>
      </a:lvl6pPr>
      <a:lvl7pPr marL="1507846" algn="l" rtl="0" eaLnBrk="1" fontAlgn="base" hangingPunct="1">
        <a:spcBef>
          <a:spcPct val="0"/>
        </a:spcBef>
        <a:spcAft>
          <a:spcPct val="0"/>
        </a:spcAft>
        <a:defRPr sz="5936" b="1">
          <a:solidFill>
            <a:srgbClr val="070C3C"/>
          </a:solidFill>
          <a:latin typeface="Arial" charset="0"/>
        </a:defRPr>
      </a:lvl7pPr>
      <a:lvl8pPr marL="2261768" algn="l" rtl="0" eaLnBrk="1" fontAlgn="base" hangingPunct="1">
        <a:spcBef>
          <a:spcPct val="0"/>
        </a:spcBef>
        <a:spcAft>
          <a:spcPct val="0"/>
        </a:spcAft>
        <a:defRPr sz="5936" b="1">
          <a:solidFill>
            <a:srgbClr val="070C3C"/>
          </a:solidFill>
          <a:latin typeface="Arial" charset="0"/>
        </a:defRPr>
      </a:lvl8pPr>
      <a:lvl9pPr marL="3015691" algn="l" rtl="0" eaLnBrk="1" fontAlgn="base" hangingPunct="1">
        <a:spcBef>
          <a:spcPct val="0"/>
        </a:spcBef>
        <a:spcAft>
          <a:spcPct val="0"/>
        </a:spcAft>
        <a:defRPr sz="5936" b="1">
          <a:solidFill>
            <a:srgbClr val="070C3C"/>
          </a:solidFill>
          <a:latin typeface="Arial" charset="0"/>
        </a:defRPr>
      </a:lvl9pPr>
    </p:titleStyle>
    <p:bodyStyle>
      <a:lvl1pPr marL="565442" indent="-565442" algn="l" rtl="0" eaLnBrk="1" fontAlgn="base" hangingPunct="1">
        <a:spcBef>
          <a:spcPct val="20000"/>
        </a:spcBef>
        <a:spcAft>
          <a:spcPct val="0"/>
        </a:spcAft>
        <a:buFont typeface="Times" pitchFamily="-16" charset="0"/>
        <a:buChar char="•"/>
        <a:defRPr sz="5277">
          <a:solidFill>
            <a:schemeClr val="tx1"/>
          </a:solidFill>
          <a:latin typeface="+mn-lt"/>
          <a:ea typeface="+mn-ea"/>
          <a:cs typeface="+mn-cs"/>
        </a:defRPr>
      </a:lvl1pPr>
      <a:lvl2pPr marL="1225125" indent="-471202" algn="l" rtl="0" eaLnBrk="1" fontAlgn="base" hangingPunct="1">
        <a:spcBef>
          <a:spcPct val="20000"/>
        </a:spcBef>
        <a:spcAft>
          <a:spcPct val="0"/>
        </a:spcAft>
        <a:buFont typeface="Times" pitchFamily="-16" charset="0"/>
        <a:buChar char="•"/>
        <a:defRPr sz="4617">
          <a:solidFill>
            <a:schemeClr val="tx1"/>
          </a:solidFill>
          <a:latin typeface="+mn-lt"/>
        </a:defRPr>
      </a:lvl2pPr>
      <a:lvl3pPr marL="1884807" indent="-376961" algn="l" rtl="0" eaLnBrk="1" fontAlgn="base" hangingPunct="1">
        <a:spcBef>
          <a:spcPct val="20000"/>
        </a:spcBef>
        <a:spcAft>
          <a:spcPct val="0"/>
        </a:spcAft>
        <a:buFont typeface="Times" pitchFamily="-16" charset="0"/>
        <a:buChar char="•"/>
        <a:defRPr sz="3958">
          <a:solidFill>
            <a:schemeClr val="tx1"/>
          </a:solidFill>
          <a:latin typeface="+mn-lt"/>
        </a:defRPr>
      </a:lvl3pPr>
      <a:lvl4pPr marL="2638730" indent="-376961" algn="l" rtl="0" eaLnBrk="1" fontAlgn="base" hangingPunct="1">
        <a:spcBef>
          <a:spcPct val="20000"/>
        </a:spcBef>
        <a:spcAft>
          <a:spcPct val="0"/>
        </a:spcAft>
        <a:buFont typeface="Times" pitchFamily="-16" charset="0"/>
        <a:buChar char="•"/>
        <a:defRPr sz="3298">
          <a:solidFill>
            <a:schemeClr val="tx1"/>
          </a:solidFill>
          <a:latin typeface="+mn-lt"/>
        </a:defRPr>
      </a:lvl4pPr>
      <a:lvl5pPr marL="3392653" indent="-376961" algn="l" rtl="0" eaLnBrk="1" fontAlgn="base" hangingPunct="1">
        <a:spcBef>
          <a:spcPct val="20000"/>
        </a:spcBef>
        <a:spcAft>
          <a:spcPct val="0"/>
        </a:spcAft>
        <a:buFont typeface="Times" pitchFamily="-16" charset="0"/>
        <a:buChar char="•"/>
        <a:defRPr sz="3298">
          <a:solidFill>
            <a:schemeClr val="tx1"/>
          </a:solidFill>
          <a:latin typeface="+mn-lt"/>
        </a:defRPr>
      </a:lvl5pPr>
      <a:lvl6pPr marL="4146575" indent="-376961" algn="l" rtl="0" eaLnBrk="1" fontAlgn="base" hangingPunct="1">
        <a:spcBef>
          <a:spcPct val="20000"/>
        </a:spcBef>
        <a:spcAft>
          <a:spcPct val="0"/>
        </a:spcAft>
        <a:buFont typeface="Times" pitchFamily="-16" charset="0"/>
        <a:buChar char="•"/>
        <a:defRPr sz="3298">
          <a:solidFill>
            <a:schemeClr val="tx1"/>
          </a:solidFill>
          <a:latin typeface="+mn-lt"/>
        </a:defRPr>
      </a:lvl6pPr>
      <a:lvl7pPr marL="4900498" indent="-376961" algn="l" rtl="0" eaLnBrk="1" fontAlgn="base" hangingPunct="1">
        <a:spcBef>
          <a:spcPct val="20000"/>
        </a:spcBef>
        <a:spcAft>
          <a:spcPct val="0"/>
        </a:spcAft>
        <a:buFont typeface="Times" pitchFamily="-16" charset="0"/>
        <a:buChar char="•"/>
        <a:defRPr sz="3298">
          <a:solidFill>
            <a:schemeClr val="tx1"/>
          </a:solidFill>
          <a:latin typeface="+mn-lt"/>
        </a:defRPr>
      </a:lvl7pPr>
      <a:lvl8pPr marL="5654421" indent="-376961" algn="l" rtl="0" eaLnBrk="1" fontAlgn="base" hangingPunct="1">
        <a:spcBef>
          <a:spcPct val="20000"/>
        </a:spcBef>
        <a:spcAft>
          <a:spcPct val="0"/>
        </a:spcAft>
        <a:buFont typeface="Times" pitchFamily="-16" charset="0"/>
        <a:buChar char="•"/>
        <a:defRPr sz="3298">
          <a:solidFill>
            <a:schemeClr val="tx1"/>
          </a:solidFill>
          <a:latin typeface="+mn-lt"/>
        </a:defRPr>
      </a:lvl8pPr>
      <a:lvl9pPr marL="6408344" indent="-376961" algn="l" rtl="0" eaLnBrk="1" fontAlgn="base" hangingPunct="1">
        <a:spcBef>
          <a:spcPct val="20000"/>
        </a:spcBef>
        <a:spcAft>
          <a:spcPct val="0"/>
        </a:spcAft>
        <a:buFont typeface="Times" pitchFamily="-16" charset="0"/>
        <a:buChar char="•"/>
        <a:defRPr sz="3298">
          <a:solidFill>
            <a:schemeClr val="tx1"/>
          </a:solidFill>
          <a:latin typeface="+mn-lt"/>
        </a:defRPr>
      </a:lvl9pPr>
    </p:bodyStyle>
    <p:other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3">
            <a:extLst>
              <a:ext uri="{FF2B5EF4-FFF2-40B4-BE49-F238E27FC236}">
                <a16:creationId xmlns:a16="http://schemas.microsoft.com/office/drawing/2014/main" id="{A054FAB5-8EFA-4117-8358-91F34E5778C9}"/>
              </a:ext>
            </a:extLst>
          </p:cNvPr>
          <p:cNvSpPr>
            <a:spLocks noChangeArrowheads="1"/>
          </p:cNvSpPr>
          <p:nvPr/>
        </p:nvSpPr>
        <p:spPr bwMode="auto">
          <a:xfrm>
            <a:off x="0" y="10806712"/>
            <a:ext cx="20104100" cy="502638"/>
          </a:xfrm>
          <a:prstGeom prst="rect">
            <a:avLst/>
          </a:prstGeom>
          <a:solidFill>
            <a:srgbClr val="FFB91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defRPr/>
            </a:pPr>
            <a:endParaRPr lang="en-US" altLang="en-US" sz="3958" dirty="0">
              <a:solidFill>
                <a:srgbClr val="000000"/>
              </a:solidFill>
              <a:cs typeface="Arial" panose="020B0604020202020204" pitchFamily="34" charset="0"/>
            </a:endParaRPr>
          </a:p>
        </p:txBody>
      </p:sp>
      <p:sp>
        <p:nvSpPr>
          <p:cNvPr id="1027" name="Rectangle 4">
            <a:extLst>
              <a:ext uri="{FF2B5EF4-FFF2-40B4-BE49-F238E27FC236}">
                <a16:creationId xmlns:a16="http://schemas.microsoft.com/office/drawing/2014/main" id="{F973CECB-3A09-40B6-96C2-8D2D2AF9017E}"/>
              </a:ext>
            </a:extLst>
          </p:cNvPr>
          <p:cNvSpPr>
            <a:spLocks noGrp="1" noChangeArrowheads="1"/>
          </p:cNvSpPr>
          <p:nvPr>
            <p:ph type="title"/>
          </p:nvPr>
        </p:nvSpPr>
        <p:spPr bwMode="auto">
          <a:xfrm>
            <a:off x="1005205" y="502638"/>
            <a:ext cx="18596293" cy="2261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title style</a:t>
            </a:r>
          </a:p>
        </p:txBody>
      </p:sp>
      <p:sp>
        <p:nvSpPr>
          <p:cNvPr id="1028" name="Rectangle 5">
            <a:extLst>
              <a:ext uri="{FF2B5EF4-FFF2-40B4-BE49-F238E27FC236}">
                <a16:creationId xmlns:a16="http://schemas.microsoft.com/office/drawing/2014/main" id="{7CDC30B2-E1F6-4E81-B93E-75BBB5E96BAD}"/>
              </a:ext>
            </a:extLst>
          </p:cNvPr>
          <p:cNvSpPr>
            <a:spLocks noGrp="1" noChangeArrowheads="1"/>
          </p:cNvSpPr>
          <p:nvPr>
            <p:ph type="body" idx="1"/>
          </p:nvPr>
        </p:nvSpPr>
        <p:spPr bwMode="auto">
          <a:xfrm>
            <a:off x="1005205" y="2764508"/>
            <a:ext cx="17926156" cy="6785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102" name="Rectangle 6">
            <a:extLst>
              <a:ext uri="{FF2B5EF4-FFF2-40B4-BE49-F238E27FC236}">
                <a16:creationId xmlns:a16="http://schemas.microsoft.com/office/drawing/2014/main" id="{2472DEC5-4420-420F-AAED-4AE3252A3218}"/>
              </a:ext>
            </a:extLst>
          </p:cNvPr>
          <p:cNvSpPr>
            <a:spLocks noGrp="1" noChangeArrowheads="1"/>
          </p:cNvSpPr>
          <p:nvPr>
            <p:ph type="sldNum" sz="quarter" idx="4"/>
          </p:nvPr>
        </p:nvSpPr>
        <p:spPr bwMode="auto">
          <a:xfrm>
            <a:off x="223380" y="10199358"/>
            <a:ext cx="4188354" cy="75395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fontAlgn="auto">
              <a:spcBef>
                <a:spcPts val="0"/>
              </a:spcBef>
              <a:spcAft>
                <a:spcPts val="0"/>
              </a:spcAft>
              <a:defRPr sz="2309">
                <a:solidFill>
                  <a:srgbClr val="000000"/>
                </a:solidFill>
                <a:latin typeface="+mn-lt"/>
                <a:cs typeface="+mn-cs"/>
              </a:defRPr>
            </a:lvl1pPr>
          </a:lstStyle>
          <a:p>
            <a:pPr>
              <a:defRPr/>
            </a:pPr>
            <a:fld id="{1F6CDA95-90A5-4A0E-9741-21FBA13C513C}" type="slidenum">
              <a:rPr lang="en-US"/>
              <a:pPr>
                <a:defRPr/>
              </a:pPr>
              <a:t>‹#›</a:t>
            </a:fld>
            <a:endParaRPr lang="en-US" dirty="0"/>
          </a:p>
        </p:txBody>
      </p:sp>
      <p:pic>
        <p:nvPicPr>
          <p:cNvPr id="1030" name="Picture 7">
            <a:extLst>
              <a:ext uri="{FF2B5EF4-FFF2-40B4-BE49-F238E27FC236}">
                <a16:creationId xmlns:a16="http://schemas.microsoft.com/office/drawing/2014/main" id="{FCB78B53-A953-4C80-A407-2CC5B1890F86}"/>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7238571" y="10094645"/>
            <a:ext cx="1706753" cy="479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08796209"/>
      </p:ext>
    </p:extLst>
  </p:cSld>
  <p:clrMap bg1="lt1" tx1="dk1" bg2="lt2" tx2="dk2" accent1="accent1" accent2="accent2" accent3="accent3" accent4="accent4" accent5="accent5" accent6="accent6" hlink="hlink" folHlink="folHlink"/>
  <p:sldLayoutIdLst>
    <p:sldLayoutId id="2147483968" r:id="rId1"/>
    <p:sldLayoutId id="2147483969" r:id="rId2"/>
    <p:sldLayoutId id="2147483970" r:id="rId3"/>
    <p:sldLayoutId id="2147483971" r:id="rId4"/>
    <p:sldLayoutId id="2147483972" r:id="rId5"/>
    <p:sldLayoutId id="2147483973" r:id="rId6"/>
    <p:sldLayoutId id="2147483974" r:id="rId7"/>
    <p:sldLayoutId id="2147483975" r:id="rId8"/>
    <p:sldLayoutId id="2147483976" r:id="rId9"/>
    <p:sldLayoutId id="2147483977" r:id="rId10"/>
    <p:sldLayoutId id="2147483978" r:id="rId11"/>
    <p:sldLayoutId id="2147483979" r:id="rId12"/>
    <p:sldLayoutId id="2147483980" r:id="rId13"/>
  </p:sldLayoutIdLst>
  <p:transition>
    <p:fade thruBlk="1"/>
  </p:transition>
  <p:hf hdr="0" ftr="0" dt="0"/>
  <p:txStyles>
    <p:titleStyle>
      <a:lvl1pPr algn="l" rtl="0" eaLnBrk="0" fontAlgn="base" hangingPunct="0">
        <a:spcBef>
          <a:spcPct val="0"/>
        </a:spcBef>
        <a:spcAft>
          <a:spcPct val="0"/>
        </a:spcAft>
        <a:defRPr sz="5936" b="1">
          <a:solidFill>
            <a:srgbClr val="070C3C"/>
          </a:solidFill>
          <a:latin typeface="+mj-lt"/>
          <a:ea typeface="+mj-ea"/>
          <a:cs typeface="+mj-cs"/>
        </a:defRPr>
      </a:lvl1pPr>
      <a:lvl2pPr algn="l" rtl="0" eaLnBrk="0" fontAlgn="base" hangingPunct="0">
        <a:spcBef>
          <a:spcPct val="0"/>
        </a:spcBef>
        <a:spcAft>
          <a:spcPct val="0"/>
        </a:spcAft>
        <a:defRPr sz="5936" b="1">
          <a:solidFill>
            <a:srgbClr val="070C3C"/>
          </a:solidFill>
          <a:latin typeface="Arial" charset="0"/>
        </a:defRPr>
      </a:lvl2pPr>
      <a:lvl3pPr algn="l" rtl="0" eaLnBrk="0" fontAlgn="base" hangingPunct="0">
        <a:spcBef>
          <a:spcPct val="0"/>
        </a:spcBef>
        <a:spcAft>
          <a:spcPct val="0"/>
        </a:spcAft>
        <a:defRPr sz="5936" b="1">
          <a:solidFill>
            <a:srgbClr val="070C3C"/>
          </a:solidFill>
          <a:latin typeface="Arial" charset="0"/>
        </a:defRPr>
      </a:lvl3pPr>
      <a:lvl4pPr algn="l" rtl="0" eaLnBrk="0" fontAlgn="base" hangingPunct="0">
        <a:spcBef>
          <a:spcPct val="0"/>
        </a:spcBef>
        <a:spcAft>
          <a:spcPct val="0"/>
        </a:spcAft>
        <a:defRPr sz="5936" b="1">
          <a:solidFill>
            <a:srgbClr val="070C3C"/>
          </a:solidFill>
          <a:latin typeface="Arial" charset="0"/>
        </a:defRPr>
      </a:lvl4pPr>
      <a:lvl5pPr algn="l" rtl="0" eaLnBrk="0" fontAlgn="base" hangingPunct="0">
        <a:spcBef>
          <a:spcPct val="0"/>
        </a:spcBef>
        <a:spcAft>
          <a:spcPct val="0"/>
        </a:spcAft>
        <a:defRPr sz="5936" b="1">
          <a:solidFill>
            <a:srgbClr val="070C3C"/>
          </a:solidFill>
          <a:latin typeface="Arial" charset="0"/>
        </a:defRPr>
      </a:lvl5pPr>
      <a:lvl6pPr marL="753923" algn="l" rtl="0" eaLnBrk="1" fontAlgn="base" hangingPunct="1">
        <a:spcBef>
          <a:spcPct val="0"/>
        </a:spcBef>
        <a:spcAft>
          <a:spcPct val="0"/>
        </a:spcAft>
        <a:defRPr sz="5936" b="1">
          <a:solidFill>
            <a:srgbClr val="070C3C"/>
          </a:solidFill>
          <a:latin typeface="Arial" charset="0"/>
        </a:defRPr>
      </a:lvl6pPr>
      <a:lvl7pPr marL="1507846" algn="l" rtl="0" eaLnBrk="1" fontAlgn="base" hangingPunct="1">
        <a:spcBef>
          <a:spcPct val="0"/>
        </a:spcBef>
        <a:spcAft>
          <a:spcPct val="0"/>
        </a:spcAft>
        <a:defRPr sz="5936" b="1">
          <a:solidFill>
            <a:srgbClr val="070C3C"/>
          </a:solidFill>
          <a:latin typeface="Arial" charset="0"/>
        </a:defRPr>
      </a:lvl7pPr>
      <a:lvl8pPr marL="2261768" algn="l" rtl="0" eaLnBrk="1" fontAlgn="base" hangingPunct="1">
        <a:spcBef>
          <a:spcPct val="0"/>
        </a:spcBef>
        <a:spcAft>
          <a:spcPct val="0"/>
        </a:spcAft>
        <a:defRPr sz="5936" b="1">
          <a:solidFill>
            <a:srgbClr val="070C3C"/>
          </a:solidFill>
          <a:latin typeface="Arial" charset="0"/>
        </a:defRPr>
      </a:lvl8pPr>
      <a:lvl9pPr marL="3015691" algn="l" rtl="0" eaLnBrk="1" fontAlgn="base" hangingPunct="1">
        <a:spcBef>
          <a:spcPct val="0"/>
        </a:spcBef>
        <a:spcAft>
          <a:spcPct val="0"/>
        </a:spcAft>
        <a:defRPr sz="5936" b="1">
          <a:solidFill>
            <a:srgbClr val="070C3C"/>
          </a:solidFill>
          <a:latin typeface="Arial" charset="0"/>
        </a:defRPr>
      </a:lvl9pPr>
    </p:titleStyle>
    <p:bodyStyle>
      <a:lvl1pPr marL="565442" indent="-565442" algn="l" rtl="0" eaLnBrk="0" fontAlgn="base" hangingPunct="0">
        <a:spcBef>
          <a:spcPct val="20000"/>
        </a:spcBef>
        <a:spcAft>
          <a:spcPct val="0"/>
        </a:spcAft>
        <a:buFont typeface="Times" panose="02020603050405020304" pitchFamily="18" charset="0"/>
        <a:buChar char="•"/>
        <a:defRPr sz="5277">
          <a:solidFill>
            <a:schemeClr val="tx1"/>
          </a:solidFill>
          <a:latin typeface="+mn-lt"/>
          <a:ea typeface="+mn-ea"/>
          <a:cs typeface="+mn-cs"/>
        </a:defRPr>
      </a:lvl1pPr>
      <a:lvl2pPr marL="1225125" indent="-471202" algn="l" rtl="0" eaLnBrk="0" fontAlgn="base" hangingPunct="0">
        <a:spcBef>
          <a:spcPct val="20000"/>
        </a:spcBef>
        <a:spcAft>
          <a:spcPct val="0"/>
        </a:spcAft>
        <a:buFont typeface="Times" panose="02020603050405020304" pitchFamily="18" charset="0"/>
        <a:buChar char="•"/>
        <a:defRPr sz="4617">
          <a:solidFill>
            <a:schemeClr val="tx1"/>
          </a:solidFill>
          <a:latin typeface="+mn-lt"/>
        </a:defRPr>
      </a:lvl2pPr>
      <a:lvl3pPr marL="1884807" indent="-376961" algn="l" rtl="0" eaLnBrk="0" fontAlgn="base" hangingPunct="0">
        <a:spcBef>
          <a:spcPct val="20000"/>
        </a:spcBef>
        <a:spcAft>
          <a:spcPct val="0"/>
        </a:spcAft>
        <a:buFont typeface="Times" panose="02020603050405020304" pitchFamily="18" charset="0"/>
        <a:buChar char="•"/>
        <a:defRPr sz="3958">
          <a:solidFill>
            <a:schemeClr val="tx1"/>
          </a:solidFill>
          <a:latin typeface="+mn-lt"/>
        </a:defRPr>
      </a:lvl3pPr>
      <a:lvl4pPr marL="2638730" indent="-376961" algn="l" rtl="0" eaLnBrk="0" fontAlgn="base" hangingPunct="0">
        <a:spcBef>
          <a:spcPct val="20000"/>
        </a:spcBef>
        <a:spcAft>
          <a:spcPct val="0"/>
        </a:spcAft>
        <a:buFont typeface="Times" panose="02020603050405020304" pitchFamily="18" charset="0"/>
        <a:buChar char="•"/>
        <a:defRPr sz="3298">
          <a:solidFill>
            <a:schemeClr val="tx1"/>
          </a:solidFill>
          <a:latin typeface="+mn-lt"/>
        </a:defRPr>
      </a:lvl4pPr>
      <a:lvl5pPr marL="3392653" indent="-376961" algn="l" rtl="0" eaLnBrk="0" fontAlgn="base" hangingPunct="0">
        <a:spcBef>
          <a:spcPct val="20000"/>
        </a:spcBef>
        <a:spcAft>
          <a:spcPct val="0"/>
        </a:spcAft>
        <a:buFont typeface="Times" panose="02020603050405020304" pitchFamily="18" charset="0"/>
        <a:buChar char="•"/>
        <a:defRPr sz="3298">
          <a:solidFill>
            <a:schemeClr val="tx1"/>
          </a:solidFill>
          <a:latin typeface="+mn-lt"/>
        </a:defRPr>
      </a:lvl5pPr>
      <a:lvl6pPr marL="4146575" indent="-376961" algn="l" rtl="0" eaLnBrk="1" fontAlgn="base" hangingPunct="1">
        <a:spcBef>
          <a:spcPct val="20000"/>
        </a:spcBef>
        <a:spcAft>
          <a:spcPct val="0"/>
        </a:spcAft>
        <a:buFont typeface="Times" pitchFamily="-16" charset="0"/>
        <a:buChar char="•"/>
        <a:defRPr sz="3298">
          <a:solidFill>
            <a:schemeClr val="tx1"/>
          </a:solidFill>
          <a:latin typeface="+mn-lt"/>
        </a:defRPr>
      </a:lvl6pPr>
      <a:lvl7pPr marL="4900498" indent="-376961" algn="l" rtl="0" eaLnBrk="1" fontAlgn="base" hangingPunct="1">
        <a:spcBef>
          <a:spcPct val="20000"/>
        </a:spcBef>
        <a:spcAft>
          <a:spcPct val="0"/>
        </a:spcAft>
        <a:buFont typeface="Times" pitchFamily="-16" charset="0"/>
        <a:buChar char="•"/>
        <a:defRPr sz="3298">
          <a:solidFill>
            <a:schemeClr val="tx1"/>
          </a:solidFill>
          <a:latin typeface="+mn-lt"/>
        </a:defRPr>
      </a:lvl7pPr>
      <a:lvl8pPr marL="5654421" indent="-376961" algn="l" rtl="0" eaLnBrk="1" fontAlgn="base" hangingPunct="1">
        <a:spcBef>
          <a:spcPct val="20000"/>
        </a:spcBef>
        <a:spcAft>
          <a:spcPct val="0"/>
        </a:spcAft>
        <a:buFont typeface="Times" pitchFamily="-16" charset="0"/>
        <a:buChar char="•"/>
        <a:defRPr sz="3298">
          <a:solidFill>
            <a:schemeClr val="tx1"/>
          </a:solidFill>
          <a:latin typeface="+mn-lt"/>
        </a:defRPr>
      </a:lvl8pPr>
      <a:lvl9pPr marL="6408344" indent="-376961" algn="l" rtl="0" eaLnBrk="1" fontAlgn="base" hangingPunct="1">
        <a:spcBef>
          <a:spcPct val="20000"/>
        </a:spcBef>
        <a:spcAft>
          <a:spcPct val="0"/>
        </a:spcAft>
        <a:buFont typeface="Times" pitchFamily="-16" charset="0"/>
        <a:buChar char="•"/>
        <a:defRPr sz="3298">
          <a:solidFill>
            <a:schemeClr val="tx1"/>
          </a:solidFill>
          <a:latin typeface="+mn-lt"/>
        </a:defRPr>
      </a:lvl9pPr>
    </p:bodyStyle>
    <p:other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sv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sv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microsoft.com/office/2014/relationships/chartEx" Target="../charts/chartEx1.xml"/><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19.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31.svg"/><Relationship Id="rId18" Type="http://schemas.openxmlformats.org/officeDocument/2006/relationships/image" Target="../media/image36.png"/><Relationship Id="rId26" Type="http://schemas.openxmlformats.org/officeDocument/2006/relationships/image" Target="../media/image44.png"/><Relationship Id="rId3" Type="http://schemas.openxmlformats.org/officeDocument/2006/relationships/image" Target="../media/image21.png"/><Relationship Id="rId21" Type="http://schemas.openxmlformats.org/officeDocument/2006/relationships/image" Target="../media/image39.svg"/><Relationship Id="rId7" Type="http://schemas.openxmlformats.org/officeDocument/2006/relationships/image" Target="../media/image25.svg"/><Relationship Id="rId12" Type="http://schemas.openxmlformats.org/officeDocument/2006/relationships/image" Target="../media/image30.png"/><Relationship Id="rId17" Type="http://schemas.openxmlformats.org/officeDocument/2006/relationships/image" Target="../media/image35.svg"/><Relationship Id="rId25" Type="http://schemas.openxmlformats.org/officeDocument/2006/relationships/image" Target="../media/image43.svg"/><Relationship Id="rId33" Type="http://schemas.openxmlformats.org/officeDocument/2006/relationships/image" Target="../media/image51.svg"/><Relationship Id="rId2" Type="http://schemas.openxmlformats.org/officeDocument/2006/relationships/notesSlide" Target="../notesSlides/notesSlide9.xml"/><Relationship Id="rId16" Type="http://schemas.openxmlformats.org/officeDocument/2006/relationships/image" Target="../media/image34.png"/><Relationship Id="rId20" Type="http://schemas.openxmlformats.org/officeDocument/2006/relationships/image" Target="../media/image38.png"/><Relationship Id="rId29" Type="http://schemas.openxmlformats.org/officeDocument/2006/relationships/image" Target="../media/image47.svg"/><Relationship Id="rId1" Type="http://schemas.openxmlformats.org/officeDocument/2006/relationships/slideLayout" Target="../slideLayouts/slideLayout2.xml"/><Relationship Id="rId6" Type="http://schemas.openxmlformats.org/officeDocument/2006/relationships/image" Target="../media/image24.png"/><Relationship Id="rId11" Type="http://schemas.openxmlformats.org/officeDocument/2006/relationships/image" Target="../media/image29.svg"/><Relationship Id="rId24" Type="http://schemas.openxmlformats.org/officeDocument/2006/relationships/image" Target="../media/image42.png"/><Relationship Id="rId32" Type="http://schemas.openxmlformats.org/officeDocument/2006/relationships/image" Target="../media/image50.png"/><Relationship Id="rId5" Type="http://schemas.openxmlformats.org/officeDocument/2006/relationships/image" Target="../media/image23.svg"/><Relationship Id="rId15" Type="http://schemas.openxmlformats.org/officeDocument/2006/relationships/image" Target="../media/image33.svg"/><Relationship Id="rId23" Type="http://schemas.openxmlformats.org/officeDocument/2006/relationships/image" Target="../media/image41.svg"/><Relationship Id="rId28" Type="http://schemas.openxmlformats.org/officeDocument/2006/relationships/image" Target="../media/image46.png"/><Relationship Id="rId10" Type="http://schemas.openxmlformats.org/officeDocument/2006/relationships/image" Target="../media/image28.png"/><Relationship Id="rId19" Type="http://schemas.openxmlformats.org/officeDocument/2006/relationships/image" Target="../media/image37.svg"/><Relationship Id="rId31" Type="http://schemas.openxmlformats.org/officeDocument/2006/relationships/image" Target="../media/image49.svg"/><Relationship Id="rId4" Type="http://schemas.openxmlformats.org/officeDocument/2006/relationships/image" Target="../media/image22.svg"/><Relationship Id="rId9" Type="http://schemas.openxmlformats.org/officeDocument/2006/relationships/image" Target="../media/image27.svg"/><Relationship Id="rId14" Type="http://schemas.openxmlformats.org/officeDocument/2006/relationships/image" Target="../media/image32.png"/><Relationship Id="rId22" Type="http://schemas.openxmlformats.org/officeDocument/2006/relationships/image" Target="../media/image40.png"/><Relationship Id="rId27" Type="http://schemas.openxmlformats.org/officeDocument/2006/relationships/image" Target="../media/image45.svg"/><Relationship Id="rId30" Type="http://schemas.openxmlformats.org/officeDocument/2006/relationships/image" Target="../media/image48.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8" Type="http://schemas.openxmlformats.org/officeDocument/2006/relationships/image" Target="../media/image56.svg"/><Relationship Id="rId3" Type="http://schemas.openxmlformats.org/officeDocument/2006/relationships/image" Target="../media/image52.png"/><Relationship Id="rId7" Type="http://schemas.openxmlformats.org/officeDocument/2006/relationships/image" Target="../media/image55.png"/><Relationship Id="rId12" Type="http://schemas.openxmlformats.org/officeDocument/2006/relationships/image" Target="../media/image60.sv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54.svg"/><Relationship Id="rId11" Type="http://schemas.openxmlformats.org/officeDocument/2006/relationships/image" Target="../media/image59.png"/><Relationship Id="rId5" Type="http://schemas.openxmlformats.org/officeDocument/2006/relationships/image" Target="../media/image53.png"/><Relationship Id="rId10" Type="http://schemas.openxmlformats.org/officeDocument/2006/relationships/image" Target="../media/image58.svg"/><Relationship Id="rId4" Type="http://schemas.openxmlformats.org/officeDocument/2006/relationships/hyperlink" Target="https://parkercorp.sharepoint.com/sites/ClimateActionParker" TargetMode="External"/><Relationship Id="rId9" Type="http://schemas.openxmlformats.org/officeDocument/2006/relationships/image" Target="../media/image57.png"/></Relationships>
</file>

<file path=ppt/slides/_rels/slide1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62.jpeg"/></Relationships>
</file>

<file path=ppt/slides/_rels/slide14.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63.png"/><Relationship Id="rId7" Type="http://schemas.openxmlformats.org/officeDocument/2006/relationships/image" Target="../media/image67.sv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66.png"/><Relationship Id="rId11" Type="http://schemas.openxmlformats.org/officeDocument/2006/relationships/image" Target="../media/image71.png"/><Relationship Id="rId5" Type="http://schemas.openxmlformats.org/officeDocument/2006/relationships/image" Target="../media/image65.svg"/><Relationship Id="rId10" Type="http://schemas.openxmlformats.org/officeDocument/2006/relationships/image" Target="../media/image70.jpeg"/><Relationship Id="rId4" Type="http://schemas.openxmlformats.org/officeDocument/2006/relationships/image" Target="../media/image64.png"/><Relationship Id="rId9" Type="http://schemas.openxmlformats.org/officeDocument/2006/relationships/image" Target="../media/image69.jpg"/></Relationships>
</file>

<file path=ppt/slides/_rels/slide15.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73.svg"/><Relationship Id="rId4" Type="http://schemas.openxmlformats.org/officeDocument/2006/relationships/image" Target="../media/image72.png"/></Relationships>
</file>

<file path=ppt/slides/_rels/slide16.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71.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6.xml"/><Relationship Id="rId1" Type="http://schemas.openxmlformats.org/officeDocument/2006/relationships/tags" Target="../tags/tag1.xml"/><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56.svg"/><Relationship Id="rId3" Type="http://schemas.openxmlformats.org/officeDocument/2006/relationships/image" Target="../media/image52.png"/><Relationship Id="rId7" Type="http://schemas.openxmlformats.org/officeDocument/2006/relationships/image" Target="../media/image55.png"/><Relationship Id="rId12" Type="http://schemas.openxmlformats.org/officeDocument/2006/relationships/image" Target="../media/image77.sv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54.svg"/><Relationship Id="rId11" Type="http://schemas.openxmlformats.org/officeDocument/2006/relationships/image" Target="../media/image76.png"/><Relationship Id="rId5" Type="http://schemas.openxmlformats.org/officeDocument/2006/relationships/image" Target="../media/image53.png"/><Relationship Id="rId10" Type="http://schemas.openxmlformats.org/officeDocument/2006/relationships/image" Target="../media/image58.svg"/><Relationship Id="rId4" Type="http://schemas.openxmlformats.org/officeDocument/2006/relationships/hyperlink" Target="https://parkercorp.sharepoint.com/sites/ClimateActionParker" TargetMode="External"/><Relationship Id="rId9" Type="http://schemas.openxmlformats.org/officeDocument/2006/relationships/image" Target="../media/image57.png"/></Relationships>
</file>

<file path=ppt/slides/_rels/slide23.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8.png"/><Relationship Id="rId7" Type="http://schemas.openxmlformats.org/officeDocument/2006/relationships/image" Target="../media/image80.sv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79.png"/><Relationship Id="rId5" Type="http://schemas.openxmlformats.org/officeDocument/2006/relationships/image" Target="../media/image54.svg"/><Relationship Id="rId4" Type="http://schemas.openxmlformats.org/officeDocument/2006/relationships/image" Target="../media/image53.png"/><Relationship Id="rId9" Type="http://schemas.openxmlformats.org/officeDocument/2006/relationships/image" Target="../media/image82.svg"/></Relationships>
</file>

<file path=ppt/slides/_rels/slide24.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84.png"/></Relationships>
</file>

<file path=ppt/slides/_rels/slide25.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91.png"/><Relationship Id="rId5" Type="http://schemas.openxmlformats.org/officeDocument/2006/relationships/image" Target="../media/image90.png"/><Relationship Id="rId4" Type="http://schemas.openxmlformats.org/officeDocument/2006/relationships/image" Target="../media/image89.png"/></Relationships>
</file>

<file path=ppt/slides/_rels/slide30.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93.png"/></Relationships>
</file>

<file path=ppt/slides/_rels/slide31.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96.png"/></Relationships>
</file>

<file path=ppt/slides/_rels/slide33.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Slide Number Placeholder 32"/>
          <p:cNvSpPr>
            <a:spLocks noGrp="1"/>
          </p:cNvSpPr>
          <p:nvPr>
            <p:ph type="sldNum" sz="quarter" idx="10"/>
          </p:nvPr>
        </p:nvSpPr>
        <p:spPr/>
        <p:txBody>
          <a:bodyPr/>
          <a:lstStyle/>
          <a:p>
            <a:pPr defTabSz="848163" eaLnBrk="0" hangingPunct="0">
              <a:defRPr/>
            </a:pPr>
            <a:fld id="{F09D335D-0FAF-4893-B07F-66BDBE98D326}" type="slidenum">
              <a:rPr lang="en-US">
                <a:solidFill>
                  <a:srgbClr val="000000"/>
                </a:solidFill>
                <a:latin typeface="Arial"/>
              </a:rPr>
              <a:pPr defTabSz="848163" eaLnBrk="0" hangingPunct="0">
                <a:defRPr/>
              </a:pPr>
              <a:t>1</a:t>
            </a:fld>
            <a:endParaRPr lang="en-US" dirty="0">
              <a:solidFill>
                <a:srgbClr val="000000"/>
              </a:solidFill>
              <a:latin typeface="Arial"/>
            </a:endParaRPr>
          </a:p>
        </p:txBody>
      </p:sp>
      <p:sp>
        <p:nvSpPr>
          <p:cNvPr id="5" name="Rectangle 4"/>
          <p:cNvSpPr/>
          <p:nvPr/>
        </p:nvSpPr>
        <p:spPr bwMode="auto">
          <a:xfrm>
            <a:off x="0" y="397"/>
            <a:ext cx="20104100" cy="11308556"/>
          </a:xfrm>
          <a:prstGeom prst="rect">
            <a:avLst/>
          </a:prstGeom>
          <a:solidFill>
            <a:srgbClr val="FFB91D"/>
          </a:solidFill>
          <a:ln w="9525" cap="flat" cmpd="sng" algn="ctr">
            <a:noFill/>
            <a:prstDash val="solid"/>
            <a:round/>
            <a:headEnd type="none" w="med" len="med"/>
            <a:tailEnd type="none" w="med" len="med"/>
          </a:ln>
          <a:effectLst/>
        </p:spPr>
        <p:txBody>
          <a:bodyPr/>
          <a:lstStyle/>
          <a:p>
            <a:pPr defTabSz="848163" eaLnBrk="0" hangingPunct="0">
              <a:defRPr/>
            </a:pPr>
            <a:endParaRPr lang="en-US" sz="2968" dirty="0">
              <a:solidFill>
                <a:srgbClr val="000000"/>
              </a:solidFill>
              <a:latin typeface="Times"/>
            </a:endParaRPr>
          </a:p>
        </p:txBody>
      </p:sp>
      <p:sp>
        <p:nvSpPr>
          <p:cNvPr id="6" name="TextBox 5"/>
          <p:cNvSpPr txBox="1"/>
          <p:nvPr/>
        </p:nvSpPr>
        <p:spPr>
          <a:xfrm>
            <a:off x="5929140" y="3463643"/>
            <a:ext cx="9136689" cy="2477730"/>
          </a:xfrm>
          <a:prstGeom prst="rect">
            <a:avLst/>
          </a:prstGeom>
          <a:noFill/>
          <a:effectLst/>
        </p:spPr>
        <p:txBody>
          <a:bodyPr wrap="square" rtlCol="0">
            <a:spAutoFit/>
          </a:bodyPr>
          <a:lstStyle/>
          <a:p>
            <a:pPr algn="ctr" defTabSz="848163" eaLnBrk="0" hangingPunct="0">
              <a:defRPr/>
            </a:pPr>
            <a:r>
              <a:rPr lang="en-US" sz="8905" b="1" dirty="0">
                <a:solidFill>
                  <a:srgbClr val="FFFFFF"/>
                </a:solidFill>
                <a:effectLst>
                  <a:outerShdw blurRad="50800" dist="38100" dir="5400000">
                    <a:srgbClr val="000000">
                      <a:alpha val="43000"/>
                    </a:srgbClr>
                  </a:outerShdw>
                </a:effectLst>
              </a:rPr>
              <a:t>Climate Action</a:t>
            </a:r>
          </a:p>
          <a:p>
            <a:pPr algn="ctr" defTabSz="848163" eaLnBrk="0" hangingPunct="0">
              <a:defRPr/>
            </a:pPr>
            <a:r>
              <a:rPr lang="en-US" sz="6596" b="1" dirty="0">
                <a:solidFill>
                  <a:srgbClr val="FFFFFF"/>
                </a:solidFill>
                <a:effectLst>
                  <a:outerShdw blurRad="50800" dist="38100" dir="5400000">
                    <a:srgbClr val="000000">
                      <a:alpha val="43000"/>
                    </a:srgbClr>
                  </a:outerShdw>
                </a:effectLst>
              </a:rPr>
              <a:t>General Orientation</a:t>
            </a:r>
            <a:endParaRPr lang="en-US" sz="6596" b="1" dirty="0">
              <a:solidFill>
                <a:srgbClr val="000000">
                  <a:lumMod val="95000"/>
                  <a:lumOff val="5000"/>
                </a:srgbClr>
              </a:solidFill>
              <a:ea typeface="Tahoma" panose="020B0604030504040204" pitchFamily="34" charset="0"/>
              <a:cs typeface="Helvetica" panose="020B0604020202020204" pitchFamily="34" charset="0"/>
            </a:endParaRPr>
          </a:p>
        </p:txBody>
      </p:sp>
      <p:pic>
        <p:nvPicPr>
          <p:cNvPr id="7" name="Picture 6" descr="blk_parkerlogo hi res.jpg">
            <a:extLst>
              <a:ext uri="{FF2B5EF4-FFF2-40B4-BE49-F238E27FC236}">
                <a16:creationId xmlns:a16="http://schemas.microsoft.com/office/drawing/2014/main" id="{F535BF32-BA90-45B8-958D-D2BA0285D9A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32298" y="6933247"/>
            <a:ext cx="2439504" cy="915634"/>
          </a:xfrm>
          <a:prstGeom prst="rect">
            <a:avLst/>
          </a:prstGeom>
        </p:spPr>
      </p:pic>
    </p:spTree>
    <p:extLst>
      <p:ext uri="{BB962C8B-B14F-4D97-AF65-F5344CB8AC3E}">
        <p14:creationId xmlns:p14="http://schemas.microsoft.com/office/powerpoint/2010/main" val="2499847921"/>
      </p:ext>
    </p:extLst>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9B72FA-766F-4BF6-A2DA-17C9C07FC659}"/>
              </a:ext>
            </a:extLst>
          </p:cNvPr>
          <p:cNvSpPr>
            <a:spLocks noGrp="1"/>
          </p:cNvSpPr>
          <p:nvPr>
            <p:ph type="title"/>
          </p:nvPr>
        </p:nvSpPr>
        <p:spPr/>
        <p:txBody>
          <a:bodyPr/>
          <a:lstStyle/>
          <a:p>
            <a:endParaRPr lang="en-US" dirty="0"/>
          </a:p>
        </p:txBody>
      </p:sp>
      <p:pic>
        <p:nvPicPr>
          <p:cNvPr id="5" name="Content Placeholder 4">
            <a:extLst>
              <a:ext uri="{FF2B5EF4-FFF2-40B4-BE49-F238E27FC236}">
                <a16:creationId xmlns:a16="http://schemas.microsoft.com/office/drawing/2014/main" id="{C83277C4-1CA2-45DF-BF72-16C7CB2A212D}"/>
              </a:ext>
            </a:extLst>
          </p:cNvPr>
          <p:cNvPicPr>
            <a:picLocks noGrp="1" noChangeAspect="1"/>
          </p:cNvPicPr>
          <p:nvPr>
            <p:ph idx="1"/>
          </p:nvPr>
        </p:nvPicPr>
        <p:blipFill>
          <a:blip r:embed="rId3"/>
          <a:stretch>
            <a:fillRect/>
          </a:stretch>
        </p:blipFill>
        <p:spPr>
          <a:xfrm>
            <a:off x="1" y="397"/>
            <a:ext cx="20218399" cy="10852247"/>
          </a:xfrm>
          <a:prstGeom prst="rect">
            <a:avLst/>
          </a:prstGeom>
        </p:spPr>
      </p:pic>
      <p:sp>
        <p:nvSpPr>
          <p:cNvPr id="4" name="Slide Number Placeholder 3">
            <a:extLst>
              <a:ext uri="{FF2B5EF4-FFF2-40B4-BE49-F238E27FC236}">
                <a16:creationId xmlns:a16="http://schemas.microsoft.com/office/drawing/2014/main" id="{1CE1A2D7-E648-459A-9E13-0B9C3423C106}"/>
              </a:ext>
            </a:extLst>
          </p:cNvPr>
          <p:cNvSpPr>
            <a:spLocks noGrp="1"/>
          </p:cNvSpPr>
          <p:nvPr>
            <p:ph type="sldNum" sz="quarter" idx="10"/>
          </p:nvPr>
        </p:nvSpPr>
        <p:spPr/>
        <p:txBody>
          <a:bodyPr/>
          <a:lstStyle/>
          <a:p>
            <a:pPr>
              <a:defRPr/>
            </a:pPr>
            <a:fld id="{1E566A53-BECC-408F-8B7D-9BCF5312E970}" type="slidenum">
              <a:rPr lang="en-US" smtClean="0"/>
              <a:pPr>
                <a:defRPr/>
              </a:pPr>
              <a:t>2</a:t>
            </a:fld>
            <a:endParaRPr lang="en-US" dirty="0"/>
          </a:p>
        </p:txBody>
      </p:sp>
    </p:spTree>
    <p:extLst>
      <p:ext uri="{BB962C8B-B14F-4D97-AF65-F5344CB8AC3E}">
        <p14:creationId xmlns:p14="http://schemas.microsoft.com/office/powerpoint/2010/main" val="2460980847"/>
      </p:ext>
    </p:extLst>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8748CB-D16B-451E-99E0-F654867B4A3F}"/>
              </a:ext>
            </a:extLst>
          </p:cNvPr>
          <p:cNvSpPr>
            <a:spLocks noGrp="1"/>
          </p:cNvSpPr>
          <p:nvPr>
            <p:ph type="title"/>
          </p:nvPr>
        </p:nvSpPr>
        <p:spPr>
          <a:xfrm>
            <a:off x="716609" y="436209"/>
            <a:ext cx="18596293" cy="2261711"/>
          </a:xfrm>
        </p:spPr>
        <p:txBody>
          <a:bodyPr/>
          <a:lstStyle/>
          <a:p>
            <a:r>
              <a:rPr lang="en-US" sz="5200" dirty="0">
                <a:solidFill>
                  <a:srgbClr val="002060"/>
                </a:solidFill>
              </a:rPr>
              <a:t>Parker’s Climate Action 2030 &amp; 2040 Enterprise Goals</a:t>
            </a:r>
            <a:endParaRPr lang="en-US" sz="4000" b="0" dirty="0">
              <a:solidFill>
                <a:srgbClr val="FBB12D"/>
              </a:solidFill>
            </a:endParaRPr>
          </a:p>
        </p:txBody>
      </p:sp>
      <p:sp>
        <p:nvSpPr>
          <p:cNvPr id="7" name="Slide Number Placeholder 7">
            <a:extLst>
              <a:ext uri="{FF2B5EF4-FFF2-40B4-BE49-F238E27FC236}">
                <a16:creationId xmlns:a16="http://schemas.microsoft.com/office/drawing/2014/main" id="{429C767E-1734-4F73-A90E-50526329A6BF}"/>
              </a:ext>
            </a:extLst>
          </p:cNvPr>
          <p:cNvSpPr txBox="1">
            <a:spLocks/>
          </p:cNvSpPr>
          <p:nvPr/>
        </p:nvSpPr>
        <p:spPr>
          <a:xfrm>
            <a:off x="121731" y="10791990"/>
            <a:ext cx="4188354" cy="753904"/>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ED470029-38A3-485A-AA87-778FE4A42ABB}" type="slidenum">
              <a:rPr lang="en-US" sz="2309">
                <a:solidFill>
                  <a:srgbClr val="000000"/>
                </a:solidFill>
                <a:latin typeface="Arial"/>
              </a:rPr>
              <a:pPr>
                <a:defRPr/>
              </a:pPr>
              <a:t>3</a:t>
            </a:fld>
            <a:endParaRPr lang="en-US" sz="2309" dirty="0">
              <a:solidFill>
                <a:srgbClr val="000000"/>
              </a:solidFill>
              <a:latin typeface="Arial"/>
            </a:endParaRPr>
          </a:p>
        </p:txBody>
      </p:sp>
      <p:graphicFrame>
        <p:nvGraphicFramePr>
          <p:cNvPr id="4" name="Table 7">
            <a:extLst>
              <a:ext uri="{FF2B5EF4-FFF2-40B4-BE49-F238E27FC236}">
                <a16:creationId xmlns:a16="http://schemas.microsoft.com/office/drawing/2014/main" id="{87C57D61-0C3F-4C3F-BC75-F07A98A3C4D6}"/>
              </a:ext>
            </a:extLst>
          </p:cNvPr>
          <p:cNvGraphicFramePr>
            <a:graphicFrameLocks noGrp="1"/>
          </p:cNvGraphicFramePr>
          <p:nvPr>
            <p:extLst>
              <p:ext uri="{D42A27DB-BD31-4B8C-83A1-F6EECF244321}">
                <p14:modId xmlns:p14="http://schemas.microsoft.com/office/powerpoint/2010/main" val="1958475015"/>
              </p:ext>
            </p:extLst>
          </p:nvPr>
        </p:nvGraphicFramePr>
        <p:xfrm>
          <a:off x="978169" y="3428845"/>
          <a:ext cx="18173048" cy="3977808"/>
        </p:xfrm>
        <a:graphic>
          <a:graphicData uri="http://schemas.openxmlformats.org/drawingml/2006/table">
            <a:tbl>
              <a:tblPr firstRow="1" bandRow="1">
                <a:tableStyleId>{5C22544A-7EE6-4342-B048-85BDC9FD1C3A}</a:tableStyleId>
              </a:tblPr>
              <a:tblGrid>
                <a:gridCol w="6388343">
                  <a:extLst>
                    <a:ext uri="{9D8B030D-6E8A-4147-A177-3AD203B41FA5}">
                      <a16:colId xmlns:a16="http://schemas.microsoft.com/office/drawing/2014/main" val="1705259444"/>
                    </a:ext>
                  </a:extLst>
                </a:gridCol>
                <a:gridCol w="5727022">
                  <a:extLst>
                    <a:ext uri="{9D8B030D-6E8A-4147-A177-3AD203B41FA5}">
                      <a16:colId xmlns:a16="http://schemas.microsoft.com/office/drawing/2014/main" val="3402460738"/>
                    </a:ext>
                  </a:extLst>
                </a:gridCol>
                <a:gridCol w="6057683">
                  <a:extLst>
                    <a:ext uri="{9D8B030D-6E8A-4147-A177-3AD203B41FA5}">
                      <a16:colId xmlns:a16="http://schemas.microsoft.com/office/drawing/2014/main" val="2772169008"/>
                    </a:ext>
                  </a:extLst>
                </a:gridCol>
              </a:tblGrid>
              <a:tr h="804357">
                <a:tc rowSpan="2">
                  <a:txBody>
                    <a:bodyPr/>
                    <a:lstStyle/>
                    <a:p>
                      <a:r>
                        <a:rPr lang="en-US" sz="4000" b="1" dirty="0">
                          <a:solidFill>
                            <a:srgbClr val="FFFFFF"/>
                          </a:solidFill>
                        </a:rPr>
                        <a:t>Business Segment</a:t>
                      </a:r>
                    </a:p>
                  </a:txBody>
                  <a:tcPr marL="150781" marR="150781" marT="75390" marB="75390"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FFC000"/>
                    </a:solidFill>
                  </a:tcPr>
                </a:tc>
                <a:tc gridSpan="2">
                  <a:txBody>
                    <a:bodyPr/>
                    <a:lstStyle/>
                    <a:p>
                      <a:pPr algn="ctr"/>
                      <a:r>
                        <a:rPr lang="en-US" sz="4000" b="1" dirty="0">
                          <a:solidFill>
                            <a:srgbClr val="FFFFFF"/>
                          </a:solidFill>
                        </a:rPr>
                        <a:t>Targets</a:t>
                      </a:r>
                    </a:p>
                  </a:txBody>
                  <a:tcPr marL="150781" marR="150781" marT="75390" marB="75390"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FFC000"/>
                    </a:solidFill>
                  </a:tcPr>
                </a:tc>
                <a:tc hMerge="1">
                  <a:txBody>
                    <a:bodyPr/>
                    <a:lstStyle/>
                    <a:p>
                      <a:endParaRPr lang="en-US"/>
                    </a:p>
                  </a:txBody>
                  <a:tcPr>
                    <a:solidFill>
                      <a:srgbClr val="FFB91D"/>
                    </a:solidFill>
                  </a:tcPr>
                </a:tc>
                <a:extLst>
                  <a:ext uri="{0D108BD9-81ED-4DB2-BD59-A6C34878D82A}">
                    <a16:rowId xmlns:a16="http://schemas.microsoft.com/office/drawing/2014/main" val="2750739181"/>
                  </a:ext>
                </a:extLst>
              </a:tr>
              <a:tr h="804357">
                <a:tc vMerge="1">
                  <a:txBody>
                    <a:bodyPr/>
                    <a:lstStyle/>
                    <a:p>
                      <a:endParaRPr lang="en-US"/>
                    </a:p>
                  </a:txBody>
                  <a:tcPr>
                    <a:solidFill>
                      <a:srgbClr val="FFB91D"/>
                    </a:solidFill>
                  </a:tcPr>
                </a:tc>
                <a:tc>
                  <a:txBody>
                    <a:bodyPr/>
                    <a:lstStyle/>
                    <a:p>
                      <a:pPr algn="ctr"/>
                      <a:r>
                        <a:rPr lang="en-US" sz="4000" b="1" dirty="0">
                          <a:solidFill>
                            <a:srgbClr val="FFFFFF"/>
                          </a:solidFill>
                        </a:rPr>
                        <a:t>2030</a:t>
                      </a:r>
                    </a:p>
                  </a:txBody>
                  <a:tcPr marL="150781" marR="150781" marT="75390" marB="75390"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FFC000"/>
                    </a:solidFill>
                  </a:tcPr>
                </a:tc>
                <a:tc>
                  <a:txBody>
                    <a:bodyPr/>
                    <a:lstStyle/>
                    <a:p>
                      <a:pPr algn="ctr"/>
                      <a:r>
                        <a:rPr lang="en-US" sz="4000" b="1" dirty="0">
                          <a:solidFill>
                            <a:srgbClr val="FFFFFF"/>
                          </a:solidFill>
                        </a:rPr>
                        <a:t>2040</a:t>
                      </a:r>
                    </a:p>
                  </a:txBody>
                  <a:tcPr marL="150781" marR="150781" marT="75390" marB="75390"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FFC000"/>
                    </a:solidFill>
                  </a:tcPr>
                </a:tc>
                <a:extLst>
                  <a:ext uri="{0D108BD9-81ED-4DB2-BD59-A6C34878D82A}">
                    <a16:rowId xmlns:a16="http://schemas.microsoft.com/office/drawing/2014/main" val="203776201"/>
                  </a:ext>
                </a:extLst>
              </a:tr>
              <a:tr h="804357">
                <a:tc>
                  <a:txBody>
                    <a:bodyPr/>
                    <a:lstStyle/>
                    <a:p>
                      <a:r>
                        <a:rPr lang="en-US" sz="4000" b="1" dirty="0">
                          <a:solidFill>
                            <a:srgbClr val="002060"/>
                          </a:solidFill>
                        </a:rPr>
                        <a:t>Operations (Scope I&amp;II)</a:t>
                      </a:r>
                    </a:p>
                  </a:txBody>
                  <a:tcPr marL="150781" marR="150781" marT="75390" marB="75390">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a:txBody>
                    <a:bodyPr/>
                    <a:lstStyle/>
                    <a:p>
                      <a:pPr algn="ctr"/>
                      <a:r>
                        <a:rPr lang="en-US" sz="4000" dirty="0">
                          <a:solidFill>
                            <a:srgbClr val="002060"/>
                          </a:solidFill>
                        </a:rPr>
                        <a:t>50%</a:t>
                      </a:r>
                    </a:p>
                  </a:txBody>
                  <a:tcPr marL="150781" marR="150781" marT="75390" marB="75390"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a:txBody>
                    <a:bodyPr/>
                    <a:lstStyle/>
                    <a:p>
                      <a:pPr algn="ctr"/>
                      <a:r>
                        <a:rPr lang="en-US" sz="4000" dirty="0">
                          <a:solidFill>
                            <a:srgbClr val="002060"/>
                          </a:solidFill>
                        </a:rPr>
                        <a:t>100% (Carbon Neutral)</a:t>
                      </a:r>
                    </a:p>
                  </a:txBody>
                  <a:tcPr marL="150781" marR="150781" marT="75390" marB="75390"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extLst>
                  <a:ext uri="{0D108BD9-81ED-4DB2-BD59-A6C34878D82A}">
                    <a16:rowId xmlns:a16="http://schemas.microsoft.com/office/drawing/2014/main" val="1765485427"/>
                  </a:ext>
                </a:extLst>
              </a:tr>
              <a:tr h="753904">
                <a:tc>
                  <a:txBody>
                    <a:bodyPr/>
                    <a:lstStyle/>
                    <a:p>
                      <a:r>
                        <a:rPr lang="en-US" sz="4000" b="1" dirty="0">
                          <a:solidFill>
                            <a:srgbClr val="002060"/>
                          </a:solidFill>
                        </a:rPr>
                        <a:t>Supply Chain (Scope III)</a:t>
                      </a:r>
                    </a:p>
                  </a:txBody>
                  <a:tcPr marL="150781" marR="150781" marT="75390" marB="75390">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a:txBody>
                    <a:bodyPr/>
                    <a:lstStyle/>
                    <a:p>
                      <a:pPr algn="ctr"/>
                      <a:r>
                        <a:rPr lang="en-US" sz="4000" dirty="0">
                          <a:solidFill>
                            <a:srgbClr val="002060"/>
                          </a:solidFill>
                        </a:rPr>
                        <a:t>15%</a:t>
                      </a:r>
                    </a:p>
                  </a:txBody>
                  <a:tcPr marL="150781" marR="150781" marT="75390" marB="75390"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a:txBody>
                    <a:bodyPr/>
                    <a:lstStyle/>
                    <a:p>
                      <a:pPr algn="ctr"/>
                      <a:r>
                        <a:rPr lang="en-US" sz="4000" dirty="0">
                          <a:solidFill>
                            <a:srgbClr val="002060"/>
                          </a:solidFill>
                        </a:rPr>
                        <a:t>25%</a:t>
                      </a:r>
                    </a:p>
                  </a:txBody>
                  <a:tcPr marL="150781" marR="150781" marT="75390" marB="75390" anchor="ct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extLst>
                  <a:ext uri="{0D108BD9-81ED-4DB2-BD59-A6C34878D82A}">
                    <a16:rowId xmlns:a16="http://schemas.microsoft.com/office/drawing/2014/main" val="164208254"/>
                  </a:ext>
                </a:extLst>
              </a:tr>
              <a:tr h="804357">
                <a:tc>
                  <a:txBody>
                    <a:bodyPr/>
                    <a:lstStyle/>
                    <a:p>
                      <a:r>
                        <a:rPr lang="en-US" sz="4000" b="1" dirty="0">
                          <a:solidFill>
                            <a:srgbClr val="002060"/>
                          </a:solidFill>
                        </a:rPr>
                        <a:t>Products </a:t>
                      </a:r>
                    </a:p>
                  </a:txBody>
                  <a:tcPr marL="150781" marR="150781" marT="75390" marB="75390">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gridSpan="2">
                  <a:txBody>
                    <a:bodyPr/>
                    <a:lstStyle/>
                    <a:p>
                      <a:r>
                        <a:rPr lang="en-US" sz="4000" dirty="0">
                          <a:solidFill>
                            <a:srgbClr val="002060"/>
                          </a:solidFill>
                        </a:rPr>
                        <a:t>Enable our customers’ Sustainability Programs</a:t>
                      </a:r>
                    </a:p>
                  </a:txBody>
                  <a:tcPr marL="150781" marR="150781" marT="75390" marB="75390">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hMerge="1">
                  <a:txBody>
                    <a:bodyPr/>
                    <a:lstStyle/>
                    <a:p>
                      <a:endParaRPr lang="en-US"/>
                    </a:p>
                  </a:txBody>
                  <a:tcPr>
                    <a:solidFill>
                      <a:srgbClr val="A5A095"/>
                    </a:solidFill>
                  </a:tcPr>
                </a:tc>
                <a:extLst>
                  <a:ext uri="{0D108BD9-81ED-4DB2-BD59-A6C34878D82A}">
                    <a16:rowId xmlns:a16="http://schemas.microsoft.com/office/drawing/2014/main" val="1223212253"/>
                  </a:ext>
                </a:extLst>
              </a:tr>
            </a:tbl>
          </a:graphicData>
        </a:graphic>
      </p:graphicFrame>
    </p:spTree>
    <p:extLst>
      <p:ext uri="{BB962C8B-B14F-4D97-AF65-F5344CB8AC3E}">
        <p14:creationId xmlns:p14="http://schemas.microsoft.com/office/powerpoint/2010/main" val="27790431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9">
            <a:extLst>
              <a:ext uri="{FF2B5EF4-FFF2-40B4-BE49-F238E27FC236}">
                <a16:creationId xmlns:a16="http://schemas.microsoft.com/office/drawing/2014/main" id="{02EDC817-6FB8-4B35-AFB9-7838EEEDF44C}"/>
              </a:ext>
            </a:extLst>
          </p:cNvPr>
          <p:cNvGraphicFramePr>
            <a:graphicFrameLocks noGrp="1"/>
          </p:cNvGraphicFramePr>
          <p:nvPr>
            <p:ph idx="1"/>
            <p:extLst>
              <p:ext uri="{D42A27DB-BD31-4B8C-83A1-F6EECF244321}">
                <p14:modId xmlns:p14="http://schemas.microsoft.com/office/powerpoint/2010/main" val="3132045256"/>
              </p:ext>
            </p:extLst>
          </p:nvPr>
        </p:nvGraphicFramePr>
        <p:xfrm>
          <a:off x="1683660" y="1673289"/>
          <a:ext cx="16154399" cy="8162160"/>
        </p:xfrm>
        <a:graphic>
          <a:graphicData uri="http://schemas.openxmlformats.org/drawingml/2006/table">
            <a:tbl>
              <a:tblPr firstRow="1" bandRow="1">
                <a:tableStyleId>{073A0DAA-6AF3-43AB-8588-CEC1D06C72B9}</a:tableStyleId>
              </a:tblPr>
              <a:tblGrid>
                <a:gridCol w="5432767">
                  <a:extLst>
                    <a:ext uri="{9D8B030D-6E8A-4147-A177-3AD203B41FA5}">
                      <a16:colId xmlns:a16="http://schemas.microsoft.com/office/drawing/2014/main" val="59632090"/>
                    </a:ext>
                  </a:extLst>
                </a:gridCol>
                <a:gridCol w="2022188">
                  <a:extLst>
                    <a:ext uri="{9D8B030D-6E8A-4147-A177-3AD203B41FA5}">
                      <a16:colId xmlns:a16="http://schemas.microsoft.com/office/drawing/2014/main" val="3101791234"/>
                    </a:ext>
                  </a:extLst>
                </a:gridCol>
                <a:gridCol w="3038681">
                  <a:extLst>
                    <a:ext uri="{9D8B030D-6E8A-4147-A177-3AD203B41FA5}">
                      <a16:colId xmlns:a16="http://schemas.microsoft.com/office/drawing/2014/main" val="3219590479"/>
                    </a:ext>
                  </a:extLst>
                </a:gridCol>
                <a:gridCol w="5660763">
                  <a:extLst>
                    <a:ext uri="{9D8B030D-6E8A-4147-A177-3AD203B41FA5}">
                      <a16:colId xmlns:a16="http://schemas.microsoft.com/office/drawing/2014/main" val="1780331933"/>
                    </a:ext>
                  </a:extLst>
                </a:gridCol>
              </a:tblGrid>
              <a:tr h="452789">
                <a:tc>
                  <a:txBody>
                    <a:bodyPr/>
                    <a:lstStyle/>
                    <a:p>
                      <a:r>
                        <a:rPr lang="en-US" sz="2800" dirty="0"/>
                        <a:t>What Will We Do?</a:t>
                      </a:r>
                    </a:p>
                  </a:txBody>
                  <a:tcPr marL="150781" marR="150781" marT="75390" marB="75390">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tc gridSpan="3">
                  <a:txBody>
                    <a:bodyPr/>
                    <a:lstStyle/>
                    <a:p>
                      <a:r>
                        <a:rPr lang="en-US" sz="2800" dirty="0"/>
                        <a:t>How Will We Do It?</a:t>
                      </a:r>
                    </a:p>
                  </a:txBody>
                  <a:tcPr marL="150781" marR="150781" marT="75390" marB="75390">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612877283"/>
                  </a:ext>
                </a:extLst>
              </a:tr>
              <a:tr h="1371600">
                <a:tc rowSpan="5">
                  <a:txBody>
                    <a:bodyPr/>
                    <a:lstStyle/>
                    <a:p>
                      <a:r>
                        <a:rPr lang="en-US" sz="2400" b="1" dirty="0">
                          <a:solidFill>
                            <a:srgbClr val="002060"/>
                          </a:solidFill>
                        </a:rPr>
                        <a:t>Public Commitment: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solidFill>
                            <a:srgbClr val="002060"/>
                          </a:solidFill>
                        </a:rPr>
                        <a:t>Carbon Neutral by 2040 for Operations (Scopes I&amp;II) Emissions.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0" dirty="0">
                        <a:solidFill>
                          <a:srgbClr val="00206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0" dirty="0">
                        <a:solidFill>
                          <a:srgbClr val="00206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solidFill>
                            <a:srgbClr val="002060"/>
                          </a:solidFill>
                        </a:rPr>
                        <a:t>25% reduction for Scope III Emissions.</a:t>
                      </a:r>
                    </a:p>
                    <a:p>
                      <a:endParaRPr lang="en-US" sz="2400" b="0" dirty="0">
                        <a:solidFill>
                          <a:srgbClr val="002060"/>
                        </a:solidFill>
                      </a:endParaRPr>
                    </a:p>
                    <a:p>
                      <a:endParaRPr lang="en-US" sz="2400" b="1" dirty="0">
                        <a:solidFill>
                          <a:srgbClr val="002060"/>
                        </a:solidFill>
                      </a:endParaRPr>
                    </a:p>
                    <a:p>
                      <a:r>
                        <a:rPr lang="en-US" sz="2400" b="1" dirty="0">
                          <a:solidFill>
                            <a:srgbClr val="002060"/>
                          </a:solidFill>
                        </a:rPr>
                        <a:t>Public Metric:</a:t>
                      </a:r>
                    </a:p>
                    <a:p>
                      <a:r>
                        <a:rPr lang="en-US" sz="2400" b="0" dirty="0">
                          <a:solidFill>
                            <a:srgbClr val="002060"/>
                          </a:solidFill>
                        </a:rPr>
                        <a:t>Metric Tons Absolute Carbon Emissions.</a:t>
                      </a:r>
                    </a:p>
                    <a:p>
                      <a:endParaRPr lang="en-US" sz="2400" b="0" dirty="0">
                        <a:solidFill>
                          <a:srgbClr val="002060"/>
                        </a:solidFill>
                      </a:endParaRPr>
                    </a:p>
                    <a:p>
                      <a:endParaRPr lang="en-US" sz="2400" b="1" dirty="0">
                        <a:solidFill>
                          <a:srgbClr val="002060"/>
                        </a:solidFill>
                      </a:endParaRPr>
                    </a:p>
                    <a:p>
                      <a:r>
                        <a:rPr lang="en-US" sz="2400" b="1" dirty="0">
                          <a:solidFill>
                            <a:srgbClr val="002060"/>
                          </a:solidFill>
                        </a:rPr>
                        <a:t>Improved:</a:t>
                      </a:r>
                    </a:p>
                    <a:p>
                      <a:r>
                        <a:rPr lang="en-US" sz="2400" b="0" dirty="0">
                          <a:solidFill>
                            <a:srgbClr val="002060"/>
                          </a:solidFill>
                        </a:rPr>
                        <a:t>Data management, Energy Efficiency</a:t>
                      </a:r>
                      <a:r>
                        <a:rPr lang="en-US" sz="2400" b="0" dirty="0"/>
                        <a:t> </a:t>
                      </a:r>
                    </a:p>
                  </a:txBody>
                  <a:tcPr marL="150781" marR="150781" marT="75390" marB="75390">
                    <a:lnL w="28575"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2000" dirty="0"/>
                    </a:p>
                  </a:txBody>
                  <a:tcPr marL="150781" marR="150781" marT="75390" marB="7539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FBB12D"/>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b="1" dirty="0">
                          <a:solidFill>
                            <a:srgbClr val="002060"/>
                          </a:solidFill>
                        </a:rPr>
                        <a:t>Operations</a:t>
                      </a:r>
                    </a:p>
                  </a:txBody>
                  <a:tcPr marL="150781" marR="150781" marT="75390" marB="753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FBB12D"/>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u="none" strike="noStrike" kern="1200" cap="none" spc="0" normalizeH="0" baseline="0" noProof="0" dirty="0">
                          <a:ln>
                            <a:noFill/>
                          </a:ln>
                          <a:solidFill>
                            <a:srgbClr val="002060"/>
                          </a:solidFill>
                          <a:effectLst/>
                          <a:uLnTx/>
                          <a:uFillTx/>
                        </a:rPr>
                        <a:t>Facility Emissions</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u="none" strike="noStrike" kern="1200" cap="none" spc="0" normalizeH="0" baseline="0" noProof="0" dirty="0">
                          <a:ln>
                            <a:noFill/>
                          </a:ln>
                          <a:solidFill>
                            <a:srgbClr val="002060"/>
                          </a:solidFill>
                          <a:effectLst/>
                          <a:uLnTx/>
                          <a:uFillTx/>
                        </a:rPr>
                        <a:t>On &amp; Off-site Renewables</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u="none" strike="noStrike" kern="1200" cap="none" spc="0" normalizeH="0" baseline="0" noProof="0" dirty="0">
                          <a:ln>
                            <a:noFill/>
                          </a:ln>
                          <a:solidFill>
                            <a:srgbClr val="002060"/>
                          </a:solidFill>
                          <a:effectLst/>
                          <a:uLnTx/>
                          <a:uFillTx/>
                        </a:rPr>
                        <a:t>Energy Efficiency</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mn-lt"/>
                          <a:ea typeface="+mn-ea"/>
                          <a:cs typeface="+mn-cs"/>
                        </a:rPr>
                        <a:t>Data Management</a:t>
                      </a:r>
                    </a:p>
                  </a:txBody>
                  <a:tcPr marL="150781" marR="150781" marT="75390" marB="75390">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FBB12D"/>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52224518"/>
                  </a:ext>
                </a:extLst>
              </a:tr>
              <a:tr h="1371600">
                <a:tc vMerge="1">
                  <a:txBody>
                    <a:bodyPr/>
                    <a:lstStyle/>
                    <a:p>
                      <a:endParaRPr lang="en-US"/>
                    </a:p>
                  </a:txBody>
                  <a:tcPr>
                    <a:solidFill>
                      <a:schemeClr val="bg1"/>
                    </a:solidFill>
                  </a:tcPr>
                </a:tc>
                <a:tc>
                  <a:txBody>
                    <a:bodyPr/>
                    <a:lstStyle/>
                    <a:p>
                      <a:endParaRPr lang="en-US" sz="2000" dirty="0"/>
                    </a:p>
                  </a:txBody>
                  <a:tcPr marL="150781" marR="150781" marT="75390" marB="7539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rgbClr val="FBB12D"/>
                      </a:solidFill>
                      <a:prstDash val="solid"/>
                      <a:round/>
                      <a:headEnd type="none" w="med" len="med"/>
                      <a:tailEnd type="none" w="med" len="med"/>
                    </a:lnT>
                    <a:lnB w="28575" cap="flat" cmpd="sng" algn="ctr">
                      <a:solidFill>
                        <a:srgbClr val="FBB12D"/>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b="1" dirty="0">
                          <a:solidFill>
                            <a:srgbClr val="002060"/>
                          </a:solidFill>
                        </a:rPr>
                        <a:t>Supply Chain</a:t>
                      </a:r>
                    </a:p>
                  </a:txBody>
                  <a:tcPr marL="150781" marR="150781" marT="75390" marB="753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rgbClr val="FBB12D"/>
                      </a:solidFill>
                      <a:prstDash val="solid"/>
                      <a:round/>
                      <a:headEnd type="none" w="med" len="med"/>
                      <a:tailEnd type="none" w="med" len="med"/>
                    </a:lnT>
                    <a:lnB w="28575" cap="flat" cmpd="sng" algn="ctr">
                      <a:solidFill>
                        <a:srgbClr val="FBB12D"/>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u="none" strike="noStrike" kern="1200" cap="none" spc="0" normalizeH="0" baseline="0" noProof="0" dirty="0">
                          <a:ln>
                            <a:noFill/>
                          </a:ln>
                          <a:solidFill>
                            <a:srgbClr val="002060"/>
                          </a:solidFill>
                          <a:effectLst/>
                          <a:uLnTx/>
                          <a:uFillTx/>
                        </a:rPr>
                        <a:t>Supplier Emissions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u="none" strike="noStrike" kern="1200" cap="none" spc="0" normalizeH="0" baseline="0" noProof="0" dirty="0">
                          <a:ln>
                            <a:noFill/>
                          </a:ln>
                          <a:solidFill>
                            <a:srgbClr val="002060"/>
                          </a:solidFill>
                          <a:effectLst/>
                          <a:uLnTx/>
                          <a:uFillTx/>
                        </a:rPr>
                        <a:t>Logistics Footprint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u="none" strike="noStrike" kern="1200" cap="none" spc="0" normalizeH="0" baseline="0" noProof="0" dirty="0">
                          <a:ln>
                            <a:noFill/>
                          </a:ln>
                          <a:solidFill>
                            <a:srgbClr val="002060"/>
                          </a:solidFill>
                          <a:effectLst/>
                          <a:uLnTx/>
                          <a:uFillTx/>
                        </a:rPr>
                        <a:t>Supplier Engagement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mn-lt"/>
                          <a:ea typeface="+mn-ea"/>
                          <a:cs typeface="+mn-cs"/>
                        </a:rPr>
                        <a:t>Data Management</a:t>
                      </a:r>
                    </a:p>
                  </a:txBody>
                  <a:tcPr marL="150781" marR="150781" marT="75390" marB="75390">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solidFill>
                        <a:srgbClr val="FBB12D"/>
                      </a:solidFill>
                      <a:prstDash val="solid"/>
                      <a:round/>
                      <a:headEnd type="none" w="med" len="med"/>
                      <a:tailEnd type="none" w="med" len="med"/>
                    </a:lnT>
                    <a:lnB w="28575" cap="flat" cmpd="sng" algn="ctr">
                      <a:solidFill>
                        <a:srgbClr val="FBB12D"/>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51463463"/>
                  </a:ext>
                </a:extLst>
              </a:tr>
              <a:tr h="1371600">
                <a:tc vMerge="1">
                  <a:txBody>
                    <a:bodyPr/>
                    <a:lstStyle/>
                    <a:p>
                      <a:endParaRPr lang="en-US"/>
                    </a:p>
                  </a:txBody>
                  <a:tcPr>
                    <a:solidFill>
                      <a:schemeClr val="bg1"/>
                    </a:solidFill>
                  </a:tcPr>
                </a:tc>
                <a:tc>
                  <a:txBody>
                    <a:bodyPr/>
                    <a:lstStyle/>
                    <a:p>
                      <a:endParaRPr lang="en-US" sz="2000" dirty="0"/>
                    </a:p>
                  </a:txBody>
                  <a:tcPr marL="150781" marR="150781" marT="75390" marB="7539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rgbClr val="FBB12D"/>
                      </a:solidFill>
                      <a:prstDash val="solid"/>
                      <a:round/>
                      <a:headEnd type="none" w="med" len="med"/>
                      <a:tailEnd type="none" w="med" len="med"/>
                    </a:lnT>
                    <a:lnB w="28575" cap="flat" cmpd="sng" algn="ctr">
                      <a:solidFill>
                        <a:srgbClr val="FBB12D"/>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b="1" dirty="0"/>
                        <a:t>Products</a:t>
                      </a:r>
                    </a:p>
                  </a:txBody>
                  <a:tcPr marL="150781" marR="150781" marT="75390" marB="753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rgbClr val="FBB12D"/>
                      </a:solidFill>
                      <a:prstDash val="solid"/>
                      <a:round/>
                      <a:headEnd type="none" w="med" len="med"/>
                      <a:tailEnd type="none" w="med" len="med"/>
                    </a:lnT>
                    <a:lnB w="28575" cap="flat" cmpd="sng" algn="ctr">
                      <a:solidFill>
                        <a:srgbClr val="FBB12D"/>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u="none" strike="noStrike" kern="1200" cap="none" spc="0" normalizeH="0" baseline="0" noProof="0" dirty="0">
                          <a:ln>
                            <a:noFill/>
                          </a:ln>
                          <a:solidFill>
                            <a:srgbClr val="002060"/>
                          </a:solidFill>
                          <a:effectLst/>
                          <a:uLnTx/>
                          <a:uFillTx/>
                        </a:rPr>
                        <a:t>Market Opportunity</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mn-lt"/>
                          <a:ea typeface="+mn-ea"/>
                          <a:cs typeface="+mn-cs"/>
                        </a:rPr>
                        <a:t>Product Marketing</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mn-lt"/>
                          <a:ea typeface="+mn-ea"/>
                          <a:cs typeface="+mn-cs"/>
                        </a:rPr>
                        <a:t>Design for Environment</a:t>
                      </a:r>
                    </a:p>
                  </a:txBody>
                  <a:tcPr marL="150781" marR="150781" marT="75390" marB="75390">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solidFill>
                        <a:srgbClr val="FBB12D"/>
                      </a:solidFill>
                      <a:prstDash val="solid"/>
                      <a:round/>
                      <a:headEnd type="none" w="med" len="med"/>
                      <a:tailEnd type="none" w="med" len="med"/>
                    </a:lnT>
                    <a:lnB w="28575" cap="flat" cmpd="sng" algn="ctr">
                      <a:solidFill>
                        <a:srgbClr val="FBB12D"/>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64746545"/>
                  </a:ext>
                </a:extLst>
              </a:tr>
              <a:tr h="1371600">
                <a:tc vMerge="1">
                  <a:txBody>
                    <a:bodyPr/>
                    <a:lstStyle/>
                    <a:p>
                      <a:endParaRPr lang="en-US"/>
                    </a:p>
                  </a:txBody>
                  <a:tcPr>
                    <a:solidFill>
                      <a:schemeClr val="bg1"/>
                    </a:solidFill>
                  </a:tcPr>
                </a:tc>
                <a:tc>
                  <a:txBody>
                    <a:bodyPr/>
                    <a:lstStyle/>
                    <a:p>
                      <a:endParaRPr lang="en-US" sz="2000" dirty="0"/>
                    </a:p>
                  </a:txBody>
                  <a:tcPr marL="150781" marR="150781" marT="75390" marB="7539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rgbClr val="FBB12D"/>
                      </a:solidFill>
                      <a:prstDash val="solid"/>
                      <a:round/>
                      <a:headEnd type="none" w="med" len="med"/>
                      <a:tailEnd type="none" w="med" len="med"/>
                    </a:lnT>
                    <a:lnB w="28575" cap="flat" cmpd="sng" algn="ctr">
                      <a:solidFill>
                        <a:srgbClr val="FBB12D"/>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b="1" dirty="0">
                          <a:solidFill>
                            <a:srgbClr val="002060"/>
                          </a:solidFill>
                        </a:rPr>
                        <a:t>Business Strategy</a:t>
                      </a:r>
                    </a:p>
                  </a:txBody>
                  <a:tcPr marL="150781" marR="150781" marT="75390" marB="753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rgbClr val="FBB12D"/>
                      </a:solidFill>
                      <a:prstDash val="solid"/>
                      <a:round/>
                      <a:headEnd type="none" w="med" len="med"/>
                      <a:tailEnd type="none" w="med" len="med"/>
                    </a:lnT>
                    <a:lnB w="28575" cap="flat" cmpd="sng" algn="ctr">
                      <a:solidFill>
                        <a:srgbClr val="FBB12D"/>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u="none" strike="noStrike" kern="1200" cap="none" spc="0" normalizeH="0" baseline="0" noProof="0" dirty="0">
                          <a:ln>
                            <a:noFill/>
                          </a:ln>
                          <a:solidFill>
                            <a:srgbClr val="002060"/>
                          </a:solidFill>
                          <a:effectLst/>
                          <a:uLnTx/>
                          <a:uFillTx/>
                        </a:rPr>
                        <a:t>Climate M&amp;A</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u="none" strike="noStrike" kern="1200" cap="none" spc="0" normalizeH="0" baseline="0" noProof="0" dirty="0">
                          <a:ln>
                            <a:noFill/>
                          </a:ln>
                          <a:solidFill>
                            <a:srgbClr val="002060"/>
                          </a:solidFill>
                          <a:effectLst/>
                          <a:uLnTx/>
                          <a:uFillTx/>
                        </a:rPr>
                        <a:t>Due Diligence</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u="none" strike="noStrike" kern="1200" cap="none" spc="0" normalizeH="0" baseline="0" noProof="0" dirty="0">
                          <a:ln>
                            <a:noFill/>
                          </a:ln>
                          <a:solidFill>
                            <a:srgbClr val="002060"/>
                          </a:solidFill>
                          <a:effectLst/>
                          <a:uLnTx/>
                          <a:uFillTx/>
                        </a:rPr>
                        <a:t>Stitching into Strategy</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mn-lt"/>
                        <a:ea typeface="+mn-ea"/>
                        <a:cs typeface="+mn-cs"/>
                      </a:endParaRPr>
                    </a:p>
                  </a:txBody>
                  <a:tcPr marL="150781" marR="150781" marT="75390" marB="75390">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solidFill>
                        <a:srgbClr val="FBB12D"/>
                      </a:solidFill>
                      <a:prstDash val="solid"/>
                      <a:round/>
                      <a:headEnd type="none" w="med" len="med"/>
                      <a:tailEnd type="none" w="med" len="med"/>
                    </a:lnT>
                    <a:lnB w="28575" cap="flat" cmpd="sng" algn="ctr">
                      <a:solidFill>
                        <a:srgbClr val="FBB12D"/>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15494361"/>
                  </a:ext>
                </a:extLst>
              </a:tr>
              <a:tr h="1371600">
                <a:tc vMerge="1">
                  <a:txBody>
                    <a:bodyPr/>
                    <a:lstStyle/>
                    <a:p>
                      <a:endParaRPr lang="en-US"/>
                    </a:p>
                  </a:txBody>
                  <a:tcPr>
                    <a:solidFill>
                      <a:schemeClr val="bg1"/>
                    </a:solidFill>
                  </a:tcPr>
                </a:tc>
                <a:tc>
                  <a:txBody>
                    <a:bodyPr/>
                    <a:lstStyle/>
                    <a:p>
                      <a:endParaRPr lang="en-US" sz="2000" dirty="0"/>
                    </a:p>
                  </a:txBody>
                  <a:tcPr marL="150781" marR="150781" marT="75390" marB="75390">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rgbClr val="FBB12D"/>
                      </a:solidFill>
                      <a:prstDash val="solid"/>
                      <a:round/>
                      <a:headEnd type="none" w="med" len="med"/>
                      <a:tailEnd type="none" w="med" len="med"/>
                    </a:lnT>
                    <a:lnB w="28575" cap="flat" cmpd="sng" algn="ctr">
                      <a:solidFill>
                        <a:srgbClr val="FBB12D"/>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b="1" dirty="0">
                          <a:solidFill>
                            <a:srgbClr val="002060"/>
                          </a:solidFill>
                        </a:rPr>
                        <a:t>Engagement</a:t>
                      </a:r>
                    </a:p>
                  </a:txBody>
                  <a:tcPr marL="150781" marR="150781" marT="75390" marB="753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rgbClr val="FBB12D"/>
                      </a:solidFill>
                      <a:prstDash val="solid"/>
                      <a:round/>
                      <a:headEnd type="none" w="med" len="med"/>
                      <a:tailEnd type="none" w="med" len="med"/>
                    </a:lnT>
                    <a:lnB w="28575" cap="flat" cmpd="sng" algn="ctr">
                      <a:solidFill>
                        <a:srgbClr val="FBB12D"/>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u="none" strike="noStrike" kern="1200" cap="none" spc="0" normalizeH="0" baseline="0" noProof="0" dirty="0">
                          <a:ln>
                            <a:noFill/>
                          </a:ln>
                          <a:solidFill>
                            <a:srgbClr val="002060"/>
                          </a:solidFill>
                          <a:effectLst/>
                          <a:uLnTx/>
                          <a:uFillTx/>
                        </a:rPr>
                        <a:t>Green HPTs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u="none" strike="noStrike" kern="1200" cap="none" spc="0" normalizeH="0" baseline="0" noProof="0" dirty="0">
                          <a:ln>
                            <a:noFill/>
                          </a:ln>
                          <a:solidFill>
                            <a:srgbClr val="002060"/>
                          </a:solidFill>
                          <a:effectLst/>
                          <a:uLnTx/>
                          <a:uFillTx/>
                        </a:rPr>
                        <a:t>Commuting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u="none" strike="noStrike" kern="1200" cap="none" spc="0" normalizeH="0" baseline="0" noProof="0" dirty="0">
                          <a:ln>
                            <a:noFill/>
                          </a:ln>
                          <a:solidFill>
                            <a:srgbClr val="002060"/>
                          </a:solidFill>
                          <a:effectLst/>
                          <a:uLnTx/>
                          <a:uFillTx/>
                        </a:rPr>
                        <a:t>Community Projects</a:t>
                      </a:r>
                    </a:p>
                  </a:txBody>
                  <a:tcPr marL="150781" marR="150781" marT="75390" marB="75390">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solidFill>
                        <a:srgbClr val="FBB12D"/>
                      </a:solidFill>
                      <a:prstDash val="solid"/>
                      <a:round/>
                      <a:headEnd type="none" w="med" len="med"/>
                      <a:tailEnd type="none" w="med" len="med"/>
                    </a:lnT>
                    <a:lnB w="28575" cap="flat" cmpd="sng" algn="ctr">
                      <a:solidFill>
                        <a:srgbClr val="FBB12D"/>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14920021"/>
                  </a:ext>
                </a:extLst>
              </a:tr>
            </a:tbl>
          </a:graphicData>
        </a:graphic>
      </p:graphicFrame>
      <p:sp>
        <p:nvSpPr>
          <p:cNvPr id="27" name="Slide Number Placeholder 1">
            <a:extLst>
              <a:ext uri="{FF2B5EF4-FFF2-40B4-BE49-F238E27FC236}">
                <a16:creationId xmlns:a16="http://schemas.microsoft.com/office/drawing/2014/main" id="{15F18BF1-C8F0-4183-A0DA-78A681F2DF23}"/>
              </a:ext>
            </a:extLst>
          </p:cNvPr>
          <p:cNvSpPr txBox="1">
            <a:spLocks/>
          </p:cNvSpPr>
          <p:nvPr/>
        </p:nvSpPr>
        <p:spPr bwMode="auto">
          <a:xfrm>
            <a:off x="0" y="10770344"/>
            <a:ext cx="3141266" cy="664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Times" panose="02020603050405020304" pitchFamily="18" charset="0"/>
              <a:buChar char="•"/>
              <a:defRPr sz="3200">
                <a:solidFill>
                  <a:schemeClr val="tx1"/>
                </a:solidFill>
                <a:latin typeface="Arial" panose="020B0604020202020204" pitchFamily="34" charset="0"/>
              </a:defRPr>
            </a:lvl1pPr>
            <a:lvl2pPr marL="742950" indent="-285750">
              <a:spcBef>
                <a:spcPct val="20000"/>
              </a:spcBef>
              <a:buFont typeface="Times" panose="02020603050405020304" pitchFamily="18" charset="0"/>
              <a:buChar char="•"/>
              <a:defRPr sz="2800">
                <a:solidFill>
                  <a:schemeClr val="accent1"/>
                </a:solidFill>
                <a:latin typeface="Arial" panose="020B0604020202020204" pitchFamily="34" charset="0"/>
              </a:defRPr>
            </a:lvl2pPr>
            <a:lvl3pPr marL="1143000" indent="-228600">
              <a:spcBef>
                <a:spcPct val="20000"/>
              </a:spcBef>
              <a:buFont typeface="Times" panose="02020603050405020304" pitchFamily="18" charset="0"/>
              <a:buChar char="•"/>
              <a:defRPr sz="2400">
                <a:solidFill>
                  <a:schemeClr val="accent1"/>
                </a:solidFill>
                <a:latin typeface="Arial" panose="020B0604020202020204" pitchFamily="34" charset="0"/>
              </a:defRPr>
            </a:lvl3pPr>
            <a:lvl4pPr marL="1600200" indent="-228600">
              <a:spcBef>
                <a:spcPct val="20000"/>
              </a:spcBef>
              <a:buFont typeface="Times" panose="02020603050405020304" pitchFamily="18" charset="0"/>
              <a:buChar char="•"/>
              <a:defRPr sz="2000">
                <a:solidFill>
                  <a:schemeClr val="accent1"/>
                </a:solidFill>
                <a:latin typeface="Arial" panose="020B0604020202020204" pitchFamily="34" charset="0"/>
              </a:defRPr>
            </a:lvl4pPr>
            <a:lvl5pPr marL="2057400" indent="-228600">
              <a:spcBef>
                <a:spcPct val="20000"/>
              </a:spcBef>
              <a:buFont typeface="Times" panose="02020603050405020304" pitchFamily="18" charset="0"/>
              <a:buChar char="•"/>
              <a:defRPr sz="2000">
                <a:solidFill>
                  <a:schemeClr val="accent1"/>
                </a:solidFill>
                <a:latin typeface="Arial" panose="020B0604020202020204" pitchFamily="34" charset="0"/>
              </a:defRPr>
            </a:lvl5pPr>
            <a:lvl6pPr marL="2514600" indent="-228600" eaLnBrk="0" fontAlgn="base" hangingPunct="0">
              <a:spcBef>
                <a:spcPct val="20000"/>
              </a:spcBef>
              <a:spcAft>
                <a:spcPct val="0"/>
              </a:spcAft>
              <a:buFont typeface="Times" panose="02020603050405020304" pitchFamily="18" charset="0"/>
              <a:buChar char="•"/>
              <a:defRPr sz="2000">
                <a:solidFill>
                  <a:schemeClr val="accent1"/>
                </a:solidFill>
                <a:latin typeface="Arial" panose="020B0604020202020204" pitchFamily="34" charset="0"/>
              </a:defRPr>
            </a:lvl6pPr>
            <a:lvl7pPr marL="2971800" indent="-228600" eaLnBrk="0" fontAlgn="base" hangingPunct="0">
              <a:spcBef>
                <a:spcPct val="20000"/>
              </a:spcBef>
              <a:spcAft>
                <a:spcPct val="0"/>
              </a:spcAft>
              <a:buFont typeface="Times" panose="02020603050405020304" pitchFamily="18" charset="0"/>
              <a:buChar char="•"/>
              <a:defRPr sz="2000">
                <a:solidFill>
                  <a:schemeClr val="accent1"/>
                </a:solidFill>
                <a:latin typeface="Arial" panose="020B0604020202020204" pitchFamily="34" charset="0"/>
              </a:defRPr>
            </a:lvl7pPr>
            <a:lvl8pPr marL="3429000" indent="-228600" eaLnBrk="0" fontAlgn="base" hangingPunct="0">
              <a:spcBef>
                <a:spcPct val="20000"/>
              </a:spcBef>
              <a:spcAft>
                <a:spcPct val="0"/>
              </a:spcAft>
              <a:buFont typeface="Times" panose="02020603050405020304" pitchFamily="18" charset="0"/>
              <a:buChar char="•"/>
              <a:defRPr sz="2000">
                <a:solidFill>
                  <a:schemeClr val="accent1"/>
                </a:solidFill>
                <a:latin typeface="Arial" panose="020B0604020202020204" pitchFamily="34" charset="0"/>
              </a:defRPr>
            </a:lvl8pPr>
            <a:lvl9pPr marL="3886200" indent="-228600" eaLnBrk="0" fontAlgn="base" hangingPunct="0">
              <a:spcBef>
                <a:spcPct val="20000"/>
              </a:spcBef>
              <a:spcAft>
                <a:spcPct val="0"/>
              </a:spcAft>
              <a:buFont typeface="Times" panose="02020603050405020304" pitchFamily="18" charset="0"/>
              <a:buChar char="•"/>
              <a:defRPr sz="2000">
                <a:solidFill>
                  <a:schemeClr val="accent1"/>
                </a:solidFill>
                <a:latin typeface="Arial" panose="020B0604020202020204" pitchFamily="34" charset="0"/>
              </a:defRPr>
            </a:lvl9pPr>
          </a:lstStyle>
          <a:p>
            <a:pPr defTabSz="1507875" eaLnBrk="0" fontAlgn="base" hangingPunct="0">
              <a:spcBef>
                <a:spcPct val="0"/>
              </a:spcBef>
              <a:spcAft>
                <a:spcPct val="0"/>
              </a:spcAft>
              <a:buNone/>
              <a:defRPr/>
            </a:pPr>
            <a:endParaRPr lang="en-US" altLang="en-US" sz="2309" dirty="0">
              <a:solidFill>
                <a:srgbClr val="000000"/>
              </a:solidFill>
              <a:ea typeface="ヒラギノ明朝 ProN W3" panose="02020300000000000000" pitchFamily="18" charset="-128"/>
              <a:cs typeface="Arial" panose="020B0604020202020204" pitchFamily="34" charset="0"/>
              <a:sym typeface="Times" pitchFamily="2" charset="0"/>
            </a:endParaRPr>
          </a:p>
        </p:txBody>
      </p:sp>
      <p:pic>
        <p:nvPicPr>
          <p:cNvPr id="29" name="Content Placeholder 7" descr="Factory">
            <a:extLst>
              <a:ext uri="{FF2B5EF4-FFF2-40B4-BE49-F238E27FC236}">
                <a16:creationId xmlns:a16="http://schemas.microsoft.com/office/drawing/2014/main" id="{014C2D83-B26F-4522-9BFE-535276F3F11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bwMode="auto">
          <a:xfrm>
            <a:off x="7220967" y="2272523"/>
            <a:ext cx="1323348" cy="1323348"/>
          </a:xfrm>
          <a:prstGeom prst="rect">
            <a:avLst/>
          </a:prstGeom>
          <a:noFill/>
          <a:ln w="9525">
            <a:noFill/>
            <a:miter lim="800000"/>
            <a:headEnd/>
            <a:tailEnd/>
          </a:ln>
        </p:spPr>
      </p:pic>
      <p:pic>
        <p:nvPicPr>
          <p:cNvPr id="30" name="Graphic 29" descr="Truck">
            <a:extLst>
              <a:ext uri="{FF2B5EF4-FFF2-40B4-BE49-F238E27FC236}">
                <a16:creationId xmlns:a16="http://schemas.microsoft.com/office/drawing/2014/main" id="{1233F5C0-A0ED-46C2-9C51-30A5F82A614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345388" y="4010090"/>
            <a:ext cx="1275606" cy="1045422"/>
          </a:xfrm>
          <a:prstGeom prst="rect">
            <a:avLst/>
          </a:prstGeom>
        </p:spPr>
      </p:pic>
      <p:pic>
        <p:nvPicPr>
          <p:cNvPr id="31" name="Graphic 30" descr="Group">
            <a:extLst>
              <a:ext uri="{FF2B5EF4-FFF2-40B4-BE49-F238E27FC236}">
                <a16:creationId xmlns:a16="http://schemas.microsoft.com/office/drawing/2014/main" id="{69FF1295-B7F8-48D6-BAC2-CC9120883B7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516327" y="8500702"/>
            <a:ext cx="1165208" cy="1165208"/>
          </a:xfrm>
          <a:prstGeom prst="rect">
            <a:avLst/>
          </a:prstGeom>
        </p:spPr>
      </p:pic>
      <p:pic>
        <p:nvPicPr>
          <p:cNvPr id="10" name="Graphic 9" descr="Box with solid fill">
            <a:extLst>
              <a:ext uri="{FF2B5EF4-FFF2-40B4-BE49-F238E27FC236}">
                <a16:creationId xmlns:a16="http://schemas.microsoft.com/office/drawing/2014/main" id="{8E15F477-A773-4A79-92C5-FF6795EB73B2}"/>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385241" y="5650199"/>
            <a:ext cx="1082807" cy="1082807"/>
          </a:xfrm>
          <a:prstGeom prst="rect">
            <a:avLst/>
          </a:prstGeom>
        </p:spPr>
      </p:pic>
      <p:pic>
        <p:nvPicPr>
          <p:cNvPr id="12" name="Graphic 11" descr="Chess pieces with solid fill">
            <a:extLst>
              <a:ext uri="{FF2B5EF4-FFF2-40B4-BE49-F238E27FC236}">
                <a16:creationId xmlns:a16="http://schemas.microsoft.com/office/drawing/2014/main" id="{B090E29C-AD82-4A43-B294-0F8DF286ED0B}"/>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7515160" y="7188005"/>
            <a:ext cx="914400" cy="914400"/>
          </a:xfrm>
          <a:prstGeom prst="rect">
            <a:avLst/>
          </a:prstGeom>
        </p:spPr>
      </p:pic>
      <p:sp>
        <p:nvSpPr>
          <p:cNvPr id="25" name="Title 1">
            <a:extLst>
              <a:ext uri="{FF2B5EF4-FFF2-40B4-BE49-F238E27FC236}">
                <a16:creationId xmlns:a16="http://schemas.microsoft.com/office/drawing/2014/main" id="{4889CBB9-1574-42EC-B83A-FCED4AC38975}"/>
              </a:ext>
            </a:extLst>
          </p:cNvPr>
          <p:cNvSpPr txBox="1">
            <a:spLocks/>
          </p:cNvSpPr>
          <p:nvPr/>
        </p:nvSpPr>
        <p:spPr bwMode="auto">
          <a:xfrm>
            <a:off x="820283" y="261258"/>
            <a:ext cx="18596293" cy="115699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rtl="0" eaLnBrk="1" fontAlgn="base" hangingPunct="1">
              <a:spcBef>
                <a:spcPct val="0"/>
              </a:spcBef>
              <a:spcAft>
                <a:spcPct val="0"/>
              </a:spcAft>
              <a:defRPr sz="5936" b="1">
                <a:solidFill>
                  <a:srgbClr val="070C3C"/>
                </a:solidFill>
                <a:latin typeface="+mj-lt"/>
                <a:ea typeface="+mj-ea"/>
                <a:cs typeface="+mj-cs"/>
              </a:defRPr>
            </a:lvl1pPr>
            <a:lvl2pPr algn="l" rtl="0" eaLnBrk="1" fontAlgn="base" hangingPunct="1">
              <a:spcBef>
                <a:spcPct val="0"/>
              </a:spcBef>
              <a:spcAft>
                <a:spcPct val="0"/>
              </a:spcAft>
              <a:defRPr sz="5936" b="1">
                <a:solidFill>
                  <a:srgbClr val="070C3C"/>
                </a:solidFill>
                <a:latin typeface="Arial" charset="0"/>
              </a:defRPr>
            </a:lvl2pPr>
            <a:lvl3pPr algn="l" rtl="0" eaLnBrk="1" fontAlgn="base" hangingPunct="1">
              <a:spcBef>
                <a:spcPct val="0"/>
              </a:spcBef>
              <a:spcAft>
                <a:spcPct val="0"/>
              </a:spcAft>
              <a:defRPr sz="5936" b="1">
                <a:solidFill>
                  <a:srgbClr val="070C3C"/>
                </a:solidFill>
                <a:latin typeface="Arial" charset="0"/>
              </a:defRPr>
            </a:lvl3pPr>
            <a:lvl4pPr algn="l" rtl="0" eaLnBrk="1" fontAlgn="base" hangingPunct="1">
              <a:spcBef>
                <a:spcPct val="0"/>
              </a:spcBef>
              <a:spcAft>
                <a:spcPct val="0"/>
              </a:spcAft>
              <a:defRPr sz="5936" b="1">
                <a:solidFill>
                  <a:srgbClr val="070C3C"/>
                </a:solidFill>
                <a:latin typeface="Arial" charset="0"/>
              </a:defRPr>
            </a:lvl4pPr>
            <a:lvl5pPr algn="l" rtl="0" eaLnBrk="1" fontAlgn="base" hangingPunct="1">
              <a:spcBef>
                <a:spcPct val="0"/>
              </a:spcBef>
              <a:spcAft>
                <a:spcPct val="0"/>
              </a:spcAft>
              <a:defRPr sz="5936" b="1">
                <a:solidFill>
                  <a:srgbClr val="070C3C"/>
                </a:solidFill>
                <a:latin typeface="Arial" charset="0"/>
              </a:defRPr>
            </a:lvl5pPr>
            <a:lvl6pPr marL="753923" algn="l" rtl="0" eaLnBrk="1" fontAlgn="base" hangingPunct="1">
              <a:spcBef>
                <a:spcPct val="0"/>
              </a:spcBef>
              <a:spcAft>
                <a:spcPct val="0"/>
              </a:spcAft>
              <a:defRPr sz="5936" b="1">
                <a:solidFill>
                  <a:srgbClr val="070C3C"/>
                </a:solidFill>
                <a:latin typeface="Arial" charset="0"/>
              </a:defRPr>
            </a:lvl6pPr>
            <a:lvl7pPr marL="1507846" algn="l" rtl="0" eaLnBrk="1" fontAlgn="base" hangingPunct="1">
              <a:spcBef>
                <a:spcPct val="0"/>
              </a:spcBef>
              <a:spcAft>
                <a:spcPct val="0"/>
              </a:spcAft>
              <a:defRPr sz="5936" b="1">
                <a:solidFill>
                  <a:srgbClr val="070C3C"/>
                </a:solidFill>
                <a:latin typeface="Arial" charset="0"/>
              </a:defRPr>
            </a:lvl7pPr>
            <a:lvl8pPr marL="2261768" algn="l" rtl="0" eaLnBrk="1" fontAlgn="base" hangingPunct="1">
              <a:spcBef>
                <a:spcPct val="0"/>
              </a:spcBef>
              <a:spcAft>
                <a:spcPct val="0"/>
              </a:spcAft>
              <a:defRPr sz="5936" b="1">
                <a:solidFill>
                  <a:srgbClr val="070C3C"/>
                </a:solidFill>
                <a:latin typeface="Arial" charset="0"/>
              </a:defRPr>
            </a:lvl8pPr>
            <a:lvl9pPr marL="3015691" algn="l" rtl="0" eaLnBrk="1" fontAlgn="base" hangingPunct="1">
              <a:spcBef>
                <a:spcPct val="0"/>
              </a:spcBef>
              <a:spcAft>
                <a:spcPct val="0"/>
              </a:spcAft>
              <a:defRPr sz="5936" b="1">
                <a:solidFill>
                  <a:srgbClr val="070C3C"/>
                </a:solidFill>
                <a:latin typeface="Arial" charset="0"/>
              </a:defRPr>
            </a:lvl9pPr>
          </a:lstStyle>
          <a:p>
            <a:r>
              <a:rPr lang="en-US" sz="5200" kern="0" dirty="0">
                <a:solidFill>
                  <a:srgbClr val="002060"/>
                </a:solidFill>
              </a:rPr>
              <a:t>Parker’s Climate Action Strategy - Functional Overview</a:t>
            </a:r>
            <a:br>
              <a:rPr lang="en-US" sz="5200" kern="0" dirty="0"/>
            </a:br>
            <a:endParaRPr lang="en-US" sz="4000" b="0" kern="0" dirty="0">
              <a:solidFill>
                <a:srgbClr val="FBB12D"/>
              </a:solidFill>
            </a:endParaRPr>
          </a:p>
        </p:txBody>
      </p:sp>
    </p:spTree>
    <p:extLst>
      <p:ext uri="{BB962C8B-B14F-4D97-AF65-F5344CB8AC3E}">
        <p14:creationId xmlns:p14="http://schemas.microsoft.com/office/powerpoint/2010/main" val="347803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cx1="http://schemas.microsoft.com/office/drawing/2015/9/8/chartex" Requires="cx1">
          <p:graphicFrame>
            <p:nvGraphicFramePr>
              <p:cNvPr id="15" name="Chart 14">
                <a:extLst>
                  <a:ext uri="{FF2B5EF4-FFF2-40B4-BE49-F238E27FC236}">
                    <a16:creationId xmlns:a16="http://schemas.microsoft.com/office/drawing/2014/main" id="{1DBA73A6-0533-4B48-8E85-5E882BE9E8D0}"/>
                  </a:ext>
                </a:extLst>
              </p:cNvPr>
              <p:cNvGraphicFramePr/>
              <p:nvPr>
                <p:extLst>
                  <p:ext uri="{D42A27DB-BD31-4B8C-83A1-F6EECF244321}">
                    <p14:modId xmlns:p14="http://schemas.microsoft.com/office/powerpoint/2010/main" val="3878601774"/>
                  </p:ext>
                </p:extLst>
              </p:nvPr>
            </p:nvGraphicFramePr>
            <p:xfrm>
              <a:off x="1866900" y="3200400"/>
              <a:ext cx="16611599" cy="6057899"/>
            </p:xfrm>
            <a:graphic>
              <a:graphicData uri="http://schemas.microsoft.com/office/drawing/2014/chartex">
                <cx:chart xmlns:cx="http://schemas.microsoft.com/office/drawing/2014/chartex" xmlns:r="http://schemas.openxmlformats.org/officeDocument/2006/relationships" r:id="rId3"/>
              </a:graphicData>
            </a:graphic>
          </p:graphicFrame>
        </mc:Choice>
        <mc:Fallback>
          <p:pic>
            <p:nvPicPr>
              <p:cNvPr id="15" name="Chart 14">
                <a:extLst>
                  <a:ext uri="{FF2B5EF4-FFF2-40B4-BE49-F238E27FC236}">
                    <a16:creationId xmlns:a16="http://schemas.microsoft.com/office/drawing/2014/main" id="{1DBA73A6-0533-4B48-8E85-5E882BE9E8D0}"/>
                  </a:ext>
                </a:extLst>
              </p:cNvPr>
              <p:cNvPicPr>
                <a:picLocks noGrp="1" noRot="1" noChangeAspect="1" noMove="1" noResize="1" noEditPoints="1" noAdjustHandles="1" noChangeArrowheads="1" noChangeShapeType="1"/>
              </p:cNvPicPr>
              <p:nvPr/>
            </p:nvPicPr>
            <p:blipFill>
              <a:blip r:embed="rId4"/>
              <a:stretch>
                <a:fillRect/>
              </a:stretch>
            </p:blipFill>
            <p:spPr>
              <a:xfrm>
                <a:off x="1866900" y="3200400"/>
                <a:ext cx="16611599" cy="6057899"/>
              </a:xfrm>
              <a:prstGeom prst="rect">
                <a:avLst/>
              </a:prstGeom>
            </p:spPr>
          </p:pic>
        </mc:Fallback>
      </mc:AlternateContent>
      <p:sp>
        <p:nvSpPr>
          <p:cNvPr id="4" name="Slide Number Placeholder 3">
            <a:extLst>
              <a:ext uri="{FF2B5EF4-FFF2-40B4-BE49-F238E27FC236}">
                <a16:creationId xmlns:a16="http://schemas.microsoft.com/office/drawing/2014/main" id="{8D87624C-8C5E-4A9B-B318-3DADAECB4BD3}"/>
              </a:ext>
            </a:extLst>
          </p:cNvPr>
          <p:cNvSpPr>
            <a:spLocks noGrp="1"/>
          </p:cNvSpPr>
          <p:nvPr>
            <p:ph type="sldNum" sz="quarter" idx="10"/>
          </p:nvPr>
        </p:nvSpPr>
        <p:spPr/>
        <p:txBody>
          <a:bodyPr/>
          <a:lstStyle/>
          <a:p>
            <a:pPr>
              <a:defRPr/>
            </a:pPr>
            <a:fld id="{51A694B4-4AB1-4131-B40F-BF524E5193FD}" type="slidenum">
              <a:rPr lang="en-US" smtClean="0"/>
              <a:pPr>
                <a:defRPr/>
              </a:pPr>
              <a:t>5</a:t>
            </a:fld>
            <a:endParaRPr lang="en-US" dirty="0"/>
          </a:p>
        </p:txBody>
      </p:sp>
      <p:sp>
        <p:nvSpPr>
          <p:cNvPr id="7" name="Title 1">
            <a:extLst>
              <a:ext uri="{FF2B5EF4-FFF2-40B4-BE49-F238E27FC236}">
                <a16:creationId xmlns:a16="http://schemas.microsoft.com/office/drawing/2014/main" id="{2CF08449-CD8E-4019-A120-342C16470422}"/>
              </a:ext>
            </a:extLst>
          </p:cNvPr>
          <p:cNvSpPr>
            <a:spLocks noGrp="1"/>
          </p:cNvSpPr>
          <p:nvPr>
            <p:ph type="title"/>
          </p:nvPr>
        </p:nvSpPr>
        <p:spPr>
          <a:xfrm>
            <a:off x="783731" y="343820"/>
            <a:ext cx="18596293" cy="1364664"/>
          </a:xfrm>
        </p:spPr>
        <p:txBody>
          <a:bodyPr/>
          <a:lstStyle/>
          <a:p>
            <a:r>
              <a:rPr lang="en-US" sz="6000" kern="0" dirty="0">
                <a:solidFill>
                  <a:srgbClr val="001342"/>
                </a:solidFill>
                <a:latin typeface="+mn-lt"/>
              </a:rPr>
              <a:t>2030 Reduction Journey (Operations Scopes I&amp;II)</a:t>
            </a:r>
            <a:br>
              <a:rPr lang="en-US" sz="6000" dirty="0"/>
            </a:br>
            <a:r>
              <a:rPr lang="en-US" sz="4400" b="0" dirty="0">
                <a:solidFill>
                  <a:schemeClr val="accent4">
                    <a:lumMod val="60000"/>
                    <a:lumOff val="40000"/>
                  </a:schemeClr>
                </a:solidFill>
              </a:rPr>
              <a:t>Absolute Emission Reduction</a:t>
            </a:r>
            <a:endParaRPr lang="en-US" sz="6000" b="0" dirty="0">
              <a:solidFill>
                <a:schemeClr val="accent4">
                  <a:lumMod val="60000"/>
                  <a:lumOff val="40000"/>
                </a:schemeClr>
              </a:solidFill>
            </a:endParaRPr>
          </a:p>
        </p:txBody>
      </p:sp>
      <p:sp>
        <p:nvSpPr>
          <p:cNvPr id="3" name="Oval 2">
            <a:extLst>
              <a:ext uri="{FF2B5EF4-FFF2-40B4-BE49-F238E27FC236}">
                <a16:creationId xmlns:a16="http://schemas.microsoft.com/office/drawing/2014/main" id="{44EE05E8-D87D-43BD-A5EB-0042F86A29F1}"/>
              </a:ext>
            </a:extLst>
          </p:cNvPr>
          <p:cNvSpPr/>
          <p:nvPr/>
        </p:nvSpPr>
        <p:spPr bwMode="auto">
          <a:xfrm>
            <a:off x="10177701" y="4599836"/>
            <a:ext cx="4166311" cy="3055294"/>
          </a:xfrm>
          <a:prstGeom prst="ellipse">
            <a:avLst/>
          </a:prstGeom>
          <a:noFill/>
          <a:ln w="38100">
            <a:solidFill>
              <a:srgbClr val="669900"/>
            </a:solidFill>
            <a:headEnd type="none" w="med" len="med"/>
            <a:tailEnd type="none" w="med" len="med"/>
          </a:ln>
        </p:spPr>
        <p:style>
          <a:lnRef idx="2">
            <a:schemeClr val="accent6"/>
          </a:lnRef>
          <a:fillRef idx="1">
            <a:schemeClr val="lt1"/>
          </a:fillRef>
          <a:effectRef idx="0">
            <a:schemeClr val="accent6"/>
          </a:effectRef>
          <a:fontRef idx="minor">
            <a:schemeClr val="dk1"/>
          </a:fontRef>
        </p:style>
        <p:txBody>
          <a:bodyPr vert="horz" wrap="square" lIns="150781" tIns="75390" rIns="150781" bIns="75390" numCol="1" rtlCol="0" anchor="t" anchorCtr="0" compatLnSpc="1">
            <a:prstTxWarp prst="textNoShape">
              <a:avLst/>
            </a:prstTxWarp>
          </a:bodyPr>
          <a:lstStyle/>
          <a:p>
            <a:pPr defTabSz="1507846" eaLnBrk="0" fontAlgn="base" hangingPunct="0">
              <a:spcBef>
                <a:spcPct val="0"/>
              </a:spcBef>
              <a:spcAft>
                <a:spcPct val="0"/>
              </a:spcAft>
            </a:pPr>
            <a:endParaRPr lang="en-US" sz="3958" dirty="0">
              <a:solidFill>
                <a:schemeClr val="tx1"/>
              </a:solidFill>
              <a:latin typeface="Times" pitchFamily="-16" charset="0"/>
            </a:endParaRPr>
          </a:p>
        </p:txBody>
      </p:sp>
      <p:sp>
        <p:nvSpPr>
          <p:cNvPr id="5" name="TextBox 4">
            <a:extLst>
              <a:ext uri="{FF2B5EF4-FFF2-40B4-BE49-F238E27FC236}">
                <a16:creationId xmlns:a16="http://schemas.microsoft.com/office/drawing/2014/main" id="{D85642A5-7DDF-41BD-9527-2689CC74BF19}"/>
              </a:ext>
            </a:extLst>
          </p:cNvPr>
          <p:cNvSpPr txBox="1"/>
          <p:nvPr/>
        </p:nvSpPr>
        <p:spPr>
          <a:xfrm>
            <a:off x="13906068" y="3105109"/>
            <a:ext cx="4550374" cy="2375971"/>
          </a:xfrm>
          <a:prstGeom prst="rect">
            <a:avLst/>
          </a:prstGeom>
          <a:solidFill>
            <a:srgbClr val="669900"/>
          </a:solidFill>
        </p:spPr>
        <p:style>
          <a:lnRef idx="3">
            <a:schemeClr val="lt1"/>
          </a:lnRef>
          <a:fillRef idx="1">
            <a:schemeClr val="accent6"/>
          </a:fillRef>
          <a:effectRef idx="1">
            <a:schemeClr val="accent6"/>
          </a:effectRef>
          <a:fontRef idx="minor">
            <a:schemeClr val="lt1"/>
          </a:fontRef>
        </p:style>
        <p:txBody>
          <a:bodyPr wrap="square" rtlCol="0">
            <a:spAutoFit/>
          </a:bodyPr>
          <a:lstStyle/>
          <a:p>
            <a:pPr algn="ctr"/>
            <a:r>
              <a:rPr lang="en-US" sz="2968" dirty="0"/>
              <a:t>We will balance the remainder of our footprint with our carbon footprint with renewable energy and RECs</a:t>
            </a:r>
          </a:p>
        </p:txBody>
      </p:sp>
      <p:cxnSp>
        <p:nvCxnSpPr>
          <p:cNvPr id="12" name="Straight Arrow Connector 11">
            <a:extLst>
              <a:ext uri="{FF2B5EF4-FFF2-40B4-BE49-F238E27FC236}">
                <a16:creationId xmlns:a16="http://schemas.microsoft.com/office/drawing/2014/main" id="{77BB9658-2B02-4669-A256-30F7F96018A1}"/>
              </a:ext>
            </a:extLst>
          </p:cNvPr>
          <p:cNvCxnSpPr>
            <a:cxnSpLocks/>
            <a:stCxn id="5" idx="1"/>
          </p:cNvCxnSpPr>
          <p:nvPr/>
        </p:nvCxnSpPr>
        <p:spPr bwMode="auto">
          <a:xfrm flipH="1">
            <a:off x="12725400" y="4293095"/>
            <a:ext cx="1180668" cy="253505"/>
          </a:xfrm>
          <a:prstGeom prst="straightConnector1">
            <a:avLst/>
          </a:prstGeom>
          <a:ln>
            <a:solidFill>
              <a:srgbClr val="669900"/>
            </a:solidFill>
            <a:headEnd type="none" w="med" len="med"/>
            <a:tailEnd type="triangle"/>
          </a:ln>
        </p:spPr>
        <p:style>
          <a:lnRef idx="3">
            <a:schemeClr val="dk1"/>
          </a:lnRef>
          <a:fillRef idx="0">
            <a:schemeClr val="dk1"/>
          </a:fillRef>
          <a:effectRef idx="2">
            <a:schemeClr val="dk1"/>
          </a:effectRef>
          <a:fontRef idx="minor">
            <a:schemeClr val="tx1"/>
          </a:fontRef>
        </p:style>
      </p:cxnSp>
      <p:sp>
        <p:nvSpPr>
          <p:cNvPr id="11" name="Oval 10">
            <a:extLst>
              <a:ext uri="{FF2B5EF4-FFF2-40B4-BE49-F238E27FC236}">
                <a16:creationId xmlns:a16="http://schemas.microsoft.com/office/drawing/2014/main" id="{45631B7B-05F4-451E-8CB3-092D8979C35E}"/>
              </a:ext>
            </a:extLst>
          </p:cNvPr>
          <p:cNvSpPr/>
          <p:nvPr/>
        </p:nvSpPr>
        <p:spPr bwMode="auto">
          <a:xfrm>
            <a:off x="6024801" y="3559832"/>
            <a:ext cx="4166311" cy="3055294"/>
          </a:xfrm>
          <a:prstGeom prst="ellipse">
            <a:avLst/>
          </a:prstGeom>
          <a:noFill/>
          <a:ln w="38100">
            <a:solidFill>
              <a:schemeClr val="tx2">
                <a:lumMod val="50000"/>
                <a:lumOff val="50000"/>
              </a:schemeClr>
            </a:solidFill>
            <a:headEnd type="none" w="med" len="med"/>
            <a:tailEnd type="none" w="med" len="med"/>
          </a:ln>
        </p:spPr>
        <p:style>
          <a:lnRef idx="2">
            <a:schemeClr val="accent6"/>
          </a:lnRef>
          <a:fillRef idx="1">
            <a:schemeClr val="lt1"/>
          </a:fillRef>
          <a:effectRef idx="0">
            <a:schemeClr val="accent6"/>
          </a:effectRef>
          <a:fontRef idx="minor">
            <a:schemeClr val="dk1"/>
          </a:fontRef>
        </p:style>
        <p:txBody>
          <a:bodyPr vert="horz" wrap="square" lIns="150781" tIns="75390" rIns="150781" bIns="75390" numCol="1" rtlCol="0" anchor="t" anchorCtr="0" compatLnSpc="1">
            <a:prstTxWarp prst="textNoShape">
              <a:avLst/>
            </a:prstTxWarp>
          </a:bodyPr>
          <a:lstStyle/>
          <a:p>
            <a:pPr defTabSz="1507846" eaLnBrk="0" fontAlgn="base" hangingPunct="0">
              <a:spcBef>
                <a:spcPct val="0"/>
              </a:spcBef>
              <a:spcAft>
                <a:spcPct val="0"/>
              </a:spcAft>
            </a:pPr>
            <a:endParaRPr lang="en-US" sz="3958" dirty="0">
              <a:solidFill>
                <a:schemeClr val="tx1"/>
              </a:solidFill>
              <a:latin typeface="Times" pitchFamily="-16" charset="0"/>
            </a:endParaRPr>
          </a:p>
        </p:txBody>
      </p:sp>
      <p:sp>
        <p:nvSpPr>
          <p:cNvPr id="13" name="TextBox 12">
            <a:extLst>
              <a:ext uri="{FF2B5EF4-FFF2-40B4-BE49-F238E27FC236}">
                <a16:creationId xmlns:a16="http://schemas.microsoft.com/office/drawing/2014/main" id="{4DA34EED-9220-4D01-82E1-34D11CEBC03F}"/>
              </a:ext>
            </a:extLst>
          </p:cNvPr>
          <p:cNvSpPr txBox="1"/>
          <p:nvPr/>
        </p:nvSpPr>
        <p:spPr>
          <a:xfrm>
            <a:off x="3784601" y="6998894"/>
            <a:ext cx="6499616" cy="1462516"/>
          </a:xfrm>
          <a:prstGeom prst="rect">
            <a:avLst/>
          </a:prstGeom>
          <a:solidFill>
            <a:schemeClr val="tx2">
              <a:lumMod val="75000"/>
              <a:lumOff val="25000"/>
            </a:schemeClr>
          </a:solidFill>
        </p:spPr>
        <p:style>
          <a:lnRef idx="3">
            <a:schemeClr val="lt1"/>
          </a:lnRef>
          <a:fillRef idx="1">
            <a:schemeClr val="accent6"/>
          </a:fillRef>
          <a:effectRef idx="1">
            <a:schemeClr val="accent6"/>
          </a:effectRef>
          <a:fontRef idx="minor">
            <a:schemeClr val="lt1"/>
          </a:fontRef>
        </p:style>
        <p:txBody>
          <a:bodyPr wrap="square" rtlCol="0">
            <a:spAutoFit/>
          </a:bodyPr>
          <a:lstStyle/>
          <a:p>
            <a:pPr algn="ctr"/>
            <a:r>
              <a:rPr lang="en-US" sz="2968" dirty="0"/>
              <a:t>We will reduce this portion or our carbon footprint  with on-site action like efficiency and renewables.</a:t>
            </a:r>
          </a:p>
        </p:txBody>
      </p:sp>
      <p:cxnSp>
        <p:nvCxnSpPr>
          <p:cNvPr id="14" name="Straight Arrow Connector 13">
            <a:extLst>
              <a:ext uri="{FF2B5EF4-FFF2-40B4-BE49-F238E27FC236}">
                <a16:creationId xmlns:a16="http://schemas.microsoft.com/office/drawing/2014/main" id="{38A849F1-0D7C-44FD-9EB4-9E32B645C277}"/>
              </a:ext>
            </a:extLst>
          </p:cNvPr>
          <p:cNvCxnSpPr>
            <a:cxnSpLocks/>
            <a:stCxn id="13" idx="0"/>
          </p:cNvCxnSpPr>
          <p:nvPr/>
        </p:nvCxnSpPr>
        <p:spPr bwMode="auto">
          <a:xfrm flipV="1">
            <a:off x="7034409" y="6680200"/>
            <a:ext cx="483991" cy="318694"/>
          </a:xfrm>
          <a:prstGeom prst="straightConnector1">
            <a:avLst/>
          </a:prstGeom>
          <a:ln>
            <a:solidFill>
              <a:schemeClr val="tx2">
                <a:lumMod val="50000"/>
                <a:lumOff val="50000"/>
              </a:schemeClr>
            </a:solidFill>
            <a:headEnd type="none" w="med" len="med"/>
            <a:tailEnd type="triangle"/>
          </a:ln>
        </p:spPr>
        <p:style>
          <a:lnRef idx="3">
            <a:schemeClr val="dk1"/>
          </a:lnRef>
          <a:fillRef idx="0">
            <a:schemeClr val="dk1"/>
          </a:fillRef>
          <a:effectRef idx="2">
            <a:schemeClr val="dk1"/>
          </a:effectRef>
          <a:fontRef idx="minor">
            <a:schemeClr val="tx1"/>
          </a:fontRef>
        </p:style>
      </p:cxnSp>
      <p:sp>
        <p:nvSpPr>
          <p:cNvPr id="20" name="TextBox 19">
            <a:extLst>
              <a:ext uri="{FF2B5EF4-FFF2-40B4-BE49-F238E27FC236}">
                <a16:creationId xmlns:a16="http://schemas.microsoft.com/office/drawing/2014/main" id="{9B0B511E-CDD1-4E54-99DD-E1C3A48930E9}"/>
              </a:ext>
            </a:extLst>
          </p:cNvPr>
          <p:cNvSpPr txBox="1"/>
          <p:nvPr/>
        </p:nvSpPr>
        <p:spPr>
          <a:xfrm>
            <a:off x="2887579" y="5414210"/>
            <a:ext cx="2213811" cy="523220"/>
          </a:xfrm>
          <a:prstGeom prst="rect">
            <a:avLst/>
          </a:prstGeom>
          <a:noFill/>
        </p:spPr>
        <p:txBody>
          <a:bodyPr wrap="square" rtlCol="0">
            <a:spAutoFit/>
          </a:bodyPr>
          <a:lstStyle/>
          <a:p>
            <a:pPr algn="ctr"/>
            <a:r>
              <a:rPr lang="en-US" sz="2800" b="1" dirty="0">
                <a:solidFill>
                  <a:schemeClr val="bg1"/>
                </a:solidFill>
              </a:rPr>
              <a:t>703,129</a:t>
            </a:r>
          </a:p>
        </p:txBody>
      </p:sp>
      <p:sp>
        <p:nvSpPr>
          <p:cNvPr id="21" name="TextBox 20">
            <a:extLst>
              <a:ext uri="{FF2B5EF4-FFF2-40B4-BE49-F238E27FC236}">
                <a16:creationId xmlns:a16="http://schemas.microsoft.com/office/drawing/2014/main" id="{DBC8E800-1B3B-4E36-990E-F68A0AE2DEFD}"/>
              </a:ext>
            </a:extLst>
          </p:cNvPr>
          <p:cNvSpPr txBox="1"/>
          <p:nvPr/>
        </p:nvSpPr>
        <p:spPr>
          <a:xfrm>
            <a:off x="15240000" y="7347283"/>
            <a:ext cx="2213811" cy="523220"/>
          </a:xfrm>
          <a:prstGeom prst="rect">
            <a:avLst/>
          </a:prstGeom>
          <a:noFill/>
        </p:spPr>
        <p:txBody>
          <a:bodyPr wrap="square" rtlCol="0">
            <a:spAutoFit/>
          </a:bodyPr>
          <a:lstStyle/>
          <a:p>
            <a:pPr algn="ctr"/>
            <a:r>
              <a:rPr lang="en-US" sz="2800" b="1" dirty="0">
                <a:solidFill>
                  <a:schemeClr val="bg1"/>
                </a:solidFill>
              </a:rPr>
              <a:t>351,565</a:t>
            </a:r>
          </a:p>
        </p:txBody>
      </p:sp>
    </p:spTree>
    <p:extLst>
      <p:ext uri="{BB962C8B-B14F-4D97-AF65-F5344CB8AC3E}">
        <p14:creationId xmlns:p14="http://schemas.microsoft.com/office/powerpoint/2010/main" val="1991937870"/>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txBox="1">
            <a:spLocks noGrp="1"/>
          </p:cNvSpPr>
          <p:nvPr>
            <p:ph type="title"/>
          </p:nvPr>
        </p:nvSpPr>
        <p:spPr>
          <a:xfrm>
            <a:off x="710001" y="333758"/>
            <a:ext cx="15139599" cy="1752179"/>
          </a:xfrm>
          <a:prstGeom prst="rect">
            <a:avLst/>
          </a:prstGeom>
        </p:spPr>
        <p:txBody>
          <a:bodyPr vert="horz" wrap="square" lIns="0" tIns="99473" rIns="0" bIns="0" numCol="1" rtlCol="0" anchor="t" anchorCtr="0" compatLnSpc="1">
            <a:prstTxWarp prst="textNoShape">
              <a:avLst/>
            </a:prstTxWarp>
            <a:spAutoFit/>
          </a:bodyPr>
          <a:lstStyle/>
          <a:p>
            <a:pPr marL="20942">
              <a:spcBef>
                <a:spcPts val="783"/>
              </a:spcBef>
            </a:pPr>
            <a:r>
              <a:rPr sz="6000" spc="181" dirty="0">
                <a:solidFill>
                  <a:srgbClr val="5D266D"/>
                </a:solidFill>
                <a:latin typeface="+mn-lt"/>
                <a:cs typeface="Trebuchet MS"/>
              </a:rPr>
              <a:t>What</a:t>
            </a:r>
            <a:r>
              <a:rPr sz="6000" spc="-140" dirty="0">
                <a:solidFill>
                  <a:srgbClr val="5D266D"/>
                </a:solidFill>
                <a:latin typeface="+mn-lt"/>
                <a:cs typeface="Trebuchet MS"/>
              </a:rPr>
              <a:t> </a:t>
            </a:r>
            <a:r>
              <a:rPr sz="6000" spc="173" dirty="0">
                <a:solidFill>
                  <a:srgbClr val="5D266D"/>
                </a:solidFill>
                <a:latin typeface="+mn-lt"/>
                <a:cs typeface="Trebuchet MS"/>
              </a:rPr>
              <a:t>does</a:t>
            </a:r>
            <a:r>
              <a:rPr sz="6000" spc="-140" dirty="0">
                <a:solidFill>
                  <a:srgbClr val="5D266D"/>
                </a:solidFill>
                <a:latin typeface="+mn-lt"/>
                <a:cs typeface="Trebuchet MS"/>
              </a:rPr>
              <a:t> </a:t>
            </a:r>
            <a:r>
              <a:rPr lang="en-US" sz="6000" dirty="0">
                <a:solidFill>
                  <a:srgbClr val="5D266D"/>
                </a:solidFill>
                <a:latin typeface="+mn-lt"/>
                <a:cs typeface="Trebuchet MS"/>
              </a:rPr>
              <a:t>Carbon Neutral</a:t>
            </a:r>
            <a:r>
              <a:rPr sz="6000" spc="-157" dirty="0">
                <a:solidFill>
                  <a:srgbClr val="5D266D"/>
                </a:solidFill>
                <a:latin typeface="+mn-lt"/>
                <a:cs typeface="Trebuchet MS"/>
              </a:rPr>
              <a:t> </a:t>
            </a:r>
            <a:r>
              <a:rPr sz="6000" spc="124" dirty="0">
                <a:solidFill>
                  <a:srgbClr val="5D266D"/>
                </a:solidFill>
                <a:latin typeface="+mn-lt"/>
                <a:cs typeface="Trebuchet MS"/>
              </a:rPr>
              <a:t>mean?</a:t>
            </a:r>
            <a:endParaRPr sz="6000" dirty="0">
              <a:latin typeface="+mn-lt"/>
              <a:cs typeface="Trebuchet MS"/>
            </a:endParaRPr>
          </a:p>
          <a:p>
            <a:pPr marL="20942">
              <a:spcBef>
                <a:spcPts val="445"/>
              </a:spcBef>
            </a:pPr>
            <a:r>
              <a:rPr sz="4400" b="0" spc="82" dirty="0">
                <a:solidFill>
                  <a:schemeClr val="accent4">
                    <a:lumMod val="60000"/>
                    <a:lumOff val="40000"/>
                  </a:schemeClr>
                </a:solidFill>
                <a:latin typeface="+mn-lt"/>
                <a:cs typeface="Trebuchet MS"/>
              </a:rPr>
              <a:t>Understanding</a:t>
            </a:r>
            <a:r>
              <a:rPr sz="4400" b="0" spc="-58" dirty="0">
                <a:solidFill>
                  <a:schemeClr val="accent4">
                    <a:lumMod val="60000"/>
                    <a:lumOff val="40000"/>
                  </a:schemeClr>
                </a:solidFill>
                <a:latin typeface="+mn-lt"/>
                <a:cs typeface="Trebuchet MS"/>
              </a:rPr>
              <a:t> </a:t>
            </a:r>
            <a:r>
              <a:rPr lang="en-US" sz="4400" b="0" spc="-58" dirty="0">
                <a:solidFill>
                  <a:schemeClr val="accent4">
                    <a:lumMod val="60000"/>
                    <a:lumOff val="40000"/>
                  </a:schemeClr>
                </a:solidFill>
                <a:latin typeface="+mn-lt"/>
                <a:cs typeface="Trebuchet MS"/>
              </a:rPr>
              <a:t>Parker’s C</a:t>
            </a:r>
            <a:r>
              <a:rPr lang="en-US" sz="4400" b="0" dirty="0">
                <a:solidFill>
                  <a:schemeClr val="accent4">
                    <a:lumMod val="60000"/>
                    <a:lumOff val="40000"/>
                  </a:schemeClr>
                </a:solidFill>
                <a:latin typeface="+mn-lt"/>
                <a:cs typeface="Trebuchet MS"/>
              </a:rPr>
              <a:t>arbon Neutral Goal</a:t>
            </a:r>
            <a:endParaRPr sz="4400" dirty="0">
              <a:solidFill>
                <a:schemeClr val="accent4">
                  <a:lumMod val="60000"/>
                  <a:lumOff val="40000"/>
                </a:schemeClr>
              </a:solidFill>
              <a:latin typeface="+mn-lt"/>
              <a:cs typeface="Trebuchet MS"/>
            </a:endParaRPr>
          </a:p>
        </p:txBody>
      </p:sp>
      <p:grpSp>
        <p:nvGrpSpPr>
          <p:cNvPr id="62" name="Group 61">
            <a:extLst>
              <a:ext uri="{FF2B5EF4-FFF2-40B4-BE49-F238E27FC236}">
                <a16:creationId xmlns:a16="http://schemas.microsoft.com/office/drawing/2014/main" id="{91FDFD29-C4C9-4A27-A781-0BA0FB0D430C}"/>
              </a:ext>
            </a:extLst>
          </p:cNvPr>
          <p:cNvGrpSpPr/>
          <p:nvPr/>
        </p:nvGrpSpPr>
        <p:grpSpPr>
          <a:xfrm>
            <a:off x="3871609" y="2898843"/>
            <a:ext cx="10603149" cy="6704153"/>
            <a:chOff x="1868445" y="2907010"/>
            <a:chExt cx="8262144" cy="6406302"/>
          </a:xfrm>
        </p:grpSpPr>
        <p:sp>
          <p:nvSpPr>
            <p:cNvPr id="61" name="object 38">
              <a:extLst>
                <a:ext uri="{FF2B5EF4-FFF2-40B4-BE49-F238E27FC236}">
                  <a16:creationId xmlns:a16="http://schemas.microsoft.com/office/drawing/2014/main" id="{E21CA9DD-4E9C-4626-B9BB-6BC37EB5782C}"/>
                </a:ext>
              </a:extLst>
            </p:cNvPr>
            <p:cNvSpPr/>
            <p:nvPr/>
          </p:nvSpPr>
          <p:spPr>
            <a:xfrm>
              <a:off x="7330754" y="5012939"/>
              <a:ext cx="2569047" cy="855884"/>
            </a:xfrm>
            <a:custGeom>
              <a:avLst/>
              <a:gdLst/>
              <a:ahLst/>
              <a:cxnLst/>
              <a:rect l="l" t="t" r="r" b="b"/>
              <a:pathLst>
                <a:path w="1240790" h="467995">
                  <a:moveTo>
                    <a:pt x="1198326" y="0"/>
                  </a:moveTo>
                  <a:lnTo>
                    <a:pt x="0" y="298776"/>
                  </a:lnTo>
                  <a:lnTo>
                    <a:pt x="42175" y="467928"/>
                  </a:lnTo>
                  <a:lnTo>
                    <a:pt x="1240500" y="169152"/>
                  </a:lnTo>
                  <a:lnTo>
                    <a:pt x="1198326" y="0"/>
                  </a:lnTo>
                  <a:close/>
                </a:path>
              </a:pathLst>
            </a:custGeom>
            <a:solidFill>
              <a:srgbClr val="FCB12D"/>
            </a:solidFill>
            <a:ln>
              <a:solidFill>
                <a:srgbClr val="FCB12D"/>
              </a:solidFill>
            </a:ln>
          </p:spPr>
          <p:txBody>
            <a:bodyPr wrap="square" lIns="0" tIns="0" rIns="0" bIns="0" rtlCol="0"/>
            <a:lstStyle/>
            <a:p>
              <a:endParaRPr sz="2968" dirty="0"/>
            </a:p>
          </p:txBody>
        </p:sp>
        <p:grpSp>
          <p:nvGrpSpPr>
            <p:cNvPr id="56" name="Group 55">
              <a:extLst>
                <a:ext uri="{FF2B5EF4-FFF2-40B4-BE49-F238E27FC236}">
                  <a16:creationId xmlns:a16="http://schemas.microsoft.com/office/drawing/2014/main" id="{13482543-78FC-4693-9B32-68E6C8638F82}"/>
                </a:ext>
              </a:extLst>
            </p:cNvPr>
            <p:cNvGrpSpPr/>
            <p:nvPr/>
          </p:nvGrpSpPr>
          <p:grpSpPr>
            <a:xfrm>
              <a:off x="1868445" y="2907010"/>
              <a:ext cx="8262144" cy="5731664"/>
              <a:chOff x="3711283" y="4316710"/>
              <a:chExt cx="6580042" cy="4547138"/>
            </a:xfrm>
          </p:grpSpPr>
          <p:grpSp>
            <p:nvGrpSpPr>
              <p:cNvPr id="9" name="object 9"/>
              <p:cNvGrpSpPr/>
              <p:nvPr/>
            </p:nvGrpSpPr>
            <p:grpSpPr>
              <a:xfrm>
                <a:off x="3711283" y="4316710"/>
                <a:ext cx="6580042" cy="4547138"/>
                <a:chOff x="2620371" y="2640705"/>
                <a:chExt cx="3990423" cy="2757582"/>
              </a:xfrm>
            </p:grpSpPr>
            <p:sp>
              <p:nvSpPr>
                <p:cNvPr id="10" name="object 10"/>
                <p:cNvSpPr/>
                <p:nvPr/>
              </p:nvSpPr>
              <p:spPr>
                <a:xfrm>
                  <a:off x="3115754" y="4003192"/>
                  <a:ext cx="3495040" cy="1395095"/>
                </a:xfrm>
                <a:custGeom>
                  <a:avLst/>
                  <a:gdLst/>
                  <a:ahLst/>
                  <a:cxnLst/>
                  <a:rect l="l" t="t" r="r" b="b"/>
                  <a:pathLst>
                    <a:path w="3495040" h="1395095">
                      <a:moveTo>
                        <a:pt x="3494875" y="215607"/>
                      </a:moveTo>
                      <a:lnTo>
                        <a:pt x="3452571" y="32016"/>
                      </a:lnTo>
                      <a:lnTo>
                        <a:pt x="3417570" y="0"/>
                      </a:lnTo>
                      <a:lnTo>
                        <a:pt x="3400552" y="762"/>
                      </a:lnTo>
                      <a:lnTo>
                        <a:pt x="32029" y="840625"/>
                      </a:lnTo>
                      <a:lnTo>
                        <a:pt x="16637" y="847940"/>
                      </a:lnTo>
                      <a:lnTo>
                        <a:pt x="5626" y="860171"/>
                      </a:lnTo>
                      <a:lnTo>
                        <a:pt x="0" y="875626"/>
                      </a:lnTo>
                      <a:lnTo>
                        <a:pt x="774" y="892657"/>
                      </a:lnTo>
                      <a:lnTo>
                        <a:pt x="42303" y="1059218"/>
                      </a:lnTo>
                      <a:lnTo>
                        <a:pt x="49618" y="1074610"/>
                      </a:lnTo>
                      <a:lnTo>
                        <a:pt x="61836" y="1085621"/>
                      </a:lnTo>
                      <a:lnTo>
                        <a:pt x="77304" y="1091247"/>
                      </a:lnTo>
                      <a:lnTo>
                        <a:pt x="94322" y="1090472"/>
                      </a:lnTo>
                      <a:lnTo>
                        <a:pt x="1874647" y="646595"/>
                      </a:lnTo>
                      <a:lnTo>
                        <a:pt x="1485265" y="1394599"/>
                      </a:lnTo>
                      <a:lnTo>
                        <a:pt x="2267597" y="1394599"/>
                      </a:lnTo>
                      <a:lnTo>
                        <a:pt x="1877783" y="645807"/>
                      </a:lnTo>
                      <a:lnTo>
                        <a:pt x="3462845" y="250609"/>
                      </a:lnTo>
                      <a:lnTo>
                        <a:pt x="3478238" y="243293"/>
                      </a:lnTo>
                      <a:lnTo>
                        <a:pt x="3489248" y="231063"/>
                      </a:lnTo>
                      <a:lnTo>
                        <a:pt x="3494875" y="215607"/>
                      </a:lnTo>
                      <a:close/>
                    </a:path>
                  </a:pathLst>
                </a:custGeom>
                <a:solidFill>
                  <a:schemeClr val="accent4">
                    <a:lumMod val="40000"/>
                    <a:lumOff val="60000"/>
                  </a:schemeClr>
                </a:solidFill>
              </p:spPr>
              <p:txBody>
                <a:bodyPr wrap="square" lIns="0" tIns="0" rIns="0" bIns="0" rtlCol="0"/>
                <a:lstStyle/>
                <a:p>
                  <a:endParaRPr sz="2968" dirty="0"/>
                </a:p>
              </p:txBody>
            </p:sp>
            <p:sp>
              <p:nvSpPr>
                <p:cNvPr id="11" name="object 11"/>
                <p:cNvSpPr/>
                <p:nvPr/>
              </p:nvSpPr>
              <p:spPr>
                <a:xfrm>
                  <a:off x="2762387" y="3183595"/>
                  <a:ext cx="1299845" cy="1598295"/>
                </a:xfrm>
                <a:custGeom>
                  <a:avLst/>
                  <a:gdLst/>
                  <a:ahLst/>
                  <a:cxnLst/>
                  <a:rect l="l" t="t" r="r" b="b"/>
                  <a:pathLst>
                    <a:path w="1299845" h="1598295">
                      <a:moveTo>
                        <a:pt x="961120" y="0"/>
                      </a:moveTo>
                      <a:lnTo>
                        <a:pt x="0" y="239633"/>
                      </a:lnTo>
                      <a:lnTo>
                        <a:pt x="338656" y="1597911"/>
                      </a:lnTo>
                      <a:lnTo>
                        <a:pt x="1299777" y="1358276"/>
                      </a:lnTo>
                      <a:lnTo>
                        <a:pt x="961120" y="0"/>
                      </a:lnTo>
                      <a:close/>
                    </a:path>
                  </a:pathLst>
                </a:custGeom>
                <a:solidFill>
                  <a:srgbClr val="1B2A4A"/>
                </a:solidFill>
              </p:spPr>
              <p:txBody>
                <a:bodyPr wrap="square" lIns="0" tIns="0" rIns="0" bIns="0" rtlCol="0"/>
                <a:lstStyle/>
                <a:p>
                  <a:endParaRPr sz="2968" dirty="0"/>
                </a:p>
              </p:txBody>
            </p:sp>
            <p:sp>
              <p:nvSpPr>
                <p:cNvPr id="21" name="object 21"/>
                <p:cNvSpPr/>
                <p:nvPr/>
              </p:nvSpPr>
              <p:spPr>
                <a:xfrm>
                  <a:off x="2620371" y="2640705"/>
                  <a:ext cx="1089660" cy="744855"/>
                </a:xfrm>
                <a:custGeom>
                  <a:avLst/>
                  <a:gdLst/>
                  <a:ahLst/>
                  <a:cxnLst/>
                  <a:rect l="l" t="t" r="r" b="b"/>
                  <a:pathLst>
                    <a:path w="1089660" h="744855">
                      <a:moveTo>
                        <a:pt x="963869" y="0"/>
                      </a:moveTo>
                      <a:lnTo>
                        <a:pt x="0" y="240319"/>
                      </a:lnTo>
                      <a:lnTo>
                        <a:pt x="125787" y="744821"/>
                      </a:lnTo>
                      <a:lnTo>
                        <a:pt x="1089656" y="504502"/>
                      </a:lnTo>
                      <a:lnTo>
                        <a:pt x="963869" y="0"/>
                      </a:lnTo>
                      <a:close/>
                    </a:path>
                  </a:pathLst>
                </a:custGeom>
                <a:solidFill>
                  <a:srgbClr val="645950"/>
                </a:solidFill>
              </p:spPr>
              <p:txBody>
                <a:bodyPr wrap="square" lIns="0" tIns="0" rIns="0" bIns="0" rtlCol="0"/>
                <a:lstStyle/>
                <a:p>
                  <a:endParaRPr sz="2968" dirty="0"/>
                </a:p>
              </p:txBody>
            </p:sp>
          </p:grpSp>
          <p:sp>
            <p:nvSpPr>
              <p:cNvPr id="25" name="object 25"/>
              <p:cNvSpPr txBox="1"/>
              <p:nvPr/>
            </p:nvSpPr>
            <p:spPr>
              <a:xfrm rot="20760000">
                <a:off x="4482271" y="6267135"/>
                <a:ext cx="1097708" cy="416780"/>
              </a:xfrm>
              <a:prstGeom prst="rect">
                <a:avLst/>
              </a:prstGeom>
            </p:spPr>
            <p:txBody>
              <a:bodyPr vert="horz" wrap="square" lIns="0" tIns="0" rIns="0" bIns="0" rtlCol="0">
                <a:spAutoFit/>
              </a:bodyPr>
              <a:lstStyle/>
              <a:p>
                <a:pPr algn="ctr">
                  <a:lnSpc>
                    <a:spcPts val="1814"/>
                  </a:lnSpc>
                </a:pPr>
                <a:r>
                  <a:rPr lang="en-US" sz="1814" b="1" spc="-16" dirty="0">
                    <a:solidFill>
                      <a:srgbClr val="F7F7F7"/>
                    </a:solidFill>
                    <a:latin typeface="Trebuchet MS"/>
                    <a:cs typeface="Trebuchet MS"/>
                  </a:rPr>
                  <a:t>Scope II Emissions</a:t>
                </a:r>
                <a:endParaRPr sz="1814" dirty="0">
                  <a:latin typeface="Trebuchet MS"/>
                  <a:cs typeface="Trebuchet MS"/>
                </a:endParaRPr>
              </a:p>
            </p:txBody>
          </p:sp>
          <p:sp>
            <p:nvSpPr>
              <p:cNvPr id="30" name="object 30"/>
              <p:cNvSpPr txBox="1"/>
              <p:nvPr/>
            </p:nvSpPr>
            <p:spPr>
              <a:xfrm rot="20760000">
                <a:off x="3950247" y="4775236"/>
                <a:ext cx="1289809" cy="461665"/>
              </a:xfrm>
              <a:prstGeom prst="rect">
                <a:avLst/>
              </a:prstGeom>
            </p:spPr>
            <p:txBody>
              <a:bodyPr vert="horz" wrap="square" lIns="0" tIns="0" rIns="0" bIns="0" rtlCol="0">
                <a:spAutoFit/>
              </a:bodyPr>
              <a:lstStyle/>
              <a:p>
                <a:pPr algn="ctr">
                  <a:lnSpc>
                    <a:spcPts val="1814"/>
                  </a:lnSpc>
                </a:pPr>
                <a:r>
                  <a:rPr lang="en-US" sz="1814" b="1" spc="-33" dirty="0">
                    <a:solidFill>
                      <a:srgbClr val="F7F7F7"/>
                    </a:solidFill>
                    <a:latin typeface="Trebuchet MS"/>
                    <a:cs typeface="Trebuchet MS"/>
                  </a:rPr>
                  <a:t>Scope I Emissions</a:t>
                </a:r>
                <a:endParaRPr sz="1814" dirty="0">
                  <a:latin typeface="Trebuchet MS"/>
                  <a:cs typeface="Trebuchet MS"/>
                </a:endParaRPr>
              </a:p>
            </p:txBody>
          </p:sp>
          <p:sp>
            <p:nvSpPr>
              <p:cNvPr id="38" name="object 38"/>
              <p:cNvSpPr/>
              <p:nvPr/>
            </p:nvSpPr>
            <p:spPr>
              <a:xfrm>
                <a:off x="8150945" y="6286500"/>
                <a:ext cx="2046011" cy="679004"/>
              </a:xfrm>
              <a:custGeom>
                <a:avLst/>
                <a:gdLst/>
                <a:ahLst/>
                <a:cxnLst/>
                <a:rect l="l" t="t" r="r" b="b"/>
                <a:pathLst>
                  <a:path w="1240790" h="467995">
                    <a:moveTo>
                      <a:pt x="1198326" y="0"/>
                    </a:moveTo>
                    <a:lnTo>
                      <a:pt x="0" y="298776"/>
                    </a:lnTo>
                    <a:lnTo>
                      <a:pt x="42175" y="467928"/>
                    </a:lnTo>
                    <a:lnTo>
                      <a:pt x="1240500" y="169152"/>
                    </a:lnTo>
                    <a:lnTo>
                      <a:pt x="1198326" y="0"/>
                    </a:lnTo>
                    <a:close/>
                  </a:path>
                </a:pathLst>
              </a:custGeom>
              <a:solidFill>
                <a:srgbClr val="00CC66"/>
              </a:solidFill>
            </p:spPr>
            <p:txBody>
              <a:bodyPr wrap="square" lIns="0" tIns="0" rIns="0" bIns="0" rtlCol="0"/>
              <a:lstStyle/>
              <a:p>
                <a:endParaRPr sz="2968" dirty="0"/>
              </a:p>
            </p:txBody>
          </p:sp>
          <p:sp>
            <p:nvSpPr>
              <p:cNvPr id="39" name="object 39"/>
              <p:cNvSpPr txBox="1"/>
              <p:nvPr/>
            </p:nvSpPr>
            <p:spPr>
              <a:xfrm rot="20807912">
                <a:off x="8323559" y="6512579"/>
                <a:ext cx="1878459" cy="178116"/>
              </a:xfrm>
              <a:prstGeom prst="rect">
                <a:avLst/>
              </a:prstGeom>
            </p:spPr>
            <p:txBody>
              <a:bodyPr vert="horz" wrap="square" lIns="0" tIns="0" rIns="0" bIns="0" rtlCol="0">
                <a:spAutoFit/>
              </a:bodyPr>
              <a:lstStyle/>
              <a:p>
                <a:pPr>
                  <a:lnSpc>
                    <a:spcPts val="1484"/>
                  </a:lnSpc>
                </a:pPr>
                <a:r>
                  <a:rPr lang="en-US" b="1" dirty="0">
                    <a:solidFill>
                      <a:srgbClr val="001342"/>
                    </a:solidFill>
                    <a:latin typeface="Trebuchet MS"/>
                    <a:cs typeface="Trebuchet MS"/>
                  </a:rPr>
                  <a:t>Renewable Energy</a:t>
                </a:r>
                <a:endParaRPr dirty="0">
                  <a:solidFill>
                    <a:srgbClr val="001342"/>
                  </a:solidFill>
                  <a:latin typeface="Trebuchet MS"/>
                  <a:cs typeface="Trebuchet MS"/>
                </a:endParaRPr>
              </a:p>
            </p:txBody>
          </p:sp>
        </p:grpSp>
        <p:sp>
          <p:nvSpPr>
            <p:cNvPr id="58" name="object 39">
              <a:extLst>
                <a:ext uri="{FF2B5EF4-FFF2-40B4-BE49-F238E27FC236}">
                  <a16:creationId xmlns:a16="http://schemas.microsoft.com/office/drawing/2014/main" id="{BF037CC3-8BC8-4C50-AC9B-C36AC9BB41BA}"/>
                </a:ext>
              </a:extLst>
            </p:cNvPr>
            <p:cNvSpPr txBox="1"/>
            <p:nvPr/>
          </p:nvSpPr>
          <p:spPr>
            <a:xfrm rot="20807912">
              <a:off x="7635131" y="5333345"/>
              <a:ext cx="2089320" cy="197298"/>
            </a:xfrm>
            <a:prstGeom prst="rect">
              <a:avLst/>
            </a:prstGeom>
          </p:spPr>
          <p:txBody>
            <a:bodyPr vert="horz" wrap="square" lIns="0" tIns="0" rIns="0" bIns="0" rtlCol="0">
              <a:spAutoFit/>
            </a:bodyPr>
            <a:lstStyle/>
            <a:p>
              <a:pPr>
                <a:lnSpc>
                  <a:spcPts val="1484"/>
                </a:lnSpc>
              </a:pPr>
              <a:r>
                <a:rPr lang="en-US" b="1" dirty="0">
                  <a:solidFill>
                    <a:srgbClr val="001342"/>
                  </a:solidFill>
                  <a:latin typeface="Trebuchet MS"/>
                  <a:cs typeface="Trebuchet MS"/>
                </a:rPr>
                <a:t>Renewable Credits</a:t>
              </a:r>
              <a:endParaRPr dirty="0">
                <a:solidFill>
                  <a:srgbClr val="001342"/>
                </a:solidFill>
                <a:latin typeface="Trebuchet MS"/>
                <a:cs typeface="Trebuchet MS"/>
              </a:endParaRPr>
            </a:p>
          </p:txBody>
        </p:sp>
        <p:sp>
          <p:nvSpPr>
            <p:cNvPr id="60" name="TextBox 59">
              <a:extLst>
                <a:ext uri="{FF2B5EF4-FFF2-40B4-BE49-F238E27FC236}">
                  <a16:creationId xmlns:a16="http://schemas.microsoft.com/office/drawing/2014/main" id="{9D440539-BD4F-4406-96C6-434987E59A4F}"/>
                </a:ext>
              </a:extLst>
            </p:cNvPr>
            <p:cNvSpPr txBox="1"/>
            <p:nvPr/>
          </p:nvSpPr>
          <p:spPr>
            <a:xfrm>
              <a:off x="5443214" y="8681914"/>
              <a:ext cx="3011825" cy="631398"/>
            </a:xfrm>
            <a:prstGeom prst="rect">
              <a:avLst/>
            </a:prstGeom>
            <a:noFill/>
          </p:spPr>
          <p:txBody>
            <a:bodyPr wrap="square">
              <a:spAutoFit/>
            </a:bodyPr>
            <a:lstStyle/>
            <a:p>
              <a:r>
                <a:rPr lang="en-US" sz="4000" b="0" spc="82" dirty="0">
                  <a:solidFill>
                    <a:schemeClr val="accent4">
                      <a:lumMod val="60000"/>
                      <a:lumOff val="40000"/>
                    </a:schemeClr>
                  </a:solidFill>
                  <a:latin typeface="+mn-lt"/>
                  <a:cs typeface="Trebuchet MS"/>
                </a:rPr>
                <a:t>Current State</a:t>
              </a:r>
              <a:endParaRPr lang="en-US" sz="4000" dirty="0">
                <a:solidFill>
                  <a:schemeClr val="accent4">
                    <a:lumMod val="60000"/>
                    <a:lumOff val="40000"/>
                  </a:schemeClr>
                </a:solidFill>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txBox="1">
            <a:spLocks noGrp="1"/>
          </p:cNvSpPr>
          <p:nvPr>
            <p:ph type="title"/>
          </p:nvPr>
        </p:nvSpPr>
        <p:spPr>
          <a:xfrm>
            <a:off x="710001" y="392124"/>
            <a:ext cx="15139599" cy="1752179"/>
          </a:xfrm>
          <a:prstGeom prst="rect">
            <a:avLst/>
          </a:prstGeom>
        </p:spPr>
        <p:txBody>
          <a:bodyPr vert="horz" wrap="square" lIns="0" tIns="99473" rIns="0" bIns="0" numCol="1" rtlCol="0" anchor="t" anchorCtr="0" compatLnSpc="1">
            <a:prstTxWarp prst="textNoShape">
              <a:avLst/>
            </a:prstTxWarp>
            <a:spAutoFit/>
          </a:bodyPr>
          <a:lstStyle/>
          <a:p>
            <a:pPr marL="20942">
              <a:spcBef>
                <a:spcPts val="783"/>
              </a:spcBef>
            </a:pPr>
            <a:r>
              <a:rPr sz="6000" spc="181" dirty="0">
                <a:solidFill>
                  <a:srgbClr val="5D266D"/>
                </a:solidFill>
                <a:latin typeface="+mn-lt"/>
                <a:cs typeface="Trebuchet MS"/>
              </a:rPr>
              <a:t>What</a:t>
            </a:r>
            <a:r>
              <a:rPr sz="6000" spc="-140" dirty="0">
                <a:solidFill>
                  <a:srgbClr val="5D266D"/>
                </a:solidFill>
                <a:latin typeface="+mn-lt"/>
                <a:cs typeface="Trebuchet MS"/>
              </a:rPr>
              <a:t> </a:t>
            </a:r>
            <a:r>
              <a:rPr sz="6000" spc="173" dirty="0">
                <a:solidFill>
                  <a:srgbClr val="5D266D"/>
                </a:solidFill>
                <a:latin typeface="+mn-lt"/>
                <a:cs typeface="Trebuchet MS"/>
              </a:rPr>
              <a:t>does</a:t>
            </a:r>
            <a:r>
              <a:rPr sz="6000" spc="-140" dirty="0">
                <a:solidFill>
                  <a:srgbClr val="5D266D"/>
                </a:solidFill>
                <a:latin typeface="+mn-lt"/>
                <a:cs typeface="Trebuchet MS"/>
              </a:rPr>
              <a:t> </a:t>
            </a:r>
            <a:r>
              <a:rPr lang="en-US" sz="6000" dirty="0">
                <a:solidFill>
                  <a:srgbClr val="5D266D"/>
                </a:solidFill>
                <a:latin typeface="+mn-lt"/>
                <a:cs typeface="Trebuchet MS"/>
              </a:rPr>
              <a:t>Carbon Neutral</a:t>
            </a:r>
            <a:r>
              <a:rPr sz="6000" spc="-157" dirty="0">
                <a:solidFill>
                  <a:srgbClr val="5D266D"/>
                </a:solidFill>
                <a:latin typeface="+mn-lt"/>
                <a:cs typeface="Trebuchet MS"/>
              </a:rPr>
              <a:t> </a:t>
            </a:r>
            <a:r>
              <a:rPr sz="6000" spc="124" dirty="0">
                <a:solidFill>
                  <a:srgbClr val="5D266D"/>
                </a:solidFill>
                <a:latin typeface="+mn-lt"/>
                <a:cs typeface="Trebuchet MS"/>
              </a:rPr>
              <a:t>mean?</a:t>
            </a:r>
            <a:endParaRPr sz="6000" dirty="0">
              <a:latin typeface="+mn-lt"/>
              <a:cs typeface="Trebuchet MS"/>
            </a:endParaRPr>
          </a:p>
          <a:p>
            <a:pPr marL="20942">
              <a:spcBef>
                <a:spcPts val="445"/>
              </a:spcBef>
            </a:pPr>
            <a:r>
              <a:rPr sz="4400" b="0" spc="82" dirty="0">
                <a:solidFill>
                  <a:schemeClr val="accent4">
                    <a:lumMod val="60000"/>
                    <a:lumOff val="40000"/>
                  </a:schemeClr>
                </a:solidFill>
                <a:latin typeface="+mn-lt"/>
                <a:cs typeface="Trebuchet MS"/>
              </a:rPr>
              <a:t>Understanding</a:t>
            </a:r>
            <a:r>
              <a:rPr sz="4400" b="0" spc="-58" dirty="0">
                <a:solidFill>
                  <a:schemeClr val="accent4">
                    <a:lumMod val="60000"/>
                    <a:lumOff val="40000"/>
                  </a:schemeClr>
                </a:solidFill>
                <a:latin typeface="+mn-lt"/>
                <a:cs typeface="Trebuchet MS"/>
              </a:rPr>
              <a:t> </a:t>
            </a:r>
            <a:r>
              <a:rPr lang="en-US" sz="4400" b="0" spc="-58" dirty="0">
                <a:solidFill>
                  <a:schemeClr val="accent4">
                    <a:lumMod val="60000"/>
                    <a:lumOff val="40000"/>
                  </a:schemeClr>
                </a:solidFill>
                <a:latin typeface="+mn-lt"/>
                <a:cs typeface="Trebuchet MS"/>
              </a:rPr>
              <a:t>Parker’s C</a:t>
            </a:r>
            <a:r>
              <a:rPr lang="en-US" sz="4400" b="0" dirty="0">
                <a:solidFill>
                  <a:schemeClr val="accent4">
                    <a:lumMod val="60000"/>
                    <a:lumOff val="40000"/>
                  </a:schemeClr>
                </a:solidFill>
                <a:latin typeface="+mn-lt"/>
                <a:cs typeface="Trebuchet MS"/>
              </a:rPr>
              <a:t>arbon Neutral Goal</a:t>
            </a:r>
            <a:endParaRPr sz="4400" dirty="0">
              <a:solidFill>
                <a:schemeClr val="accent4">
                  <a:lumMod val="60000"/>
                  <a:lumOff val="40000"/>
                </a:schemeClr>
              </a:solidFill>
              <a:latin typeface="+mn-lt"/>
              <a:cs typeface="Trebuchet MS"/>
            </a:endParaRPr>
          </a:p>
        </p:txBody>
      </p:sp>
      <p:grpSp>
        <p:nvGrpSpPr>
          <p:cNvPr id="54" name="Group 53">
            <a:extLst>
              <a:ext uri="{FF2B5EF4-FFF2-40B4-BE49-F238E27FC236}">
                <a16:creationId xmlns:a16="http://schemas.microsoft.com/office/drawing/2014/main" id="{92ADD9A1-2E3C-4888-AD65-A08767079DEA}"/>
              </a:ext>
            </a:extLst>
          </p:cNvPr>
          <p:cNvGrpSpPr/>
          <p:nvPr/>
        </p:nvGrpSpPr>
        <p:grpSpPr>
          <a:xfrm>
            <a:off x="4208472" y="3307403"/>
            <a:ext cx="11336328" cy="6420258"/>
            <a:chOff x="2904965" y="3968884"/>
            <a:chExt cx="9598461" cy="5598806"/>
          </a:xfrm>
        </p:grpSpPr>
        <p:grpSp>
          <p:nvGrpSpPr>
            <p:cNvPr id="4" name="Group 3">
              <a:extLst>
                <a:ext uri="{FF2B5EF4-FFF2-40B4-BE49-F238E27FC236}">
                  <a16:creationId xmlns:a16="http://schemas.microsoft.com/office/drawing/2014/main" id="{CB48FE8D-CF73-4517-8539-2480B8720E88}"/>
                </a:ext>
              </a:extLst>
            </p:cNvPr>
            <p:cNvGrpSpPr/>
            <p:nvPr/>
          </p:nvGrpSpPr>
          <p:grpSpPr>
            <a:xfrm>
              <a:off x="2904965" y="3968885"/>
              <a:ext cx="9598461" cy="5598805"/>
              <a:chOff x="2904965" y="3974911"/>
              <a:chExt cx="7613381" cy="4731741"/>
            </a:xfrm>
          </p:grpSpPr>
          <p:grpSp>
            <p:nvGrpSpPr>
              <p:cNvPr id="3" name="Group 2">
                <a:extLst>
                  <a:ext uri="{FF2B5EF4-FFF2-40B4-BE49-F238E27FC236}">
                    <a16:creationId xmlns:a16="http://schemas.microsoft.com/office/drawing/2014/main" id="{194EC22B-844D-4693-A078-B5F1359EE665}"/>
                  </a:ext>
                </a:extLst>
              </p:cNvPr>
              <p:cNvGrpSpPr/>
              <p:nvPr/>
            </p:nvGrpSpPr>
            <p:grpSpPr>
              <a:xfrm>
                <a:off x="2904965" y="3974911"/>
                <a:ext cx="7613381" cy="3751567"/>
                <a:chOff x="2904965" y="3974911"/>
                <a:chExt cx="7613381" cy="3751567"/>
              </a:xfrm>
            </p:grpSpPr>
            <p:sp>
              <p:nvSpPr>
                <p:cNvPr id="13" name="object 10">
                  <a:extLst>
                    <a:ext uri="{FF2B5EF4-FFF2-40B4-BE49-F238E27FC236}">
                      <a16:creationId xmlns:a16="http://schemas.microsoft.com/office/drawing/2014/main" id="{C80D24D7-4069-4D2D-94AC-3B286D437525}"/>
                    </a:ext>
                  </a:extLst>
                </p:cNvPr>
                <p:cNvSpPr/>
                <p:nvPr/>
              </p:nvSpPr>
              <p:spPr>
                <a:xfrm>
                  <a:off x="2904965" y="6126527"/>
                  <a:ext cx="7613381" cy="1599951"/>
                </a:xfrm>
                <a:custGeom>
                  <a:avLst/>
                  <a:gdLst/>
                  <a:ahLst/>
                  <a:cxnLst/>
                  <a:rect l="l" t="t" r="r" b="b"/>
                  <a:pathLst>
                    <a:path w="4617084" h="970279">
                      <a:moveTo>
                        <a:pt x="2849829" y="969975"/>
                      </a:moveTo>
                      <a:lnTo>
                        <a:pt x="2343721" y="394703"/>
                      </a:lnTo>
                      <a:lnTo>
                        <a:pt x="1837613" y="969975"/>
                      </a:lnTo>
                      <a:lnTo>
                        <a:pt x="2849829" y="969975"/>
                      </a:lnTo>
                      <a:close/>
                    </a:path>
                    <a:path w="4617084" h="970279">
                      <a:moveTo>
                        <a:pt x="4616831" y="61722"/>
                      </a:moveTo>
                      <a:lnTo>
                        <a:pt x="4611979" y="37693"/>
                      </a:lnTo>
                      <a:lnTo>
                        <a:pt x="4598759" y="18084"/>
                      </a:lnTo>
                      <a:lnTo>
                        <a:pt x="4579137" y="4851"/>
                      </a:lnTo>
                      <a:lnTo>
                        <a:pt x="4555109" y="0"/>
                      </a:lnTo>
                      <a:lnTo>
                        <a:pt x="61722" y="0"/>
                      </a:lnTo>
                      <a:lnTo>
                        <a:pt x="37693" y="4851"/>
                      </a:lnTo>
                      <a:lnTo>
                        <a:pt x="18084" y="18084"/>
                      </a:lnTo>
                      <a:lnTo>
                        <a:pt x="4851" y="37693"/>
                      </a:lnTo>
                      <a:lnTo>
                        <a:pt x="0" y="61722"/>
                      </a:lnTo>
                      <a:lnTo>
                        <a:pt x="0" y="308635"/>
                      </a:lnTo>
                      <a:lnTo>
                        <a:pt x="4851" y="332651"/>
                      </a:lnTo>
                      <a:lnTo>
                        <a:pt x="18084" y="352272"/>
                      </a:lnTo>
                      <a:lnTo>
                        <a:pt x="37693" y="365506"/>
                      </a:lnTo>
                      <a:lnTo>
                        <a:pt x="61722" y="370357"/>
                      </a:lnTo>
                      <a:lnTo>
                        <a:pt x="4555109" y="370357"/>
                      </a:lnTo>
                      <a:lnTo>
                        <a:pt x="4579137" y="365506"/>
                      </a:lnTo>
                      <a:lnTo>
                        <a:pt x="4598759" y="352272"/>
                      </a:lnTo>
                      <a:lnTo>
                        <a:pt x="4611979" y="332651"/>
                      </a:lnTo>
                      <a:lnTo>
                        <a:pt x="4616831" y="308635"/>
                      </a:lnTo>
                      <a:lnTo>
                        <a:pt x="4616831" y="61722"/>
                      </a:lnTo>
                      <a:close/>
                    </a:path>
                  </a:pathLst>
                </a:custGeom>
                <a:solidFill>
                  <a:schemeClr val="accent4">
                    <a:lumMod val="60000"/>
                    <a:lumOff val="40000"/>
                  </a:schemeClr>
                </a:solidFill>
              </p:spPr>
              <p:txBody>
                <a:bodyPr wrap="square" lIns="0" tIns="0" rIns="0" bIns="0" rtlCol="0"/>
                <a:lstStyle/>
                <a:p>
                  <a:endParaRPr sz="2968" dirty="0"/>
                </a:p>
              </p:txBody>
            </p:sp>
            <p:sp>
              <p:nvSpPr>
                <p:cNvPr id="2" name="Rectangle 1">
                  <a:extLst>
                    <a:ext uri="{FF2B5EF4-FFF2-40B4-BE49-F238E27FC236}">
                      <a16:creationId xmlns:a16="http://schemas.microsoft.com/office/drawing/2014/main" id="{78B4AFC9-5EF1-4664-B657-2687E889B3C5}"/>
                    </a:ext>
                  </a:extLst>
                </p:cNvPr>
                <p:cNvSpPr/>
                <p:nvPr/>
              </p:nvSpPr>
              <p:spPr bwMode="auto">
                <a:xfrm>
                  <a:off x="2933700" y="4743450"/>
                  <a:ext cx="1885950" cy="1276350"/>
                </a:xfrm>
                <a:prstGeom prst="rect">
                  <a:avLst/>
                </a:prstGeom>
                <a:solidFill>
                  <a:srgbClr val="001342"/>
                </a:solidFill>
                <a:ln w="9525" cap="flat" cmpd="sng" algn="ctr">
                  <a:solidFill>
                    <a:srgbClr val="001342"/>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dirty="0">
                      <a:ln>
                        <a:noFill/>
                      </a:ln>
                      <a:solidFill>
                        <a:schemeClr val="bg1"/>
                      </a:solidFill>
                      <a:effectLst/>
                    </a:rPr>
                    <a:t>Scope II Emissions</a:t>
                  </a:r>
                </a:p>
              </p:txBody>
            </p:sp>
            <p:sp>
              <p:nvSpPr>
                <p:cNvPr id="22" name="Rectangle 21">
                  <a:extLst>
                    <a:ext uri="{FF2B5EF4-FFF2-40B4-BE49-F238E27FC236}">
                      <a16:creationId xmlns:a16="http://schemas.microsoft.com/office/drawing/2014/main" id="{6D9F7299-4ECD-4339-A6E0-0F52F5285517}"/>
                    </a:ext>
                  </a:extLst>
                </p:cNvPr>
                <p:cNvSpPr/>
                <p:nvPr/>
              </p:nvSpPr>
              <p:spPr bwMode="auto">
                <a:xfrm>
                  <a:off x="2952750" y="4007796"/>
                  <a:ext cx="1885950" cy="640404"/>
                </a:xfrm>
                <a:prstGeom prst="rect">
                  <a:avLst/>
                </a:prstGeom>
                <a:solidFill>
                  <a:srgbClr val="645950"/>
                </a:solidFill>
                <a:ln w="9525" cap="flat" cmpd="sng" algn="ctr">
                  <a:solidFill>
                    <a:srgbClr val="64595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dirty="0">
                      <a:ln>
                        <a:noFill/>
                      </a:ln>
                      <a:solidFill>
                        <a:schemeClr val="bg1"/>
                      </a:solidFill>
                      <a:effectLst/>
                    </a:rPr>
                    <a:t>Scope I Emissions</a:t>
                  </a:r>
                </a:p>
              </p:txBody>
            </p:sp>
            <p:sp>
              <p:nvSpPr>
                <p:cNvPr id="23" name="Rectangle 22">
                  <a:extLst>
                    <a:ext uri="{FF2B5EF4-FFF2-40B4-BE49-F238E27FC236}">
                      <a16:creationId xmlns:a16="http://schemas.microsoft.com/office/drawing/2014/main" id="{C5AB1E8C-C7CD-4657-8172-574C9FDBF2B8}"/>
                    </a:ext>
                  </a:extLst>
                </p:cNvPr>
                <p:cNvSpPr/>
                <p:nvPr/>
              </p:nvSpPr>
              <p:spPr bwMode="auto">
                <a:xfrm>
                  <a:off x="8534400" y="3974911"/>
                  <a:ext cx="1885950" cy="1397189"/>
                </a:xfrm>
                <a:prstGeom prst="rect">
                  <a:avLst/>
                </a:prstGeom>
                <a:solidFill>
                  <a:srgbClr val="FCB12D"/>
                </a:solidFill>
                <a:ln w="9525" cap="flat" cmpd="sng" algn="ctr">
                  <a:solidFill>
                    <a:srgbClr val="FCB12D"/>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dirty="0">
                      <a:ln>
                        <a:noFill/>
                      </a:ln>
                      <a:effectLst/>
                      <a:latin typeface="Arial" panose="020B0604020202020204" pitchFamily="34" charset="0"/>
                      <a:cs typeface="Arial" panose="020B0604020202020204" pitchFamily="34" charset="0"/>
                    </a:rPr>
                    <a:t>Renewable Energy Credits (RECs)</a:t>
                  </a:r>
                </a:p>
              </p:txBody>
            </p:sp>
            <p:sp>
              <p:nvSpPr>
                <p:cNvPr id="24" name="Rectangle 23">
                  <a:extLst>
                    <a:ext uri="{FF2B5EF4-FFF2-40B4-BE49-F238E27FC236}">
                      <a16:creationId xmlns:a16="http://schemas.microsoft.com/office/drawing/2014/main" id="{73048C24-90D7-42FC-AE9B-8D6BE8AB4A8E}"/>
                    </a:ext>
                  </a:extLst>
                </p:cNvPr>
                <p:cNvSpPr/>
                <p:nvPr/>
              </p:nvSpPr>
              <p:spPr bwMode="auto">
                <a:xfrm>
                  <a:off x="8534400" y="5467350"/>
                  <a:ext cx="1885950" cy="533400"/>
                </a:xfrm>
                <a:prstGeom prst="rect">
                  <a:avLst/>
                </a:prstGeom>
                <a:solidFill>
                  <a:srgbClr val="00CC66"/>
                </a:solidFill>
                <a:ln w="9525" cap="flat" cmpd="sng" algn="ctr">
                  <a:solidFill>
                    <a:srgbClr val="00CC66"/>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dirty="0">
                      <a:ln>
                        <a:noFill/>
                      </a:ln>
                      <a:effectLst/>
                    </a:rPr>
                    <a:t>Renewable Energy</a:t>
                  </a:r>
                </a:p>
              </p:txBody>
            </p:sp>
          </p:grpSp>
          <p:sp>
            <p:nvSpPr>
              <p:cNvPr id="26" name="TextBox 25">
                <a:extLst>
                  <a:ext uri="{FF2B5EF4-FFF2-40B4-BE49-F238E27FC236}">
                    <a16:creationId xmlns:a16="http://schemas.microsoft.com/office/drawing/2014/main" id="{DF96479D-CCBE-4424-A6D2-69A5E146CBD8}"/>
                  </a:ext>
                </a:extLst>
              </p:cNvPr>
              <p:cNvSpPr txBox="1"/>
              <p:nvPr/>
            </p:nvSpPr>
            <p:spPr>
              <a:xfrm>
                <a:off x="5756790" y="7998766"/>
                <a:ext cx="3757612" cy="707886"/>
              </a:xfrm>
              <a:prstGeom prst="rect">
                <a:avLst/>
              </a:prstGeom>
              <a:noFill/>
            </p:spPr>
            <p:txBody>
              <a:bodyPr wrap="square">
                <a:spAutoFit/>
              </a:bodyPr>
              <a:lstStyle/>
              <a:p>
                <a:r>
                  <a:rPr lang="en-US" sz="4000" b="0" spc="82" dirty="0">
                    <a:solidFill>
                      <a:schemeClr val="accent4">
                        <a:lumMod val="60000"/>
                        <a:lumOff val="40000"/>
                      </a:schemeClr>
                    </a:solidFill>
                    <a:latin typeface="+mn-lt"/>
                    <a:cs typeface="Trebuchet MS"/>
                  </a:rPr>
                  <a:t>Future State</a:t>
                </a:r>
                <a:endParaRPr lang="en-US" sz="4000" dirty="0">
                  <a:solidFill>
                    <a:schemeClr val="accent4">
                      <a:lumMod val="60000"/>
                      <a:lumOff val="40000"/>
                    </a:schemeClr>
                  </a:solidFill>
                </a:endParaRPr>
              </a:p>
            </p:txBody>
          </p:sp>
        </p:grpSp>
        <p:sp>
          <p:nvSpPr>
            <p:cNvPr id="7" name="TextBox 6">
              <a:extLst>
                <a:ext uri="{FF2B5EF4-FFF2-40B4-BE49-F238E27FC236}">
                  <a16:creationId xmlns:a16="http://schemas.microsoft.com/office/drawing/2014/main" id="{DDC6CA15-E98F-4E35-BFF9-29B0946BA24D}"/>
                </a:ext>
              </a:extLst>
            </p:cNvPr>
            <p:cNvSpPr txBox="1"/>
            <p:nvPr/>
          </p:nvSpPr>
          <p:spPr>
            <a:xfrm>
              <a:off x="5447489" y="4922195"/>
              <a:ext cx="1595336" cy="646331"/>
            </a:xfrm>
            <a:prstGeom prst="rect">
              <a:avLst/>
            </a:prstGeom>
            <a:solidFill>
              <a:schemeClr val="bg1"/>
            </a:solidFill>
          </p:spPr>
          <p:txBody>
            <a:bodyPr wrap="square" rtlCol="0">
              <a:spAutoFit/>
            </a:bodyPr>
            <a:lstStyle/>
            <a:p>
              <a:pPr algn="ctr"/>
              <a:r>
                <a:rPr lang="en-US" b="1" dirty="0">
                  <a:solidFill>
                    <a:srgbClr val="001342"/>
                  </a:solidFill>
                </a:rPr>
                <a:t>Shrink Footprint</a:t>
              </a:r>
            </a:p>
          </p:txBody>
        </p:sp>
        <p:cxnSp>
          <p:nvCxnSpPr>
            <p:cNvPr id="27" name="Straight Arrow Connector 26">
              <a:extLst>
                <a:ext uri="{FF2B5EF4-FFF2-40B4-BE49-F238E27FC236}">
                  <a16:creationId xmlns:a16="http://schemas.microsoft.com/office/drawing/2014/main" id="{9F835204-87FD-45E4-915A-7DA8CDA4A3C3}"/>
                </a:ext>
              </a:extLst>
            </p:cNvPr>
            <p:cNvCxnSpPr/>
            <p:nvPr/>
          </p:nvCxnSpPr>
          <p:spPr bwMode="auto">
            <a:xfrm flipV="1">
              <a:off x="6206247" y="5642042"/>
              <a:ext cx="0" cy="739302"/>
            </a:xfrm>
            <a:prstGeom prst="straightConnector1">
              <a:avLst/>
            </a:prstGeom>
            <a:solidFill>
              <a:schemeClr val="accent1"/>
            </a:solidFill>
            <a:ln w="50800" cap="flat" cmpd="sng" algn="ctr">
              <a:solidFill>
                <a:schemeClr val="accent4">
                  <a:lumMod val="60000"/>
                  <a:lumOff val="40000"/>
                </a:schemeClr>
              </a:solidFill>
              <a:prstDash val="solid"/>
              <a:round/>
              <a:headEnd type="none" w="med" len="med"/>
              <a:tailEnd type="triangle" w="lg" len="lg"/>
            </a:ln>
            <a:effectLst/>
          </p:spPr>
        </p:cxnSp>
        <p:cxnSp>
          <p:nvCxnSpPr>
            <p:cNvPr id="33" name="Straight Arrow Connector 32">
              <a:extLst>
                <a:ext uri="{FF2B5EF4-FFF2-40B4-BE49-F238E27FC236}">
                  <a16:creationId xmlns:a16="http://schemas.microsoft.com/office/drawing/2014/main" id="{B2D0F035-38A4-495A-811C-DFC9599E5923}"/>
                </a:ext>
              </a:extLst>
            </p:cNvPr>
            <p:cNvCxnSpPr>
              <a:cxnSpLocks/>
            </p:cNvCxnSpPr>
            <p:nvPr/>
          </p:nvCxnSpPr>
          <p:spPr bwMode="auto">
            <a:xfrm>
              <a:off x="6183549" y="3968884"/>
              <a:ext cx="0" cy="852792"/>
            </a:xfrm>
            <a:prstGeom prst="straightConnector1">
              <a:avLst/>
            </a:prstGeom>
            <a:solidFill>
              <a:schemeClr val="accent1"/>
            </a:solidFill>
            <a:ln w="50800" cap="flat" cmpd="sng" algn="ctr">
              <a:solidFill>
                <a:schemeClr val="accent4">
                  <a:lumMod val="60000"/>
                  <a:lumOff val="40000"/>
                </a:schemeClr>
              </a:solidFill>
              <a:prstDash val="solid"/>
              <a:round/>
              <a:headEnd type="none" w="med" len="med"/>
              <a:tailEnd type="triangle" w="lg" len="lg"/>
            </a:ln>
            <a:effectLst/>
          </p:spPr>
        </p:cxnSp>
        <p:cxnSp>
          <p:nvCxnSpPr>
            <p:cNvPr id="32" name="Straight Connector 31">
              <a:extLst>
                <a:ext uri="{FF2B5EF4-FFF2-40B4-BE49-F238E27FC236}">
                  <a16:creationId xmlns:a16="http://schemas.microsoft.com/office/drawing/2014/main" id="{6F675C1C-1534-4590-BFAC-B0CF9E16455E}"/>
                </a:ext>
              </a:extLst>
            </p:cNvPr>
            <p:cNvCxnSpPr/>
            <p:nvPr/>
          </p:nvCxnSpPr>
          <p:spPr bwMode="auto">
            <a:xfrm>
              <a:off x="5894962" y="3988340"/>
              <a:ext cx="583660" cy="0"/>
            </a:xfrm>
            <a:prstGeom prst="line">
              <a:avLst/>
            </a:prstGeom>
            <a:solidFill>
              <a:schemeClr val="accent1"/>
            </a:solidFill>
            <a:ln w="50800" cap="flat" cmpd="sng" algn="ctr">
              <a:solidFill>
                <a:schemeClr val="accent4">
                  <a:lumMod val="60000"/>
                  <a:lumOff val="40000"/>
                </a:schemeClr>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96831985-8212-4449-AD2B-473C5FB98A49}"/>
                </a:ext>
              </a:extLst>
            </p:cNvPr>
            <p:cNvCxnSpPr/>
            <p:nvPr/>
          </p:nvCxnSpPr>
          <p:spPr bwMode="auto">
            <a:xfrm>
              <a:off x="5911174" y="6378102"/>
              <a:ext cx="583660" cy="0"/>
            </a:xfrm>
            <a:prstGeom prst="line">
              <a:avLst/>
            </a:prstGeom>
            <a:solidFill>
              <a:schemeClr val="accent1"/>
            </a:solidFill>
            <a:ln w="50800" cap="flat" cmpd="sng" algn="ctr">
              <a:solidFill>
                <a:schemeClr val="accent4">
                  <a:lumMod val="60000"/>
                  <a:lumOff val="40000"/>
                </a:schemeClr>
              </a:solidFill>
              <a:prstDash val="solid"/>
              <a:round/>
              <a:headEnd type="none" w="med" len="med"/>
              <a:tailEnd type="none" w="med" len="med"/>
            </a:ln>
            <a:effectLst/>
          </p:spPr>
        </p:cxnSp>
        <p:sp>
          <p:nvSpPr>
            <p:cNvPr id="47" name="TextBox 46">
              <a:extLst>
                <a:ext uri="{FF2B5EF4-FFF2-40B4-BE49-F238E27FC236}">
                  <a16:creationId xmlns:a16="http://schemas.microsoft.com/office/drawing/2014/main" id="{1D4AE159-D25E-4E09-A4D7-4F9CA4129101}"/>
                </a:ext>
              </a:extLst>
            </p:cNvPr>
            <p:cNvSpPr txBox="1"/>
            <p:nvPr/>
          </p:nvSpPr>
          <p:spPr>
            <a:xfrm>
              <a:off x="8420910" y="4918952"/>
              <a:ext cx="1595336" cy="646331"/>
            </a:xfrm>
            <a:prstGeom prst="rect">
              <a:avLst/>
            </a:prstGeom>
            <a:solidFill>
              <a:schemeClr val="bg1"/>
            </a:solidFill>
          </p:spPr>
          <p:txBody>
            <a:bodyPr wrap="square" rtlCol="0">
              <a:spAutoFit/>
            </a:bodyPr>
            <a:lstStyle/>
            <a:p>
              <a:pPr algn="ctr"/>
              <a:r>
                <a:rPr lang="en-US" b="1" dirty="0">
                  <a:solidFill>
                    <a:srgbClr val="001342"/>
                  </a:solidFill>
                </a:rPr>
                <a:t>Increase Renewables</a:t>
              </a:r>
            </a:p>
          </p:txBody>
        </p:sp>
        <p:cxnSp>
          <p:nvCxnSpPr>
            <p:cNvPr id="48" name="Straight Arrow Connector 47">
              <a:extLst>
                <a:ext uri="{FF2B5EF4-FFF2-40B4-BE49-F238E27FC236}">
                  <a16:creationId xmlns:a16="http://schemas.microsoft.com/office/drawing/2014/main" id="{48268521-3870-4260-A198-31CF1CC7BC74}"/>
                </a:ext>
              </a:extLst>
            </p:cNvPr>
            <p:cNvCxnSpPr>
              <a:cxnSpLocks/>
            </p:cNvCxnSpPr>
            <p:nvPr/>
          </p:nvCxnSpPr>
          <p:spPr bwMode="auto">
            <a:xfrm flipV="1">
              <a:off x="9179668" y="3988340"/>
              <a:ext cx="0" cy="852791"/>
            </a:xfrm>
            <a:prstGeom prst="straightConnector1">
              <a:avLst/>
            </a:prstGeom>
            <a:solidFill>
              <a:schemeClr val="accent1"/>
            </a:solidFill>
            <a:ln w="50800" cap="flat" cmpd="sng" algn="ctr">
              <a:solidFill>
                <a:schemeClr val="accent4">
                  <a:lumMod val="60000"/>
                  <a:lumOff val="40000"/>
                </a:schemeClr>
              </a:solidFill>
              <a:prstDash val="solid"/>
              <a:round/>
              <a:headEnd type="none" w="med" len="med"/>
              <a:tailEnd type="triangle" w="lg" len="lg"/>
            </a:ln>
            <a:effectLst/>
          </p:spPr>
        </p:cxnSp>
        <p:cxnSp>
          <p:nvCxnSpPr>
            <p:cNvPr id="49" name="Straight Arrow Connector 48">
              <a:extLst>
                <a:ext uri="{FF2B5EF4-FFF2-40B4-BE49-F238E27FC236}">
                  <a16:creationId xmlns:a16="http://schemas.microsoft.com/office/drawing/2014/main" id="{F33367E9-B322-4355-8936-0EF3C3A336A4}"/>
                </a:ext>
              </a:extLst>
            </p:cNvPr>
            <p:cNvCxnSpPr>
              <a:cxnSpLocks/>
            </p:cNvCxnSpPr>
            <p:nvPr/>
          </p:nvCxnSpPr>
          <p:spPr bwMode="auto">
            <a:xfrm>
              <a:off x="9215336" y="5580433"/>
              <a:ext cx="0" cy="852792"/>
            </a:xfrm>
            <a:prstGeom prst="straightConnector1">
              <a:avLst/>
            </a:prstGeom>
            <a:solidFill>
              <a:schemeClr val="accent1"/>
            </a:solidFill>
            <a:ln w="50800" cap="flat" cmpd="sng" algn="ctr">
              <a:solidFill>
                <a:schemeClr val="accent4">
                  <a:lumMod val="60000"/>
                  <a:lumOff val="40000"/>
                </a:schemeClr>
              </a:solidFill>
              <a:prstDash val="solid"/>
              <a:round/>
              <a:headEnd type="none" w="med" len="med"/>
              <a:tailEnd type="triangle" w="lg" len="lg"/>
            </a:ln>
            <a:effectLst/>
          </p:spPr>
        </p:cxnSp>
        <p:cxnSp>
          <p:nvCxnSpPr>
            <p:cNvPr id="50" name="Straight Connector 49">
              <a:extLst>
                <a:ext uri="{FF2B5EF4-FFF2-40B4-BE49-F238E27FC236}">
                  <a16:creationId xmlns:a16="http://schemas.microsoft.com/office/drawing/2014/main" id="{F4058D5B-6A3D-4AA9-BDB4-5360D8F8EB29}"/>
                </a:ext>
              </a:extLst>
            </p:cNvPr>
            <p:cNvCxnSpPr/>
            <p:nvPr/>
          </p:nvCxnSpPr>
          <p:spPr bwMode="auto">
            <a:xfrm>
              <a:off x="8926749" y="5599889"/>
              <a:ext cx="583660" cy="0"/>
            </a:xfrm>
            <a:prstGeom prst="line">
              <a:avLst/>
            </a:prstGeom>
            <a:solidFill>
              <a:schemeClr val="accent1"/>
            </a:solidFill>
            <a:ln w="50800" cap="flat" cmpd="sng" algn="ctr">
              <a:solidFill>
                <a:schemeClr val="accent4">
                  <a:lumMod val="60000"/>
                  <a:lumOff val="40000"/>
                </a:schemeClr>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1242D5B8-F2E3-48BA-B066-103B88F208EF}"/>
                </a:ext>
              </a:extLst>
            </p:cNvPr>
            <p:cNvCxnSpPr>
              <a:cxnSpLocks/>
            </p:cNvCxnSpPr>
            <p:nvPr/>
          </p:nvCxnSpPr>
          <p:spPr bwMode="auto">
            <a:xfrm>
              <a:off x="8884595" y="4837889"/>
              <a:ext cx="583660" cy="0"/>
            </a:xfrm>
            <a:prstGeom prst="line">
              <a:avLst/>
            </a:prstGeom>
            <a:solidFill>
              <a:schemeClr val="accent1"/>
            </a:solidFill>
            <a:ln w="50800" cap="flat" cmpd="sng" algn="ctr">
              <a:solidFill>
                <a:schemeClr val="accent4">
                  <a:lumMod val="60000"/>
                  <a:lumOff val="40000"/>
                </a:schemeClr>
              </a:solidFill>
              <a:prstDash val="solid"/>
              <a:round/>
              <a:headEnd type="none" w="med" len="med"/>
              <a:tailEnd type="none" w="med" len="med"/>
            </a:ln>
            <a:effectLst/>
          </p:spPr>
        </p:cxnSp>
      </p:grpSp>
      <p:sp>
        <p:nvSpPr>
          <p:cNvPr id="57" name="TextBox 56">
            <a:extLst>
              <a:ext uri="{FF2B5EF4-FFF2-40B4-BE49-F238E27FC236}">
                <a16:creationId xmlns:a16="http://schemas.microsoft.com/office/drawing/2014/main" id="{C047B7CA-EA59-406D-8742-F8A80BFE4DC5}"/>
              </a:ext>
            </a:extLst>
          </p:cNvPr>
          <p:cNvSpPr txBox="1"/>
          <p:nvPr/>
        </p:nvSpPr>
        <p:spPr>
          <a:xfrm>
            <a:off x="8326878" y="6361889"/>
            <a:ext cx="3696510" cy="584775"/>
          </a:xfrm>
          <a:prstGeom prst="rect">
            <a:avLst/>
          </a:prstGeom>
          <a:noFill/>
        </p:spPr>
        <p:txBody>
          <a:bodyPr wrap="square" rtlCol="0">
            <a:spAutoFit/>
          </a:bodyPr>
          <a:lstStyle/>
          <a:p>
            <a:r>
              <a:rPr lang="en-US" sz="3200" b="1" dirty="0">
                <a:solidFill>
                  <a:schemeClr val="bg1"/>
                </a:solidFill>
              </a:rPr>
              <a:t>Carbon Neutral </a:t>
            </a:r>
          </a:p>
        </p:txBody>
      </p:sp>
    </p:spTree>
    <p:extLst>
      <p:ext uri="{BB962C8B-B14F-4D97-AF65-F5344CB8AC3E}">
        <p14:creationId xmlns:p14="http://schemas.microsoft.com/office/powerpoint/2010/main" val="14322428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02DE9AA-DE47-41ED-9CBA-0BCCDC2B596D}"/>
              </a:ext>
            </a:extLst>
          </p:cNvPr>
          <p:cNvPicPr>
            <a:picLocks noChangeAspect="1"/>
          </p:cNvPicPr>
          <p:nvPr/>
        </p:nvPicPr>
        <p:blipFill>
          <a:blip r:embed="rId3"/>
          <a:stretch>
            <a:fillRect/>
          </a:stretch>
        </p:blipFill>
        <p:spPr>
          <a:xfrm>
            <a:off x="10005785" y="1077686"/>
            <a:ext cx="9761473" cy="8360229"/>
          </a:xfrm>
          <a:prstGeom prst="rect">
            <a:avLst/>
          </a:prstGeom>
        </p:spPr>
      </p:pic>
      <p:sp>
        <p:nvSpPr>
          <p:cNvPr id="3" name="Content Placeholder 2">
            <a:extLst>
              <a:ext uri="{FF2B5EF4-FFF2-40B4-BE49-F238E27FC236}">
                <a16:creationId xmlns:a16="http://schemas.microsoft.com/office/drawing/2014/main" id="{49FC2A90-94F7-4A07-9933-4FD5F62F8530}"/>
              </a:ext>
            </a:extLst>
          </p:cNvPr>
          <p:cNvSpPr>
            <a:spLocks noGrp="1"/>
          </p:cNvSpPr>
          <p:nvPr>
            <p:ph idx="1"/>
          </p:nvPr>
        </p:nvSpPr>
        <p:spPr>
          <a:xfrm>
            <a:off x="983271" y="1675974"/>
            <a:ext cx="9205757" cy="5770706"/>
          </a:xfrm>
        </p:spPr>
        <p:txBody>
          <a:bodyPr/>
          <a:lstStyle/>
          <a:p>
            <a:pPr marL="0" indent="0">
              <a:buNone/>
            </a:pPr>
            <a:r>
              <a:rPr lang="en-US" sz="4617" b="1" dirty="0">
                <a:solidFill>
                  <a:srgbClr val="001342"/>
                </a:solidFill>
              </a:rPr>
              <a:t>Greenhouse Gas (GHGs)</a:t>
            </a:r>
          </a:p>
          <a:p>
            <a:pPr lvl="1"/>
            <a:r>
              <a:rPr lang="en-US" sz="3600" dirty="0">
                <a:solidFill>
                  <a:schemeClr val="accent2">
                    <a:lumMod val="50000"/>
                  </a:schemeClr>
                </a:solidFill>
              </a:rPr>
              <a:t>Carbon Dioxide</a:t>
            </a:r>
          </a:p>
          <a:p>
            <a:pPr lvl="1"/>
            <a:r>
              <a:rPr lang="en-US" sz="3600" dirty="0">
                <a:solidFill>
                  <a:schemeClr val="accent2">
                    <a:lumMod val="50000"/>
                  </a:schemeClr>
                </a:solidFill>
              </a:rPr>
              <a:t>Methane</a:t>
            </a:r>
          </a:p>
          <a:p>
            <a:pPr lvl="1"/>
            <a:r>
              <a:rPr lang="en-US" sz="3600" dirty="0">
                <a:solidFill>
                  <a:schemeClr val="accent2">
                    <a:lumMod val="50000"/>
                  </a:schemeClr>
                </a:solidFill>
              </a:rPr>
              <a:t>Nitrous Oxide</a:t>
            </a:r>
          </a:p>
          <a:p>
            <a:pPr lvl="1"/>
            <a:r>
              <a:rPr lang="en-US" sz="3600" dirty="0">
                <a:solidFill>
                  <a:schemeClr val="accent2">
                    <a:lumMod val="50000"/>
                  </a:schemeClr>
                </a:solidFill>
              </a:rPr>
              <a:t>Fluorinated Gases</a:t>
            </a:r>
          </a:p>
          <a:p>
            <a:endParaRPr lang="en-US" sz="3600" dirty="0"/>
          </a:p>
          <a:p>
            <a:pPr marL="0" indent="0">
              <a:buNone/>
            </a:pPr>
            <a:r>
              <a:rPr lang="en-US" sz="4617" b="1" dirty="0">
                <a:solidFill>
                  <a:srgbClr val="001342"/>
                </a:solidFill>
              </a:rPr>
              <a:t>CO</a:t>
            </a:r>
            <a:r>
              <a:rPr lang="en-US" sz="4617" b="1" baseline="-25000" dirty="0">
                <a:solidFill>
                  <a:srgbClr val="001342"/>
                </a:solidFill>
              </a:rPr>
              <a:t>2</a:t>
            </a:r>
            <a:r>
              <a:rPr lang="en-US" sz="4617" b="1" dirty="0">
                <a:solidFill>
                  <a:srgbClr val="001342"/>
                </a:solidFill>
              </a:rPr>
              <a:t> Equivalent</a:t>
            </a:r>
          </a:p>
          <a:p>
            <a:pPr lvl="1"/>
            <a:r>
              <a:rPr lang="en-US" sz="3600" dirty="0">
                <a:solidFill>
                  <a:schemeClr val="accent2">
                    <a:lumMod val="50000"/>
                  </a:schemeClr>
                </a:solidFill>
              </a:rPr>
              <a:t>Converting all gases to equivalent amounts of CO</a:t>
            </a:r>
            <a:r>
              <a:rPr lang="en-US" sz="3600" baseline="-25000" dirty="0">
                <a:solidFill>
                  <a:schemeClr val="accent2">
                    <a:lumMod val="50000"/>
                  </a:schemeClr>
                </a:solidFill>
              </a:rPr>
              <a:t>2</a:t>
            </a:r>
            <a:r>
              <a:rPr lang="en-US" sz="3600" dirty="0">
                <a:solidFill>
                  <a:schemeClr val="accent2">
                    <a:lumMod val="50000"/>
                  </a:schemeClr>
                </a:solidFill>
              </a:rPr>
              <a:t> emissions</a:t>
            </a:r>
          </a:p>
          <a:p>
            <a:pPr marL="753923" lvl="1" indent="0">
              <a:buNone/>
            </a:pPr>
            <a:endParaRPr lang="en-US" sz="3600" dirty="0">
              <a:solidFill>
                <a:srgbClr val="669900"/>
              </a:solidFill>
            </a:endParaRPr>
          </a:p>
          <a:p>
            <a:endParaRPr lang="en-US" sz="3958" dirty="0"/>
          </a:p>
        </p:txBody>
      </p:sp>
      <p:sp>
        <p:nvSpPr>
          <p:cNvPr id="4" name="Slide Number Placeholder 3">
            <a:extLst>
              <a:ext uri="{FF2B5EF4-FFF2-40B4-BE49-F238E27FC236}">
                <a16:creationId xmlns:a16="http://schemas.microsoft.com/office/drawing/2014/main" id="{8BA468AC-5B87-43F3-A185-EC9521E2F657}"/>
              </a:ext>
            </a:extLst>
          </p:cNvPr>
          <p:cNvSpPr>
            <a:spLocks noGrp="1"/>
          </p:cNvSpPr>
          <p:nvPr>
            <p:ph type="sldNum" sz="quarter" idx="10"/>
          </p:nvPr>
        </p:nvSpPr>
        <p:spPr/>
        <p:txBody>
          <a:bodyPr/>
          <a:lstStyle/>
          <a:p>
            <a:pPr defTabSz="1507846" eaLnBrk="0" hangingPunct="0">
              <a:defRPr/>
            </a:pPr>
            <a:fld id="{1E566A53-BECC-408F-8B7D-9BCF5312E970}" type="slidenum">
              <a:rPr lang="en-US">
                <a:solidFill>
                  <a:srgbClr val="000000"/>
                </a:solidFill>
                <a:latin typeface="Arial"/>
              </a:rPr>
              <a:pPr defTabSz="1507846" eaLnBrk="0" hangingPunct="0">
                <a:defRPr/>
              </a:pPr>
              <a:t>8</a:t>
            </a:fld>
            <a:endParaRPr lang="en-US" dirty="0">
              <a:solidFill>
                <a:srgbClr val="000000"/>
              </a:solidFill>
              <a:latin typeface="Arial"/>
            </a:endParaRPr>
          </a:p>
        </p:txBody>
      </p:sp>
      <p:sp>
        <p:nvSpPr>
          <p:cNvPr id="5" name="TextBox 4">
            <a:extLst>
              <a:ext uri="{FF2B5EF4-FFF2-40B4-BE49-F238E27FC236}">
                <a16:creationId xmlns:a16="http://schemas.microsoft.com/office/drawing/2014/main" id="{96CF5385-8583-46EE-9E35-AF92EBF089A1}"/>
              </a:ext>
            </a:extLst>
          </p:cNvPr>
          <p:cNvSpPr txBox="1"/>
          <p:nvPr/>
        </p:nvSpPr>
        <p:spPr>
          <a:xfrm>
            <a:off x="3047026" y="9589563"/>
            <a:ext cx="13261964" cy="802848"/>
          </a:xfrm>
          <a:prstGeom prst="rect">
            <a:avLst/>
          </a:prstGeom>
          <a:solidFill>
            <a:srgbClr val="001342"/>
          </a:solidFill>
          <a:ln>
            <a:noFill/>
          </a:ln>
        </p:spPr>
        <p:txBody>
          <a:bodyPr wrap="none" rtlCol="0">
            <a:spAutoFit/>
          </a:bodyPr>
          <a:lstStyle/>
          <a:p>
            <a:pPr defTabSz="1507846" eaLnBrk="0" fontAlgn="base" hangingPunct="0">
              <a:spcBef>
                <a:spcPct val="0"/>
              </a:spcBef>
              <a:spcAft>
                <a:spcPct val="0"/>
              </a:spcAft>
              <a:defRPr/>
            </a:pPr>
            <a:r>
              <a:rPr lang="en-US" sz="4617" b="1" dirty="0">
                <a:solidFill>
                  <a:schemeClr val="bg1"/>
                </a:solidFill>
                <a:latin typeface="Arial"/>
              </a:rPr>
              <a:t>Parker: GHGs = CO</a:t>
            </a:r>
            <a:r>
              <a:rPr lang="en-US" sz="4617" b="1" baseline="-25000" dirty="0">
                <a:solidFill>
                  <a:schemeClr val="bg1"/>
                </a:solidFill>
                <a:latin typeface="Arial"/>
              </a:rPr>
              <a:t>2</a:t>
            </a:r>
            <a:r>
              <a:rPr lang="en-US" sz="4617" b="1" dirty="0">
                <a:solidFill>
                  <a:schemeClr val="bg1"/>
                </a:solidFill>
                <a:latin typeface="Arial"/>
              </a:rPr>
              <a:t> = CO</a:t>
            </a:r>
            <a:r>
              <a:rPr lang="en-US" sz="4617" b="1" baseline="-25000" dirty="0">
                <a:solidFill>
                  <a:schemeClr val="bg1"/>
                </a:solidFill>
                <a:latin typeface="Arial"/>
              </a:rPr>
              <a:t>2</a:t>
            </a:r>
            <a:r>
              <a:rPr lang="en-US" sz="4617" b="1" dirty="0">
                <a:solidFill>
                  <a:schemeClr val="bg1"/>
                </a:solidFill>
                <a:latin typeface="Arial"/>
              </a:rPr>
              <a:t> Equivalent or CO2e</a:t>
            </a:r>
          </a:p>
        </p:txBody>
      </p:sp>
      <p:sp>
        <p:nvSpPr>
          <p:cNvPr id="7" name="Title 1">
            <a:extLst>
              <a:ext uri="{FF2B5EF4-FFF2-40B4-BE49-F238E27FC236}">
                <a16:creationId xmlns:a16="http://schemas.microsoft.com/office/drawing/2014/main" id="{AC8E1252-C80B-4FF8-932E-5A613AC5A91B}"/>
              </a:ext>
            </a:extLst>
          </p:cNvPr>
          <p:cNvSpPr txBox="1">
            <a:spLocks/>
          </p:cNvSpPr>
          <p:nvPr/>
        </p:nvSpPr>
        <p:spPr bwMode="auto">
          <a:xfrm>
            <a:off x="956234" y="0"/>
            <a:ext cx="18596293" cy="2261711"/>
          </a:xfrm>
          <a:prstGeom prst="rect">
            <a:avLst/>
          </a:prstGeom>
          <a:noFill/>
          <a:ln w="9525">
            <a:noFill/>
            <a:miter lim="800000"/>
            <a:headEnd/>
            <a:tailEnd/>
          </a:ln>
        </p:spPr>
        <p:txBody>
          <a:bodyPr vert="horz" wrap="square" lIns="150781" tIns="75390" rIns="150781" bIns="75390" numCol="1" anchor="t" anchorCtr="0" compatLnSpc="1">
            <a:prstTxWarp prst="textNoShape">
              <a:avLst/>
            </a:prstTxWarp>
          </a:bodyPr>
          <a:lstStyle>
            <a:lvl1pPr algn="l" rtl="0" eaLnBrk="1" fontAlgn="base" hangingPunct="1">
              <a:spcBef>
                <a:spcPct val="0"/>
              </a:spcBef>
              <a:spcAft>
                <a:spcPct val="0"/>
              </a:spcAft>
              <a:defRPr sz="3600" b="1">
                <a:solidFill>
                  <a:srgbClr val="070C3C"/>
                </a:solidFill>
                <a:latin typeface="+mj-lt"/>
                <a:ea typeface="+mj-ea"/>
                <a:cs typeface="+mj-cs"/>
              </a:defRPr>
            </a:lvl1pPr>
            <a:lvl2pPr algn="l" rtl="0" eaLnBrk="1" fontAlgn="base" hangingPunct="1">
              <a:spcBef>
                <a:spcPct val="0"/>
              </a:spcBef>
              <a:spcAft>
                <a:spcPct val="0"/>
              </a:spcAft>
              <a:defRPr sz="3600" b="1">
                <a:solidFill>
                  <a:srgbClr val="070C3C"/>
                </a:solidFill>
                <a:latin typeface="Arial" charset="0"/>
              </a:defRPr>
            </a:lvl2pPr>
            <a:lvl3pPr algn="l" rtl="0" eaLnBrk="1" fontAlgn="base" hangingPunct="1">
              <a:spcBef>
                <a:spcPct val="0"/>
              </a:spcBef>
              <a:spcAft>
                <a:spcPct val="0"/>
              </a:spcAft>
              <a:defRPr sz="3600" b="1">
                <a:solidFill>
                  <a:srgbClr val="070C3C"/>
                </a:solidFill>
                <a:latin typeface="Arial" charset="0"/>
              </a:defRPr>
            </a:lvl3pPr>
            <a:lvl4pPr algn="l" rtl="0" eaLnBrk="1" fontAlgn="base" hangingPunct="1">
              <a:spcBef>
                <a:spcPct val="0"/>
              </a:spcBef>
              <a:spcAft>
                <a:spcPct val="0"/>
              </a:spcAft>
              <a:defRPr sz="3600" b="1">
                <a:solidFill>
                  <a:srgbClr val="070C3C"/>
                </a:solidFill>
                <a:latin typeface="Arial" charset="0"/>
              </a:defRPr>
            </a:lvl4pPr>
            <a:lvl5pPr algn="l" rtl="0" eaLnBrk="1" fontAlgn="base" hangingPunct="1">
              <a:spcBef>
                <a:spcPct val="0"/>
              </a:spcBef>
              <a:spcAft>
                <a:spcPct val="0"/>
              </a:spcAft>
              <a:defRPr sz="3600" b="1">
                <a:solidFill>
                  <a:srgbClr val="070C3C"/>
                </a:solidFill>
                <a:latin typeface="Arial" charset="0"/>
              </a:defRPr>
            </a:lvl5pPr>
            <a:lvl6pPr marL="457178" algn="l" rtl="0" eaLnBrk="1" fontAlgn="base" hangingPunct="1">
              <a:spcBef>
                <a:spcPct val="0"/>
              </a:spcBef>
              <a:spcAft>
                <a:spcPct val="0"/>
              </a:spcAft>
              <a:defRPr sz="3600" b="1">
                <a:solidFill>
                  <a:srgbClr val="070C3C"/>
                </a:solidFill>
                <a:latin typeface="Arial" charset="0"/>
              </a:defRPr>
            </a:lvl6pPr>
            <a:lvl7pPr marL="914354" algn="l" rtl="0" eaLnBrk="1" fontAlgn="base" hangingPunct="1">
              <a:spcBef>
                <a:spcPct val="0"/>
              </a:spcBef>
              <a:spcAft>
                <a:spcPct val="0"/>
              </a:spcAft>
              <a:defRPr sz="3600" b="1">
                <a:solidFill>
                  <a:srgbClr val="070C3C"/>
                </a:solidFill>
                <a:latin typeface="Arial" charset="0"/>
              </a:defRPr>
            </a:lvl7pPr>
            <a:lvl8pPr marL="1371532" algn="l" rtl="0" eaLnBrk="1" fontAlgn="base" hangingPunct="1">
              <a:spcBef>
                <a:spcPct val="0"/>
              </a:spcBef>
              <a:spcAft>
                <a:spcPct val="0"/>
              </a:spcAft>
              <a:defRPr sz="3600" b="1">
                <a:solidFill>
                  <a:srgbClr val="070C3C"/>
                </a:solidFill>
                <a:latin typeface="Arial" charset="0"/>
              </a:defRPr>
            </a:lvl8pPr>
            <a:lvl9pPr marL="1828709" algn="l" rtl="0" eaLnBrk="1" fontAlgn="base" hangingPunct="1">
              <a:spcBef>
                <a:spcPct val="0"/>
              </a:spcBef>
              <a:spcAft>
                <a:spcPct val="0"/>
              </a:spcAft>
              <a:defRPr sz="3600" b="1">
                <a:solidFill>
                  <a:srgbClr val="070C3C"/>
                </a:solidFill>
                <a:latin typeface="Arial" charset="0"/>
              </a:defRPr>
            </a:lvl9pPr>
          </a:lstStyle>
          <a:p>
            <a:r>
              <a:rPr lang="en-US" sz="5277" kern="0" dirty="0">
                <a:solidFill>
                  <a:srgbClr val="001342"/>
                </a:solidFill>
              </a:rPr>
              <a:t>Greenhouse Gasses (GHG)</a:t>
            </a:r>
            <a:br>
              <a:rPr lang="en-US" sz="5277" kern="0" dirty="0">
                <a:solidFill>
                  <a:srgbClr val="001342"/>
                </a:solidFill>
              </a:rPr>
            </a:br>
            <a:endParaRPr lang="en-US" sz="3958" b="0" kern="0" dirty="0">
              <a:solidFill>
                <a:srgbClr val="C00000"/>
              </a:solidFill>
            </a:endParaRPr>
          </a:p>
        </p:txBody>
      </p:sp>
    </p:spTree>
    <p:extLst>
      <p:ext uri="{BB962C8B-B14F-4D97-AF65-F5344CB8AC3E}">
        <p14:creationId xmlns:p14="http://schemas.microsoft.com/office/powerpoint/2010/main" val="40999909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phic 16" descr="Cloud with solid fill">
            <a:extLst>
              <a:ext uri="{FF2B5EF4-FFF2-40B4-BE49-F238E27FC236}">
                <a16:creationId xmlns:a16="http://schemas.microsoft.com/office/drawing/2014/main" id="{05D58176-1C4D-4284-8ED1-279D818C433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5402122" y="527742"/>
            <a:ext cx="3101587" cy="3101587"/>
          </a:xfrm>
          <a:prstGeom prst="rect">
            <a:avLst/>
          </a:prstGeom>
        </p:spPr>
      </p:pic>
      <p:pic>
        <p:nvPicPr>
          <p:cNvPr id="15" name="Graphic 14" descr="Cloud with solid fill">
            <a:extLst>
              <a:ext uri="{FF2B5EF4-FFF2-40B4-BE49-F238E27FC236}">
                <a16:creationId xmlns:a16="http://schemas.microsoft.com/office/drawing/2014/main" id="{9B65BBE6-2408-4673-A5B2-F88A8BC5AA6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461517" y="669699"/>
            <a:ext cx="3101587" cy="3101587"/>
          </a:xfrm>
          <a:prstGeom prst="rect">
            <a:avLst/>
          </a:prstGeom>
        </p:spPr>
      </p:pic>
      <p:sp>
        <p:nvSpPr>
          <p:cNvPr id="4" name="Slide Number Placeholder 3">
            <a:extLst>
              <a:ext uri="{FF2B5EF4-FFF2-40B4-BE49-F238E27FC236}">
                <a16:creationId xmlns:a16="http://schemas.microsoft.com/office/drawing/2014/main" id="{0AE6ED63-1192-4242-B06E-22F843C36F7A}"/>
              </a:ext>
            </a:extLst>
          </p:cNvPr>
          <p:cNvSpPr>
            <a:spLocks noGrp="1"/>
          </p:cNvSpPr>
          <p:nvPr>
            <p:ph type="sldNum" sz="quarter" idx="10"/>
          </p:nvPr>
        </p:nvSpPr>
        <p:spPr>
          <a:xfrm>
            <a:off x="223380" y="9863456"/>
            <a:ext cx="4188354" cy="753957"/>
          </a:xfrm>
        </p:spPr>
        <p:txBody>
          <a:bodyPr/>
          <a:lstStyle/>
          <a:p>
            <a:pPr>
              <a:defRPr/>
            </a:pPr>
            <a:fld id="{1E566A53-BECC-408F-8B7D-9BCF5312E970}" type="slidenum">
              <a:rPr lang="en-US" smtClean="0"/>
              <a:pPr>
                <a:defRPr/>
              </a:pPr>
              <a:t>9</a:t>
            </a:fld>
            <a:endParaRPr lang="en-US" dirty="0"/>
          </a:p>
        </p:txBody>
      </p:sp>
      <p:sp>
        <p:nvSpPr>
          <p:cNvPr id="2" name="Arrow: Up 1">
            <a:extLst>
              <a:ext uri="{FF2B5EF4-FFF2-40B4-BE49-F238E27FC236}">
                <a16:creationId xmlns:a16="http://schemas.microsoft.com/office/drawing/2014/main" id="{C14C338D-10BA-4F97-AAEB-52FCC105CF5F}"/>
              </a:ext>
            </a:extLst>
          </p:cNvPr>
          <p:cNvSpPr/>
          <p:nvPr/>
        </p:nvSpPr>
        <p:spPr bwMode="auto">
          <a:xfrm>
            <a:off x="7184571" y="3502959"/>
            <a:ext cx="2457461" cy="3293369"/>
          </a:xfrm>
          <a:prstGeom prst="upArrow">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150781" tIns="75390" rIns="150781" bIns="75390" numCol="1" rtlCol="0" anchor="t" anchorCtr="0" compatLnSpc="1">
            <a:prstTxWarp prst="textNoShape">
              <a:avLst/>
            </a:prstTxWarp>
          </a:bodyPr>
          <a:lstStyle/>
          <a:p>
            <a:pPr defTabSz="1507846" eaLnBrk="0" fontAlgn="base" hangingPunct="0">
              <a:spcBef>
                <a:spcPct val="0"/>
              </a:spcBef>
              <a:spcAft>
                <a:spcPct val="0"/>
              </a:spcAft>
            </a:pPr>
            <a:endParaRPr lang="en-US" sz="3958" dirty="0">
              <a:latin typeface="Times" pitchFamily="-16" charset="0"/>
            </a:endParaRPr>
          </a:p>
        </p:txBody>
      </p:sp>
      <p:sp>
        <p:nvSpPr>
          <p:cNvPr id="11" name="Arrow: Up 10">
            <a:extLst>
              <a:ext uri="{FF2B5EF4-FFF2-40B4-BE49-F238E27FC236}">
                <a16:creationId xmlns:a16="http://schemas.microsoft.com/office/drawing/2014/main" id="{D8E825A4-836D-4256-BE93-4442DBE39796}"/>
              </a:ext>
            </a:extLst>
          </p:cNvPr>
          <p:cNvSpPr/>
          <p:nvPr/>
        </p:nvSpPr>
        <p:spPr bwMode="auto">
          <a:xfrm>
            <a:off x="9780909" y="3516184"/>
            <a:ext cx="2420428" cy="4926830"/>
          </a:xfrm>
          <a:prstGeom prst="upArrow">
            <a:avLst/>
          </a:prstGeom>
          <a:solidFill>
            <a:srgbClr val="FFB91D"/>
          </a:solidFill>
          <a:ln w="9525" cap="flat" cmpd="sng" algn="ctr">
            <a:solidFill>
              <a:srgbClr val="FFB91D"/>
            </a:solidFill>
            <a:prstDash val="solid"/>
            <a:round/>
            <a:headEnd type="none" w="med" len="med"/>
            <a:tailEnd type="none" w="med" len="med"/>
          </a:ln>
          <a:effectLst/>
        </p:spPr>
        <p:txBody>
          <a:bodyPr vert="horz" wrap="square" lIns="150781" tIns="75390" rIns="150781" bIns="75390" numCol="1" rtlCol="0" anchor="t" anchorCtr="0" compatLnSpc="1">
            <a:prstTxWarp prst="textNoShape">
              <a:avLst/>
            </a:prstTxWarp>
          </a:bodyPr>
          <a:lstStyle/>
          <a:p>
            <a:pPr defTabSz="1507846" eaLnBrk="0" fontAlgn="base" hangingPunct="0">
              <a:spcBef>
                <a:spcPct val="0"/>
              </a:spcBef>
              <a:spcAft>
                <a:spcPct val="0"/>
              </a:spcAft>
            </a:pPr>
            <a:endParaRPr lang="en-US" sz="3958" dirty="0">
              <a:latin typeface="Times" pitchFamily="-16" charset="0"/>
            </a:endParaRPr>
          </a:p>
        </p:txBody>
      </p:sp>
      <p:sp>
        <p:nvSpPr>
          <p:cNvPr id="12" name="Arrow: Up 11">
            <a:extLst>
              <a:ext uri="{FF2B5EF4-FFF2-40B4-BE49-F238E27FC236}">
                <a16:creationId xmlns:a16="http://schemas.microsoft.com/office/drawing/2014/main" id="{937CD302-C3AD-4060-A06E-A6F689620A04}"/>
              </a:ext>
            </a:extLst>
          </p:cNvPr>
          <p:cNvSpPr/>
          <p:nvPr/>
        </p:nvSpPr>
        <p:spPr bwMode="auto">
          <a:xfrm>
            <a:off x="14502726" y="3452326"/>
            <a:ext cx="2453495" cy="5030364"/>
          </a:xfrm>
          <a:prstGeom prst="upArrow">
            <a:avLst/>
          </a:prstGeom>
          <a:solidFill>
            <a:srgbClr val="001342"/>
          </a:solidFill>
          <a:ln w="9525" cap="flat" cmpd="sng" algn="ctr">
            <a:solidFill>
              <a:srgbClr val="001342"/>
            </a:solidFill>
            <a:prstDash val="solid"/>
            <a:round/>
            <a:headEnd type="none" w="med" len="med"/>
            <a:tailEnd type="none" w="med" len="med"/>
          </a:ln>
          <a:effectLst/>
        </p:spPr>
        <p:txBody>
          <a:bodyPr vert="horz" wrap="square" lIns="150781" tIns="75390" rIns="150781" bIns="75390" numCol="1" rtlCol="0" anchor="t" anchorCtr="0" compatLnSpc="1">
            <a:prstTxWarp prst="textNoShape">
              <a:avLst/>
            </a:prstTxWarp>
          </a:bodyPr>
          <a:lstStyle/>
          <a:p>
            <a:pPr defTabSz="1507846" eaLnBrk="0" fontAlgn="base" hangingPunct="0">
              <a:spcBef>
                <a:spcPct val="0"/>
              </a:spcBef>
              <a:spcAft>
                <a:spcPct val="0"/>
              </a:spcAft>
            </a:pPr>
            <a:endParaRPr lang="en-US" sz="3958" dirty="0">
              <a:latin typeface="Times" pitchFamily="-16" charset="0"/>
            </a:endParaRPr>
          </a:p>
        </p:txBody>
      </p:sp>
      <p:sp>
        <p:nvSpPr>
          <p:cNvPr id="13" name="Arrow: Up 12">
            <a:extLst>
              <a:ext uri="{FF2B5EF4-FFF2-40B4-BE49-F238E27FC236}">
                <a16:creationId xmlns:a16="http://schemas.microsoft.com/office/drawing/2014/main" id="{7F6F4564-3F6E-4F45-841D-ECF8A42E4279}"/>
              </a:ext>
            </a:extLst>
          </p:cNvPr>
          <p:cNvSpPr/>
          <p:nvPr/>
        </p:nvSpPr>
        <p:spPr bwMode="auto">
          <a:xfrm>
            <a:off x="2909803" y="3433664"/>
            <a:ext cx="2576597" cy="4929991"/>
          </a:xfrm>
          <a:prstGeom prst="upArrow">
            <a:avLst/>
          </a:prstGeom>
          <a:solidFill>
            <a:srgbClr val="00AAAC"/>
          </a:solidFill>
          <a:ln w="9525" cap="flat" cmpd="sng" algn="ctr">
            <a:solidFill>
              <a:srgbClr val="00AAAC"/>
            </a:solidFill>
            <a:prstDash val="solid"/>
            <a:round/>
            <a:headEnd type="none" w="med" len="med"/>
            <a:tailEnd type="none" w="med" len="med"/>
          </a:ln>
          <a:effectLst/>
        </p:spPr>
        <p:txBody>
          <a:bodyPr vert="horz" wrap="square" lIns="150781" tIns="75390" rIns="150781" bIns="75390" numCol="1" rtlCol="0" anchor="t" anchorCtr="0" compatLnSpc="1">
            <a:prstTxWarp prst="textNoShape">
              <a:avLst/>
            </a:prstTxWarp>
          </a:bodyPr>
          <a:lstStyle/>
          <a:p>
            <a:pPr defTabSz="1507846" eaLnBrk="0" fontAlgn="base" hangingPunct="0">
              <a:spcBef>
                <a:spcPct val="0"/>
              </a:spcBef>
              <a:spcAft>
                <a:spcPct val="0"/>
              </a:spcAft>
            </a:pPr>
            <a:endParaRPr lang="en-US" sz="3958" dirty="0">
              <a:latin typeface="Times" pitchFamily="-16" charset="0"/>
            </a:endParaRPr>
          </a:p>
        </p:txBody>
      </p:sp>
      <p:pic>
        <p:nvPicPr>
          <p:cNvPr id="6" name="Graphic 5" descr="Cloud with solid fill">
            <a:extLst>
              <a:ext uri="{FF2B5EF4-FFF2-40B4-BE49-F238E27FC236}">
                <a16:creationId xmlns:a16="http://schemas.microsoft.com/office/drawing/2014/main" id="{75B03649-64CA-4D4A-ADC8-8A5FC7D6B92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 y="1017118"/>
            <a:ext cx="3101587" cy="3101587"/>
          </a:xfrm>
          <a:prstGeom prst="rect">
            <a:avLst/>
          </a:prstGeom>
        </p:spPr>
      </p:pic>
      <p:pic>
        <p:nvPicPr>
          <p:cNvPr id="16" name="Graphic 15" descr="Cloud with solid fill">
            <a:extLst>
              <a:ext uri="{FF2B5EF4-FFF2-40B4-BE49-F238E27FC236}">
                <a16:creationId xmlns:a16="http://schemas.microsoft.com/office/drawing/2014/main" id="{3E889E07-B3C5-4386-B194-4B93E1077B0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6698308" y="355805"/>
            <a:ext cx="3101587" cy="3101587"/>
          </a:xfrm>
          <a:prstGeom prst="rect">
            <a:avLst/>
          </a:prstGeom>
        </p:spPr>
      </p:pic>
      <p:pic>
        <p:nvPicPr>
          <p:cNvPr id="19" name="Graphic 18" descr="Cloud with solid fill">
            <a:extLst>
              <a:ext uri="{FF2B5EF4-FFF2-40B4-BE49-F238E27FC236}">
                <a16:creationId xmlns:a16="http://schemas.microsoft.com/office/drawing/2014/main" id="{E8C8D8F4-854D-4468-9621-5EF92EF81DC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449269" y="950985"/>
            <a:ext cx="2261713" cy="2261713"/>
          </a:xfrm>
          <a:prstGeom prst="rect">
            <a:avLst/>
          </a:prstGeom>
        </p:spPr>
      </p:pic>
      <p:pic>
        <p:nvPicPr>
          <p:cNvPr id="20" name="Graphic 19" descr="Cloud with solid fill">
            <a:extLst>
              <a:ext uri="{FF2B5EF4-FFF2-40B4-BE49-F238E27FC236}">
                <a16:creationId xmlns:a16="http://schemas.microsoft.com/office/drawing/2014/main" id="{16E9C511-65EF-46E7-A062-36138EE2F0E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622623" y="1354394"/>
            <a:ext cx="2261713" cy="2261713"/>
          </a:xfrm>
          <a:prstGeom prst="rect">
            <a:avLst/>
          </a:prstGeom>
        </p:spPr>
      </p:pic>
      <p:pic>
        <p:nvPicPr>
          <p:cNvPr id="21" name="Graphic 20" descr="Cloud with solid fill">
            <a:extLst>
              <a:ext uri="{FF2B5EF4-FFF2-40B4-BE49-F238E27FC236}">
                <a16:creationId xmlns:a16="http://schemas.microsoft.com/office/drawing/2014/main" id="{9C712DA3-4424-4765-94E9-22A6C67A98A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855064" y="-335505"/>
            <a:ext cx="3901782" cy="3901782"/>
          </a:xfrm>
          <a:prstGeom prst="rect">
            <a:avLst/>
          </a:prstGeom>
        </p:spPr>
      </p:pic>
      <p:pic>
        <p:nvPicPr>
          <p:cNvPr id="22" name="Graphic 21" descr="Cloud with solid fill">
            <a:extLst>
              <a:ext uri="{FF2B5EF4-FFF2-40B4-BE49-F238E27FC236}">
                <a16:creationId xmlns:a16="http://schemas.microsoft.com/office/drawing/2014/main" id="{57AD3749-0E12-4CF1-9B9E-491C9F69258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509055" y="537894"/>
            <a:ext cx="3901782" cy="3901782"/>
          </a:xfrm>
          <a:prstGeom prst="rect">
            <a:avLst/>
          </a:prstGeom>
        </p:spPr>
      </p:pic>
      <p:pic>
        <p:nvPicPr>
          <p:cNvPr id="23" name="Graphic 22" descr="Cloud with solid fill">
            <a:extLst>
              <a:ext uri="{FF2B5EF4-FFF2-40B4-BE49-F238E27FC236}">
                <a16:creationId xmlns:a16="http://schemas.microsoft.com/office/drawing/2014/main" id="{40A475AA-A06D-4746-B5A0-9BC0C9C8567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061052" y="1122928"/>
            <a:ext cx="2261713" cy="2261713"/>
          </a:xfrm>
          <a:prstGeom prst="rect">
            <a:avLst/>
          </a:prstGeom>
        </p:spPr>
      </p:pic>
      <p:pic>
        <p:nvPicPr>
          <p:cNvPr id="24" name="Graphic 23" descr="Cloud with solid fill">
            <a:extLst>
              <a:ext uri="{FF2B5EF4-FFF2-40B4-BE49-F238E27FC236}">
                <a16:creationId xmlns:a16="http://schemas.microsoft.com/office/drawing/2014/main" id="{38548A29-14CE-4802-9B79-06BD828B0D1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047829" y="1764413"/>
            <a:ext cx="2261713" cy="2261713"/>
          </a:xfrm>
          <a:prstGeom prst="rect">
            <a:avLst/>
          </a:prstGeom>
        </p:spPr>
      </p:pic>
      <p:sp>
        <p:nvSpPr>
          <p:cNvPr id="18" name="Arrow: Notched Right 17">
            <a:extLst>
              <a:ext uri="{FF2B5EF4-FFF2-40B4-BE49-F238E27FC236}">
                <a16:creationId xmlns:a16="http://schemas.microsoft.com/office/drawing/2014/main" id="{2189EA71-53E0-4215-A8D7-408BEA91C31C}"/>
              </a:ext>
            </a:extLst>
          </p:cNvPr>
          <p:cNvSpPr/>
          <p:nvPr/>
        </p:nvSpPr>
        <p:spPr bwMode="auto">
          <a:xfrm>
            <a:off x="1388768" y="8700926"/>
            <a:ext cx="5574920" cy="753904"/>
          </a:xfrm>
          <a:prstGeom prst="notchedRightArrow">
            <a:avLst>
              <a:gd name="adj1" fmla="val 100000"/>
              <a:gd name="adj2" fmla="val 50000"/>
            </a:avLst>
          </a:prstGeom>
          <a:solidFill>
            <a:srgbClr val="00AAAC"/>
          </a:solidFill>
          <a:ln w="9525" cap="flat" cmpd="sng" algn="ctr">
            <a:solidFill>
              <a:srgbClr val="00AAAC"/>
            </a:solidFill>
            <a:prstDash val="solid"/>
            <a:round/>
            <a:headEnd type="none" w="med" len="med"/>
            <a:tailEnd type="none" w="med" len="med"/>
          </a:ln>
          <a:effectLst/>
        </p:spPr>
        <p:txBody>
          <a:bodyPr vert="horz" wrap="square" lIns="150781" tIns="75390" rIns="150781" bIns="75390" numCol="1" rtlCol="0" anchor="ctr" anchorCtr="0" compatLnSpc="1">
            <a:prstTxWarp prst="textNoShape">
              <a:avLst/>
            </a:prstTxWarp>
          </a:bodyPr>
          <a:lstStyle/>
          <a:p>
            <a:pPr algn="ctr"/>
            <a:r>
              <a:rPr lang="en-US" sz="2638" b="1" dirty="0">
                <a:solidFill>
                  <a:schemeClr val="bg1"/>
                </a:solidFill>
              </a:rPr>
              <a:t>Upstream Activities</a:t>
            </a:r>
          </a:p>
        </p:txBody>
      </p:sp>
      <p:pic>
        <p:nvPicPr>
          <p:cNvPr id="26" name="Graphic 25" descr="Cloud with solid fill">
            <a:extLst>
              <a:ext uri="{FF2B5EF4-FFF2-40B4-BE49-F238E27FC236}">
                <a16:creationId xmlns:a16="http://schemas.microsoft.com/office/drawing/2014/main" id="{D09AD782-5AA8-4544-A34C-DA6A8CBD625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978324" y="1400682"/>
            <a:ext cx="2261713" cy="2261713"/>
          </a:xfrm>
          <a:prstGeom prst="rect">
            <a:avLst/>
          </a:prstGeom>
        </p:spPr>
      </p:pic>
      <p:pic>
        <p:nvPicPr>
          <p:cNvPr id="27" name="Graphic 26" descr="Cloud with solid fill">
            <a:extLst>
              <a:ext uri="{FF2B5EF4-FFF2-40B4-BE49-F238E27FC236}">
                <a16:creationId xmlns:a16="http://schemas.microsoft.com/office/drawing/2014/main" id="{CC3A8141-C4FD-4BF8-AFA9-E7C49290190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873924" y="1605695"/>
            <a:ext cx="2261713" cy="2261713"/>
          </a:xfrm>
          <a:prstGeom prst="rect">
            <a:avLst/>
          </a:prstGeom>
        </p:spPr>
      </p:pic>
      <p:sp>
        <p:nvSpPr>
          <p:cNvPr id="28" name="Arrow: Notched Right 27">
            <a:extLst>
              <a:ext uri="{FF2B5EF4-FFF2-40B4-BE49-F238E27FC236}">
                <a16:creationId xmlns:a16="http://schemas.microsoft.com/office/drawing/2014/main" id="{92EACEBC-C961-4D6A-B01E-48249052C682}"/>
              </a:ext>
            </a:extLst>
          </p:cNvPr>
          <p:cNvSpPr/>
          <p:nvPr/>
        </p:nvSpPr>
        <p:spPr bwMode="auto">
          <a:xfrm>
            <a:off x="6725614" y="8694310"/>
            <a:ext cx="6004777" cy="753904"/>
          </a:xfrm>
          <a:prstGeom prst="notchedRightArrow">
            <a:avLst>
              <a:gd name="adj1" fmla="val 100000"/>
              <a:gd name="adj2" fmla="val 50000"/>
            </a:avLst>
          </a:prstGeom>
          <a:solidFill>
            <a:srgbClr val="FFB91D"/>
          </a:solidFill>
          <a:ln w="9525" cap="flat" cmpd="sng" algn="ctr">
            <a:solidFill>
              <a:srgbClr val="FFB91D"/>
            </a:solidFill>
            <a:prstDash val="solid"/>
            <a:round/>
            <a:headEnd type="none" w="med" len="med"/>
            <a:tailEnd type="none" w="med" len="med"/>
          </a:ln>
          <a:effectLst/>
        </p:spPr>
        <p:txBody>
          <a:bodyPr vert="horz" wrap="square" lIns="150781" tIns="75390" rIns="150781" bIns="75390" numCol="1" rtlCol="0" anchor="ctr" anchorCtr="0" compatLnSpc="1">
            <a:prstTxWarp prst="textNoShape">
              <a:avLst/>
            </a:prstTxWarp>
          </a:bodyPr>
          <a:lstStyle/>
          <a:p>
            <a:pPr algn="ctr" defTabSz="1507846" eaLnBrk="0" fontAlgn="base" hangingPunct="0">
              <a:spcBef>
                <a:spcPct val="0"/>
              </a:spcBef>
              <a:spcAft>
                <a:spcPct val="0"/>
              </a:spcAft>
            </a:pPr>
            <a:r>
              <a:rPr lang="en-US" sz="2638" b="1" dirty="0">
                <a:solidFill>
                  <a:srgbClr val="001342"/>
                </a:solidFill>
              </a:rPr>
              <a:t>Reporting Company - Parker</a:t>
            </a:r>
          </a:p>
        </p:txBody>
      </p:sp>
      <p:sp>
        <p:nvSpPr>
          <p:cNvPr id="29" name="Arrow: Notched Right 28">
            <a:extLst>
              <a:ext uri="{FF2B5EF4-FFF2-40B4-BE49-F238E27FC236}">
                <a16:creationId xmlns:a16="http://schemas.microsoft.com/office/drawing/2014/main" id="{D6938D08-2695-4B60-B37B-80B186E4500D}"/>
              </a:ext>
            </a:extLst>
          </p:cNvPr>
          <p:cNvSpPr/>
          <p:nvPr/>
        </p:nvSpPr>
        <p:spPr bwMode="auto">
          <a:xfrm>
            <a:off x="12518770" y="8694312"/>
            <a:ext cx="6223015" cy="753904"/>
          </a:xfrm>
          <a:prstGeom prst="notchedRightArrow">
            <a:avLst>
              <a:gd name="adj1" fmla="val 100000"/>
              <a:gd name="adj2" fmla="val 50000"/>
            </a:avLst>
          </a:prstGeom>
          <a:solidFill>
            <a:srgbClr val="001342"/>
          </a:solidFill>
          <a:ln w="9525" cap="flat" cmpd="sng" algn="ctr">
            <a:solidFill>
              <a:srgbClr val="001342"/>
            </a:solidFill>
            <a:prstDash val="solid"/>
            <a:round/>
            <a:headEnd type="none" w="med" len="med"/>
            <a:tailEnd type="none" w="med" len="med"/>
          </a:ln>
          <a:effectLst/>
        </p:spPr>
        <p:txBody>
          <a:bodyPr vert="horz" wrap="square" lIns="150781" tIns="75390" rIns="150781" bIns="75390" numCol="1" rtlCol="0" anchor="ctr" anchorCtr="0" compatLnSpc="1">
            <a:prstTxWarp prst="textNoShape">
              <a:avLst/>
            </a:prstTxWarp>
          </a:bodyPr>
          <a:lstStyle/>
          <a:p>
            <a:pPr algn="ctr" defTabSz="1507846" eaLnBrk="0" fontAlgn="base" hangingPunct="0">
              <a:spcBef>
                <a:spcPct val="0"/>
              </a:spcBef>
              <a:spcAft>
                <a:spcPct val="0"/>
              </a:spcAft>
            </a:pPr>
            <a:r>
              <a:rPr lang="en-US" sz="2638" b="1" dirty="0">
                <a:solidFill>
                  <a:schemeClr val="bg1"/>
                </a:solidFill>
              </a:rPr>
              <a:t>Downstream Activities</a:t>
            </a:r>
          </a:p>
        </p:txBody>
      </p:sp>
      <p:pic>
        <p:nvPicPr>
          <p:cNvPr id="2048" name="Graphic 2047" descr="Lightning bolt outline">
            <a:extLst>
              <a:ext uri="{FF2B5EF4-FFF2-40B4-BE49-F238E27FC236}">
                <a16:creationId xmlns:a16="http://schemas.microsoft.com/office/drawing/2014/main" id="{12D760B0-3C88-4E11-B9AB-496D47012800}"/>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087933" y="5149643"/>
            <a:ext cx="952298" cy="952298"/>
          </a:xfrm>
          <a:prstGeom prst="rect">
            <a:avLst/>
          </a:prstGeom>
        </p:spPr>
      </p:pic>
      <p:pic>
        <p:nvPicPr>
          <p:cNvPr id="2053" name="Graphic 2052" descr="Modern architecture outline">
            <a:extLst>
              <a:ext uri="{FF2B5EF4-FFF2-40B4-BE49-F238E27FC236}">
                <a16:creationId xmlns:a16="http://schemas.microsoft.com/office/drawing/2014/main" id="{B62054FA-5E8B-466E-835A-F82E6DDE122C}"/>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0667077" y="4891727"/>
            <a:ext cx="800198" cy="800198"/>
          </a:xfrm>
          <a:prstGeom prst="rect">
            <a:avLst/>
          </a:prstGeom>
        </p:spPr>
      </p:pic>
      <p:pic>
        <p:nvPicPr>
          <p:cNvPr id="2055" name="Graphic 2054" descr="Truck outline">
            <a:extLst>
              <a:ext uri="{FF2B5EF4-FFF2-40B4-BE49-F238E27FC236}">
                <a16:creationId xmlns:a16="http://schemas.microsoft.com/office/drawing/2014/main" id="{846542E6-4F01-453A-83F5-32D0D3907991}"/>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0673688" y="5605952"/>
            <a:ext cx="813421" cy="813421"/>
          </a:xfrm>
          <a:prstGeom prst="rect">
            <a:avLst/>
          </a:prstGeom>
        </p:spPr>
      </p:pic>
      <p:pic>
        <p:nvPicPr>
          <p:cNvPr id="2057" name="Graphic 2056" descr="Flask outline">
            <a:extLst>
              <a:ext uri="{FF2B5EF4-FFF2-40B4-BE49-F238E27FC236}">
                <a16:creationId xmlns:a16="http://schemas.microsoft.com/office/drawing/2014/main" id="{530225FA-038B-4038-A82B-BCE2DBA51E49}"/>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0647231" y="6359854"/>
            <a:ext cx="793583" cy="793583"/>
          </a:xfrm>
          <a:prstGeom prst="rect">
            <a:avLst/>
          </a:prstGeom>
        </p:spPr>
      </p:pic>
      <p:pic>
        <p:nvPicPr>
          <p:cNvPr id="42" name="Graphic 41" descr="Cloud with solid fill">
            <a:extLst>
              <a:ext uri="{FF2B5EF4-FFF2-40B4-BE49-F238E27FC236}">
                <a16:creationId xmlns:a16="http://schemas.microsoft.com/office/drawing/2014/main" id="{D1DAF0E5-B3F7-4855-8632-040FEB1DB9A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2227792" y="1361008"/>
            <a:ext cx="2261713" cy="2261713"/>
          </a:xfrm>
          <a:prstGeom prst="rect">
            <a:avLst/>
          </a:prstGeom>
        </p:spPr>
      </p:pic>
      <p:sp>
        <p:nvSpPr>
          <p:cNvPr id="2058" name="Rectangle 2057">
            <a:extLst>
              <a:ext uri="{FF2B5EF4-FFF2-40B4-BE49-F238E27FC236}">
                <a16:creationId xmlns:a16="http://schemas.microsoft.com/office/drawing/2014/main" id="{6DE0019C-EA5B-435E-B8C0-B001F4FBA372}"/>
              </a:ext>
            </a:extLst>
          </p:cNvPr>
          <p:cNvSpPr/>
          <p:nvPr/>
        </p:nvSpPr>
        <p:spPr bwMode="auto">
          <a:xfrm>
            <a:off x="9899948" y="7728787"/>
            <a:ext cx="2261710" cy="753904"/>
          </a:xfrm>
          <a:prstGeom prst="rect">
            <a:avLst/>
          </a:prstGeom>
          <a:solidFill>
            <a:srgbClr val="FFB91D"/>
          </a:solidFill>
          <a:ln w="9525" cap="flat" cmpd="sng" algn="ctr">
            <a:solidFill>
              <a:srgbClr val="FFB91D"/>
            </a:solidFill>
            <a:prstDash val="solid"/>
            <a:round/>
            <a:headEnd type="none" w="med" len="med"/>
            <a:tailEnd type="none" w="med" len="med"/>
          </a:ln>
          <a:effectLst/>
        </p:spPr>
        <p:txBody>
          <a:bodyPr vert="horz" wrap="square" lIns="150781" tIns="75390" rIns="150781" bIns="75390" numCol="1" rtlCol="0" anchor="ctr" anchorCtr="0" compatLnSpc="1">
            <a:prstTxWarp prst="textNoShape">
              <a:avLst/>
            </a:prstTxWarp>
          </a:bodyPr>
          <a:lstStyle/>
          <a:p>
            <a:pPr algn="ctr" defTabSz="1507846" eaLnBrk="0" fontAlgn="base" hangingPunct="0">
              <a:spcBef>
                <a:spcPct val="0"/>
              </a:spcBef>
              <a:spcAft>
                <a:spcPct val="0"/>
              </a:spcAft>
            </a:pPr>
            <a:r>
              <a:rPr lang="en-US" sz="1979" b="1" dirty="0">
                <a:solidFill>
                  <a:srgbClr val="001342"/>
                </a:solidFill>
              </a:rPr>
              <a:t>Scope I</a:t>
            </a:r>
          </a:p>
          <a:p>
            <a:pPr algn="ctr" defTabSz="1507846" eaLnBrk="0" fontAlgn="base" hangingPunct="0">
              <a:spcBef>
                <a:spcPct val="0"/>
              </a:spcBef>
              <a:spcAft>
                <a:spcPct val="0"/>
              </a:spcAft>
            </a:pPr>
            <a:r>
              <a:rPr lang="en-US" sz="1979" b="1" dirty="0">
                <a:solidFill>
                  <a:srgbClr val="001342"/>
                </a:solidFill>
              </a:rPr>
              <a:t>Direct Emission</a:t>
            </a:r>
          </a:p>
        </p:txBody>
      </p:sp>
      <p:sp>
        <p:nvSpPr>
          <p:cNvPr id="44" name="Rectangle 43">
            <a:extLst>
              <a:ext uri="{FF2B5EF4-FFF2-40B4-BE49-F238E27FC236}">
                <a16:creationId xmlns:a16="http://schemas.microsoft.com/office/drawing/2014/main" id="{64B29808-FD03-4BC6-853A-BF0B1A939F2A}"/>
              </a:ext>
            </a:extLst>
          </p:cNvPr>
          <p:cNvSpPr/>
          <p:nvPr/>
        </p:nvSpPr>
        <p:spPr bwMode="auto">
          <a:xfrm>
            <a:off x="7169156" y="6706822"/>
            <a:ext cx="2440267" cy="753904"/>
          </a:xfrm>
          <a:prstGeom prst="rect">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150781" tIns="75390" rIns="150781" bIns="75390" numCol="1" rtlCol="0" anchor="ctr" anchorCtr="0" compatLnSpc="1">
            <a:prstTxWarp prst="textNoShape">
              <a:avLst/>
            </a:prstTxWarp>
          </a:bodyPr>
          <a:lstStyle/>
          <a:p>
            <a:pPr algn="ctr" defTabSz="1507846" eaLnBrk="0" fontAlgn="base" hangingPunct="0">
              <a:spcBef>
                <a:spcPct val="0"/>
              </a:spcBef>
              <a:spcAft>
                <a:spcPct val="0"/>
              </a:spcAft>
            </a:pPr>
            <a:r>
              <a:rPr lang="en-US" sz="1979" b="1" dirty="0">
                <a:solidFill>
                  <a:schemeClr val="bg1"/>
                </a:solidFill>
              </a:rPr>
              <a:t>Scope II</a:t>
            </a:r>
          </a:p>
          <a:p>
            <a:pPr algn="ctr" defTabSz="1507846" eaLnBrk="0" fontAlgn="base" hangingPunct="0">
              <a:spcBef>
                <a:spcPct val="0"/>
              </a:spcBef>
              <a:spcAft>
                <a:spcPct val="0"/>
              </a:spcAft>
            </a:pPr>
            <a:r>
              <a:rPr lang="en-US" sz="1979" b="1" dirty="0">
                <a:solidFill>
                  <a:schemeClr val="bg1"/>
                </a:solidFill>
              </a:rPr>
              <a:t>Indirect Emission</a:t>
            </a:r>
          </a:p>
        </p:txBody>
      </p:sp>
      <p:sp>
        <p:nvSpPr>
          <p:cNvPr id="45" name="Rectangle 44">
            <a:extLst>
              <a:ext uri="{FF2B5EF4-FFF2-40B4-BE49-F238E27FC236}">
                <a16:creationId xmlns:a16="http://schemas.microsoft.com/office/drawing/2014/main" id="{2A98EAA2-4E9B-4E81-AF21-52E2CE1C438A}"/>
              </a:ext>
            </a:extLst>
          </p:cNvPr>
          <p:cNvSpPr/>
          <p:nvPr/>
        </p:nvSpPr>
        <p:spPr bwMode="auto">
          <a:xfrm>
            <a:off x="2929644" y="7755241"/>
            <a:ext cx="2440267" cy="753904"/>
          </a:xfrm>
          <a:prstGeom prst="rect">
            <a:avLst/>
          </a:prstGeom>
          <a:solidFill>
            <a:srgbClr val="00AAAC"/>
          </a:solidFill>
          <a:ln w="9525" cap="flat" cmpd="sng" algn="ctr">
            <a:solidFill>
              <a:srgbClr val="00AAAC"/>
            </a:solidFill>
            <a:prstDash val="solid"/>
            <a:round/>
            <a:headEnd type="none" w="med" len="med"/>
            <a:tailEnd type="none" w="med" len="med"/>
          </a:ln>
          <a:effectLst/>
        </p:spPr>
        <p:txBody>
          <a:bodyPr vert="horz" wrap="square" lIns="150781" tIns="75390" rIns="150781" bIns="75390" numCol="1" rtlCol="0" anchor="ctr" anchorCtr="0" compatLnSpc="1">
            <a:prstTxWarp prst="textNoShape">
              <a:avLst/>
            </a:prstTxWarp>
          </a:bodyPr>
          <a:lstStyle/>
          <a:p>
            <a:pPr algn="ctr" defTabSz="1507846" eaLnBrk="0" fontAlgn="base" hangingPunct="0">
              <a:spcBef>
                <a:spcPct val="0"/>
              </a:spcBef>
              <a:spcAft>
                <a:spcPct val="0"/>
              </a:spcAft>
            </a:pPr>
            <a:r>
              <a:rPr lang="en-US" sz="1979" b="1" dirty="0">
                <a:solidFill>
                  <a:schemeClr val="bg1"/>
                </a:solidFill>
              </a:rPr>
              <a:t>Scope III</a:t>
            </a:r>
          </a:p>
          <a:p>
            <a:pPr algn="ctr" defTabSz="1507846" eaLnBrk="0" fontAlgn="base" hangingPunct="0">
              <a:spcBef>
                <a:spcPct val="0"/>
              </a:spcBef>
              <a:spcAft>
                <a:spcPct val="0"/>
              </a:spcAft>
            </a:pPr>
            <a:r>
              <a:rPr lang="en-US" sz="1979" b="1" dirty="0">
                <a:solidFill>
                  <a:schemeClr val="bg1"/>
                </a:solidFill>
              </a:rPr>
              <a:t>Indirect Emission</a:t>
            </a:r>
          </a:p>
        </p:txBody>
      </p:sp>
      <p:sp>
        <p:nvSpPr>
          <p:cNvPr id="46" name="Rectangle 45">
            <a:extLst>
              <a:ext uri="{FF2B5EF4-FFF2-40B4-BE49-F238E27FC236}">
                <a16:creationId xmlns:a16="http://schemas.microsoft.com/office/drawing/2014/main" id="{6137B403-271E-46EE-935E-B6576A3A0444}"/>
              </a:ext>
            </a:extLst>
          </p:cNvPr>
          <p:cNvSpPr/>
          <p:nvPr/>
        </p:nvSpPr>
        <p:spPr bwMode="auto">
          <a:xfrm>
            <a:off x="14588699" y="7728789"/>
            <a:ext cx="2440267" cy="753904"/>
          </a:xfrm>
          <a:prstGeom prst="rect">
            <a:avLst/>
          </a:prstGeom>
          <a:solidFill>
            <a:srgbClr val="001342"/>
          </a:solidFill>
          <a:ln w="9525" cap="flat" cmpd="sng" algn="ctr">
            <a:solidFill>
              <a:srgbClr val="001342"/>
            </a:solidFill>
            <a:prstDash val="solid"/>
            <a:round/>
            <a:headEnd type="none" w="med" len="med"/>
            <a:tailEnd type="none" w="med" len="med"/>
          </a:ln>
          <a:effectLst/>
        </p:spPr>
        <p:txBody>
          <a:bodyPr vert="horz" wrap="square" lIns="150781" tIns="75390" rIns="150781" bIns="75390" numCol="1" rtlCol="0" anchor="ctr" anchorCtr="0" compatLnSpc="1">
            <a:prstTxWarp prst="textNoShape">
              <a:avLst/>
            </a:prstTxWarp>
          </a:bodyPr>
          <a:lstStyle/>
          <a:p>
            <a:pPr algn="ctr" defTabSz="1507846" eaLnBrk="0" fontAlgn="base" hangingPunct="0">
              <a:spcBef>
                <a:spcPct val="0"/>
              </a:spcBef>
              <a:spcAft>
                <a:spcPct val="0"/>
              </a:spcAft>
            </a:pPr>
            <a:r>
              <a:rPr lang="en-US" sz="1979" b="1" dirty="0">
                <a:solidFill>
                  <a:schemeClr val="bg1"/>
                </a:solidFill>
              </a:rPr>
              <a:t>Scope III</a:t>
            </a:r>
          </a:p>
          <a:p>
            <a:pPr algn="ctr" defTabSz="1507846" eaLnBrk="0" fontAlgn="base" hangingPunct="0">
              <a:spcBef>
                <a:spcPct val="0"/>
              </a:spcBef>
              <a:spcAft>
                <a:spcPct val="0"/>
              </a:spcAft>
            </a:pPr>
            <a:r>
              <a:rPr lang="en-US" sz="1979" b="1" dirty="0">
                <a:solidFill>
                  <a:schemeClr val="bg1"/>
                </a:solidFill>
              </a:rPr>
              <a:t>Indirect Emission</a:t>
            </a:r>
          </a:p>
        </p:txBody>
      </p:sp>
      <p:pic>
        <p:nvPicPr>
          <p:cNvPr id="2060" name="Graphic 2059" descr="Car outline">
            <a:extLst>
              <a:ext uri="{FF2B5EF4-FFF2-40B4-BE49-F238E27FC236}">
                <a16:creationId xmlns:a16="http://schemas.microsoft.com/office/drawing/2014/main" id="{7DF4527D-3CEF-4714-9BAF-328E64CF0F2E}"/>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3769518" y="4164279"/>
            <a:ext cx="793583" cy="793583"/>
          </a:xfrm>
          <a:prstGeom prst="rect">
            <a:avLst/>
          </a:prstGeom>
        </p:spPr>
      </p:pic>
      <p:pic>
        <p:nvPicPr>
          <p:cNvPr id="2062" name="Graphic 2061" descr="Take Off outline">
            <a:extLst>
              <a:ext uri="{FF2B5EF4-FFF2-40B4-BE49-F238E27FC236}">
                <a16:creationId xmlns:a16="http://schemas.microsoft.com/office/drawing/2014/main" id="{1E5C86C6-052E-42BA-8DF0-37435DC113A4}"/>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3769518" y="4838823"/>
            <a:ext cx="833262" cy="833262"/>
          </a:xfrm>
          <a:prstGeom prst="rect">
            <a:avLst/>
          </a:prstGeom>
        </p:spPr>
      </p:pic>
      <p:pic>
        <p:nvPicPr>
          <p:cNvPr id="2064" name="Graphic 2063" descr="Garbage outline">
            <a:extLst>
              <a:ext uri="{FF2B5EF4-FFF2-40B4-BE49-F238E27FC236}">
                <a16:creationId xmlns:a16="http://schemas.microsoft.com/office/drawing/2014/main" id="{CB0EED53-F337-4742-AF0F-E60CB8796291}"/>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3881940" y="5586114"/>
            <a:ext cx="621642" cy="486502"/>
          </a:xfrm>
          <a:prstGeom prst="rect">
            <a:avLst/>
          </a:prstGeom>
        </p:spPr>
      </p:pic>
      <p:pic>
        <p:nvPicPr>
          <p:cNvPr id="2066" name="Graphic 2065" descr="Box outline">
            <a:extLst>
              <a:ext uri="{FF2B5EF4-FFF2-40B4-BE49-F238E27FC236}">
                <a16:creationId xmlns:a16="http://schemas.microsoft.com/office/drawing/2014/main" id="{018FC378-A451-42E5-847F-07CA2D9798A4}"/>
              </a:ext>
            </a:extLst>
          </p:cNvPr>
          <p:cNvPicPr>
            <a:picLocks noChangeAspect="1"/>
          </p:cNvPicPr>
          <p:nvPr/>
        </p:nvPicPr>
        <p:blipFill>
          <a:blip r:embed="rId20">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3829039" y="7001338"/>
            <a:ext cx="694383" cy="694383"/>
          </a:xfrm>
          <a:prstGeom prst="rect">
            <a:avLst/>
          </a:prstGeom>
        </p:spPr>
      </p:pic>
      <p:pic>
        <p:nvPicPr>
          <p:cNvPr id="2068" name="Graphic 2067" descr="Gears outline">
            <a:extLst>
              <a:ext uri="{FF2B5EF4-FFF2-40B4-BE49-F238E27FC236}">
                <a16:creationId xmlns:a16="http://schemas.microsoft.com/office/drawing/2014/main" id="{C588F643-7E53-434B-B217-6A6412657560}"/>
              </a:ext>
            </a:extLst>
          </p:cNvPr>
          <p:cNvPicPr>
            <a:picLocks noChangeAspect="1"/>
          </p:cNvPicPr>
          <p:nvPr/>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a:off x="3829035" y="6207750"/>
            <a:ext cx="714227" cy="714227"/>
          </a:xfrm>
          <a:prstGeom prst="rect">
            <a:avLst/>
          </a:prstGeom>
        </p:spPr>
      </p:pic>
      <p:pic>
        <p:nvPicPr>
          <p:cNvPr id="57" name="Graphic 56" descr="Truck outline">
            <a:extLst>
              <a:ext uri="{FF2B5EF4-FFF2-40B4-BE49-F238E27FC236}">
                <a16:creationId xmlns:a16="http://schemas.microsoft.com/office/drawing/2014/main" id="{BC5DA05F-EC2A-4391-BBA1-31E33D38547C}"/>
              </a:ext>
            </a:extLst>
          </p:cNvPr>
          <p:cNvPicPr>
            <a:picLocks noChangeAspect="1"/>
          </p:cNvPicPr>
          <p:nvPr/>
        </p:nvPicPr>
        <p:blipFill>
          <a:blip r:embed="rId24">
            <a:extLst>
              <a:ext uri="{28A0092B-C50C-407E-A947-70E740481C1C}">
                <a14:useLocalDpi xmlns:a14="http://schemas.microsoft.com/office/drawing/2010/main" val="0"/>
              </a:ext>
              <a:ext uri="{96DAC541-7B7A-43D3-8B79-37D633B846F1}">
                <asvg:svgBlip xmlns:asvg="http://schemas.microsoft.com/office/drawing/2016/SVG/main" r:embed="rId25"/>
              </a:ext>
            </a:extLst>
          </a:blip>
          <a:stretch>
            <a:fillRect/>
          </a:stretch>
        </p:blipFill>
        <p:spPr>
          <a:xfrm>
            <a:off x="15488093" y="7041011"/>
            <a:ext cx="800195" cy="800195"/>
          </a:xfrm>
          <a:prstGeom prst="rect">
            <a:avLst/>
          </a:prstGeom>
        </p:spPr>
      </p:pic>
      <p:pic>
        <p:nvPicPr>
          <p:cNvPr id="2072" name="Graphic 2071" descr="Sustainability outline">
            <a:extLst>
              <a:ext uri="{FF2B5EF4-FFF2-40B4-BE49-F238E27FC236}">
                <a16:creationId xmlns:a16="http://schemas.microsoft.com/office/drawing/2014/main" id="{1B342B68-032E-4FA1-BF77-EC16CC1844DA}"/>
              </a:ext>
            </a:extLst>
          </p:cNvPr>
          <p:cNvPicPr>
            <a:picLocks noChangeAspect="1"/>
          </p:cNvPicPr>
          <p:nvPr/>
        </p:nvPicPr>
        <p:blipFill>
          <a:blip r:embed="rId26">
            <a:extLst>
              <a:ext uri="{28A0092B-C50C-407E-A947-70E740481C1C}">
                <a14:useLocalDpi xmlns:a14="http://schemas.microsoft.com/office/drawing/2010/main" val="0"/>
              </a:ext>
              <a:ext uri="{96DAC541-7B7A-43D3-8B79-37D633B846F1}">
                <asvg:svgBlip xmlns:asvg="http://schemas.microsoft.com/office/drawing/2016/SVG/main" r:embed="rId27"/>
              </a:ext>
            </a:extLst>
          </a:blip>
          <a:stretch>
            <a:fillRect/>
          </a:stretch>
        </p:blipFill>
        <p:spPr>
          <a:xfrm>
            <a:off x="15514544" y="6465668"/>
            <a:ext cx="654707" cy="654707"/>
          </a:xfrm>
          <a:prstGeom prst="rect">
            <a:avLst/>
          </a:prstGeom>
        </p:spPr>
      </p:pic>
      <p:pic>
        <p:nvPicPr>
          <p:cNvPr id="62" name="Graphic 61" descr="Modern architecture outline">
            <a:extLst>
              <a:ext uri="{FF2B5EF4-FFF2-40B4-BE49-F238E27FC236}">
                <a16:creationId xmlns:a16="http://schemas.microsoft.com/office/drawing/2014/main" id="{1480B6E1-0E34-44DE-B5DF-BFF62A3C2AE1}"/>
              </a:ext>
            </a:extLst>
          </p:cNvPr>
          <p:cNvPicPr>
            <a:picLocks noChangeAspect="1"/>
          </p:cNvPicPr>
          <p:nvPr/>
        </p:nvPicPr>
        <p:blipFill>
          <a:blip r:embed="rId28">
            <a:extLst>
              <a:ext uri="{28A0092B-C50C-407E-A947-70E740481C1C}">
                <a14:useLocalDpi xmlns:a14="http://schemas.microsoft.com/office/drawing/2010/main" val="0"/>
              </a:ext>
              <a:ext uri="{96DAC541-7B7A-43D3-8B79-37D633B846F1}">
                <asvg:svgBlip xmlns:asvg="http://schemas.microsoft.com/office/drawing/2016/SVG/main" r:embed="rId29"/>
              </a:ext>
            </a:extLst>
          </a:blip>
          <a:stretch>
            <a:fillRect/>
          </a:stretch>
        </p:blipFill>
        <p:spPr>
          <a:xfrm>
            <a:off x="15402120" y="5685313"/>
            <a:ext cx="773746" cy="773746"/>
          </a:xfrm>
          <a:prstGeom prst="rect">
            <a:avLst/>
          </a:prstGeom>
        </p:spPr>
      </p:pic>
      <p:pic>
        <p:nvPicPr>
          <p:cNvPr id="2074" name="Graphic 2073" descr="Packing Box Open outline">
            <a:extLst>
              <a:ext uri="{FF2B5EF4-FFF2-40B4-BE49-F238E27FC236}">
                <a16:creationId xmlns:a16="http://schemas.microsoft.com/office/drawing/2014/main" id="{D8EBDDF4-AD4B-4525-B806-16B0DB8CFC1A}"/>
              </a:ext>
            </a:extLst>
          </p:cNvPr>
          <p:cNvPicPr>
            <a:picLocks noChangeAspect="1"/>
          </p:cNvPicPr>
          <p:nvPr/>
        </p:nvPicPr>
        <p:blipFill>
          <a:blip r:embed="rId30">
            <a:extLst>
              <a:ext uri="{28A0092B-C50C-407E-A947-70E740481C1C}">
                <a14:useLocalDpi xmlns:a14="http://schemas.microsoft.com/office/drawing/2010/main" val="0"/>
              </a:ext>
              <a:ext uri="{96DAC541-7B7A-43D3-8B79-37D633B846F1}">
                <asvg:svgBlip xmlns:asvg="http://schemas.microsoft.com/office/drawing/2016/SVG/main" r:embed="rId31"/>
              </a:ext>
            </a:extLst>
          </a:blip>
          <a:stretch>
            <a:fillRect/>
          </a:stretch>
        </p:blipFill>
        <p:spPr>
          <a:xfrm>
            <a:off x="15395506" y="4878501"/>
            <a:ext cx="767130" cy="767130"/>
          </a:xfrm>
          <a:prstGeom prst="rect">
            <a:avLst/>
          </a:prstGeom>
        </p:spPr>
      </p:pic>
      <p:pic>
        <p:nvPicPr>
          <p:cNvPr id="2076" name="Graphic 2075" descr="Money outline">
            <a:extLst>
              <a:ext uri="{FF2B5EF4-FFF2-40B4-BE49-F238E27FC236}">
                <a16:creationId xmlns:a16="http://schemas.microsoft.com/office/drawing/2014/main" id="{5E80A481-7A25-43F5-8F1D-2728EBAE1698}"/>
              </a:ext>
            </a:extLst>
          </p:cNvPr>
          <p:cNvPicPr>
            <a:picLocks noChangeAspect="1"/>
          </p:cNvPicPr>
          <p:nvPr/>
        </p:nvPicPr>
        <p:blipFill>
          <a:blip r:embed="rId32">
            <a:extLst>
              <a:ext uri="{28A0092B-C50C-407E-A947-70E740481C1C}">
                <a14:useLocalDpi xmlns:a14="http://schemas.microsoft.com/office/drawing/2010/main" val="0"/>
              </a:ext>
              <a:ext uri="{96DAC541-7B7A-43D3-8B79-37D633B846F1}">
                <asvg:svgBlip xmlns:asvg="http://schemas.microsoft.com/office/drawing/2016/SVG/main" r:embed="rId33"/>
              </a:ext>
            </a:extLst>
          </a:blip>
          <a:stretch>
            <a:fillRect/>
          </a:stretch>
        </p:blipFill>
        <p:spPr>
          <a:xfrm>
            <a:off x="15388892" y="4117983"/>
            <a:ext cx="734065" cy="734065"/>
          </a:xfrm>
          <a:prstGeom prst="rect">
            <a:avLst/>
          </a:prstGeom>
        </p:spPr>
      </p:pic>
      <p:sp>
        <p:nvSpPr>
          <p:cNvPr id="2077" name="TextBox 2076">
            <a:extLst>
              <a:ext uri="{FF2B5EF4-FFF2-40B4-BE49-F238E27FC236}">
                <a16:creationId xmlns:a16="http://schemas.microsoft.com/office/drawing/2014/main" id="{8D9692A5-220F-4113-B268-C08844BA6428}"/>
              </a:ext>
            </a:extLst>
          </p:cNvPr>
          <p:cNvSpPr txBox="1"/>
          <p:nvPr/>
        </p:nvSpPr>
        <p:spPr>
          <a:xfrm>
            <a:off x="-253867" y="4817998"/>
            <a:ext cx="3682867" cy="2862322"/>
          </a:xfrm>
          <a:prstGeom prst="rect">
            <a:avLst/>
          </a:prstGeom>
          <a:noFill/>
        </p:spPr>
        <p:txBody>
          <a:bodyPr wrap="square" rtlCol="0">
            <a:spAutoFit/>
          </a:bodyPr>
          <a:lstStyle/>
          <a:p>
            <a:pPr algn="r"/>
            <a:r>
              <a:rPr lang="en-US" sz="2000" b="1" dirty="0">
                <a:solidFill>
                  <a:srgbClr val="00AAAC"/>
                </a:solidFill>
              </a:rPr>
              <a:t>Leased Assets</a:t>
            </a:r>
          </a:p>
          <a:p>
            <a:pPr algn="r"/>
            <a:r>
              <a:rPr lang="en-US" sz="2000" b="1" dirty="0">
                <a:solidFill>
                  <a:srgbClr val="00AAAC"/>
                </a:solidFill>
              </a:rPr>
              <a:t>Employee Commuting</a:t>
            </a:r>
          </a:p>
          <a:p>
            <a:pPr algn="r"/>
            <a:r>
              <a:rPr lang="en-US" sz="2000" b="1" dirty="0">
                <a:solidFill>
                  <a:srgbClr val="00AAAC"/>
                </a:solidFill>
              </a:rPr>
              <a:t>Business Travel</a:t>
            </a:r>
          </a:p>
          <a:p>
            <a:pPr algn="r"/>
            <a:r>
              <a:rPr lang="en-US" sz="2000" b="1" dirty="0">
                <a:solidFill>
                  <a:srgbClr val="00AAAC"/>
                </a:solidFill>
              </a:rPr>
              <a:t>Waste Generated</a:t>
            </a:r>
          </a:p>
          <a:p>
            <a:pPr algn="r"/>
            <a:r>
              <a:rPr lang="en-US" sz="2000" b="1" dirty="0">
                <a:solidFill>
                  <a:srgbClr val="00AAAC"/>
                </a:solidFill>
              </a:rPr>
              <a:t>Transportation</a:t>
            </a:r>
          </a:p>
          <a:p>
            <a:pPr algn="r"/>
            <a:r>
              <a:rPr lang="en-US" sz="2000" b="1" dirty="0">
                <a:solidFill>
                  <a:srgbClr val="00AAAC"/>
                </a:solidFill>
              </a:rPr>
              <a:t>Distribution</a:t>
            </a:r>
          </a:p>
          <a:p>
            <a:pPr algn="r"/>
            <a:r>
              <a:rPr lang="en-US" sz="2000" b="1" dirty="0">
                <a:solidFill>
                  <a:srgbClr val="00AAAC"/>
                </a:solidFill>
              </a:rPr>
              <a:t>Capital Goods</a:t>
            </a:r>
          </a:p>
          <a:p>
            <a:pPr algn="r"/>
            <a:r>
              <a:rPr lang="en-US" sz="2000" b="1" dirty="0">
                <a:solidFill>
                  <a:srgbClr val="00AAAC"/>
                </a:solidFill>
              </a:rPr>
              <a:t>Purchased Goods</a:t>
            </a:r>
          </a:p>
          <a:p>
            <a:pPr algn="r"/>
            <a:r>
              <a:rPr lang="en-US" sz="2000" b="1" dirty="0">
                <a:solidFill>
                  <a:srgbClr val="00AAAC"/>
                </a:solidFill>
              </a:rPr>
              <a:t>Services</a:t>
            </a:r>
          </a:p>
        </p:txBody>
      </p:sp>
      <p:sp>
        <p:nvSpPr>
          <p:cNvPr id="68" name="TextBox 67">
            <a:extLst>
              <a:ext uri="{FF2B5EF4-FFF2-40B4-BE49-F238E27FC236}">
                <a16:creationId xmlns:a16="http://schemas.microsoft.com/office/drawing/2014/main" id="{0769DD7A-53F0-4149-B42C-7FA03B32EE91}"/>
              </a:ext>
            </a:extLst>
          </p:cNvPr>
          <p:cNvSpPr txBox="1"/>
          <p:nvPr/>
        </p:nvSpPr>
        <p:spPr>
          <a:xfrm>
            <a:off x="3848100" y="4858172"/>
            <a:ext cx="3922402" cy="1631216"/>
          </a:xfrm>
          <a:prstGeom prst="rect">
            <a:avLst/>
          </a:prstGeom>
          <a:noFill/>
        </p:spPr>
        <p:txBody>
          <a:bodyPr wrap="square" rtlCol="0">
            <a:spAutoFit/>
          </a:bodyPr>
          <a:lstStyle/>
          <a:p>
            <a:pPr algn="r"/>
            <a:r>
              <a:rPr lang="en-US" sz="2000" b="1" dirty="0">
                <a:solidFill>
                  <a:srgbClr val="FF0000"/>
                </a:solidFill>
              </a:rPr>
              <a:t>Purchased:</a:t>
            </a:r>
          </a:p>
          <a:p>
            <a:pPr algn="r"/>
            <a:r>
              <a:rPr lang="en-US" sz="2000" b="1" dirty="0">
                <a:solidFill>
                  <a:srgbClr val="FF0000"/>
                </a:solidFill>
              </a:rPr>
              <a:t>Electricity</a:t>
            </a:r>
          </a:p>
          <a:p>
            <a:pPr algn="r"/>
            <a:r>
              <a:rPr lang="en-US" sz="2000" b="1" dirty="0">
                <a:solidFill>
                  <a:srgbClr val="FF0000"/>
                </a:solidFill>
              </a:rPr>
              <a:t>Steam</a:t>
            </a:r>
          </a:p>
          <a:p>
            <a:pPr algn="r"/>
            <a:r>
              <a:rPr lang="en-US" sz="2000" b="1" dirty="0">
                <a:solidFill>
                  <a:srgbClr val="FF0000"/>
                </a:solidFill>
              </a:rPr>
              <a:t>Heating</a:t>
            </a:r>
          </a:p>
          <a:p>
            <a:pPr algn="r"/>
            <a:r>
              <a:rPr lang="en-US" sz="2000" b="1" dirty="0">
                <a:solidFill>
                  <a:srgbClr val="FF0000"/>
                </a:solidFill>
              </a:rPr>
              <a:t>Cooling</a:t>
            </a:r>
          </a:p>
        </p:txBody>
      </p:sp>
      <p:sp>
        <p:nvSpPr>
          <p:cNvPr id="69" name="TextBox 68">
            <a:extLst>
              <a:ext uri="{FF2B5EF4-FFF2-40B4-BE49-F238E27FC236}">
                <a16:creationId xmlns:a16="http://schemas.microsoft.com/office/drawing/2014/main" id="{61D1D449-6C83-4FE0-A32E-E59AA1171764}"/>
              </a:ext>
            </a:extLst>
          </p:cNvPr>
          <p:cNvSpPr txBox="1"/>
          <p:nvPr/>
        </p:nvSpPr>
        <p:spPr>
          <a:xfrm>
            <a:off x="11678896" y="5500142"/>
            <a:ext cx="4086955" cy="1015663"/>
          </a:xfrm>
          <a:prstGeom prst="rect">
            <a:avLst/>
          </a:prstGeom>
          <a:noFill/>
        </p:spPr>
        <p:txBody>
          <a:bodyPr wrap="square" rtlCol="0">
            <a:spAutoFit/>
          </a:bodyPr>
          <a:lstStyle/>
          <a:p>
            <a:r>
              <a:rPr lang="en-US" sz="2000" b="1" dirty="0">
                <a:solidFill>
                  <a:srgbClr val="001342"/>
                </a:solidFill>
              </a:rPr>
              <a:t>Company Facilities</a:t>
            </a:r>
          </a:p>
          <a:p>
            <a:r>
              <a:rPr lang="en-US" sz="2000" b="1" dirty="0">
                <a:solidFill>
                  <a:srgbClr val="001342"/>
                </a:solidFill>
              </a:rPr>
              <a:t>Company Vehicles</a:t>
            </a:r>
          </a:p>
          <a:p>
            <a:r>
              <a:rPr lang="en-US" sz="2000" b="1" dirty="0">
                <a:solidFill>
                  <a:srgbClr val="001342"/>
                </a:solidFill>
              </a:rPr>
              <a:t>Process Emissions</a:t>
            </a:r>
          </a:p>
        </p:txBody>
      </p:sp>
      <p:sp>
        <p:nvSpPr>
          <p:cNvPr id="70" name="TextBox 69">
            <a:extLst>
              <a:ext uri="{FF2B5EF4-FFF2-40B4-BE49-F238E27FC236}">
                <a16:creationId xmlns:a16="http://schemas.microsoft.com/office/drawing/2014/main" id="{36FAA8CE-640A-4A66-8D03-4D4CB2BAF000}"/>
              </a:ext>
            </a:extLst>
          </p:cNvPr>
          <p:cNvSpPr txBox="1"/>
          <p:nvPr/>
        </p:nvSpPr>
        <p:spPr>
          <a:xfrm>
            <a:off x="16493295" y="4993888"/>
            <a:ext cx="3610805" cy="2554545"/>
          </a:xfrm>
          <a:prstGeom prst="rect">
            <a:avLst/>
          </a:prstGeom>
          <a:noFill/>
        </p:spPr>
        <p:txBody>
          <a:bodyPr wrap="square" rtlCol="0">
            <a:spAutoFit/>
          </a:bodyPr>
          <a:lstStyle/>
          <a:p>
            <a:r>
              <a:rPr lang="en-US" sz="2000" b="1" dirty="0">
                <a:solidFill>
                  <a:srgbClr val="001342"/>
                </a:solidFill>
              </a:rPr>
              <a:t>Investments</a:t>
            </a:r>
          </a:p>
          <a:p>
            <a:r>
              <a:rPr lang="en-US" sz="2000" b="1" dirty="0">
                <a:solidFill>
                  <a:srgbClr val="001342"/>
                </a:solidFill>
              </a:rPr>
              <a:t>Franchises</a:t>
            </a:r>
          </a:p>
          <a:p>
            <a:r>
              <a:rPr lang="en-US" sz="2000" b="1" dirty="0">
                <a:solidFill>
                  <a:srgbClr val="001342"/>
                </a:solidFill>
              </a:rPr>
              <a:t>Leased Assets</a:t>
            </a:r>
          </a:p>
          <a:p>
            <a:r>
              <a:rPr lang="en-US" sz="2000" b="1" dirty="0">
                <a:solidFill>
                  <a:srgbClr val="001342"/>
                </a:solidFill>
              </a:rPr>
              <a:t>End of Life Products</a:t>
            </a:r>
          </a:p>
          <a:p>
            <a:r>
              <a:rPr lang="en-US" sz="2000" b="1" dirty="0">
                <a:solidFill>
                  <a:srgbClr val="001342"/>
                </a:solidFill>
              </a:rPr>
              <a:t>Use of Sold Products</a:t>
            </a:r>
          </a:p>
          <a:p>
            <a:r>
              <a:rPr lang="en-US" sz="2000" b="1" dirty="0">
                <a:solidFill>
                  <a:srgbClr val="001342"/>
                </a:solidFill>
              </a:rPr>
              <a:t>Processing of Products</a:t>
            </a:r>
          </a:p>
          <a:p>
            <a:r>
              <a:rPr lang="en-US" sz="2000" b="1" dirty="0">
                <a:solidFill>
                  <a:srgbClr val="001342"/>
                </a:solidFill>
              </a:rPr>
              <a:t>Transportation</a:t>
            </a:r>
          </a:p>
          <a:p>
            <a:r>
              <a:rPr lang="en-US" sz="2000" b="1" dirty="0">
                <a:solidFill>
                  <a:srgbClr val="001342"/>
                </a:solidFill>
              </a:rPr>
              <a:t>Distribution</a:t>
            </a:r>
          </a:p>
        </p:txBody>
      </p:sp>
      <p:sp>
        <p:nvSpPr>
          <p:cNvPr id="2078" name="Oval 2077">
            <a:extLst>
              <a:ext uri="{FF2B5EF4-FFF2-40B4-BE49-F238E27FC236}">
                <a16:creationId xmlns:a16="http://schemas.microsoft.com/office/drawing/2014/main" id="{3922008E-C92F-4E7E-9E6F-5AC84F2C5689}"/>
              </a:ext>
            </a:extLst>
          </p:cNvPr>
          <p:cNvSpPr/>
          <p:nvPr/>
        </p:nvSpPr>
        <p:spPr bwMode="auto">
          <a:xfrm>
            <a:off x="12711322" y="1611516"/>
            <a:ext cx="1210215" cy="1051498"/>
          </a:xfrm>
          <a:prstGeom prst="ellipse">
            <a:avLst/>
          </a:prstGeom>
          <a:solidFill>
            <a:schemeClr val="bg1"/>
          </a:solidFill>
          <a:ln w="38100">
            <a:solidFill>
              <a:schemeClr val="accent5">
                <a:lumMod val="60000"/>
                <a:lumOff val="40000"/>
              </a:schemeClr>
            </a:solidFill>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150781" tIns="75390" rIns="150781" bIns="75390" numCol="1" rtlCol="0" anchor="ctr" anchorCtr="0" compatLnSpc="1">
            <a:prstTxWarp prst="textNoShape">
              <a:avLst/>
            </a:prstTxWarp>
          </a:bodyPr>
          <a:lstStyle/>
          <a:p>
            <a:pPr algn="ctr" defTabSz="1507846" eaLnBrk="0" fontAlgn="base" hangingPunct="0">
              <a:spcBef>
                <a:spcPct val="0"/>
              </a:spcBef>
              <a:spcAft>
                <a:spcPct val="0"/>
              </a:spcAft>
            </a:pPr>
            <a:r>
              <a:rPr lang="en-US" sz="2309" b="1" dirty="0">
                <a:solidFill>
                  <a:schemeClr val="tx1"/>
                </a:solidFill>
              </a:rPr>
              <a:t>CO</a:t>
            </a:r>
            <a:r>
              <a:rPr lang="en-US" sz="2309" b="1" baseline="-25000" dirty="0">
                <a:solidFill>
                  <a:schemeClr val="tx1"/>
                </a:solidFill>
              </a:rPr>
              <a:t>2</a:t>
            </a:r>
          </a:p>
        </p:txBody>
      </p:sp>
      <p:sp>
        <p:nvSpPr>
          <p:cNvPr id="72" name="Oval 71">
            <a:extLst>
              <a:ext uri="{FF2B5EF4-FFF2-40B4-BE49-F238E27FC236}">
                <a16:creationId xmlns:a16="http://schemas.microsoft.com/office/drawing/2014/main" id="{A8A1E186-81BB-4D54-B50C-1C5A7C53279A}"/>
              </a:ext>
            </a:extLst>
          </p:cNvPr>
          <p:cNvSpPr/>
          <p:nvPr/>
        </p:nvSpPr>
        <p:spPr bwMode="auto">
          <a:xfrm>
            <a:off x="2116218" y="851791"/>
            <a:ext cx="1210215" cy="1051498"/>
          </a:xfrm>
          <a:prstGeom prst="ellipse">
            <a:avLst/>
          </a:prstGeom>
          <a:solidFill>
            <a:schemeClr val="bg1"/>
          </a:solidFill>
          <a:ln w="38100">
            <a:solidFill>
              <a:schemeClr val="accent5">
                <a:lumMod val="60000"/>
                <a:lumOff val="40000"/>
              </a:schemeClr>
            </a:solidFill>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150781" tIns="75390" rIns="150781" bIns="75390" numCol="1" rtlCol="0" anchor="ctr" anchorCtr="0" compatLnSpc="1">
            <a:prstTxWarp prst="textNoShape">
              <a:avLst/>
            </a:prstTxWarp>
          </a:bodyPr>
          <a:lstStyle/>
          <a:p>
            <a:pPr algn="ctr" defTabSz="1507846" eaLnBrk="0" fontAlgn="base" hangingPunct="0">
              <a:spcBef>
                <a:spcPct val="0"/>
              </a:spcBef>
              <a:spcAft>
                <a:spcPct val="0"/>
              </a:spcAft>
            </a:pPr>
            <a:r>
              <a:rPr lang="en-US" sz="2309" b="1" dirty="0">
                <a:solidFill>
                  <a:schemeClr val="tx1"/>
                </a:solidFill>
              </a:rPr>
              <a:t>CO</a:t>
            </a:r>
            <a:r>
              <a:rPr lang="en-US" sz="2309" b="1" baseline="-25000" dirty="0">
                <a:solidFill>
                  <a:schemeClr val="tx1"/>
                </a:solidFill>
              </a:rPr>
              <a:t>2</a:t>
            </a:r>
          </a:p>
        </p:txBody>
      </p:sp>
      <p:sp>
        <p:nvSpPr>
          <p:cNvPr id="73" name="Oval 72">
            <a:extLst>
              <a:ext uri="{FF2B5EF4-FFF2-40B4-BE49-F238E27FC236}">
                <a16:creationId xmlns:a16="http://schemas.microsoft.com/office/drawing/2014/main" id="{86C9A041-35C9-4BA3-9514-B48305653886}"/>
              </a:ext>
            </a:extLst>
          </p:cNvPr>
          <p:cNvSpPr/>
          <p:nvPr/>
        </p:nvSpPr>
        <p:spPr bwMode="auto">
          <a:xfrm>
            <a:off x="5522013" y="2670420"/>
            <a:ext cx="1210215" cy="1051498"/>
          </a:xfrm>
          <a:prstGeom prst="ellipse">
            <a:avLst/>
          </a:prstGeom>
          <a:solidFill>
            <a:schemeClr val="bg1"/>
          </a:solidFill>
          <a:ln w="38100">
            <a:solidFill>
              <a:schemeClr val="accent5">
                <a:lumMod val="60000"/>
                <a:lumOff val="40000"/>
              </a:schemeClr>
            </a:solidFill>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150781" tIns="75390" rIns="150781" bIns="75390" numCol="1" rtlCol="0" anchor="ctr" anchorCtr="0" compatLnSpc="1">
            <a:prstTxWarp prst="textNoShape">
              <a:avLst/>
            </a:prstTxWarp>
          </a:bodyPr>
          <a:lstStyle/>
          <a:p>
            <a:pPr algn="ctr" defTabSz="1507846" eaLnBrk="0" fontAlgn="base" hangingPunct="0">
              <a:spcBef>
                <a:spcPct val="0"/>
              </a:spcBef>
              <a:spcAft>
                <a:spcPct val="0"/>
              </a:spcAft>
            </a:pPr>
            <a:r>
              <a:rPr lang="en-US" sz="2309" b="1" dirty="0">
                <a:solidFill>
                  <a:schemeClr val="tx1"/>
                </a:solidFill>
              </a:rPr>
              <a:t>CO</a:t>
            </a:r>
            <a:r>
              <a:rPr lang="en-US" sz="2309" b="1" baseline="-25000" dirty="0">
                <a:solidFill>
                  <a:schemeClr val="tx1"/>
                </a:solidFill>
              </a:rPr>
              <a:t>2</a:t>
            </a:r>
          </a:p>
        </p:txBody>
      </p:sp>
      <p:sp>
        <p:nvSpPr>
          <p:cNvPr id="74" name="Oval 73">
            <a:extLst>
              <a:ext uri="{FF2B5EF4-FFF2-40B4-BE49-F238E27FC236}">
                <a16:creationId xmlns:a16="http://schemas.microsoft.com/office/drawing/2014/main" id="{531EDFF6-08A2-4285-94F2-4FF049DDD21C}"/>
              </a:ext>
            </a:extLst>
          </p:cNvPr>
          <p:cNvSpPr/>
          <p:nvPr/>
        </p:nvSpPr>
        <p:spPr bwMode="auto">
          <a:xfrm>
            <a:off x="14740800" y="779049"/>
            <a:ext cx="1210215" cy="1051498"/>
          </a:xfrm>
          <a:prstGeom prst="ellipse">
            <a:avLst/>
          </a:prstGeom>
          <a:solidFill>
            <a:schemeClr val="bg1"/>
          </a:solidFill>
          <a:ln w="38100">
            <a:solidFill>
              <a:schemeClr val="accent3">
                <a:lumMod val="60000"/>
                <a:lumOff val="40000"/>
              </a:schemeClr>
            </a:solidFill>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150781" tIns="75390" rIns="150781" bIns="75390" numCol="1" rtlCol="0" anchor="ctr" anchorCtr="0" compatLnSpc="1">
            <a:prstTxWarp prst="textNoShape">
              <a:avLst/>
            </a:prstTxWarp>
          </a:bodyPr>
          <a:lstStyle/>
          <a:p>
            <a:pPr algn="ctr" defTabSz="1507846" eaLnBrk="0" fontAlgn="base" hangingPunct="0">
              <a:spcBef>
                <a:spcPct val="0"/>
              </a:spcBef>
              <a:spcAft>
                <a:spcPct val="0"/>
              </a:spcAft>
            </a:pPr>
            <a:r>
              <a:rPr lang="en-US" sz="2309" b="1" dirty="0">
                <a:solidFill>
                  <a:schemeClr val="tx1"/>
                </a:solidFill>
              </a:rPr>
              <a:t>SF</a:t>
            </a:r>
            <a:r>
              <a:rPr lang="en-US" sz="2309" b="1" baseline="-25000" dirty="0">
                <a:solidFill>
                  <a:schemeClr val="tx1"/>
                </a:solidFill>
              </a:rPr>
              <a:t>6</a:t>
            </a:r>
          </a:p>
        </p:txBody>
      </p:sp>
      <p:sp>
        <p:nvSpPr>
          <p:cNvPr id="76" name="Oval 75">
            <a:extLst>
              <a:ext uri="{FF2B5EF4-FFF2-40B4-BE49-F238E27FC236}">
                <a16:creationId xmlns:a16="http://schemas.microsoft.com/office/drawing/2014/main" id="{C4D781E0-2E2E-4E60-B4BB-AD6B440F4BF6}"/>
              </a:ext>
            </a:extLst>
          </p:cNvPr>
          <p:cNvSpPr/>
          <p:nvPr/>
        </p:nvSpPr>
        <p:spPr bwMode="auto">
          <a:xfrm>
            <a:off x="7539037" y="1036962"/>
            <a:ext cx="1210215" cy="1051498"/>
          </a:xfrm>
          <a:prstGeom prst="ellipse">
            <a:avLst/>
          </a:prstGeom>
          <a:solidFill>
            <a:schemeClr val="bg1"/>
          </a:solidFill>
          <a:ln w="38100">
            <a:solidFill>
              <a:schemeClr val="tx1">
                <a:lumMod val="65000"/>
                <a:lumOff val="35000"/>
              </a:schemeClr>
            </a:solidFill>
            <a:headEnd type="none" w="med" len="med"/>
            <a:tailEnd type="none" w="med" len="med"/>
          </a:ln>
        </p:spPr>
        <p:style>
          <a:lnRef idx="2">
            <a:schemeClr val="accent6"/>
          </a:lnRef>
          <a:fillRef idx="1">
            <a:schemeClr val="lt1"/>
          </a:fillRef>
          <a:effectRef idx="0">
            <a:schemeClr val="accent6"/>
          </a:effectRef>
          <a:fontRef idx="minor">
            <a:schemeClr val="dk1"/>
          </a:fontRef>
        </p:style>
        <p:txBody>
          <a:bodyPr vert="horz" wrap="square" lIns="150781" tIns="75390" rIns="150781" bIns="75390" numCol="1" rtlCol="0" anchor="ctr" anchorCtr="0" compatLnSpc="1">
            <a:prstTxWarp prst="textNoShape">
              <a:avLst/>
            </a:prstTxWarp>
          </a:bodyPr>
          <a:lstStyle/>
          <a:p>
            <a:pPr algn="ctr" defTabSz="1507846" eaLnBrk="0" fontAlgn="base" hangingPunct="0">
              <a:spcBef>
                <a:spcPct val="0"/>
              </a:spcBef>
              <a:spcAft>
                <a:spcPct val="0"/>
              </a:spcAft>
            </a:pPr>
            <a:r>
              <a:rPr lang="en-US" sz="2309" b="1" dirty="0">
                <a:solidFill>
                  <a:schemeClr val="tx1"/>
                </a:solidFill>
              </a:rPr>
              <a:t>N</a:t>
            </a:r>
            <a:r>
              <a:rPr lang="en-US" sz="2309" b="1" baseline="-25000" dirty="0">
                <a:solidFill>
                  <a:schemeClr val="tx1"/>
                </a:solidFill>
              </a:rPr>
              <a:t>2</a:t>
            </a:r>
            <a:r>
              <a:rPr lang="en-US" sz="2309" b="1" dirty="0">
                <a:solidFill>
                  <a:schemeClr val="tx1"/>
                </a:solidFill>
              </a:rPr>
              <a:t>O</a:t>
            </a:r>
          </a:p>
        </p:txBody>
      </p:sp>
      <p:sp>
        <p:nvSpPr>
          <p:cNvPr id="77" name="Oval 76">
            <a:extLst>
              <a:ext uri="{FF2B5EF4-FFF2-40B4-BE49-F238E27FC236}">
                <a16:creationId xmlns:a16="http://schemas.microsoft.com/office/drawing/2014/main" id="{7E3A3AA7-7A0E-4AD2-A537-0484ED96B799}"/>
              </a:ext>
            </a:extLst>
          </p:cNvPr>
          <p:cNvSpPr/>
          <p:nvPr/>
        </p:nvSpPr>
        <p:spPr bwMode="auto">
          <a:xfrm>
            <a:off x="4126630" y="1076639"/>
            <a:ext cx="1210215" cy="1051498"/>
          </a:xfrm>
          <a:prstGeom prst="ellipse">
            <a:avLst/>
          </a:prstGeom>
          <a:solidFill>
            <a:schemeClr val="bg1"/>
          </a:solidFill>
          <a:ln w="38100">
            <a:solidFill>
              <a:schemeClr val="bg1">
                <a:lumMod val="85000"/>
              </a:schemeClr>
            </a:solidFill>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150781" tIns="75390" rIns="150781" bIns="75390" numCol="1" rtlCol="0" anchor="ctr" anchorCtr="0" compatLnSpc="1">
            <a:prstTxWarp prst="textNoShape">
              <a:avLst/>
            </a:prstTxWarp>
          </a:bodyPr>
          <a:lstStyle/>
          <a:p>
            <a:pPr algn="ctr" defTabSz="1507846" eaLnBrk="0" fontAlgn="base" hangingPunct="0">
              <a:spcBef>
                <a:spcPct val="0"/>
              </a:spcBef>
              <a:spcAft>
                <a:spcPct val="0"/>
              </a:spcAft>
            </a:pPr>
            <a:r>
              <a:rPr lang="en-US" sz="2309" b="1" dirty="0">
                <a:solidFill>
                  <a:schemeClr val="tx1"/>
                </a:solidFill>
              </a:rPr>
              <a:t>CH</a:t>
            </a:r>
            <a:r>
              <a:rPr lang="en-US" sz="2309" b="1" baseline="-25000" dirty="0">
                <a:solidFill>
                  <a:schemeClr val="tx1"/>
                </a:solidFill>
              </a:rPr>
              <a:t>4</a:t>
            </a:r>
          </a:p>
        </p:txBody>
      </p:sp>
      <p:sp>
        <p:nvSpPr>
          <p:cNvPr id="78" name="Oval 77">
            <a:extLst>
              <a:ext uri="{FF2B5EF4-FFF2-40B4-BE49-F238E27FC236}">
                <a16:creationId xmlns:a16="http://schemas.microsoft.com/office/drawing/2014/main" id="{EFBBA509-6C1E-4B39-82DD-6DAB01733182}"/>
              </a:ext>
            </a:extLst>
          </p:cNvPr>
          <p:cNvSpPr/>
          <p:nvPr/>
        </p:nvSpPr>
        <p:spPr bwMode="auto">
          <a:xfrm>
            <a:off x="10230605" y="990669"/>
            <a:ext cx="1210215" cy="1051498"/>
          </a:xfrm>
          <a:prstGeom prst="ellipse">
            <a:avLst/>
          </a:prstGeom>
          <a:solidFill>
            <a:schemeClr val="bg1"/>
          </a:solidFill>
          <a:ln w="38100">
            <a:solidFill>
              <a:schemeClr val="bg1">
                <a:lumMod val="85000"/>
              </a:schemeClr>
            </a:solidFill>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150781" tIns="75390" rIns="150781" bIns="75390" numCol="1" rtlCol="0" anchor="ctr" anchorCtr="0" compatLnSpc="1">
            <a:prstTxWarp prst="textNoShape">
              <a:avLst/>
            </a:prstTxWarp>
          </a:bodyPr>
          <a:lstStyle/>
          <a:p>
            <a:pPr algn="ctr" defTabSz="1507846" eaLnBrk="0" fontAlgn="base" hangingPunct="0">
              <a:spcBef>
                <a:spcPct val="0"/>
              </a:spcBef>
              <a:spcAft>
                <a:spcPct val="0"/>
              </a:spcAft>
            </a:pPr>
            <a:r>
              <a:rPr lang="en-US" sz="2309" b="1" dirty="0">
                <a:solidFill>
                  <a:schemeClr val="tx1"/>
                </a:solidFill>
              </a:rPr>
              <a:t>CH</a:t>
            </a:r>
            <a:r>
              <a:rPr lang="en-US" sz="2309" b="1" baseline="-25000" dirty="0">
                <a:solidFill>
                  <a:schemeClr val="tx1"/>
                </a:solidFill>
              </a:rPr>
              <a:t>4</a:t>
            </a:r>
          </a:p>
        </p:txBody>
      </p:sp>
      <p:sp>
        <p:nvSpPr>
          <p:cNvPr id="79" name="Oval 78">
            <a:extLst>
              <a:ext uri="{FF2B5EF4-FFF2-40B4-BE49-F238E27FC236}">
                <a16:creationId xmlns:a16="http://schemas.microsoft.com/office/drawing/2014/main" id="{57389D3E-ED76-40D4-B73E-E00DC897A998}"/>
              </a:ext>
            </a:extLst>
          </p:cNvPr>
          <p:cNvSpPr/>
          <p:nvPr/>
        </p:nvSpPr>
        <p:spPr bwMode="auto">
          <a:xfrm>
            <a:off x="15741268" y="2351702"/>
            <a:ext cx="1210215" cy="1051498"/>
          </a:xfrm>
          <a:prstGeom prst="ellipse">
            <a:avLst/>
          </a:prstGeom>
          <a:solidFill>
            <a:schemeClr val="bg1"/>
          </a:solidFill>
          <a:ln w="38100">
            <a:solidFill>
              <a:schemeClr val="bg1">
                <a:lumMod val="85000"/>
              </a:schemeClr>
            </a:solidFill>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150781" tIns="75390" rIns="150781" bIns="75390" numCol="1" rtlCol="0" anchor="ctr" anchorCtr="0" compatLnSpc="1">
            <a:prstTxWarp prst="textNoShape">
              <a:avLst/>
            </a:prstTxWarp>
          </a:bodyPr>
          <a:lstStyle/>
          <a:p>
            <a:pPr algn="ctr" defTabSz="1507846" eaLnBrk="0" fontAlgn="base" hangingPunct="0">
              <a:spcBef>
                <a:spcPct val="0"/>
              </a:spcBef>
              <a:spcAft>
                <a:spcPct val="0"/>
              </a:spcAft>
            </a:pPr>
            <a:r>
              <a:rPr lang="en-US" sz="2309" b="1" dirty="0">
                <a:solidFill>
                  <a:schemeClr val="tx1"/>
                </a:solidFill>
              </a:rPr>
              <a:t>CH</a:t>
            </a:r>
            <a:r>
              <a:rPr lang="en-US" sz="2309" b="1" baseline="-25000" dirty="0">
                <a:solidFill>
                  <a:schemeClr val="tx1"/>
                </a:solidFill>
              </a:rPr>
              <a:t>4</a:t>
            </a:r>
          </a:p>
        </p:txBody>
      </p:sp>
      <p:sp>
        <p:nvSpPr>
          <p:cNvPr id="80" name="Oval 79">
            <a:extLst>
              <a:ext uri="{FF2B5EF4-FFF2-40B4-BE49-F238E27FC236}">
                <a16:creationId xmlns:a16="http://schemas.microsoft.com/office/drawing/2014/main" id="{DC14B250-F19E-420D-B370-5A1241F3655C}"/>
              </a:ext>
            </a:extLst>
          </p:cNvPr>
          <p:cNvSpPr/>
          <p:nvPr/>
        </p:nvSpPr>
        <p:spPr bwMode="auto">
          <a:xfrm>
            <a:off x="17719745" y="1530258"/>
            <a:ext cx="1210215" cy="1051498"/>
          </a:xfrm>
          <a:prstGeom prst="ellipse">
            <a:avLst/>
          </a:prstGeom>
          <a:solidFill>
            <a:schemeClr val="bg1"/>
          </a:solidFill>
          <a:ln w="38100">
            <a:solidFill>
              <a:schemeClr val="tx1">
                <a:lumMod val="65000"/>
                <a:lumOff val="35000"/>
              </a:schemeClr>
            </a:solidFill>
            <a:headEnd type="none" w="med" len="med"/>
            <a:tailEnd type="none" w="med" len="med"/>
          </a:ln>
        </p:spPr>
        <p:style>
          <a:lnRef idx="2">
            <a:schemeClr val="accent6"/>
          </a:lnRef>
          <a:fillRef idx="1">
            <a:schemeClr val="lt1"/>
          </a:fillRef>
          <a:effectRef idx="0">
            <a:schemeClr val="accent6"/>
          </a:effectRef>
          <a:fontRef idx="minor">
            <a:schemeClr val="dk1"/>
          </a:fontRef>
        </p:style>
        <p:txBody>
          <a:bodyPr vert="horz" wrap="square" lIns="150781" tIns="75390" rIns="150781" bIns="75390" numCol="1" rtlCol="0" anchor="ctr" anchorCtr="0" compatLnSpc="1">
            <a:prstTxWarp prst="textNoShape">
              <a:avLst/>
            </a:prstTxWarp>
          </a:bodyPr>
          <a:lstStyle/>
          <a:p>
            <a:pPr algn="ctr" defTabSz="1507846" eaLnBrk="0" fontAlgn="base" hangingPunct="0">
              <a:spcBef>
                <a:spcPct val="0"/>
              </a:spcBef>
              <a:spcAft>
                <a:spcPct val="0"/>
              </a:spcAft>
            </a:pPr>
            <a:r>
              <a:rPr lang="en-US" sz="2309" b="1" dirty="0">
                <a:solidFill>
                  <a:schemeClr val="tx1"/>
                </a:solidFill>
              </a:rPr>
              <a:t>N</a:t>
            </a:r>
            <a:r>
              <a:rPr lang="en-US" sz="2309" b="1" baseline="-25000" dirty="0">
                <a:solidFill>
                  <a:schemeClr val="tx1"/>
                </a:solidFill>
              </a:rPr>
              <a:t>2</a:t>
            </a:r>
            <a:r>
              <a:rPr lang="en-US" sz="2309" b="1" dirty="0">
                <a:solidFill>
                  <a:schemeClr val="tx1"/>
                </a:solidFill>
              </a:rPr>
              <a:t>O</a:t>
            </a:r>
          </a:p>
        </p:txBody>
      </p:sp>
      <p:sp>
        <p:nvSpPr>
          <p:cNvPr id="81" name="Oval 80">
            <a:extLst>
              <a:ext uri="{FF2B5EF4-FFF2-40B4-BE49-F238E27FC236}">
                <a16:creationId xmlns:a16="http://schemas.microsoft.com/office/drawing/2014/main" id="{0CBB9A88-7BB5-48A4-87AC-40E7CD45D4D6}"/>
              </a:ext>
            </a:extLst>
          </p:cNvPr>
          <p:cNvSpPr/>
          <p:nvPr/>
        </p:nvSpPr>
        <p:spPr bwMode="auto">
          <a:xfrm>
            <a:off x="798717" y="2673678"/>
            <a:ext cx="1210215" cy="1051498"/>
          </a:xfrm>
          <a:prstGeom prst="ellipse">
            <a:avLst/>
          </a:prstGeom>
          <a:solidFill>
            <a:schemeClr val="bg1"/>
          </a:solidFill>
          <a:ln w="38100">
            <a:solidFill>
              <a:schemeClr val="accent5">
                <a:lumMod val="20000"/>
                <a:lumOff val="80000"/>
              </a:schemeClr>
            </a:solidFill>
            <a:headEnd type="none" w="med" len="med"/>
            <a:tailEnd type="none" w="med" len="med"/>
          </a:ln>
        </p:spPr>
        <p:style>
          <a:lnRef idx="2">
            <a:schemeClr val="accent5"/>
          </a:lnRef>
          <a:fillRef idx="1">
            <a:schemeClr val="lt1"/>
          </a:fillRef>
          <a:effectRef idx="0">
            <a:schemeClr val="accent5"/>
          </a:effectRef>
          <a:fontRef idx="minor">
            <a:schemeClr val="dk1"/>
          </a:fontRef>
        </p:style>
        <p:txBody>
          <a:bodyPr vert="horz" wrap="square" lIns="150781" tIns="75390" rIns="150781" bIns="75390" numCol="1" rtlCol="0" anchor="ctr" anchorCtr="0" compatLnSpc="1">
            <a:prstTxWarp prst="textNoShape">
              <a:avLst/>
            </a:prstTxWarp>
          </a:bodyPr>
          <a:lstStyle/>
          <a:p>
            <a:pPr algn="ctr" defTabSz="1507846" eaLnBrk="0" fontAlgn="base" hangingPunct="0">
              <a:spcBef>
                <a:spcPct val="0"/>
              </a:spcBef>
              <a:spcAft>
                <a:spcPct val="0"/>
              </a:spcAft>
            </a:pPr>
            <a:r>
              <a:rPr lang="en-US" b="1" dirty="0">
                <a:solidFill>
                  <a:schemeClr val="tx1"/>
                </a:solidFill>
              </a:rPr>
              <a:t>HFC</a:t>
            </a:r>
            <a:endParaRPr lang="en-US" b="1" baseline="-25000" dirty="0">
              <a:solidFill>
                <a:schemeClr val="tx1"/>
              </a:solidFill>
            </a:endParaRPr>
          </a:p>
        </p:txBody>
      </p:sp>
      <p:sp>
        <p:nvSpPr>
          <p:cNvPr id="82" name="Oval 81">
            <a:extLst>
              <a:ext uri="{FF2B5EF4-FFF2-40B4-BE49-F238E27FC236}">
                <a16:creationId xmlns:a16="http://schemas.microsoft.com/office/drawing/2014/main" id="{8E26D40B-F327-482F-9FF3-7A7825AC158A}"/>
              </a:ext>
            </a:extLst>
          </p:cNvPr>
          <p:cNvSpPr/>
          <p:nvPr/>
        </p:nvSpPr>
        <p:spPr bwMode="auto">
          <a:xfrm>
            <a:off x="9083191" y="2169223"/>
            <a:ext cx="1210215" cy="1051498"/>
          </a:xfrm>
          <a:prstGeom prst="ellipse">
            <a:avLst/>
          </a:prstGeom>
          <a:solidFill>
            <a:schemeClr val="bg1"/>
          </a:solidFill>
          <a:ln w="38100">
            <a:solidFill>
              <a:srgbClr val="FFFF00"/>
            </a:solidFill>
            <a:headEnd type="none" w="med" len="med"/>
            <a:tailEnd type="none" w="med" len="med"/>
          </a:ln>
        </p:spPr>
        <p:style>
          <a:lnRef idx="2">
            <a:schemeClr val="accent5"/>
          </a:lnRef>
          <a:fillRef idx="1">
            <a:schemeClr val="lt1"/>
          </a:fillRef>
          <a:effectRef idx="0">
            <a:schemeClr val="accent5"/>
          </a:effectRef>
          <a:fontRef idx="minor">
            <a:schemeClr val="dk1"/>
          </a:fontRef>
        </p:style>
        <p:txBody>
          <a:bodyPr vert="horz" wrap="square" lIns="150781" tIns="75390" rIns="150781" bIns="75390" numCol="1" rtlCol="0" anchor="ctr" anchorCtr="0" compatLnSpc="1">
            <a:prstTxWarp prst="textNoShape">
              <a:avLst/>
            </a:prstTxWarp>
          </a:bodyPr>
          <a:lstStyle/>
          <a:p>
            <a:pPr algn="ctr" defTabSz="1507846" eaLnBrk="0" fontAlgn="base" hangingPunct="0">
              <a:spcBef>
                <a:spcPct val="0"/>
              </a:spcBef>
              <a:spcAft>
                <a:spcPct val="0"/>
              </a:spcAft>
            </a:pPr>
            <a:r>
              <a:rPr lang="en-US" b="1" dirty="0">
                <a:solidFill>
                  <a:schemeClr val="tx1"/>
                </a:solidFill>
              </a:rPr>
              <a:t>PFC</a:t>
            </a:r>
            <a:endParaRPr lang="en-US" b="1" baseline="-25000" dirty="0">
              <a:solidFill>
                <a:schemeClr val="tx1"/>
              </a:solidFill>
            </a:endParaRPr>
          </a:p>
        </p:txBody>
      </p:sp>
    </p:spTree>
    <p:extLst>
      <p:ext uri="{BB962C8B-B14F-4D97-AF65-F5344CB8AC3E}">
        <p14:creationId xmlns:p14="http://schemas.microsoft.com/office/powerpoint/2010/main" val="4284402546"/>
      </p:ext>
    </p:extLst>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Slide Number Placeholder 32"/>
          <p:cNvSpPr>
            <a:spLocks noGrp="1"/>
          </p:cNvSpPr>
          <p:nvPr>
            <p:ph type="sldNum" sz="quarter" idx="10"/>
          </p:nvPr>
        </p:nvSpPr>
        <p:spPr/>
        <p:txBody>
          <a:bodyPr/>
          <a:lstStyle/>
          <a:p>
            <a:pPr defTabSz="848163" eaLnBrk="0" hangingPunct="0">
              <a:defRPr/>
            </a:pPr>
            <a:fld id="{F09D335D-0FAF-4893-B07F-66BDBE98D326}" type="slidenum">
              <a:rPr lang="en-US">
                <a:solidFill>
                  <a:srgbClr val="000000"/>
                </a:solidFill>
                <a:latin typeface="Arial"/>
              </a:rPr>
              <a:pPr defTabSz="848163" eaLnBrk="0" hangingPunct="0">
                <a:defRPr/>
              </a:pPr>
              <a:t>10</a:t>
            </a:fld>
            <a:endParaRPr lang="en-US" dirty="0">
              <a:solidFill>
                <a:srgbClr val="000000"/>
              </a:solidFill>
              <a:latin typeface="Arial"/>
            </a:endParaRPr>
          </a:p>
        </p:txBody>
      </p:sp>
      <p:sp>
        <p:nvSpPr>
          <p:cNvPr id="5" name="Rectangle 4"/>
          <p:cNvSpPr/>
          <p:nvPr/>
        </p:nvSpPr>
        <p:spPr bwMode="auto">
          <a:xfrm>
            <a:off x="0" y="0"/>
            <a:ext cx="20104100" cy="11308556"/>
          </a:xfrm>
          <a:prstGeom prst="rect">
            <a:avLst/>
          </a:prstGeom>
          <a:solidFill>
            <a:srgbClr val="FFB91D"/>
          </a:solidFill>
          <a:ln w="9525" cap="flat" cmpd="sng" algn="ctr">
            <a:noFill/>
            <a:prstDash val="solid"/>
            <a:round/>
            <a:headEnd type="none" w="med" len="med"/>
            <a:tailEnd type="none" w="med" len="med"/>
          </a:ln>
          <a:effectLst/>
        </p:spPr>
        <p:txBody>
          <a:bodyPr/>
          <a:lstStyle/>
          <a:p>
            <a:pPr defTabSz="848163" eaLnBrk="0" hangingPunct="0">
              <a:defRPr/>
            </a:pPr>
            <a:endParaRPr lang="en-US" sz="2968" dirty="0">
              <a:solidFill>
                <a:srgbClr val="000000"/>
              </a:solidFill>
              <a:latin typeface="Times"/>
            </a:endParaRPr>
          </a:p>
        </p:txBody>
      </p:sp>
      <p:sp>
        <p:nvSpPr>
          <p:cNvPr id="6" name="TextBox 5"/>
          <p:cNvSpPr txBox="1"/>
          <p:nvPr/>
        </p:nvSpPr>
        <p:spPr>
          <a:xfrm>
            <a:off x="3396343" y="3267700"/>
            <a:ext cx="13530943" cy="2833083"/>
          </a:xfrm>
          <a:prstGeom prst="rect">
            <a:avLst/>
          </a:prstGeom>
          <a:noFill/>
          <a:effectLst/>
        </p:spPr>
        <p:txBody>
          <a:bodyPr wrap="square" rtlCol="0">
            <a:spAutoFit/>
          </a:bodyPr>
          <a:lstStyle/>
          <a:p>
            <a:pPr algn="ctr" defTabSz="848163" eaLnBrk="0" hangingPunct="0">
              <a:defRPr/>
            </a:pPr>
            <a:r>
              <a:rPr lang="en-US" sz="8905" b="1" dirty="0">
                <a:solidFill>
                  <a:srgbClr val="FFFFFF"/>
                </a:solidFill>
                <a:effectLst>
                  <a:outerShdw blurRad="50800" dist="38100" dir="5400000">
                    <a:srgbClr val="000000">
                      <a:alpha val="43000"/>
                    </a:srgbClr>
                  </a:outerShdw>
                </a:effectLst>
              </a:rPr>
              <a:t>Mechanisms for Carbon Footprint Reduction</a:t>
            </a:r>
            <a:endParaRPr lang="en-US" sz="6596" b="1" dirty="0">
              <a:solidFill>
                <a:srgbClr val="000000">
                  <a:lumMod val="95000"/>
                  <a:lumOff val="5000"/>
                </a:srgbClr>
              </a:solidFill>
              <a:ea typeface="Tahoma" panose="020B0604030504040204" pitchFamily="34" charset="0"/>
              <a:cs typeface="Helvetica" panose="020B0604020202020204" pitchFamily="34" charset="0"/>
            </a:endParaRPr>
          </a:p>
        </p:txBody>
      </p:sp>
      <p:pic>
        <p:nvPicPr>
          <p:cNvPr id="7" name="Picture 6" descr="blk_parkerlogo hi res.jpg">
            <a:extLst>
              <a:ext uri="{FF2B5EF4-FFF2-40B4-BE49-F238E27FC236}">
                <a16:creationId xmlns:a16="http://schemas.microsoft.com/office/drawing/2014/main" id="{F535BF32-BA90-45B8-958D-D2BA0285D9A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32298" y="6933247"/>
            <a:ext cx="2439504" cy="915634"/>
          </a:xfrm>
          <a:prstGeom prst="rect">
            <a:avLst/>
          </a:prstGeom>
        </p:spPr>
      </p:pic>
    </p:spTree>
    <p:extLst>
      <p:ext uri="{BB962C8B-B14F-4D97-AF65-F5344CB8AC3E}">
        <p14:creationId xmlns:p14="http://schemas.microsoft.com/office/powerpoint/2010/main" val="17980180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814C2-4832-4FDA-90E4-EA7D79B48FDB}"/>
              </a:ext>
            </a:extLst>
          </p:cNvPr>
          <p:cNvSpPr>
            <a:spLocks noGrp="1"/>
          </p:cNvSpPr>
          <p:nvPr>
            <p:ph type="title"/>
          </p:nvPr>
        </p:nvSpPr>
        <p:spPr>
          <a:xfrm>
            <a:off x="920907" y="553896"/>
            <a:ext cx="14952424" cy="1130856"/>
          </a:xfrm>
        </p:spPr>
        <p:txBody>
          <a:bodyPr/>
          <a:lstStyle/>
          <a:p>
            <a:r>
              <a:rPr lang="en-US" sz="6596" b="1" dirty="0">
                <a:solidFill>
                  <a:srgbClr val="001342"/>
                </a:solidFill>
              </a:rPr>
              <a:t>Energy Efficiency</a:t>
            </a:r>
          </a:p>
        </p:txBody>
      </p:sp>
      <p:sp>
        <p:nvSpPr>
          <p:cNvPr id="7" name="TextBox 6">
            <a:extLst>
              <a:ext uri="{FF2B5EF4-FFF2-40B4-BE49-F238E27FC236}">
                <a16:creationId xmlns:a16="http://schemas.microsoft.com/office/drawing/2014/main" id="{7BE2C729-DB68-45CE-9E0A-C2854C3D4E3E}"/>
              </a:ext>
            </a:extLst>
          </p:cNvPr>
          <p:cNvSpPr txBox="1"/>
          <p:nvPr/>
        </p:nvSpPr>
        <p:spPr>
          <a:xfrm>
            <a:off x="1677315" y="2233660"/>
            <a:ext cx="17058265" cy="1323439"/>
          </a:xfrm>
          <a:prstGeom prst="rect">
            <a:avLst/>
          </a:prstGeom>
          <a:noFill/>
        </p:spPr>
        <p:txBody>
          <a:bodyPr wrap="square">
            <a:spAutoFit/>
          </a:bodyPr>
          <a:lstStyle/>
          <a:p>
            <a:r>
              <a:rPr lang="en-US" sz="4000" b="1" dirty="0">
                <a:solidFill>
                  <a:srgbClr val="001342"/>
                </a:solidFill>
              </a:rPr>
              <a:t>Energy efficiency  </a:t>
            </a:r>
            <a:r>
              <a:rPr lang="en-US" sz="4000" dirty="0">
                <a:solidFill>
                  <a:srgbClr val="001342"/>
                </a:solidFill>
              </a:rPr>
              <a:t>-  Energy efficiency is simply the use of less energy to perform the same task or produce the same result.</a:t>
            </a:r>
          </a:p>
        </p:txBody>
      </p:sp>
      <p:sp>
        <p:nvSpPr>
          <p:cNvPr id="8" name="TextBox 7">
            <a:extLst>
              <a:ext uri="{FF2B5EF4-FFF2-40B4-BE49-F238E27FC236}">
                <a16:creationId xmlns:a16="http://schemas.microsoft.com/office/drawing/2014/main" id="{7A5B4DED-F12E-41EC-9FD3-E5E90EC52C3E}"/>
              </a:ext>
            </a:extLst>
          </p:cNvPr>
          <p:cNvSpPr txBox="1"/>
          <p:nvPr/>
        </p:nvSpPr>
        <p:spPr>
          <a:xfrm>
            <a:off x="1784490" y="4125884"/>
            <a:ext cx="7849019" cy="6678751"/>
          </a:xfrm>
          <a:prstGeom prst="rect">
            <a:avLst/>
          </a:prstGeom>
          <a:noFill/>
        </p:spPr>
        <p:txBody>
          <a:bodyPr wrap="square" rtlCol="0">
            <a:spAutoFit/>
          </a:bodyPr>
          <a:lstStyle/>
          <a:p>
            <a:r>
              <a:rPr lang="en-US" sz="4000" b="1" dirty="0">
                <a:solidFill>
                  <a:srgbClr val="001342"/>
                </a:solidFill>
                <a:latin typeface="Calibri" panose="020F0502020204030204" pitchFamily="34" charset="0"/>
                <a:cs typeface="Calibri" panose="020F0502020204030204" pitchFamily="34" charset="0"/>
              </a:rPr>
              <a:t>Mechanisms </a:t>
            </a:r>
          </a:p>
          <a:p>
            <a:pPr marL="571500" indent="-571500">
              <a:buFont typeface="Wingdings" panose="05000000000000000000" pitchFamily="2" charset="2"/>
              <a:buChar char="ü"/>
            </a:pPr>
            <a:r>
              <a:rPr lang="en-US" sz="4000" dirty="0">
                <a:solidFill>
                  <a:srgbClr val="001342"/>
                </a:solidFill>
                <a:latin typeface="Calibri" panose="020F0502020204030204" pitchFamily="34" charset="0"/>
                <a:cs typeface="Calibri" panose="020F0502020204030204" pitchFamily="34" charset="0"/>
              </a:rPr>
              <a:t>Lean Kaizen</a:t>
            </a:r>
          </a:p>
          <a:p>
            <a:pPr marL="571500" indent="-571500">
              <a:buFont typeface="Wingdings" panose="05000000000000000000" pitchFamily="2" charset="2"/>
              <a:buChar char="ü"/>
            </a:pPr>
            <a:r>
              <a:rPr lang="en-US" sz="4000" dirty="0">
                <a:solidFill>
                  <a:srgbClr val="001342"/>
                </a:solidFill>
                <a:latin typeface="Calibri" panose="020F0502020204030204" pitchFamily="34" charset="0"/>
                <a:cs typeface="Calibri" panose="020F0502020204030204" pitchFamily="34" charset="0"/>
              </a:rPr>
              <a:t>Energy/Climate Efficiency Assessment</a:t>
            </a:r>
          </a:p>
          <a:p>
            <a:pPr marL="571500" indent="-571500">
              <a:buFont typeface="Wingdings" panose="05000000000000000000" pitchFamily="2" charset="2"/>
              <a:buChar char="ü"/>
            </a:pPr>
            <a:r>
              <a:rPr lang="en-US" sz="4000" dirty="0">
                <a:solidFill>
                  <a:srgbClr val="001342"/>
                </a:solidFill>
                <a:latin typeface="Calibri" panose="020F0502020204030204" pitchFamily="34" charset="0"/>
                <a:cs typeface="Calibri" panose="020F0502020204030204" pitchFamily="34" charset="0"/>
              </a:rPr>
              <a:t>Energy Treasure Hunt</a:t>
            </a:r>
          </a:p>
          <a:p>
            <a:pPr marL="571500" indent="-571500">
              <a:buFont typeface="Wingdings" panose="05000000000000000000" pitchFamily="2" charset="2"/>
              <a:buChar char="ü"/>
            </a:pPr>
            <a:r>
              <a:rPr lang="en-US" sz="4000" dirty="0">
                <a:solidFill>
                  <a:srgbClr val="001342"/>
                </a:solidFill>
                <a:latin typeface="Calibri" panose="020F0502020204030204" pitchFamily="34" charset="0"/>
                <a:cs typeface="Calibri" panose="020F0502020204030204" pitchFamily="34" charset="0"/>
              </a:rPr>
              <a:t>Life Cycle Approach to Capital Purchases</a:t>
            </a:r>
          </a:p>
          <a:p>
            <a:pPr marL="571500" indent="-571500">
              <a:buFont typeface="Wingdings" panose="05000000000000000000" pitchFamily="2" charset="2"/>
              <a:buChar char="ü"/>
            </a:pPr>
            <a:r>
              <a:rPr lang="en-US" sz="4000" dirty="0">
                <a:solidFill>
                  <a:srgbClr val="001342"/>
                </a:solidFill>
                <a:latin typeface="Calibri" panose="020F0502020204030204" pitchFamily="34" charset="0"/>
                <a:cs typeface="Calibri" panose="020F0502020204030204" pitchFamily="34" charset="0"/>
              </a:rPr>
              <a:t>Digital Transformation</a:t>
            </a:r>
          </a:p>
          <a:p>
            <a:pPr marL="571500" indent="-571500">
              <a:buFont typeface="Wingdings" panose="05000000000000000000" pitchFamily="2" charset="2"/>
              <a:buChar char="ü"/>
            </a:pPr>
            <a:r>
              <a:rPr lang="en-US" sz="4000" dirty="0">
                <a:solidFill>
                  <a:srgbClr val="001342"/>
                </a:solidFill>
                <a:latin typeface="Calibri" panose="020F0502020204030204" pitchFamily="34" charset="0"/>
                <a:cs typeface="Calibri" panose="020F0502020204030204" pitchFamily="34" charset="0"/>
              </a:rPr>
              <a:t>Design for the Environment (Simplification)</a:t>
            </a:r>
          </a:p>
          <a:p>
            <a:pPr marL="457179" indent="-457179">
              <a:buFont typeface="Wingdings" panose="05000000000000000000" pitchFamily="2" charset="2"/>
              <a:buChar char="ü"/>
            </a:pPr>
            <a:endParaRPr lang="en-US" sz="2800" dirty="0"/>
          </a:p>
        </p:txBody>
      </p:sp>
      <p:sp>
        <p:nvSpPr>
          <p:cNvPr id="9" name="Title 1">
            <a:extLst>
              <a:ext uri="{FF2B5EF4-FFF2-40B4-BE49-F238E27FC236}">
                <a16:creationId xmlns:a16="http://schemas.microsoft.com/office/drawing/2014/main" id="{F2183463-5023-444E-AB94-C5D4EC78BFCE}"/>
              </a:ext>
            </a:extLst>
          </p:cNvPr>
          <p:cNvSpPr txBox="1">
            <a:spLocks/>
          </p:cNvSpPr>
          <p:nvPr/>
        </p:nvSpPr>
        <p:spPr bwMode="auto">
          <a:xfrm>
            <a:off x="11331716" y="4003888"/>
            <a:ext cx="6336731" cy="5306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50771" tIns="75385" rIns="150771" bIns="75385" numCol="1" anchor="t" anchorCtr="0" compatLnSpc="1">
            <a:prstTxWarp prst="textNoShape">
              <a:avLst/>
            </a:prstTxWarp>
          </a:bodyPr>
          <a:lstStyle>
            <a:lvl1pPr algn="l" rtl="0" eaLnBrk="0" fontAlgn="base" hangingPunct="0">
              <a:spcBef>
                <a:spcPct val="0"/>
              </a:spcBef>
              <a:spcAft>
                <a:spcPct val="0"/>
              </a:spcAft>
              <a:defRPr sz="3600" b="1">
                <a:solidFill>
                  <a:srgbClr val="070C3C"/>
                </a:solidFill>
                <a:latin typeface="+mj-lt"/>
                <a:ea typeface="+mj-ea"/>
                <a:cs typeface="+mj-cs"/>
              </a:defRPr>
            </a:lvl1pPr>
            <a:lvl2pPr algn="l" rtl="0" eaLnBrk="0" fontAlgn="base" hangingPunct="0">
              <a:spcBef>
                <a:spcPct val="0"/>
              </a:spcBef>
              <a:spcAft>
                <a:spcPct val="0"/>
              </a:spcAft>
              <a:defRPr sz="3600" b="1">
                <a:solidFill>
                  <a:srgbClr val="070C3C"/>
                </a:solidFill>
                <a:latin typeface="Arial" charset="0"/>
              </a:defRPr>
            </a:lvl2pPr>
            <a:lvl3pPr algn="l" rtl="0" eaLnBrk="0" fontAlgn="base" hangingPunct="0">
              <a:spcBef>
                <a:spcPct val="0"/>
              </a:spcBef>
              <a:spcAft>
                <a:spcPct val="0"/>
              </a:spcAft>
              <a:defRPr sz="3600" b="1">
                <a:solidFill>
                  <a:srgbClr val="070C3C"/>
                </a:solidFill>
                <a:latin typeface="Arial" charset="0"/>
              </a:defRPr>
            </a:lvl3pPr>
            <a:lvl4pPr algn="l" rtl="0" eaLnBrk="0" fontAlgn="base" hangingPunct="0">
              <a:spcBef>
                <a:spcPct val="0"/>
              </a:spcBef>
              <a:spcAft>
                <a:spcPct val="0"/>
              </a:spcAft>
              <a:defRPr sz="3600" b="1">
                <a:solidFill>
                  <a:srgbClr val="070C3C"/>
                </a:solidFill>
                <a:latin typeface="Arial" charset="0"/>
              </a:defRPr>
            </a:lvl4pPr>
            <a:lvl5pPr algn="l" rtl="0" eaLnBrk="0" fontAlgn="base" hangingPunct="0">
              <a:spcBef>
                <a:spcPct val="0"/>
              </a:spcBef>
              <a:spcAft>
                <a:spcPct val="0"/>
              </a:spcAft>
              <a:defRPr sz="3600" b="1">
                <a:solidFill>
                  <a:srgbClr val="070C3C"/>
                </a:solidFill>
                <a:latin typeface="Arial" charset="0"/>
              </a:defRPr>
            </a:lvl5pPr>
            <a:lvl6pPr marL="457200" algn="l" rtl="0" eaLnBrk="1" fontAlgn="base" hangingPunct="1">
              <a:spcBef>
                <a:spcPct val="0"/>
              </a:spcBef>
              <a:spcAft>
                <a:spcPct val="0"/>
              </a:spcAft>
              <a:defRPr sz="3600" b="1">
                <a:solidFill>
                  <a:srgbClr val="070C3C"/>
                </a:solidFill>
                <a:latin typeface="Arial" charset="0"/>
              </a:defRPr>
            </a:lvl6pPr>
            <a:lvl7pPr marL="914400" algn="l" rtl="0" eaLnBrk="1" fontAlgn="base" hangingPunct="1">
              <a:spcBef>
                <a:spcPct val="0"/>
              </a:spcBef>
              <a:spcAft>
                <a:spcPct val="0"/>
              </a:spcAft>
              <a:defRPr sz="3600" b="1">
                <a:solidFill>
                  <a:srgbClr val="070C3C"/>
                </a:solidFill>
                <a:latin typeface="Arial" charset="0"/>
              </a:defRPr>
            </a:lvl7pPr>
            <a:lvl8pPr marL="1371600" algn="l" rtl="0" eaLnBrk="1" fontAlgn="base" hangingPunct="1">
              <a:spcBef>
                <a:spcPct val="0"/>
              </a:spcBef>
              <a:spcAft>
                <a:spcPct val="0"/>
              </a:spcAft>
              <a:defRPr sz="3600" b="1">
                <a:solidFill>
                  <a:srgbClr val="070C3C"/>
                </a:solidFill>
                <a:latin typeface="Arial" charset="0"/>
              </a:defRPr>
            </a:lvl8pPr>
            <a:lvl9pPr marL="1828800" algn="l" rtl="0" eaLnBrk="1" fontAlgn="base" hangingPunct="1">
              <a:spcBef>
                <a:spcPct val="0"/>
              </a:spcBef>
              <a:spcAft>
                <a:spcPct val="0"/>
              </a:spcAft>
              <a:defRPr sz="3600" b="1">
                <a:solidFill>
                  <a:srgbClr val="070C3C"/>
                </a:solidFill>
                <a:latin typeface="Arial" charset="0"/>
              </a:defRPr>
            </a:lvl9pPr>
          </a:lstStyle>
          <a:p>
            <a:pPr eaLnBrk="1" fontAlgn="t" hangingPunct="1"/>
            <a:r>
              <a:rPr lang="en-US" sz="4000" dirty="0">
                <a:latin typeface="Calibri" panose="020F0502020204030204" pitchFamily="34" charset="0"/>
                <a:cs typeface="Calibri" panose="020F0502020204030204" pitchFamily="34" charset="0"/>
              </a:rPr>
              <a:t>Equipment</a:t>
            </a:r>
          </a:p>
          <a:p>
            <a:pPr marL="565442" indent="-565442" eaLnBrk="1" fontAlgn="t" hangingPunct="1">
              <a:buFont typeface="Wingdings" panose="05000000000000000000" pitchFamily="2" charset="2"/>
              <a:buChar char="ü"/>
            </a:pPr>
            <a:r>
              <a:rPr lang="en-US" sz="4000" b="0" dirty="0">
                <a:solidFill>
                  <a:srgbClr val="001342"/>
                </a:solidFill>
                <a:latin typeface="Calibri" panose="020F0502020204030204" pitchFamily="34" charset="0"/>
                <a:cs typeface="Calibri" panose="020F0502020204030204" pitchFamily="34" charset="0"/>
              </a:rPr>
              <a:t>Chilled Water</a:t>
            </a:r>
          </a:p>
          <a:p>
            <a:pPr marL="565442" indent="-565442" eaLnBrk="1" fontAlgn="t" hangingPunct="1">
              <a:buFont typeface="Wingdings" panose="05000000000000000000" pitchFamily="2" charset="2"/>
              <a:buChar char="ü"/>
            </a:pPr>
            <a:r>
              <a:rPr lang="en-US" sz="4000" b="0" dirty="0">
                <a:solidFill>
                  <a:srgbClr val="001342"/>
                </a:solidFill>
                <a:latin typeface="Calibri" panose="020F0502020204030204" pitchFamily="34" charset="0"/>
                <a:cs typeface="Calibri" panose="020F0502020204030204" pitchFamily="34" charset="0"/>
              </a:rPr>
              <a:t>Lighting</a:t>
            </a:r>
          </a:p>
          <a:p>
            <a:pPr marL="565442" indent="-565442" eaLnBrk="1" fontAlgn="auto" hangingPunct="1">
              <a:buFont typeface="Wingdings" panose="05000000000000000000" pitchFamily="2" charset="2"/>
              <a:buChar char="ü"/>
            </a:pPr>
            <a:r>
              <a:rPr lang="en-US" sz="4000" b="0" dirty="0">
                <a:solidFill>
                  <a:srgbClr val="001342"/>
                </a:solidFill>
                <a:latin typeface="Calibri" panose="020F0502020204030204" pitchFamily="34" charset="0"/>
                <a:cs typeface="Calibri" panose="020F0502020204030204" pitchFamily="34" charset="0"/>
              </a:rPr>
              <a:t>Compressed Air	</a:t>
            </a:r>
          </a:p>
          <a:p>
            <a:pPr marL="565442" indent="-565442" eaLnBrk="1" fontAlgn="auto" hangingPunct="1">
              <a:buFont typeface="Wingdings" panose="05000000000000000000" pitchFamily="2" charset="2"/>
              <a:buChar char="ü"/>
            </a:pPr>
            <a:r>
              <a:rPr lang="en-US" sz="4000" b="0" dirty="0">
                <a:solidFill>
                  <a:srgbClr val="001342"/>
                </a:solidFill>
                <a:latin typeface="Calibri" panose="020F0502020204030204" pitchFamily="34" charset="0"/>
                <a:cs typeface="Calibri" panose="020F0502020204030204" pitchFamily="34" charset="0"/>
              </a:rPr>
              <a:t>Fans and Pumps</a:t>
            </a:r>
          </a:p>
          <a:p>
            <a:pPr marL="565442" indent="-565442" eaLnBrk="1" fontAlgn="t" hangingPunct="1">
              <a:buFont typeface="Wingdings" panose="05000000000000000000" pitchFamily="2" charset="2"/>
              <a:buChar char="ü"/>
            </a:pPr>
            <a:r>
              <a:rPr lang="en-US" sz="4000" b="0" dirty="0">
                <a:solidFill>
                  <a:srgbClr val="001342"/>
                </a:solidFill>
                <a:latin typeface="Calibri" panose="020F0502020204030204" pitchFamily="34" charset="0"/>
                <a:cs typeface="Calibri" panose="020F0502020204030204" pitchFamily="34" charset="0"/>
              </a:rPr>
              <a:t>Motors</a:t>
            </a:r>
          </a:p>
          <a:p>
            <a:pPr marL="565442" indent="-565442" eaLnBrk="1" fontAlgn="t" hangingPunct="1">
              <a:buFont typeface="Wingdings" panose="05000000000000000000" pitchFamily="2" charset="2"/>
              <a:buChar char="ü"/>
            </a:pPr>
            <a:r>
              <a:rPr lang="en-US" sz="4000" b="0" dirty="0">
                <a:solidFill>
                  <a:srgbClr val="001342"/>
                </a:solidFill>
                <a:latin typeface="Calibri" panose="020F0502020204030204" pitchFamily="34" charset="0"/>
                <a:cs typeface="Calibri" panose="020F0502020204030204" pitchFamily="34" charset="0"/>
              </a:rPr>
              <a:t>Steam</a:t>
            </a:r>
          </a:p>
          <a:p>
            <a:pPr marL="565442" indent="-565442" eaLnBrk="1" fontAlgn="t" hangingPunct="1">
              <a:buFont typeface="Wingdings" panose="05000000000000000000" pitchFamily="2" charset="2"/>
              <a:buChar char="ü"/>
            </a:pPr>
            <a:r>
              <a:rPr lang="en-US" sz="4000" b="0" dirty="0">
                <a:solidFill>
                  <a:srgbClr val="001342"/>
                </a:solidFill>
                <a:latin typeface="Calibri" panose="020F0502020204030204" pitchFamily="34" charset="0"/>
                <a:cs typeface="Calibri" panose="020F0502020204030204" pitchFamily="34" charset="0"/>
              </a:rPr>
              <a:t>HVAC</a:t>
            </a:r>
          </a:p>
        </p:txBody>
      </p:sp>
    </p:spTree>
    <p:extLst>
      <p:ext uri="{BB962C8B-B14F-4D97-AF65-F5344CB8AC3E}">
        <p14:creationId xmlns:p14="http://schemas.microsoft.com/office/powerpoint/2010/main" val="4228160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a:spLocks noGrp="1"/>
          </p:cNvSpPr>
          <p:nvPr>
            <p:ph type="title"/>
          </p:nvPr>
        </p:nvSpPr>
        <p:spPr>
          <a:xfrm>
            <a:off x="640127" y="450253"/>
            <a:ext cx="17909130" cy="1036809"/>
          </a:xfrm>
          <a:prstGeom prst="rect">
            <a:avLst/>
          </a:prstGeom>
        </p:spPr>
        <p:txBody>
          <a:bodyPr vert="horz" wrap="square" lIns="0" tIns="20942" rIns="0" bIns="0" numCol="1" rtlCol="0" anchor="t" anchorCtr="0" compatLnSpc="1">
            <a:prstTxWarp prst="textNoShape">
              <a:avLst/>
            </a:prstTxWarp>
            <a:spAutoFit/>
          </a:bodyPr>
          <a:lstStyle/>
          <a:p>
            <a:pPr marL="20942" marR="8377">
              <a:spcBef>
                <a:spcPts val="165"/>
              </a:spcBef>
            </a:pPr>
            <a:r>
              <a:rPr lang="en-US" sz="6600" spc="198" dirty="0">
                <a:solidFill>
                  <a:srgbClr val="001342"/>
                </a:solidFill>
                <a:latin typeface="Trebuchet MS"/>
                <a:cs typeface="Trebuchet MS"/>
              </a:rPr>
              <a:t>Energy/Climate Reduction Resources</a:t>
            </a:r>
            <a:endParaRPr sz="6600" dirty="0">
              <a:solidFill>
                <a:srgbClr val="001342"/>
              </a:solidFill>
              <a:latin typeface="Trebuchet MS"/>
              <a:cs typeface="Trebuchet MS"/>
            </a:endParaRPr>
          </a:p>
        </p:txBody>
      </p:sp>
      <p:pic>
        <p:nvPicPr>
          <p:cNvPr id="5" name="object 5"/>
          <p:cNvPicPr/>
          <p:nvPr/>
        </p:nvPicPr>
        <p:blipFill>
          <a:blip r:embed="rId3" cstate="print"/>
          <a:stretch>
            <a:fillRect/>
          </a:stretch>
        </p:blipFill>
        <p:spPr>
          <a:xfrm>
            <a:off x="661818" y="2549567"/>
            <a:ext cx="18780461" cy="5995149"/>
          </a:xfrm>
          <a:prstGeom prst="rect">
            <a:avLst/>
          </a:prstGeom>
        </p:spPr>
      </p:pic>
      <p:sp>
        <p:nvSpPr>
          <p:cNvPr id="8" name="object 8"/>
          <p:cNvSpPr txBox="1"/>
          <p:nvPr/>
        </p:nvSpPr>
        <p:spPr>
          <a:xfrm>
            <a:off x="1911919" y="6779352"/>
            <a:ext cx="2829233" cy="980547"/>
          </a:xfrm>
          <a:prstGeom prst="rect">
            <a:avLst/>
          </a:prstGeom>
        </p:spPr>
        <p:txBody>
          <a:bodyPr vert="horz" wrap="square" lIns="0" tIns="15706" rIns="0" bIns="0" rtlCol="0">
            <a:spAutoFit/>
          </a:bodyPr>
          <a:lstStyle/>
          <a:p>
            <a:pPr marL="20942" marR="8377" algn="ctr">
              <a:lnSpc>
                <a:spcPct val="101200"/>
              </a:lnSpc>
              <a:spcBef>
                <a:spcPts val="124"/>
              </a:spcBef>
            </a:pPr>
            <a:r>
              <a:rPr lang="en-US" sz="3200" b="1" spc="140" dirty="0">
                <a:solidFill>
                  <a:srgbClr val="F7F7F7"/>
                </a:solidFill>
                <a:latin typeface="Trebuchet MS"/>
                <a:cs typeface="Trebuchet MS"/>
              </a:rPr>
              <a:t>Training Resources</a:t>
            </a:r>
            <a:endParaRPr sz="3200" b="1" dirty="0">
              <a:latin typeface="Trebuchet MS"/>
              <a:cs typeface="Trebuchet MS"/>
            </a:endParaRPr>
          </a:p>
        </p:txBody>
      </p:sp>
      <p:sp>
        <p:nvSpPr>
          <p:cNvPr id="11" name="TextBox 10">
            <a:extLst>
              <a:ext uri="{FF2B5EF4-FFF2-40B4-BE49-F238E27FC236}">
                <a16:creationId xmlns:a16="http://schemas.microsoft.com/office/drawing/2014/main" id="{BC593493-FE7C-444B-BEB1-0DA2A92EE6E0}"/>
              </a:ext>
            </a:extLst>
          </p:cNvPr>
          <p:cNvSpPr txBox="1"/>
          <p:nvPr/>
        </p:nvSpPr>
        <p:spPr>
          <a:xfrm>
            <a:off x="2938073" y="9966156"/>
            <a:ext cx="13571927" cy="701410"/>
          </a:xfrm>
          <a:prstGeom prst="rect">
            <a:avLst/>
          </a:prstGeom>
          <a:noFill/>
        </p:spPr>
        <p:txBody>
          <a:bodyPr wrap="square">
            <a:spAutoFit/>
          </a:bodyPr>
          <a:lstStyle/>
          <a:p>
            <a:r>
              <a:rPr lang="en-US" sz="3958" dirty="0">
                <a:solidFill>
                  <a:srgbClr val="001342"/>
                </a:solidFill>
                <a:latin typeface="Arial"/>
                <a:hlinkClick r:id="rId4">
                  <a:extLst>
                    <a:ext uri="{A12FA001-AC4F-418D-AE19-62706E023703}">
                      <ahyp:hlinkClr xmlns:ahyp="http://schemas.microsoft.com/office/drawing/2018/hyperlinkcolor" val="tx"/>
                    </a:ext>
                  </a:extLst>
                </a:hlinkClick>
              </a:rPr>
              <a:t>https://parkercorp.sharepoint.com/sites/ClimateActionParker</a:t>
            </a:r>
            <a:endParaRPr lang="en-US" sz="2968" dirty="0">
              <a:solidFill>
                <a:srgbClr val="001342"/>
              </a:solidFill>
            </a:endParaRPr>
          </a:p>
        </p:txBody>
      </p:sp>
      <p:sp>
        <p:nvSpPr>
          <p:cNvPr id="12" name="object 8">
            <a:extLst>
              <a:ext uri="{FF2B5EF4-FFF2-40B4-BE49-F238E27FC236}">
                <a16:creationId xmlns:a16="http://schemas.microsoft.com/office/drawing/2014/main" id="{C457A554-A60A-4C8A-BA88-A5078AE9D6DD}"/>
              </a:ext>
            </a:extLst>
          </p:cNvPr>
          <p:cNvSpPr txBox="1"/>
          <p:nvPr/>
        </p:nvSpPr>
        <p:spPr>
          <a:xfrm>
            <a:off x="10591462" y="6485438"/>
            <a:ext cx="3498281" cy="1477926"/>
          </a:xfrm>
          <a:prstGeom prst="rect">
            <a:avLst/>
          </a:prstGeom>
        </p:spPr>
        <p:txBody>
          <a:bodyPr vert="horz" wrap="square" lIns="0" tIns="15706" rIns="0" bIns="0" rtlCol="0">
            <a:spAutoFit/>
          </a:bodyPr>
          <a:lstStyle/>
          <a:p>
            <a:pPr marL="20942" marR="8377" algn="ctr">
              <a:lnSpc>
                <a:spcPct val="101200"/>
              </a:lnSpc>
              <a:spcBef>
                <a:spcPts val="124"/>
              </a:spcBef>
            </a:pPr>
            <a:r>
              <a:rPr lang="en-US" sz="3200" b="1" spc="140" dirty="0">
                <a:solidFill>
                  <a:srgbClr val="F7F7F7"/>
                </a:solidFill>
                <a:latin typeface="Trebuchet MS"/>
                <a:cs typeface="Trebuchet MS"/>
              </a:rPr>
              <a:t>Climate &amp; Energy Reduction Tools</a:t>
            </a:r>
            <a:endParaRPr sz="3200" b="1" dirty="0">
              <a:latin typeface="Trebuchet MS"/>
              <a:cs typeface="Trebuchet MS"/>
            </a:endParaRPr>
          </a:p>
        </p:txBody>
      </p:sp>
      <p:sp>
        <p:nvSpPr>
          <p:cNvPr id="13" name="object 8">
            <a:extLst>
              <a:ext uri="{FF2B5EF4-FFF2-40B4-BE49-F238E27FC236}">
                <a16:creationId xmlns:a16="http://schemas.microsoft.com/office/drawing/2014/main" id="{3EBE5E0C-9192-4C12-B645-5540D6B12295}"/>
              </a:ext>
            </a:extLst>
          </p:cNvPr>
          <p:cNvSpPr txBox="1"/>
          <p:nvPr/>
        </p:nvSpPr>
        <p:spPr>
          <a:xfrm>
            <a:off x="15428347" y="6819266"/>
            <a:ext cx="2829233" cy="980547"/>
          </a:xfrm>
          <a:prstGeom prst="rect">
            <a:avLst/>
          </a:prstGeom>
        </p:spPr>
        <p:txBody>
          <a:bodyPr vert="horz" wrap="square" lIns="0" tIns="15706" rIns="0" bIns="0" rtlCol="0">
            <a:spAutoFit/>
          </a:bodyPr>
          <a:lstStyle/>
          <a:p>
            <a:pPr marL="20942" marR="8377" algn="ctr">
              <a:lnSpc>
                <a:spcPct val="101200"/>
              </a:lnSpc>
              <a:spcBef>
                <a:spcPts val="124"/>
              </a:spcBef>
            </a:pPr>
            <a:r>
              <a:rPr lang="en-US" sz="3200" b="1" spc="140" dirty="0">
                <a:solidFill>
                  <a:srgbClr val="F7F7F7"/>
                </a:solidFill>
                <a:latin typeface="Trebuchet MS"/>
                <a:cs typeface="Trebuchet MS"/>
              </a:rPr>
              <a:t>Best Practices</a:t>
            </a:r>
            <a:endParaRPr sz="3200" b="1" dirty="0">
              <a:latin typeface="Trebuchet MS"/>
              <a:cs typeface="Trebuchet MS"/>
            </a:endParaRPr>
          </a:p>
        </p:txBody>
      </p:sp>
      <p:pic>
        <p:nvPicPr>
          <p:cNvPr id="16" name="Graphic 15" descr="Teacher with solid fill">
            <a:extLst>
              <a:ext uri="{FF2B5EF4-FFF2-40B4-BE49-F238E27FC236}">
                <a16:creationId xmlns:a16="http://schemas.microsoft.com/office/drawing/2014/main" id="{FA752A11-B7B6-4E66-B865-07B24D761CB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025650" y="3292475"/>
            <a:ext cx="2292350" cy="2292350"/>
          </a:xfrm>
          <a:prstGeom prst="rect">
            <a:avLst/>
          </a:prstGeom>
        </p:spPr>
      </p:pic>
      <p:pic>
        <p:nvPicPr>
          <p:cNvPr id="18" name="Graphic 17" descr="Tools with solid fill">
            <a:extLst>
              <a:ext uri="{FF2B5EF4-FFF2-40B4-BE49-F238E27FC236}">
                <a16:creationId xmlns:a16="http://schemas.microsoft.com/office/drawing/2014/main" id="{65ADE039-AE5A-4B93-89C4-F32687D28A6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1478080" y="3586391"/>
            <a:ext cx="1682750" cy="1682750"/>
          </a:xfrm>
          <a:prstGeom prst="rect">
            <a:avLst/>
          </a:prstGeom>
        </p:spPr>
      </p:pic>
      <p:pic>
        <p:nvPicPr>
          <p:cNvPr id="22" name="Graphic 21" descr="Ribbon with solid fill">
            <a:extLst>
              <a:ext uri="{FF2B5EF4-FFF2-40B4-BE49-F238E27FC236}">
                <a16:creationId xmlns:a16="http://schemas.microsoft.com/office/drawing/2014/main" id="{E477FFE5-C752-4420-8C24-924C9076F725}"/>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5930335" y="3502931"/>
            <a:ext cx="1965326" cy="1965326"/>
          </a:xfrm>
          <a:prstGeom prst="rect">
            <a:avLst/>
          </a:prstGeom>
        </p:spPr>
      </p:pic>
      <p:sp>
        <p:nvSpPr>
          <p:cNvPr id="15" name="object 8">
            <a:extLst>
              <a:ext uri="{FF2B5EF4-FFF2-40B4-BE49-F238E27FC236}">
                <a16:creationId xmlns:a16="http://schemas.microsoft.com/office/drawing/2014/main" id="{9595F803-CB81-4EE3-AB72-5B8913616EB3}"/>
              </a:ext>
            </a:extLst>
          </p:cNvPr>
          <p:cNvSpPr txBox="1"/>
          <p:nvPr/>
        </p:nvSpPr>
        <p:spPr>
          <a:xfrm>
            <a:off x="6407719" y="6801123"/>
            <a:ext cx="2829233" cy="980547"/>
          </a:xfrm>
          <a:prstGeom prst="rect">
            <a:avLst/>
          </a:prstGeom>
        </p:spPr>
        <p:txBody>
          <a:bodyPr vert="horz" wrap="square" lIns="0" tIns="15706" rIns="0" bIns="0" rtlCol="0">
            <a:spAutoFit/>
          </a:bodyPr>
          <a:lstStyle/>
          <a:p>
            <a:pPr marL="20942" marR="8377" algn="ctr">
              <a:lnSpc>
                <a:spcPct val="101200"/>
              </a:lnSpc>
              <a:spcBef>
                <a:spcPts val="124"/>
              </a:spcBef>
            </a:pPr>
            <a:r>
              <a:rPr lang="en-US" sz="3200" b="1" spc="140" dirty="0">
                <a:solidFill>
                  <a:srgbClr val="F7F7F7"/>
                </a:solidFill>
                <a:latin typeface="Trebuchet MS"/>
                <a:cs typeface="Trebuchet MS"/>
              </a:rPr>
              <a:t>Assessment Guidance</a:t>
            </a:r>
            <a:endParaRPr sz="3200" b="1" dirty="0">
              <a:latin typeface="Trebuchet MS"/>
              <a:cs typeface="Trebuchet MS"/>
            </a:endParaRPr>
          </a:p>
        </p:txBody>
      </p:sp>
      <p:pic>
        <p:nvPicPr>
          <p:cNvPr id="3" name="Graphic 2" descr="Magnifying glass with solid fill">
            <a:extLst>
              <a:ext uri="{FF2B5EF4-FFF2-40B4-BE49-F238E27FC236}">
                <a16:creationId xmlns:a16="http://schemas.microsoft.com/office/drawing/2014/main" id="{25B9A8E8-8AD7-4EF1-A7CD-B903810A33AA}"/>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7014935" y="3531960"/>
            <a:ext cx="1725839" cy="1725839"/>
          </a:xfrm>
          <a:prstGeom prst="rect">
            <a:avLst/>
          </a:prstGeom>
        </p:spPr>
      </p:pic>
    </p:spTree>
    <p:extLst>
      <p:ext uri="{BB962C8B-B14F-4D97-AF65-F5344CB8AC3E}">
        <p14:creationId xmlns:p14="http://schemas.microsoft.com/office/powerpoint/2010/main" val="17371217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5948808-F938-4D4B-9BC7-F638CD7166D6}"/>
              </a:ext>
            </a:extLst>
          </p:cNvPr>
          <p:cNvSpPr>
            <a:spLocks noGrp="1"/>
          </p:cNvSpPr>
          <p:nvPr>
            <p:ph type="sldNum" sz="quarter" idx="10"/>
          </p:nvPr>
        </p:nvSpPr>
        <p:spPr/>
        <p:txBody>
          <a:bodyPr/>
          <a:lstStyle/>
          <a:p>
            <a:pPr>
              <a:defRPr/>
            </a:pPr>
            <a:fld id="{1E566A53-BECC-408F-8B7D-9BCF5312E970}" type="slidenum">
              <a:rPr lang="en-US" smtClean="0"/>
              <a:pPr>
                <a:defRPr/>
              </a:pPr>
              <a:t>13</a:t>
            </a:fld>
            <a:endParaRPr lang="en-US" dirty="0"/>
          </a:p>
        </p:txBody>
      </p:sp>
      <p:grpSp>
        <p:nvGrpSpPr>
          <p:cNvPr id="14" name="Group 13">
            <a:extLst>
              <a:ext uri="{FF2B5EF4-FFF2-40B4-BE49-F238E27FC236}">
                <a16:creationId xmlns:a16="http://schemas.microsoft.com/office/drawing/2014/main" id="{460C07C5-9BB3-49F8-9013-664FD693C367}"/>
              </a:ext>
            </a:extLst>
          </p:cNvPr>
          <p:cNvGrpSpPr/>
          <p:nvPr/>
        </p:nvGrpSpPr>
        <p:grpSpPr>
          <a:xfrm>
            <a:off x="1515576" y="0"/>
            <a:ext cx="15282838" cy="10591883"/>
            <a:chOff x="2057400" y="1238640"/>
            <a:chExt cx="6930190" cy="5257800"/>
          </a:xfrm>
        </p:grpSpPr>
        <p:pic>
          <p:nvPicPr>
            <p:cNvPr id="6" name="Picture 5" descr="Diagram&#10;&#10;Description automatically generated">
              <a:extLst>
                <a:ext uri="{FF2B5EF4-FFF2-40B4-BE49-F238E27FC236}">
                  <a16:creationId xmlns:a16="http://schemas.microsoft.com/office/drawing/2014/main" id="{2364D942-BE72-4519-BFC0-33C1290D78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57400" y="1238640"/>
              <a:ext cx="6930190" cy="5257800"/>
            </a:xfrm>
            <a:prstGeom prst="rect">
              <a:avLst/>
            </a:prstGeom>
          </p:spPr>
        </p:pic>
        <p:pic>
          <p:nvPicPr>
            <p:cNvPr id="10" name="Picture 9" descr="Logo&#10;&#10;Description automatically generated">
              <a:extLst>
                <a:ext uri="{FF2B5EF4-FFF2-40B4-BE49-F238E27FC236}">
                  <a16:creationId xmlns:a16="http://schemas.microsoft.com/office/drawing/2014/main" id="{E8E3E6F0-C93C-4488-B0F6-274A2F25687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60496" y="4596063"/>
              <a:ext cx="897855" cy="897855"/>
            </a:xfrm>
            <a:prstGeom prst="rect">
              <a:avLst/>
            </a:prstGeom>
            <a:ln w="25400">
              <a:solidFill>
                <a:schemeClr val="tx1"/>
              </a:solidFill>
            </a:ln>
          </p:spPr>
        </p:pic>
      </p:grpSp>
      <p:sp>
        <p:nvSpPr>
          <p:cNvPr id="11" name="Title 1">
            <a:extLst>
              <a:ext uri="{FF2B5EF4-FFF2-40B4-BE49-F238E27FC236}">
                <a16:creationId xmlns:a16="http://schemas.microsoft.com/office/drawing/2014/main" id="{2291F0F8-653D-4E47-BE78-13C7CA4B2A94}"/>
              </a:ext>
            </a:extLst>
          </p:cNvPr>
          <p:cNvSpPr txBox="1">
            <a:spLocks/>
          </p:cNvSpPr>
          <p:nvPr/>
        </p:nvSpPr>
        <p:spPr bwMode="auto">
          <a:xfrm>
            <a:off x="353684" y="0"/>
            <a:ext cx="19452578" cy="2261711"/>
          </a:xfrm>
          <a:prstGeom prst="rect">
            <a:avLst/>
          </a:prstGeom>
          <a:noFill/>
          <a:ln w="9525">
            <a:noFill/>
            <a:miter lim="800000"/>
            <a:headEnd/>
            <a:tailEnd/>
          </a:ln>
        </p:spPr>
        <p:txBody>
          <a:bodyPr vert="horz" wrap="square" lIns="150781" tIns="75390" rIns="150781" bIns="75390" numCol="1" anchor="t" anchorCtr="0" compatLnSpc="1">
            <a:prstTxWarp prst="textNoShape">
              <a:avLst/>
            </a:prstTxWarp>
          </a:bodyPr>
          <a:lstStyle>
            <a:lvl1pPr algn="l" rtl="0" eaLnBrk="1" fontAlgn="base" hangingPunct="1">
              <a:spcBef>
                <a:spcPct val="0"/>
              </a:spcBef>
              <a:spcAft>
                <a:spcPct val="0"/>
              </a:spcAft>
              <a:defRPr sz="3600" b="1">
                <a:solidFill>
                  <a:srgbClr val="070C3C"/>
                </a:solidFill>
                <a:latin typeface="+mj-lt"/>
                <a:ea typeface="+mj-ea"/>
                <a:cs typeface="+mj-cs"/>
              </a:defRPr>
            </a:lvl1pPr>
            <a:lvl2pPr algn="l" rtl="0" eaLnBrk="1" fontAlgn="base" hangingPunct="1">
              <a:spcBef>
                <a:spcPct val="0"/>
              </a:spcBef>
              <a:spcAft>
                <a:spcPct val="0"/>
              </a:spcAft>
              <a:defRPr sz="3600" b="1">
                <a:solidFill>
                  <a:srgbClr val="070C3C"/>
                </a:solidFill>
                <a:latin typeface="Arial" charset="0"/>
              </a:defRPr>
            </a:lvl2pPr>
            <a:lvl3pPr algn="l" rtl="0" eaLnBrk="1" fontAlgn="base" hangingPunct="1">
              <a:spcBef>
                <a:spcPct val="0"/>
              </a:spcBef>
              <a:spcAft>
                <a:spcPct val="0"/>
              </a:spcAft>
              <a:defRPr sz="3600" b="1">
                <a:solidFill>
                  <a:srgbClr val="070C3C"/>
                </a:solidFill>
                <a:latin typeface="Arial" charset="0"/>
              </a:defRPr>
            </a:lvl3pPr>
            <a:lvl4pPr algn="l" rtl="0" eaLnBrk="1" fontAlgn="base" hangingPunct="1">
              <a:spcBef>
                <a:spcPct val="0"/>
              </a:spcBef>
              <a:spcAft>
                <a:spcPct val="0"/>
              </a:spcAft>
              <a:defRPr sz="3600" b="1">
                <a:solidFill>
                  <a:srgbClr val="070C3C"/>
                </a:solidFill>
                <a:latin typeface="Arial" charset="0"/>
              </a:defRPr>
            </a:lvl4pPr>
            <a:lvl5pPr algn="l" rtl="0" eaLnBrk="1" fontAlgn="base" hangingPunct="1">
              <a:spcBef>
                <a:spcPct val="0"/>
              </a:spcBef>
              <a:spcAft>
                <a:spcPct val="0"/>
              </a:spcAft>
              <a:defRPr sz="3600" b="1">
                <a:solidFill>
                  <a:srgbClr val="070C3C"/>
                </a:solidFill>
                <a:latin typeface="Arial" charset="0"/>
              </a:defRPr>
            </a:lvl5pPr>
            <a:lvl6pPr marL="457178" algn="l" rtl="0" eaLnBrk="1" fontAlgn="base" hangingPunct="1">
              <a:spcBef>
                <a:spcPct val="0"/>
              </a:spcBef>
              <a:spcAft>
                <a:spcPct val="0"/>
              </a:spcAft>
              <a:defRPr sz="3600" b="1">
                <a:solidFill>
                  <a:srgbClr val="070C3C"/>
                </a:solidFill>
                <a:latin typeface="Arial" charset="0"/>
              </a:defRPr>
            </a:lvl6pPr>
            <a:lvl7pPr marL="914354" algn="l" rtl="0" eaLnBrk="1" fontAlgn="base" hangingPunct="1">
              <a:spcBef>
                <a:spcPct val="0"/>
              </a:spcBef>
              <a:spcAft>
                <a:spcPct val="0"/>
              </a:spcAft>
              <a:defRPr sz="3600" b="1">
                <a:solidFill>
                  <a:srgbClr val="070C3C"/>
                </a:solidFill>
                <a:latin typeface="Arial" charset="0"/>
              </a:defRPr>
            </a:lvl7pPr>
            <a:lvl8pPr marL="1371532" algn="l" rtl="0" eaLnBrk="1" fontAlgn="base" hangingPunct="1">
              <a:spcBef>
                <a:spcPct val="0"/>
              </a:spcBef>
              <a:spcAft>
                <a:spcPct val="0"/>
              </a:spcAft>
              <a:defRPr sz="3600" b="1">
                <a:solidFill>
                  <a:srgbClr val="070C3C"/>
                </a:solidFill>
                <a:latin typeface="Arial" charset="0"/>
              </a:defRPr>
            </a:lvl8pPr>
            <a:lvl9pPr marL="1828709" algn="l" rtl="0" eaLnBrk="1" fontAlgn="base" hangingPunct="1">
              <a:spcBef>
                <a:spcPct val="0"/>
              </a:spcBef>
              <a:spcAft>
                <a:spcPct val="0"/>
              </a:spcAft>
              <a:defRPr sz="3600" b="1">
                <a:solidFill>
                  <a:srgbClr val="070C3C"/>
                </a:solidFill>
                <a:latin typeface="Arial" charset="0"/>
              </a:defRPr>
            </a:lvl9pPr>
          </a:lstStyle>
          <a:p>
            <a:r>
              <a:rPr lang="en-US" sz="6596" kern="0" dirty="0">
                <a:solidFill>
                  <a:srgbClr val="001342"/>
                </a:solidFill>
              </a:rPr>
              <a:t>On-site Solar</a:t>
            </a:r>
          </a:p>
        </p:txBody>
      </p:sp>
      <p:sp>
        <p:nvSpPr>
          <p:cNvPr id="8" name="TextBox 7">
            <a:extLst>
              <a:ext uri="{FF2B5EF4-FFF2-40B4-BE49-F238E27FC236}">
                <a16:creationId xmlns:a16="http://schemas.microsoft.com/office/drawing/2014/main" id="{48A7E3F9-ECD1-4C82-A3DC-BCC491C32A82}"/>
              </a:ext>
            </a:extLst>
          </p:cNvPr>
          <p:cNvSpPr txBox="1"/>
          <p:nvPr/>
        </p:nvSpPr>
        <p:spPr>
          <a:xfrm>
            <a:off x="12887057" y="7709235"/>
            <a:ext cx="8413109" cy="1462516"/>
          </a:xfrm>
          <a:prstGeom prst="rect">
            <a:avLst/>
          </a:prstGeom>
          <a:noFill/>
        </p:spPr>
        <p:txBody>
          <a:bodyPr wrap="square" rtlCol="0">
            <a:spAutoFit/>
          </a:bodyPr>
          <a:lstStyle/>
          <a:p>
            <a:pPr marL="753923" indent="-753923">
              <a:buFont typeface="Wingdings" panose="05000000000000000000" pitchFamily="2" charset="2"/>
              <a:buChar char="ü"/>
            </a:pPr>
            <a:r>
              <a:rPr lang="en-US" sz="2968" dirty="0">
                <a:solidFill>
                  <a:srgbClr val="645950"/>
                </a:solidFill>
                <a:latin typeface="Arial"/>
              </a:rPr>
              <a:t>On-site Solar and other Renewables</a:t>
            </a:r>
          </a:p>
          <a:p>
            <a:pPr marL="753923" indent="-753923">
              <a:buFont typeface="Wingdings" panose="05000000000000000000" pitchFamily="2" charset="2"/>
              <a:buChar char="ü"/>
            </a:pPr>
            <a:r>
              <a:rPr lang="en-US" sz="2968" dirty="0">
                <a:solidFill>
                  <a:srgbClr val="645950"/>
                </a:solidFill>
                <a:latin typeface="Arial"/>
              </a:rPr>
              <a:t>Capital Purchase or PPA</a:t>
            </a:r>
          </a:p>
          <a:p>
            <a:pPr marL="753923" indent="-753923">
              <a:buFont typeface="Wingdings" panose="05000000000000000000" pitchFamily="2" charset="2"/>
              <a:buChar char="ü"/>
            </a:pPr>
            <a:r>
              <a:rPr lang="en-US" sz="2968" dirty="0">
                <a:solidFill>
                  <a:srgbClr val="645950"/>
                </a:solidFill>
                <a:latin typeface="Arial"/>
              </a:rPr>
              <a:t>Guidance and Standards</a:t>
            </a:r>
          </a:p>
        </p:txBody>
      </p:sp>
    </p:spTree>
    <p:extLst>
      <p:ext uri="{BB962C8B-B14F-4D97-AF65-F5344CB8AC3E}">
        <p14:creationId xmlns:p14="http://schemas.microsoft.com/office/powerpoint/2010/main" val="14733518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Content Placeholder 13">
            <a:extLst>
              <a:ext uri="{FF2B5EF4-FFF2-40B4-BE49-F238E27FC236}">
                <a16:creationId xmlns:a16="http://schemas.microsoft.com/office/drawing/2014/main" id="{19E8D2DB-C321-4536-A25C-2040496A9D66}"/>
              </a:ext>
            </a:extLst>
          </p:cNvPr>
          <p:cNvPicPr>
            <a:picLocks noGrp="1" noChangeAspect="1"/>
          </p:cNvPicPr>
          <p:nvPr>
            <p:ph idx="1"/>
          </p:nvPr>
        </p:nvPicPr>
        <p:blipFill>
          <a:blip r:embed="rId3"/>
          <a:stretch>
            <a:fillRect/>
          </a:stretch>
        </p:blipFill>
        <p:spPr>
          <a:xfrm>
            <a:off x="7621903" y="3728370"/>
            <a:ext cx="4667004" cy="4667004"/>
          </a:xfrm>
          <a:prstGeom prst="rect">
            <a:avLst/>
          </a:prstGeom>
        </p:spPr>
      </p:pic>
      <p:sp>
        <p:nvSpPr>
          <p:cNvPr id="12" name="Rectangle 11">
            <a:extLst>
              <a:ext uri="{FF2B5EF4-FFF2-40B4-BE49-F238E27FC236}">
                <a16:creationId xmlns:a16="http://schemas.microsoft.com/office/drawing/2014/main" id="{2B058B75-5E4F-4DA3-BBF3-D43E57FFBD9C}"/>
              </a:ext>
            </a:extLst>
          </p:cNvPr>
          <p:cNvSpPr/>
          <p:nvPr/>
        </p:nvSpPr>
        <p:spPr bwMode="auto">
          <a:xfrm>
            <a:off x="2316876" y="4234035"/>
            <a:ext cx="3916621" cy="4155664"/>
          </a:xfrm>
          <a:prstGeom prst="rect">
            <a:avLst/>
          </a:prstGeom>
          <a:noFill/>
          <a:ln w="9525" cap="flat" cmpd="sng" algn="ctr">
            <a:noFill/>
            <a:prstDash val="solid"/>
            <a:round/>
            <a:headEnd type="none" w="med" len="med"/>
            <a:tailEnd type="none" w="med" len="med"/>
          </a:ln>
          <a:effectLst/>
        </p:spPr>
        <p:txBody>
          <a:bodyPr vert="horz" wrap="square" lIns="150781" tIns="75390" rIns="150781" bIns="75390" numCol="1" rtlCol="0" anchor="t" anchorCtr="0" compatLnSpc="1">
            <a:prstTxWarp prst="textNoShape">
              <a:avLst/>
            </a:prstTxWarp>
          </a:bodyPr>
          <a:lstStyle/>
          <a:p>
            <a:pPr defTabSz="1507846" eaLnBrk="0" fontAlgn="base" hangingPunct="0">
              <a:spcBef>
                <a:spcPct val="0"/>
              </a:spcBef>
              <a:spcAft>
                <a:spcPct val="0"/>
              </a:spcAft>
            </a:pPr>
            <a:endParaRPr lang="en-US" sz="3958" dirty="0">
              <a:latin typeface="Times" pitchFamily="-16" charset="0"/>
            </a:endParaRPr>
          </a:p>
        </p:txBody>
      </p:sp>
      <p:grpSp>
        <p:nvGrpSpPr>
          <p:cNvPr id="21" name="Group 20">
            <a:extLst>
              <a:ext uri="{FF2B5EF4-FFF2-40B4-BE49-F238E27FC236}">
                <a16:creationId xmlns:a16="http://schemas.microsoft.com/office/drawing/2014/main" id="{B992788E-A507-4FD6-873D-D0F0F0A49E74}"/>
              </a:ext>
            </a:extLst>
          </p:cNvPr>
          <p:cNvGrpSpPr/>
          <p:nvPr/>
        </p:nvGrpSpPr>
        <p:grpSpPr>
          <a:xfrm>
            <a:off x="6325438" y="6192343"/>
            <a:ext cx="2215743" cy="386146"/>
            <a:chOff x="3836020" y="3986559"/>
            <a:chExt cx="1343723" cy="234176"/>
          </a:xfrm>
          <a:solidFill>
            <a:schemeClr val="bg1">
              <a:lumMod val="50000"/>
            </a:schemeClr>
          </a:solidFill>
        </p:grpSpPr>
        <p:cxnSp>
          <p:nvCxnSpPr>
            <p:cNvPr id="19" name="Straight Connector 18">
              <a:extLst>
                <a:ext uri="{FF2B5EF4-FFF2-40B4-BE49-F238E27FC236}">
                  <a16:creationId xmlns:a16="http://schemas.microsoft.com/office/drawing/2014/main" id="{BF6637AD-E351-4B49-BC4A-CA70D4B3DC83}"/>
                </a:ext>
              </a:extLst>
            </p:cNvPr>
            <p:cNvCxnSpPr/>
            <p:nvPr/>
          </p:nvCxnSpPr>
          <p:spPr bwMode="auto">
            <a:xfrm>
              <a:off x="3836020" y="4092497"/>
              <a:ext cx="1137424" cy="0"/>
            </a:xfrm>
            <a:prstGeom prst="line">
              <a:avLst/>
            </a:prstGeom>
            <a:grpFill/>
            <a:ln w="38100" cap="flat" cmpd="sng" algn="ctr">
              <a:solidFill>
                <a:schemeClr val="bg1">
                  <a:lumMod val="50000"/>
                </a:schemeClr>
              </a:solidFill>
              <a:prstDash val="solid"/>
              <a:round/>
              <a:headEnd type="none" w="med" len="med"/>
              <a:tailEnd type="none" w="med" len="med"/>
            </a:ln>
            <a:effectLst/>
          </p:spPr>
        </p:cxnSp>
        <p:sp>
          <p:nvSpPr>
            <p:cNvPr id="20" name="Isosceles Triangle 19">
              <a:extLst>
                <a:ext uri="{FF2B5EF4-FFF2-40B4-BE49-F238E27FC236}">
                  <a16:creationId xmlns:a16="http://schemas.microsoft.com/office/drawing/2014/main" id="{85709BC9-4569-4906-89CA-086CB527076C}"/>
                </a:ext>
              </a:extLst>
            </p:cNvPr>
            <p:cNvSpPr/>
            <p:nvPr/>
          </p:nvSpPr>
          <p:spPr bwMode="auto">
            <a:xfrm rot="5400000">
              <a:off x="4839631" y="3880623"/>
              <a:ext cx="234176" cy="446048"/>
            </a:xfrm>
            <a:prstGeom prst="triangle">
              <a:avLst/>
            </a:prstGeom>
            <a:grpFill/>
            <a:ln w="9525" cap="flat" cmpd="sng" algn="ctr">
              <a:solidFill>
                <a:schemeClr val="bg1">
                  <a:lumMod val="50000"/>
                </a:schemeClr>
              </a:solidFill>
              <a:prstDash val="solid"/>
              <a:round/>
              <a:headEnd type="none" w="med" len="med"/>
              <a:tailEnd type="none" w="med" len="med"/>
            </a:ln>
            <a:effectLst/>
          </p:spPr>
          <p:txBody>
            <a:bodyPr vert="horz" wrap="square" lIns="150781" tIns="75390" rIns="150781" bIns="75390" numCol="1" rtlCol="0" anchor="t" anchorCtr="0" compatLnSpc="1">
              <a:prstTxWarp prst="textNoShape">
                <a:avLst/>
              </a:prstTxWarp>
            </a:bodyPr>
            <a:lstStyle/>
            <a:p>
              <a:pPr defTabSz="1507846" eaLnBrk="0" fontAlgn="base" hangingPunct="0">
                <a:spcBef>
                  <a:spcPct val="0"/>
                </a:spcBef>
                <a:spcAft>
                  <a:spcPct val="0"/>
                </a:spcAft>
              </a:pPr>
              <a:endParaRPr lang="en-US" sz="3958" dirty="0">
                <a:latin typeface="Times" pitchFamily="-16" charset="0"/>
              </a:endParaRPr>
            </a:p>
          </p:txBody>
        </p:sp>
      </p:grpSp>
      <p:grpSp>
        <p:nvGrpSpPr>
          <p:cNvPr id="22" name="Group 21">
            <a:extLst>
              <a:ext uri="{FF2B5EF4-FFF2-40B4-BE49-F238E27FC236}">
                <a16:creationId xmlns:a16="http://schemas.microsoft.com/office/drawing/2014/main" id="{268EDF75-90DD-4E7E-A498-09307FC02EA2}"/>
              </a:ext>
            </a:extLst>
          </p:cNvPr>
          <p:cNvGrpSpPr/>
          <p:nvPr/>
        </p:nvGrpSpPr>
        <p:grpSpPr>
          <a:xfrm rot="10800000">
            <a:off x="6227370" y="5524249"/>
            <a:ext cx="2215743" cy="386146"/>
            <a:chOff x="3836020" y="3986559"/>
            <a:chExt cx="1343723" cy="234176"/>
          </a:xfrm>
          <a:solidFill>
            <a:schemeClr val="bg1">
              <a:lumMod val="50000"/>
            </a:schemeClr>
          </a:solidFill>
        </p:grpSpPr>
        <p:cxnSp>
          <p:nvCxnSpPr>
            <p:cNvPr id="23" name="Straight Connector 22">
              <a:extLst>
                <a:ext uri="{FF2B5EF4-FFF2-40B4-BE49-F238E27FC236}">
                  <a16:creationId xmlns:a16="http://schemas.microsoft.com/office/drawing/2014/main" id="{2D6BC08E-DCD7-4BE9-A347-9B945EFD0590}"/>
                </a:ext>
              </a:extLst>
            </p:cNvPr>
            <p:cNvCxnSpPr/>
            <p:nvPr/>
          </p:nvCxnSpPr>
          <p:spPr bwMode="auto">
            <a:xfrm>
              <a:off x="3836020" y="4092497"/>
              <a:ext cx="1137424" cy="0"/>
            </a:xfrm>
            <a:prstGeom prst="line">
              <a:avLst/>
            </a:prstGeom>
            <a:grpFill/>
            <a:ln w="38100" cap="flat" cmpd="sng" algn="ctr">
              <a:solidFill>
                <a:schemeClr val="bg1">
                  <a:lumMod val="50000"/>
                </a:schemeClr>
              </a:solidFill>
              <a:prstDash val="solid"/>
              <a:round/>
              <a:headEnd type="none" w="med" len="med"/>
              <a:tailEnd type="none" w="med" len="med"/>
            </a:ln>
            <a:effectLst/>
          </p:spPr>
        </p:cxnSp>
        <p:sp>
          <p:nvSpPr>
            <p:cNvPr id="24" name="Isosceles Triangle 23">
              <a:extLst>
                <a:ext uri="{FF2B5EF4-FFF2-40B4-BE49-F238E27FC236}">
                  <a16:creationId xmlns:a16="http://schemas.microsoft.com/office/drawing/2014/main" id="{BEAD01C8-7D29-4C30-ACA7-A296C1C42F18}"/>
                </a:ext>
              </a:extLst>
            </p:cNvPr>
            <p:cNvSpPr/>
            <p:nvPr/>
          </p:nvSpPr>
          <p:spPr bwMode="auto">
            <a:xfrm rot="5400000">
              <a:off x="4839631" y="3880623"/>
              <a:ext cx="234176" cy="446048"/>
            </a:xfrm>
            <a:prstGeom prst="triangle">
              <a:avLst/>
            </a:prstGeom>
            <a:grpFill/>
            <a:ln w="9525" cap="flat" cmpd="sng" algn="ctr">
              <a:solidFill>
                <a:schemeClr val="bg1">
                  <a:lumMod val="50000"/>
                </a:schemeClr>
              </a:solidFill>
              <a:prstDash val="solid"/>
              <a:round/>
              <a:headEnd type="none" w="med" len="med"/>
              <a:tailEnd type="none" w="med" len="med"/>
            </a:ln>
            <a:effectLst/>
          </p:spPr>
          <p:txBody>
            <a:bodyPr vert="horz" wrap="square" lIns="150781" tIns="75390" rIns="150781" bIns="75390" numCol="1" rtlCol="0" anchor="t" anchorCtr="0" compatLnSpc="1">
              <a:prstTxWarp prst="textNoShape">
                <a:avLst/>
              </a:prstTxWarp>
            </a:bodyPr>
            <a:lstStyle/>
            <a:p>
              <a:pPr defTabSz="1507846" eaLnBrk="0" fontAlgn="base" hangingPunct="0">
                <a:spcBef>
                  <a:spcPct val="0"/>
                </a:spcBef>
                <a:spcAft>
                  <a:spcPct val="0"/>
                </a:spcAft>
              </a:pPr>
              <a:endParaRPr lang="en-US" sz="3958" dirty="0">
                <a:latin typeface="Times" pitchFamily="-16" charset="0"/>
              </a:endParaRPr>
            </a:p>
          </p:txBody>
        </p:sp>
      </p:grpSp>
      <p:sp>
        <p:nvSpPr>
          <p:cNvPr id="31" name="Title 1">
            <a:extLst>
              <a:ext uri="{FF2B5EF4-FFF2-40B4-BE49-F238E27FC236}">
                <a16:creationId xmlns:a16="http://schemas.microsoft.com/office/drawing/2014/main" id="{7F57799B-D8E8-44DE-8405-352338DB8267}"/>
              </a:ext>
            </a:extLst>
          </p:cNvPr>
          <p:cNvSpPr txBox="1">
            <a:spLocks noGrp="1"/>
          </p:cNvSpPr>
          <p:nvPr>
            <p:ph type="title"/>
          </p:nvPr>
        </p:nvSpPr>
        <p:spPr bwMode="auto">
          <a:xfrm>
            <a:off x="671952" y="336372"/>
            <a:ext cx="18596293" cy="2261711"/>
          </a:xfrm>
          <a:prstGeom prst="rect">
            <a:avLst/>
          </a:prstGeom>
          <a:noFill/>
          <a:ln w="9525">
            <a:noFill/>
            <a:miter lim="800000"/>
            <a:headEnd/>
            <a:tailEnd/>
          </a:ln>
        </p:spPr>
        <p:txBody>
          <a:bodyPr vert="horz" wrap="square" lIns="150781" tIns="75390" rIns="150781" bIns="75390" numCol="1" anchor="t" anchorCtr="0" compatLnSpc="1">
            <a:prstTxWarp prst="textNoShape">
              <a:avLst/>
            </a:prstTxWarp>
          </a:bodyPr>
          <a:lstStyle>
            <a:lvl1pPr algn="l" rtl="0" eaLnBrk="1" fontAlgn="base" hangingPunct="1">
              <a:spcBef>
                <a:spcPct val="0"/>
              </a:spcBef>
              <a:spcAft>
                <a:spcPct val="0"/>
              </a:spcAft>
              <a:defRPr sz="3600" b="1">
                <a:solidFill>
                  <a:srgbClr val="070C3C"/>
                </a:solidFill>
                <a:latin typeface="+mj-lt"/>
                <a:ea typeface="+mj-ea"/>
                <a:cs typeface="+mj-cs"/>
              </a:defRPr>
            </a:lvl1pPr>
            <a:lvl2pPr algn="l" rtl="0" eaLnBrk="1" fontAlgn="base" hangingPunct="1">
              <a:spcBef>
                <a:spcPct val="0"/>
              </a:spcBef>
              <a:spcAft>
                <a:spcPct val="0"/>
              </a:spcAft>
              <a:defRPr sz="3600" b="1">
                <a:solidFill>
                  <a:srgbClr val="070C3C"/>
                </a:solidFill>
                <a:latin typeface="Arial" charset="0"/>
              </a:defRPr>
            </a:lvl2pPr>
            <a:lvl3pPr algn="l" rtl="0" eaLnBrk="1" fontAlgn="base" hangingPunct="1">
              <a:spcBef>
                <a:spcPct val="0"/>
              </a:spcBef>
              <a:spcAft>
                <a:spcPct val="0"/>
              </a:spcAft>
              <a:defRPr sz="3600" b="1">
                <a:solidFill>
                  <a:srgbClr val="070C3C"/>
                </a:solidFill>
                <a:latin typeface="Arial" charset="0"/>
              </a:defRPr>
            </a:lvl3pPr>
            <a:lvl4pPr algn="l" rtl="0" eaLnBrk="1" fontAlgn="base" hangingPunct="1">
              <a:spcBef>
                <a:spcPct val="0"/>
              </a:spcBef>
              <a:spcAft>
                <a:spcPct val="0"/>
              </a:spcAft>
              <a:defRPr sz="3600" b="1">
                <a:solidFill>
                  <a:srgbClr val="070C3C"/>
                </a:solidFill>
                <a:latin typeface="Arial" charset="0"/>
              </a:defRPr>
            </a:lvl4pPr>
            <a:lvl5pPr algn="l" rtl="0" eaLnBrk="1" fontAlgn="base" hangingPunct="1">
              <a:spcBef>
                <a:spcPct val="0"/>
              </a:spcBef>
              <a:spcAft>
                <a:spcPct val="0"/>
              </a:spcAft>
              <a:defRPr sz="3600" b="1">
                <a:solidFill>
                  <a:srgbClr val="070C3C"/>
                </a:solidFill>
                <a:latin typeface="Arial" charset="0"/>
              </a:defRPr>
            </a:lvl5pPr>
            <a:lvl6pPr marL="457178" algn="l" rtl="0" eaLnBrk="1" fontAlgn="base" hangingPunct="1">
              <a:spcBef>
                <a:spcPct val="0"/>
              </a:spcBef>
              <a:spcAft>
                <a:spcPct val="0"/>
              </a:spcAft>
              <a:defRPr sz="3600" b="1">
                <a:solidFill>
                  <a:srgbClr val="070C3C"/>
                </a:solidFill>
                <a:latin typeface="Arial" charset="0"/>
              </a:defRPr>
            </a:lvl6pPr>
            <a:lvl7pPr marL="914354" algn="l" rtl="0" eaLnBrk="1" fontAlgn="base" hangingPunct="1">
              <a:spcBef>
                <a:spcPct val="0"/>
              </a:spcBef>
              <a:spcAft>
                <a:spcPct val="0"/>
              </a:spcAft>
              <a:defRPr sz="3600" b="1">
                <a:solidFill>
                  <a:srgbClr val="070C3C"/>
                </a:solidFill>
                <a:latin typeface="Arial" charset="0"/>
              </a:defRPr>
            </a:lvl7pPr>
            <a:lvl8pPr marL="1371532" algn="l" rtl="0" eaLnBrk="1" fontAlgn="base" hangingPunct="1">
              <a:spcBef>
                <a:spcPct val="0"/>
              </a:spcBef>
              <a:spcAft>
                <a:spcPct val="0"/>
              </a:spcAft>
              <a:defRPr sz="3600" b="1">
                <a:solidFill>
                  <a:srgbClr val="070C3C"/>
                </a:solidFill>
                <a:latin typeface="Arial" charset="0"/>
              </a:defRPr>
            </a:lvl8pPr>
            <a:lvl9pPr marL="1828709" algn="l" rtl="0" eaLnBrk="1" fontAlgn="base" hangingPunct="1">
              <a:spcBef>
                <a:spcPct val="0"/>
              </a:spcBef>
              <a:spcAft>
                <a:spcPct val="0"/>
              </a:spcAft>
              <a:defRPr sz="3600" b="1">
                <a:solidFill>
                  <a:srgbClr val="070C3C"/>
                </a:solidFill>
                <a:latin typeface="Arial" charset="0"/>
              </a:defRPr>
            </a:lvl9pPr>
          </a:lstStyle>
          <a:p>
            <a:r>
              <a:rPr lang="en-US" sz="6596" dirty="0">
                <a:solidFill>
                  <a:srgbClr val="001342"/>
                </a:solidFill>
              </a:rPr>
              <a:t>How Off-site Renewable VPPAs Work</a:t>
            </a:r>
            <a:br>
              <a:rPr lang="en-US" sz="5277" dirty="0">
                <a:solidFill>
                  <a:srgbClr val="001342"/>
                </a:solidFill>
              </a:rPr>
            </a:br>
            <a:r>
              <a:rPr lang="en-US" sz="5277" dirty="0">
                <a:solidFill>
                  <a:srgbClr val="001342"/>
                </a:solidFill>
              </a:rPr>
              <a:t> </a:t>
            </a:r>
            <a:endParaRPr lang="en-US" sz="3958" b="0" dirty="0">
              <a:solidFill>
                <a:srgbClr val="669900"/>
              </a:solidFill>
            </a:endParaRPr>
          </a:p>
        </p:txBody>
      </p:sp>
      <p:pic>
        <p:nvPicPr>
          <p:cNvPr id="33" name="Graphic 32" descr="Money with solid fill">
            <a:extLst>
              <a:ext uri="{FF2B5EF4-FFF2-40B4-BE49-F238E27FC236}">
                <a16:creationId xmlns:a16="http://schemas.microsoft.com/office/drawing/2014/main" id="{E0DA1365-6C69-43BB-9594-B87601B4B48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226440" y="4800995"/>
            <a:ext cx="1041982" cy="1041982"/>
          </a:xfrm>
          <a:prstGeom prst="rect">
            <a:avLst/>
          </a:prstGeom>
        </p:spPr>
      </p:pic>
      <p:pic>
        <p:nvPicPr>
          <p:cNvPr id="35" name="Graphic 34" descr="Lightning bolt with solid fill">
            <a:extLst>
              <a:ext uri="{FF2B5EF4-FFF2-40B4-BE49-F238E27FC236}">
                <a16:creationId xmlns:a16="http://schemas.microsoft.com/office/drawing/2014/main" id="{64214BBB-13E1-403A-BD87-7D8187C1262E}"/>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16200000">
            <a:off x="6706355" y="5951126"/>
            <a:ext cx="831794" cy="1311672"/>
          </a:xfrm>
          <a:prstGeom prst="rect">
            <a:avLst/>
          </a:prstGeom>
        </p:spPr>
      </p:pic>
      <p:sp>
        <p:nvSpPr>
          <p:cNvPr id="41" name="Oval 40">
            <a:extLst>
              <a:ext uri="{FF2B5EF4-FFF2-40B4-BE49-F238E27FC236}">
                <a16:creationId xmlns:a16="http://schemas.microsoft.com/office/drawing/2014/main" id="{9E505676-D3D6-4089-8D08-97C6EDF8153F}"/>
              </a:ext>
            </a:extLst>
          </p:cNvPr>
          <p:cNvSpPr/>
          <p:nvPr/>
        </p:nvSpPr>
        <p:spPr bwMode="auto">
          <a:xfrm>
            <a:off x="3708225" y="2352341"/>
            <a:ext cx="11786642" cy="7870020"/>
          </a:xfrm>
          <a:prstGeom prst="ellipse">
            <a:avLst/>
          </a:prstGeom>
          <a:noFill/>
          <a:ln w="38100" cap="flat" cmpd="sng" algn="ctr">
            <a:solidFill>
              <a:schemeClr val="tx1"/>
            </a:solidFill>
            <a:prstDash val="sysDash"/>
            <a:round/>
            <a:headEnd type="none" w="med" len="med"/>
            <a:tailEnd type="none" w="med" len="med"/>
          </a:ln>
          <a:effectLst/>
        </p:spPr>
        <p:txBody>
          <a:bodyPr vert="horz" wrap="square" lIns="150781" tIns="75390" rIns="150781" bIns="75390" numCol="1" rtlCol="0" anchor="t" anchorCtr="0" compatLnSpc="1">
            <a:prstTxWarp prst="textNoShape">
              <a:avLst/>
            </a:prstTxWarp>
          </a:bodyPr>
          <a:lstStyle/>
          <a:p>
            <a:pPr defTabSz="1507846" eaLnBrk="0" fontAlgn="base" hangingPunct="0">
              <a:spcBef>
                <a:spcPct val="0"/>
              </a:spcBef>
              <a:spcAft>
                <a:spcPct val="0"/>
              </a:spcAft>
            </a:pPr>
            <a:endParaRPr lang="en-US" sz="3958" dirty="0">
              <a:latin typeface="Times" pitchFamily="-16" charset="0"/>
            </a:endParaRPr>
          </a:p>
        </p:txBody>
      </p:sp>
      <p:sp>
        <p:nvSpPr>
          <p:cNvPr id="13" name="Rectangle 12">
            <a:extLst>
              <a:ext uri="{FF2B5EF4-FFF2-40B4-BE49-F238E27FC236}">
                <a16:creationId xmlns:a16="http://schemas.microsoft.com/office/drawing/2014/main" id="{A329A04E-6069-49E1-88FC-4EBF4F2E57D4}"/>
              </a:ext>
            </a:extLst>
          </p:cNvPr>
          <p:cNvSpPr/>
          <p:nvPr/>
        </p:nvSpPr>
        <p:spPr bwMode="auto">
          <a:xfrm>
            <a:off x="1193816" y="3543907"/>
            <a:ext cx="4523423" cy="5148610"/>
          </a:xfrm>
          <a:prstGeom prst="rect">
            <a:avLst/>
          </a:prstGeom>
          <a:solidFill>
            <a:schemeClr val="bg1"/>
          </a:solidFill>
          <a:ln w="9525" cap="flat" cmpd="sng" algn="ctr">
            <a:noFill/>
            <a:prstDash val="solid"/>
            <a:round/>
            <a:headEnd type="none" w="med" len="med"/>
            <a:tailEnd type="none" w="med" len="med"/>
          </a:ln>
          <a:effectLst/>
        </p:spPr>
        <p:txBody>
          <a:bodyPr vert="horz" wrap="square" lIns="150781" tIns="75390" rIns="150781" bIns="75390" numCol="1" rtlCol="0" anchor="t" anchorCtr="0" compatLnSpc="1">
            <a:prstTxWarp prst="textNoShape">
              <a:avLst/>
            </a:prstTxWarp>
          </a:bodyPr>
          <a:lstStyle/>
          <a:p>
            <a:pPr defTabSz="1507846" eaLnBrk="0" fontAlgn="base" hangingPunct="0">
              <a:spcBef>
                <a:spcPct val="0"/>
              </a:spcBef>
              <a:spcAft>
                <a:spcPct val="0"/>
              </a:spcAft>
            </a:pPr>
            <a:endParaRPr lang="en-US" sz="3958" dirty="0">
              <a:latin typeface="Times" pitchFamily="-16" charset="0"/>
            </a:endParaRPr>
          </a:p>
        </p:txBody>
      </p:sp>
      <p:pic>
        <p:nvPicPr>
          <p:cNvPr id="36" name="Graphic 35" descr="Lightning bolt with solid fill">
            <a:extLst>
              <a:ext uri="{FF2B5EF4-FFF2-40B4-BE49-F238E27FC236}">
                <a16:creationId xmlns:a16="http://schemas.microsoft.com/office/drawing/2014/main" id="{A7F333C8-8D6A-4D6F-B7C4-039AA2A7FF97}"/>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16200000">
            <a:off x="12155823" y="6023456"/>
            <a:ext cx="812361" cy="1281026"/>
          </a:xfrm>
          <a:prstGeom prst="rect">
            <a:avLst/>
          </a:prstGeom>
        </p:spPr>
      </p:pic>
      <p:pic>
        <p:nvPicPr>
          <p:cNvPr id="37" name="Graphic 36" descr="Money with solid fill">
            <a:extLst>
              <a:ext uri="{FF2B5EF4-FFF2-40B4-BE49-F238E27FC236}">
                <a16:creationId xmlns:a16="http://schemas.microsoft.com/office/drawing/2014/main" id="{136545A4-EEF7-47D2-A73E-1DC18784686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2571189" y="4831641"/>
            <a:ext cx="1041982" cy="1041982"/>
          </a:xfrm>
          <a:prstGeom prst="rect">
            <a:avLst/>
          </a:prstGeom>
        </p:spPr>
      </p:pic>
      <p:pic>
        <p:nvPicPr>
          <p:cNvPr id="6" name="Picture 5">
            <a:extLst>
              <a:ext uri="{FF2B5EF4-FFF2-40B4-BE49-F238E27FC236}">
                <a16:creationId xmlns:a16="http://schemas.microsoft.com/office/drawing/2014/main" id="{653D45CD-02C9-47EA-B0A0-55A3DDC8EC56}"/>
              </a:ext>
            </a:extLst>
          </p:cNvPr>
          <p:cNvPicPr>
            <a:picLocks noChangeAspect="1"/>
          </p:cNvPicPr>
          <p:nvPr/>
        </p:nvPicPr>
        <p:blipFill>
          <a:blip r:embed="rId8"/>
          <a:stretch>
            <a:fillRect/>
          </a:stretch>
        </p:blipFill>
        <p:spPr>
          <a:xfrm>
            <a:off x="2208434" y="4437003"/>
            <a:ext cx="3559779" cy="3559779"/>
          </a:xfrm>
          <a:prstGeom prst="rect">
            <a:avLst/>
          </a:prstGeom>
        </p:spPr>
      </p:pic>
      <p:sp>
        <p:nvSpPr>
          <p:cNvPr id="15" name="Isosceles Triangle 14">
            <a:extLst>
              <a:ext uri="{FF2B5EF4-FFF2-40B4-BE49-F238E27FC236}">
                <a16:creationId xmlns:a16="http://schemas.microsoft.com/office/drawing/2014/main" id="{68D55B1A-5EF1-453A-A61B-0EF12B6CE248}"/>
              </a:ext>
            </a:extLst>
          </p:cNvPr>
          <p:cNvSpPr/>
          <p:nvPr/>
        </p:nvSpPr>
        <p:spPr bwMode="auto">
          <a:xfrm rot="19028405">
            <a:off x="4799246" y="8366425"/>
            <a:ext cx="386146" cy="735515"/>
          </a:xfrm>
          <a:prstGeom prst="triangle">
            <a:avLst/>
          </a:prstGeom>
          <a:solidFill>
            <a:schemeClr val="tx1"/>
          </a:solidFill>
          <a:ln w="9525" cap="flat" cmpd="sng" algn="ctr">
            <a:solidFill>
              <a:schemeClr val="tx1"/>
            </a:solidFill>
            <a:prstDash val="solid"/>
            <a:round/>
            <a:headEnd type="none" w="med" len="med"/>
            <a:tailEnd type="none" w="med" len="med"/>
          </a:ln>
          <a:effectLst/>
        </p:spPr>
        <p:txBody>
          <a:bodyPr vert="horz" wrap="square" lIns="150781" tIns="75390" rIns="150781" bIns="75390" numCol="1" rtlCol="0" anchor="t" anchorCtr="0" compatLnSpc="1">
            <a:prstTxWarp prst="textNoShape">
              <a:avLst/>
            </a:prstTxWarp>
          </a:bodyPr>
          <a:lstStyle/>
          <a:p>
            <a:pPr defTabSz="1507846" eaLnBrk="0" fontAlgn="base" hangingPunct="0">
              <a:spcBef>
                <a:spcPct val="0"/>
              </a:spcBef>
              <a:spcAft>
                <a:spcPct val="0"/>
              </a:spcAft>
            </a:pPr>
            <a:endParaRPr lang="en-US" sz="3958" dirty="0">
              <a:latin typeface="Times" pitchFamily="-16" charset="0"/>
            </a:endParaRPr>
          </a:p>
        </p:txBody>
      </p:sp>
      <p:pic>
        <p:nvPicPr>
          <p:cNvPr id="5" name="Picture 4" descr="A picture containing icon&#10;&#10;Description automatically generated">
            <a:extLst>
              <a:ext uri="{FF2B5EF4-FFF2-40B4-BE49-F238E27FC236}">
                <a16:creationId xmlns:a16="http://schemas.microsoft.com/office/drawing/2014/main" id="{CF65B96C-D58A-42A2-A6BB-73CC641695D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4103051" y="4149709"/>
            <a:ext cx="4468258" cy="4468258"/>
          </a:xfrm>
          <a:prstGeom prst="rect">
            <a:avLst/>
          </a:prstGeom>
        </p:spPr>
      </p:pic>
      <p:sp>
        <p:nvSpPr>
          <p:cNvPr id="17" name="Isosceles Triangle 16">
            <a:extLst>
              <a:ext uri="{FF2B5EF4-FFF2-40B4-BE49-F238E27FC236}">
                <a16:creationId xmlns:a16="http://schemas.microsoft.com/office/drawing/2014/main" id="{3DF92CFF-95A1-4B04-8443-0E62902617DD}"/>
              </a:ext>
            </a:extLst>
          </p:cNvPr>
          <p:cNvSpPr/>
          <p:nvPr/>
        </p:nvSpPr>
        <p:spPr bwMode="auto">
          <a:xfrm rot="8301034">
            <a:off x="14403854" y="3835628"/>
            <a:ext cx="386146" cy="735515"/>
          </a:xfrm>
          <a:prstGeom prst="triangle">
            <a:avLst/>
          </a:prstGeom>
          <a:solidFill>
            <a:schemeClr val="tx1"/>
          </a:solidFill>
          <a:ln w="9525" cap="flat" cmpd="sng" algn="ctr">
            <a:solidFill>
              <a:schemeClr val="tx1"/>
            </a:solidFill>
            <a:prstDash val="solid"/>
            <a:round/>
            <a:headEnd type="none" w="med" len="med"/>
            <a:tailEnd type="none" w="med" len="med"/>
          </a:ln>
          <a:effectLst/>
        </p:spPr>
        <p:txBody>
          <a:bodyPr vert="horz" wrap="square" lIns="150781" tIns="75390" rIns="150781" bIns="75390" numCol="1" rtlCol="0" anchor="t" anchorCtr="0" compatLnSpc="1">
            <a:prstTxWarp prst="textNoShape">
              <a:avLst/>
            </a:prstTxWarp>
          </a:bodyPr>
          <a:lstStyle/>
          <a:p>
            <a:pPr defTabSz="1507846" eaLnBrk="0" fontAlgn="base" hangingPunct="0">
              <a:spcBef>
                <a:spcPct val="0"/>
              </a:spcBef>
              <a:spcAft>
                <a:spcPct val="0"/>
              </a:spcAft>
            </a:pPr>
            <a:endParaRPr lang="en-US" sz="3958" dirty="0">
              <a:latin typeface="Times" pitchFamily="-16" charset="0"/>
            </a:endParaRPr>
          </a:p>
        </p:txBody>
      </p:sp>
      <p:sp>
        <p:nvSpPr>
          <p:cNvPr id="16" name="Isosceles Triangle 15">
            <a:extLst>
              <a:ext uri="{FF2B5EF4-FFF2-40B4-BE49-F238E27FC236}">
                <a16:creationId xmlns:a16="http://schemas.microsoft.com/office/drawing/2014/main" id="{35CBF28D-2FA3-48E5-B3A8-EBE34E3D02B7}"/>
              </a:ext>
            </a:extLst>
          </p:cNvPr>
          <p:cNvSpPr/>
          <p:nvPr/>
        </p:nvSpPr>
        <p:spPr bwMode="auto">
          <a:xfrm rot="2829107">
            <a:off x="14213300" y="8235067"/>
            <a:ext cx="386146" cy="735515"/>
          </a:xfrm>
          <a:prstGeom prst="triangle">
            <a:avLst/>
          </a:prstGeom>
          <a:solidFill>
            <a:schemeClr val="tx1"/>
          </a:solidFill>
          <a:ln w="9525" cap="flat" cmpd="sng" algn="ctr">
            <a:solidFill>
              <a:schemeClr val="tx1"/>
            </a:solidFill>
            <a:prstDash val="solid"/>
            <a:round/>
            <a:headEnd type="none" w="med" len="med"/>
            <a:tailEnd type="none" w="med" len="med"/>
          </a:ln>
          <a:effectLst/>
        </p:spPr>
        <p:txBody>
          <a:bodyPr vert="horz" wrap="square" lIns="150781" tIns="75390" rIns="150781" bIns="75390" numCol="1" rtlCol="0" anchor="t" anchorCtr="0" compatLnSpc="1">
            <a:prstTxWarp prst="textNoShape">
              <a:avLst/>
            </a:prstTxWarp>
          </a:bodyPr>
          <a:lstStyle/>
          <a:p>
            <a:pPr defTabSz="1507846" eaLnBrk="0" fontAlgn="base" hangingPunct="0">
              <a:spcBef>
                <a:spcPct val="0"/>
              </a:spcBef>
              <a:spcAft>
                <a:spcPct val="0"/>
              </a:spcAft>
            </a:pPr>
            <a:endParaRPr lang="en-US" sz="3958" dirty="0">
              <a:latin typeface="Times" pitchFamily="-16" charset="0"/>
            </a:endParaRPr>
          </a:p>
        </p:txBody>
      </p:sp>
      <p:pic>
        <p:nvPicPr>
          <p:cNvPr id="44" name="Graphic 43" descr="Money with solid fill">
            <a:extLst>
              <a:ext uri="{FF2B5EF4-FFF2-40B4-BE49-F238E27FC236}">
                <a16:creationId xmlns:a16="http://schemas.microsoft.com/office/drawing/2014/main" id="{06ED3EB0-D7E6-401D-BC21-868F068C3E0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328326" y="8982805"/>
            <a:ext cx="1041982" cy="1041982"/>
          </a:xfrm>
          <a:prstGeom prst="rect">
            <a:avLst/>
          </a:prstGeom>
        </p:spPr>
      </p:pic>
      <p:grpSp>
        <p:nvGrpSpPr>
          <p:cNvPr id="28" name="Group 27">
            <a:extLst>
              <a:ext uri="{FF2B5EF4-FFF2-40B4-BE49-F238E27FC236}">
                <a16:creationId xmlns:a16="http://schemas.microsoft.com/office/drawing/2014/main" id="{631337FE-BD10-415B-9C5E-3AFBF42B5CBE}"/>
              </a:ext>
            </a:extLst>
          </p:cNvPr>
          <p:cNvGrpSpPr/>
          <p:nvPr/>
        </p:nvGrpSpPr>
        <p:grpSpPr>
          <a:xfrm>
            <a:off x="11706962" y="6241378"/>
            <a:ext cx="2215743" cy="386146"/>
            <a:chOff x="3836020" y="3986559"/>
            <a:chExt cx="1343723" cy="234176"/>
          </a:xfrm>
          <a:solidFill>
            <a:schemeClr val="bg1">
              <a:lumMod val="50000"/>
            </a:schemeClr>
          </a:solidFill>
        </p:grpSpPr>
        <p:cxnSp>
          <p:nvCxnSpPr>
            <p:cNvPr id="29" name="Straight Connector 28">
              <a:extLst>
                <a:ext uri="{FF2B5EF4-FFF2-40B4-BE49-F238E27FC236}">
                  <a16:creationId xmlns:a16="http://schemas.microsoft.com/office/drawing/2014/main" id="{AB82BE5E-22F4-4CC7-88B0-84E13331666D}"/>
                </a:ext>
              </a:extLst>
            </p:cNvPr>
            <p:cNvCxnSpPr/>
            <p:nvPr/>
          </p:nvCxnSpPr>
          <p:spPr bwMode="auto">
            <a:xfrm>
              <a:off x="3836020" y="4092497"/>
              <a:ext cx="1137424" cy="0"/>
            </a:xfrm>
            <a:prstGeom prst="line">
              <a:avLst/>
            </a:prstGeom>
            <a:grpFill/>
            <a:ln w="38100" cap="flat" cmpd="sng" algn="ctr">
              <a:solidFill>
                <a:schemeClr val="bg1">
                  <a:lumMod val="50000"/>
                </a:schemeClr>
              </a:solidFill>
              <a:prstDash val="solid"/>
              <a:round/>
              <a:headEnd type="none" w="med" len="med"/>
              <a:tailEnd type="none" w="med" len="med"/>
            </a:ln>
            <a:effectLst/>
          </p:spPr>
        </p:cxnSp>
        <p:sp>
          <p:nvSpPr>
            <p:cNvPr id="30" name="Isosceles Triangle 29">
              <a:extLst>
                <a:ext uri="{FF2B5EF4-FFF2-40B4-BE49-F238E27FC236}">
                  <a16:creationId xmlns:a16="http://schemas.microsoft.com/office/drawing/2014/main" id="{40F3A0D4-A9F3-406F-B358-9C198E61A9ED}"/>
                </a:ext>
              </a:extLst>
            </p:cNvPr>
            <p:cNvSpPr/>
            <p:nvPr/>
          </p:nvSpPr>
          <p:spPr bwMode="auto">
            <a:xfrm rot="5400000">
              <a:off x="4839631" y="3880623"/>
              <a:ext cx="234176" cy="446048"/>
            </a:xfrm>
            <a:prstGeom prst="triangle">
              <a:avLst/>
            </a:prstGeom>
            <a:grpFill/>
            <a:ln w="9525" cap="flat" cmpd="sng" algn="ctr">
              <a:solidFill>
                <a:schemeClr val="bg1">
                  <a:lumMod val="50000"/>
                </a:schemeClr>
              </a:solidFill>
              <a:prstDash val="solid"/>
              <a:round/>
              <a:headEnd type="none" w="med" len="med"/>
              <a:tailEnd type="none" w="med" len="med"/>
            </a:ln>
            <a:effectLst/>
          </p:spPr>
          <p:txBody>
            <a:bodyPr vert="horz" wrap="square" lIns="150781" tIns="75390" rIns="150781" bIns="75390" numCol="1" rtlCol="0" anchor="t" anchorCtr="0" compatLnSpc="1">
              <a:prstTxWarp prst="textNoShape">
                <a:avLst/>
              </a:prstTxWarp>
            </a:bodyPr>
            <a:lstStyle/>
            <a:p>
              <a:pPr defTabSz="1507846" eaLnBrk="0" fontAlgn="base" hangingPunct="0">
                <a:spcBef>
                  <a:spcPct val="0"/>
                </a:spcBef>
                <a:spcAft>
                  <a:spcPct val="0"/>
                </a:spcAft>
              </a:pPr>
              <a:endParaRPr lang="en-US" sz="3958" dirty="0">
                <a:latin typeface="Times" pitchFamily="-16" charset="0"/>
              </a:endParaRPr>
            </a:p>
          </p:txBody>
        </p:sp>
      </p:grpSp>
      <p:grpSp>
        <p:nvGrpSpPr>
          <p:cNvPr id="25" name="Group 24">
            <a:extLst>
              <a:ext uri="{FF2B5EF4-FFF2-40B4-BE49-F238E27FC236}">
                <a16:creationId xmlns:a16="http://schemas.microsoft.com/office/drawing/2014/main" id="{02A0AC27-3AF8-4E28-9E81-C8927A9FCAF5}"/>
              </a:ext>
            </a:extLst>
          </p:cNvPr>
          <p:cNvGrpSpPr/>
          <p:nvPr/>
        </p:nvGrpSpPr>
        <p:grpSpPr>
          <a:xfrm rot="10800000">
            <a:off x="11608894" y="5554897"/>
            <a:ext cx="2215743" cy="386146"/>
            <a:chOff x="3836020" y="3986559"/>
            <a:chExt cx="1343723" cy="234176"/>
          </a:xfrm>
          <a:solidFill>
            <a:schemeClr val="bg1">
              <a:lumMod val="50000"/>
            </a:schemeClr>
          </a:solidFill>
        </p:grpSpPr>
        <p:cxnSp>
          <p:nvCxnSpPr>
            <p:cNvPr id="26" name="Straight Connector 25">
              <a:extLst>
                <a:ext uri="{FF2B5EF4-FFF2-40B4-BE49-F238E27FC236}">
                  <a16:creationId xmlns:a16="http://schemas.microsoft.com/office/drawing/2014/main" id="{01B4E4B2-03F9-49A6-AE9D-564F5927EED2}"/>
                </a:ext>
              </a:extLst>
            </p:cNvPr>
            <p:cNvCxnSpPr/>
            <p:nvPr/>
          </p:nvCxnSpPr>
          <p:spPr bwMode="auto">
            <a:xfrm>
              <a:off x="3836020" y="4092497"/>
              <a:ext cx="1137424" cy="0"/>
            </a:xfrm>
            <a:prstGeom prst="line">
              <a:avLst/>
            </a:prstGeom>
            <a:grpFill/>
            <a:ln w="38100" cap="flat" cmpd="sng" algn="ctr">
              <a:solidFill>
                <a:schemeClr val="bg1">
                  <a:lumMod val="50000"/>
                </a:schemeClr>
              </a:solidFill>
              <a:prstDash val="solid"/>
              <a:round/>
              <a:headEnd type="none" w="med" len="med"/>
              <a:tailEnd type="none" w="med" len="med"/>
            </a:ln>
            <a:effectLst/>
          </p:spPr>
        </p:cxnSp>
        <p:sp>
          <p:nvSpPr>
            <p:cNvPr id="27" name="Isosceles Triangle 26">
              <a:extLst>
                <a:ext uri="{FF2B5EF4-FFF2-40B4-BE49-F238E27FC236}">
                  <a16:creationId xmlns:a16="http://schemas.microsoft.com/office/drawing/2014/main" id="{8D48CC36-4233-4DEE-BC2A-67670EC741D3}"/>
                </a:ext>
              </a:extLst>
            </p:cNvPr>
            <p:cNvSpPr/>
            <p:nvPr/>
          </p:nvSpPr>
          <p:spPr bwMode="auto">
            <a:xfrm rot="5400000">
              <a:off x="4839631" y="3880623"/>
              <a:ext cx="234176" cy="446048"/>
            </a:xfrm>
            <a:prstGeom prst="triangle">
              <a:avLst/>
            </a:prstGeom>
            <a:grpFill/>
            <a:ln w="9525" cap="flat" cmpd="sng" algn="ctr">
              <a:solidFill>
                <a:schemeClr val="bg1">
                  <a:lumMod val="50000"/>
                </a:schemeClr>
              </a:solidFill>
              <a:prstDash val="solid"/>
              <a:round/>
              <a:headEnd type="none" w="med" len="med"/>
              <a:tailEnd type="none" w="med" len="med"/>
            </a:ln>
            <a:effectLst/>
          </p:spPr>
          <p:txBody>
            <a:bodyPr vert="horz" wrap="square" lIns="150781" tIns="75390" rIns="150781" bIns="75390" numCol="1" rtlCol="0" anchor="t" anchorCtr="0" compatLnSpc="1">
              <a:prstTxWarp prst="textNoShape">
                <a:avLst/>
              </a:prstTxWarp>
            </a:bodyPr>
            <a:lstStyle/>
            <a:p>
              <a:pPr defTabSz="1507846" eaLnBrk="0" fontAlgn="base" hangingPunct="0">
                <a:spcBef>
                  <a:spcPct val="0"/>
                </a:spcBef>
                <a:spcAft>
                  <a:spcPct val="0"/>
                </a:spcAft>
              </a:pPr>
              <a:endParaRPr lang="en-US" sz="3958" dirty="0">
                <a:latin typeface="Times" pitchFamily="-16" charset="0"/>
              </a:endParaRPr>
            </a:p>
          </p:txBody>
        </p:sp>
      </p:grpSp>
      <p:pic>
        <p:nvPicPr>
          <p:cNvPr id="48" name="Picture 47" descr="A picture containing text, clipart&#10;&#10;Description automatically generated">
            <a:extLst>
              <a:ext uri="{FF2B5EF4-FFF2-40B4-BE49-F238E27FC236}">
                <a16:creationId xmlns:a16="http://schemas.microsoft.com/office/drawing/2014/main" id="{CF87E1C3-904C-41BE-BB62-14D2C4278627}"/>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6188101" y="7004673"/>
            <a:ext cx="1507808" cy="566439"/>
          </a:xfrm>
          <a:prstGeom prst="rect">
            <a:avLst/>
          </a:prstGeom>
        </p:spPr>
      </p:pic>
      <p:pic>
        <p:nvPicPr>
          <p:cNvPr id="49" name="Picture 48">
            <a:extLst>
              <a:ext uri="{FF2B5EF4-FFF2-40B4-BE49-F238E27FC236}">
                <a16:creationId xmlns:a16="http://schemas.microsoft.com/office/drawing/2014/main" id="{299E4E66-F1F2-4C66-AFB1-F9CC466BC675}"/>
              </a:ext>
            </a:extLst>
          </p:cNvPr>
          <p:cNvPicPr>
            <a:picLocks noChangeAspect="1"/>
          </p:cNvPicPr>
          <p:nvPr/>
        </p:nvPicPr>
        <p:blipFill>
          <a:blip r:embed="rId11"/>
          <a:stretch>
            <a:fillRect/>
          </a:stretch>
        </p:blipFill>
        <p:spPr>
          <a:xfrm>
            <a:off x="8921776" y="2500830"/>
            <a:ext cx="1588570" cy="1588570"/>
          </a:xfrm>
          <a:prstGeom prst="rect">
            <a:avLst/>
          </a:prstGeom>
        </p:spPr>
      </p:pic>
      <p:sp>
        <p:nvSpPr>
          <p:cNvPr id="50" name="TextBox 49">
            <a:extLst>
              <a:ext uri="{FF2B5EF4-FFF2-40B4-BE49-F238E27FC236}">
                <a16:creationId xmlns:a16="http://schemas.microsoft.com/office/drawing/2014/main" id="{79106C6A-08D4-4689-9525-D60EA8BC2F11}"/>
              </a:ext>
            </a:extLst>
          </p:cNvPr>
          <p:cNvSpPr txBox="1"/>
          <p:nvPr/>
        </p:nvSpPr>
        <p:spPr>
          <a:xfrm>
            <a:off x="8359744" y="1737239"/>
            <a:ext cx="3282822" cy="447687"/>
          </a:xfrm>
          <a:prstGeom prst="rect">
            <a:avLst/>
          </a:prstGeom>
          <a:noFill/>
        </p:spPr>
        <p:txBody>
          <a:bodyPr wrap="square" rtlCol="0">
            <a:spAutoFit/>
          </a:bodyPr>
          <a:lstStyle/>
          <a:p>
            <a:r>
              <a:rPr lang="en-US" sz="2309" b="1" dirty="0"/>
              <a:t>RECs Sent to Parker</a:t>
            </a:r>
          </a:p>
        </p:txBody>
      </p:sp>
      <p:sp>
        <p:nvSpPr>
          <p:cNvPr id="51" name="TextBox 50">
            <a:extLst>
              <a:ext uri="{FF2B5EF4-FFF2-40B4-BE49-F238E27FC236}">
                <a16:creationId xmlns:a16="http://schemas.microsoft.com/office/drawing/2014/main" id="{738FBB9E-F90E-4F71-AE94-80DA0E523871}"/>
              </a:ext>
            </a:extLst>
          </p:cNvPr>
          <p:cNvSpPr txBox="1"/>
          <p:nvPr/>
        </p:nvSpPr>
        <p:spPr>
          <a:xfrm>
            <a:off x="7389527" y="10271939"/>
            <a:ext cx="5436377" cy="447687"/>
          </a:xfrm>
          <a:prstGeom prst="rect">
            <a:avLst/>
          </a:prstGeom>
          <a:noFill/>
        </p:spPr>
        <p:txBody>
          <a:bodyPr wrap="square" rtlCol="0">
            <a:spAutoFit/>
          </a:bodyPr>
          <a:lstStyle/>
          <a:p>
            <a:r>
              <a:rPr lang="en-US" sz="2309" b="1" dirty="0"/>
              <a:t>Settlement Based on Strike Price</a:t>
            </a:r>
          </a:p>
        </p:txBody>
      </p:sp>
      <p:sp>
        <p:nvSpPr>
          <p:cNvPr id="52" name="TextBox 51">
            <a:extLst>
              <a:ext uri="{FF2B5EF4-FFF2-40B4-BE49-F238E27FC236}">
                <a16:creationId xmlns:a16="http://schemas.microsoft.com/office/drawing/2014/main" id="{4F16FDE5-E14D-448D-B621-3EE54FEA2362}"/>
              </a:ext>
            </a:extLst>
          </p:cNvPr>
          <p:cNvSpPr txBox="1"/>
          <p:nvPr/>
        </p:nvSpPr>
        <p:spPr>
          <a:xfrm>
            <a:off x="6172591" y="6887558"/>
            <a:ext cx="2513014" cy="447687"/>
          </a:xfrm>
          <a:prstGeom prst="rect">
            <a:avLst/>
          </a:prstGeom>
          <a:noFill/>
        </p:spPr>
        <p:txBody>
          <a:bodyPr wrap="square" rtlCol="0">
            <a:spAutoFit/>
          </a:bodyPr>
          <a:lstStyle/>
          <a:p>
            <a:r>
              <a:rPr lang="en-US" sz="2309" b="1" dirty="0"/>
              <a:t>Energy to Grid</a:t>
            </a:r>
          </a:p>
        </p:txBody>
      </p:sp>
      <p:sp>
        <p:nvSpPr>
          <p:cNvPr id="53" name="TextBox 52">
            <a:extLst>
              <a:ext uri="{FF2B5EF4-FFF2-40B4-BE49-F238E27FC236}">
                <a16:creationId xmlns:a16="http://schemas.microsoft.com/office/drawing/2014/main" id="{F9F89736-2DE9-4D75-97C6-8451CDFD4879}"/>
              </a:ext>
            </a:extLst>
          </p:cNvPr>
          <p:cNvSpPr txBox="1"/>
          <p:nvPr/>
        </p:nvSpPr>
        <p:spPr>
          <a:xfrm>
            <a:off x="11377218" y="6872351"/>
            <a:ext cx="2986987" cy="447687"/>
          </a:xfrm>
          <a:prstGeom prst="rect">
            <a:avLst/>
          </a:prstGeom>
          <a:noFill/>
        </p:spPr>
        <p:txBody>
          <a:bodyPr wrap="square" rtlCol="0">
            <a:spAutoFit/>
          </a:bodyPr>
          <a:lstStyle/>
          <a:p>
            <a:r>
              <a:rPr lang="en-US" sz="2309" b="1" dirty="0"/>
              <a:t>Energy from Grid</a:t>
            </a:r>
          </a:p>
        </p:txBody>
      </p:sp>
      <p:sp>
        <p:nvSpPr>
          <p:cNvPr id="54" name="TextBox 53">
            <a:extLst>
              <a:ext uri="{FF2B5EF4-FFF2-40B4-BE49-F238E27FC236}">
                <a16:creationId xmlns:a16="http://schemas.microsoft.com/office/drawing/2014/main" id="{2E1711BC-1D1B-4C23-AAFC-C6FF9725E67F}"/>
              </a:ext>
            </a:extLst>
          </p:cNvPr>
          <p:cNvSpPr txBox="1"/>
          <p:nvPr/>
        </p:nvSpPr>
        <p:spPr>
          <a:xfrm>
            <a:off x="11397392" y="4528166"/>
            <a:ext cx="2798065" cy="447687"/>
          </a:xfrm>
          <a:prstGeom prst="rect">
            <a:avLst/>
          </a:prstGeom>
          <a:noFill/>
        </p:spPr>
        <p:txBody>
          <a:bodyPr wrap="square" rtlCol="0">
            <a:spAutoFit/>
          </a:bodyPr>
          <a:lstStyle/>
          <a:p>
            <a:r>
              <a:rPr lang="en-US" sz="2309" b="1" dirty="0"/>
              <a:t>Payment to Utility</a:t>
            </a:r>
          </a:p>
        </p:txBody>
      </p:sp>
      <p:sp>
        <p:nvSpPr>
          <p:cNvPr id="55" name="TextBox 54">
            <a:extLst>
              <a:ext uri="{FF2B5EF4-FFF2-40B4-BE49-F238E27FC236}">
                <a16:creationId xmlns:a16="http://schemas.microsoft.com/office/drawing/2014/main" id="{310F191F-DEED-4089-98F5-5B3D56A2CD22}"/>
              </a:ext>
            </a:extLst>
          </p:cNvPr>
          <p:cNvSpPr txBox="1"/>
          <p:nvPr/>
        </p:nvSpPr>
        <p:spPr>
          <a:xfrm>
            <a:off x="5932616" y="4420321"/>
            <a:ext cx="3327359" cy="447687"/>
          </a:xfrm>
          <a:prstGeom prst="rect">
            <a:avLst/>
          </a:prstGeom>
          <a:noFill/>
        </p:spPr>
        <p:txBody>
          <a:bodyPr wrap="square" rtlCol="0">
            <a:spAutoFit/>
          </a:bodyPr>
          <a:lstStyle/>
          <a:p>
            <a:r>
              <a:rPr lang="en-US" sz="2309" b="1" dirty="0"/>
              <a:t>Payment from Market</a:t>
            </a:r>
          </a:p>
        </p:txBody>
      </p:sp>
      <p:sp>
        <p:nvSpPr>
          <p:cNvPr id="56" name="TextBox 55">
            <a:extLst>
              <a:ext uri="{FF2B5EF4-FFF2-40B4-BE49-F238E27FC236}">
                <a16:creationId xmlns:a16="http://schemas.microsoft.com/office/drawing/2014/main" id="{42CDD294-CE95-4655-A8FE-327A033F857E}"/>
              </a:ext>
            </a:extLst>
          </p:cNvPr>
          <p:cNvSpPr txBox="1"/>
          <p:nvPr/>
        </p:nvSpPr>
        <p:spPr>
          <a:xfrm>
            <a:off x="2668881" y="3909882"/>
            <a:ext cx="3327359" cy="447687"/>
          </a:xfrm>
          <a:prstGeom prst="rect">
            <a:avLst/>
          </a:prstGeom>
          <a:noFill/>
        </p:spPr>
        <p:txBody>
          <a:bodyPr wrap="square" rtlCol="0">
            <a:spAutoFit/>
          </a:bodyPr>
          <a:lstStyle/>
          <a:p>
            <a:r>
              <a:rPr lang="en-US" sz="2309" b="1" dirty="0"/>
              <a:t>Energy Provider</a:t>
            </a:r>
          </a:p>
        </p:txBody>
      </p:sp>
      <p:sp>
        <p:nvSpPr>
          <p:cNvPr id="57" name="TextBox 56">
            <a:extLst>
              <a:ext uri="{FF2B5EF4-FFF2-40B4-BE49-F238E27FC236}">
                <a16:creationId xmlns:a16="http://schemas.microsoft.com/office/drawing/2014/main" id="{9AD5DDC2-3C64-460B-ADAD-49C26C7920DB}"/>
              </a:ext>
            </a:extLst>
          </p:cNvPr>
          <p:cNvSpPr txBox="1"/>
          <p:nvPr/>
        </p:nvSpPr>
        <p:spPr>
          <a:xfrm>
            <a:off x="15034548" y="7931865"/>
            <a:ext cx="3327359" cy="447687"/>
          </a:xfrm>
          <a:prstGeom prst="rect">
            <a:avLst/>
          </a:prstGeom>
          <a:noFill/>
        </p:spPr>
        <p:txBody>
          <a:bodyPr wrap="square" rtlCol="0">
            <a:spAutoFit/>
          </a:bodyPr>
          <a:lstStyle/>
          <a:p>
            <a:r>
              <a:rPr lang="en-US" sz="2309" b="1" dirty="0"/>
              <a:t>Energy Off-taker</a:t>
            </a:r>
          </a:p>
        </p:txBody>
      </p:sp>
    </p:spTree>
    <p:extLst>
      <p:ext uri="{BB962C8B-B14F-4D97-AF65-F5344CB8AC3E}">
        <p14:creationId xmlns:p14="http://schemas.microsoft.com/office/powerpoint/2010/main" val="10772646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16C40BF6-ED29-4CAF-953E-17E05BB52309}"/>
              </a:ext>
            </a:extLst>
          </p:cNvPr>
          <p:cNvSpPr txBox="1">
            <a:spLocks/>
          </p:cNvSpPr>
          <p:nvPr/>
        </p:nvSpPr>
        <p:spPr bwMode="auto">
          <a:xfrm>
            <a:off x="735740" y="178955"/>
            <a:ext cx="18596293" cy="1726042"/>
          </a:xfrm>
          <a:prstGeom prst="rect">
            <a:avLst/>
          </a:prstGeom>
          <a:noFill/>
          <a:ln w="9525">
            <a:noFill/>
            <a:miter lim="800000"/>
            <a:headEnd/>
            <a:tailEnd/>
          </a:ln>
        </p:spPr>
        <p:txBody>
          <a:bodyPr vert="horz" wrap="square" lIns="150781" tIns="75390" rIns="150781" bIns="75390" numCol="1" anchor="t" anchorCtr="0" compatLnSpc="1">
            <a:prstTxWarp prst="textNoShape">
              <a:avLst/>
            </a:prstTxWarp>
          </a:bodyPr>
          <a:lstStyle>
            <a:lvl1pPr algn="l" rtl="0" eaLnBrk="1" fontAlgn="base" hangingPunct="1">
              <a:spcBef>
                <a:spcPct val="0"/>
              </a:spcBef>
              <a:spcAft>
                <a:spcPct val="0"/>
              </a:spcAft>
              <a:defRPr sz="3600" b="1">
                <a:solidFill>
                  <a:srgbClr val="070C3C"/>
                </a:solidFill>
                <a:latin typeface="+mj-lt"/>
                <a:ea typeface="+mj-ea"/>
                <a:cs typeface="+mj-cs"/>
              </a:defRPr>
            </a:lvl1pPr>
            <a:lvl2pPr algn="l" rtl="0" eaLnBrk="1" fontAlgn="base" hangingPunct="1">
              <a:spcBef>
                <a:spcPct val="0"/>
              </a:spcBef>
              <a:spcAft>
                <a:spcPct val="0"/>
              </a:spcAft>
              <a:defRPr sz="3600" b="1">
                <a:solidFill>
                  <a:srgbClr val="070C3C"/>
                </a:solidFill>
                <a:latin typeface="Arial" charset="0"/>
              </a:defRPr>
            </a:lvl2pPr>
            <a:lvl3pPr algn="l" rtl="0" eaLnBrk="1" fontAlgn="base" hangingPunct="1">
              <a:spcBef>
                <a:spcPct val="0"/>
              </a:spcBef>
              <a:spcAft>
                <a:spcPct val="0"/>
              </a:spcAft>
              <a:defRPr sz="3600" b="1">
                <a:solidFill>
                  <a:srgbClr val="070C3C"/>
                </a:solidFill>
                <a:latin typeface="Arial" charset="0"/>
              </a:defRPr>
            </a:lvl3pPr>
            <a:lvl4pPr algn="l" rtl="0" eaLnBrk="1" fontAlgn="base" hangingPunct="1">
              <a:spcBef>
                <a:spcPct val="0"/>
              </a:spcBef>
              <a:spcAft>
                <a:spcPct val="0"/>
              </a:spcAft>
              <a:defRPr sz="3600" b="1">
                <a:solidFill>
                  <a:srgbClr val="070C3C"/>
                </a:solidFill>
                <a:latin typeface="Arial" charset="0"/>
              </a:defRPr>
            </a:lvl4pPr>
            <a:lvl5pPr algn="l" rtl="0" eaLnBrk="1" fontAlgn="base" hangingPunct="1">
              <a:spcBef>
                <a:spcPct val="0"/>
              </a:spcBef>
              <a:spcAft>
                <a:spcPct val="0"/>
              </a:spcAft>
              <a:defRPr sz="3600" b="1">
                <a:solidFill>
                  <a:srgbClr val="070C3C"/>
                </a:solidFill>
                <a:latin typeface="Arial" charset="0"/>
              </a:defRPr>
            </a:lvl5pPr>
            <a:lvl6pPr marL="457178" algn="l" rtl="0" eaLnBrk="1" fontAlgn="base" hangingPunct="1">
              <a:spcBef>
                <a:spcPct val="0"/>
              </a:spcBef>
              <a:spcAft>
                <a:spcPct val="0"/>
              </a:spcAft>
              <a:defRPr sz="3600" b="1">
                <a:solidFill>
                  <a:srgbClr val="070C3C"/>
                </a:solidFill>
                <a:latin typeface="Arial" charset="0"/>
              </a:defRPr>
            </a:lvl6pPr>
            <a:lvl7pPr marL="914354" algn="l" rtl="0" eaLnBrk="1" fontAlgn="base" hangingPunct="1">
              <a:spcBef>
                <a:spcPct val="0"/>
              </a:spcBef>
              <a:spcAft>
                <a:spcPct val="0"/>
              </a:spcAft>
              <a:defRPr sz="3600" b="1">
                <a:solidFill>
                  <a:srgbClr val="070C3C"/>
                </a:solidFill>
                <a:latin typeface="Arial" charset="0"/>
              </a:defRPr>
            </a:lvl7pPr>
            <a:lvl8pPr marL="1371532" algn="l" rtl="0" eaLnBrk="1" fontAlgn="base" hangingPunct="1">
              <a:spcBef>
                <a:spcPct val="0"/>
              </a:spcBef>
              <a:spcAft>
                <a:spcPct val="0"/>
              </a:spcAft>
              <a:defRPr sz="3600" b="1">
                <a:solidFill>
                  <a:srgbClr val="070C3C"/>
                </a:solidFill>
                <a:latin typeface="Arial" charset="0"/>
              </a:defRPr>
            </a:lvl8pPr>
            <a:lvl9pPr marL="1828709" algn="l" rtl="0" eaLnBrk="1" fontAlgn="base" hangingPunct="1">
              <a:spcBef>
                <a:spcPct val="0"/>
              </a:spcBef>
              <a:spcAft>
                <a:spcPct val="0"/>
              </a:spcAft>
              <a:defRPr sz="3600" b="1">
                <a:solidFill>
                  <a:srgbClr val="070C3C"/>
                </a:solidFill>
                <a:latin typeface="Arial" charset="0"/>
              </a:defRPr>
            </a:lvl9pPr>
          </a:lstStyle>
          <a:p>
            <a:r>
              <a:rPr lang="en-US" sz="6596" kern="0" dirty="0">
                <a:solidFill>
                  <a:srgbClr val="001342"/>
                </a:solidFill>
              </a:rPr>
              <a:t>Carbon Offset Overview</a:t>
            </a:r>
          </a:p>
        </p:txBody>
      </p:sp>
      <p:cxnSp>
        <p:nvCxnSpPr>
          <p:cNvPr id="5" name="Straight Arrow Connector 4">
            <a:extLst>
              <a:ext uri="{FF2B5EF4-FFF2-40B4-BE49-F238E27FC236}">
                <a16:creationId xmlns:a16="http://schemas.microsoft.com/office/drawing/2014/main" id="{42A9891D-5717-4DB2-9D54-1BCFF6D5622D}"/>
              </a:ext>
            </a:extLst>
          </p:cNvPr>
          <p:cNvCxnSpPr>
            <a:cxnSpLocks/>
          </p:cNvCxnSpPr>
          <p:nvPr/>
        </p:nvCxnSpPr>
        <p:spPr bwMode="auto">
          <a:xfrm>
            <a:off x="5410200" y="5645152"/>
            <a:ext cx="1320800" cy="0"/>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
        <p:nvSpPr>
          <p:cNvPr id="7" name="Flowchart: Connector 6">
            <a:extLst>
              <a:ext uri="{FF2B5EF4-FFF2-40B4-BE49-F238E27FC236}">
                <a16:creationId xmlns:a16="http://schemas.microsoft.com/office/drawing/2014/main" id="{801DDEF8-56BC-467A-A527-3937502F36AE}"/>
              </a:ext>
            </a:extLst>
          </p:cNvPr>
          <p:cNvSpPr/>
          <p:nvPr/>
        </p:nvSpPr>
        <p:spPr bwMode="auto">
          <a:xfrm>
            <a:off x="7042842" y="3762424"/>
            <a:ext cx="4082358" cy="4060776"/>
          </a:xfrm>
          <a:prstGeom prst="flowChartConnector">
            <a:avLst/>
          </a:prstGeom>
          <a:solidFill>
            <a:srgbClr val="00B050"/>
          </a:solidFill>
          <a:ln w="38100">
            <a:solidFill>
              <a:srgbClr val="00B050"/>
            </a:solidFill>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150781" tIns="75390" rIns="150781" bIns="75390" numCol="1" rtlCol="0" anchor="ctr" anchorCtr="0" compatLnSpc="1">
            <a:prstTxWarp prst="textNoShape">
              <a:avLst/>
            </a:prstTxWarp>
          </a:bodyPr>
          <a:lstStyle/>
          <a:p>
            <a:pPr algn="ctr" defTabSz="1507846" eaLnBrk="0" fontAlgn="base" hangingPunct="0">
              <a:spcBef>
                <a:spcPct val="0"/>
              </a:spcBef>
              <a:spcAft>
                <a:spcPct val="0"/>
              </a:spcAft>
            </a:pPr>
            <a:r>
              <a:rPr lang="en-US" sz="3200" b="1" dirty="0">
                <a:solidFill>
                  <a:schemeClr val="bg1"/>
                </a:solidFill>
              </a:rPr>
              <a:t>One Metric Ton Carbon Sequestered</a:t>
            </a:r>
          </a:p>
        </p:txBody>
      </p:sp>
      <p:grpSp>
        <p:nvGrpSpPr>
          <p:cNvPr id="8" name="Group 7">
            <a:extLst>
              <a:ext uri="{FF2B5EF4-FFF2-40B4-BE49-F238E27FC236}">
                <a16:creationId xmlns:a16="http://schemas.microsoft.com/office/drawing/2014/main" id="{3D7AFB3E-7D55-4C4B-A1B8-C642F56CCB98}"/>
              </a:ext>
            </a:extLst>
          </p:cNvPr>
          <p:cNvGrpSpPr/>
          <p:nvPr/>
        </p:nvGrpSpPr>
        <p:grpSpPr>
          <a:xfrm>
            <a:off x="11806546" y="5534824"/>
            <a:ext cx="1060368" cy="343242"/>
            <a:chOff x="7159083" y="2609385"/>
            <a:chExt cx="643053" cy="208157"/>
          </a:xfrm>
        </p:grpSpPr>
        <p:cxnSp>
          <p:nvCxnSpPr>
            <p:cNvPr id="9" name="Straight Connector 8">
              <a:extLst>
                <a:ext uri="{FF2B5EF4-FFF2-40B4-BE49-F238E27FC236}">
                  <a16:creationId xmlns:a16="http://schemas.microsoft.com/office/drawing/2014/main" id="{63FF583E-B24B-4F50-A951-92D7534D99F8}"/>
                </a:ext>
              </a:extLst>
            </p:cNvPr>
            <p:cNvCxnSpPr>
              <a:cxnSpLocks/>
            </p:cNvCxnSpPr>
            <p:nvPr/>
          </p:nvCxnSpPr>
          <p:spPr bwMode="auto">
            <a:xfrm>
              <a:off x="7159083" y="2609385"/>
              <a:ext cx="624468" cy="0"/>
            </a:xfrm>
            <a:prstGeom prst="line">
              <a:avLst/>
            </a:prstGeom>
            <a:solidFill>
              <a:schemeClr val="accent1"/>
            </a:solidFill>
            <a:ln w="57150" cap="flat" cmpd="sng" algn="ctr">
              <a:solidFill>
                <a:schemeClr val="tx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0EB30A26-D0D2-4358-9B72-2275B11CA7BC}"/>
                </a:ext>
              </a:extLst>
            </p:cNvPr>
            <p:cNvCxnSpPr>
              <a:cxnSpLocks/>
            </p:cNvCxnSpPr>
            <p:nvPr/>
          </p:nvCxnSpPr>
          <p:spPr bwMode="auto">
            <a:xfrm>
              <a:off x="7177668" y="2817542"/>
              <a:ext cx="624468" cy="0"/>
            </a:xfrm>
            <a:prstGeom prst="line">
              <a:avLst/>
            </a:prstGeom>
            <a:solidFill>
              <a:schemeClr val="accent1"/>
            </a:solidFill>
            <a:ln w="57150" cap="flat" cmpd="sng" algn="ctr">
              <a:solidFill>
                <a:schemeClr val="tx1"/>
              </a:solidFill>
              <a:prstDash val="solid"/>
              <a:round/>
              <a:headEnd type="none" w="med" len="med"/>
              <a:tailEnd type="none" w="med" len="med"/>
            </a:ln>
            <a:effectLst/>
          </p:spPr>
        </p:cxnSp>
      </p:grpSp>
      <p:pic>
        <p:nvPicPr>
          <p:cNvPr id="11" name="Picture 10">
            <a:extLst>
              <a:ext uri="{FF2B5EF4-FFF2-40B4-BE49-F238E27FC236}">
                <a16:creationId xmlns:a16="http://schemas.microsoft.com/office/drawing/2014/main" id="{1EE51315-E11D-4694-BFF7-07ECDD862831}"/>
              </a:ext>
            </a:extLst>
          </p:cNvPr>
          <p:cNvPicPr>
            <a:picLocks noChangeAspect="1"/>
          </p:cNvPicPr>
          <p:nvPr/>
        </p:nvPicPr>
        <p:blipFill>
          <a:blip r:embed="rId3"/>
          <a:stretch>
            <a:fillRect/>
          </a:stretch>
        </p:blipFill>
        <p:spPr>
          <a:xfrm>
            <a:off x="12867178" y="4206216"/>
            <a:ext cx="3277194" cy="3277194"/>
          </a:xfrm>
          <a:prstGeom prst="rect">
            <a:avLst/>
          </a:prstGeom>
        </p:spPr>
      </p:pic>
      <p:sp>
        <p:nvSpPr>
          <p:cNvPr id="12" name="TextBox 11">
            <a:extLst>
              <a:ext uri="{FF2B5EF4-FFF2-40B4-BE49-F238E27FC236}">
                <a16:creationId xmlns:a16="http://schemas.microsoft.com/office/drawing/2014/main" id="{F04DF32F-AC38-4225-BD78-9790EB0EDBBB}"/>
              </a:ext>
            </a:extLst>
          </p:cNvPr>
          <p:cNvSpPr txBox="1"/>
          <p:nvPr/>
        </p:nvSpPr>
        <p:spPr>
          <a:xfrm>
            <a:off x="16121294" y="4563094"/>
            <a:ext cx="3538306" cy="2223879"/>
          </a:xfrm>
          <a:prstGeom prst="rect">
            <a:avLst/>
          </a:prstGeom>
          <a:noFill/>
        </p:spPr>
        <p:txBody>
          <a:bodyPr wrap="square" rtlCol="0">
            <a:spAutoFit/>
          </a:bodyPr>
          <a:lstStyle/>
          <a:p>
            <a:r>
              <a:rPr lang="en-US" sz="4617" b="1" dirty="0"/>
              <a:t>One Carbon Offset</a:t>
            </a:r>
          </a:p>
        </p:txBody>
      </p:sp>
      <p:pic>
        <p:nvPicPr>
          <p:cNvPr id="17" name="Graphic 16" descr="Deciduous tree outline">
            <a:extLst>
              <a:ext uri="{FF2B5EF4-FFF2-40B4-BE49-F238E27FC236}">
                <a16:creationId xmlns:a16="http://schemas.microsoft.com/office/drawing/2014/main" id="{6A2D53C4-1144-4DEA-987B-0795752D8DC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771649" y="3419474"/>
            <a:ext cx="3663951" cy="3663951"/>
          </a:xfrm>
          <a:prstGeom prst="rect">
            <a:avLst/>
          </a:prstGeom>
        </p:spPr>
      </p:pic>
      <p:sp>
        <p:nvSpPr>
          <p:cNvPr id="31" name="TextBox 30">
            <a:extLst>
              <a:ext uri="{FF2B5EF4-FFF2-40B4-BE49-F238E27FC236}">
                <a16:creationId xmlns:a16="http://schemas.microsoft.com/office/drawing/2014/main" id="{4C70CAAD-F92D-401D-9DA1-338F9471F5D6}"/>
              </a:ext>
            </a:extLst>
          </p:cNvPr>
          <p:cNvSpPr txBox="1"/>
          <p:nvPr/>
        </p:nvSpPr>
        <p:spPr>
          <a:xfrm>
            <a:off x="-406400" y="7239000"/>
            <a:ext cx="8432800" cy="584775"/>
          </a:xfrm>
          <a:prstGeom prst="rect">
            <a:avLst/>
          </a:prstGeom>
          <a:noFill/>
        </p:spPr>
        <p:txBody>
          <a:bodyPr wrap="square">
            <a:spAutoFit/>
          </a:bodyPr>
          <a:lstStyle/>
          <a:p>
            <a:pPr algn="ctr" defTabSz="1507846" eaLnBrk="0" fontAlgn="base" hangingPunct="0">
              <a:spcBef>
                <a:spcPct val="0"/>
              </a:spcBef>
              <a:spcAft>
                <a:spcPct val="0"/>
              </a:spcAft>
            </a:pPr>
            <a:r>
              <a:rPr lang="en-US" sz="3200" b="1" dirty="0"/>
              <a:t>Plant Trees to Sequester Carbon</a:t>
            </a:r>
          </a:p>
        </p:txBody>
      </p:sp>
      <p:sp>
        <p:nvSpPr>
          <p:cNvPr id="32" name="TextBox 31">
            <a:extLst>
              <a:ext uri="{FF2B5EF4-FFF2-40B4-BE49-F238E27FC236}">
                <a16:creationId xmlns:a16="http://schemas.microsoft.com/office/drawing/2014/main" id="{0B0A9E96-DFE7-4A7E-91EE-DD5667E1763F}"/>
              </a:ext>
            </a:extLst>
          </p:cNvPr>
          <p:cNvSpPr txBox="1"/>
          <p:nvPr/>
        </p:nvSpPr>
        <p:spPr>
          <a:xfrm>
            <a:off x="10312400" y="3378200"/>
            <a:ext cx="8432800" cy="584775"/>
          </a:xfrm>
          <a:prstGeom prst="rect">
            <a:avLst/>
          </a:prstGeom>
          <a:noFill/>
        </p:spPr>
        <p:txBody>
          <a:bodyPr wrap="square">
            <a:spAutoFit/>
          </a:bodyPr>
          <a:lstStyle/>
          <a:p>
            <a:pPr algn="ctr" defTabSz="1507846" eaLnBrk="0" fontAlgn="base" hangingPunct="0">
              <a:spcBef>
                <a:spcPct val="0"/>
              </a:spcBef>
              <a:spcAft>
                <a:spcPct val="0"/>
              </a:spcAft>
            </a:pPr>
            <a:r>
              <a:rPr lang="en-US" sz="3200" b="1" dirty="0"/>
              <a:t>Used to off-set scope I &amp; III Emissions</a:t>
            </a:r>
          </a:p>
        </p:txBody>
      </p:sp>
    </p:spTree>
    <p:extLst>
      <p:ext uri="{BB962C8B-B14F-4D97-AF65-F5344CB8AC3E}">
        <p14:creationId xmlns:p14="http://schemas.microsoft.com/office/powerpoint/2010/main" val="5009734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7CD7E4-B002-4DD2-922D-08F16A2CE2D2}"/>
              </a:ext>
            </a:extLst>
          </p:cNvPr>
          <p:cNvSpPr>
            <a:spLocks noGrp="1"/>
          </p:cNvSpPr>
          <p:nvPr>
            <p:ph type="title"/>
          </p:nvPr>
        </p:nvSpPr>
        <p:spPr/>
        <p:txBody>
          <a:bodyPr/>
          <a:lstStyle/>
          <a:p>
            <a:r>
              <a:rPr lang="en-US" dirty="0"/>
              <a:t>Renewable Energy Credit (REC) Overview</a:t>
            </a:r>
          </a:p>
        </p:txBody>
      </p:sp>
      <p:sp>
        <p:nvSpPr>
          <p:cNvPr id="4" name="Slide Number Placeholder 3">
            <a:extLst>
              <a:ext uri="{FF2B5EF4-FFF2-40B4-BE49-F238E27FC236}">
                <a16:creationId xmlns:a16="http://schemas.microsoft.com/office/drawing/2014/main" id="{4FE97057-3AD1-45D1-B903-1C2AA160AE5E}"/>
              </a:ext>
            </a:extLst>
          </p:cNvPr>
          <p:cNvSpPr>
            <a:spLocks noGrp="1"/>
          </p:cNvSpPr>
          <p:nvPr>
            <p:ph type="sldNum" sz="quarter" idx="10"/>
          </p:nvPr>
        </p:nvSpPr>
        <p:spPr/>
        <p:txBody>
          <a:bodyPr/>
          <a:lstStyle/>
          <a:p>
            <a:pPr>
              <a:defRPr/>
            </a:pPr>
            <a:fld id="{1E566A53-BECC-408F-8B7D-9BCF5312E970}" type="slidenum">
              <a:rPr lang="en-US" smtClean="0"/>
              <a:pPr>
                <a:defRPr/>
              </a:pPr>
              <a:t>16</a:t>
            </a:fld>
            <a:endParaRPr lang="en-US" dirty="0"/>
          </a:p>
        </p:txBody>
      </p:sp>
      <p:pic>
        <p:nvPicPr>
          <p:cNvPr id="5" name="Picture 4">
            <a:extLst>
              <a:ext uri="{FF2B5EF4-FFF2-40B4-BE49-F238E27FC236}">
                <a16:creationId xmlns:a16="http://schemas.microsoft.com/office/drawing/2014/main" id="{9FD5FAD9-5194-4505-82DF-D8C34B1C36B7}"/>
              </a:ext>
            </a:extLst>
          </p:cNvPr>
          <p:cNvPicPr>
            <a:picLocks noChangeAspect="1"/>
          </p:cNvPicPr>
          <p:nvPr/>
        </p:nvPicPr>
        <p:blipFill>
          <a:blip r:embed="rId3"/>
          <a:stretch>
            <a:fillRect/>
          </a:stretch>
        </p:blipFill>
        <p:spPr>
          <a:xfrm>
            <a:off x="1931808" y="4172407"/>
            <a:ext cx="3496938" cy="3496938"/>
          </a:xfrm>
          <a:prstGeom prst="rect">
            <a:avLst/>
          </a:prstGeom>
        </p:spPr>
      </p:pic>
      <p:cxnSp>
        <p:nvCxnSpPr>
          <p:cNvPr id="7" name="Straight Arrow Connector 6">
            <a:extLst>
              <a:ext uri="{FF2B5EF4-FFF2-40B4-BE49-F238E27FC236}">
                <a16:creationId xmlns:a16="http://schemas.microsoft.com/office/drawing/2014/main" id="{F5369A34-467F-44E1-878B-32DF821DAF69}"/>
              </a:ext>
            </a:extLst>
          </p:cNvPr>
          <p:cNvCxnSpPr>
            <a:cxnSpLocks/>
          </p:cNvCxnSpPr>
          <p:nvPr/>
        </p:nvCxnSpPr>
        <p:spPr bwMode="auto">
          <a:xfrm>
            <a:off x="5667785" y="5772152"/>
            <a:ext cx="1749015" cy="0"/>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
        <p:nvSpPr>
          <p:cNvPr id="8" name="Flowchart: Connector 7">
            <a:extLst>
              <a:ext uri="{FF2B5EF4-FFF2-40B4-BE49-F238E27FC236}">
                <a16:creationId xmlns:a16="http://schemas.microsoft.com/office/drawing/2014/main" id="{C98580B6-CCB8-4455-80F2-B7AAA30C3169}"/>
              </a:ext>
            </a:extLst>
          </p:cNvPr>
          <p:cNvSpPr/>
          <p:nvPr/>
        </p:nvSpPr>
        <p:spPr bwMode="auto">
          <a:xfrm>
            <a:off x="7620000" y="3683000"/>
            <a:ext cx="4216400" cy="4165600"/>
          </a:xfrm>
          <a:prstGeom prst="flowChartConnector">
            <a:avLst/>
          </a:prstGeom>
          <a:solidFill>
            <a:schemeClr val="tx2">
              <a:lumMod val="50000"/>
              <a:lumOff val="50000"/>
            </a:schemeClr>
          </a:solidFill>
          <a:ln>
            <a:solidFill>
              <a:schemeClr val="tx2">
                <a:lumMod val="50000"/>
                <a:lumOff val="50000"/>
              </a:schemeClr>
            </a:solidFill>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150781" tIns="75390" rIns="150781" bIns="75390" numCol="1" rtlCol="0" anchor="ctr" anchorCtr="0" compatLnSpc="1">
            <a:prstTxWarp prst="textNoShape">
              <a:avLst/>
            </a:prstTxWarp>
          </a:bodyPr>
          <a:lstStyle/>
          <a:p>
            <a:pPr algn="ctr" defTabSz="1507846" eaLnBrk="0" fontAlgn="base" hangingPunct="0">
              <a:spcBef>
                <a:spcPct val="0"/>
              </a:spcBef>
              <a:spcAft>
                <a:spcPct val="0"/>
              </a:spcAft>
            </a:pPr>
            <a:r>
              <a:rPr lang="en-US" sz="3200" b="1" dirty="0">
                <a:solidFill>
                  <a:schemeClr val="bg1"/>
                </a:solidFill>
              </a:rPr>
              <a:t>One Megawatt Hour of  Energy</a:t>
            </a:r>
          </a:p>
        </p:txBody>
      </p:sp>
      <p:grpSp>
        <p:nvGrpSpPr>
          <p:cNvPr id="13" name="Group 12">
            <a:extLst>
              <a:ext uri="{FF2B5EF4-FFF2-40B4-BE49-F238E27FC236}">
                <a16:creationId xmlns:a16="http://schemas.microsoft.com/office/drawing/2014/main" id="{2E3CD9F7-EB23-49D3-9561-F2C6AA639AB8}"/>
              </a:ext>
            </a:extLst>
          </p:cNvPr>
          <p:cNvGrpSpPr/>
          <p:nvPr/>
        </p:nvGrpSpPr>
        <p:grpSpPr>
          <a:xfrm>
            <a:off x="12136746" y="5560224"/>
            <a:ext cx="1060368" cy="343242"/>
            <a:chOff x="7159083" y="2609385"/>
            <a:chExt cx="643053" cy="208157"/>
          </a:xfrm>
        </p:grpSpPr>
        <p:cxnSp>
          <p:nvCxnSpPr>
            <p:cNvPr id="10" name="Straight Connector 9">
              <a:extLst>
                <a:ext uri="{FF2B5EF4-FFF2-40B4-BE49-F238E27FC236}">
                  <a16:creationId xmlns:a16="http://schemas.microsoft.com/office/drawing/2014/main" id="{D5A94961-0FFF-4C69-9E63-D94B0A13FAA5}"/>
                </a:ext>
              </a:extLst>
            </p:cNvPr>
            <p:cNvCxnSpPr>
              <a:cxnSpLocks/>
            </p:cNvCxnSpPr>
            <p:nvPr/>
          </p:nvCxnSpPr>
          <p:spPr bwMode="auto">
            <a:xfrm>
              <a:off x="7159083" y="2609385"/>
              <a:ext cx="624468" cy="0"/>
            </a:xfrm>
            <a:prstGeom prst="line">
              <a:avLst/>
            </a:prstGeom>
            <a:solidFill>
              <a:schemeClr val="accent1"/>
            </a:solidFill>
            <a:ln w="57150" cap="flat" cmpd="sng" algn="ctr">
              <a:solidFill>
                <a:schemeClr val="tx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239A0CA6-74C1-419B-B5BB-B62B5502CC69}"/>
                </a:ext>
              </a:extLst>
            </p:cNvPr>
            <p:cNvCxnSpPr>
              <a:cxnSpLocks/>
            </p:cNvCxnSpPr>
            <p:nvPr/>
          </p:nvCxnSpPr>
          <p:spPr bwMode="auto">
            <a:xfrm>
              <a:off x="7177668" y="2817542"/>
              <a:ext cx="624468" cy="0"/>
            </a:xfrm>
            <a:prstGeom prst="line">
              <a:avLst/>
            </a:prstGeom>
            <a:solidFill>
              <a:schemeClr val="accent1"/>
            </a:solidFill>
            <a:ln w="57150" cap="flat" cmpd="sng" algn="ctr">
              <a:solidFill>
                <a:schemeClr val="tx1"/>
              </a:solidFill>
              <a:prstDash val="solid"/>
              <a:round/>
              <a:headEnd type="none" w="med" len="med"/>
              <a:tailEnd type="none" w="med" len="med"/>
            </a:ln>
            <a:effectLst/>
          </p:spPr>
        </p:cxnSp>
      </p:grpSp>
      <p:pic>
        <p:nvPicPr>
          <p:cNvPr id="14" name="Picture 13">
            <a:extLst>
              <a:ext uri="{FF2B5EF4-FFF2-40B4-BE49-F238E27FC236}">
                <a16:creationId xmlns:a16="http://schemas.microsoft.com/office/drawing/2014/main" id="{8A0D8D8E-B538-4CD6-BAA1-5CAE3AA3FA73}"/>
              </a:ext>
            </a:extLst>
          </p:cNvPr>
          <p:cNvPicPr>
            <a:picLocks noChangeAspect="1"/>
          </p:cNvPicPr>
          <p:nvPr/>
        </p:nvPicPr>
        <p:blipFill>
          <a:blip r:embed="rId4"/>
          <a:stretch>
            <a:fillRect/>
          </a:stretch>
        </p:blipFill>
        <p:spPr>
          <a:xfrm>
            <a:off x="13451378" y="4333216"/>
            <a:ext cx="3277194" cy="3277194"/>
          </a:xfrm>
          <a:prstGeom prst="rect">
            <a:avLst/>
          </a:prstGeom>
        </p:spPr>
      </p:pic>
      <p:sp>
        <p:nvSpPr>
          <p:cNvPr id="15" name="TextBox 14">
            <a:extLst>
              <a:ext uri="{FF2B5EF4-FFF2-40B4-BE49-F238E27FC236}">
                <a16:creationId xmlns:a16="http://schemas.microsoft.com/office/drawing/2014/main" id="{E93D947A-7F12-4EAB-9C5D-81B1779629AB}"/>
              </a:ext>
            </a:extLst>
          </p:cNvPr>
          <p:cNvSpPr txBox="1"/>
          <p:nvPr/>
        </p:nvSpPr>
        <p:spPr>
          <a:xfrm>
            <a:off x="16694546" y="4334494"/>
            <a:ext cx="3714354" cy="2934393"/>
          </a:xfrm>
          <a:prstGeom prst="rect">
            <a:avLst/>
          </a:prstGeom>
          <a:noFill/>
        </p:spPr>
        <p:txBody>
          <a:bodyPr wrap="square" rtlCol="0">
            <a:spAutoFit/>
          </a:bodyPr>
          <a:lstStyle/>
          <a:p>
            <a:r>
              <a:rPr lang="en-US" sz="4617" b="1" dirty="0"/>
              <a:t>One Renewable</a:t>
            </a:r>
          </a:p>
          <a:p>
            <a:r>
              <a:rPr lang="en-US" sz="4617" b="1" dirty="0"/>
              <a:t>Energy</a:t>
            </a:r>
          </a:p>
          <a:p>
            <a:r>
              <a:rPr lang="en-US" sz="4617" b="1" dirty="0"/>
              <a:t>Credit</a:t>
            </a:r>
          </a:p>
        </p:txBody>
      </p:sp>
      <p:sp>
        <p:nvSpPr>
          <p:cNvPr id="16" name="TextBox 15">
            <a:extLst>
              <a:ext uri="{FF2B5EF4-FFF2-40B4-BE49-F238E27FC236}">
                <a16:creationId xmlns:a16="http://schemas.microsoft.com/office/drawing/2014/main" id="{B46AF5CD-1F89-4C4E-BCA6-E8DF4C68A3F8}"/>
              </a:ext>
            </a:extLst>
          </p:cNvPr>
          <p:cNvSpPr txBox="1"/>
          <p:nvPr/>
        </p:nvSpPr>
        <p:spPr>
          <a:xfrm>
            <a:off x="-279400" y="7950200"/>
            <a:ext cx="8432800" cy="584775"/>
          </a:xfrm>
          <a:prstGeom prst="rect">
            <a:avLst/>
          </a:prstGeom>
          <a:noFill/>
        </p:spPr>
        <p:txBody>
          <a:bodyPr wrap="square">
            <a:spAutoFit/>
          </a:bodyPr>
          <a:lstStyle/>
          <a:p>
            <a:pPr algn="ctr" defTabSz="1507846" eaLnBrk="0" fontAlgn="base" hangingPunct="0">
              <a:spcBef>
                <a:spcPct val="0"/>
              </a:spcBef>
              <a:spcAft>
                <a:spcPct val="0"/>
              </a:spcAft>
            </a:pPr>
            <a:r>
              <a:rPr lang="en-US" sz="3200" b="1" dirty="0"/>
              <a:t>Generate Renewable Power</a:t>
            </a:r>
          </a:p>
        </p:txBody>
      </p:sp>
      <p:sp>
        <p:nvSpPr>
          <p:cNvPr id="17" name="TextBox 16">
            <a:extLst>
              <a:ext uri="{FF2B5EF4-FFF2-40B4-BE49-F238E27FC236}">
                <a16:creationId xmlns:a16="http://schemas.microsoft.com/office/drawing/2014/main" id="{FE66E8F9-30E9-4B59-8103-CC5233761E9C}"/>
              </a:ext>
            </a:extLst>
          </p:cNvPr>
          <p:cNvSpPr txBox="1"/>
          <p:nvPr/>
        </p:nvSpPr>
        <p:spPr>
          <a:xfrm>
            <a:off x="11125200" y="3429000"/>
            <a:ext cx="8432800" cy="584775"/>
          </a:xfrm>
          <a:prstGeom prst="rect">
            <a:avLst/>
          </a:prstGeom>
          <a:noFill/>
        </p:spPr>
        <p:txBody>
          <a:bodyPr wrap="square">
            <a:spAutoFit/>
          </a:bodyPr>
          <a:lstStyle/>
          <a:p>
            <a:pPr algn="ctr" defTabSz="1507846" eaLnBrk="0" fontAlgn="base" hangingPunct="0">
              <a:spcBef>
                <a:spcPct val="0"/>
              </a:spcBef>
              <a:spcAft>
                <a:spcPct val="0"/>
              </a:spcAft>
            </a:pPr>
            <a:r>
              <a:rPr lang="en-US" sz="3200" b="1" dirty="0"/>
              <a:t>Used to off-set scope II Emissions</a:t>
            </a:r>
          </a:p>
        </p:txBody>
      </p:sp>
    </p:spTree>
    <p:extLst>
      <p:ext uri="{BB962C8B-B14F-4D97-AF65-F5344CB8AC3E}">
        <p14:creationId xmlns:p14="http://schemas.microsoft.com/office/powerpoint/2010/main" val="28551189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0"/>
          </p:nvPr>
        </p:nvSpPr>
        <p:spPr>
          <a:xfrm>
            <a:off x="5395212" y="8009647"/>
            <a:ext cx="866841" cy="152253"/>
          </a:xfrm>
          <a:prstGeom prst="rect">
            <a:avLst/>
          </a:prstGeom>
        </p:spPr>
        <p:txBody>
          <a:bodyPr vert="horz" wrap="square" lIns="0" tIns="0" rIns="0" bIns="0" numCol="1" rtlCol="0" anchor="ctr" anchorCtr="0" compatLnSpc="1">
            <a:prstTxWarp prst="textNoShape">
              <a:avLst/>
            </a:prstTxWarp>
            <a:spAutoFit/>
          </a:bodyPr>
          <a:lstStyle>
            <a:defPPr>
              <a:defRPr lang="en-US"/>
            </a:defPPr>
            <a:lvl1pPr marL="0" algn="l" defTabSz="753896" rtl="0" eaLnBrk="1" latinLnBrk="0" hangingPunct="1">
              <a:defRPr sz="989" kern="1200">
                <a:solidFill>
                  <a:srgbClr val="009530"/>
                </a:solidFill>
                <a:latin typeface="Arial"/>
                <a:ea typeface="+mn-ea"/>
                <a:cs typeface="Arial"/>
              </a:defRPr>
            </a:lvl1pPr>
            <a:lvl2pPr marL="753896" algn="l" defTabSz="753896" rtl="0" eaLnBrk="1" latinLnBrk="0" hangingPunct="1">
              <a:defRPr sz="2968" kern="1200">
                <a:solidFill>
                  <a:schemeClr val="tx1"/>
                </a:solidFill>
                <a:latin typeface="+mn-lt"/>
                <a:ea typeface="+mn-ea"/>
                <a:cs typeface="+mn-cs"/>
              </a:defRPr>
            </a:lvl2pPr>
            <a:lvl3pPr marL="1507791" algn="l" defTabSz="753896" rtl="0" eaLnBrk="1" latinLnBrk="0" hangingPunct="1">
              <a:defRPr sz="2968" kern="1200">
                <a:solidFill>
                  <a:schemeClr val="tx1"/>
                </a:solidFill>
                <a:latin typeface="+mn-lt"/>
                <a:ea typeface="+mn-ea"/>
                <a:cs typeface="+mn-cs"/>
              </a:defRPr>
            </a:lvl3pPr>
            <a:lvl4pPr marL="2261689" algn="l" defTabSz="753896" rtl="0" eaLnBrk="1" latinLnBrk="0" hangingPunct="1">
              <a:defRPr sz="2968" kern="1200">
                <a:solidFill>
                  <a:schemeClr val="tx1"/>
                </a:solidFill>
                <a:latin typeface="+mn-lt"/>
                <a:ea typeface="+mn-ea"/>
                <a:cs typeface="+mn-cs"/>
              </a:defRPr>
            </a:lvl4pPr>
            <a:lvl5pPr marL="3015586" algn="l" defTabSz="753896" rtl="0" eaLnBrk="1" latinLnBrk="0" hangingPunct="1">
              <a:defRPr sz="2968" kern="1200">
                <a:solidFill>
                  <a:schemeClr val="tx1"/>
                </a:solidFill>
                <a:latin typeface="+mn-lt"/>
                <a:ea typeface="+mn-ea"/>
                <a:cs typeface="+mn-cs"/>
              </a:defRPr>
            </a:lvl5pPr>
            <a:lvl6pPr marL="3769480" algn="l" defTabSz="753896" rtl="0" eaLnBrk="1" latinLnBrk="0" hangingPunct="1">
              <a:defRPr sz="2968" kern="1200">
                <a:solidFill>
                  <a:schemeClr val="tx1"/>
                </a:solidFill>
                <a:latin typeface="+mn-lt"/>
                <a:ea typeface="+mn-ea"/>
                <a:cs typeface="+mn-cs"/>
              </a:defRPr>
            </a:lvl6pPr>
            <a:lvl7pPr marL="4523377" algn="l" defTabSz="753896" rtl="0" eaLnBrk="1" latinLnBrk="0" hangingPunct="1">
              <a:defRPr sz="2968" kern="1200">
                <a:solidFill>
                  <a:schemeClr val="tx1"/>
                </a:solidFill>
                <a:latin typeface="+mn-lt"/>
                <a:ea typeface="+mn-ea"/>
                <a:cs typeface="+mn-cs"/>
              </a:defRPr>
            </a:lvl7pPr>
            <a:lvl8pPr marL="5277273" algn="l" defTabSz="753896" rtl="0" eaLnBrk="1" latinLnBrk="0" hangingPunct="1">
              <a:defRPr sz="2968" kern="1200">
                <a:solidFill>
                  <a:schemeClr val="tx1"/>
                </a:solidFill>
                <a:latin typeface="+mn-lt"/>
                <a:ea typeface="+mn-ea"/>
                <a:cs typeface="+mn-cs"/>
              </a:defRPr>
            </a:lvl8pPr>
            <a:lvl9pPr marL="6031170" algn="l" defTabSz="753896" rtl="0" eaLnBrk="1" latinLnBrk="0" hangingPunct="1">
              <a:defRPr sz="2968" kern="1200">
                <a:solidFill>
                  <a:schemeClr val="tx1"/>
                </a:solidFill>
                <a:latin typeface="+mn-lt"/>
                <a:ea typeface="+mn-ea"/>
                <a:cs typeface="+mn-cs"/>
              </a:defRPr>
            </a:lvl9pPr>
          </a:lstStyle>
          <a:p>
            <a:pPr>
              <a:defRPr/>
            </a:pPr>
            <a:r>
              <a:rPr lang="en-US" dirty="0"/>
              <a:t>Page</a:t>
            </a:r>
            <a:fld id="{5A9C12DC-491F-9444-86A2-13AC5C62A2FC}" type="slidenum">
              <a:rPr lang="en-US" smtClean="0"/>
              <a:pPr>
                <a:defRPr/>
              </a:pPr>
              <a:t>17</a:t>
            </a:fld>
            <a:endParaRPr lang="en-US" dirty="0">
              <a:solidFill>
                <a:srgbClr val="3DCD58"/>
              </a:solidFill>
            </a:endParaRPr>
          </a:p>
        </p:txBody>
      </p:sp>
      <p:grpSp>
        <p:nvGrpSpPr>
          <p:cNvPr id="8" name="Group 7">
            <a:extLst>
              <a:ext uri="{FF2B5EF4-FFF2-40B4-BE49-F238E27FC236}">
                <a16:creationId xmlns:a16="http://schemas.microsoft.com/office/drawing/2014/main" id="{7AC26BC3-CB07-4115-9D56-D0A98CC93511}"/>
              </a:ext>
            </a:extLst>
          </p:cNvPr>
          <p:cNvGrpSpPr/>
          <p:nvPr/>
        </p:nvGrpSpPr>
        <p:grpSpPr>
          <a:xfrm>
            <a:off x="13541011" y="5077933"/>
            <a:ext cx="2662327" cy="410612"/>
            <a:chOff x="6632205" y="1758935"/>
            <a:chExt cx="1614551" cy="249013"/>
          </a:xfrm>
        </p:grpSpPr>
        <p:sp>
          <p:nvSpPr>
            <p:cNvPr id="307" name="Oval 306">
              <a:extLst>
                <a:ext uri="{FF2B5EF4-FFF2-40B4-BE49-F238E27FC236}">
                  <a16:creationId xmlns:a16="http://schemas.microsoft.com/office/drawing/2014/main" id="{6A8B23C5-1B4A-46A0-B493-D165AD61377D}"/>
                </a:ext>
              </a:extLst>
            </p:cNvPr>
            <p:cNvSpPr/>
            <p:nvPr/>
          </p:nvSpPr>
          <p:spPr>
            <a:xfrm>
              <a:off x="6632205" y="1779348"/>
              <a:ext cx="228600" cy="228600"/>
            </a:xfrm>
            <a:prstGeom prst="ellipse">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753896">
                <a:defRPr/>
              </a:pPr>
              <a:endParaRPr lang="en-US" sz="2968" dirty="0">
                <a:solidFill>
                  <a:prstClr val="white"/>
                </a:solidFill>
                <a:latin typeface="Arial"/>
              </a:endParaRPr>
            </a:p>
          </p:txBody>
        </p:sp>
        <p:sp>
          <p:nvSpPr>
            <p:cNvPr id="311" name="TextBox 310">
              <a:extLst>
                <a:ext uri="{FF2B5EF4-FFF2-40B4-BE49-F238E27FC236}">
                  <a16:creationId xmlns:a16="http://schemas.microsoft.com/office/drawing/2014/main" id="{C4E5905E-7442-4C86-A234-5299EBFD7CFA}"/>
                </a:ext>
              </a:extLst>
            </p:cNvPr>
            <p:cNvSpPr txBox="1"/>
            <p:nvPr/>
          </p:nvSpPr>
          <p:spPr>
            <a:xfrm>
              <a:off x="6917244" y="1758935"/>
              <a:ext cx="1329512" cy="194504"/>
            </a:xfrm>
            <a:prstGeom prst="rect">
              <a:avLst/>
            </a:prstGeom>
            <a:noFill/>
          </p:spPr>
          <p:txBody>
            <a:bodyPr wrap="square" rtlCol="0">
              <a:spAutoFit/>
            </a:bodyPr>
            <a:lstStyle/>
            <a:p>
              <a:pPr defTabSz="753896">
                <a:defRPr/>
              </a:pPr>
              <a:r>
                <a:rPr lang="en-US" sz="1484" dirty="0">
                  <a:solidFill>
                    <a:srgbClr val="626469"/>
                  </a:solidFill>
                  <a:latin typeface="Arial"/>
                </a:rPr>
                <a:t>REC | Green-E</a:t>
              </a:r>
            </a:p>
          </p:txBody>
        </p:sp>
      </p:grpSp>
      <p:grpSp>
        <p:nvGrpSpPr>
          <p:cNvPr id="10" name="Group 9">
            <a:extLst>
              <a:ext uri="{FF2B5EF4-FFF2-40B4-BE49-F238E27FC236}">
                <a16:creationId xmlns:a16="http://schemas.microsoft.com/office/drawing/2014/main" id="{F65BF8FE-70DD-48C6-A9ED-4ED831A7C5DB}"/>
              </a:ext>
            </a:extLst>
          </p:cNvPr>
          <p:cNvGrpSpPr/>
          <p:nvPr/>
        </p:nvGrpSpPr>
        <p:grpSpPr>
          <a:xfrm>
            <a:off x="13541007" y="5844139"/>
            <a:ext cx="3454739" cy="380355"/>
            <a:chOff x="6632205" y="2347901"/>
            <a:chExt cx="2095104" cy="230664"/>
          </a:xfrm>
        </p:grpSpPr>
        <p:sp>
          <p:nvSpPr>
            <p:cNvPr id="308" name="Oval 307">
              <a:extLst>
                <a:ext uri="{FF2B5EF4-FFF2-40B4-BE49-F238E27FC236}">
                  <a16:creationId xmlns:a16="http://schemas.microsoft.com/office/drawing/2014/main" id="{B014F515-572E-477B-A2F1-C7B93CE779E2}"/>
                </a:ext>
              </a:extLst>
            </p:cNvPr>
            <p:cNvSpPr/>
            <p:nvPr/>
          </p:nvSpPr>
          <p:spPr>
            <a:xfrm>
              <a:off x="6632205" y="2349965"/>
              <a:ext cx="228600" cy="228600"/>
            </a:xfrm>
            <a:prstGeom prst="ellipse">
              <a:avLst/>
            </a:prstGeom>
            <a:solidFill>
              <a:srgbClr val="E47F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753896">
                <a:defRPr/>
              </a:pPr>
              <a:endParaRPr lang="en-US" sz="2968" dirty="0">
                <a:solidFill>
                  <a:prstClr val="white"/>
                </a:solidFill>
                <a:latin typeface="Arial"/>
              </a:endParaRPr>
            </a:p>
          </p:txBody>
        </p:sp>
        <p:sp>
          <p:nvSpPr>
            <p:cNvPr id="312" name="TextBox 311">
              <a:extLst>
                <a:ext uri="{FF2B5EF4-FFF2-40B4-BE49-F238E27FC236}">
                  <a16:creationId xmlns:a16="http://schemas.microsoft.com/office/drawing/2014/main" id="{78DE38A4-69A4-4A17-A0DE-232C9B9F1FCA}"/>
                </a:ext>
              </a:extLst>
            </p:cNvPr>
            <p:cNvSpPr txBox="1"/>
            <p:nvPr/>
          </p:nvSpPr>
          <p:spPr>
            <a:xfrm>
              <a:off x="6917244" y="2347901"/>
              <a:ext cx="1810065" cy="194504"/>
            </a:xfrm>
            <a:prstGeom prst="rect">
              <a:avLst/>
            </a:prstGeom>
            <a:noFill/>
          </p:spPr>
          <p:txBody>
            <a:bodyPr wrap="square" rtlCol="0">
              <a:spAutoFit/>
            </a:bodyPr>
            <a:lstStyle/>
            <a:p>
              <a:pPr defTabSz="753896">
                <a:defRPr/>
              </a:pPr>
              <a:r>
                <a:rPr lang="en-US" sz="1484" dirty="0">
                  <a:solidFill>
                    <a:srgbClr val="626469"/>
                  </a:solidFill>
                  <a:latin typeface="Arial"/>
                </a:rPr>
                <a:t>GO | EECS or National System</a:t>
              </a:r>
            </a:p>
          </p:txBody>
        </p:sp>
      </p:grpSp>
      <p:grpSp>
        <p:nvGrpSpPr>
          <p:cNvPr id="11" name="Group 10">
            <a:extLst>
              <a:ext uri="{FF2B5EF4-FFF2-40B4-BE49-F238E27FC236}">
                <a16:creationId xmlns:a16="http://schemas.microsoft.com/office/drawing/2014/main" id="{E5FE56FC-00D3-4C5C-841D-A9C904D0877E}"/>
              </a:ext>
            </a:extLst>
          </p:cNvPr>
          <p:cNvGrpSpPr/>
          <p:nvPr/>
        </p:nvGrpSpPr>
        <p:grpSpPr>
          <a:xfrm>
            <a:off x="13541011" y="6580370"/>
            <a:ext cx="3075903" cy="380355"/>
            <a:chOff x="6632205" y="2912977"/>
            <a:chExt cx="1865361" cy="230664"/>
          </a:xfrm>
        </p:grpSpPr>
        <p:sp>
          <p:nvSpPr>
            <p:cNvPr id="309" name="Oval 308">
              <a:extLst>
                <a:ext uri="{FF2B5EF4-FFF2-40B4-BE49-F238E27FC236}">
                  <a16:creationId xmlns:a16="http://schemas.microsoft.com/office/drawing/2014/main" id="{A34FD22F-57A9-4585-B58A-9CA6A57F56CA}"/>
                </a:ext>
              </a:extLst>
            </p:cNvPr>
            <p:cNvSpPr/>
            <p:nvPr/>
          </p:nvSpPr>
          <p:spPr>
            <a:xfrm>
              <a:off x="6632205" y="2915041"/>
              <a:ext cx="228600" cy="228600"/>
            </a:xfrm>
            <a:prstGeom prst="ellipse">
              <a:avLst/>
            </a:prstGeom>
            <a:solidFill>
              <a:srgbClr val="42B4E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753896">
                <a:defRPr/>
              </a:pPr>
              <a:endParaRPr lang="en-US" sz="2968" dirty="0">
                <a:solidFill>
                  <a:prstClr val="white"/>
                </a:solidFill>
                <a:latin typeface="Arial"/>
              </a:endParaRPr>
            </a:p>
          </p:txBody>
        </p:sp>
        <p:sp>
          <p:nvSpPr>
            <p:cNvPr id="313" name="TextBox 312">
              <a:extLst>
                <a:ext uri="{FF2B5EF4-FFF2-40B4-BE49-F238E27FC236}">
                  <a16:creationId xmlns:a16="http://schemas.microsoft.com/office/drawing/2014/main" id="{6DD01601-1F38-4009-9A2E-E7CF18D33EF9}"/>
                </a:ext>
              </a:extLst>
            </p:cNvPr>
            <p:cNvSpPr txBox="1"/>
            <p:nvPr/>
          </p:nvSpPr>
          <p:spPr>
            <a:xfrm>
              <a:off x="6917244" y="2912977"/>
              <a:ext cx="1580322" cy="194504"/>
            </a:xfrm>
            <a:prstGeom prst="rect">
              <a:avLst/>
            </a:prstGeom>
            <a:noFill/>
          </p:spPr>
          <p:txBody>
            <a:bodyPr wrap="square" rtlCol="0">
              <a:spAutoFit/>
            </a:bodyPr>
            <a:lstStyle/>
            <a:p>
              <a:pPr defTabSz="753896">
                <a:defRPr/>
              </a:pPr>
              <a:r>
                <a:rPr lang="en-US" sz="1484" dirty="0">
                  <a:solidFill>
                    <a:srgbClr val="626469"/>
                  </a:solidFill>
                  <a:latin typeface="Arial"/>
                </a:rPr>
                <a:t>I-REC and/or TIGR</a:t>
              </a:r>
            </a:p>
          </p:txBody>
        </p:sp>
      </p:grpSp>
      <p:grpSp>
        <p:nvGrpSpPr>
          <p:cNvPr id="9" name="Group 8">
            <a:extLst>
              <a:ext uri="{FF2B5EF4-FFF2-40B4-BE49-F238E27FC236}">
                <a16:creationId xmlns:a16="http://schemas.microsoft.com/office/drawing/2014/main" id="{5B36EDFB-38EE-43C4-A9EE-D35CA4C2DA64}"/>
              </a:ext>
            </a:extLst>
          </p:cNvPr>
          <p:cNvGrpSpPr/>
          <p:nvPr/>
        </p:nvGrpSpPr>
        <p:grpSpPr>
          <a:xfrm>
            <a:off x="13541011" y="7316604"/>
            <a:ext cx="3075903" cy="380355"/>
            <a:chOff x="6632205" y="3478054"/>
            <a:chExt cx="1865361" cy="230664"/>
          </a:xfrm>
        </p:grpSpPr>
        <p:sp>
          <p:nvSpPr>
            <p:cNvPr id="310" name="Oval 309">
              <a:extLst>
                <a:ext uri="{FF2B5EF4-FFF2-40B4-BE49-F238E27FC236}">
                  <a16:creationId xmlns:a16="http://schemas.microsoft.com/office/drawing/2014/main" id="{B72361FA-EF7A-4F05-85B3-EFB7CFCC3581}"/>
                </a:ext>
              </a:extLst>
            </p:cNvPr>
            <p:cNvSpPr/>
            <p:nvPr/>
          </p:nvSpPr>
          <p:spPr>
            <a:xfrm>
              <a:off x="6632205" y="3480118"/>
              <a:ext cx="228600" cy="228600"/>
            </a:xfrm>
            <a:prstGeom prst="ellipse">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753896">
                <a:defRPr/>
              </a:pPr>
              <a:endParaRPr lang="en-US" sz="2968" dirty="0">
                <a:solidFill>
                  <a:prstClr val="white"/>
                </a:solidFill>
                <a:latin typeface="Arial"/>
              </a:endParaRPr>
            </a:p>
          </p:txBody>
        </p:sp>
        <p:sp>
          <p:nvSpPr>
            <p:cNvPr id="314" name="TextBox 313">
              <a:extLst>
                <a:ext uri="{FF2B5EF4-FFF2-40B4-BE49-F238E27FC236}">
                  <a16:creationId xmlns:a16="http://schemas.microsoft.com/office/drawing/2014/main" id="{B2FFAD42-8F01-4251-9BF5-16FE80D6CEFF}"/>
                </a:ext>
              </a:extLst>
            </p:cNvPr>
            <p:cNvSpPr txBox="1"/>
            <p:nvPr/>
          </p:nvSpPr>
          <p:spPr>
            <a:xfrm>
              <a:off x="6917244" y="3478054"/>
              <a:ext cx="1580322" cy="194504"/>
            </a:xfrm>
            <a:prstGeom prst="rect">
              <a:avLst/>
            </a:prstGeom>
            <a:noFill/>
          </p:spPr>
          <p:txBody>
            <a:bodyPr wrap="square" rtlCol="0">
              <a:spAutoFit/>
            </a:bodyPr>
            <a:lstStyle/>
            <a:p>
              <a:pPr defTabSz="753896">
                <a:defRPr/>
              </a:pPr>
              <a:r>
                <a:rPr lang="en-US" sz="1484" dirty="0">
                  <a:solidFill>
                    <a:srgbClr val="626469"/>
                  </a:solidFill>
                  <a:latin typeface="Arial"/>
                </a:rPr>
                <a:t>National Systems </a:t>
              </a:r>
            </a:p>
          </p:txBody>
        </p:sp>
      </p:grpSp>
      <p:pic>
        <p:nvPicPr>
          <p:cNvPr id="2" name="Picture 1">
            <a:extLst>
              <a:ext uri="{FF2B5EF4-FFF2-40B4-BE49-F238E27FC236}">
                <a16:creationId xmlns:a16="http://schemas.microsoft.com/office/drawing/2014/main" id="{9705FC0B-ED76-4C85-AFB5-5F4E6E1BA8A3}"/>
              </a:ext>
            </a:extLst>
          </p:cNvPr>
          <p:cNvPicPr>
            <a:picLocks noChangeAspect="1"/>
          </p:cNvPicPr>
          <p:nvPr/>
        </p:nvPicPr>
        <p:blipFill>
          <a:blip r:embed="rId4"/>
          <a:stretch>
            <a:fillRect/>
          </a:stretch>
        </p:blipFill>
        <p:spPr>
          <a:xfrm>
            <a:off x="2010412" y="391311"/>
            <a:ext cx="17277261" cy="9707828"/>
          </a:xfrm>
          <a:prstGeom prst="rect">
            <a:avLst/>
          </a:prstGeom>
        </p:spPr>
      </p:pic>
      <p:sp>
        <p:nvSpPr>
          <p:cNvPr id="3" name="Rectangle 2">
            <a:extLst>
              <a:ext uri="{FF2B5EF4-FFF2-40B4-BE49-F238E27FC236}">
                <a16:creationId xmlns:a16="http://schemas.microsoft.com/office/drawing/2014/main" id="{F10F4088-2D93-42C6-B81A-CE4C17AF4302}"/>
              </a:ext>
            </a:extLst>
          </p:cNvPr>
          <p:cNvSpPr/>
          <p:nvPr/>
        </p:nvSpPr>
        <p:spPr>
          <a:xfrm>
            <a:off x="2638665" y="9549844"/>
            <a:ext cx="3623390" cy="502603"/>
          </a:xfrm>
          <a:prstGeom prst="rect">
            <a:avLst/>
          </a:prstGeom>
          <a:solidFill>
            <a:schemeClr val="bg1"/>
          </a:solid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sz="2968" dirty="0"/>
          </a:p>
        </p:txBody>
      </p:sp>
      <p:sp>
        <p:nvSpPr>
          <p:cNvPr id="4" name="Rectangle 3">
            <a:extLst>
              <a:ext uri="{FF2B5EF4-FFF2-40B4-BE49-F238E27FC236}">
                <a16:creationId xmlns:a16="http://schemas.microsoft.com/office/drawing/2014/main" id="{A63D7C05-41A5-46BD-A372-3577624AC1EA}"/>
              </a:ext>
            </a:extLst>
          </p:cNvPr>
          <p:cNvSpPr/>
          <p:nvPr/>
        </p:nvSpPr>
        <p:spPr bwMode="auto">
          <a:xfrm>
            <a:off x="2215173" y="465769"/>
            <a:ext cx="13346890" cy="1172739"/>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150781" tIns="75390" rIns="150781" bIns="75390" numCol="1" rtlCol="0" anchor="t" anchorCtr="0" compatLnSpc="1">
            <a:prstTxWarp prst="textNoShape">
              <a:avLst/>
            </a:prstTxWarp>
          </a:bodyPr>
          <a:lstStyle/>
          <a:p>
            <a:pPr defTabSz="1507846" eaLnBrk="0" fontAlgn="base" hangingPunct="0">
              <a:spcBef>
                <a:spcPct val="0"/>
              </a:spcBef>
              <a:spcAft>
                <a:spcPct val="0"/>
              </a:spcAft>
            </a:pPr>
            <a:endParaRPr lang="en-US" sz="3958" dirty="0">
              <a:latin typeface="Times" pitchFamily="-16" charset="0"/>
            </a:endParaRPr>
          </a:p>
        </p:txBody>
      </p:sp>
      <p:sp>
        <p:nvSpPr>
          <p:cNvPr id="305" name="Title 7">
            <a:extLst>
              <a:ext uri="{FF2B5EF4-FFF2-40B4-BE49-F238E27FC236}">
                <a16:creationId xmlns:a16="http://schemas.microsoft.com/office/drawing/2014/main" id="{08388018-0E2C-49B4-87EA-7619D431C1DD}"/>
              </a:ext>
            </a:extLst>
          </p:cNvPr>
          <p:cNvSpPr>
            <a:spLocks noGrp="1"/>
          </p:cNvSpPr>
          <p:nvPr>
            <p:ph type="title"/>
          </p:nvPr>
        </p:nvSpPr>
        <p:spPr>
          <a:xfrm>
            <a:off x="1023821" y="428540"/>
            <a:ext cx="19080280" cy="1130856"/>
          </a:xfrm>
        </p:spPr>
        <p:txBody>
          <a:bodyPr/>
          <a:lstStyle/>
          <a:p>
            <a:r>
              <a:rPr lang="en-US" i="0" dirty="0">
                <a:latin typeface="Arial" panose="020B0604020202020204" pitchFamily="34" charset="0"/>
                <a:cs typeface="Arial" panose="020B0604020202020204" pitchFamily="34" charset="0"/>
              </a:rPr>
              <a:t>Global Energy Attribute Certificates Standards</a:t>
            </a:r>
          </a:p>
        </p:txBody>
      </p:sp>
    </p:spTree>
    <p:custDataLst>
      <p:tags r:id="rId1"/>
    </p:custDataLst>
    <p:extLst>
      <p:ext uri="{BB962C8B-B14F-4D97-AF65-F5344CB8AC3E}">
        <p14:creationId xmlns:p14="http://schemas.microsoft.com/office/powerpoint/2010/main" val="34313182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Slide Number Placeholder 32"/>
          <p:cNvSpPr>
            <a:spLocks noGrp="1"/>
          </p:cNvSpPr>
          <p:nvPr>
            <p:ph type="sldNum" sz="quarter" idx="10"/>
          </p:nvPr>
        </p:nvSpPr>
        <p:spPr/>
        <p:txBody>
          <a:bodyPr/>
          <a:lstStyle/>
          <a:p>
            <a:pPr defTabSz="848163" eaLnBrk="0" hangingPunct="0">
              <a:defRPr/>
            </a:pPr>
            <a:fld id="{F09D335D-0FAF-4893-B07F-66BDBE98D326}" type="slidenum">
              <a:rPr lang="en-US">
                <a:solidFill>
                  <a:srgbClr val="000000"/>
                </a:solidFill>
                <a:latin typeface="Arial"/>
              </a:rPr>
              <a:pPr defTabSz="848163" eaLnBrk="0" hangingPunct="0">
                <a:defRPr/>
              </a:pPr>
              <a:t>18</a:t>
            </a:fld>
            <a:endParaRPr lang="en-US" dirty="0">
              <a:solidFill>
                <a:srgbClr val="000000"/>
              </a:solidFill>
              <a:latin typeface="Arial"/>
            </a:endParaRPr>
          </a:p>
        </p:txBody>
      </p:sp>
      <p:sp>
        <p:nvSpPr>
          <p:cNvPr id="5" name="Rectangle 4"/>
          <p:cNvSpPr/>
          <p:nvPr/>
        </p:nvSpPr>
        <p:spPr bwMode="auto">
          <a:xfrm>
            <a:off x="0" y="0"/>
            <a:ext cx="20104100" cy="11308556"/>
          </a:xfrm>
          <a:prstGeom prst="rect">
            <a:avLst/>
          </a:prstGeom>
          <a:solidFill>
            <a:srgbClr val="FFB91D"/>
          </a:solidFill>
          <a:ln w="9525" cap="flat" cmpd="sng" algn="ctr">
            <a:noFill/>
            <a:prstDash val="solid"/>
            <a:round/>
            <a:headEnd type="none" w="med" len="med"/>
            <a:tailEnd type="none" w="med" len="med"/>
          </a:ln>
          <a:effectLst/>
        </p:spPr>
        <p:txBody>
          <a:bodyPr/>
          <a:lstStyle/>
          <a:p>
            <a:pPr defTabSz="848163" eaLnBrk="0" hangingPunct="0">
              <a:defRPr/>
            </a:pPr>
            <a:endParaRPr lang="en-US" sz="2968" dirty="0">
              <a:solidFill>
                <a:srgbClr val="000000"/>
              </a:solidFill>
              <a:latin typeface="Times"/>
            </a:endParaRPr>
          </a:p>
        </p:txBody>
      </p:sp>
      <p:sp>
        <p:nvSpPr>
          <p:cNvPr id="6" name="TextBox 5"/>
          <p:cNvSpPr txBox="1"/>
          <p:nvPr/>
        </p:nvSpPr>
        <p:spPr>
          <a:xfrm>
            <a:off x="4376058" y="3430986"/>
            <a:ext cx="11136086" cy="2833083"/>
          </a:xfrm>
          <a:prstGeom prst="rect">
            <a:avLst/>
          </a:prstGeom>
          <a:noFill/>
          <a:effectLst/>
        </p:spPr>
        <p:txBody>
          <a:bodyPr wrap="square" rtlCol="0">
            <a:spAutoFit/>
          </a:bodyPr>
          <a:lstStyle/>
          <a:p>
            <a:pPr algn="ctr" defTabSz="848163" eaLnBrk="0" hangingPunct="0">
              <a:defRPr/>
            </a:pPr>
            <a:r>
              <a:rPr lang="en-US" sz="8905" b="1" dirty="0">
                <a:solidFill>
                  <a:srgbClr val="FFFFFF"/>
                </a:solidFill>
                <a:effectLst>
                  <a:outerShdw blurRad="50800" dist="38100" dir="5400000">
                    <a:srgbClr val="000000">
                      <a:alpha val="43000"/>
                    </a:srgbClr>
                  </a:outerShdw>
                </a:effectLst>
              </a:rPr>
              <a:t>Operational Overview</a:t>
            </a:r>
            <a:endParaRPr lang="en-US" sz="6596" b="1" dirty="0">
              <a:solidFill>
                <a:srgbClr val="000000">
                  <a:lumMod val="95000"/>
                  <a:lumOff val="5000"/>
                </a:srgbClr>
              </a:solidFill>
              <a:ea typeface="Tahoma" panose="020B0604030504040204" pitchFamily="34" charset="0"/>
              <a:cs typeface="Helvetica" panose="020B0604020202020204" pitchFamily="34" charset="0"/>
            </a:endParaRPr>
          </a:p>
        </p:txBody>
      </p:sp>
      <p:pic>
        <p:nvPicPr>
          <p:cNvPr id="7" name="Picture 6" descr="blk_parkerlogo hi res.jpg">
            <a:extLst>
              <a:ext uri="{FF2B5EF4-FFF2-40B4-BE49-F238E27FC236}">
                <a16:creationId xmlns:a16="http://schemas.microsoft.com/office/drawing/2014/main" id="{F535BF32-BA90-45B8-958D-D2BA0285D9A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32298" y="6933247"/>
            <a:ext cx="2439504" cy="915634"/>
          </a:xfrm>
          <a:prstGeom prst="rect">
            <a:avLst/>
          </a:prstGeom>
        </p:spPr>
      </p:pic>
    </p:spTree>
    <p:extLst>
      <p:ext uri="{BB962C8B-B14F-4D97-AF65-F5344CB8AC3E}">
        <p14:creationId xmlns:p14="http://schemas.microsoft.com/office/powerpoint/2010/main" val="530840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A6C56E-9242-4CE6-9373-6BE9F65F6FD5}"/>
              </a:ext>
            </a:extLst>
          </p:cNvPr>
          <p:cNvSpPr>
            <a:spLocks noGrp="1"/>
          </p:cNvSpPr>
          <p:nvPr>
            <p:ph type="title"/>
          </p:nvPr>
        </p:nvSpPr>
        <p:spPr>
          <a:xfrm>
            <a:off x="786968" y="225244"/>
            <a:ext cx="18596293" cy="1342299"/>
          </a:xfrm>
        </p:spPr>
        <p:txBody>
          <a:bodyPr/>
          <a:lstStyle/>
          <a:p>
            <a:r>
              <a:rPr lang="en-US" sz="5277" dirty="0">
                <a:solidFill>
                  <a:srgbClr val="001342"/>
                </a:solidFill>
              </a:rPr>
              <a:t>Corporate AIP Strategy Deployment Matrix </a:t>
            </a:r>
            <a:br>
              <a:rPr lang="en-US" dirty="0"/>
            </a:br>
            <a:endParaRPr lang="en-US" sz="3958" b="0" dirty="0">
              <a:solidFill>
                <a:srgbClr val="FBB12D"/>
              </a:solidFill>
            </a:endParaRPr>
          </a:p>
        </p:txBody>
      </p:sp>
      <p:pic>
        <p:nvPicPr>
          <p:cNvPr id="4" name="Picture 3">
            <a:extLst>
              <a:ext uri="{FF2B5EF4-FFF2-40B4-BE49-F238E27FC236}">
                <a16:creationId xmlns:a16="http://schemas.microsoft.com/office/drawing/2014/main" id="{C7A901B9-9463-49A3-A95C-5A2957E386C5}"/>
              </a:ext>
            </a:extLst>
          </p:cNvPr>
          <p:cNvPicPr>
            <a:picLocks noChangeAspect="1"/>
          </p:cNvPicPr>
          <p:nvPr/>
        </p:nvPicPr>
        <p:blipFill>
          <a:blip r:embed="rId3"/>
          <a:stretch>
            <a:fillRect/>
          </a:stretch>
        </p:blipFill>
        <p:spPr>
          <a:xfrm>
            <a:off x="3374257" y="1836145"/>
            <a:ext cx="12808465" cy="8216001"/>
          </a:xfrm>
          <a:prstGeom prst="rect">
            <a:avLst/>
          </a:prstGeom>
        </p:spPr>
      </p:pic>
      <p:cxnSp>
        <p:nvCxnSpPr>
          <p:cNvPr id="6" name="Straight Connector 5">
            <a:extLst>
              <a:ext uri="{FF2B5EF4-FFF2-40B4-BE49-F238E27FC236}">
                <a16:creationId xmlns:a16="http://schemas.microsoft.com/office/drawing/2014/main" id="{CBE6101D-3862-485C-B093-4609C3DB7213}"/>
              </a:ext>
            </a:extLst>
          </p:cNvPr>
          <p:cNvCxnSpPr>
            <a:cxnSpLocks/>
          </p:cNvCxnSpPr>
          <p:nvPr/>
        </p:nvCxnSpPr>
        <p:spPr bwMode="auto">
          <a:xfrm>
            <a:off x="3374257" y="1902261"/>
            <a:ext cx="0" cy="808212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7" name="TextBox 6">
            <a:extLst>
              <a:ext uri="{FF2B5EF4-FFF2-40B4-BE49-F238E27FC236}">
                <a16:creationId xmlns:a16="http://schemas.microsoft.com/office/drawing/2014/main" id="{860E3692-1DA1-4828-89BE-A93195685003}"/>
              </a:ext>
            </a:extLst>
          </p:cNvPr>
          <p:cNvSpPr txBox="1"/>
          <p:nvPr/>
        </p:nvSpPr>
        <p:spPr>
          <a:xfrm>
            <a:off x="1042528" y="2985082"/>
            <a:ext cx="17683601" cy="4659930"/>
          </a:xfrm>
          <a:prstGeom prst="rect">
            <a:avLst/>
          </a:prstGeom>
          <a:solidFill>
            <a:srgbClr val="002060"/>
          </a:solidFill>
        </p:spPr>
        <p:txBody>
          <a:bodyPr wrap="square" rtlCol="0">
            <a:spAutoFit/>
          </a:bodyPr>
          <a:lstStyle/>
          <a:p>
            <a:r>
              <a:rPr lang="en-US" sz="3298" b="1" u="sng" dirty="0">
                <a:solidFill>
                  <a:schemeClr val="bg1"/>
                </a:solidFill>
              </a:rPr>
              <a:t>Breakthrough Objective</a:t>
            </a:r>
          </a:p>
          <a:p>
            <a:r>
              <a:rPr lang="en-US" sz="3298" dirty="0">
                <a:solidFill>
                  <a:schemeClr val="bg1"/>
                </a:solidFill>
              </a:rPr>
              <a:t>50% Absolute Reduction in Operations Carbon Footprint (FY19 Basis)</a:t>
            </a:r>
          </a:p>
          <a:p>
            <a:r>
              <a:rPr lang="en-US" sz="3298" dirty="0">
                <a:solidFill>
                  <a:schemeClr val="bg1"/>
                </a:solidFill>
              </a:rPr>
              <a:t>15% Absolute Reduction in Supply Chain Footprint (FY19 Basis)</a:t>
            </a:r>
          </a:p>
          <a:p>
            <a:endParaRPr lang="en-US" sz="3298" b="1" dirty="0">
              <a:solidFill>
                <a:schemeClr val="bg1"/>
              </a:solidFill>
            </a:endParaRPr>
          </a:p>
          <a:p>
            <a:r>
              <a:rPr lang="en-US" sz="3298" b="1" u="sng" dirty="0">
                <a:solidFill>
                  <a:schemeClr val="bg1"/>
                </a:solidFill>
              </a:rPr>
              <a:t>1</a:t>
            </a:r>
            <a:r>
              <a:rPr lang="en-US" sz="3298" b="1" u="sng" baseline="30000" dirty="0">
                <a:solidFill>
                  <a:schemeClr val="bg1"/>
                </a:solidFill>
              </a:rPr>
              <a:t>st</a:t>
            </a:r>
            <a:r>
              <a:rPr lang="en-US" sz="3298" b="1" u="sng" dirty="0">
                <a:solidFill>
                  <a:schemeClr val="bg1"/>
                </a:solidFill>
              </a:rPr>
              <a:t> Level AIP</a:t>
            </a:r>
          </a:p>
          <a:p>
            <a:r>
              <a:rPr lang="en-US" sz="3298" dirty="0">
                <a:solidFill>
                  <a:schemeClr val="bg1"/>
                </a:solidFill>
              </a:rPr>
              <a:t>Implement and Operationalize a Carbon Neutral Strategy into Parker Business Strategy</a:t>
            </a:r>
          </a:p>
          <a:p>
            <a:endParaRPr lang="en-US" sz="3298" b="1" dirty="0">
              <a:solidFill>
                <a:schemeClr val="bg1"/>
              </a:solidFill>
            </a:endParaRPr>
          </a:p>
          <a:p>
            <a:r>
              <a:rPr lang="en-US" sz="3298" b="1" u="sng" dirty="0">
                <a:solidFill>
                  <a:schemeClr val="bg1"/>
                </a:solidFill>
              </a:rPr>
              <a:t>FY23 Annual Operations Target (Scopes I&amp;II)</a:t>
            </a:r>
          </a:p>
          <a:p>
            <a:r>
              <a:rPr lang="en-US" sz="3298" dirty="0">
                <a:solidFill>
                  <a:schemeClr val="bg1"/>
                </a:solidFill>
              </a:rPr>
              <a:t>3% Absolute Carbon Reduction from JOP,  Aggregate 12% from FY19 Baseline </a:t>
            </a:r>
          </a:p>
        </p:txBody>
      </p:sp>
      <p:sp>
        <p:nvSpPr>
          <p:cNvPr id="8" name="Slide Number Placeholder 7">
            <a:extLst>
              <a:ext uri="{FF2B5EF4-FFF2-40B4-BE49-F238E27FC236}">
                <a16:creationId xmlns:a16="http://schemas.microsoft.com/office/drawing/2014/main" id="{8C776FB9-2242-4299-835D-926F52FC761F}"/>
              </a:ext>
            </a:extLst>
          </p:cNvPr>
          <p:cNvSpPr>
            <a:spLocks noGrp="1"/>
          </p:cNvSpPr>
          <p:nvPr>
            <p:ph type="sldNum" sz="quarter" idx="10"/>
          </p:nvPr>
        </p:nvSpPr>
        <p:spPr>
          <a:xfrm>
            <a:off x="260703" y="9695505"/>
            <a:ext cx="4188354" cy="753957"/>
          </a:xfrm>
        </p:spPr>
        <p:txBody>
          <a:bodyPr/>
          <a:lstStyle/>
          <a:p>
            <a:fld id="{ED470029-38A3-485A-AA87-778FE4A42ABB}" type="slidenum">
              <a:rPr lang="en-US" smtClean="0"/>
              <a:t>19</a:t>
            </a:fld>
            <a:endParaRPr lang="en-US" dirty="0"/>
          </a:p>
        </p:txBody>
      </p:sp>
    </p:spTree>
    <p:extLst>
      <p:ext uri="{BB962C8B-B14F-4D97-AF65-F5344CB8AC3E}">
        <p14:creationId xmlns:p14="http://schemas.microsoft.com/office/powerpoint/2010/main" val="11955811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E5A3535-44BC-4A78-A9C5-863954CB9B41}"/>
              </a:ext>
            </a:extLst>
          </p:cNvPr>
          <p:cNvSpPr>
            <a:spLocks noGrp="1"/>
          </p:cNvSpPr>
          <p:nvPr>
            <p:ph type="sldNum" sz="quarter" idx="10"/>
          </p:nvPr>
        </p:nvSpPr>
        <p:spPr>
          <a:xfrm>
            <a:off x="500848" y="9989479"/>
            <a:ext cx="4526740" cy="805574"/>
          </a:xfrm>
        </p:spPr>
        <p:txBody>
          <a:bodyPr/>
          <a:lstStyle/>
          <a:p>
            <a:pPr defTabSz="1507846">
              <a:defRPr/>
            </a:pPr>
            <a:fld id="{DF0265FA-5810-4CE1-B0F1-EAC35E19DB04}" type="slidenum">
              <a:rPr lang="en-US">
                <a:solidFill>
                  <a:srgbClr val="000000"/>
                </a:solidFill>
                <a:latin typeface="Arial"/>
              </a:rPr>
              <a:pPr defTabSz="1507846">
                <a:defRPr/>
              </a:pPr>
              <a:t>20</a:t>
            </a:fld>
            <a:endParaRPr lang="en-US" dirty="0">
              <a:solidFill>
                <a:srgbClr val="000000"/>
              </a:solidFill>
              <a:latin typeface="Arial"/>
            </a:endParaRPr>
          </a:p>
        </p:txBody>
      </p:sp>
      <p:sp>
        <p:nvSpPr>
          <p:cNvPr id="5" name="Title 1">
            <a:extLst>
              <a:ext uri="{FF2B5EF4-FFF2-40B4-BE49-F238E27FC236}">
                <a16:creationId xmlns:a16="http://schemas.microsoft.com/office/drawing/2014/main" id="{EC5B2D9A-EC98-43C7-B5A7-0C01E39EEFF3}"/>
              </a:ext>
            </a:extLst>
          </p:cNvPr>
          <p:cNvSpPr txBox="1">
            <a:spLocks/>
          </p:cNvSpPr>
          <p:nvPr/>
        </p:nvSpPr>
        <p:spPr bwMode="auto">
          <a:xfrm>
            <a:off x="781667" y="166676"/>
            <a:ext cx="17814469" cy="2083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50781" tIns="75390" rIns="150781" bIns="75390" numCol="1" anchor="t" anchorCtr="0" compatLnSpc="1">
            <a:prstTxWarp prst="textNoShape">
              <a:avLst/>
            </a:prstTxWarp>
          </a:bodyPr>
          <a:lstStyle>
            <a:lvl1pPr algn="l" rtl="0" eaLnBrk="0" fontAlgn="base" hangingPunct="0">
              <a:spcBef>
                <a:spcPct val="0"/>
              </a:spcBef>
              <a:spcAft>
                <a:spcPct val="0"/>
              </a:spcAft>
              <a:defRPr sz="3600" b="1">
                <a:solidFill>
                  <a:srgbClr val="070C3C"/>
                </a:solidFill>
                <a:latin typeface="+mj-lt"/>
                <a:ea typeface="+mj-ea"/>
                <a:cs typeface="+mj-cs"/>
              </a:defRPr>
            </a:lvl1pPr>
            <a:lvl2pPr algn="l" rtl="0" eaLnBrk="0" fontAlgn="base" hangingPunct="0">
              <a:spcBef>
                <a:spcPct val="0"/>
              </a:spcBef>
              <a:spcAft>
                <a:spcPct val="0"/>
              </a:spcAft>
              <a:defRPr sz="3600" b="1">
                <a:solidFill>
                  <a:srgbClr val="070C3C"/>
                </a:solidFill>
                <a:latin typeface="Arial" charset="0"/>
              </a:defRPr>
            </a:lvl2pPr>
            <a:lvl3pPr algn="l" rtl="0" eaLnBrk="0" fontAlgn="base" hangingPunct="0">
              <a:spcBef>
                <a:spcPct val="0"/>
              </a:spcBef>
              <a:spcAft>
                <a:spcPct val="0"/>
              </a:spcAft>
              <a:defRPr sz="3600" b="1">
                <a:solidFill>
                  <a:srgbClr val="070C3C"/>
                </a:solidFill>
                <a:latin typeface="Arial" charset="0"/>
              </a:defRPr>
            </a:lvl3pPr>
            <a:lvl4pPr algn="l" rtl="0" eaLnBrk="0" fontAlgn="base" hangingPunct="0">
              <a:spcBef>
                <a:spcPct val="0"/>
              </a:spcBef>
              <a:spcAft>
                <a:spcPct val="0"/>
              </a:spcAft>
              <a:defRPr sz="3600" b="1">
                <a:solidFill>
                  <a:srgbClr val="070C3C"/>
                </a:solidFill>
                <a:latin typeface="Arial" charset="0"/>
              </a:defRPr>
            </a:lvl4pPr>
            <a:lvl5pPr algn="l" rtl="0" eaLnBrk="0" fontAlgn="base" hangingPunct="0">
              <a:spcBef>
                <a:spcPct val="0"/>
              </a:spcBef>
              <a:spcAft>
                <a:spcPct val="0"/>
              </a:spcAft>
              <a:defRPr sz="3600" b="1">
                <a:solidFill>
                  <a:srgbClr val="070C3C"/>
                </a:solidFill>
                <a:latin typeface="Arial" charset="0"/>
              </a:defRPr>
            </a:lvl5pPr>
            <a:lvl6pPr marL="457200" algn="l" rtl="0" eaLnBrk="1" fontAlgn="base" hangingPunct="1">
              <a:spcBef>
                <a:spcPct val="0"/>
              </a:spcBef>
              <a:spcAft>
                <a:spcPct val="0"/>
              </a:spcAft>
              <a:defRPr sz="3600" b="1">
                <a:solidFill>
                  <a:srgbClr val="070C3C"/>
                </a:solidFill>
                <a:latin typeface="Arial" charset="0"/>
              </a:defRPr>
            </a:lvl6pPr>
            <a:lvl7pPr marL="914400" algn="l" rtl="0" eaLnBrk="1" fontAlgn="base" hangingPunct="1">
              <a:spcBef>
                <a:spcPct val="0"/>
              </a:spcBef>
              <a:spcAft>
                <a:spcPct val="0"/>
              </a:spcAft>
              <a:defRPr sz="3600" b="1">
                <a:solidFill>
                  <a:srgbClr val="070C3C"/>
                </a:solidFill>
                <a:latin typeface="Arial" charset="0"/>
              </a:defRPr>
            </a:lvl7pPr>
            <a:lvl8pPr marL="1371600" algn="l" rtl="0" eaLnBrk="1" fontAlgn="base" hangingPunct="1">
              <a:spcBef>
                <a:spcPct val="0"/>
              </a:spcBef>
              <a:spcAft>
                <a:spcPct val="0"/>
              </a:spcAft>
              <a:defRPr sz="3600" b="1">
                <a:solidFill>
                  <a:srgbClr val="070C3C"/>
                </a:solidFill>
                <a:latin typeface="Arial" charset="0"/>
              </a:defRPr>
            </a:lvl8pPr>
            <a:lvl9pPr marL="1828800" algn="l" rtl="0" eaLnBrk="1" fontAlgn="base" hangingPunct="1">
              <a:spcBef>
                <a:spcPct val="0"/>
              </a:spcBef>
              <a:spcAft>
                <a:spcPct val="0"/>
              </a:spcAft>
              <a:defRPr sz="3600" b="1">
                <a:solidFill>
                  <a:srgbClr val="070C3C"/>
                </a:solidFill>
                <a:latin typeface="Arial" charset="0"/>
              </a:defRPr>
            </a:lvl9pPr>
          </a:lstStyle>
          <a:p>
            <a:pPr defTabSz="1507846">
              <a:defRPr/>
            </a:pPr>
            <a:r>
              <a:rPr lang="en-US" sz="5277" kern="0" dirty="0">
                <a:solidFill>
                  <a:srgbClr val="001342"/>
                </a:solidFill>
                <a:latin typeface="Arial"/>
              </a:rPr>
              <a:t>Carbon Reduction Process Overview</a:t>
            </a:r>
            <a:endParaRPr lang="en-US" sz="3958" b="0" kern="0" dirty="0">
              <a:solidFill>
                <a:srgbClr val="FBB12D"/>
              </a:solidFill>
              <a:latin typeface="Arial"/>
            </a:endParaRPr>
          </a:p>
        </p:txBody>
      </p:sp>
      <p:graphicFrame>
        <p:nvGraphicFramePr>
          <p:cNvPr id="7" name="Diagram 6">
            <a:extLst>
              <a:ext uri="{FF2B5EF4-FFF2-40B4-BE49-F238E27FC236}">
                <a16:creationId xmlns:a16="http://schemas.microsoft.com/office/drawing/2014/main" id="{A06D4A92-E1CD-4107-BC77-AA61069BD614}"/>
              </a:ext>
            </a:extLst>
          </p:cNvPr>
          <p:cNvGraphicFramePr/>
          <p:nvPr>
            <p:extLst>
              <p:ext uri="{D42A27DB-BD31-4B8C-83A1-F6EECF244321}">
                <p14:modId xmlns:p14="http://schemas.microsoft.com/office/powerpoint/2010/main" val="2936255533"/>
              </p:ext>
            </p:extLst>
          </p:nvPr>
        </p:nvGraphicFramePr>
        <p:xfrm>
          <a:off x="3461658" y="1567543"/>
          <a:ext cx="13193486" cy="8458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654973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E47B7B-3CA0-4B9B-AB6B-0EF94C08841F}"/>
              </a:ext>
            </a:extLst>
          </p:cNvPr>
          <p:cNvSpPr>
            <a:spLocks noGrp="1"/>
          </p:cNvSpPr>
          <p:nvPr>
            <p:ph idx="1"/>
          </p:nvPr>
        </p:nvSpPr>
        <p:spPr>
          <a:xfrm>
            <a:off x="1032745" y="1032592"/>
            <a:ext cx="17926156" cy="9554260"/>
          </a:xfrm>
        </p:spPr>
        <p:txBody>
          <a:bodyPr/>
          <a:lstStyle/>
          <a:p>
            <a:pPr marL="0" indent="0">
              <a:buNone/>
            </a:pPr>
            <a:endParaRPr lang="en-US" sz="2638" b="1" dirty="0">
              <a:solidFill>
                <a:srgbClr val="001342"/>
              </a:solidFill>
            </a:endParaRPr>
          </a:p>
          <a:p>
            <a:pPr marL="0" indent="0">
              <a:buNone/>
            </a:pPr>
            <a:r>
              <a:rPr lang="en-US" sz="4400" b="1" dirty="0">
                <a:solidFill>
                  <a:srgbClr val="001342"/>
                </a:solidFill>
              </a:rPr>
              <a:t>Metric</a:t>
            </a:r>
          </a:p>
          <a:p>
            <a:pPr lvl="1"/>
            <a:r>
              <a:rPr lang="en-US" sz="3200" dirty="0">
                <a:solidFill>
                  <a:srgbClr val="001342"/>
                </a:solidFill>
              </a:rPr>
              <a:t>Carbon Reduction Target</a:t>
            </a:r>
          </a:p>
          <a:p>
            <a:pPr lvl="2"/>
            <a:r>
              <a:rPr lang="en-US" sz="3200" dirty="0">
                <a:solidFill>
                  <a:srgbClr val="001342"/>
                </a:solidFill>
              </a:rPr>
              <a:t>3% year/year</a:t>
            </a:r>
          </a:p>
          <a:p>
            <a:pPr marL="0" indent="0">
              <a:buNone/>
            </a:pPr>
            <a:r>
              <a:rPr lang="en-US" sz="4400" b="1" dirty="0">
                <a:solidFill>
                  <a:srgbClr val="001342"/>
                </a:solidFill>
              </a:rPr>
              <a:t>Tasks</a:t>
            </a:r>
          </a:p>
          <a:p>
            <a:pPr lvl="1"/>
            <a:r>
              <a:rPr lang="en-US" sz="3200" dirty="0">
                <a:solidFill>
                  <a:srgbClr val="001342"/>
                </a:solidFill>
              </a:rPr>
              <a:t>Manage Site TIB &amp; Activities Tracking</a:t>
            </a:r>
          </a:p>
          <a:p>
            <a:pPr lvl="1"/>
            <a:r>
              <a:rPr lang="en-US" sz="3200" dirty="0">
                <a:solidFill>
                  <a:srgbClr val="001342"/>
                </a:solidFill>
              </a:rPr>
              <a:t>Identify &amp; Submit Reduction Opportunities</a:t>
            </a:r>
          </a:p>
          <a:p>
            <a:pPr lvl="1"/>
            <a:r>
              <a:rPr lang="en-US" sz="3200" dirty="0">
                <a:solidFill>
                  <a:srgbClr val="001342"/>
                </a:solidFill>
              </a:rPr>
              <a:t>Execute Projects</a:t>
            </a:r>
          </a:p>
          <a:p>
            <a:pPr lvl="1"/>
            <a:r>
              <a:rPr lang="en-US" sz="3200" dirty="0">
                <a:solidFill>
                  <a:srgbClr val="001342"/>
                </a:solidFill>
              </a:rPr>
              <a:t>Data &amp; Invoice Reporting</a:t>
            </a:r>
          </a:p>
          <a:p>
            <a:pPr lvl="1"/>
            <a:r>
              <a:rPr lang="en-US" sz="3200" dirty="0">
                <a:solidFill>
                  <a:srgbClr val="001342"/>
                </a:solidFill>
              </a:rPr>
              <a:t>Celebrate success</a:t>
            </a:r>
          </a:p>
          <a:p>
            <a:pPr lvl="1"/>
            <a:r>
              <a:rPr lang="en-US" sz="3200" dirty="0">
                <a:solidFill>
                  <a:srgbClr val="001342"/>
                </a:solidFill>
              </a:rPr>
              <a:t>Execute Corrective Actions</a:t>
            </a:r>
          </a:p>
          <a:p>
            <a:pPr marL="0" indent="0">
              <a:buNone/>
            </a:pPr>
            <a:r>
              <a:rPr lang="en-US" sz="4400" b="1" dirty="0">
                <a:solidFill>
                  <a:srgbClr val="001342"/>
                </a:solidFill>
              </a:rPr>
              <a:t>Team Members</a:t>
            </a:r>
          </a:p>
          <a:p>
            <a:pPr lvl="1"/>
            <a:r>
              <a:rPr lang="en-US" sz="3200" dirty="0">
                <a:solidFill>
                  <a:srgbClr val="001342"/>
                </a:solidFill>
              </a:rPr>
              <a:t>EHS Leaders</a:t>
            </a:r>
          </a:p>
          <a:p>
            <a:pPr lvl="1"/>
            <a:r>
              <a:rPr lang="en-US" sz="3200" dirty="0">
                <a:solidFill>
                  <a:srgbClr val="001342"/>
                </a:solidFill>
              </a:rPr>
              <a:t>Facility Managers</a:t>
            </a:r>
          </a:p>
          <a:p>
            <a:pPr lvl="1"/>
            <a:r>
              <a:rPr lang="en-US" sz="3200" dirty="0">
                <a:solidFill>
                  <a:srgbClr val="001342"/>
                </a:solidFill>
              </a:rPr>
              <a:t>Environmental HPT Members “Green Team”</a:t>
            </a:r>
          </a:p>
        </p:txBody>
      </p:sp>
      <p:sp>
        <p:nvSpPr>
          <p:cNvPr id="4" name="Slide Number Placeholder 3">
            <a:extLst>
              <a:ext uri="{FF2B5EF4-FFF2-40B4-BE49-F238E27FC236}">
                <a16:creationId xmlns:a16="http://schemas.microsoft.com/office/drawing/2014/main" id="{0EB7513A-AA89-4FC1-A0C3-631B6892BAB0}"/>
              </a:ext>
            </a:extLst>
          </p:cNvPr>
          <p:cNvSpPr>
            <a:spLocks noGrp="1"/>
          </p:cNvSpPr>
          <p:nvPr>
            <p:ph type="sldNum" sz="quarter" idx="10"/>
          </p:nvPr>
        </p:nvSpPr>
        <p:spPr/>
        <p:txBody>
          <a:bodyPr/>
          <a:lstStyle/>
          <a:p>
            <a:pPr>
              <a:defRPr/>
            </a:pPr>
            <a:fld id="{1E566A53-BECC-408F-8B7D-9BCF5312E970}" type="slidenum">
              <a:rPr lang="en-US" smtClean="0"/>
              <a:pPr>
                <a:defRPr/>
              </a:pPr>
              <a:t>21</a:t>
            </a:fld>
            <a:endParaRPr lang="en-US" dirty="0"/>
          </a:p>
        </p:txBody>
      </p:sp>
      <p:grpSp>
        <p:nvGrpSpPr>
          <p:cNvPr id="7" name="Group 6">
            <a:extLst>
              <a:ext uri="{FF2B5EF4-FFF2-40B4-BE49-F238E27FC236}">
                <a16:creationId xmlns:a16="http://schemas.microsoft.com/office/drawing/2014/main" id="{82FD5CAA-D62D-43B4-9146-E7CF5A846AAD}"/>
              </a:ext>
            </a:extLst>
          </p:cNvPr>
          <p:cNvGrpSpPr/>
          <p:nvPr/>
        </p:nvGrpSpPr>
        <p:grpSpPr>
          <a:xfrm>
            <a:off x="9470572" y="1992086"/>
            <a:ext cx="11038114" cy="7707085"/>
            <a:chOff x="5856788" y="1643606"/>
            <a:chExt cx="5831069" cy="3831220"/>
          </a:xfrm>
        </p:grpSpPr>
        <p:graphicFrame>
          <p:nvGraphicFramePr>
            <p:cNvPr id="16" name="Diagram 15">
              <a:extLst>
                <a:ext uri="{FF2B5EF4-FFF2-40B4-BE49-F238E27FC236}">
                  <a16:creationId xmlns:a16="http://schemas.microsoft.com/office/drawing/2014/main" id="{94F7E433-2C2E-4BC3-B581-C5ED0B3C39C2}"/>
                </a:ext>
              </a:extLst>
            </p:cNvPr>
            <p:cNvGraphicFramePr/>
            <p:nvPr/>
          </p:nvGraphicFramePr>
          <p:xfrm>
            <a:off x="5856788" y="1643606"/>
            <a:ext cx="5831069" cy="38312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7" name="Arrow: Bent-Up 16">
              <a:extLst>
                <a:ext uri="{FF2B5EF4-FFF2-40B4-BE49-F238E27FC236}">
                  <a16:creationId xmlns:a16="http://schemas.microsoft.com/office/drawing/2014/main" id="{BA4602FB-1F64-435B-8FA8-05FF2C8BB375}"/>
                </a:ext>
              </a:extLst>
            </p:cNvPr>
            <p:cNvSpPr/>
            <p:nvPr/>
          </p:nvSpPr>
          <p:spPr>
            <a:xfrm rot="16200000">
              <a:off x="9740947" y="3178466"/>
              <a:ext cx="928141" cy="1056656"/>
            </a:xfrm>
            <a:prstGeom prst="bentUpArrow">
              <a:avLst>
                <a:gd name="adj1" fmla="val 32840"/>
                <a:gd name="adj2" fmla="val 25000"/>
                <a:gd name="adj3" fmla="val 35780"/>
              </a:avLst>
            </a:prstGeom>
            <a:solidFill>
              <a:srgbClr val="FCB12D"/>
            </a:solidFill>
            <a:ln>
              <a:noFill/>
            </a:ln>
          </p:spPr>
          <p:style>
            <a:lnRef idx="3">
              <a:scrgbClr r="0" g="0" b="0"/>
            </a:lnRef>
            <a:fillRef idx="1">
              <a:scrgbClr r="0" g="0" b="0"/>
            </a:fillRef>
            <a:effectRef idx="1">
              <a:schemeClr val="accent1">
                <a:tint val="50000"/>
                <a:hueOff val="0"/>
                <a:satOff val="0"/>
                <a:lumOff val="0"/>
                <a:alphaOff val="0"/>
              </a:schemeClr>
            </a:effectRef>
            <a:fontRef idx="minor">
              <a:schemeClr val="lt1">
                <a:hueOff val="0"/>
                <a:satOff val="0"/>
                <a:lumOff val="0"/>
                <a:alphaOff val="0"/>
              </a:schemeClr>
            </a:fontRef>
          </p:style>
        </p:sp>
        <p:sp>
          <p:nvSpPr>
            <p:cNvPr id="18" name="Arrow: Bent-Up 17">
              <a:extLst>
                <a:ext uri="{FF2B5EF4-FFF2-40B4-BE49-F238E27FC236}">
                  <a16:creationId xmlns:a16="http://schemas.microsoft.com/office/drawing/2014/main" id="{316CEA6D-DF2B-4B5F-832C-AF727C1FB47A}"/>
                </a:ext>
              </a:extLst>
            </p:cNvPr>
            <p:cNvSpPr/>
            <p:nvPr/>
          </p:nvSpPr>
          <p:spPr>
            <a:xfrm rot="16200000">
              <a:off x="8351986" y="1882100"/>
              <a:ext cx="928141" cy="1056656"/>
            </a:xfrm>
            <a:prstGeom prst="bentUpArrow">
              <a:avLst>
                <a:gd name="adj1" fmla="val 32840"/>
                <a:gd name="adj2" fmla="val 25000"/>
                <a:gd name="adj3" fmla="val 35780"/>
              </a:avLst>
            </a:prstGeom>
            <a:solidFill>
              <a:srgbClr val="FCB12D"/>
            </a:solidFill>
            <a:ln>
              <a:noFill/>
            </a:ln>
          </p:spPr>
          <p:style>
            <a:lnRef idx="3">
              <a:scrgbClr r="0" g="0" b="0"/>
            </a:lnRef>
            <a:fillRef idx="1">
              <a:scrgbClr r="0" g="0" b="0"/>
            </a:fillRef>
            <a:effectRef idx="1">
              <a:schemeClr val="accent1">
                <a:tint val="50000"/>
                <a:hueOff val="0"/>
                <a:satOff val="0"/>
                <a:lumOff val="0"/>
                <a:alphaOff val="0"/>
              </a:schemeClr>
            </a:effectRef>
            <a:fontRef idx="minor">
              <a:schemeClr val="lt1">
                <a:hueOff val="0"/>
                <a:satOff val="0"/>
                <a:lumOff val="0"/>
                <a:alphaOff val="0"/>
              </a:schemeClr>
            </a:fontRef>
          </p:style>
          <p:txBody>
            <a:bodyPr/>
            <a:lstStyle/>
            <a:p>
              <a:endParaRPr lang="en-US" sz="2968" dirty="0"/>
            </a:p>
          </p:txBody>
        </p:sp>
      </p:grpSp>
      <p:sp>
        <p:nvSpPr>
          <p:cNvPr id="12" name="Title 1">
            <a:extLst>
              <a:ext uri="{FF2B5EF4-FFF2-40B4-BE49-F238E27FC236}">
                <a16:creationId xmlns:a16="http://schemas.microsoft.com/office/drawing/2014/main" id="{3BB66380-738F-470D-BCB5-0E876BD44FCE}"/>
              </a:ext>
            </a:extLst>
          </p:cNvPr>
          <p:cNvSpPr>
            <a:spLocks noGrp="1"/>
          </p:cNvSpPr>
          <p:nvPr>
            <p:ph type="title"/>
          </p:nvPr>
        </p:nvSpPr>
        <p:spPr>
          <a:xfrm>
            <a:off x="854187" y="319569"/>
            <a:ext cx="19875065" cy="1189662"/>
          </a:xfrm>
        </p:spPr>
        <p:txBody>
          <a:bodyPr/>
          <a:lstStyle/>
          <a:p>
            <a:r>
              <a:rPr lang="en-US" sz="6600" b="1" dirty="0">
                <a:ln w="0"/>
                <a:solidFill>
                  <a:srgbClr val="001342"/>
                </a:solidFill>
                <a:ea typeface="+mj-ea"/>
                <a:cs typeface="+mj-cs"/>
              </a:rPr>
              <a:t>Site Climate Leader Accountability</a:t>
            </a:r>
            <a:br>
              <a:rPr lang="en-US" sz="6600" b="1" dirty="0">
                <a:ln w="0"/>
                <a:solidFill>
                  <a:srgbClr val="001342"/>
                </a:solidFill>
              </a:rPr>
            </a:br>
            <a:br>
              <a:rPr lang="en-US" sz="6600" b="1" dirty="0">
                <a:ln w="0"/>
                <a:solidFill>
                  <a:srgbClr val="001342"/>
                </a:solidFill>
              </a:rPr>
            </a:br>
            <a:endParaRPr lang="en-US" sz="6596" dirty="0">
              <a:solidFill>
                <a:srgbClr val="001342"/>
              </a:solidFill>
            </a:endParaRPr>
          </a:p>
        </p:txBody>
      </p:sp>
    </p:spTree>
    <p:extLst>
      <p:ext uri="{BB962C8B-B14F-4D97-AF65-F5344CB8AC3E}">
        <p14:creationId xmlns:p14="http://schemas.microsoft.com/office/powerpoint/2010/main" val="36281973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a:spLocks noGrp="1"/>
          </p:cNvSpPr>
          <p:nvPr>
            <p:ph type="title"/>
          </p:nvPr>
        </p:nvSpPr>
        <p:spPr>
          <a:xfrm>
            <a:off x="640127" y="450253"/>
            <a:ext cx="14970225" cy="1036809"/>
          </a:xfrm>
          <a:prstGeom prst="rect">
            <a:avLst/>
          </a:prstGeom>
        </p:spPr>
        <p:txBody>
          <a:bodyPr vert="horz" wrap="square" lIns="0" tIns="20942" rIns="0" bIns="0" numCol="1" rtlCol="0" anchor="t" anchorCtr="0" compatLnSpc="1">
            <a:prstTxWarp prst="textNoShape">
              <a:avLst/>
            </a:prstTxWarp>
            <a:spAutoFit/>
          </a:bodyPr>
          <a:lstStyle/>
          <a:p>
            <a:pPr marL="20942" marR="8377">
              <a:spcBef>
                <a:spcPts val="165"/>
              </a:spcBef>
            </a:pPr>
            <a:r>
              <a:rPr lang="en-US" sz="6600" spc="198" dirty="0">
                <a:solidFill>
                  <a:srgbClr val="001342"/>
                </a:solidFill>
                <a:latin typeface="Trebuchet MS"/>
                <a:cs typeface="Trebuchet MS"/>
              </a:rPr>
              <a:t>Climate Action Toolbox</a:t>
            </a:r>
            <a:endParaRPr sz="6600" dirty="0">
              <a:solidFill>
                <a:srgbClr val="001342"/>
              </a:solidFill>
              <a:latin typeface="Trebuchet MS"/>
              <a:cs typeface="Trebuchet MS"/>
            </a:endParaRPr>
          </a:p>
        </p:txBody>
      </p:sp>
      <p:pic>
        <p:nvPicPr>
          <p:cNvPr id="5" name="object 5"/>
          <p:cNvPicPr/>
          <p:nvPr/>
        </p:nvPicPr>
        <p:blipFill>
          <a:blip r:embed="rId3" cstate="print"/>
          <a:stretch>
            <a:fillRect/>
          </a:stretch>
        </p:blipFill>
        <p:spPr>
          <a:xfrm>
            <a:off x="661818" y="2549567"/>
            <a:ext cx="18780461" cy="5995149"/>
          </a:xfrm>
          <a:prstGeom prst="rect">
            <a:avLst/>
          </a:prstGeom>
        </p:spPr>
      </p:pic>
      <p:sp>
        <p:nvSpPr>
          <p:cNvPr id="8" name="object 8"/>
          <p:cNvSpPr txBox="1"/>
          <p:nvPr/>
        </p:nvSpPr>
        <p:spPr>
          <a:xfrm>
            <a:off x="1911919" y="6779352"/>
            <a:ext cx="2829233" cy="980547"/>
          </a:xfrm>
          <a:prstGeom prst="rect">
            <a:avLst/>
          </a:prstGeom>
        </p:spPr>
        <p:txBody>
          <a:bodyPr vert="horz" wrap="square" lIns="0" tIns="15706" rIns="0" bIns="0" rtlCol="0">
            <a:spAutoFit/>
          </a:bodyPr>
          <a:lstStyle/>
          <a:p>
            <a:pPr marL="20942" marR="8377" algn="ctr">
              <a:lnSpc>
                <a:spcPct val="101200"/>
              </a:lnSpc>
              <a:spcBef>
                <a:spcPts val="124"/>
              </a:spcBef>
            </a:pPr>
            <a:r>
              <a:rPr lang="en-US" sz="3200" b="1" spc="140" dirty="0">
                <a:solidFill>
                  <a:srgbClr val="F7F7F7"/>
                </a:solidFill>
                <a:latin typeface="Trebuchet MS"/>
                <a:cs typeface="Trebuchet MS"/>
              </a:rPr>
              <a:t>Training Resources</a:t>
            </a:r>
            <a:endParaRPr sz="3200" b="1" dirty="0">
              <a:latin typeface="Trebuchet MS"/>
              <a:cs typeface="Trebuchet MS"/>
            </a:endParaRPr>
          </a:p>
        </p:txBody>
      </p:sp>
      <p:sp>
        <p:nvSpPr>
          <p:cNvPr id="11" name="TextBox 10">
            <a:extLst>
              <a:ext uri="{FF2B5EF4-FFF2-40B4-BE49-F238E27FC236}">
                <a16:creationId xmlns:a16="http://schemas.microsoft.com/office/drawing/2014/main" id="{BC593493-FE7C-444B-BEB1-0DA2A92EE6E0}"/>
              </a:ext>
            </a:extLst>
          </p:cNvPr>
          <p:cNvSpPr txBox="1"/>
          <p:nvPr/>
        </p:nvSpPr>
        <p:spPr>
          <a:xfrm>
            <a:off x="2938073" y="9966156"/>
            <a:ext cx="13571927" cy="701410"/>
          </a:xfrm>
          <a:prstGeom prst="rect">
            <a:avLst/>
          </a:prstGeom>
          <a:noFill/>
        </p:spPr>
        <p:txBody>
          <a:bodyPr wrap="square">
            <a:spAutoFit/>
          </a:bodyPr>
          <a:lstStyle/>
          <a:p>
            <a:r>
              <a:rPr lang="en-US" sz="3958" dirty="0">
                <a:solidFill>
                  <a:srgbClr val="001342"/>
                </a:solidFill>
                <a:latin typeface="Arial"/>
                <a:hlinkClick r:id="rId4">
                  <a:extLst>
                    <a:ext uri="{A12FA001-AC4F-418D-AE19-62706E023703}">
                      <ahyp:hlinkClr xmlns:ahyp="http://schemas.microsoft.com/office/drawing/2018/hyperlinkcolor" val="tx"/>
                    </a:ext>
                  </a:extLst>
                </a:hlinkClick>
              </a:rPr>
              <a:t>https://parkercorp.sharepoint.com/sites/ClimateActionParker</a:t>
            </a:r>
            <a:endParaRPr lang="en-US" sz="2968" dirty="0">
              <a:solidFill>
                <a:srgbClr val="001342"/>
              </a:solidFill>
            </a:endParaRPr>
          </a:p>
        </p:txBody>
      </p:sp>
      <p:sp>
        <p:nvSpPr>
          <p:cNvPr id="12" name="object 8">
            <a:extLst>
              <a:ext uri="{FF2B5EF4-FFF2-40B4-BE49-F238E27FC236}">
                <a16:creationId xmlns:a16="http://schemas.microsoft.com/office/drawing/2014/main" id="{C457A554-A60A-4C8A-BA88-A5078AE9D6DD}"/>
              </a:ext>
            </a:extLst>
          </p:cNvPr>
          <p:cNvSpPr txBox="1"/>
          <p:nvPr/>
        </p:nvSpPr>
        <p:spPr>
          <a:xfrm>
            <a:off x="6052119" y="6550752"/>
            <a:ext cx="3498281" cy="1477926"/>
          </a:xfrm>
          <a:prstGeom prst="rect">
            <a:avLst/>
          </a:prstGeom>
        </p:spPr>
        <p:txBody>
          <a:bodyPr vert="horz" wrap="square" lIns="0" tIns="15706" rIns="0" bIns="0" rtlCol="0">
            <a:spAutoFit/>
          </a:bodyPr>
          <a:lstStyle/>
          <a:p>
            <a:pPr marL="20942" marR="8377" algn="ctr">
              <a:lnSpc>
                <a:spcPct val="101200"/>
              </a:lnSpc>
              <a:spcBef>
                <a:spcPts val="124"/>
              </a:spcBef>
            </a:pPr>
            <a:r>
              <a:rPr lang="en-US" sz="3200" b="1" spc="140" dirty="0">
                <a:solidFill>
                  <a:srgbClr val="F7F7F7"/>
                </a:solidFill>
                <a:latin typeface="Trebuchet MS"/>
                <a:cs typeface="Trebuchet MS"/>
              </a:rPr>
              <a:t>Climate &amp; Energy Reduction Tools</a:t>
            </a:r>
            <a:endParaRPr sz="3200" b="1" dirty="0">
              <a:latin typeface="Trebuchet MS"/>
              <a:cs typeface="Trebuchet MS"/>
            </a:endParaRPr>
          </a:p>
        </p:txBody>
      </p:sp>
      <p:sp>
        <p:nvSpPr>
          <p:cNvPr id="13" name="object 8">
            <a:extLst>
              <a:ext uri="{FF2B5EF4-FFF2-40B4-BE49-F238E27FC236}">
                <a16:creationId xmlns:a16="http://schemas.microsoft.com/office/drawing/2014/main" id="{3EBE5E0C-9192-4C12-B645-5540D6B12295}"/>
              </a:ext>
            </a:extLst>
          </p:cNvPr>
          <p:cNvSpPr txBox="1"/>
          <p:nvPr/>
        </p:nvSpPr>
        <p:spPr>
          <a:xfrm>
            <a:off x="10954319" y="6753952"/>
            <a:ext cx="2829233" cy="980547"/>
          </a:xfrm>
          <a:prstGeom prst="rect">
            <a:avLst/>
          </a:prstGeom>
        </p:spPr>
        <p:txBody>
          <a:bodyPr vert="horz" wrap="square" lIns="0" tIns="15706" rIns="0" bIns="0" rtlCol="0">
            <a:spAutoFit/>
          </a:bodyPr>
          <a:lstStyle/>
          <a:p>
            <a:pPr marL="20942" marR="8377" algn="ctr">
              <a:lnSpc>
                <a:spcPct val="101200"/>
              </a:lnSpc>
              <a:spcBef>
                <a:spcPts val="124"/>
              </a:spcBef>
            </a:pPr>
            <a:r>
              <a:rPr lang="en-US" sz="3200" b="1" spc="140" dirty="0">
                <a:solidFill>
                  <a:srgbClr val="F7F7F7"/>
                </a:solidFill>
                <a:latin typeface="Trebuchet MS"/>
                <a:cs typeface="Trebuchet MS"/>
              </a:rPr>
              <a:t>Best Practices</a:t>
            </a:r>
            <a:endParaRPr sz="3200" b="1" dirty="0">
              <a:latin typeface="Trebuchet MS"/>
              <a:cs typeface="Trebuchet MS"/>
            </a:endParaRPr>
          </a:p>
        </p:txBody>
      </p:sp>
      <p:sp>
        <p:nvSpPr>
          <p:cNvPr id="14" name="object 8">
            <a:extLst>
              <a:ext uri="{FF2B5EF4-FFF2-40B4-BE49-F238E27FC236}">
                <a16:creationId xmlns:a16="http://schemas.microsoft.com/office/drawing/2014/main" id="{339C7835-ABD1-4167-B1A8-ECEA1111A134}"/>
              </a:ext>
            </a:extLst>
          </p:cNvPr>
          <p:cNvSpPr txBox="1"/>
          <p:nvPr/>
        </p:nvSpPr>
        <p:spPr>
          <a:xfrm>
            <a:off x="15500919" y="6779352"/>
            <a:ext cx="2829233" cy="980547"/>
          </a:xfrm>
          <a:prstGeom prst="rect">
            <a:avLst/>
          </a:prstGeom>
        </p:spPr>
        <p:txBody>
          <a:bodyPr vert="horz" wrap="square" lIns="0" tIns="15706" rIns="0" bIns="0" rtlCol="0">
            <a:spAutoFit/>
          </a:bodyPr>
          <a:lstStyle/>
          <a:p>
            <a:pPr marL="20942" marR="8377" algn="ctr">
              <a:lnSpc>
                <a:spcPct val="101200"/>
              </a:lnSpc>
              <a:spcBef>
                <a:spcPts val="124"/>
              </a:spcBef>
            </a:pPr>
            <a:r>
              <a:rPr lang="en-US" sz="3200" b="1" spc="140" dirty="0">
                <a:solidFill>
                  <a:srgbClr val="F7F7F7"/>
                </a:solidFill>
                <a:latin typeface="Trebuchet MS"/>
                <a:cs typeface="Trebuchet MS"/>
              </a:rPr>
              <a:t>Guidance Documents</a:t>
            </a:r>
            <a:endParaRPr sz="3200" b="1" dirty="0">
              <a:latin typeface="Trebuchet MS"/>
              <a:cs typeface="Trebuchet MS"/>
            </a:endParaRPr>
          </a:p>
        </p:txBody>
      </p:sp>
      <p:pic>
        <p:nvPicPr>
          <p:cNvPr id="16" name="Graphic 15" descr="Teacher with solid fill">
            <a:extLst>
              <a:ext uri="{FF2B5EF4-FFF2-40B4-BE49-F238E27FC236}">
                <a16:creationId xmlns:a16="http://schemas.microsoft.com/office/drawing/2014/main" id="{FA752A11-B7B6-4E66-B865-07B24D761CB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025650" y="3292475"/>
            <a:ext cx="2292350" cy="2292350"/>
          </a:xfrm>
          <a:prstGeom prst="rect">
            <a:avLst/>
          </a:prstGeom>
        </p:spPr>
      </p:pic>
      <p:pic>
        <p:nvPicPr>
          <p:cNvPr id="18" name="Graphic 17" descr="Tools with solid fill">
            <a:extLst>
              <a:ext uri="{FF2B5EF4-FFF2-40B4-BE49-F238E27FC236}">
                <a16:creationId xmlns:a16="http://schemas.microsoft.com/office/drawing/2014/main" id="{65ADE039-AE5A-4B93-89C4-F32687D28A6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004051" y="3521076"/>
            <a:ext cx="1682750" cy="1682750"/>
          </a:xfrm>
          <a:prstGeom prst="rect">
            <a:avLst/>
          </a:prstGeom>
        </p:spPr>
      </p:pic>
      <p:pic>
        <p:nvPicPr>
          <p:cNvPr id="22" name="Graphic 21" descr="Ribbon with solid fill">
            <a:extLst>
              <a:ext uri="{FF2B5EF4-FFF2-40B4-BE49-F238E27FC236}">
                <a16:creationId xmlns:a16="http://schemas.microsoft.com/office/drawing/2014/main" id="{E477FFE5-C752-4420-8C24-924C9076F725}"/>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1423649" y="3470274"/>
            <a:ext cx="1965326" cy="1965326"/>
          </a:xfrm>
          <a:prstGeom prst="rect">
            <a:avLst/>
          </a:prstGeom>
        </p:spPr>
      </p:pic>
      <p:pic>
        <p:nvPicPr>
          <p:cNvPr id="24" name="Graphic 23" descr="Map compass with solid fill">
            <a:extLst>
              <a:ext uri="{FF2B5EF4-FFF2-40B4-BE49-F238E27FC236}">
                <a16:creationId xmlns:a16="http://schemas.microsoft.com/office/drawing/2014/main" id="{09178328-B1C0-4FDD-A85F-491F876A7F41}"/>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15614649" y="3302000"/>
            <a:ext cx="2438399" cy="2438399"/>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690952" y="298692"/>
            <a:ext cx="16639284" cy="979265"/>
          </a:xfrm>
          <a:prstGeom prst="rect">
            <a:avLst/>
          </a:prstGeom>
        </p:spPr>
        <p:txBody>
          <a:bodyPr vert="horz" wrap="square" lIns="0" tIns="15706" rIns="0" bIns="0" numCol="1" rtlCol="0" anchor="t" anchorCtr="0" compatLnSpc="1">
            <a:prstTxWarp prst="textNoShape">
              <a:avLst/>
            </a:prstTxWarp>
            <a:spAutoFit/>
          </a:bodyPr>
          <a:lstStyle/>
          <a:p>
            <a:pPr marL="20942" marR="8377">
              <a:lnSpc>
                <a:spcPct val="100800"/>
              </a:lnSpc>
              <a:spcBef>
                <a:spcPts val="124"/>
              </a:spcBef>
            </a:pPr>
            <a:r>
              <a:rPr lang="en-US" sz="6600" dirty="0">
                <a:solidFill>
                  <a:srgbClr val="001342"/>
                </a:solidFill>
                <a:latin typeface="+mn-lt"/>
              </a:rPr>
              <a:t>Climate Action Training and Awareness</a:t>
            </a:r>
            <a:endParaRPr sz="6600" dirty="0">
              <a:latin typeface="Trebuchet MS"/>
              <a:cs typeface="Trebuchet MS"/>
            </a:endParaRPr>
          </a:p>
        </p:txBody>
      </p:sp>
      <p:pic>
        <p:nvPicPr>
          <p:cNvPr id="4" name="object 4"/>
          <p:cNvPicPr/>
          <p:nvPr/>
        </p:nvPicPr>
        <p:blipFill>
          <a:blip r:embed="rId3" cstate="print"/>
          <a:stretch>
            <a:fillRect/>
          </a:stretch>
        </p:blipFill>
        <p:spPr>
          <a:xfrm>
            <a:off x="661818" y="1662840"/>
            <a:ext cx="18780461" cy="6083016"/>
          </a:xfrm>
          <a:prstGeom prst="rect">
            <a:avLst/>
          </a:prstGeom>
        </p:spPr>
      </p:pic>
      <p:sp>
        <p:nvSpPr>
          <p:cNvPr id="6" name="object 6"/>
          <p:cNvSpPr txBox="1"/>
          <p:nvPr/>
        </p:nvSpPr>
        <p:spPr>
          <a:xfrm>
            <a:off x="2311400" y="6375400"/>
            <a:ext cx="3429000" cy="913193"/>
          </a:xfrm>
          <a:prstGeom prst="rect">
            <a:avLst/>
          </a:prstGeom>
        </p:spPr>
        <p:txBody>
          <a:bodyPr vert="horz" wrap="square" lIns="0" tIns="10471" rIns="0" bIns="0" rtlCol="0">
            <a:spAutoFit/>
          </a:bodyPr>
          <a:lstStyle/>
          <a:p>
            <a:pPr marL="20942" marR="8377" indent="204187" algn="ctr">
              <a:lnSpc>
                <a:spcPct val="102200"/>
              </a:lnSpc>
              <a:spcBef>
                <a:spcPts val="82"/>
              </a:spcBef>
            </a:pPr>
            <a:r>
              <a:rPr lang="en-US" sz="2968" b="1" spc="107" dirty="0">
                <a:solidFill>
                  <a:srgbClr val="F7F7F7"/>
                </a:solidFill>
                <a:latin typeface="Trebuchet MS"/>
                <a:cs typeface="Trebuchet MS"/>
              </a:rPr>
              <a:t>Climate Action Orientation</a:t>
            </a:r>
            <a:endParaRPr sz="2968" dirty="0">
              <a:latin typeface="Trebuchet MS"/>
              <a:cs typeface="Trebuchet MS"/>
            </a:endParaRPr>
          </a:p>
        </p:txBody>
      </p:sp>
      <p:grpSp>
        <p:nvGrpSpPr>
          <p:cNvPr id="7" name="object 7"/>
          <p:cNvGrpSpPr/>
          <p:nvPr/>
        </p:nvGrpSpPr>
        <p:grpSpPr>
          <a:xfrm>
            <a:off x="13686703" y="6042890"/>
            <a:ext cx="3621879" cy="1586339"/>
            <a:chOff x="8300212" y="3957100"/>
            <a:chExt cx="2196465" cy="962025"/>
          </a:xfrm>
        </p:grpSpPr>
        <p:sp>
          <p:nvSpPr>
            <p:cNvPr id="11" name="object 11"/>
            <p:cNvSpPr/>
            <p:nvPr/>
          </p:nvSpPr>
          <p:spPr>
            <a:xfrm>
              <a:off x="8300212" y="3957100"/>
              <a:ext cx="2196465" cy="962025"/>
            </a:xfrm>
            <a:custGeom>
              <a:avLst/>
              <a:gdLst/>
              <a:ahLst/>
              <a:cxnLst/>
              <a:rect l="l" t="t" r="r" b="b"/>
              <a:pathLst>
                <a:path w="2196465" h="962025">
                  <a:moveTo>
                    <a:pt x="2035677" y="0"/>
                  </a:moveTo>
                  <a:lnTo>
                    <a:pt x="160322" y="0"/>
                  </a:lnTo>
                  <a:lnTo>
                    <a:pt x="109648" y="8173"/>
                  </a:lnTo>
                  <a:lnTo>
                    <a:pt x="65638" y="30932"/>
                  </a:lnTo>
                  <a:lnTo>
                    <a:pt x="30933" y="65637"/>
                  </a:lnTo>
                  <a:lnTo>
                    <a:pt x="8173" y="109647"/>
                  </a:lnTo>
                  <a:lnTo>
                    <a:pt x="0" y="160320"/>
                  </a:lnTo>
                  <a:lnTo>
                    <a:pt x="0" y="801592"/>
                  </a:lnTo>
                  <a:lnTo>
                    <a:pt x="8173" y="852266"/>
                  </a:lnTo>
                  <a:lnTo>
                    <a:pt x="30933" y="896276"/>
                  </a:lnTo>
                  <a:lnTo>
                    <a:pt x="65638" y="930981"/>
                  </a:lnTo>
                  <a:lnTo>
                    <a:pt x="109648" y="953741"/>
                  </a:lnTo>
                  <a:lnTo>
                    <a:pt x="160322" y="961914"/>
                  </a:lnTo>
                  <a:lnTo>
                    <a:pt x="2035677" y="961914"/>
                  </a:lnTo>
                  <a:lnTo>
                    <a:pt x="2086352" y="953741"/>
                  </a:lnTo>
                  <a:lnTo>
                    <a:pt x="2130362" y="930981"/>
                  </a:lnTo>
                  <a:lnTo>
                    <a:pt x="2165067" y="896276"/>
                  </a:lnTo>
                  <a:lnTo>
                    <a:pt x="2187826" y="852266"/>
                  </a:lnTo>
                  <a:lnTo>
                    <a:pt x="2196000" y="801592"/>
                  </a:lnTo>
                  <a:lnTo>
                    <a:pt x="2196000" y="160320"/>
                  </a:lnTo>
                  <a:lnTo>
                    <a:pt x="2187826" y="109647"/>
                  </a:lnTo>
                  <a:lnTo>
                    <a:pt x="2165067" y="65637"/>
                  </a:lnTo>
                  <a:lnTo>
                    <a:pt x="2130362" y="30932"/>
                  </a:lnTo>
                  <a:lnTo>
                    <a:pt x="2086352" y="8173"/>
                  </a:lnTo>
                  <a:lnTo>
                    <a:pt x="2035677" y="0"/>
                  </a:lnTo>
                  <a:close/>
                </a:path>
              </a:pathLst>
            </a:custGeom>
            <a:solidFill>
              <a:srgbClr val="317EB6"/>
            </a:solidFill>
          </p:spPr>
          <p:txBody>
            <a:bodyPr wrap="square" lIns="0" tIns="0" rIns="0" bIns="0" rtlCol="0"/>
            <a:lstStyle/>
            <a:p>
              <a:endParaRPr sz="2968" dirty="0"/>
            </a:p>
          </p:txBody>
        </p:sp>
        <p:sp>
          <p:nvSpPr>
            <p:cNvPr id="12" name="object 12"/>
            <p:cNvSpPr/>
            <p:nvPr/>
          </p:nvSpPr>
          <p:spPr>
            <a:xfrm>
              <a:off x="8300212" y="3957100"/>
              <a:ext cx="2196465" cy="962025"/>
            </a:xfrm>
            <a:custGeom>
              <a:avLst/>
              <a:gdLst/>
              <a:ahLst/>
              <a:cxnLst/>
              <a:rect l="l" t="t" r="r" b="b"/>
              <a:pathLst>
                <a:path w="2196465" h="962025">
                  <a:moveTo>
                    <a:pt x="0" y="160322"/>
                  </a:moveTo>
                  <a:lnTo>
                    <a:pt x="8173" y="109647"/>
                  </a:lnTo>
                  <a:lnTo>
                    <a:pt x="30932" y="65637"/>
                  </a:lnTo>
                  <a:lnTo>
                    <a:pt x="65637" y="30932"/>
                  </a:lnTo>
                  <a:lnTo>
                    <a:pt x="109647" y="8173"/>
                  </a:lnTo>
                  <a:lnTo>
                    <a:pt x="160321" y="0"/>
                  </a:lnTo>
                  <a:lnTo>
                    <a:pt x="2035678" y="0"/>
                  </a:lnTo>
                  <a:lnTo>
                    <a:pt x="2086352" y="8173"/>
                  </a:lnTo>
                  <a:lnTo>
                    <a:pt x="2130361" y="30932"/>
                  </a:lnTo>
                  <a:lnTo>
                    <a:pt x="2165067" y="65637"/>
                  </a:lnTo>
                  <a:lnTo>
                    <a:pt x="2187826" y="109647"/>
                  </a:lnTo>
                  <a:lnTo>
                    <a:pt x="2196000" y="160322"/>
                  </a:lnTo>
                  <a:lnTo>
                    <a:pt x="2196000" y="801593"/>
                  </a:lnTo>
                  <a:lnTo>
                    <a:pt x="2187826" y="852267"/>
                  </a:lnTo>
                  <a:lnTo>
                    <a:pt x="2165067" y="896277"/>
                  </a:lnTo>
                  <a:lnTo>
                    <a:pt x="2130361" y="930982"/>
                  </a:lnTo>
                  <a:lnTo>
                    <a:pt x="2086352" y="953741"/>
                  </a:lnTo>
                  <a:lnTo>
                    <a:pt x="2035678" y="961915"/>
                  </a:lnTo>
                  <a:lnTo>
                    <a:pt x="160321" y="961915"/>
                  </a:lnTo>
                  <a:lnTo>
                    <a:pt x="109647" y="953741"/>
                  </a:lnTo>
                  <a:lnTo>
                    <a:pt x="65637" y="930982"/>
                  </a:lnTo>
                  <a:lnTo>
                    <a:pt x="30932" y="896277"/>
                  </a:lnTo>
                  <a:lnTo>
                    <a:pt x="8173" y="852267"/>
                  </a:lnTo>
                  <a:lnTo>
                    <a:pt x="0" y="801593"/>
                  </a:lnTo>
                  <a:lnTo>
                    <a:pt x="0" y="160322"/>
                  </a:lnTo>
                  <a:close/>
                </a:path>
              </a:pathLst>
            </a:custGeom>
            <a:ln w="57150">
              <a:solidFill>
                <a:srgbClr val="F7F7F7"/>
              </a:solidFill>
            </a:ln>
          </p:spPr>
          <p:txBody>
            <a:bodyPr wrap="square" lIns="0" tIns="0" rIns="0" bIns="0" rtlCol="0"/>
            <a:lstStyle/>
            <a:p>
              <a:endParaRPr sz="2968" dirty="0"/>
            </a:p>
          </p:txBody>
        </p:sp>
      </p:grpSp>
      <p:sp>
        <p:nvSpPr>
          <p:cNvPr id="13" name="object 13"/>
          <p:cNvSpPr txBox="1"/>
          <p:nvPr/>
        </p:nvSpPr>
        <p:spPr>
          <a:xfrm>
            <a:off x="2438400" y="8018396"/>
            <a:ext cx="3937000" cy="1355386"/>
          </a:xfrm>
          <a:prstGeom prst="rect">
            <a:avLst/>
          </a:prstGeom>
        </p:spPr>
        <p:txBody>
          <a:bodyPr vert="horz" wrap="square" lIns="0" tIns="24081" rIns="0" bIns="0" rtlCol="0">
            <a:spAutoFit/>
          </a:bodyPr>
          <a:lstStyle/>
          <a:p>
            <a:pPr marL="20942" marR="8377">
              <a:lnSpc>
                <a:spcPct val="98700"/>
              </a:lnSpc>
              <a:spcBef>
                <a:spcPts val="188"/>
              </a:spcBef>
            </a:pPr>
            <a:r>
              <a:rPr lang="en-US" sz="2800" b="1" dirty="0">
                <a:solidFill>
                  <a:schemeClr val="bg1">
                    <a:lumMod val="50000"/>
                  </a:schemeClr>
                </a:solidFill>
                <a:cs typeface="Trebuchet MS"/>
              </a:rPr>
              <a:t>30 Minutes</a:t>
            </a:r>
          </a:p>
          <a:p>
            <a:pPr marL="20942" marR="8377">
              <a:lnSpc>
                <a:spcPct val="98700"/>
              </a:lnSpc>
              <a:spcBef>
                <a:spcPts val="188"/>
              </a:spcBef>
            </a:pPr>
            <a:r>
              <a:rPr lang="en-US" sz="2800" b="1" dirty="0">
                <a:solidFill>
                  <a:schemeClr val="bg1">
                    <a:lumMod val="50000"/>
                  </a:schemeClr>
                </a:solidFill>
              </a:rPr>
              <a:t>Talent Central LMS</a:t>
            </a:r>
          </a:p>
          <a:p>
            <a:pPr marL="20942" marR="8377">
              <a:lnSpc>
                <a:spcPct val="98700"/>
              </a:lnSpc>
              <a:spcBef>
                <a:spcPts val="188"/>
              </a:spcBef>
            </a:pPr>
            <a:r>
              <a:rPr lang="en-US" sz="2800" b="1" dirty="0">
                <a:solidFill>
                  <a:schemeClr val="bg1">
                    <a:lumMod val="50000"/>
                  </a:schemeClr>
                </a:solidFill>
                <a:cs typeface="Trebuchet MS"/>
              </a:rPr>
              <a:t>All Team Members</a:t>
            </a:r>
          </a:p>
        </p:txBody>
      </p:sp>
      <p:sp>
        <p:nvSpPr>
          <p:cNvPr id="20" name="object 20"/>
          <p:cNvSpPr txBox="1"/>
          <p:nvPr/>
        </p:nvSpPr>
        <p:spPr>
          <a:xfrm>
            <a:off x="14255439" y="6395531"/>
            <a:ext cx="2637616" cy="927611"/>
          </a:xfrm>
          <a:prstGeom prst="rect">
            <a:avLst/>
          </a:prstGeom>
        </p:spPr>
        <p:txBody>
          <a:bodyPr vert="horz" wrap="square" lIns="0" tIns="23036" rIns="0" bIns="0" rtlCol="0">
            <a:spAutoFit/>
          </a:bodyPr>
          <a:lstStyle/>
          <a:p>
            <a:pPr marL="19895" marR="8377" algn="ctr">
              <a:lnSpc>
                <a:spcPct val="99400"/>
              </a:lnSpc>
              <a:spcBef>
                <a:spcPts val="181"/>
              </a:spcBef>
            </a:pPr>
            <a:r>
              <a:rPr lang="en-US" sz="2968" b="1" spc="-16" dirty="0">
                <a:solidFill>
                  <a:srgbClr val="F7F7F7"/>
                </a:solidFill>
                <a:latin typeface="Trebuchet MS"/>
                <a:cs typeface="Trebuchet MS"/>
              </a:rPr>
              <a:t>Climate Action Bootcamp</a:t>
            </a:r>
            <a:endParaRPr sz="2968" dirty="0">
              <a:latin typeface="Trebuchet MS"/>
              <a:cs typeface="Trebuchet MS"/>
            </a:endParaRPr>
          </a:p>
        </p:txBody>
      </p:sp>
      <p:pic>
        <p:nvPicPr>
          <p:cNvPr id="22" name="Graphic 21" descr="Teacher with solid fill">
            <a:extLst>
              <a:ext uri="{FF2B5EF4-FFF2-40B4-BE49-F238E27FC236}">
                <a16:creationId xmlns:a16="http://schemas.microsoft.com/office/drawing/2014/main" id="{2D7A6E24-2756-4BB5-84F2-522A9379951B}"/>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863850" y="2682875"/>
            <a:ext cx="2571750" cy="2571750"/>
          </a:xfrm>
          <a:prstGeom prst="rect">
            <a:avLst/>
          </a:prstGeom>
        </p:spPr>
      </p:pic>
      <p:sp>
        <p:nvSpPr>
          <p:cNvPr id="25" name="object 6">
            <a:extLst>
              <a:ext uri="{FF2B5EF4-FFF2-40B4-BE49-F238E27FC236}">
                <a16:creationId xmlns:a16="http://schemas.microsoft.com/office/drawing/2014/main" id="{393AE8D8-6AFE-44B4-878B-662BEF9F4B54}"/>
              </a:ext>
            </a:extLst>
          </p:cNvPr>
          <p:cNvSpPr txBox="1"/>
          <p:nvPr/>
        </p:nvSpPr>
        <p:spPr>
          <a:xfrm>
            <a:off x="8077200" y="6324600"/>
            <a:ext cx="3429000" cy="913193"/>
          </a:xfrm>
          <a:prstGeom prst="rect">
            <a:avLst/>
          </a:prstGeom>
        </p:spPr>
        <p:txBody>
          <a:bodyPr vert="horz" wrap="square" lIns="0" tIns="10471" rIns="0" bIns="0" rtlCol="0">
            <a:spAutoFit/>
          </a:bodyPr>
          <a:lstStyle/>
          <a:p>
            <a:pPr marL="20942" marR="8377" indent="204187" algn="ctr">
              <a:lnSpc>
                <a:spcPct val="102200"/>
              </a:lnSpc>
              <a:spcBef>
                <a:spcPts val="82"/>
              </a:spcBef>
            </a:pPr>
            <a:r>
              <a:rPr lang="en-US" sz="2968" b="1" spc="107" dirty="0">
                <a:solidFill>
                  <a:srgbClr val="F7F7F7"/>
                </a:solidFill>
                <a:latin typeface="Trebuchet MS"/>
                <a:cs typeface="Trebuchet MS"/>
              </a:rPr>
              <a:t>Climate Leaders Presentation</a:t>
            </a:r>
            <a:endParaRPr sz="2968" dirty="0">
              <a:latin typeface="Trebuchet MS"/>
              <a:cs typeface="Trebuchet MS"/>
            </a:endParaRPr>
          </a:p>
        </p:txBody>
      </p:sp>
      <p:pic>
        <p:nvPicPr>
          <p:cNvPr id="27" name="Graphic 26" descr="Boot with solid fill">
            <a:extLst>
              <a:ext uri="{FF2B5EF4-FFF2-40B4-BE49-F238E27FC236}">
                <a16:creationId xmlns:a16="http://schemas.microsoft.com/office/drawing/2014/main" id="{07E6DBB7-5F28-4DD3-B711-8B19E5920B9E}"/>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4420849" y="2870200"/>
            <a:ext cx="2489200" cy="2489200"/>
          </a:xfrm>
          <a:prstGeom prst="rect">
            <a:avLst/>
          </a:prstGeom>
        </p:spPr>
      </p:pic>
      <p:pic>
        <p:nvPicPr>
          <p:cNvPr id="1025" name="Graphic 1024" descr="Lecturer with solid fill">
            <a:extLst>
              <a:ext uri="{FF2B5EF4-FFF2-40B4-BE49-F238E27FC236}">
                <a16:creationId xmlns:a16="http://schemas.microsoft.com/office/drawing/2014/main" id="{769D44A1-EA71-4B0C-AAA1-C35E57DEF24C}"/>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8680449" y="2651124"/>
            <a:ext cx="2393951" cy="2393951"/>
          </a:xfrm>
          <a:prstGeom prst="rect">
            <a:avLst/>
          </a:prstGeom>
        </p:spPr>
      </p:pic>
      <p:sp>
        <p:nvSpPr>
          <p:cNvPr id="36" name="object 13">
            <a:extLst>
              <a:ext uri="{FF2B5EF4-FFF2-40B4-BE49-F238E27FC236}">
                <a16:creationId xmlns:a16="http://schemas.microsoft.com/office/drawing/2014/main" id="{92F9EE74-E47F-4A3A-BC43-2B7EF0095AF6}"/>
              </a:ext>
            </a:extLst>
          </p:cNvPr>
          <p:cNvSpPr txBox="1"/>
          <p:nvPr/>
        </p:nvSpPr>
        <p:spPr>
          <a:xfrm>
            <a:off x="8051800" y="7992996"/>
            <a:ext cx="5207000" cy="1355386"/>
          </a:xfrm>
          <a:prstGeom prst="rect">
            <a:avLst/>
          </a:prstGeom>
        </p:spPr>
        <p:txBody>
          <a:bodyPr vert="horz" wrap="square" lIns="0" tIns="24081" rIns="0" bIns="0" rtlCol="0">
            <a:spAutoFit/>
          </a:bodyPr>
          <a:lstStyle/>
          <a:p>
            <a:pPr marL="20942" marR="8377">
              <a:lnSpc>
                <a:spcPct val="98700"/>
              </a:lnSpc>
              <a:spcBef>
                <a:spcPts val="188"/>
              </a:spcBef>
            </a:pPr>
            <a:r>
              <a:rPr lang="en-US" sz="2800" b="1" dirty="0">
                <a:solidFill>
                  <a:schemeClr val="bg1">
                    <a:lumMod val="50000"/>
                  </a:schemeClr>
                </a:solidFill>
                <a:cs typeface="Trebuchet MS"/>
              </a:rPr>
              <a:t>60 Minutes</a:t>
            </a:r>
          </a:p>
          <a:p>
            <a:pPr marL="20942" marR="8377">
              <a:lnSpc>
                <a:spcPct val="98700"/>
              </a:lnSpc>
              <a:spcBef>
                <a:spcPts val="188"/>
              </a:spcBef>
            </a:pPr>
            <a:r>
              <a:rPr lang="en-US" sz="2800" b="1" dirty="0">
                <a:solidFill>
                  <a:schemeClr val="bg1">
                    <a:lumMod val="50000"/>
                  </a:schemeClr>
                </a:solidFill>
              </a:rPr>
              <a:t>Talent Central LMS</a:t>
            </a:r>
          </a:p>
          <a:p>
            <a:pPr marL="20942" marR="8377">
              <a:lnSpc>
                <a:spcPct val="98700"/>
              </a:lnSpc>
              <a:spcBef>
                <a:spcPts val="188"/>
              </a:spcBef>
            </a:pPr>
            <a:r>
              <a:rPr lang="en-US" sz="2800" b="1" dirty="0">
                <a:solidFill>
                  <a:schemeClr val="bg1">
                    <a:lumMod val="50000"/>
                  </a:schemeClr>
                </a:solidFill>
                <a:cs typeface="Trebuchet MS"/>
              </a:rPr>
              <a:t>Business &amp; Climate Leader</a:t>
            </a:r>
          </a:p>
        </p:txBody>
      </p:sp>
      <p:sp>
        <p:nvSpPr>
          <p:cNvPr id="37" name="object 13">
            <a:extLst>
              <a:ext uri="{FF2B5EF4-FFF2-40B4-BE49-F238E27FC236}">
                <a16:creationId xmlns:a16="http://schemas.microsoft.com/office/drawing/2014/main" id="{CD103E1D-F450-4634-BE77-026922A08594}"/>
              </a:ext>
            </a:extLst>
          </p:cNvPr>
          <p:cNvSpPr txBox="1"/>
          <p:nvPr/>
        </p:nvSpPr>
        <p:spPr>
          <a:xfrm>
            <a:off x="13817600" y="7992996"/>
            <a:ext cx="5207000" cy="1355386"/>
          </a:xfrm>
          <a:prstGeom prst="rect">
            <a:avLst/>
          </a:prstGeom>
        </p:spPr>
        <p:txBody>
          <a:bodyPr vert="horz" wrap="square" lIns="0" tIns="24081" rIns="0" bIns="0" rtlCol="0">
            <a:spAutoFit/>
          </a:bodyPr>
          <a:lstStyle/>
          <a:p>
            <a:pPr marL="20942" marR="8377">
              <a:lnSpc>
                <a:spcPct val="98700"/>
              </a:lnSpc>
              <a:spcBef>
                <a:spcPts val="188"/>
              </a:spcBef>
            </a:pPr>
            <a:r>
              <a:rPr lang="en-US" sz="2800" b="1" dirty="0">
                <a:solidFill>
                  <a:schemeClr val="bg1">
                    <a:lumMod val="50000"/>
                  </a:schemeClr>
                </a:solidFill>
                <a:cs typeface="Trebuchet MS"/>
              </a:rPr>
              <a:t>20 hours</a:t>
            </a:r>
          </a:p>
          <a:p>
            <a:pPr marL="20942" marR="8377">
              <a:lnSpc>
                <a:spcPct val="98700"/>
              </a:lnSpc>
              <a:spcBef>
                <a:spcPts val="188"/>
              </a:spcBef>
            </a:pPr>
            <a:r>
              <a:rPr lang="en-US" sz="2800" b="1" dirty="0">
                <a:solidFill>
                  <a:schemeClr val="bg1">
                    <a:lumMod val="50000"/>
                  </a:schemeClr>
                </a:solidFill>
              </a:rPr>
              <a:t>Live or Recorded</a:t>
            </a:r>
          </a:p>
          <a:p>
            <a:pPr marL="20942" marR="8377">
              <a:lnSpc>
                <a:spcPct val="98700"/>
              </a:lnSpc>
              <a:spcBef>
                <a:spcPts val="188"/>
              </a:spcBef>
            </a:pPr>
            <a:r>
              <a:rPr lang="en-US" sz="2800" b="1" dirty="0">
                <a:solidFill>
                  <a:schemeClr val="bg1">
                    <a:lumMod val="50000"/>
                  </a:schemeClr>
                </a:solidFill>
                <a:cs typeface="Trebuchet MS"/>
              </a:rPr>
              <a:t>Climate Leaders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7"/>
          <p:cNvSpPr txBox="1">
            <a:spLocks noGrp="1"/>
          </p:cNvSpPr>
          <p:nvPr>
            <p:ph type="title"/>
          </p:nvPr>
        </p:nvSpPr>
        <p:spPr>
          <a:xfrm rot="16200000">
            <a:off x="-3911599" y="4560644"/>
            <a:ext cx="9233297" cy="1252253"/>
          </a:xfrm>
          <a:prstGeom prst="rect">
            <a:avLst/>
          </a:prstGeom>
        </p:spPr>
        <p:txBody>
          <a:bodyPr vert="horz" wrap="square" lIns="0" tIns="20942" rIns="0" bIns="0" numCol="1" rtlCol="0" anchor="t" anchorCtr="0" compatLnSpc="1">
            <a:prstTxWarp prst="textNoShape">
              <a:avLst/>
            </a:prstTxWarp>
            <a:spAutoFit/>
          </a:bodyPr>
          <a:lstStyle/>
          <a:p>
            <a:pPr marL="20942">
              <a:spcBef>
                <a:spcPts val="165"/>
              </a:spcBef>
            </a:pPr>
            <a:r>
              <a:rPr lang="en-US" sz="8000" spc="223" dirty="0">
                <a:solidFill>
                  <a:srgbClr val="001342"/>
                </a:solidFill>
                <a:latin typeface="Calibri" panose="020F0502020204030204" pitchFamily="34" charset="0"/>
                <a:cs typeface="Calibri" panose="020F0502020204030204" pitchFamily="34" charset="0"/>
              </a:rPr>
              <a:t>Visual Management</a:t>
            </a:r>
            <a:endParaRPr sz="8000" dirty="0">
              <a:solidFill>
                <a:srgbClr val="001342"/>
              </a:solidFill>
              <a:latin typeface="Calibri" panose="020F0502020204030204" pitchFamily="34" charset="0"/>
              <a:cs typeface="Calibri" panose="020F0502020204030204" pitchFamily="34" charset="0"/>
            </a:endParaRPr>
          </a:p>
        </p:txBody>
      </p:sp>
      <p:pic>
        <p:nvPicPr>
          <p:cNvPr id="16" name="Picture 15">
            <a:extLst>
              <a:ext uri="{FF2B5EF4-FFF2-40B4-BE49-F238E27FC236}">
                <a16:creationId xmlns:a16="http://schemas.microsoft.com/office/drawing/2014/main" id="{9F43041B-B132-43B2-A3DF-FFC5D0E99ABC}"/>
              </a:ext>
            </a:extLst>
          </p:cNvPr>
          <p:cNvPicPr>
            <a:picLocks noChangeAspect="1"/>
          </p:cNvPicPr>
          <p:nvPr/>
        </p:nvPicPr>
        <p:blipFill>
          <a:blip r:embed="rId3"/>
          <a:stretch>
            <a:fillRect/>
          </a:stretch>
        </p:blipFill>
        <p:spPr>
          <a:xfrm>
            <a:off x="1778000" y="887472"/>
            <a:ext cx="8763000" cy="5420930"/>
          </a:xfrm>
          <a:prstGeom prst="rect">
            <a:avLst/>
          </a:prstGeom>
          <a:ln w="57150">
            <a:solidFill>
              <a:srgbClr val="001342"/>
            </a:solidFill>
          </a:ln>
        </p:spPr>
      </p:pic>
      <p:pic>
        <p:nvPicPr>
          <p:cNvPr id="17" name="Picture 16">
            <a:extLst>
              <a:ext uri="{FF2B5EF4-FFF2-40B4-BE49-F238E27FC236}">
                <a16:creationId xmlns:a16="http://schemas.microsoft.com/office/drawing/2014/main" id="{888CDE65-BAE4-4121-A177-278E2972ECE4}"/>
              </a:ext>
            </a:extLst>
          </p:cNvPr>
          <p:cNvPicPr>
            <a:picLocks noChangeAspect="1"/>
          </p:cNvPicPr>
          <p:nvPr/>
        </p:nvPicPr>
        <p:blipFill>
          <a:blip r:embed="rId4"/>
          <a:stretch>
            <a:fillRect/>
          </a:stretch>
        </p:blipFill>
        <p:spPr>
          <a:xfrm>
            <a:off x="2590800" y="3048000"/>
            <a:ext cx="9317782" cy="5973592"/>
          </a:xfrm>
          <a:prstGeom prst="rect">
            <a:avLst/>
          </a:prstGeom>
          <a:ln w="57150">
            <a:solidFill>
              <a:srgbClr val="001342"/>
            </a:solidFill>
          </a:ln>
        </p:spPr>
      </p:pic>
      <p:sp>
        <p:nvSpPr>
          <p:cNvPr id="19" name="TextBox 18">
            <a:extLst>
              <a:ext uri="{FF2B5EF4-FFF2-40B4-BE49-F238E27FC236}">
                <a16:creationId xmlns:a16="http://schemas.microsoft.com/office/drawing/2014/main" id="{9DD6BD8A-A00C-4638-87DB-C7310235E47D}"/>
              </a:ext>
            </a:extLst>
          </p:cNvPr>
          <p:cNvSpPr txBox="1"/>
          <p:nvPr/>
        </p:nvSpPr>
        <p:spPr>
          <a:xfrm>
            <a:off x="12344400" y="1546136"/>
            <a:ext cx="7518400" cy="6771084"/>
          </a:xfrm>
          <a:prstGeom prst="rect">
            <a:avLst/>
          </a:prstGeom>
          <a:noFill/>
          <a:ln w="38100">
            <a:noFill/>
          </a:ln>
        </p:spPr>
        <p:style>
          <a:lnRef idx="2">
            <a:schemeClr val="dk1"/>
          </a:lnRef>
          <a:fillRef idx="1">
            <a:schemeClr val="lt1"/>
          </a:fillRef>
          <a:effectRef idx="0">
            <a:schemeClr val="dk1"/>
          </a:effectRef>
          <a:fontRef idx="minor">
            <a:schemeClr val="dk1"/>
          </a:fontRef>
        </p:style>
        <p:txBody>
          <a:bodyPr wrap="square">
            <a:spAutoFit/>
          </a:bodyPr>
          <a:lstStyle/>
          <a:p>
            <a:r>
              <a:rPr lang="en-US" sz="5400" b="1" dirty="0">
                <a:solidFill>
                  <a:srgbClr val="001342"/>
                </a:solidFill>
                <a:latin typeface="Calibri" panose="020F0502020204030204" pitchFamily="34" charset="0"/>
                <a:cs typeface="Calibri" panose="020F0502020204030204" pitchFamily="34" charset="0"/>
              </a:rPr>
              <a:t>Site Tracking Center</a:t>
            </a:r>
          </a:p>
          <a:p>
            <a:endParaRPr lang="en-US" sz="4400" b="1" dirty="0">
              <a:solidFill>
                <a:srgbClr val="001342"/>
              </a:solidFill>
              <a:latin typeface="Calibri" panose="020F0502020204030204" pitchFamily="34" charset="0"/>
              <a:cs typeface="Calibri" panose="020F0502020204030204" pitchFamily="34" charset="0"/>
            </a:endParaRPr>
          </a:p>
          <a:p>
            <a:pPr marL="571500" indent="-571500">
              <a:buFont typeface="Wingdings" panose="05000000000000000000" pitchFamily="2" charset="2"/>
              <a:buChar char="ü"/>
            </a:pPr>
            <a:r>
              <a:rPr lang="en-US" sz="4800" dirty="0">
                <a:solidFill>
                  <a:srgbClr val="001342"/>
                </a:solidFill>
                <a:latin typeface="Calibri" panose="020F0502020204030204" pitchFamily="34" charset="0"/>
                <a:cs typeface="Calibri" panose="020F0502020204030204" pitchFamily="34" charset="0"/>
              </a:rPr>
              <a:t>Added Environmental Metric to the Site Tracking Center</a:t>
            </a:r>
          </a:p>
          <a:p>
            <a:pPr marL="571500" indent="-571500">
              <a:buFont typeface="Wingdings" panose="05000000000000000000" pitchFamily="2" charset="2"/>
              <a:buChar char="ü"/>
            </a:pPr>
            <a:endParaRPr lang="en-US" sz="4800" dirty="0">
              <a:solidFill>
                <a:srgbClr val="001342"/>
              </a:solidFill>
              <a:latin typeface="Calibri" panose="020F0502020204030204" pitchFamily="34" charset="0"/>
              <a:cs typeface="Calibri" panose="020F0502020204030204" pitchFamily="34" charset="0"/>
            </a:endParaRPr>
          </a:p>
          <a:p>
            <a:pPr marL="571500" indent="-571500">
              <a:buFont typeface="Wingdings" panose="05000000000000000000" pitchFamily="2" charset="2"/>
              <a:buChar char="ü"/>
            </a:pPr>
            <a:r>
              <a:rPr lang="en-US" sz="4800" dirty="0">
                <a:solidFill>
                  <a:srgbClr val="001342"/>
                </a:solidFill>
                <a:latin typeface="Calibri" panose="020F0502020204030204" pitchFamily="34" charset="0"/>
                <a:cs typeface="Calibri" panose="020F0502020204030204" pitchFamily="34" charset="0"/>
              </a:rPr>
              <a:t>Track Carbon Reduction from Completed Projects vs the Annual Goal.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7"/>
          <p:cNvSpPr txBox="1">
            <a:spLocks noGrp="1"/>
          </p:cNvSpPr>
          <p:nvPr>
            <p:ph type="title"/>
          </p:nvPr>
        </p:nvSpPr>
        <p:spPr>
          <a:xfrm rot="16200000">
            <a:off x="-3879161" y="4319637"/>
            <a:ext cx="9422423" cy="1252253"/>
          </a:xfrm>
          <a:prstGeom prst="rect">
            <a:avLst/>
          </a:prstGeom>
        </p:spPr>
        <p:txBody>
          <a:bodyPr vert="horz" wrap="square" lIns="0" tIns="20942" rIns="0" bIns="0" numCol="1" rtlCol="0" anchor="t" anchorCtr="0" compatLnSpc="1">
            <a:prstTxWarp prst="textNoShape">
              <a:avLst/>
            </a:prstTxWarp>
            <a:spAutoFit/>
          </a:bodyPr>
          <a:lstStyle/>
          <a:p>
            <a:pPr marL="20942">
              <a:spcBef>
                <a:spcPts val="165"/>
              </a:spcBef>
            </a:pPr>
            <a:r>
              <a:rPr lang="en-US" sz="8000" spc="223" dirty="0">
                <a:solidFill>
                  <a:srgbClr val="001342"/>
                </a:solidFill>
                <a:latin typeface="Calibri" panose="020F0502020204030204" pitchFamily="34" charset="0"/>
                <a:cs typeface="Calibri" panose="020F0502020204030204" pitchFamily="34" charset="0"/>
              </a:rPr>
              <a:t>Climate Scoreboard</a:t>
            </a:r>
            <a:endParaRPr sz="8000" dirty="0">
              <a:solidFill>
                <a:srgbClr val="001342"/>
              </a:solidFill>
              <a:latin typeface="Calibri" panose="020F0502020204030204" pitchFamily="34" charset="0"/>
              <a:cs typeface="Calibri" panose="020F0502020204030204" pitchFamily="34" charset="0"/>
            </a:endParaRPr>
          </a:p>
        </p:txBody>
      </p:sp>
      <p:sp>
        <p:nvSpPr>
          <p:cNvPr id="19" name="TextBox 18">
            <a:extLst>
              <a:ext uri="{FF2B5EF4-FFF2-40B4-BE49-F238E27FC236}">
                <a16:creationId xmlns:a16="http://schemas.microsoft.com/office/drawing/2014/main" id="{9DD6BD8A-A00C-4638-87DB-C7310235E47D}"/>
              </a:ext>
            </a:extLst>
          </p:cNvPr>
          <p:cNvSpPr txBox="1"/>
          <p:nvPr/>
        </p:nvSpPr>
        <p:spPr>
          <a:xfrm>
            <a:off x="12865100" y="1143365"/>
            <a:ext cx="7239000" cy="8248412"/>
          </a:xfrm>
          <a:prstGeom prst="rect">
            <a:avLst/>
          </a:prstGeom>
          <a:noFill/>
          <a:ln w="38100">
            <a:noFill/>
          </a:ln>
        </p:spPr>
        <p:style>
          <a:lnRef idx="2">
            <a:schemeClr val="dk1"/>
          </a:lnRef>
          <a:fillRef idx="1">
            <a:schemeClr val="lt1"/>
          </a:fillRef>
          <a:effectRef idx="0">
            <a:schemeClr val="dk1"/>
          </a:effectRef>
          <a:fontRef idx="minor">
            <a:schemeClr val="dk1"/>
          </a:fontRef>
        </p:style>
        <p:txBody>
          <a:bodyPr wrap="square">
            <a:spAutoFit/>
          </a:bodyPr>
          <a:lstStyle/>
          <a:p>
            <a:r>
              <a:rPr lang="en-US" sz="5400" b="1" dirty="0">
                <a:solidFill>
                  <a:srgbClr val="001342"/>
                </a:solidFill>
                <a:latin typeface="Calibri" panose="020F0502020204030204" pitchFamily="34" charset="0"/>
                <a:cs typeface="Calibri" panose="020F0502020204030204" pitchFamily="34" charset="0"/>
              </a:rPr>
              <a:t>Climate Scorecard</a:t>
            </a:r>
          </a:p>
          <a:p>
            <a:endParaRPr lang="en-US" sz="4400" b="1" dirty="0">
              <a:solidFill>
                <a:srgbClr val="001342"/>
              </a:solidFill>
              <a:latin typeface="Calibri" panose="020F0502020204030204" pitchFamily="34" charset="0"/>
              <a:cs typeface="Calibri" panose="020F0502020204030204" pitchFamily="34" charset="0"/>
            </a:endParaRPr>
          </a:p>
          <a:p>
            <a:pPr marL="571500" indent="-571500">
              <a:buFont typeface="Wingdings" panose="05000000000000000000" pitchFamily="2" charset="2"/>
              <a:buChar char="ü"/>
            </a:pPr>
            <a:r>
              <a:rPr lang="en-US" sz="4800" dirty="0">
                <a:solidFill>
                  <a:srgbClr val="001342"/>
                </a:solidFill>
                <a:latin typeface="Calibri" panose="020F0502020204030204" pitchFamily="34" charset="0"/>
                <a:cs typeface="Calibri" panose="020F0502020204030204" pitchFamily="34" charset="0"/>
              </a:rPr>
              <a:t>Parker measures climate reduction progress by using a rolling 12-month total. </a:t>
            </a:r>
          </a:p>
          <a:p>
            <a:pPr marL="571500" indent="-571500">
              <a:buFont typeface="Wingdings" panose="05000000000000000000" pitchFamily="2" charset="2"/>
              <a:buChar char="ü"/>
            </a:pPr>
            <a:endParaRPr lang="en-US" sz="4800" dirty="0">
              <a:solidFill>
                <a:srgbClr val="001342"/>
              </a:solidFill>
              <a:latin typeface="Calibri" panose="020F0502020204030204" pitchFamily="34" charset="0"/>
              <a:cs typeface="Calibri" panose="020F0502020204030204" pitchFamily="34" charset="0"/>
            </a:endParaRPr>
          </a:p>
          <a:p>
            <a:pPr marL="571500" indent="-571500">
              <a:buFont typeface="Wingdings" panose="05000000000000000000" pitchFamily="2" charset="2"/>
              <a:buChar char="ü"/>
            </a:pPr>
            <a:r>
              <a:rPr lang="en-US" sz="4800" dirty="0">
                <a:solidFill>
                  <a:srgbClr val="001342"/>
                </a:solidFill>
                <a:latin typeface="Calibri" panose="020F0502020204030204" pitchFamily="34" charset="0"/>
                <a:cs typeface="Calibri" panose="020F0502020204030204" pitchFamily="34" charset="0"/>
              </a:rPr>
              <a:t>This Scorecard is updated every quarter </a:t>
            </a:r>
          </a:p>
          <a:p>
            <a:pPr marL="571500" indent="-571500">
              <a:buFont typeface="Wingdings" panose="05000000000000000000" pitchFamily="2" charset="2"/>
              <a:buChar char="ü"/>
            </a:pPr>
            <a:endParaRPr lang="en-US" sz="4800" dirty="0">
              <a:solidFill>
                <a:srgbClr val="001342"/>
              </a:solidFill>
              <a:latin typeface="Calibri" panose="020F0502020204030204" pitchFamily="34" charset="0"/>
              <a:cs typeface="Calibri" panose="020F0502020204030204" pitchFamily="34" charset="0"/>
            </a:endParaRPr>
          </a:p>
          <a:p>
            <a:pPr marL="571500" indent="-571500">
              <a:buFont typeface="Wingdings" panose="05000000000000000000" pitchFamily="2" charset="2"/>
              <a:buChar char="ü"/>
            </a:pPr>
            <a:r>
              <a:rPr lang="en-US" sz="4800" dirty="0">
                <a:solidFill>
                  <a:srgbClr val="001342"/>
                </a:solidFill>
                <a:latin typeface="Calibri" panose="020F0502020204030204" pitchFamily="34" charset="0"/>
                <a:cs typeface="Calibri" panose="020F0502020204030204" pitchFamily="34" charset="0"/>
              </a:rPr>
              <a:t>Data lags one quarter. </a:t>
            </a:r>
          </a:p>
        </p:txBody>
      </p:sp>
      <p:pic>
        <p:nvPicPr>
          <p:cNvPr id="2" name="Picture 1">
            <a:extLst>
              <a:ext uri="{FF2B5EF4-FFF2-40B4-BE49-F238E27FC236}">
                <a16:creationId xmlns:a16="http://schemas.microsoft.com/office/drawing/2014/main" id="{5E079086-BBDC-4970-8D82-D79084661BF1}"/>
              </a:ext>
            </a:extLst>
          </p:cNvPr>
          <p:cNvPicPr>
            <a:picLocks noChangeAspect="1"/>
          </p:cNvPicPr>
          <p:nvPr/>
        </p:nvPicPr>
        <p:blipFill>
          <a:blip r:embed="rId3"/>
          <a:stretch>
            <a:fillRect/>
          </a:stretch>
        </p:blipFill>
        <p:spPr>
          <a:xfrm>
            <a:off x="1720527" y="881559"/>
            <a:ext cx="10784759" cy="8827773"/>
          </a:xfrm>
          <a:prstGeom prst="rect">
            <a:avLst/>
          </a:prstGeom>
        </p:spPr>
      </p:pic>
    </p:spTree>
    <p:extLst>
      <p:ext uri="{BB962C8B-B14F-4D97-AF65-F5344CB8AC3E}">
        <p14:creationId xmlns:p14="http://schemas.microsoft.com/office/powerpoint/2010/main" val="2948991003"/>
      </p:ext>
    </p:extLst>
  </p:cSld>
  <p:clrMapOvr>
    <a:masterClrMapping/>
  </p:clrMapOvr>
  <mc:AlternateContent xmlns:mc="http://schemas.openxmlformats.org/markup-compatibility/2006">
    <mc:Choice xmlns:p14="http://schemas.microsoft.com/office/powerpoint/2010/main" Requires="p14">
      <p:transition spd="slow" p14:dur="2000" advTm="25000"/>
    </mc:Choice>
    <mc:Fallback>
      <p:transition spd="slow" advTm="25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5627737-F3B9-4C63-8663-34760DB4BD51}"/>
              </a:ext>
            </a:extLst>
          </p:cNvPr>
          <p:cNvPicPr>
            <a:picLocks noChangeAspect="1"/>
          </p:cNvPicPr>
          <p:nvPr/>
        </p:nvPicPr>
        <p:blipFill>
          <a:blip r:embed="rId3"/>
          <a:stretch>
            <a:fillRect/>
          </a:stretch>
        </p:blipFill>
        <p:spPr>
          <a:xfrm>
            <a:off x="2126188" y="914399"/>
            <a:ext cx="10573812" cy="8976716"/>
          </a:xfrm>
          <a:prstGeom prst="rect">
            <a:avLst/>
          </a:prstGeom>
          <a:ln w="38100">
            <a:solidFill>
              <a:srgbClr val="001342"/>
            </a:solidFill>
          </a:ln>
        </p:spPr>
      </p:pic>
      <p:sp>
        <p:nvSpPr>
          <p:cNvPr id="6" name="object 7">
            <a:extLst>
              <a:ext uri="{FF2B5EF4-FFF2-40B4-BE49-F238E27FC236}">
                <a16:creationId xmlns:a16="http://schemas.microsoft.com/office/drawing/2014/main" id="{02A780E0-3353-471F-B52D-6E93F28CF234}"/>
              </a:ext>
            </a:extLst>
          </p:cNvPr>
          <p:cNvSpPr txBox="1">
            <a:spLocks noGrp="1"/>
          </p:cNvSpPr>
          <p:nvPr>
            <p:ph type="title"/>
          </p:nvPr>
        </p:nvSpPr>
        <p:spPr>
          <a:xfrm rot="16200000">
            <a:off x="-3104460" y="4326387"/>
            <a:ext cx="7974622" cy="1252253"/>
          </a:xfrm>
          <a:prstGeom prst="rect">
            <a:avLst/>
          </a:prstGeom>
        </p:spPr>
        <p:txBody>
          <a:bodyPr vert="horz" wrap="square" lIns="0" tIns="20942" rIns="0" bIns="0" numCol="1" rtlCol="0" anchor="t" anchorCtr="0" compatLnSpc="1">
            <a:prstTxWarp prst="textNoShape">
              <a:avLst/>
            </a:prstTxWarp>
            <a:spAutoFit/>
          </a:bodyPr>
          <a:lstStyle/>
          <a:p>
            <a:pPr marL="20942">
              <a:spcBef>
                <a:spcPts val="165"/>
              </a:spcBef>
            </a:pPr>
            <a:r>
              <a:rPr lang="en-US" sz="8000" spc="223" dirty="0">
                <a:solidFill>
                  <a:srgbClr val="001342"/>
                </a:solidFill>
                <a:latin typeface="Calibri" panose="020F0502020204030204" pitchFamily="34" charset="0"/>
                <a:cs typeface="Calibri" panose="020F0502020204030204" pitchFamily="34" charset="0"/>
              </a:rPr>
              <a:t>Project Tracking</a:t>
            </a:r>
            <a:endParaRPr sz="8000" dirty="0">
              <a:solidFill>
                <a:srgbClr val="001342"/>
              </a:solidFill>
              <a:latin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DCFC9CCF-EDF4-4C77-A797-D122CE844B54}"/>
              </a:ext>
            </a:extLst>
          </p:cNvPr>
          <p:cNvSpPr txBox="1"/>
          <p:nvPr/>
        </p:nvSpPr>
        <p:spPr>
          <a:xfrm>
            <a:off x="13106400" y="885736"/>
            <a:ext cx="6375400" cy="8248412"/>
          </a:xfrm>
          <a:prstGeom prst="rect">
            <a:avLst/>
          </a:prstGeom>
          <a:noFill/>
          <a:ln w="38100">
            <a:noFill/>
          </a:ln>
        </p:spPr>
        <p:style>
          <a:lnRef idx="2">
            <a:schemeClr val="dk1"/>
          </a:lnRef>
          <a:fillRef idx="1">
            <a:schemeClr val="lt1"/>
          </a:fillRef>
          <a:effectRef idx="0">
            <a:schemeClr val="dk1"/>
          </a:effectRef>
          <a:fontRef idx="minor">
            <a:schemeClr val="dk1"/>
          </a:fontRef>
        </p:style>
        <p:txBody>
          <a:bodyPr wrap="square">
            <a:spAutoFit/>
          </a:bodyPr>
          <a:lstStyle/>
          <a:p>
            <a:r>
              <a:rPr lang="en-US" sz="5400" b="1" dirty="0">
                <a:solidFill>
                  <a:srgbClr val="001342"/>
                </a:solidFill>
                <a:latin typeface="Calibri" panose="020F0502020204030204" pitchFamily="34" charset="0"/>
                <a:cs typeface="Calibri" panose="020F0502020204030204" pitchFamily="34" charset="0"/>
              </a:rPr>
              <a:t>Project Tracker Tool</a:t>
            </a:r>
          </a:p>
          <a:p>
            <a:endParaRPr lang="en-US" sz="4400" b="1" dirty="0">
              <a:solidFill>
                <a:srgbClr val="001342"/>
              </a:solidFill>
              <a:latin typeface="Calibri" panose="020F0502020204030204" pitchFamily="34" charset="0"/>
              <a:cs typeface="Calibri" panose="020F0502020204030204" pitchFamily="34" charset="0"/>
            </a:endParaRPr>
          </a:p>
          <a:p>
            <a:pPr marL="571500" indent="-571500">
              <a:buFont typeface="Wingdings" panose="05000000000000000000" pitchFamily="2" charset="2"/>
              <a:buChar char="ü"/>
            </a:pPr>
            <a:r>
              <a:rPr lang="en-US" sz="4800" dirty="0">
                <a:solidFill>
                  <a:srgbClr val="001342"/>
                </a:solidFill>
                <a:latin typeface="Calibri" panose="020F0502020204030204" pitchFamily="34" charset="0"/>
                <a:cs typeface="Calibri" panose="020F0502020204030204" pitchFamily="34" charset="0"/>
              </a:rPr>
              <a:t>All Climate &amp; Energy projects should be entered into the tracker as soon as they have been identified.</a:t>
            </a:r>
          </a:p>
          <a:p>
            <a:pPr marL="571500" indent="-571500">
              <a:buFont typeface="Wingdings" panose="05000000000000000000" pitchFamily="2" charset="2"/>
              <a:buChar char="ü"/>
            </a:pPr>
            <a:endParaRPr lang="en-US" sz="4800" dirty="0">
              <a:solidFill>
                <a:srgbClr val="001342"/>
              </a:solidFill>
              <a:latin typeface="Calibri" panose="020F0502020204030204" pitchFamily="34" charset="0"/>
              <a:cs typeface="Calibri" panose="020F0502020204030204" pitchFamily="34" charset="0"/>
            </a:endParaRPr>
          </a:p>
          <a:p>
            <a:pPr marL="571500" indent="-571500">
              <a:buFont typeface="Wingdings" panose="05000000000000000000" pitchFamily="2" charset="2"/>
              <a:buChar char="ü"/>
            </a:pPr>
            <a:r>
              <a:rPr lang="en-US" sz="4800" dirty="0">
                <a:solidFill>
                  <a:srgbClr val="001342"/>
                </a:solidFill>
                <a:latin typeface="Calibri" panose="020F0502020204030204" pitchFamily="34" charset="0"/>
                <a:cs typeface="Calibri" panose="020F0502020204030204" pitchFamily="34" charset="0"/>
              </a:rPr>
              <a:t>Tracked until project is completed. </a:t>
            </a:r>
          </a:p>
        </p:txBody>
      </p:sp>
    </p:spTree>
    <p:extLst>
      <p:ext uri="{BB962C8B-B14F-4D97-AF65-F5344CB8AC3E}">
        <p14:creationId xmlns:p14="http://schemas.microsoft.com/office/powerpoint/2010/main" val="3931711033"/>
      </p:ext>
    </p:extLst>
  </p:cSld>
  <p:clrMapOvr>
    <a:masterClrMapping/>
  </p:clrMapOvr>
  <mc:AlternateContent xmlns:mc="http://schemas.openxmlformats.org/markup-compatibility/2006">
    <mc:Choice xmlns:p14="http://schemas.microsoft.com/office/powerpoint/2010/main" Requires="p14">
      <p:transition spd="slow" p14:dur="2000" advTm="25000"/>
    </mc:Choice>
    <mc:Fallback>
      <p:transition spd="slow" advTm="25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Slide Number Placeholder 32"/>
          <p:cNvSpPr>
            <a:spLocks noGrp="1"/>
          </p:cNvSpPr>
          <p:nvPr>
            <p:ph type="sldNum" sz="quarter" idx="10"/>
          </p:nvPr>
        </p:nvSpPr>
        <p:spPr/>
        <p:txBody>
          <a:bodyPr/>
          <a:lstStyle/>
          <a:p>
            <a:pPr defTabSz="848163" eaLnBrk="0" hangingPunct="0">
              <a:defRPr/>
            </a:pPr>
            <a:fld id="{F09D335D-0FAF-4893-B07F-66BDBE98D326}" type="slidenum">
              <a:rPr lang="en-US">
                <a:solidFill>
                  <a:srgbClr val="000000"/>
                </a:solidFill>
                <a:latin typeface="Arial"/>
              </a:rPr>
              <a:pPr defTabSz="848163" eaLnBrk="0" hangingPunct="0">
                <a:defRPr/>
              </a:pPr>
              <a:t>27</a:t>
            </a:fld>
            <a:endParaRPr lang="en-US" dirty="0">
              <a:solidFill>
                <a:srgbClr val="000000"/>
              </a:solidFill>
              <a:latin typeface="Arial"/>
            </a:endParaRPr>
          </a:p>
        </p:txBody>
      </p:sp>
      <p:sp>
        <p:nvSpPr>
          <p:cNvPr id="5" name="Rectangle 4"/>
          <p:cNvSpPr/>
          <p:nvPr/>
        </p:nvSpPr>
        <p:spPr bwMode="auto">
          <a:xfrm>
            <a:off x="0" y="0"/>
            <a:ext cx="20104100" cy="11308556"/>
          </a:xfrm>
          <a:prstGeom prst="rect">
            <a:avLst/>
          </a:prstGeom>
          <a:solidFill>
            <a:srgbClr val="FFB91D"/>
          </a:solidFill>
          <a:ln w="9525" cap="flat" cmpd="sng" algn="ctr">
            <a:noFill/>
            <a:prstDash val="solid"/>
            <a:round/>
            <a:headEnd type="none" w="med" len="med"/>
            <a:tailEnd type="none" w="med" len="med"/>
          </a:ln>
          <a:effectLst/>
        </p:spPr>
        <p:txBody>
          <a:bodyPr/>
          <a:lstStyle/>
          <a:p>
            <a:pPr defTabSz="848163" eaLnBrk="0" hangingPunct="0">
              <a:defRPr/>
            </a:pPr>
            <a:endParaRPr lang="en-US" sz="2968" dirty="0">
              <a:solidFill>
                <a:srgbClr val="000000"/>
              </a:solidFill>
              <a:latin typeface="Times"/>
            </a:endParaRPr>
          </a:p>
        </p:txBody>
      </p:sp>
      <p:sp>
        <p:nvSpPr>
          <p:cNvPr id="6" name="TextBox 5"/>
          <p:cNvSpPr txBox="1"/>
          <p:nvPr/>
        </p:nvSpPr>
        <p:spPr>
          <a:xfrm>
            <a:off x="2547258" y="4378043"/>
            <a:ext cx="15728042" cy="1462708"/>
          </a:xfrm>
          <a:prstGeom prst="rect">
            <a:avLst/>
          </a:prstGeom>
          <a:noFill/>
          <a:effectLst/>
        </p:spPr>
        <p:txBody>
          <a:bodyPr wrap="square" rtlCol="0">
            <a:spAutoFit/>
          </a:bodyPr>
          <a:lstStyle/>
          <a:p>
            <a:pPr algn="ctr" defTabSz="848163" eaLnBrk="0" hangingPunct="0">
              <a:defRPr/>
            </a:pPr>
            <a:r>
              <a:rPr lang="en-US" sz="8905" b="1" dirty="0">
                <a:solidFill>
                  <a:srgbClr val="FFFFFF"/>
                </a:solidFill>
                <a:effectLst>
                  <a:outerShdw blurRad="50800" dist="38100" dir="5400000">
                    <a:srgbClr val="000000">
                      <a:alpha val="43000"/>
                    </a:srgbClr>
                  </a:outerShdw>
                </a:effectLst>
              </a:rPr>
              <a:t>What Can You Do to Help?</a:t>
            </a:r>
            <a:endParaRPr lang="en-US" sz="6596" b="1" dirty="0">
              <a:solidFill>
                <a:srgbClr val="000000">
                  <a:lumMod val="95000"/>
                  <a:lumOff val="5000"/>
                </a:srgbClr>
              </a:solidFill>
              <a:ea typeface="Tahoma" panose="020B0604030504040204" pitchFamily="34" charset="0"/>
              <a:cs typeface="Helvetica" panose="020B0604020202020204" pitchFamily="34" charset="0"/>
            </a:endParaRPr>
          </a:p>
        </p:txBody>
      </p:sp>
      <p:pic>
        <p:nvPicPr>
          <p:cNvPr id="7" name="Picture 6" descr="blk_parkerlogo hi res.jpg">
            <a:extLst>
              <a:ext uri="{FF2B5EF4-FFF2-40B4-BE49-F238E27FC236}">
                <a16:creationId xmlns:a16="http://schemas.microsoft.com/office/drawing/2014/main" id="{F535BF32-BA90-45B8-958D-D2BA0285D9A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32298" y="6933247"/>
            <a:ext cx="2439504" cy="915634"/>
          </a:xfrm>
          <a:prstGeom prst="rect">
            <a:avLst/>
          </a:prstGeom>
        </p:spPr>
      </p:pic>
    </p:spTree>
    <p:extLst>
      <p:ext uri="{BB962C8B-B14F-4D97-AF65-F5344CB8AC3E}">
        <p14:creationId xmlns:p14="http://schemas.microsoft.com/office/powerpoint/2010/main" val="34806047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2C0BD-CA82-43BD-A480-B976E20FF4A9}"/>
              </a:ext>
            </a:extLst>
          </p:cNvPr>
          <p:cNvSpPr>
            <a:spLocks noGrp="1"/>
          </p:cNvSpPr>
          <p:nvPr>
            <p:ph type="title"/>
          </p:nvPr>
        </p:nvSpPr>
        <p:spPr/>
        <p:txBody>
          <a:bodyPr/>
          <a:lstStyle/>
          <a:p>
            <a:r>
              <a:rPr lang="en-US" sz="6000" dirty="0"/>
              <a:t>Join a Climate HPT </a:t>
            </a:r>
          </a:p>
        </p:txBody>
      </p:sp>
      <p:pic>
        <p:nvPicPr>
          <p:cNvPr id="7" name="Picture 6">
            <a:extLst>
              <a:ext uri="{FF2B5EF4-FFF2-40B4-BE49-F238E27FC236}">
                <a16:creationId xmlns:a16="http://schemas.microsoft.com/office/drawing/2014/main" id="{9B332939-7C03-4CFD-BDE8-12478E640F50}"/>
              </a:ext>
            </a:extLst>
          </p:cNvPr>
          <p:cNvPicPr>
            <a:picLocks noChangeAspect="1"/>
          </p:cNvPicPr>
          <p:nvPr/>
        </p:nvPicPr>
        <p:blipFill>
          <a:blip r:embed="rId3"/>
          <a:stretch>
            <a:fillRect/>
          </a:stretch>
        </p:blipFill>
        <p:spPr>
          <a:xfrm>
            <a:off x="3153230" y="1665817"/>
            <a:ext cx="13730513" cy="9153675"/>
          </a:xfrm>
          <a:prstGeom prst="rect">
            <a:avLst/>
          </a:prstGeom>
        </p:spPr>
      </p:pic>
    </p:spTree>
    <p:extLst>
      <p:ext uri="{BB962C8B-B14F-4D97-AF65-F5344CB8AC3E}">
        <p14:creationId xmlns:p14="http://schemas.microsoft.com/office/powerpoint/2010/main" val="7839148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95296785-921E-41BD-9B86-F687CA9F5874}"/>
              </a:ext>
            </a:extLst>
          </p:cNvPr>
          <p:cNvPicPr>
            <a:picLocks noChangeAspect="1"/>
          </p:cNvPicPr>
          <p:nvPr/>
        </p:nvPicPr>
        <p:blipFill>
          <a:blip r:embed="rId3"/>
          <a:stretch>
            <a:fillRect/>
          </a:stretch>
        </p:blipFill>
        <p:spPr>
          <a:xfrm>
            <a:off x="9376454" y="2097768"/>
            <a:ext cx="3571875" cy="4762500"/>
          </a:xfrm>
          <a:prstGeom prst="rect">
            <a:avLst/>
          </a:prstGeom>
        </p:spPr>
      </p:pic>
      <p:sp>
        <p:nvSpPr>
          <p:cNvPr id="2" name="Title 1">
            <a:extLst>
              <a:ext uri="{FF2B5EF4-FFF2-40B4-BE49-F238E27FC236}">
                <a16:creationId xmlns:a16="http://schemas.microsoft.com/office/drawing/2014/main" id="{BAC2CE74-CA1C-4930-BE61-D93170ABC058}"/>
              </a:ext>
            </a:extLst>
          </p:cNvPr>
          <p:cNvSpPr>
            <a:spLocks noGrp="1"/>
          </p:cNvSpPr>
          <p:nvPr>
            <p:ph type="title"/>
          </p:nvPr>
        </p:nvSpPr>
        <p:spPr/>
        <p:txBody>
          <a:bodyPr/>
          <a:lstStyle/>
          <a:p>
            <a:r>
              <a:rPr lang="en-US" dirty="0"/>
              <a:t>Turn Out the Lights</a:t>
            </a:r>
          </a:p>
        </p:txBody>
      </p:sp>
      <p:pic>
        <p:nvPicPr>
          <p:cNvPr id="9" name="Picture 8">
            <a:extLst>
              <a:ext uri="{FF2B5EF4-FFF2-40B4-BE49-F238E27FC236}">
                <a16:creationId xmlns:a16="http://schemas.microsoft.com/office/drawing/2014/main" id="{994F76DF-78A2-49B0-BA02-D49001EBCC8F}"/>
              </a:ext>
            </a:extLst>
          </p:cNvPr>
          <p:cNvPicPr>
            <a:picLocks noChangeAspect="1"/>
          </p:cNvPicPr>
          <p:nvPr/>
        </p:nvPicPr>
        <p:blipFill>
          <a:blip r:embed="rId4"/>
          <a:stretch>
            <a:fillRect/>
          </a:stretch>
        </p:blipFill>
        <p:spPr>
          <a:xfrm>
            <a:off x="12866915" y="658897"/>
            <a:ext cx="5175250" cy="4948833"/>
          </a:xfrm>
          <a:prstGeom prst="rect">
            <a:avLst/>
          </a:prstGeom>
        </p:spPr>
      </p:pic>
      <p:pic>
        <p:nvPicPr>
          <p:cNvPr id="8" name="Picture 7">
            <a:extLst>
              <a:ext uri="{FF2B5EF4-FFF2-40B4-BE49-F238E27FC236}">
                <a16:creationId xmlns:a16="http://schemas.microsoft.com/office/drawing/2014/main" id="{413398C1-320F-43C0-8AA5-05A5FCA69354}"/>
              </a:ext>
            </a:extLst>
          </p:cNvPr>
          <p:cNvPicPr>
            <a:picLocks noChangeAspect="1"/>
          </p:cNvPicPr>
          <p:nvPr/>
        </p:nvPicPr>
        <p:blipFill>
          <a:blip r:embed="rId5"/>
          <a:stretch>
            <a:fillRect/>
          </a:stretch>
        </p:blipFill>
        <p:spPr>
          <a:xfrm>
            <a:off x="12580452" y="5257799"/>
            <a:ext cx="6262716" cy="4477842"/>
          </a:xfrm>
          <a:prstGeom prst="rect">
            <a:avLst/>
          </a:prstGeom>
        </p:spPr>
      </p:pic>
      <p:pic>
        <p:nvPicPr>
          <p:cNvPr id="6" name="Picture 5">
            <a:extLst>
              <a:ext uri="{FF2B5EF4-FFF2-40B4-BE49-F238E27FC236}">
                <a16:creationId xmlns:a16="http://schemas.microsoft.com/office/drawing/2014/main" id="{9D48F7D6-AF85-4A3E-9AFD-9B9BD1710684}"/>
              </a:ext>
            </a:extLst>
          </p:cNvPr>
          <p:cNvPicPr>
            <a:picLocks noChangeAspect="1"/>
          </p:cNvPicPr>
          <p:nvPr/>
        </p:nvPicPr>
        <p:blipFill>
          <a:blip r:embed="rId6"/>
          <a:stretch>
            <a:fillRect/>
          </a:stretch>
        </p:blipFill>
        <p:spPr>
          <a:xfrm>
            <a:off x="816427" y="3678913"/>
            <a:ext cx="8294916" cy="5529944"/>
          </a:xfrm>
          <a:prstGeom prst="rect">
            <a:avLst/>
          </a:prstGeom>
          <a:ln w="38100">
            <a:solidFill>
              <a:schemeClr val="tx1"/>
            </a:solidFill>
          </a:ln>
        </p:spPr>
      </p:pic>
    </p:spTree>
    <p:extLst>
      <p:ext uri="{BB962C8B-B14F-4D97-AF65-F5344CB8AC3E}">
        <p14:creationId xmlns:p14="http://schemas.microsoft.com/office/powerpoint/2010/main" val="26087879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C2CE74-CA1C-4930-BE61-D93170ABC058}"/>
              </a:ext>
            </a:extLst>
          </p:cNvPr>
          <p:cNvSpPr>
            <a:spLocks noGrp="1"/>
          </p:cNvSpPr>
          <p:nvPr>
            <p:ph type="title"/>
          </p:nvPr>
        </p:nvSpPr>
        <p:spPr/>
        <p:txBody>
          <a:bodyPr/>
          <a:lstStyle/>
          <a:p>
            <a:r>
              <a:rPr lang="en-US" sz="6000" dirty="0"/>
              <a:t>Switch OFF Equipment When Not in Use</a:t>
            </a:r>
          </a:p>
        </p:txBody>
      </p:sp>
      <p:pic>
        <p:nvPicPr>
          <p:cNvPr id="6" name="Picture 5">
            <a:extLst>
              <a:ext uri="{FF2B5EF4-FFF2-40B4-BE49-F238E27FC236}">
                <a16:creationId xmlns:a16="http://schemas.microsoft.com/office/drawing/2014/main" id="{631C39B0-8F21-4C8E-833A-C8C56BC03584}"/>
              </a:ext>
            </a:extLst>
          </p:cNvPr>
          <p:cNvPicPr>
            <a:picLocks noChangeAspect="1"/>
          </p:cNvPicPr>
          <p:nvPr/>
        </p:nvPicPr>
        <p:blipFill>
          <a:blip r:embed="rId3"/>
          <a:stretch>
            <a:fillRect/>
          </a:stretch>
        </p:blipFill>
        <p:spPr>
          <a:xfrm>
            <a:off x="1550920" y="2614291"/>
            <a:ext cx="5534025" cy="6810375"/>
          </a:xfrm>
          <a:prstGeom prst="rect">
            <a:avLst/>
          </a:prstGeom>
        </p:spPr>
      </p:pic>
      <p:sp>
        <p:nvSpPr>
          <p:cNvPr id="7" name="AutoShape 4" descr="On Off Water Proof Push Button Switch 10a 250v 380v Waterproof Pushbutton  For Cutting Machine Bench Drill Switch Plastic Motor - Switches - AliExpress">
            <a:extLst>
              <a:ext uri="{FF2B5EF4-FFF2-40B4-BE49-F238E27FC236}">
                <a16:creationId xmlns:a16="http://schemas.microsoft.com/office/drawing/2014/main" id="{FE22495D-A941-4066-BE8F-0F6215A6128E}"/>
              </a:ext>
            </a:extLst>
          </p:cNvPr>
          <p:cNvSpPr>
            <a:spLocks noChangeAspect="1" noChangeArrowheads="1"/>
          </p:cNvSpPr>
          <p:nvPr/>
        </p:nvSpPr>
        <p:spPr bwMode="auto">
          <a:xfrm>
            <a:off x="9899650" y="55022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10" name="Picture 9">
            <a:extLst>
              <a:ext uri="{FF2B5EF4-FFF2-40B4-BE49-F238E27FC236}">
                <a16:creationId xmlns:a16="http://schemas.microsoft.com/office/drawing/2014/main" id="{6B9805FE-BB19-4543-942C-4ABDEC623004}"/>
              </a:ext>
            </a:extLst>
          </p:cNvPr>
          <p:cNvPicPr>
            <a:picLocks noChangeAspect="1"/>
          </p:cNvPicPr>
          <p:nvPr/>
        </p:nvPicPr>
        <p:blipFill>
          <a:blip r:embed="rId4"/>
          <a:stretch>
            <a:fillRect/>
          </a:stretch>
        </p:blipFill>
        <p:spPr>
          <a:xfrm>
            <a:off x="6958361" y="2029482"/>
            <a:ext cx="12667786" cy="7356553"/>
          </a:xfrm>
          <a:prstGeom prst="rect">
            <a:avLst/>
          </a:prstGeom>
        </p:spPr>
      </p:pic>
    </p:spTree>
    <p:extLst>
      <p:ext uri="{BB962C8B-B14F-4D97-AF65-F5344CB8AC3E}">
        <p14:creationId xmlns:p14="http://schemas.microsoft.com/office/powerpoint/2010/main" val="13135342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C2CE74-CA1C-4930-BE61-D93170ABC058}"/>
              </a:ext>
            </a:extLst>
          </p:cNvPr>
          <p:cNvSpPr>
            <a:spLocks noGrp="1"/>
          </p:cNvSpPr>
          <p:nvPr>
            <p:ph type="title"/>
          </p:nvPr>
        </p:nvSpPr>
        <p:spPr/>
        <p:txBody>
          <a:bodyPr/>
          <a:lstStyle/>
          <a:p>
            <a:r>
              <a:rPr lang="en-US" sz="6000" dirty="0"/>
              <a:t>Report Compressor Air Leaks to Maintenance</a:t>
            </a:r>
          </a:p>
        </p:txBody>
      </p:sp>
      <p:sp>
        <p:nvSpPr>
          <p:cNvPr id="7" name="AutoShape 4" descr="On Off Water Proof Push Button Switch 10a 250v 380v Waterproof Pushbutton  For Cutting Machine Bench Drill Switch Plastic Motor - Switches - AliExpress">
            <a:extLst>
              <a:ext uri="{FF2B5EF4-FFF2-40B4-BE49-F238E27FC236}">
                <a16:creationId xmlns:a16="http://schemas.microsoft.com/office/drawing/2014/main" id="{FE22495D-A941-4066-BE8F-0F6215A6128E}"/>
              </a:ext>
            </a:extLst>
          </p:cNvPr>
          <p:cNvSpPr>
            <a:spLocks noChangeAspect="1" noChangeArrowheads="1"/>
          </p:cNvSpPr>
          <p:nvPr/>
        </p:nvSpPr>
        <p:spPr bwMode="auto">
          <a:xfrm>
            <a:off x="9899650" y="55022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5" name="Picture 4">
            <a:extLst>
              <a:ext uri="{FF2B5EF4-FFF2-40B4-BE49-F238E27FC236}">
                <a16:creationId xmlns:a16="http://schemas.microsoft.com/office/drawing/2014/main" id="{6602D313-4261-4FD8-9EFB-BF131DF5060E}"/>
              </a:ext>
            </a:extLst>
          </p:cNvPr>
          <p:cNvPicPr>
            <a:picLocks noChangeAspect="1"/>
          </p:cNvPicPr>
          <p:nvPr/>
        </p:nvPicPr>
        <p:blipFill>
          <a:blip r:embed="rId3"/>
          <a:stretch>
            <a:fillRect/>
          </a:stretch>
        </p:blipFill>
        <p:spPr>
          <a:xfrm>
            <a:off x="3069773" y="2470621"/>
            <a:ext cx="13520056" cy="7484316"/>
          </a:xfrm>
          <a:prstGeom prst="rect">
            <a:avLst/>
          </a:prstGeom>
          <a:ln w="38100">
            <a:solidFill>
              <a:srgbClr val="001342"/>
            </a:solidFill>
          </a:ln>
        </p:spPr>
      </p:pic>
    </p:spTree>
    <p:extLst>
      <p:ext uri="{BB962C8B-B14F-4D97-AF65-F5344CB8AC3E}">
        <p14:creationId xmlns:p14="http://schemas.microsoft.com/office/powerpoint/2010/main" val="8578823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C2CE74-CA1C-4930-BE61-D93170ABC058}"/>
              </a:ext>
            </a:extLst>
          </p:cNvPr>
          <p:cNvSpPr>
            <a:spLocks noGrp="1"/>
          </p:cNvSpPr>
          <p:nvPr>
            <p:ph type="title"/>
          </p:nvPr>
        </p:nvSpPr>
        <p:spPr/>
        <p:txBody>
          <a:bodyPr/>
          <a:lstStyle/>
          <a:p>
            <a:r>
              <a:rPr lang="en-US" sz="6000" dirty="0"/>
              <a:t>Choose Laptops Over Desktops</a:t>
            </a:r>
          </a:p>
        </p:txBody>
      </p:sp>
      <p:pic>
        <p:nvPicPr>
          <p:cNvPr id="5" name="Picture 4">
            <a:extLst>
              <a:ext uri="{FF2B5EF4-FFF2-40B4-BE49-F238E27FC236}">
                <a16:creationId xmlns:a16="http://schemas.microsoft.com/office/drawing/2014/main" id="{361A224C-FA80-4BEC-8A32-40904E7E82EC}"/>
              </a:ext>
            </a:extLst>
          </p:cNvPr>
          <p:cNvPicPr>
            <a:picLocks noChangeAspect="1"/>
          </p:cNvPicPr>
          <p:nvPr/>
        </p:nvPicPr>
        <p:blipFill>
          <a:blip r:embed="rId3"/>
          <a:stretch>
            <a:fillRect/>
          </a:stretch>
        </p:blipFill>
        <p:spPr>
          <a:xfrm>
            <a:off x="10160906" y="3803650"/>
            <a:ext cx="7620000" cy="5905500"/>
          </a:xfrm>
          <a:prstGeom prst="rect">
            <a:avLst/>
          </a:prstGeom>
        </p:spPr>
      </p:pic>
      <p:pic>
        <p:nvPicPr>
          <p:cNvPr id="7" name="Picture 6">
            <a:extLst>
              <a:ext uri="{FF2B5EF4-FFF2-40B4-BE49-F238E27FC236}">
                <a16:creationId xmlns:a16="http://schemas.microsoft.com/office/drawing/2014/main" id="{0C186177-4DAA-4C77-853C-93A53830A023}"/>
              </a:ext>
            </a:extLst>
          </p:cNvPr>
          <p:cNvPicPr>
            <a:picLocks noChangeAspect="1"/>
          </p:cNvPicPr>
          <p:nvPr/>
        </p:nvPicPr>
        <p:blipFill>
          <a:blip r:embed="rId4"/>
          <a:stretch>
            <a:fillRect/>
          </a:stretch>
        </p:blipFill>
        <p:spPr>
          <a:xfrm>
            <a:off x="1703386" y="3711576"/>
            <a:ext cx="6754814" cy="4796318"/>
          </a:xfrm>
          <a:prstGeom prst="rect">
            <a:avLst/>
          </a:prstGeom>
        </p:spPr>
      </p:pic>
      <p:sp>
        <p:nvSpPr>
          <p:cNvPr id="11" name="&quot;Not Allowed&quot; Symbol 10">
            <a:extLst>
              <a:ext uri="{FF2B5EF4-FFF2-40B4-BE49-F238E27FC236}">
                <a16:creationId xmlns:a16="http://schemas.microsoft.com/office/drawing/2014/main" id="{3FF6BE6D-E958-4258-A23D-8FBAE72A8724}"/>
              </a:ext>
            </a:extLst>
          </p:cNvPr>
          <p:cNvSpPr/>
          <p:nvPr/>
        </p:nvSpPr>
        <p:spPr bwMode="auto">
          <a:xfrm>
            <a:off x="9274629" y="2253343"/>
            <a:ext cx="9046028" cy="7609114"/>
          </a:xfrm>
          <a:prstGeom prst="noSmoking">
            <a:avLst/>
          </a:prstGeom>
          <a:solidFill>
            <a:srgbClr val="FF0000">
              <a:alpha val="44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pitchFamily="-16" charset="0"/>
            </a:endParaRPr>
          </a:p>
        </p:txBody>
      </p:sp>
    </p:spTree>
    <p:extLst>
      <p:ext uri="{BB962C8B-B14F-4D97-AF65-F5344CB8AC3E}">
        <p14:creationId xmlns:p14="http://schemas.microsoft.com/office/powerpoint/2010/main" val="24940333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C2CE74-CA1C-4930-BE61-D93170ABC058}"/>
              </a:ext>
            </a:extLst>
          </p:cNvPr>
          <p:cNvSpPr>
            <a:spLocks noGrp="1"/>
          </p:cNvSpPr>
          <p:nvPr>
            <p:ph type="title"/>
          </p:nvPr>
        </p:nvSpPr>
        <p:spPr/>
        <p:txBody>
          <a:bodyPr/>
          <a:lstStyle/>
          <a:p>
            <a:r>
              <a:rPr lang="en-US" sz="6000" dirty="0"/>
              <a:t>Use Hibernation Mode on all Computers</a:t>
            </a:r>
          </a:p>
        </p:txBody>
      </p:sp>
      <p:pic>
        <p:nvPicPr>
          <p:cNvPr id="3" name="Picture 2">
            <a:extLst>
              <a:ext uri="{FF2B5EF4-FFF2-40B4-BE49-F238E27FC236}">
                <a16:creationId xmlns:a16="http://schemas.microsoft.com/office/drawing/2014/main" id="{BF92B4A9-AC96-47AB-93D7-E6391B5C6F63}"/>
              </a:ext>
            </a:extLst>
          </p:cNvPr>
          <p:cNvPicPr>
            <a:picLocks noChangeAspect="1"/>
          </p:cNvPicPr>
          <p:nvPr/>
        </p:nvPicPr>
        <p:blipFill>
          <a:blip r:embed="rId3"/>
          <a:stretch>
            <a:fillRect/>
          </a:stretch>
        </p:blipFill>
        <p:spPr>
          <a:xfrm>
            <a:off x="4572000" y="1867807"/>
            <a:ext cx="8370207" cy="7840094"/>
          </a:xfrm>
          <a:prstGeom prst="rect">
            <a:avLst/>
          </a:prstGeom>
        </p:spPr>
      </p:pic>
    </p:spTree>
    <p:extLst>
      <p:ext uri="{BB962C8B-B14F-4D97-AF65-F5344CB8AC3E}">
        <p14:creationId xmlns:p14="http://schemas.microsoft.com/office/powerpoint/2010/main" val="22926892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6CDB826A-982C-4BD5-A5D6-B2EF190FCFDF}"/>
              </a:ext>
            </a:extLst>
          </p:cNvPr>
          <p:cNvPicPr>
            <a:picLocks noChangeAspect="1"/>
          </p:cNvPicPr>
          <p:nvPr/>
        </p:nvPicPr>
        <p:blipFill>
          <a:blip r:embed="rId3"/>
          <a:stretch>
            <a:fillRect/>
          </a:stretch>
        </p:blipFill>
        <p:spPr>
          <a:xfrm>
            <a:off x="5029200" y="326571"/>
            <a:ext cx="9367611" cy="10286368"/>
          </a:xfrm>
          <a:prstGeom prst="rect">
            <a:avLst/>
          </a:prstGeom>
        </p:spPr>
      </p:pic>
      <p:sp>
        <p:nvSpPr>
          <p:cNvPr id="2" name="Title 1">
            <a:extLst>
              <a:ext uri="{FF2B5EF4-FFF2-40B4-BE49-F238E27FC236}">
                <a16:creationId xmlns:a16="http://schemas.microsoft.com/office/drawing/2014/main" id="{BAC2CE74-CA1C-4930-BE61-D93170ABC058}"/>
              </a:ext>
            </a:extLst>
          </p:cNvPr>
          <p:cNvSpPr>
            <a:spLocks noGrp="1"/>
          </p:cNvSpPr>
          <p:nvPr>
            <p:ph type="title"/>
          </p:nvPr>
        </p:nvSpPr>
        <p:spPr/>
        <p:txBody>
          <a:bodyPr/>
          <a:lstStyle/>
          <a:p>
            <a:r>
              <a:rPr lang="en-US" sz="6000" dirty="0"/>
              <a:t>Print Only When Necessary</a:t>
            </a:r>
          </a:p>
        </p:txBody>
      </p:sp>
      <p:sp>
        <p:nvSpPr>
          <p:cNvPr id="7" name="AutoShape 4" descr="On Off Water Proof Push Button Switch 10a 250v 380v Waterproof Pushbutton  For Cutting Machine Bench Drill Switch Plastic Motor - Switches - AliExpress">
            <a:extLst>
              <a:ext uri="{FF2B5EF4-FFF2-40B4-BE49-F238E27FC236}">
                <a16:creationId xmlns:a16="http://schemas.microsoft.com/office/drawing/2014/main" id="{FE22495D-A941-4066-BE8F-0F6215A6128E}"/>
              </a:ext>
            </a:extLst>
          </p:cNvPr>
          <p:cNvSpPr>
            <a:spLocks noChangeAspect="1" noChangeArrowheads="1"/>
          </p:cNvSpPr>
          <p:nvPr/>
        </p:nvSpPr>
        <p:spPr bwMode="auto">
          <a:xfrm>
            <a:off x="9899650" y="55022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42186579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BB34BF5-CBDA-4193-A6B8-963B9F444554}"/>
              </a:ext>
            </a:extLst>
          </p:cNvPr>
          <p:cNvPicPr>
            <a:picLocks noChangeAspect="1"/>
          </p:cNvPicPr>
          <p:nvPr/>
        </p:nvPicPr>
        <p:blipFill>
          <a:blip r:embed="rId3"/>
          <a:stretch>
            <a:fillRect/>
          </a:stretch>
        </p:blipFill>
        <p:spPr>
          <a:xfrm>
            <a:off x="4723492" y="270783"/>
            <a:ext cx="10364107" cy="10364107"/>
          </a:xfrm>
          <a:prstGeom prst="rect">
            <a:avLst/>
          </a:prstGeom>
        </p:spPr>
      </p:pic>
      <p:sp>
        <p:nvSpPr>
          <p:cNvPr id="2" name="Title 1">
            <a:extLst>
              <a:ext uri="{FF2B5EF4-FFF2-40B4-BE49-F238E27FC236}">
                <a16:creationId xmlns:a16="http://schemas.microsoft.com/office/drawing/2014/main" id="{BAC2CE74-CA1C-4930-BE61-D93170ABC058}"/>
              </a:ext>
            </a:extLst>
          </p:cNvPr>
          <p:cNvSpPr>
            <a:spLocks noGrp="1"/>
          </p:cNvSpPr>
          <p:nvPr>
            <p:ph type="title"/>
          </p:nvPr>
        </p:nvSpPr>
        <p:spPr/>
        <p:txBody>
          <a:bodyPr/>
          <a:lstStyle/>
          <a:p>
            <a:r>
              <a:rPr lang="en-US" sz="6000" dirty="0"/>
              <a:t>Control your Heating and Cooling</a:t>
            </a:r>
          </a:p>
        </p:txBody>
      </p:sp>
      <p:sp>
        <p:nvSpPr>
          <p:cNvPr id="7" name="AutoShape 4" descr="On Off Water Proof Push Button Switch 10a 250v 380v Waterproof Pushbutton  For Cutting Machine Bench Drill Switch Plastic Motor - Switches - AliExpress">
            <a:extLst>
              <a:ext uri="{FF2B5EF4-FFF2-40B4-BE49-F238E27FC236}">
                <a16:creationId xmlns:a16="http://schemas.microsoft.com/office/drawing/2014/main" id="{FE22495D-A941-4066-BE8F-0F6215A6128E}"/>
              </a:ext>
            </a:extLst>
          </p:cNvPr>
          <p:cNvSpPr>
            <a:spLocks noChangeAspect="1" noChangeArrowheads="1"/>
          </p:cNvSpPr>
          <p:nvPr/>
        </p:nvSpPr>
        <p:spPr bwMode="auto">
          <a:xfrm>
            <a:off x="9899650" y="55022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8221299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Slide Number Placeholder 32"/>
          <p:cNvSpPr>
            <a:spLocks noGrp="1"/>
          </p:cNvSpPr>
          <p:nvPr>
            <p:ph type="sldNum" sz="quarter" idx="10"/>
          </p:nvPr>
        </p:nvSpPr>
        <p:spPr/>
        <p:txBody>
          <a:bodyPr/>
          <a:lstStyle/>
          <a:p>
            <a:pPr defTabSz="848163" eaLnBrk="0" hangingPunct="0">
              <a:defRPr/>
            </a:pPr>
            <a:fld id="{F09D335D-0FAF-4893-B07F-66BDBE98D326}" type="slidenum">
              <a:rPr lang="en-US">
                <a:solidFill>
                  <a:srgbClr val="000000"/>
                </a:solidFill>
                <a:latin typeface="Arial"/>
              </a:rPr>
              <a:pPr defTabSz="848163" eaLnBrk="0" hangingPunct="0">
                <a:defRPr/>
              </a:pPr>
              <a:t>36</a:t>
            </a:fld>
            <a:endParaRPr lang="en-US" dirty="0">
              <a:solidFill>
                <a:srgbClr val="000000"/>
              </a:solidFill>
              <a:latin typeface="Arial"/>
            </a:endParaRPr>
          </a:p>
        </p:txBody>
      </p:sp>
      <p:sp>
        <p:nvSpPr>
          <p:cNvPr id="5" name="Rectangle 4"/>
          <p:cNvSpPr/>
          <p:nvPr/>
        </p:nvSpPr>
        <p:spPr bwMode="auto">
          <a:xfrm>
            <a:off x="0" y="397"/>
            <a:ext cx="20104100" cy="11308556"/>
          </a:xfrm>
          <a:prstGeom prst="rect">
            <a:avLst/>
          </a:prstGeom>
          <a:solidFill>
            <a:srgbClr val="FBB12D"/>
          </a:solidFill>
          <a:ln w="9525" cap="flat" cmpd="sng" algn="ctr">
            <a:noFill/>
            <a:prstDash val="solid"/>
            <a:round/>
            <a:headEnd type="none" w="med" len="med"/>
            <a:tailEnd type="none" w="med" len="med"/>
          </a:ln>
          <a:effectLst/>
        </p:spPr>
        <p:txBody>
          <a:bodyPr/>
          <a:lstStyle/>
          <a:p>
            <a:pPr defTabSz="848163" eaLnBrk="0" hangingPunct="0">
              <a:defRPr/>
            </a:pPr>
            <a:endParaRPr lang="en-US" sz="2968" dirty="0">
              <a:solidFill>
                <a:srgbClr val="000000"/>
              </a:solidFill>
              <a:latin typeface="Times"/>
            </a:endParaRPr>
          </a:p>
        </p:txBody>
      </p:sp>
      <p:sp>
        <p:nvSpPr>
          <p:cNvPr id="6" name="TextBox 5"/>
          <p:cNvSpPr txBox="1"/>
          <p:nvPr/>
        </p:nvSpPr>
        <p:spPr>
          <a:xfrm>
            <a:off x="5968819" y="4792896"/>
            <a:ext cx="8481417" cy="1310359"/>
          </a:xfrm>
          <a:prstGeom prst="rect">
            <a:avLst/>
          </a:prstGeom>
          <a:noFill/>
          <a:effectLst/>
        </p:spPr>
        <p:txBody>
          <a:bodyPr wrap="square" rtlCol="0">
            <a:spAutoFit/>
          </a:bodyPr>
          <a:lstStyle/>
          <a:p>
            <a:pPr algn="ctr" defTabSz="848163" eaLnBrk="0" hangingPunct="0">
              <a:defRPr/>
            </a:pPr>
            <a:r>
              <a:rPr lang="en-US" sz="2597" b="1" dirty="0">
                <a:solidFill>
                  <a:srgbClr val="FFFFFF"/>
                </a:solidFill>
                <a:effectLst>
                  <a:outerShdw blurRad="50800" dist="38100" dir="5400000">
                    <a:srgbClr val="000000">
                      <a:alpha val="43000"/>
                    </a:srgbClr>
                  </a:outerShdw>
                </a:effectLst>
                <a:latin typeface="Times" pitchFamily="18" charset="0"/>
              </a:rPr>
              <a:t> </a:t>
            </a:r>
            <a:r>
              <a:rPr lang="en-US" sz="7915" b="1" dirty="0">
                <a:solidFill>
                  <a:schemeClr val="bg1"/>
                </a:solidFill>
                <a:latin typeface="Arial"/>
                <a:ea typeface="Tahoma" panose="020B0604030504040204" pitchFamily="34" charset="0"/>
                <a:cs typeface="Helvetica" panose="020B0604020202020204" pitchFamily="34" charset="0"/>
              </a:rPr>
              <a:t>End</a:t>
            </a:r>
          </a:p>
        </p:txBody>
      </p:sp>
      <p:pic>
        <p:nvPicPr>
          <p:cNvPr id="8" name="Picture 7" descr="blk_parkerlogo hi res.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56045" y="2965176"/>
            <a:ext cx="2249765" cy="844418"/>
          </a:xfrm>
          <a:prstGeom prst="rect">
            <a:avLst/>
          </a:prstGeom>
        </p:spPr>
      </p:pic>
    </p:spTree>
    <p:extLst>
      <p:ext uri="{BB962C8B-B14F-4D97-AF65-F5344CB8AC3E}">
        <p14:creationId xmlns:p14="http://schemas.microsoft.com/office/powerpoint/2010/main" val="83543853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L_TAG" val="&lt;presentationLibrarian&gt;&lt;library environment='n14' shortName='se'/&gt;&lt;file id='1424' lastModDate='2021-05-07T08:12:30'/&gt;&lt;slide id='111211' lastModDate='2021-05-07T08:12:30'/&gt;&lt;/presentationLibrarian&gt;"/>
</p:tagLst>
</file>

<file path=ppt/theme/theme1.xml><?xml version="1.0" encoding="utf-8"?>
<a:theme xmlns:a="http://schemas.openxmlformats.org/drawingml/2006/main" name="Parker-wide">
  <a:themeElements>
    <a:clrScheme name="Parker 2">
      <a:dk1>
        <a:srgbClr val="000000"/>
      </a:dk1>
      <a:lt1>
        <a:srgbClr val="FFFFFF"/>
      </a:lt1>
      <a:dk2>
        <a:srgbClr val="001342"/>
      </a:dk2>
      <a:lt2>
        <a:srgbClr val="6A6055"/>
      </a:lt2>
      <a:accent1>
        <a:srgbClr val="FFB91D"/>
      </a:accent1>
      <a:accent2>
        <a:srgbClr val="BFCCDD"/>
      </a:accent2>
      <a:accent3>
        <a:srgbClr val="FF7A00"/>
      </a:accent3>
      <a:accent4>
        <a:srgbClr val="A5A095"/>
      </a:accent4>
      <a:accent5>
        <a:srgbClr val="0076CC"/>
      </a:accent5>
      <a:accent6>
        <a:srgbClr val="00AAAC"/>
      </a:accent6>
      <a:hlink>
        <a:srgbClr val="0076CC"/>
      </a:hlink>
      <a:folHlink>
        <a:srgbClr val="00707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pitchFamily="-1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pitchFamily="-16" charset="0"/>
          </a:defRPr>
        </a:defPPr>
      </a:lstStyle>
    </a:lnDef>
  </a:objectDefaults>
  <a:extraClrSchemeLst>
    <a:extraClrScheme>
      <a:clrScheme name="Default Design 1">
        <a:dk1>
          <a:srgbClr val="000000"/>
        </a:dk1>
        <a:lt1>
          <a:srgbClr val="FFFFFF"/>
        </a:lt1>
        <a:dk2>
          <a:srgbClr val="070C3C"/>
        </a:dk2>
        <a:lt2>
          <a:srgbClr val="999999"/>
        </a:lt2>
        <a:accent1>
          <a:srgbClr val="8C7B70"/>
        </a:accent1>
        <a:accent2>
          <a:srgbClr val="00A3F0"/>
        </a:accent2>
        <a:accent3>
          <a:srgbClr val="FFFFFF"/>
        </a:accent3>
        <a:accent4>
          <a:srgbClr val="000000"/>
        </a:accent4>
        <a:accent5>
          <a:srgbClr val="C5BFBB"/>
        </a:accent5>
        <a:accent6>
          <a:srgbClr val="0093D9"/>
        </a:accent6>
        <a:hlink>
          <a:srgbClr val="FF660F"/>
        </a:hlink>
        <a:folHlink>
          <a:srgbClr val="00707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arker-wide" id="{40A301F2-0496-4BC1-A2CB-C34D1B435B6D}" vid="{C391AA03-C4C7-4241-9DB2-5FEE5DF34376}"/>
    </a:ext>
  </a:extLst>
</a:theme>
</file>

<file path=ppt/theme/theme2.xml><?xml version="1.0" encoding="utf-8"?>
<a:theme xmlns:a="http://schemas.openxmlformats.org/drawingml/2006/main" name="1_Parker">
  <a:themeElements>
    <a:clrScheme name="Parker">
      <a:dk1>
        <a:srgbClr val="000000"/>
      </a:dk1>
      <a:lt1>
        <a:srgbClr val="FFFFFF"/>
      </a:lt1>
      <a:dk2>
        <a:srgbClr val="001342"/>
      </a:dk2>
      <a:lt2>
        <a:srgbClr val="6A6055"/>
      </a:lt2>
      <a:accent1>
        <a:srgbClr val="FFB91D"/>
      </a:accent1>
      <a:accent2>
        <a:srgbClr val="BFCCDD"/>
      </a:accent2>
      <a:accent3>
        <a:srgbClr val="FDD880"/>
      </a:accent3>
      <a:accent4>
        <a:srgbClr val="A5A095"/>
      </a:accent4>
      <a:accent5>
        <a:srgbClr val="0076CC"/>
      </a:accent5>
      <a:accent6>
        <a:srgbClr val="00AAAC"/>
      </a:accent6>
      <a:hlink>
        <a:srgbClr val="0076CC"/>
      </a:hlink>
      <a:folHlink>
        <a:srgbClr val="00707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pitchFamily="-1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pitchFamily="-16" charset="0"/>
          </a:defRPr>
        </a:defPPr>
      </a:lstStyle>
    </a:lnDef>
    <a:txDef>
      <a:spPr>
        <a:noFill/>
      </a:spPr>
      <a:bodyPr wrap="none" rtlCol="0">
        <a:spAutoFit/>
      </a:bodyPr>
      <a:lstStyle>
        <a:defPPr>
          <a:defRPr dirty="0" smtClean="0">
            <a:latin typeface="+mn-lt"/>
          </a:defRPr>
        </a:defPPr>
      </a:lstStyle>
    </a:txDef>
  </a:objectDefaults>
  <a:extraClrSchemeLst>
    <a:extraClrScheme>
      <a:clrScheme name="Default Design 1">
        <a:dk1>
          <a:srgbClr val="000000"/>
        </a:dk1>
        <a:lt1>
          <a:srgbClr val="FFFFFF"/>
        </a:lt1>
        <a:dk2>
          <a:srgbClr val="070C3C"/>
        </a:dk2>
        <a:lt2>
          <a:srgbClr val="999999"/>
        </a:lt2>
        <a:accent1>
          <a:srgbClr val="8C7B70"/>
        </a:accent1>
        <a:accent2>
          <a:srgbClr val="00A3F0"/>
        </a:accent2>
        <a:accent3>
          <a:srgbClr val="FFFFFF"/>
        </a:accent3>
        <a:accent4>
          <a:srgbClr val="000000"/>
        </a:accent4>
        <a:accent5>
          <a:srgbClr val="C5BFBB"/>
        </a:accent5>
        <a:accent6>
          <a:srgbClr val="0093D9"/>
        </a:accent6>
        <a:hlink>
          <a:srgbClr val="FF660F"/>
        </a:hlink>
        <a:folHlink>
          <a:srgbClr val="00707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18CB4AA8254AD45A157ECC60AC45E02" ma:contentTypeVersion="6" ma:contentTypeDescription="Create a new document." ma:contentTypeScope="" ma:versionID="5f42dc64368163599f52f0c0290c466e">
  <xsd:schema xmlns:xsd="http://www.w3.org/2001/XMLSchema" xmlns:xs="http://www.w3.org/2001/XMLSchema" xmlns:p="http://schemas.microsoft.com/office/2006/metadata/properties" xmlns:ns2="7bb0d104-6ee2-48f7-a7ec-50da76d063eb" xmlns:ns3="81a20d68-7306-4002-8ea3-2a727ce201d3" targetNamespace="http://schemas.microsoft.com/office/2006/metadata/properties" ma:root="true" ma:fieldsID="de8f65657a9c3db9b73b891975356164" ns2:_="" ns3:_="">
    <xsd:import namespace="7bb0d104-6ee2-48f7-a7ec-50da76d063eb"/>
    <xsd:import namespace="81a20d68-7306-4002-8ea3-2a727ce201d3"/>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bb0d104-6ee2-48f7-a7ec-50da76d063e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1a20d68-7306-4002-8ea3-2a727ce201d3"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20C822C-638D-4065-B024-E52C661F72F5}">
  <ds:schemaRefs>
    <ds:schemaRef ds:uri="http://schemas.microsoft.com/sharepoint/v3/contenttype/forms"/>
  </ds:schemaRefs>
</ds:datastoreItem>
</file>

<file path=customXml/itemProps2.xml><?xml version="1.0" encoding="utf-8"?>
<ds:datastoreItem xmlns:ds="http://schemas.openxmlformats.org/officeDocument/2006/customXml" ds:itemID="{CF596088-758A-405E-A8DB-575991F92C17}">
  <ds:schemaRefs>
    <ds:schemaRef ds:uri="http://schemas.microsoft.com/office/2006/metadata/properties"/>
    <ds:schemaRef ds:uri="http://purl.org/dc/terms/"/>
    <ds:schemaRef ds:uri="81a20d68-7306-4002-8ea3-2a727ce201d3"/>
    <ds:schemaRef ds:uri="http://schemas.microsoft.com/office/2006/documentManagement/types"/>
    <ds:schemaRef ds:uri="http://schemas.microsoft.com/office/infopath/2007/PartnerControls"/>
    <ds:schemaRef ds:uri="http://purl.org/dc/elements/1.1/"/>
    <ds:schemaRef ds:uri="7bb0d104-6ee2-48f7-a7ec-50da76d063eb"/>
    <ds:schemaRef ds:uri="http://schemas.openxmlformats.org/package/2006/metadata/core-properties"/>
    <ds:schemaRef ds:uri="http://www.w3.org/XML/1998/namespace"/>
    <ds:schemaRef ds:uri="http://purl.org/dc/dcmitype/"/>
  </ds:schemaRefs>
</ds:datastoreItem>
</file>

<file path=customXml/itemProps3.xml><?xml version="1.0" encoding="utf-8"?>
<ds:datastoreItem xmlns:ds="http://schemas.openxmlformats.org/officeDocument/2006/customXml" ds:itemID="{E1A9041B-EEBD-40AD-8DA7-25432F6ABA7B}">
  <ds:schemaRefs>
    <ds:schemaRef ds:uri="7bb0d104-6ee2-48f7-a7ec-50da76d063eb"/>
    <ds:schemaRef ds:uri="81a20d68-7306-4002-8ea3-2a727ce201d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9752</TotalTime>
  <Words>3899</Words>
  <Application>Microsoft Office PowerPoint</Application>
  <PresentationFormat>Custom</PresentationFormat>
  <Paragraphs>546</Paragraphs>
  <Slides>36</Slides>
  <Notes>36</Notes>
  <HiddenSlides>0</HiddenSlides>
  <MMClips>0</MMClips>
  <ScaleCrop>false</ScaleCrop>
  <HeadingPairs>
    <vt:vector size="6" baseType="variant">
      <vt:variant>
        <vt:lpstr>Fonts Used</vt:lpstr>
      </vt:variant>
      <vt:variant>
        <vt:i4>17</vt:i4>
      </vt:variant>
      <vt:variant>
        <vt:lpstr>Theme</vt:lpstr>
      </vt:variant>
      <vt:variant>
        <vt:i4>2</vt:i4>
      </vt:variant>
      <vt:variant>
        <vt:lpstr>Slide Titles</vt:lpstr>
      </vt:variant>
      <vt:variant>
        <vt:i4>36</vt:i4>
      </vt:variant>
    </vt:vector>
  </HeadingPairs>
  <TitlesOfParts>
    <vt:vector size="55" baseType="lpstr">
      <vt:lpstr>Arial</vt:lpstr>
      <vt:lpstr>Calibri</vt:lpstr>
      <vt:lpstr>Georgia</vt:lpstr>
      <vt:lpstr>HelveticaNeue</vt:lpstr>
      <vt:lpstr>LG Smart</vt:lpstr>
      <vt:lpstr>Mallory</vt:lpstr>
      <vt:lpstr>Muli</vt:lpstr>
      <vt:lpstr>Raleway</vt:lpstr>
      <vt:lpstr>roboto</vt:lpstr>
      <vt:lpstr>roboto</vt:lpstr>
      <vt:lpstr>Source Sans Pro</vt:lpstr>
      <vt:lpstr>Source Sans Pro Web</vt:lpstr>
      <vt:lpstr>Times</vt:lpstr>
      <vt:lpstr>Times New Roman</vt:lpstr>
      <vt:lpstr>Trebuchet MS</vt:lpstr>
      <vt:lpstr>Univers LT W01</vt:lpstr>
      <vt:lpstr>Wingdings</vt:lpstr>
      <vt:lpstr>Parker-wide</vt:lpstr>
      <vt:lpstr>1_Parker</vt:lpstr>
      <vt:lpstr>PowerPoint Presentation</vt:lpstr>
      <vt:lpstr>PowerPoint Presentation</vt:lpstr>
      <vt:lpstr>Parker’s Climate Action 2030 &amp; 2040 Enterprise Goals</vt:lpstr>
      <vt:lpstr>PowerPoint Presentation</vt:lpstr>
      <vt:lpstr>2030 Reduction Journey (Operations Scopes I&amp;II) Absolute Emission Reduction</vt:lpstr>
      <vt:lpstr>What does Carbon Neutral mean? Understanding Parker’s Carbon Neutral Goal</vt:lpstr>
      <vt:lpstr>What does Carbon Neutral mean? Understanding Parker’s Carbon Neutral Goal</vt:lpstr>
      <vt:lpstr>PowerPoint Presentation</vt:lpstr>
      <vt:lpstr>PowerPoint Presentation</vt:lpstr>
      <vt:lpstr>PowerPoint Presentation</vt:lpstr>
      <vt:lpstr>Energy Efficiency</vt:lpstr>
      <vt:lpstr>Energy/Climate Reduction Resources</vt:lpstr>
      <vt:lpstr>PowerPoint Presentation</vt:lpstr>
      <vt:lpstr>How Off-site Renewable VPPAs Work  </vt:lpstr>
      <vt:lpstr>PowerPoint Presentation</vt:lpstr>
      <vt:lpstr>Renewable Energy Credit (REC) Overview</vt:lpstr>
      <vt:lpstr>Global Energy Attribute Certificates Standards</vt:lpstr>
      <vt:lpstr>PowerPoint Presentation</vt:lpstr>
      <vt:lpstr>Corporate AIP Strategy Deployment Matrix  </vt:lpstr>
      <vt:lpstr>PowerPoint Presentation</vt:lpstr>
      <vt:lpstr>Site Climate Leader Accountability  </vt:lpstr>
      <vt:lpstr>Climate Action Toolbox</vt:lpstr>
      <vt:lpstr>Climate Action Training and Awareness</vt:lpstr>
      <vt:lpstr>Visual Management</vt:lpstr>
      <vt:lpstr>Climate Scoreboard</vt:lpstr>
      <vt:lpstr>Project Tracking</vt:lpstr>
      <vt:lpstr>PowerPoint Presentation</vt:lpstr>
      <vt:lpstr>Join a Climate HPT </vt:lpstr>
      <vt:lpstr>Turn Out the Lights</vt:lpstr>
      <vt:lpstr>Switch OFF Equipment When Not in Use</vt:lpstr>
      <vt:lpstr>Report Compressor Air Leaks to Maintenance</vt:lpstr>
      <vt:lpstr>Choose Laptops Over Desktops</vt:lpstr>
      <vt:lpstr>Use Hibernation Mode on all Computers</vt:lpstr>
      <vt:lpstr>Print Only When Necessary</vt:lpstr>
      <vt:lpstr>Control your Heating and Cooling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Nicolas Roy</dc:creator>
  <cp:lastModifiedBy>Dennis Wolcott</cp:lastModifiedBy>
  <cp:revision>10</cp:revision>
  <dcterms:created xsi:type="dcterms:W3CDTF">2020-07-01T13:04:39Z</dcterms:created>
  <dcterms:modified xsi:type="dcterms:W3CDTF">2022-08-08T19:52:29Z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2020-07-01T00:00:00Z</vt:filetime>
  </property>
  <property fmtid="{D5CDD505-2E9C-101B-9397-08002B2CF9AE}" pid="3" name="Creator">
    <vt:lpwstr>Adobe InDesign 15.1 (Macintosh)</vt:lpwstr>
  </property>
  <property fmtid="{D5CDD505-2E9C-101B-9397-08002B2CF9AE}" pid="4" name="LastSaved">
    <vt:filetime>2020-07-01T00:00:00Z</vt:filetime>
  </property>
  <property fmtid="{D5CDD505-2E9C-101B-9397-08002B2CF9AE}" pid="5" name="ContentTypeId">
    <vt:lpwstr>0x010100F18CB4AA8254AD45A157ECC60AC45E02</vt:lpwstr>
  </property>
  <property fmtid="{D5CDD505-2E9C-101B-9397-08002B2CF9AE}" pid="6" name="MediaServiceImageTags">
    <vt:lpwstr/>
  </property>
</Properties>
</file>