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Economica"/>
      <p:regular r:id="rId14"/>
      <p:bold r:id="rId15"/>
      <p:italic r:id="rId16"/>
      <p:boldItalic r:id="rId17"/>
    </p:embeddedFont>
    <p:embeddedFont>
      <p:font typeface="Open Sans"/>
      <p:regular r:id="rId18"/>
      <p:bold r:id="rId19"/>
      <p:italic r:id="rId20"/>
      <p:boldItalic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penSans-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21" Type="http://schemas.openxmlformats.org/officeDocument/2006/relationships/font" Target="fonts/OpenSans-bold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Economica-bold.fntdata"/><Relationship Id="rId14" Type="http://schemas.openxmlformats.org/officeDocument/2006/relationships/font" Target="fonts/Economica-regular.fntdata"/><Relationship Id="rId17" Type="http://schemas.openxmlformats.org/officeDocument/2006/relationships/font" Target="fonts/Economica-boldItalic.fntdata"/><Relationship Id="rId16" Type="http://schemas.openxmlformats.org/officeDocument/2006/relationships/font" Target="fonts/Economica-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OpenSans-bold.fntdata"/><Relationship Id="rId6" Type="http://schemas.openxmlformats.org/officeDocument/2006/relationships/slide" Target="slides/slide1.xml"/><Relationship Id="rId18" Type="http://schemas.openxmlformats.org/officeDocument/2006/relationships/font" Target="fonts/OpenSans-regular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3b742cd483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3b742cd483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13b742cd48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13b742cd48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13b742cd483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13b742cd483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3b742cd483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13b742cd483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13b742cd483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13b742cd483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13b742cd483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13b742cd483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13b742cd483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13b742cd483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13b742cd483_0_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13b742cd483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2744013" y="756700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1" name="Google Shape;11;p2"/>
          <p:cNvSpPr/>
          <p:nvPr/>
        </p:nvSpPr>
        <p:spPr>
          <a:xfrm rot="10800000">
            <a:off x="5318350" y="32667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044700" y="1444255"/>
            <a:ext cx="3054600" cy="1537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044700" y="3116580"/>
            <a:ext cx="3054600" cy="701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Economica"/>
              <a:buNone/>
              <a:defRPr sz="2100"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flipH="1">
            <a:off x="7595938" y="4602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7" name="Google Shape;17;p3"/>
          <p:cNvSpPr/>
          <p:nvPr/>
        </p:nvSpPr>
        <p:spPr>
          <a:xfrm flipH="1" rot="10800000">
            <a:off x="466425" y="3558325"/>
            <a:ext cx="1081625" cy="1124950"/>
          </a:xfrm>
          <a:custGeom>
            <a:rect b="b" l="l" r="r" t="t"/>
            <a:pathLst>
              <a:path extrusionOk="0" h="44998" w="43265">
                <a:moveTo>
                  <a:pt x="0" y="44998"/>
                </a:moveTo>
                <a:lnTo>
                  <a:pt x="0" y="0"/>
                </a:lnTo>
                <a:lnTo>
                  <a:pt x="43265" y="0"/>
                </a:lnTo>
              </a:path>
            </a:pathLst>
          </a:custGeom>
          <a:noFill/>
          <a:ln cap="flat" cmpd="sng" w="28575">
            <a:solidFill>
              <a:schemeClr val="lt2"/>
            </a:solidFill>
            <a:prstDash val="solid"/>
            <a:miter lim="8000"/>
            <a:headEnd len="sm" w="sm" type="none"/>
            <a:tailEnd len="sm" w="sm" type="none"/>
          </a:ln>
        </p:spPr>
      </p:sp>
      <p:sp>
        <p:nvSpPr>
          <p:cNvPr id="18" name="Google Shape;18;p3"/>
          <p:cNvSpPr txBox="1"/>
          <p:nvPr>
            <p:ph type="title"/>
          </p:nvPr>
        </p:nvSpPr>
        <p:spPr>
          <a:xfrm>
            <a:off x="773700" y="1806450"/>
            <a:ext cx="7596600" cy="153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4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" type="body"/>
          </p:nvPr>
        </p:nvSpPr>
        <p:spPr>
          <a:xfrm>
            <a:off x="311700" y="1225225"/>
            <a:ext cx="39999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5"/>
          <p:cNvSpPr txBox="1"/>
          <p:nvPr>
            <p:ph idx="2" type="body"/>
          </p:nvPr>
        </p:nvSpPr>
        <p:spPr>
          <a:xfrm>
            <a:off x="4832400" y="1225225"/>
            <a:ext cx="39999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311700" y="1399400"/>
            <a:ext cx="2808000" cy="278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6" name="Google Shape;36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8"/>
          <p:cNvSpPr txBox="1"/>
          <p:nvPr>
            <p:ph type="title"/>
          </p:nvPr>
        </p:nvSpPr>
        <p:spPr>
          <a:xfrm>
            <a:off x="490250" y="450150"/>
            <a:ext cx="5878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40" name="Google Shape;40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" name="Google Shape;44;p9"/>
          <p:cNvSpPr txBox="1"/>
          <p:nvPr>
            <p:ph type="title"/>
          </p:nvPr>
        </p:nvSpPr>
        <p:spPr>
          <a:xfrm>
            <a:off x="265500" y="929275"/>
            <a:ext cx="4045200" cy="1786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200"/>
              <a:buNone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45" name="Google Shape;45;p9"/>
          <p:cNvSpPr txBox="1"/>
          <p:nvPr>
            <p:ph idx="1" type="subTitle"/>
          </p:nvPr>
        </p:nvSpPr>
        <p:spPr>
          <a:xfrm>
            <a:off x="265500" y="2769001"/>
            <a:ext cx="4045200" cy="1574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46" name="Google Shape;46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" type="body"/>
          </p:nvPr>
        </p:nvSpPr>
        <p:spPr>
          <a:xfrm>
            <a:off x="319500" y="42189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Economica"/>
              <a:buNone/>
              <a:defRPr sz="2400">
                <a:latin typeface="Economica"/>
                <a:ea typeface="Economica"/>
                <a:cs typeface="Economica"/>
                <a:sym typeface="Economica"/>
              </a:defRPr>
            </a:lvl1pPr>
          </a:lstStyle>
          <a:p/>
        </p:txBody>
      </p:sp>
      <p:sp>
        <p:nvSpPr>
          <p:cNvPr id="50" name="Google Shape;50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/>
          <p:nvPr/>
        </p:nvSpPr>
        <p:spPr>
          <a:xfrm>
            <a:off x="0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11"/>
          <p:cNvSpPr txBox="1"/>
          <p:nvPr>
            <p:ph hasCustomPrompt="1" type="title"/>
          </p:nvPr>
        </p:nvSpPr>
        <p:spPr>
          <a:xfrm>
            <a:off x="311700" y="957125"/>
            <a:ext cx="8520600" cy="212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0"/>
              <a:buNone/>
              <a:defRPr sz="16000">
                <a:solidFill>
                  <a:schemeClr val="lt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/>
          <p:nvPr>
            <p:ph idx="1" type="body"/>
          </p:nvPr>
        </p:nvSpPr>
        <p:spPr>
          <a:xfrm>
            <a:off x="311700" y="316200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5" name="Google Shape;55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lux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200"/>
              <a:buFont typeface="Economica"/>
              <a:buNone/>
              <a:defRPr sz="42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Char char="●"/>
              <a:defRPr sz="180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●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○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Open Sans"/>
              <a:buChar char="■"/>
              <a:defRPr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Economica"/>
                <a:ea typeface="Economica"/>
                <a:cs typeface="Economica"/>
                <a:sym typeface="Economic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slow" p14:dur="2400">
        <p14:gallery dir="l"/>
      </p:transition>
    </mc:Choice>
    <mc:Fallback>
      <p:transition spd="slow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jpg"/><Relationship Id="rId4" Type="http://schemas.openxmlformats.org/officeDocument/2006/relationships/image" Target="../media/image23.jpg"/><Relationship Id="rId5" Type="http://schemas.openxmlformats.org/officeDocument/2006/relationships/image" Target="../media/image15.jpg"/><Relationship Id="rId6" Type="http://schemas.openxmlformats.org/officeDocument/2006/relationships/image" Target="../media/image14.jpg"/><Relationship Id="rId7" Type="http://schemas.openxmlformats.org/officeDocument/2006/relationships/image" Target="../media/image2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7.jpg"/><Relationship Id="rId4" Type="http://schemas.openxmlformats.org/officeDocument/2006/relationships/image" Target="../media/image24.jpg"/><Relationship Id="rId5" Type="http://schemas.openxmlformats.org/officeDocument/2006/relationships/image" Target="../media/image20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g"/><Relationship Id="rId4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Relationship Id="rId4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Relationship Id="rId4" Type="http://schemas.openxmlformats.org/officeDocument/2006/relationships/image" Target="../media/image1.jpg"/><Relationship Id="rId5" Type="http://schemas.openxmlformats.org/officeDocument/2006/relationships/image" Target="../media/image22.jpg"/><Relationship Id="rId6" Type="http://schemas.openxmlformats.org/officeDocument/2006/relationships/image" Target="../media/image21.jpg"/><Relationship Id="rId7" Type="http://schemas.openxmlformats.org/officeDocument/2006/relationships/image" Target="../media/image18.jpg"/><Relationship Id="rId8" Type="http://schemas.openxmlformats.org/officeDocument/2006/relationships/image" Target="../media/image2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7.jpg"/><Relationship Id="rId4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2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6.jpg"/><Relationship Id="rId4" Type="http://schemas.openxmlformats.org/officeDocument/2006/relationships/image" Target="../media/image11.jpg"/><Relationship Id="rId5" Type="http://schemas.openxmlformats.org/officeDocument/2006/relationships/image" Target="../media/image4.jpg"/><Relationship Id="rId6" Type="http://schemas.openxmlformats.org/officeDocument/2006/relationships/image" Target="../media/image9.jpg"/><Relationship Id="rId7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</a:t>
            </a:r>
            <a:endParaRPr/>
          </a:p>
        </p:txBody>
      </p:sp>
      <p:sp>
        <p:nvSpPr>
          <p:cNvPr id="63" name="Google Shape;63;p13"/>
          <p:cNvSpPr txBox="1"/>
          <p:nvPr>
            <p:ph idx="1" type="body"/>
          </p:nvPr>
        </p:nvSpPr>
        <p:spPr>
          <a:xfrm>
            <a:off x="8832300" y="8707450"/>
            <a:ext cx="4260300" cy="1634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4" name="Google Shape;6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-1574821" y="257923"/>
            <a:ext cx="5246670" cy="4730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5913963" y="-461425"/>
            <a:ext cx="2768608" cy="3691477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13926" y="0"/>
            <a:ext cx="3008797" cy="34064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35200" y="2128699"/>
            <a:ext cx="3008801" cy="3459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643175" y="2768625"/>
            <a:ext cx="3857626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/>
          <p:nvPr>
            <p:ph idx="1" type="body"/>
          </p:nvPr>
        </p:nvSpPr>
        <p:spPr>
          <a:xfrm>
            <a:off x="5781775" y="4786900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    </a:t>
            </a:r>
            <a:endParaRPr/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5214948" cy="3093847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23100" y="0"/>
            <a:ext cx="425293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4"/>
          <p:cNvSpPr txBox="1"/>
          <p:nvPr/>
        </p:nvSpPr>
        <p:spPr>
          <a:xfrm>
            <a:off x="969963" y="2133124"/>
            <a:ext cx="7315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7" name="Google Shape;77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3093850"/>
            <a:ext cx="5781778" cy="43438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</a:t>
            </a:r>
            <a:endParaRPr/>
          </a:p>
        </p:txBody>
      </p:sp>
      <p:sp>
        <p:nvSpPr>
          <p:cNvPr id="83" name="Google Shape;83;p15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  </a:t>
            </a:r>
            <a:endParaRPr/>
          </a:p>
        </p:txBody>
      </p:sp>
      <p:pic>
        <p:nvPicPr>
          <p:cNvPr id="84" name="Google Shape;8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04725" y="-183675"/>
            <a:ext cx="3857623" cy="52431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" y="524703"/>
            <a:ext cx="5216399" cy="3912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</a:t>
            </a:r>
            <a:endParaRPr/>
          </a:p>
        </p:txBody>
      </p:sp>
      <p:sp>
        <p:nvSpPr>
          <p:cNvPr id="91" name="Google Shape;91;p16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   </a:t>
            </a:r>
            <a:endParaRPr/>
          </a:p>
        </p:txBody>
      </p:sp>
      <p:pic>
        <p:nvPicPr>
          <p:cNvPr id="92" name="Google Shape;9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1050" y="158188"/>
            <a:ext cx="3857626" cy="4827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3275" y="24"/>
            <a:ext cx="3857625" cy="4908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7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    </a:t>
            </a:r>
            <a:endParaRPr/>
          </a:p>
        </p:txBody>
      </p:sp>
      <p:pic>
        <p:nvPicPr>
          <p:cNvPr id="99" name="Google Shape;99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94175" y="-2"/>
            <a:ext cx="2515501" cy="295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" y="0"/>
            <a:ext cx="237585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-5400000">
            <a:off x="2056129" y="319722"/>
            <a:ext cx="2557770" cy="19183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449210" y="0"/>
            <a:ext cx="2893220" cy="3857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7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 rot="-5400000">
            <a:off x="2831262" y="2102367"/>
            <a:ext cx="2732471" cy="36432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7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 rot="10800000">
            <a:off x="5675302" y="2389175"/>
            <a:ext cx="3544098" cy="308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8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</a:t>
            </a:r>
            <a:endParaRPr/>
          </a:p>
        </p:txBody>
      </p:sp>
      <p:sp>
        <p:nvSpPr>
          <p:cNvPr id="110" name="Google Shape;110;p18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  </a:t>
            </a:r>
            <a:endParaRPr/>
          </a:p>
        </p:txBody>
      </p:sp>
      <p:pic>
        <p:nvPicPr>
          <p:cNvPr id="111" name="Google Shape;11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857999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50588" y="174625"/>
            <a:ext cx="3760099" cy="479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9"/>
          <p:cNvSpPr txBox="1"/>
          <p:nvPr>
            <p:ph type="title"/>
          </p:nvPr>
        </p:nvSpPr>
        <p:spPr>
          <a:xfrm>
            <a:off x="311700" y="0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   </a:t>
            </a:r>
            <a:endParaRPr/>
          </a:p>
        </p:txBody>
      </p:sp>
      <p:sp>
        <p:nvSpPr>
          <p:cNvPr id="118" name="Google Shape;118;p19"/>
          <p:cNvSpPr txBox="1"/>
          <p:nvPr>
            <p:ph idx="1" type="body"/>
          </p:nvPr>
        </p:nvSpPr>
        <p:spPr>
          <a:xfrm>
            <a:off x="311700" y="1225225"/>
            <a:ext cx="8520600" cy="335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   </a:t>
            </a:r>
            <a:endParaRPr/>
          </a:p>
        </p:txBody>
      </p:sp>
      <p:sp>
        <p:nvSpPr>
          <p:cNvPr id="119" name="Google Shape;119;p19"/>
          <p:cNvSpPr txBox="1"/>
          <p:nvPr/>
        </p:nvSpPr>
        <p:spPr>
          <a:xfrm>
            <a:off x="914400" y="2148999"/>
            <a:ext cx="7315200" cy="41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20" name="Google Shape;12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11863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43180" y="0"/>
            <a:ext cx="385762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9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2" y="0"/>
            <a:ext cx="385762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0"/>
          <p:cNvSpPr txBox="1"/>
          <p:nvPr>
            <p:ph type="title"/>
          </p:nvPr>
        </p:nvSpPr>
        <p:spPr>
          <a:xfrm>
            <a:off x="311700" y="315925"/>
            <a:ext cx="8520600" cy="831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pic>
        <p:nvPicPr>
          <p:cNvPr id="128" name="Google Shape;128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7637" y="-12"/>
            <a:ext cx="3115525" cy="3958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63213" y="2894475"/>
            <a:ext cx="2170850" cy="3031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3857625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973175" y="-12"/>
            <a:ext cx="2170850" cy="30312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28450" y="2894475"/>
            <a:ext cx="3115551" cy="3447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2400">
        <p:pus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Luxe">
  <a:themeElements>
    <a:clrScheme name="Luxe">
      <a:dk1>
        <a:srgbClr val="000000"/>
      </a:dk1>
      <a:lt1>
        <a:srgbClr val="FFFFFF"/>
      </a:lt1>
      <a:dk2>
        <a:srgbClr val="B7B7B7"/>
      </a:dk2>
      <a:lt2>
        <a:srgbClr val="CCA677"/>
      </a:lt2>
      <a:accent1>
        <a:srgbClr val="5D4037"/>
      </a:accent1>
      <a:accent2>
        <a:srgbClr val="455A64"/>
      </a:accent2>
      <a:accent3>
        <a:srgbClr val="57BB8A"/>
      </a:accent3>
      <a:accent4>
        <a:srgbClr val="78909C"/>
      </a:accent4>
      <a:accent5>
        <a:srgbClr val="607D8B"/>
      </a:accent5>
      <a:accent6>
        <a:srgbClr val="DCE755"/>
      </a:accent6>
      <a:hlink>
        <a:srgbClr val="607D8B"/>
      </a:hlink>
      <a:folHlink>
        <a:srgbClr val="607D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