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5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022C3B-205B-4016-82B6-E6790BD2E100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D8A427-EFF2-420E-9487-F0047EF659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232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schemeClr val="bg1"/>
                </a:solidFill>
              </a:rPr>
              <a:t>How the Site Engineers submit inspection notification requests to the Contractor Quality Department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D8A427-EFF2-420E-9487-F0047EF6590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1881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Site Engineers will send their request for inspection with a handwritten form which will be send via WatsApp group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D8A427-EFF2-420E-9487-F0047EF6590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058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/>
              <a:t>Quality Engineer will do the Pre-Inspection and confirms it with Document Controller to proceed with the submission of INR to consultant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D8A427-EFF2-420E-9487-F0047EF6590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2758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Document Controller will generate</a:t>
            </a:r>
            <a:r>
              <a:rPr lang="en-US" sz="1200" b="0" i="0" kern="1200" dirty="0">
                <a:solidFill>
                  <a:srgbClr val="EBEBEB"/>
                </a:solidFill>
                <a:effectLst/>
                <a:latin typeface="+mj-lt"/>
                <a:ea typeface="+mj-ea"/>
                <a:cs typeface="+mj-cs"/>
              </a:rPr>
              <a:t> INR reference from APMS</a:t>
            </a:r>
            <a:r>
              <a:rPr lang="en-US" sz="12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 then </a:t>
            </a:r>
            <a:r>
              <a:rPr lang="en-US" sz="1200" b="0" i="0" kern="1200" dirty="0">
                <a:solidFill>
                  <a:srgbClr val="EBEBEB"/>
                </a:solidFill>
                <a:effectLst/>
                <a:latin typeface="+mj-lt"/>
                <a:ea typeface="+mj-ea"/>
                <a:cs typeface="+mj-cs"/>
              </a:rPr>
              <a:t>log the INR in software Named Monday.com for tracking and sends Electronic INR for GEC  inspection</a:t>
            </a:r>
            <a:r>
              <a:rPr lang="en-US" sz="12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D8A427-EFF2-420E-9487-F0047EF6590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638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845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188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18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90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126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781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841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938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92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468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785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903141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003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833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6168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6458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912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D04A076-C8C1-4284-8B78-2B3A8E1647A4}" type="datetimeFigureOut">
              <a:rPr lang="en-US" smtClean="0"/>
              <a:t>2/25/2022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07ADE-61AD-44B4-B0E5-1A10DB0674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5207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61515115-95FB-41E0-86F3-8744438C0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B69718-9220-445E-8B8F-59EE31CB0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18" y="2074358"/>
            <a:ext cx="5616217" cy="162232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600" dirty="0">
                <a:solidFill>
                  <a:schemeClr val="bg1"/>
                </a:solidFill>
              </a:rPr>
              <a:t>How the Site Engineers submit inspection notification requests to the Contractor Quality Department</a:t>
            </a:r>
            <a:br>
              <a:rPr lang="en-US" sz="1800" dirty="0">
                <a:solidFill>
                  <a:schemeClr val="bg1"/>
                </a:solidFill>
              </a:rPr>
            </a:b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22" name="Freeform 31">
            <a:extLst>
              <a:ext uri="{FF2B5EF4-FFF2-40B4-BE49-F238E27FC236}">
                <a16:creationId xmlns:a16="http://schemas.microsoft.com/office/drawing/2014/main" id="{8222A33F-BE2D-4D69-92A0-5DF8B17BAA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49843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CE1C74D0-9609-468A-9597-5D87C8A42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998731" y="664312"/>
            <a:ext cx="6858001" cy="5529377"/>
          </a:xfrm>
          <a:custGeom>
            <a:avLst/>
            <a:gdLst>
              <a:gd name="connsiteX0" fmla="*/ 6858001 w 6858001"/>
              <a:gd name="connsiteY0" fmla="*/ 1177 h 5529377"/>
              <a:gd name="connsiteX1" fmla="*/ 6858001 w 6858001"/>
              <a:gd name="connsiteY1" fmla="*/ 1344715 h 5529377"/>
              <a:gd name="connsiteX2" fmla="*/ 6858000 w 6858001"/>
              <a:gd name="connsiteY2" fmla="*/ 1344715 h 5529377"/>
              <a:gd name="connsiteX3" fmla="*/ 6858000 w 6858001"/>
              <a:gd name="connsiteY3" fmla="*/ 5529377 h 5529377"/>
              <a:gd name="connsiteX4" fmla="*/ 0 w 6858001"/>
              <a:gd name="connsiteY4" fmla="*/ 5529376 h 5529377"/>
              <a:gd name="connsiteX5" fmla="*/ 0 w 6858001"/>
              <a:gd name="connsiteY5" fmla="*/ 891096 h 5529377"/>
              <a:gd name="connsiteX6" fmla="*/ 1 w 6858001"/>
              <a:gd name="connsiteY6" fmla="*/ 891096 h 5529377"/>
              <a:gd name="connsiteX7" fmla="*/ 1 w 6858001"/>
              <a:gd name="connsiteY7" fmla="*/ 0 h 5529377"/>
              <a:gd name="connsiteX8" fmla="*/ 40463 w 6858001"/>
              <a:gd name="connsiteY8" fmla="*/ 5883 h 5529377"/>
              <a:gd name="connsiteX9" fmla="*/ 159107 w 6858001"/>
              <a:gd name="connsiteY9" fmla="*/ 23196 h 5529377"/>
              <a:gd name="connsiteX10" fmla="*/ 245518 w 6858001"/>
              <a:gd name="connsiteY10" fmla="*/ 35299 h 5529377"/>
              <a:gd name="connsiteX11" fmla="*/ 348388 w 6858001"/>
              <a:gd name="connsiteY11" fmla="*/ 48073 h 5529377"/>
              <a:gd name="connsiteX12" fmla="*/ 470460 w 6858001"/>
              <a:gd name="connsiteY12" fmla="*/ 63369 h 5529377"/>
              <a:gd name="connsiteX13" fmla="*/ 605563 w 6858001"/>
              <a:gd name="connsiteY13" fmla="*/ 79506 h 5529377"/>
              <a:gd name="connsiteX14" fmla="*/ 757810 w 6858001"/>
              <a:gd name="connsiteY14" fmla="*/ 96483 h 5529377"/>
              <a:gd name="connsiteX15" fmla="*/ 923774 w 6858001"/>
              <a:gd name="connsiteY15" fmla="*/ 114469 h 5529377"/>
              <a:gd name="connsiteX16" fmla="*/ 1104139 w 6858001"/>
              <a:gd name="connsiteY16" fmla="*/ 132454 h 5529377"/>
              <a:gd name="connsiteX17" fmla="*/ 1296163 w 6858001"/>
              <a:gd name="connsiteY17" fmla="*/ 150776 h 5529377"/>
              <a:gd name="connsiteX18" fmla="*/ 1503275 w 6858001"/>
              <a:gd name="connsiteY18" fmla="*/ 167753 h 5529377"/>
              <a:gd name="connsiteX19" fmla="*/ 1719988 w 6858001"/>
              <a:gd name="connsiteY19" fmla="*/ 184058 h 5529377"/>
              <a:gd name="connsiteX20" fmla="*/ 1949045 w 6858001"/>
              <a:gd name="connsiteY20" fmla="*/ 198849 h 5529377"/>
              <a:gd name="connsiteX21" fmla="*/ 2187703 w 6858001"/>
              <a:gd name="connsiteY21" fmla="*/ 212969 h 5529377"/>
              <a:gd name="connsiteX22" fmla="*/ 2436649 w 6858001"/>
              <a:gd name="connsiteY22" fmla="*/ 226248 h 5529377"/>
              <a:gd name="connsiteX23" fmla="*/ 2564208 w 6858001"/>
              <a:gd name="connsiteY23" fmla="*/ 230955 h 5529377"/>
              <a:gd name="connsiteX24" fmla="*/ 2694509 w 6858001"/>
              <a:gd name="connsiteY24" fmla="*/ 236165 h 5529377"/>
              <a:gd name="connsiteX25" fmla="*/ 2826868 w 6858001"/>
              <a:gd name="connsiteY25" fmla="*/ 241040 h 5529377"/>
              <a:gd name="connsiteX26" fmla="*/ 2959914 w 6858001"/>
              <a:gd name="connsiteY26" fmla="*/ 244234 h 5529377"/>
              <a:gd name="connsiteX27" fmla="*/ 3095702 w 6858001"/>
              <a:gd name="connsiteY27" fmla="*/ 247091 h 5529377"/>
              <a:gd name="connsiteX28" fmla="*/ 3232862 w 6858001"/>
              <a:gd name="connsiteY28" fmla="*/ 250117 h 5529377"/>
              <a:gd name="connsiteX29" fmla="*/ 3372765 w 6858001"/>
              <a:gd name="connsiteY29" fmla="*/ 252134 h 5529377"/>
              <a:gd name="connsiteX30" fmla="*/ 3514040 w 6858001"/>
              <a:gd name="connsiteY30" fmla="*/ 252134 h 5529377"/>
              <a:gd name="connsiteX31" fmla="*/ 3656686 w 6858001"/>
              <a:gd name="connsiteY31" fmla="*/ 253142 h 5529377"/>
              <a:gd name="connsiteX32" fmla="*/ 3800704 w 6858001"/>
              <a:gd name="connsiteY32" fmla="*/ 252134 h 5529377"/>
              <a:gd name="connsiteX33" fmla="*/ 3946780 w 6858001"/>
              <a:gd name="connsiteY33" fmla="*/ 250117 h 5529377"/>
              <a:gd name="connsiteX34" fmla="*/ 4092855 w 6858001"/>
              <a:gd name="connsiteY34" fmla="*/ 248268 h 5529377"/>
              <a:gd name="connsiteX35" fmla="*/ 4240988 w 6858001"/>
              <a:gd name="connsiteY35" fmla="*/ 244234 h 5529377"/>
              <a:gd name="connsiteX36" fmla="*/ 4390492 w 6858001"/>
              <a:gd name="connsiteY36" fmla="*/ 240032 h 5529377"/>
              <a:gd name="connsiteX37" fmla="*/ 4539997 w 6858001"/>
              <a:gd name="connsiteY37" fmla="*/ 235157 h 5529377"/>
              <a:gd name="connsiteX38" fmla="*/ 4690873 w 6858001"/>
              <a:gd name="connsiteY38" fmla="*/ 228266 h 5529377"/>
              <a:gd name="connsiteX39" fmla="*/ 4843120 w 6858001"/>
              <a:gd name="connsiteY39" fmla="*/ 220029 h 5529377"/>
              <a:gd name="connsiteX40" fmla="*/ 4996054 w 6858001"/>
              <a:gd name="connsiteY40" fmla="*/ 212129 h 5529377"/>
              <a:gd name="connsiteX41" fmla="*/ 5148987 w 6858001"/>
              <a:gd name="connsiteY41" fmla="*/ 202044 h 5529377"/>
              <a:gd name="connsiteX42" fmla="*/ 5303978 w 6858001"/>
              <a:gd name="connsiteY42" fmla="*/ 189941 h 5529377"/>
              <a:gd name="connsiteX43" fmla="*/ 5456911 w 6858001"/>
              <a:gd name="connsiteY43" fmla="*/ 177839 h 5529377"/>
              <a:gd name="connsiteX44" fmla="*/ 5612588 w 6858001"/>
              <a:gd name="connsiteY44" fmla="*/ 163887 h 5529377"/>
              <a:gd name="connsiteX45" fmla="*/ 5768950 w 6858001"/>
              <a:gd name="connsiteY45" fmla="*/ 148591 h 5529377"/>
              <a:gd name="connsiteX46" fmla="*/ 5923255 w 6858001"/>
              <a:gd name="connsiteY46" fmla="*/ 132455 h 5529377"/>
              <a:gd name="connsiteX47" fmla="*/ 6079618 w 6858001"/>
              <a:gd name="connsiteY47" fmla="*/ 113629 h 5529377"/>
              <a:gd name="connsiteX48" fmla="*/ 6235294 w 6858001"/>
              <a:gd name="connsiteY48" fmla="*/ 93458 h 5529377"/>
              <a:gd name="connsiteX49" fmla="*/ 6391657 w 6858001"/>
              <a:gd name="connsiteY49" fmla="*/ 73455 h 5529377"/>
              <a:gd name="connsiteX50" fmla="*/ 6547333 w 6858001"/>
              <a:gd name="connsiteY50" fmla="*/ 50091 h 5529377"/>
              <a:gd name="connsiteX51" fmla="*/ 6702324 w 6858001"/>
              <a:gd name="connsiteY51" fmla="*/ 26222 h 5529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5529377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5529377"/>
                </a:lnTo>
                <a:lnTo>
                  <a:pt x="0" y="5529376"/>
                </a:lnTo>
                <a:lnTo>
                  <a:pt x="0" y="891096"/>
                </a:lnTo>
                <a:lnTo>
                  <a:pt x="1" y="891096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8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5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4" y="252134"/>
                </a:lnTo>
                <a:lnTo>
                  <a:pt x="3946780" y="250117"/>
                </a:lnTo>
                <a:lnTo>
                  <a:pt x="4092855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5FA979-71C3-49BC-A847-031F30D83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5043" y="2074358"/>
            <a:ext cx="3980139" cy="4002882"/>
          </a:xfrm>
          <a:prstGeom prst="rect">
            <a:avLst/>
          </a:prstGeom>
          <a:effectLst/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C137128D-E594-4905-9F76-E385F0831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C7CEDF-87E2-4E05-871E-3BF2CB6F5050}"/>
              </a:ext>
            </a:extLst>
          </p:cNvPr>
          <p:cNvSpPr txBox="1"/>
          <p:nvPr/>
        </p:nvSpPr>
        <p:spPr>
          <a:xfrm>
            <a:off x="8736713" y="1705026"/>
            <a:ext cx="16177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Site Engineer</a:t>
            </a:r>
          </a:p>
        </p:txBody>
      </p:sp>
    </p:spTree>
    <p:extLst>
      <p:ext uri="{BB962C8B-B14F-4D97-AF65-F5344CB8AC3E}">
        <p14:creationId xmlns:p14="http://schemas.microsoft.com/office/powerpoint/2010/main" val="18424756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D7F77E-506F-4A6D-8324-DDF0D8AE9DB4}"/>
              </a:ext>
            </a:extLst>
          </p:cNvPr>
          <p:cNvSpPr txBox="1"/>
          <p:nvPr/>
        </p:nvSpPr>
        <p:spPr>
          <a:xfrm>
            <a:off x="8191925" y="1325880"/>
            <a:ext cx="3352375" cy="30665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Site Engineers will send their request for inspection with a handwritten form which will be send via WatsApp group </a:t>
            </a:r>
          </a:p>
        </p:txBody>
      </p:sp>
      <p:sp>
        <p:nvSpPr>
          <p:cNvPr id="24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809954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6A1157-686F-422C-8E7A-1B1274F4BD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0039" y="647698"/>
            <a:ext cx="4658292" cy="556213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5789057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B4AAD3FD-83A5-4B89-9F8F-01B887086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A96CFA-BA38-470A-A0A4-D3BA3052D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119" y="1854820"/>
            <a:ext cx="4166510" cy="1622321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Quality Engineer will do the Pre-Inspection and confirms it with Document Controller to proceed with the submission of INR to consultant</a:t>
            </a:r>
          </a:p>
        </p:txBody>
      </p:sp>
      <p:sp>
        <p:nvSpPr>
          <p:cNvPr id="44" name="Freeform 31">
            <a:extLst>
              <a:ext uri="{FF2B5EF4-FFF2-40B4-BE49-F238E27FC236}">
                <a16:creationId xmlns:a16="http://schemas.microsoft.com/office/drawing/2014/main" id="{61752F1D-FC0F-4103-9584-630E643CC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6" name="Freeform: Shape 45">
            <a:extLst>
              <a:ext uri="{FF2B5EF4-FFF2-40B4-BE49-F238E27FC236}">
                <a16:creationId xmlns:a16="http://schemas.microsoft.com/office/drawing/2014/main" id="{70151CB7-E7DE-4917-B831-01DF9CE013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270819" y="-63600"/>
            <a:ext cx="6858001" cy="6985200"/>
          </a:xfrm>
          <a:custGeom>
            <a:avLst/>
            <a:gdLst>
              <a:gd name="connsiteX0" fmla="*/ 6858001 w 6858001"/>
              <a:gd name="connsiteY0" fmla="*/ 1177 h 6985200"/>
              <a:gd name="connsiteX1" fmla="*/ 6858001 w 6858001"/>
              <a:gd name="connsiteY1" fmla="*/ 1344715 h 6985200"/>
              <a:gd name="connsiteX2" fmla="*/ 6858000 w 6858001"/>
              <a:gd name="connsiteY2" fmla="*/ 1344715 h 6985200"/>
              <a:gd name="connsiteX3" fmla="*/ 6858000 w 6858001"/>
              <a:gd name="connsiteY3" fmla="*/ 6985200 h 6985200"/>
              <a:gd name="connsiteX4" fmla="*/ 0 w 6858001"/>
              <a:gd name="connsiteY4" fmla="*/ 6985199 h 6985200"/>
              <a:gd name="connsiteX5" fmla="*/ 0 w 6858001"/>
              <a:gd name="connsiteY5" fmla="*/ 886772 h 6985200"/>
              <a:gd name="connsiteX6" fmla="*/ 1 w 6858001"/>
              <a:gd name="connsiteY6" fmla="*/ 886772 h 6985200"/>
              <a:gd name="connsiteX7" fmla="*/ 1 w 6858001"/>
              <a:gd name="connsiteY7" fmla="*/ 0 h 6985200"/>
              <a:gd name="connsiteX8" fmla="*/ 40463 w 6858001"/>
              <a:gd name="connsiteY8" fmla="*/ 5883 h 6985200"/>
              <a:gd name="connsiteX9" fmla="*/ 159107 w 6858001"/>
              <a:gd name="connsiteY9" fmla="*/ 23196 h 6985200"/>
              <a:gd name="connsiteX10" fmla="*/ 245518 w 6858001"/>
              <a:gd name="connsiteY10" fmla="*/ 35299 h 6985200"/>
              <a:gd name="connsiteX11" fmla="*/ 348388 w 6858001"/>
              <a:gd name="connsiteY11" fmla="*/ 48073 h 6985200"/>
              <a:gd name="connsiteX12" fmla="*/ 470460 w 6858001"/>
              <a:gd name="connsiteY12" fmla="*/ 63369 h 6985200"/>
              <a:gd name="connsiteX13" fmla="*/ 605563 w 6858001"/>
              <a:gd name="connsiteY13" fmla="*/ 79506 h 6985200"/>
              <a:gd name="connsiteX14" fmla="*/ 757810 w 6858001"/>
              <a:gd name="connsiteY14" fmla="*/ 96483 h 6985200"/>
              <a:gd name="connsiteX15" fmla="*/ 923774 w 6858001"/>
              <a:gd name="connsiteY15" fmla="*/ 114469 h 6985200"/>
              <a:gd name="connsiteX16" fmla="*/ 1104139 w 6858001"/>
              <a:gd name="connsiteY16" fmla="*/ 132454 h 6985200"/>
              <a:gd name="connsiteX17" fmla="*/ 1296163 w 6858001"/>
              <a:gd name="connsiteY17" fmla="*/ 150776 h 6985200"/>
              <a:gd name="connsiteX18" fmla="*/ 1503275 w 6858001"/>
              <a:gd name="connsiteY18" fmla="*/ 167753 h 6985200"/>
              <a:gd name="connsiteX19" fmla="*/ 1719988 w 6858001"/>
              <a:gd name="connsiteY19" fmla="*/ 184058 h 6985200"/>
              <a:gd name="connsiteX20" fmla="*/ 1949045 w 6858001"/>
              <a:gd name="connsiteY20" fmla="*/ 198849 h 6985200"/>
              <a:gd name="connsiteX21" fmla="*/ 2187703 w 6858001"/>
              <a:gd name="connsiteY21" fmla="*/ 212969 h 6985200"/>
              <a:gd name="connsiteX22" fmla="*/ 2436649 w 6858001"/>
              <a:gd name="connsiteY22" fmla="*/ 226248 h 6985200"/>
              <a:gd name="connsiteX23" fmla="*/ 2564208 w 6858001"/>
              <a:gd name="connsiteY23" fmla="*/ 230955 h 6985200"/>
              <a:gd name="connsiteX24" fmla="*/ 2694509 w 6858001"/>
              <a:gd name="connsiteY24" fmla="*/ 236165 h 6985200"/>
              <a:gd name="connsiteX25" fmla="*/ 2826869 w 6858001"/>
              <a:gd name="connsiteY25" fmla="*/ 241040 h 6985200"/>
              <a:gd name="connsiteX26" fmla="*/ 2959914 w 6858001"/>
              <a:gd name="connsiteY26" fmla="*/ 244234 h 6985200"/>
              <a:gd name="connsiteX27" fmla="*/ 3095702 w 6858001"/>
              <a:gd name="connsiteY27" fmla="*/ 247091 h 6985200"/>
              <a:gd name="connsiteX28" fmla="*/ 3232862 w 6858001"/>
              <a:gd name="connsiteY28" fmla="*/ 250117 h 6985200"/>
              <a:gd name="connsiteX29" fmla="*/ 3372766 w 6858001"/>
              <a:gd name="connsiteY29" fmla="*/ 252134 h 6985200"/>
              <a:gd name="connsiteX30" fmla="*/ 3514040 w 6858001"/>
              <a:gd name="connsiteY30" fmla="*/ 252134 h 6985200"/>
              <a:gd name="connsiteX31" fmla="*/ 3656686 w 6858001"/>
              <a:gd name="connsiteY31" fmla="*/ 253142 h 6985200"/>
              <a:gd name="connsiteX32" fmla="*/ 3800705 w 6858001"/>
              <a:gd name="connsiteY32" fmla="*/ 252134 h 6985200"/>
              <a:gd name="connsiteX33" fmla="*/ 3946780 w 6858001"/>
              <a:gd name="connsiteY33" fmla="*/ 250117 h 6985200"/>
              <a:gd name="connsiteX34" fmla="*/ 4092856 w 6858001"/>
              <a:gd name="connsiteY34" fmla="*/ 248268 h 6985200"/>
              <a:gd name="connsiteX35" fmla="*/ 4240988 w 6858001"/>
              <a:gd name="connsiteY35" fmla="*/ 244234 h 6985200"/>
              <a:gd name="connsiteX36" fmla="*/ 4390492 w 6858001"/>
              <a:gd name="connsiteY36" fmla="*/ 240032 h 6985200"/>
              <a:gd name="connsiteX37" fmla="*/ 4539997 w 6858001"/>
              <a:gd name="connsiteY37" fmla="*/ 235157 h 6985200"/>
              <a:gd name="connsiteX38" fmla="*/ 4690873 w 6858001"/>
              <a:gd name="connsiteY38" fmla="*/ 228266 h 6985200"/>
              <a:gd name="connsiteX39" fmla="*/ 4843120 w 6858001"/>
              <a:gd name="connsiteY39" fmla="*/ 220029 h 6985200"/>
              <a:gd name="connsiteX40" fmla="*/ 4996054 w 6858001"/>
              <a:gd name="connsiteY40" fmla="*/ 212129 h 6985200"/>
              <a:gd name="connsiteX41" fmla="*/ 5148987 w 6858001"/>
              <a:gd name="connsiteY41" fmla="*/ 202044 h 6985200"/>
              <a:gd name="connsiteX42" fmla="*/ 5303978 w 6858001"/>
              <a:gd name="connsiteY42" fmla="*/ 189941 h 6985200"/>
              <a:gd name="connsiteX43" fmla="*/ 5456911 w 6858001"/>
              <a:gd name="connsiteY43" fmla="*/ 177839 h 6985200"/>
              <a:gd name="connsiteX44" fmla="*/ 5612588 w 6858001"/>
              <a:gd name="connsiteY44" fmla="*/ 163887 h 6985200"/>
              <a:gd name="connsiteX45" fmla="*/ 5768950 w 6858001"/>
              <a:gd name="connsiteY45" fmla="*/ 148591 h 6985200"/>
              <a:gd name="connsiteX46" fmla="*/ 5923255 w 6858001"/>
              <a:gd name="connsiteY46" fmla="*/ 132455 h 6985200"/>
              <a:gd name="connsiteX47" fmla="*/ 6079618 w 6858001"/>
              <a:gd name="connsiteY47" fmla="*/ 113629 h 6985200"/>
              <a:gd name="connsiteX48" fmla="*/ 6235294 w 6858001"/>
              <a:gd name="connsiteY48" fmla="*/ 93458 h 6985200"/>
              <a:gd name="connsiteX49" fmla="*/ 6391657 w 6858001"/>
              <a:gd name="connsiteY49" fmla="*/ 73455 h 6985200"/>
              <a:gd name="connsiteX50" fmla="*/ 6547333 w 6858001"/>
              <a:gd name="connsiteY50" fmla="*/ 50091 h 6985200"/>
              <a:gd name="connsiteX51" fmla="*/ 6702324 w 6858001"/>
              <a:gd name="connsiteY51" fmla="*/ 26222 h 698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858001" h="6985200">
                <a:moveTo>
                  <a:pt x="6858001" y="1177"/>
                </a:moveTo>
                <a:lnTo>
                  <a:pt x="6858001" y="1344715"/>
                </a:lnTo>
                <a:lnTo>
                  <a:pt x="6858000" y="1344715"/>
                </a:lnTo>
                <a:lnTo>
                  <a:pt x="6858000" y="6985200"/>
                </a:lnTo>
                <a:lnTo>
                  <a:pt x="0" y="6985199"/>
                </a:lnTo>
                <a:lnTo>
                  <a:pt x="0" y="886772"/>
                </a:lnTo>
                <a:lnTo>
                  <a:pt x="1" y="886772"/>
                </a:lnTo>
                <a:lnTo>
                  <a:pt x="1" y="0"/>
                </a:lnTo>
                <a:lnTo>
                  <a:pt x="40463" y="5883"/>
                </a:lnTo>
                <a:lnTo>
                  <a:pt x="159107" y="23196"/>
                </a:lnTo>
                <a:lnTo>
                  <a:pt x="245518" y="35299"/>
                </a:lnTo>
                <a:lnTo>
                  <a:pt x="348388" y="48073"/>
                </a:lnTo>
                <a:lnTo>
                  <a:pt x="470460" y="63369"/>
                </a:lnTo>
                <a:lnTo>
                  <a:pt x="605563" y="79506"/>
                </a:lnTo>
                <a:lnTo>
                  <a:pt x="757810" y="96483"/>
                </a:lnTo>
                <a:lnTo>
                  <a:pt x="923774" y="114469"/>
                </a:lnTo>
                <a:lnTo>
                  <a:pt x="1104139" y="132454"/>
                </a:lnTo>
                <a:lnTo>
                  <a:pt x="1296163" y="150776"/>
                </a:lnTo>
                <a:lnTo>
                  <a:pt x="1503275" y="167753"/>
                </a:lnTo>
                <a:lnTo>
                  <a:pt x="1719988" y="184058"/>
                </a:lnTo>
                <a:lnTo>
                  <a:pt x="1949045" y="198849"/>
                </a:lnTo>
                <a:lnTo>
                  <a:pt x="2187703" y="212969"/>
                </a:lnTo>
                <a:lnTo>
                  <a:pt x="2436649" y="226248"/>
                </a:lnTo>
                <a:lnTo>
                  <a:pt x="2564208" y="230955"/>
                </a:lnTo>
                <a:lnTo>
                  <a:pt x="2694509" y="236165"/>
                </a:lnTo>
                <a:lnTo>
                  <a:pt x="2826869" y="241040"/>
                </a:lnTo>
                <a:lnTo>
                  <a:pt x="2959914" y="244234"/>
                </a:lnTo>
                <a:lnTo>
                  <a:pt x="3095702" y="247091"/>
                </a:lnTo>
                <a:lnTo>
                  <a:pt x="3232862" y="250117"/>
                </a:lnTo>
                <a:lnTo>
                  <a:pt x="3372766" y="252134"/>
                </a:lnTo>
                <a:lnTo>
                  <a:pt x="3514040" y="252134"/>
                </a:lnTo>
                <a:lnTo>
                  <a:pt x="3656686" y="253142"/>
                </a:lnTo>
                <a:lnTo>
                  <a:pt x="3800705" y="252134"/>
                </a:lnTo>
                <a:lnTo>
                  <a:pt x="3946780" y="250117"/>
                </a:lnTo>
                <a:lnTo>
                  <a:pt x="4092856" y="248268"/>
                </a:lnTo>
                <a:lnTo>
                  <a:pt x="4240988" y="244234"/>
                </a:lnTo>
                <a:lnTo>
                  <a:pt x="4390492" y="240032"/>
                </a:lnTo>
                <a:lnTo>
                  <a:pt x="4539997" y="235157"/>
                </a:lnTo>
                <a:lnTo>
                  <a:pt x="4690873" y="228266"/>
                </a:lnTo>
                <a:lnTo>
                  <a:pt x="4843120" y="220029"/>
                </a:lnTo>
                <a:lnTo>
                  <a:pt x="4996054" y="212129"/>
                </a:lnTo>
                <a:lnTo>
                  <a:pt x="5148987" y="202044"/>
                </a:lnTo>
                <a:lnTo>
                  <a:pt x="5303978" y="189941"/>
                </a:lnTo>
                <a:lnTo>
                  <a:pt x="5456911" y="177839"/>
                </a:lnTo>
                <a:lnTo>
                  <a:pt x="5612588" y="163887"/>
                </a:lnTo>
                <a:lnTo>
                  <a:pt x="5768950" y="148591"/>
                </a:lnTo>
                <a:lnTo>
                  <a:pt x="5923255" y="132455"/>
                </a:lnTo>
                <a:lnTo>
                  <a:pt x="6079618" y="113629"/>
                </a:lnTo>
                <a:lnTo>
                  <a:pt x="6235294" y="93458"/>
                </a:lnTo>
                <a:lnTo>
                  <a:pt x="6391657" y="73455"/>
                </a:lnTo>
                <a:lnTo>
                  <a:pt x="6547333" y="50091"/>
                </a:lnTo>
                <a:lnTo>
                  <a:pt x="6702324" y="26222"/>
                </a:lnTo>
                <a:close/>
              </a:path>
            </a:pathLst>
          </a:custGeom>
          <a:ln>
            <a:noFill/>
          </a:ln>
        </p:spPr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8FBB0BC-EA16-4DAA-83E9-9B7526EDA1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3992" y="2550204"/>
            <a:ext cx="5449889" cy="1757589"/>
          </a:xfrm>
          <a:prstGeom prst="rect">
            <a:avLst/>
          </a:prstGeom>
          <a:effectLst/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A92A1116-1C84-41DF-B803-1F7B0883E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61FC3F-39FE-4C64-A228-6D1F6B33418C}"/>
              </a:ext>
            </a:extLst>
          </p:cNvPr>
          <p:cNvSpPr txBox="1"/>
          <p:nvPr/>
        </p:nvSpPr>
        <p:spPr>
          <a:xfrm>
            <a:off x="7739406" y="2149311"/>
            <a:ext cx="202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Quality Engineer</a:t>
            </a:r>
          </a:p>
        </p:txBody>
      </p:sp>
    </p:spTree>
    <p:extLst>
      <p:ext uri="{BB962C8B-B14F-4D97-AF65-F5344CB8AC3E}">
        <p14:creationId xmlns:p14="http://schemas.microsoft.com/office/powerpoint/2010/main" val="28169174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1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53" name="Picture 33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54" name="Oval 35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5" name="Picture 37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56" name="Picture 39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57" name="Rectangle 41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8" name="Rectangle 43">
            <a:extLst>
              <a:ext uri="{FF2B5EF4-FFF2-40B4-BE49-F238E27FC236}">
                <a16:creationId xmlns:a16="http://schemas.microsoft.com/office/drawing/2014/main" id="{C6A81905-F480-46A4-BC10-215D24EA1A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BE396E-B2A7-4513-B0D3-811F89B7C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2012" y="1447800"/>
            <a:ext cx="5222325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Document Controller will generate</a:t>
            </a:r>
            <a:r>
              <a:rPr lang="en-US" sz="2600" b="0" i="0" kern="1200" dirty="0">
                <a:solidFill>
                  <a:srgbClr val="EBEBEB"/>
                </a:solidFill>
                <a:effectLst/>
                <a:latin typeface="+mj-lt"/>
                <a:ea typeface="+mj-ea"/>
                <a:cs typeface="+mj-cs"/>
              </a:rPr>
              <a:t> INR reference from APMS</a:t>
            </a:r>
            <a: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 then </a:t>
            </a:r>
            <a:r>
              <a:rPr lang="en-US" sz="2600" b="0" i="0" kern="1200" dirty="0">
                <a:solidFill>
                  <a:srgbClr val="EBEBEB"/>
                </a:solidFill>
                <a:effectLst/>
                <a:latin typeface="+mj-lt"/>
                <a:ea typeface="+mj-ea"/>
                <a:cs typeface="+mj-cs"/>
              </a:rPr>
              <a:t>log the INR in software Named Monday.com for tracking and sends Electronic INR for GEC  inspection</a:t>
            </a:r>
            <a:r>
              <a:rPr lang="en-US" sz="26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59" name="Freeform 8">
            <a:extLst>
              <a:ext uri="{FF2B5EF4-FFF2-40B4-BE49-F238E27FC236}">
                <a16:creationId xmlns:a16="http://schemas.microsoft.com/office/drawing/2014/main" id="{36FD4D9D-3784-41E8-8405-A42B72F51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5692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0" name="Freeform: Shape 47">
            <a:extLst>
              <a:ext uri="{FF2B5EF4-FFF2-40B4-BE49-F238E27FC236}">
                <a16:creationId xmlns:a16="http://schemas.microsoft.com/office/drawing/2014/main" id="{09811DF6-66E4-43D5-B564-3151796531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81964" cy="6858000"/>
          </a:xfrm>
          <a:custGeom>
            <a:avLst/>
            <a:gdLst>
              <a:gd name="connsiteX0" fmla="*/ 3137249 w 4481964"/>
              <a:gd name="connsiteY0" fmla="*/ 0 h 6858000"/>
              <a:gd name="connsiteX1" fmla="*/ 4480787 w 4481964"/>
              <a:gd name="connsiteY1" fmla="*/ 0 h 6858000"/>
              <a:gd name="connsiteX2" fmla="*/ 4455742 w 4481964"/>
              <a:gd name="connsiteY2" fmla="*/ 155676 h 6858000"/>
              <a:gd name="connsiteX3" fmla="*/ 4431873 w 4481964"/>
              <a:gd name="connsiteY3" fmla="*/ 310667 h 6858000"/>
              <a:gd name="connsiteX4" fmla="*/ 4408509 w 4481964"/>
              <a:gd name="connsiteY4" fmla="*/ 466344 h 6858000"/>
              <a:gd name="connsiteX5" fmla="*/ 4388506 w 4481964"/>
              <a:gd name="connsiteY5" fmla="*/ 622706 h 6858000"/>
              <a:gd name="connsiteX6" fmla="*/ 4368335 w 4481964"/>
              <a:gd name="connsiteY6" fmla="*/ 778383 h 6858000"/>
              <a:gd name="connsiteX7" fmla="*/ 4349509 w 4481964"/>
              <a:gd name="connsiteY7" fmla="*/ 934745 h 6858000"/>
              <a:gd name="connsiteX8" fmla="*/ 4333373 w 4481964"/>
              <a:gd name="connsiteY8" fmla="*/ 1089050 h 6858000"/>
              <a:gd name="connsiteX9" fmla="*/ 4318077 w 4481964"/>
              <a:gd name="connsiteY9" fmla="*/ 1245413 h 6858000"/>
              <a:gd name="connsiteX10" fmla="*/ 4304125 w 4481964"/>
              <a:gd name="connsiteY10" fmla="*/ 1401089 h 6858000"/>
              <a:gd name="connsiteX11" fmla="*/ 4292023 w 4481964"/>
              <a:gd name="connsiteY11" fmla="*/ 1554023 h 6858000"/>
              <a:gd name="connsiteX12" fmla="*/ 4279920 w 4481964"/>
              <a:gd name="connsiteY12" fmla="*/ 1709013 h 6858000"/>
              <a:gd name="connsiteX13" fmla="*/ 4269835 w 4481964"/>
              <a:gd name="connsiteY13" fmla="*/ 1861947 h 6858000"/>
              <a:gd name="connsiteX14" fmla="*/ 4261935 w 4481964"/>
              <a:gd name="connsiteY14" fmla="*/ 2014880 h 6858000"/>
              <a:gd name="connsiteX15" fmla="*/ 4253698 w 4481964"/>
              <a:gd name="connsiteY15" fmla="*/ 2167128 h 6858000"/>
              <a:gd name="connsiteX16" fmla="*/ 4246807 w 4481964"/>
              <a:gd name="connsiteY16" fmla="*/ 2318004 h 6858000"/>
              <a:gd name="connsiteX17" fmla="*/ 4241932 w 4481964"/>
              <a:gd name="connsiteY17" fmla="*/ 2467508 h 6858000"/>
              <a:gd name="connsiteX18" fmla="*/ 4237730 w 4481964"/>
              <a:gd name="connsiteY18" fmla="*/ 2617013 h 6858000"/>
              <a:gd name="connsiteX19" fmla="*/ 4233696 w 4481964"/>
              <a:gd name="connsiteY19" fmla="*/ 2765145 h 6858000"/>
              <a:gd name="connsiteX20" fmla="*/ 4231847 w 4481964"/>
              <a:gd name="connsiteY20" fmla="*/ 2911221 h 6858000"/>
              <a:gd name="connsiteX21" fmla="*/ 4229830 w 4481964"/>
              <a:gd name="connsiteY21" fmla="*/ 3057296 h 6858000"/>
              <a:gd name="connsiteX22" fmla="*/ 4228821 w 4481964"/>
              <a:gd name="connsiteY22" fmla="*/ 3201314 h 6858000"/>
              <a:gd name="connsiteX23" fmla="*/ 4229830 w 4481964"/>
              <a:gd name="connsiteY23" fmla="*/ 3343960 h 6858000"/>
              <a:gd name="connsiteX24" fmla="*/ 4229830 w 4481964"/>
              <a:gd name="connsiteY24" fmla="*/ 3485235 h 6858000"/>
              <a:gd name="connsiteX25" fmla="*/ 4231847 w 4481964"/>
              <a:gd name="connsiteY25" fmla="*/ 3625138 h 6858000"/>
              <a:gd name="connsiteX26" fmla="*/ 4234872 w 4481964"/>
              <a:gd name="connsiteY26" fmla="*/ 3762298 h 6858000"/>
              <a:gd name="connsiteX27" fmla="*/ 4237730 w 4481964"/>
              <a:gd name="connsiteY27" fmla="*/ 3898087 h 6858000"/>
              <a:gd name="connsiteX28" fmla="*/ 4240924 w 4481964"/>
              <a:gd name="connsiteY28" fmla="*/ 4031132 h 6858000"/>
              <a:gd name="connsiteX29" fmla="*/ 4245798 w 4481964"/>
              <a:gd name="connsiteY29" fmla="*/ 4163491 h 6858000"/>
              <a:gd name="connsiteX30" fmla="*/ 4251009 w 4481964"/>
              <a:gd name="connsiteY30" fmla="*/ 4293793 h 6858000"/>
              <a:gd name="connsiteX31" fmla="*/ 4255715 w 4481964"/>
              <a:gd name="connsiteY31" fmla="*/ 4421352 h 6858000"/>
              <a:gd name="connsiteX32" fmla="*/ 4268995 w 4481964"/>
              <a:gd name="connsiteY32" fmla="*/ 4670298 h 6858000"/>
              <a:gd name="connsiteX33" fmla="*/ 4283114 w 4481964"/>
              <a:gd name="connsiteY33" fmla="*/ 4908956 h 6858000"/>
              <a:gd name="connsiteX34" fmla="*/ 4297906 w 4481964"/>
              <a:gd name="connsiteY34" fmla="*/ 5138013 h 6858000"/>
              <a:gd name="connsiteX35" fmla="*/ 4314211 w 4481964"/>
              <a:gd name="connsiteY35" fmla="*/ 5354726 h 6858000"/>
              <a:gd name="connsiteX36" fmla="*/ 4331188 w 4481964"/>
              <a:gd name="connsiteY36" fmla="*/ 5561838 h 6858000"/>
              <a:gd name="connsiteX37" fmla="*/ 4349509 w 4481964"/>
              <a:gd name="connsiteY37" fmla="*/ 5753862 h 6858000"/>
              <a:gd name="connsiteX38" fmla="*/ 4367495 w 4481964"/>
              <a:gd name="connsiteY38" fmla="*/ 5934227 h 6858000"/>
              <a:gd name="connsiteX39" fmla="*/ 4385480 w 4481964"/>
              <a:gd name="connsiteY39" fmla="*/ 6100191 h 6858000"/>
              <a:gd name="connsiteX40" fmla="*/ 4402457 w 4481964"/>
              <a:gd name="connsiteY40" fmla="*/ 6252438 h 6858000"/>
              <a:gd name="connsiteX41" fmla="*/ 4418594 w 4481964"/>
              <a:gd name="connsiteY41" fmla="*/ 6387541 h 6858000"/>
              <a:gd name="connsiteX42" fmla="*/ 4433890 w 4481964"/>
              <a:gd name="connsiteY42" fmla="*/ 6509613 h 6858000"/>
              <a:gd name="connsiteX43" fmla="*/ 4446665 w 4481964"/>
              <a:gd name="connsiteY43" fmla="*/ 6612483 h 6858000"/>
              <a:gd name="connsiteX44" fmla="*/ 4458767 w 4481964"/>
              <a:gd name="connsiteY44" fmla="*/ 6698894 h 6858000"/>
              <a:gd name="connsiteX45" fmla="*/ 4476081 w 4481964"/>
              <a:gd name="connsiteY45" fmla="*/ 6817538 h 6858000"/>
              <a:gd name="connsiteX46" fmla="*/ 4481964 w 4481964"/>
              <a:gd name="connsiteY46" fmla="*/ 6858000 h 6858000"/>
              <a:gd name="connsiteX47" fmla="*/ 3577807 w 4481964"/>
              <a:gd name="connsiteY47" fmla="*/ 6858000 h 6858000"/>
              <a:gd name="connsiteX48" fmla="*/ 3577807 w 4481964"/>
              <a:gd name="connsiteY48" fmla="*/ 6858000 h 6858000"/>
              <a:gd name="connsiteX49" fmla="*/ 0 w 4481964"/>
              <a:gd name="connsiteY49" fmla="*/ 6858000 h 6858000"/>
              <a:gd name="connsiteX50" fmla="*/ 0 w 4481964"/>
              <a:gd name="connsiteY50" fmla="*/ 0 h 6858000"/>
              <a:gd name="connsiteX51" fmla="*/ 3137249 w 448196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481964" h="6858000">
                <a:moveTo>
                  <a:pt x="3137249" y="0"/>
                </a:moveTo>
                <a:lnTo>
                  <a:pt x="4480787" y="0"/>
                </a:lnTo>
                <a:lnTo>
                  <a:pt x="4455742" y="155676"/>
                </a:lnTo>
                <a:lnTo>
                  <a:pt x="4431873" y="310667"/>
                </a:lnTo>
                <a:lnTo>
                  <a:pt x="4408509" y="466344"/>
                </a:lnTo>
                <a:lnTo>
                  <a:pt x="4388506" y="622706"/>
                </a:lnTo>
                <a:lnTo>
                  <a:pt x="4368335" y="778383"/>
                </a:lnTo>
                <a:lnTo>
                  <a:pt x="4349509" y="934745"/>
                </a:lnTo>
                <a:lnTo>
                  <a:pt x="4333373" y="1089050"/>
                </a:lnTo>
                <a:lnTo>
                  <a:pt x="4318077" y="1245413"/>
                </a:lnTo>
                <a:lnTo>
                  <a:pt x="4304125" y="1401089"/>
                </a:lnTo>
                <a:lnTo>
                  <a:pt x="4292023" y="1554023"/>
                </a:lnTo>
                <a:lnTo>
                  <a:pt x="4279920" y="1709013"/>
                </a:lnTo>
                <a:lnTo>
                  <a:pt x="4269835" y="1861947"/>
                </a:lnTo>
                <a:lnTo>
                  <a:pt x="4261935" y="2014880"/>
                </a:lnTo>
                <a:lnTo>
                  <a:pt x="4253698" y="2167128"/>
                </a:lnTo>
                <a:lnTo>
                  <a:pt x="4246807" y="2318004"/>
                </a:lnTo>
                <a:lnTo>
                  <a:pt x="4241932" y="2467508"/>
                </a:lnTo>
                <a:lnTo>
                  <a:pt x="4237730" y="2617013"/>
                </a:lnTo>
                <a:lnTo>
                  <a:pt x="4233696" y="2765145"/>
                </a:lnTo>
                <a:lnTo>
                  <a:pt x="4231847" y="2911221"/>
                </a:lnTo>
                <a:lnTo>
                  <a:pt x="4229830" y="3057296"/>
                </a:lnTo>
                <a:lnTo>
                  <a:pt x="4228821" y="3201314"/>
                </a:lnTo>
                <a:lnTo>
                  <a:pt x="4229830" y="3343960"/>
                </a:lnTo>
                <a:lnTo>
                  <a:pt x="4229830" y="3485235"/>
                </a:lnTo>
                <a:lnTo>
                  <a:pt x="4231847" y="3625138"/>
                </a:lnTo>
                <a:lnTo>
                  <a:pt x="4234872" y="3762298"/>
                </a:lnTo>
                <a:lnTo>
                  <a:pt x="4237730" y="3898087"/>
                </a:lnTo>
                <a:lnTo>
                  <a:pt x="4240924" y="4031132"/>
                </a:lnTo>
                <a:lnTo>
                  <a:pt x="4245798" y="4163491"/>
                </a:lnTo>
                <a:lnTo>
                  <a:pt x="4251009" y="4293793"/>
                </a:lnTo>
                <a:lnTo>
                  <a:pt x="4255715" y="4421352"/>
                </a:lnTo>
                <a:lnTo>
                  <a:pt x="4268995" y="4670298"/>
                </a:lnTo>
                <a:lnTo>
                  <a:pt x="4283114" y="4908956"/>
                </a:lnTo>
                <a:lnTo>
                  <a:pt x="4297906" y="5138013"/>
                </a:lnTo>
                <a:lnTo>
                  <a:pt x="4314211" y="5354726"/>
                </a:lnTo>
                <a:lnTo>
                  <a:pt x="4331188" y="5561838"/>
                </a:lnTo>
                <a:lnTo>
                  <a:pt x="4349509" y="5753862"/>
                </a:lnTo>
                <a:lnTo>
                  <a:pt x="4367495" y="5934227"/>
                </a:lnTo>
                <a:lnTo>
                  <a:pt x="4385480" y="6100191"/>
                </a:lnTo>
                <a:lnTo>
                  <a:pt x="4402457" y="6252438"/>
                </a:lnTo>
                <a:lnTo>
                  <a:pt x="4418594" y="6387541"/>
                </a:lnTo>
                <a:lnTo>
                  <a:pt x="4433890" y="6509613"/>
                </a:lnTo>
                <a:lnTo>
                  <a:pt x="4446665" y="6612483"/>
                </a:lnTo>
                <a:lnTo>
                  <a:pt x="4458767" y="6698894"/>
                </a:lnTo>
                <a:lnTo>
                  <a:pt x="4476081" y="6817538"/>
                </a:lnTo>
                <a:lnTo>
                  <a:pt x="4481964" y="6858000"/>
                </a:lnTo>
                <a:lnTo>
                  <a:pt x="3577807" y="6858000"/>
                </a:lnTo>
                <a:lnTo>
                  <a:pt x="3577807" y="6858000"/>
                </a:lnTo>
                <a:lnTo>
                  <a:pt x="0" y="6858000"/>
                </a:lnTo>
                <a:lnTo>
                  <a:pt x="0" y="0"/>
                </a:lnTo>
                <a:lnTo>
                  <a:pt x="313724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1" name="Rectangle 49">
            <a:extLst>
              <a:ext uri="{FF2B5EF4-FFF2-40B4-BE49-F238E27FC236}">
                <a16:creationId xmlns:a16="http://schemas.microsoft.com/office/drawing/2014/main" id="{60817A52-B891-4228-A61E-0C0A57632D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E4BE4F-D762-4AC6-B380-7CA57560EC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240" y="1933072"/>
            <a:ext cx="2936836" cy="3220455"/>
          </a:xfrm>
          <a:prstGeom prst="rect">
            <a:avLst/>
          </a:prstGeom>
          <a:effectLst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324CD9B-817B-4EC0-9373-7DD4D2065D23}"/>
              </a:ext>
            </a:extLst>
          </p:cNvPr>
          <p:cNvSpPr txBox="1"/>
          <p:nvPr/>
        </p:nvSpPr>
        <p:spPr>
          <a:xfrm>
            <a:off x="989814" y="1291472"/>
            <a:ext cx="2537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Document Controller</a:t>
            </a:r>
          </a:p>
        </p:txBody>
      </p:sp>
    </p:spTree>
    <p:extLst>
      <p:ext uri="{BB962C8B-B14F-4D97-AF65-F5344CB8AC3E}">
        <p14:creationId xmlns:p14="http://schemas.microsoft.com/office/powerpoint/2010/main" val="22982386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53</TotalTime>
  <Words>171</Words>
  <Application>Microsoft Office PowerPoint</Application>
  <PresentationFormat>Widescreen</PresentationFormat>
  <Paragraphs>15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Wingdings 3</vt:lpstr>
      <vt:lpstr>Ion</vt:lpstr>
      <vt:lpstr>How the Site Engineers submit inspection notification requests to the Contractor Quality Department </vt:lpstr>
      <vt:lpstr>PowerPoint Presentation</vt:lpstr>
      <vt:lpstr>Quality Engineer will do the Pre-Inspection and confirms it with Document Controller to proceed with the submission of INR to consultant</vt:lpstr>
      <vt:lpstr>Document Controller will generate INR reference from APMS then log the INR in software Named Monday.com for tracking and sends Electronic INR for GEC  inspection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the Site Engineers submit inspection notification requests to the Contractor Quality Department </dc:title>
  <dc:creator>Lejith Lothithakshan</dc:creator>
  <cp:lastModifiedBy>Lejith Lothithakshan</cp:lastModifiedBy>
  <cp:revision>1</cp:revision>
  <dcterms:created xsi:type="dcterms:W3CDTF">2022-02-25T10:18:42Z</dcterms:created>
  <dcterms:modified xsi:type="dcterms:W3CDTF">2022-02-25T11:11:43Z</dcterms:modified>
</cp:coreProperties>
</file>