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372" r:id="rId2"/>
    <p:sldId id="373" r:id="rId3"/>
    <p:sldId id="374" r:id="rId4"/>
    <p:sldId id="375" r:id="rId5"/>
    <p:sldId id="376" r:id="rId6"/>
    <p:sldId id="277" r:id="rId7"/>
    <p:sldId id="297" r:id="rId8"/>
    <p:sldId id="371" r:id="rId9"/>
    <p:sldId id="278" r:id="rId10"/>
    <p:sldId id="287" r:id="rId11"/>
    <p:sldId id="369" r:id="rId12"/>
    <p:sldId id="281" r:id="rId13"/>
    <p:sldId id="282" r:id="rId14"/>
    <p:sldId id="289" r:id="rId15"/>
    <p:sldId id="291" r:id="rId16"/>
    <p:sldId id="284" r:id="rId17"/>
    <p:sldId id="285" r:id="rId18"/>
    <p:sldId id="257" r:id="rId19"/>
    <p:sldId id="283" r:id="rId20"/>
    <p:sldId id="288" r:id="rId21"/>
    <p:sldId id="286" r:id="rId22"/>
    <p:sldId id="259" r:id="rId23"/>
    <p:sldId id="290" r:id="rId24"/>
    <p:sldId id="276" r:id="rId25"/>
    <p:sldId id="295" r:id="rId26"/>
    <p:sldId id="296" r:id="rId27"/>
    <p:sldId id="258" r:id="rId28"/>
    <p:sldId id="260" r:id="rId29"/>
    <p:sldId id="261" r:id="rId30"/>
    <p:sldId id="262" r:id="rId31"/>
    <p:sldId id="263" r:id="rId32"/>
    <p:sldId id="264" r:id="rId33"/>
    <p:sldId id="265" r:id="rId34"/>
    <p:sldId id="266" r:id="rId35"/>
    <p:sldId id="267" r:id="rId36"/>
    <p:sldId id="268" r:id="rId37"/>
    <p:sldId id="269" r:id="rId38"/>
    <p:sldId id="270" r:id="rId39"/>
    <p:sldId id="271" r:id="rId40"/>
    <p:sldId id="272" r:id="rId41"/>
    <p:sldId id="273" r:id="rId42"/>
    <p:sldId id="274" r:id="rId43"/>
    <p:sldId id="292" r:id="rId44"/>
    <p:sldId id="293" r:id="rId45"/>
    <p:sldId id="294" r:id="rId46"/>
    <p:sldId id="298" r:id="rId47"/>
    <p:sldId id="299"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 id="351" r:id="rId99"/>
    <p:sldId id="352" r:id="rId100"/>
    <p:sldId id="353" r:id="rId101"/>
    <p:sldId id="354" r:id="rId102"/>
    <p:sldId id="355" r:id="rId103"/>
    <p:sldId id="356" r:id="rId104"/>
    <p:sldId id="357" r:id="rId105"/>
    <p:sldId id="358" r:id="rId106"/>
    <p:sldId id="359" r:id="rId107"/>
    <p:sldId id="360" r:id="rId108"/>
    <p:sldId id="361" r:id="rId109"/>
    <p:sldId id="362" r:id="rId110"/>
    <p:sldId id="363" r:id="rId111"/>
    <p:sldId id="364" r:id="rId112"/>
    <p:sldId id="365" r:id="rId113"/>
    <p:sldId id="366" r:id="rId114"/>
    <p:sldId id="367" r:id="rId115"/>
    <p:sldId id="368" r:id="rId11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6057" autoAdjust="0"/>
  </p:normalViewPr>
  <p:slideViewPr>
    <p:cSldViewPr>
      <p:cViewPr varScale="1">
        <p:scale>
          <a:sx n="48" d="100"/>
          <a:sy n="48" d="100"/>
        </p:scale>
        <p:origin x="-1494" y="-114"/>
      </p:cViewPr>
      <p:guideLst>
        <p:guide orient="horz" pos="3120"/>
        <p:guide pos="2160"/>
      </p:guideLst>
    </p:cSldViewPr>
  </p:slideViewPr>
  <p:outlineViewPr>
    <p:cViewPr>
      <p:scale>
        <a:sx n="33" d="100"/>
        <a:sy n="33" d="100"/>
      </p:scale>
      <p:origin x="0" y="20292"/>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slide" Target="slides/slide114.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074420" y="519853"/>
            <a:ext cx="5554980" cy="2126488"/>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074420" y="2672315"/>
            <a:ext cx="5554980" cy="2531533"/>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20" name="Footer Placeholder 19"/>
          <p:cNvSpPr>
            <a:spLocks noGrp="1"/>
          </p:cNvSpPr>
          <p:nvPr>
            <p:ph type="ftr" sz="quarter" idx="11"/>
          </p:nvPr>
        </p:nvSpPr>
        <p:spPr/>
        <p:txBody>
          <a:bodyPr/>
          <a:lstStyle>
            <a:extLst/>
          </a:lstStyle>
          <a:p>
            <a:endParaRPr lang="en-IN"/>
          </a:p>
        </p:txBody>
      </p:sp>
      <p:sp>
        <p:nvSpPr>
          <p:cNvPr id="10" name="Slide Number Placeholder 9"/>
          <p:cNvSpPr>
            <a:spLocks noGrp="1"/>
          </p:cNvSpPr>
          <p:nvPr>
            <p:ph type="sldNum" sz="quarter" idx="12"/>
          </p:nvPr>
        </p:nvSpPr>
        <p:spPr/>
        <p:txBody>
          <a:bodyPr/>
          <a:lstStyle>
            <a:extLst/>
          </a:lstStyle>
          <a:p>
            <a:fld id="{C646A142-75CD-4E6B-B31A-202C1B80A726}" type="slidenum">
              <a:rPr lang="en-IN" smtClean="0"/>
              <a:pPr/>
              <a:t>‹#›</a:t>
            </a:fld>
            <a:endParaRPr lang="en-IN"/>
          </a:p>
        </p:txBody>
      </p:sp>
      <p:sp>
        <p:nvSpPr>
          <p:cNvPr id="8" name="Oval 7"/>
          <p:cNvSpPr/>
          <p:nvPr/>
        </p:nvSpPr>
        <p:spPr>
          <a:xfrm>
            <a:off x="691075" y="2042158"/>
            <a:ext cx="157734" cy="30378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867882" y="1942801"/>
            <a:ext cx="48006" cy="9245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1712168" y="-78"/>
            <a:ext cx="5143500" cy="9906078"/>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1933794" y="3756025"/>
            <a:ext cx="4800600" cy="3302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933794" y="1540933"/>
            <a:ext cx="4800600" cy="2180695"/>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646A142-75CD-4E6B-B31A-202C1B80A726}" type="slidenum">
              <a:rPr lang="en-IN" smtClean="0"/>
              <a:pPr/>
              <a:t>‹#›</a:t>
            </a:fld>
            <a:endParaRPr lang="en-IN"/>
          </a:p>
        </p:txBody>
      </p:sp>
      <p:sp>
        <p:nvSpPr>
          <p:cNvPr id="10" name="Rectangle 9"/>
          <p:cNvSpPr/>
          <p:nvPr/>
        </p:nvSpPr>
        <p:spPr bwMode="invGray">
          <a:xfrm>
            <a:off x="1714500" y="0"/>
            <a:ext cx="57150" cy="9906078"/>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29241" y="4065614"/>
            <a:ext cx="157734" cy="303784"/>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806048" y="3966257"/>
            <a:ext cx="48006" cy="92456"/>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76706" y="396240"/>
            <a:ext cx="5623560" cy="1651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076706" y="2201333"/>
            <a:ext cx="2743200" cy="67360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3957066" y="2201333"/>
            <a:ext cx="2743200" cy="67360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7453819"/>
            <a:ext cx="6172200" cy="1651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42900" y="474179"/>
            <a:ext cx="3017520" cy="9245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97580" y="474179"/>
            <a:ext cx="3017520" cy="92456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42900" y="1400152"/>
            <a:ext cx="3017520" cy="59436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3497580" y="1400152"/>
            <a:ext cx="3017520" cy="59436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76706" y="396240"/>
            <a:ext cx="5623560" cy="1651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761238" y="0"/>
            <a:ext cx="6096762" cy="9906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C646A142-75CD-4E6B-B31A-202C1B80A726}" type="slidenum">
              <a:rPr lang="en-IN" smtClean="0"/>
              <a:pPr/>
              <a:t>‹#›</a:t>
            </a:fld>
            <a:endParaRPr lang="en-IN"/>
          </a:p>
        </p:txBody>
      </p:sp>
      <p:sp>
        <p:nvSpPr>
          <p:cNvPr id="6" name="Rectangle 5"/>
          <p:cNvSpPr/>
          <p:nvPr/>
        </p:nvSpPr>
        <p:spPr bwMode="invGray">
          <a:xfrm>
            <a:off x="761238" y="-78"/>
            <a:ext cx="54864" cy="9906078"/>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13124"/>
            <a:ext cx="2857500" cy="1678517"/>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342900" y="2032282"/>
            <a:ext cx="2857500" cy="1008944"/>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 y="3081868"/>
            <a:ext cx="6115050" cy="5767035"/>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15172" y="1540934"/>
            <a:ext cx="2057400" cy="2861733"/>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646A142-75CD-4E6B-B31A-202C1B80A726}" type="slidenum">
              <a:rPr lang="en-IN" smtClean="0"/>
              <a:pPr/>
              <a:t>‹#›</a:t>
            </a:fld>
            <a:endParaRPr lang="en-IN"/>
          </a:p>
        </p:txBody>
      </p:sp>
      <p:sp>
        <p:nvSpPr>
          <p:cNvPr id="8" name="Rectangle 7"/>
          <p:cNvSpPr/>
          <p:nvPr/>
        </p:nvSpPr>
        <p:spPr>
          <a:xfrm>
            <a:off x="571500" y="1540933"/>
            <a:ext cx="3429000" cy="6604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628650" y="1651005"/>
            <a:ext cx="3314700" cy="5076545"/>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297544" y="1378493"/>
            <a:ext cx="514350" cy="295114"/>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3752750" y="1353136"/>
            <a:ext cx="486918" cy="295114"/>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628650" y="6934200"/>
            <a:ext cx="3314700" cy="1100667"/>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143500" y="396701"/>
            <a:ext cx="1371600" cy="8452203"/>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857250" y="396703"/>
            <a:ext cx="4171950" cy="8452203"/>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ABA4695-18C7-43DB-999C-96DD7EDFC2D3}" type="datetimeFigureOut">
              <a:rPr lang="en-IN" smtClean="0"/>
              <a:pPr/>
              <a:t>24-01-2022</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646A142-75CD-4E6B-B31A-202C1B80A726}"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611945" y="-1178553"/>
            <a:ext cx="1229165" cy="2367281"/>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26613" y="30482"/>
            <a:ext cx="1276643" cy="2458720"/>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37161" y="1524000"/>
            <a:ext cx="844288" cy="1592679"/>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759655" y="-78"/>
            <a:ext cx="6098345" cy="9906078"/>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076706" y="396699"/>
            <a:ext cx="5623560" cy="1651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076706" y="2091267"/>
            <a:ext cx="5623560" cy="69342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2686050" y="9108017"/>
            <a:ext cx="1600200" cy="687917"/>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ABA4695-18C7-43DB-999C-96DD7EDFC2D3}" type="datetimeFigureOut">
              <a:rPr lang="en-IN" smtClean="0"/>
              <a:pPr/>
              <a:t>24-01-2022</a:t>
            </a:fld>
            <a:endParaRPr lang="en-IN"/>
          </a:p>
        </p:txBody>
      </p:sp>
      <p:sp>
        <p:nvSpPr>
          <p:cNvPr id="10" name="Footer Placeholder 9"/>
          <p:cNvSpPr>
            <a:spLocks noGrp="1"/>
          </p:cNvSpPr>
          <p:nvPr>
            <p:ph type="ftr" sz="quarter" idx="3"/>
          </p:nvPr>
        </p:nvSpPr>
        <p:spPr>
          <a:xfrm>
            <a:off x="4286250" y="9108017"/>
            <a:ext cx="2171700" cy="687917"/>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IN"/>
          </a:p>
        </p:txBody>
      </p:sp>
      <p:sp>
        <p:nvSpPr>
          <p:cNvPr id="22" name="Slide Number Placeholder 21"/>
          <p:cNvSpPr>
            <a:spLocks noGrp="1"/>
          </p:cNvSpPr>
          <p:nvPr>
            <p:ph type="sldNum" sz="quarter" idx="4"/>
          </p:nvPr>
        </p:nvSpPr>
        <p:spPr>
          <a:xfrm>
            <a:off x="6460236" y="9108017"/>
            <a:ext cx="342900" cy="687917"/>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646A142-75CD-4E6B-B31A-202C1B80A726}" type="slidenum">
              <a:rPr lang="en-IN" smtClean="0"/>
              <a:pPr/>
              <a:t>‹#›</a:t>
            </a:fld>
            <a:endParaRPr lang="en-IN"/>
          </a:p>
        </p:txBody>
      </p:sp>
      <p:sp>
        <p:nvSpPr>
          <p:cNvPr id="15" name="Rectangle 14"/>
          <p:cNvSpPr/>
          <p:nvPr/>
        </p:nvSpPr>
        <p:spPr bwMode="invGray">
          <a:xfrm>
            <a:off x="761238" y="-78"/>
            <a:ext cx="54864" cy="9906078"/>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 Tech M.jpg"/>
          <p:cNvPicPr>
            <a:picLocks noChangeAspect="1"/>
          </p:cNvPicPr>
          <p:nvPr/>
        </p:nvPicPr>
        <p:blipFill>
          <a:blip r:embed="rId2" cstate="print"/>
          <a:stretch>
            <a:fillRect/>
          </a:stretch>
        </p:blipFill>
        <p:spPr>
          <a:xfrm>
            <a:off x="313522" y="792538"/>
            <a:ext cx="6283831" cy="7072786"/>
          </a:xfrm>
          <a:prstGeom prst="rect">
            <a:avLst/>
          </a:prstGeom>
        </p:spPr>
      </p:pic>
    </p:spTree>
  </p:cSld>
  <p:clrMapOvr>
    <a:masterClrMapping/>
  </p:clrMapOvr>
  <p:transition advClick="0" advTm="5000">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2 HCL.jpg"/>
          <p:cNvPicPr>
            <a:picLocks noChangeAspect="1"/>
          </p:cNvPicPr>
          <p:nvPr/>
        </p:nvPicPr>
        <p:blipFill>
          <a:blip r:embed="rId2" cstate="print"/>
          <a:stretch>
            <a:fillRect/>
          </a:stretch>
        </p:blipFill>
        <p:spPr>
          <a:xfrm>
            <a:off x="67693" y="376492"/>
            <a:ext cx="6722614" cy="9153017"/>
          </a:xfrm>
          <a:prstGeom prst="rect">
            <a:avLst/>
          </a:prstGeom>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3 Caarya.jpg"/>
          <p:cNvPicPr>
            <a:picLocks noChangeAspect="1"/>
          </p:cNvPicPr>
          <p:nvPr/>
        </p:nvPicPr>
        <p:blipFill>
          <a:blip r:embed="rId2" cstate="print"/>
          <a:stretch>
            <a:fillRect/>
          </a:stretch>
        </p:blipFill>
        <p:spPr>
          <a:xfrm>
            <a:off x="391725" y="416046"/>
            <a:ext cx="6177932" cy="9113462"/>
          </a:xfrm>
          <a:prstGeom prst="rect">
            <a:avLst/>
          </a:prstGeom>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4 Concentrix.jpg"/>
          <p:cNvPicPr>
            <a:picLocks noChangeAspect="1"/>
          </p:cNvPicPr>
          <p:nvPr/>
        </p:nvPicPr>
        <p:blipFill>
          <a:blip r:embed="rId2" cstate="print"/>
          <a:stretch>
            <a:fillRect/>
          </a:stretch>
        </p:blipFill>
        <p:spPr>
          <a:xfrm>
            <a:off x="476673" y="432048"/>
            <a:ext cx="5626142" cy="8697416"/>
          </a:xfrm>
          <a:prstGeom prst="rect">
            <a:avLst/>
          </a:prstGeom>
        </p:spPr>
      </p:pic>
    </p:spTree>
  </p:cSld>
  <p:clrMapOvr>
    <a:masterClrMapping/>
  </p:clrMapOvr>
  <p:transition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5 Rasapoorna.jpg"/>
          <p:cNvPicPr>
            <a:picLocks noChangeAspect="1"/>
          </p:cNvPicPr>
          <p:nvPr/>
        </p:nvPicPr>
        <p:blipFill>
          <a:blip r:embed="rId2" cstate="print"/>
          <a:stretch>
            <a:fillRect/>
          </a:stretch>
        </p:blipFill>
        <p:spPr>
          <a:xfrm>
            <a:off x="404664" y="535191"/>
            <a:ext cx="6127331" cy="8666281"/>
          </a:xfrm>
          <a:prstGeom prst="rect">
            <a:avLst/>
          </a:prstGeom>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rcRect l="7229"/>
          <a:stretch>
            <a:fillRect/>
          </a:stretch>
        </p:blipFill>
        <p:spPr>
          <a:xfrm>
            <a:off x="620688" y="776536"/>
            <a:ext cx="5544616" cy="3100213"/>
          </a:xfrm>
        </p:spPr>
      </p:pic>
      <p:pic>
        <p:nvPicPr>
          <p:cNvPr id="6" name="Content Placeholder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64705" y="4953000"/>
            <a:ext cx="5369739" cy="3456384"/>
          </a:xfrm>
          <a:prstGeom prst="rect">
            <a:avLst/>
          </a:prstGeom>
        </p:spPr>
      </p:pic>
    </p:spTree>
    <p:extLst>
      <p:ext uri="{BB962C8B-B14F-4D97-AF65-F5344CB8AC3E}">
        <p14:creationId xmlns:p14="http://schemas.microsoft.com/office/powerpoint/2010/main" xmlns="" val="2921910770"/>
      </p:ext>
    </p:extLst>
  </p:cSld>
  <p:clrMapOvr>
    <a:masterClrMapping/>
  </p:clrMapOvr>
  <p:transition advTm="5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04736" y="560512"/>
            <a:ext cx="6708640" cy="3028206"/>
          </a:xfrm>
        </p:spPr>
      </p:pic>
      <p:pic>
        <p:nvPicPr>
          <p:cNvPr id="3" name="Content Placeholder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2656" y="4880992"/>
            <a:ext cx="6264696" cy="3888432"/>
          </a:xfrm>
          <a:prstGeom prst="rect">
            <a:avLst/>
          </a:prstGeom>
        </p:spPr>
      </p:pic>
    </p:spTree>
    <p:extLst>
      <p:ext uri="{BB962C8B-B14F-4D97-AF65-F5344CB8AC3E}">
        <p14:creationId xmlns:p14="http://schemas.microsoft.com/office/powerpoint/2010/main" xmlns="" val="2351332009"/>
      </p:ext>
    </p:extLst>
  </p:cSld>
  <p:clrMapOvr>
    <a:masterClrMapping/>
  </p:clrMapOvr>
  <p:transition advTm="3000">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20688" y="416496"/>
            <a:ext cx="5832648" cy="6408713"/>
          </a:xfrm>
          <a:prstGeom prst="rect">
            <a:avLst/>
          </a:prstGeom>
        </p:spPr>
      </p:pic>
      <p:sp>
        <p:nvSpPr>
          <p:cNvPr id="5" name="Rectangle 4"/>
          <p:cNvSpPr/>
          <p:nvPr/>
        </p:nvSpPr>
        <p:spPr>
          <a:xfrm>
            <a:off x="476672" y="7833321"/>
            <a:ext cx="5832648" cy="1015663"/>
          </a:xfrm>
          <a:prstGeom prst="rect">
            <a:avLst/>
          </a:prstGeom>
        </p:spPr>
        <p:txBody>
          <a:bodyPr wrap="square">
            <a:spAutoFit/>
          </a:bodyPr>
          <a:lstStyle/>
          <a:p>
            <a:pPr algn="ctr"/>
            <a:r>
              <a:rPr lang="en-GB" sz="2000" b="1" dirty="0" smtClean="0">
                <a:latin typeface="Times New Roman" pitchFamily="18" charset="0"/>
                <a:cs typeface="Times New Roman" pitchFamily="18" charset="0"/>
              </a:rPr>
              <a:t>1st BBA students successfully completed  two months Social Immersion Internship in </a:t>
            </a:r>
            <a:r>
              <a:rPr lang="en-GB" sz="2000" b="1" dirty="0" err="1" smtClean="0">
                <a:latin typeface="Times New Roman" pitchFamily="18" charset="0"/>
                <a:cs typeface="Times New Roman" pitchFamily="18" charset="0"/>
              </a:rPr>
              <a:t>Vizag</a:t>
            </a:r>
            <a:r>
              <a:rPr lang="en-GB" sz="2000" b="1" dirty="0" smtClean="0">
                <a:latin typeface="Times New Roman" pitchFamily="18" charset="0"/>
                <a:cs typeface="Times New Roman" pitchFamily="18" charset="0"/>
              </a:rPr>
              <a:t> Volunteers NGO and received Certificates.</a:t>
            </a:r>
            <a:endParaRPr lang="en-IN" sz="2000" b="1" dirty="0">
              <a:latin typeface="Times New Roman" pitchFamily="18" charset="0"/>
              <a:cs typeface="Times New Roman" pitchFamily="18" charset="0"/>
            </a:endParaRPr>
          </a:p>
        </p:txBody>
      </p:sp>
    </p:spTree>
  </p:cSld>
  <p:clrMapOvr>
    <a:masterClrMapping/>
  </p:clrMapOvr>
  <p:transition advTm="5000">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04664" y="1064570"/>
            <a:ext cx="6120680" cy="4492489"/>
          </a:xfrm>
        </p:spPr>
      </p:pic>
    </p:spTree>
    <p:extLst>
      <p:ext uri="{BB962C8B-B14F-4D97-AF65-F5344CB8AC3E}">
        <p14:creationId xmlns:p14="http://schemas.microsoft.com/office/powerpoint/2010/main" xmlns="" val="154958937"/>
      </p:ext>
    </p:extLst>
  </p:cSld>
  <p:clrMapOvr>
    <a:masterClrMapping/>
  </p:clrMapOvr>
  <p:transition advTm="5000">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76672" y="1064570"/>
            <a:ext cx="6120680" cy="4446417"/>
          </a:xfrm>
        </p:spPr>
      </p:pic>
    </p:spTree>
    <p:extLst>
      <p:ext uri="{BB962C8B-B14F-4D97-AF65-F5344CB8AC3E}">
        <p14:creationId xmlns:p14="http://schemas.microsoft.com/office/powerpoint/2010/main" xmlns="" val="4274223716"/>
      </p:ext>
    </p:extLst>
  </p:cSld>
  <p:clrMapOvr>
    <a:masterClrMapping/>
  </p:clrMapOvr>
  <p:transition advTm="5000">
    <p:wipe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a:blip r:embed="rId2" cstate="print">
            <a:extLst>
              <a:ext uri="{28A0092B-C50C-407E-A947-70E740481C1C}">
                <a14:useLocalDpi xmlns:a14="http://schemas.microsoft.com/office/drawing/2010/main" xmlns="" val="0"/>
              </a:ext>
            </a:extLst>
          </a:blip>
          <a:srcRect l="24623" r="3745" b="2439"/>
          <a:stretch>
            <a:fillRect/>
          </a:stretch>
        </p:blipFill>
        <p:spPr>
          <a:xfrm>
            <a:off x="404664" y="488504"/>
            <a:ext cx="5904656" cy="4176464"/>
          </a:xfrm>
          <a:prstGeom prst="rect">
            <a:avLst/>
          </a:prstGeom>
        </p:spPr>
      </p:pic>
      <p:pic>
        <p:nvPicPr>
          <p:cNvPr id="3" name="Content Placeholder 3"/>
          <p:cNvPicPr>
            <a:picLocks noGrp="1" noChangeAspect="1"/>
          </p:cNvPicPr>
          <p:nvPr>
            <p:ph idx="1"/>
          </p:nvPr>
        </p:nvPicPr>
        <p:blipFill>
          <a:blip r:embed="rId3" cstate="print">
            <a:extLst>
              <a:ext uri="{28A0092B-C50C-407E-A947-70E740481C1C}">
                <a14:useLocalDpi xmlns:a14="http://schemas.microsoft.com/office/drawing/2010/main" xmlns="" val="0"/>
              </a:ext>
            </a:extLst>
          </a:blip>
          <a:srcRect t="29798" r="64492" b="46539"/>
          <a:stretch>
            <a:fillRect/>
          </a:stretch>
        </p:blipFill>
        <p:spPr>
          <a:xfrm>
            <a:off x="260648" y="5385048"/>
            <a:ext cx="6192688" cy="3960440"/>
          </a:xfrm>
        </p:spPr>
      </p:pic>
    </p:spTree>
  </p:cSld>
  <p:clrMapOvr>
    <a:masterClrMapping/>
  </p:clrMapOvr>
  <p:transition advTm="5000">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052737" y="560513"/>
            <a:ext cx="4680520" cy="8673223"/>
          </a:xfrm>
        </p:spPr>
      </p:pic>
    </p:spTree>
    <p:extLst>
      <p:ext uri="{BB962C8B-B14F-4D97-AF65-F5344CB8AC3E}">
        <p14:creationId xmlns:p14="http://schemas.microsoft.com/office/powerpoint/2010/main" xmlns="" val="1300019382"/>
      </p:ext>
    </p:extLst>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32656" y="848544"/>
            <a:ext cx="6120680" cy="4510739"/>
          </a:xfrm>
        </p:spPr>
      </p:pic>
    </p:spTree>
    <p:extLst>
      <p:ext uri="{BB962C8B-B14F-4D97-AF65-F5344CB8AC3E}">
        <p14:creationId xmlns:p14="http://schemas.microsoft.com/office/powerpoint/2010/main" xmlns="" val="3513654334"/>
      </p:ext>
    </p:extLst>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21007" y="992560"/>
            <a:ext cx="6620362" cy="4411850"/>
          </a:xfrm>
        </p:spPr>
      </p:pic>
    </p:spTree>
    <p:extLst>
      <p:ext uri="{BB962C8B-B14F-4D97-AF65-F5344CB8AC3E}">
        <p14:creationId xmlns:p14="http://schemas.microsoft.com/office/powerpoint/2010/main" xmlns="" val="1166791674"/>
      </p:ext>
    </p:extLst>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84960" y="1136578"/>
            <a:ext cx="6728416" cy="4483857"/>
          </a:xfrm>
        </p:spPr>
      </p:pic>
    </p:spTree>
    <p:extLst>
      <p:ext uri="{BB962C8B-B14F-4D97-AF65-F5344CB8AC3E}">
        <p14:creationId xmlns:p14="http://schemas.microsoft.com/office/powerpoint/2010/main" xmlns="" val="160467326"/>
      </p:ext>
    </p:extLst>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rcRect b="4917"/>
          <a:stretch>
            <a:fillRect/>
          </a:stretch>
        </p:blipFill>
        <p:spPr>
          <a:xfrm>
            <a:off x="44625" y="560513"/>
            <a:ext cx="6653957" cy="4392488"/>
          </a:xfrm>
        </p:spPr>
      </p:pic>
    </p:spTree>
    <p:extLst>
      <p:ext uri="{BB962C8B-B14F-4D97-AF65-F5344CB8AC3E}">
        <p14:creationId xmlns:p14="http://schemas.microsoft.com/office/powerpoint/2010/main" xmlns="" val="2438439384"/>
      </p:ext>
    </p:extLst>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08720" y="488504"/>
            <a:ext cx="4982177" cy="8096464"/>
          </a:xfrm>
        </p:spPr>
      </p:pic>
    </p:spTree>
    <p:extLst>
      <p:ext uri="{BB962C8B-B14F-4D97-AF65-F5344CB8AC3E}">
        <p14:creationId xmlns:p14="http://schemas.microsoft.com/office/powerpoint/2010/main" xmlns="" val="3494191830"/>
      </p:ext>
    </p:extLst>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48" y="7257256"/>
            <a:ext cx="6408712" cy="2592288"/>
          </a:xfrm>
        </p:spPr>
        <p:txBody>
          <a:bodyPr>
            <a:noAutofit/>
          </a:bodyPr>
          <a:lstStyle/>
          <a:p>
            <a:r>
              <a:rPr lang="en-GB" sz="2800" b="1" dirty="0" smtClean="0"/>
              <a:t>75th </a:t>
            </a:r>
            <a:r>
              <a:rPr lang="en-GB" sz="2800" b="1" dirty="0" err="1" smtClean="0"/>
              <a:t>Azadi</a:t>
            </a:r>
            <a:r>
              <a:rPr lang="en-GB" sz="2800" b="1" dirty="0" smtClean="0"/>
              <a:t> ka </a:t>
            </a:r>
            <a:r>
              <a:rPr lang="en-GB" sz="2800" b="1" dirty="0" err="1" smtClean="0"/>
              <a:t>Amrit</a:t>
            </a:r>
            <a:r>
              <a:rPr lang="en-GB" sz="2800" b="1" dirty="0" smtClean="0"/>
              <a:t> </a:t>
            </a:r>
            <a:r>
              <a:rPr lang="en-GB" sz="2800" b="1" dirty="0" err="1" smtClean="0"/>
              <a:t>Mahostav</a:t>
            </a:r>
            <a:r>
              <a:rPr lang="en-GB" sz="2800" b="1" dirty="0" smtClean="0"/>
              <a:t> Celebrations in our College and Intermediate Students Participated in it....</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04665" y="344487"/>
            <a:ext cx="6048672" cy="7056785"/>
          </a:xfrm>
        </p:spPr>
      </p:pic>
    </p:spTree>
    <p:extLst>
      <p:ext uri="{BB962C8B-B14F-4D97-AF65-F5344CB8AC3E}">
        <p14:creationId xmlns:p14="http://schemas.microsoft.com/office/powerpoint/2010/main" xmlns="" val="3145038736"/>
      </p:ext>
    </p:extLst>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32656" y="1208585"/>
            <a:ext cx="6192688" cy="6264695"/>
          </a:xfrm>
        </p:spPr>
      </p:pic>
    </p:spTree>
    <p:extLst>
      <p:ext uri="{BB962C8B-B14F-4D97-AF65-F5344CB8AC3E}">
        <p14:creationId xmlns:p14="http://schemas.microsoft.com/office/powerpoint/2010/main" xmlns="" val="3935421941"/>
      </p:ext>
    </p:extLst>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32656" y="1064569"/>
            <a:ext cx="6264696" cy="5472607"/>
          </a:xfrm>
        </p:spPr>
      </p:pic>
    </p:spTree>
    <p:extLst>
      <p:ext uri="{BB962C8B-B14F-4D97-AF65-F5344CB8AC3E}">
        <p14:creationId xmlns:p14="http://schemas.microsoft.com/office/powerpoint/2010/main" xmlns="" val="2136534157"/>
      </p:ext>
    </p:extLst>
  </p:cSld>
  <p:clrMapOvr>
    <a:masterClrMapping/>
  </p:clrMapOvr>
  <p:transition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548680" y="704529"/>
            <a:ext cx="5832648" cy="6120679"/>
          </a:xfrm>
        </p:spPr>
      </p:pic>
    </p:spTree>
    <p:extLst>
      <p:ext uri="{BB962C8B-B14F-4D97-AF65-F5344CB8AC3E}">
        <p14:creationId xmlns:p14="http://schemas.microsoft.com/office/powerpoint/2010/main" xmlns="" val="1081064829"/>
      </p:ext>
    </p:extLst>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48680" y="7257256"/>
            <a:ext cx="5760640" cy="1944216"/>
          </a:xfrm>
        </p:spPr>
        <p:txBody>
          <a:bodyPr>
            <a:normAutofit/>
          </a:bodyPr>
          <a:lstStyle/>
          <a:p>
            <a:r>
              <a:rPr lang="en-GB" dirty="0" smtClean="0">
                <a:solidFill>
                  <a:schemeClr val="tx1"/>
                </a:solidFill>
                <a:latin typeface="Times New Roman" pitchFamily="18" charset="0"/>
                <a:cs typeface="Times New Roman" pitchFamily="18" charset="0"/>
              </a:rPr>
              <a:t>A Guest Lecture on  GST by Institute of Practical Accounting Team Members.</a:t>
            </a:r>
            <a:endParaRPr lang="en-IN" dirty="0">
              <a:solidFill>
                <a:schemeClr val="tx1"/>
              </a:solidFill>
              <a:latin typeface="Times New Roman" pitchFamily="18" charset="0"/>
              <a:cs typeface="Times New Roman" pitchFamily="18"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32656" y="632520"/>
            <a:ext cx="6105801" cy="5832648"/>
          </a:xfrm>
          <a:prstGeom prst="rect">
            <a:avLst/>
          </a:prstGeom>
        </p:spPr>
      </p:pic>
    </p:spTree>
    <p:extLst>
      <p:ext uri="{BB962C8B-B14F-4D97-AF65-F5344CB8AC3E}">
        <p14:creationId xmlns:p14="http://schemas.microsoft.com/office/powerpoint/2010/main" xmlns="" val="3887046717"/>
      </p:ext>
    </p:extLst>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810" y="1064569"/>
            <a:ext cx="6715566" cy="6408711"/>
          </a:xfrm>
        </p:spPr>
      </p:pic>
    </p:spTree>
    <p:extLst>
      <p:ext uri="{BB962C8B-B14F-4D97-AF65-F5344CB8AC3E}">
        <p14:creationId xmlns:p14="http://schemas.microsoft.com/office/powerpoint/2010/main" xmlns="" val="2502717388"/>
      </p:ext>
    </p:extLst>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685800" y="704528"/>
            <a:ext cx="6172200" cy="6984776"/>
          </a:xfrm>
        </p:spPr>
      </p:pic>
    </p:spTree>
    <p:extLst>
      <p:ext uri="{BB962C8B-B14F-4D97-AF65-F5344CB8AC3E}">
        <p14:creationId xmlns:p14="http://schemas.microsoft.com/office/powerpoint/2010/main" xmlns="" val="2097902425"/>
      </p:ext>
    </p:extLst>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32656" y="704528"/>
            <a:ext cx="6448836" cy="4824536"/>
          </a:xfrm>
        </p:spPr>
      </p:pic>
    </p:spTree>
    <p:extLst>
      <p:ext uri="{BB962C8B-B14F-4D97-AF65-F5344CB8AC3E}">
        <p14:creationId xmlns:p14="http://schemas.microsoft.com/office/powerpoint/2010/main" xmlns="" val="3672563320"/>
      </p:ext>
    </p:extLst>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16632" y="632521"/>
            <a:ext cx="6523064" cy="7256332"/>
          </a:xfrm>
        </p:spPr>
      </p:pic>
    </p:spTree>
    <p:extLst>
      <p:ext uri="{BB962C8B-B14F-4D97-AF65-F5344CB8AC3E}">
        <p14:creationId xmlns:p14="http://schemas.microsoft.com/office/powerpoint/2010/main" xmlns="" val="1079946921"/>
      </p:ext>
    </p:extLst>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08720" y="7401273"/>
            <a:ext cx="5208612" cy="1728191"/>
          </a:xfrm>
        </p:spPr>
        <p:txBody>
          <a:bodyPr>
            <a:normAutofit/>
          </a:bodyPr>
          <a:lstStyle/>
          <a:p>
            <a:r>
              <a:rPr lang="en-GB" sz="2800" b="1" dirty="0" smtClean="0">
                <a:solidFill>
                  <a:schemeClr val="tx1"/>
                </a:solidFill>
              </a:rPr>
              <a:t>Academic Coordinator </a:t>
            </a:r>
            <a:r>
              <a:rPr lang="en-GB" sz="2800" b="1" dirty="0" err="1" smtClean="0">
                <a:solidFill>
                  <a:schemeClr val="tx1"/>
                </a:solidFill>
              </a:rPr>
              <a:t>Mr.Venkatesh</a:t>
            </a:r>
            <a:r>
              <a:rPr lang="en-GB" sz="2800" b="1" dirty="0" smtClean="0">
                <a:solidFill>
                  <a:schemeClr val="tx1"/>
                </a:solidFill>
              </a:rPr>
              <a:t> sir addressing the Fresher's..</a:t>
            </a:r>
            <a:endParaRPr lang="en-IN" sz="2800" b="1" dirty="0">
              <a:solidFill>
                <a:schemeClr val="tx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5963" y="1136576"/>
            <a:ext cx="6858000" cy="4752528"/>
          </a:xfrm>
          <a:prstGeom prst="rect">
            <a:avLst/>
          </a:prstGeom>
        </p:spPr>
      </p:pic>
    </p:spTree>
    <p:extLst>
      <p:ext uri="{BB962C8B-B14F-4D97-AF65-F5344CB8AC3E}">
        <p14:creationId xmlns:p14="http://schemas.microsoft.com/office/powerpoint/2010/main" xmlns="" val="814552381"/>
      </p:ext>
    </p:extLst>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656" y="7334448"/>
            <a:ext cx="6172200" cy="1651000"/>
          </a:xfrm>
        </p:spPr>
        <p:txBody>
          <a:bodyPr>
            <a:normAutofit fontScale="90000"/>
          </a:bodyPr>
          <a:lstStyle/>
          <a:p>
            <a:r>
              <a:rPr lang="en-GB" sz="4000" b="1" dirty="0" smtClean="0"/>
              <a:t>As a part of  World Statistics Day  Celebration</a:t>
            </a:r>
            <a:endParaRPr lang="en-IN" sz="4000" b="1" dirty="0"/>
          </a:p>
        </p:txBody>
      </p:sp>
      <p:pic>
        <p:nvPicPr>
          <p:cNvPr id="5" name="Content Placeholder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0648" y="776536"/>
            <a:ext cx="6172200" cy="5904656"/>
          </a:xfrm>
          <a:prstGeom prst="rect">
            <a:avLst/>
          </a:prstGeom>
        </p:spPr>
      </p:pic>
    </p:spTree>
    <p:extLst>
      <p:ext uri="{BB962C8B-B14F-4D97-AF65-F5344CB8AC3E}">
        <p14:creationId xmlns:p14="http://schemas.microsoft.com/office/powerpoint/2010/main" xmlns="" val="537062650"/>
      </p:ext>
    </p:extLst>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48" y="7545288"/>
            <a:ext cx="6192688" cy="1368152"/>
          </a:xfrm>
        </p:spPr>
        <p:txBody>
          <a:bodyPr>
            <a:normAutofit fontScale="90000"/>
          </a:bodyPr>
          <a:lstStyle/>
          <a:p>
            <a:r>
              <a:rPr lang="en-GB" sz="2800" b="1" dirty="0" smtClean="0"/>
              <a:t>BBA  final year students participated in Case Study Presentation...</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60648" y="1064568"/>
            <a:ext cx="6172200" cy="5544616"/>
          </a:xfrm>
        </p:spPr>
      </p:pic>
    </p:spTree>
    <p:extLst>
      <p:ext uri="{BB962C8B-B14F-4D97-AF65-F5344CB8AC3E}">
        <p14:creationId xmlns:p14="http://schemas.microsoft.com/office/powerpoint/2010/main" xmlns="" val="2786187779"/>
      </p:ext>
    </p:extLst>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24" y="7262440"/>
            <a:ext cx="6768752" cy="2155056"/>
          </a:xfrm>
        </p:spPr>
        <p:txBody>
          <a:bodyPr>
            <a:normAutofit/>
          </a:bodyPr>
          <a:lstStyle/>
          <a:p>
            <a:r>
              <a:rPr lang="en-GB" sz="3600" b="1" dirty="0" smtClean="0"/>
              <a:t>Self Introduction by B.Sc Statistics and Electronics Students</a:t>
            </a:r>
            <a:endParaRPr lang="en-IN" sz="36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60648" y="1064569"/>
            <a:ext cx="6464517" cy="5976663"/>
          </a:xfrm>
        </p:spPr>
      </p:pic>
    </p:spTree>
    <p:extLst>
      <p:ext uri="{BB962C8B-B14F-4D97-AF65-F5344CB8AC3E}">
        <p14:creationId xmlns:p14="http://schemas.microsoft.com/office/powerpoint/2010/main" xmlns="" val="2761646791"/>
      </p:ext>
    </p:extLst>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48" y="7041231"/>
            <a:ext cx="6172200" cy="2520281"/>
          </a:xfrm>
        </p:spPr>
        <p:txBody>
          <a:bodyPr>
            <a:noAutofit/>
          </a:bodyPr>
          <a:lstStyle/>
          <a:p>
            <a:r>
              <a:rPr lang="en-GB" sz="2400" b="1" dirty="0" smtClean="0"/>
              <a:t>As a token of love and encouraging for her achievement  Mr.S.N.Murthy  Sir ,Mr.P.Sathyanaraya  Sir  has Felicitated our Indian Idol Season 12 Finalist.</a:t>
            </a:r>
            <a:endParaRPr lang="en-IN" sz="24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81136" y="848545"/>
            <a:ext cx="6172200" cy="5760639"/>
          </a:xfrm>
        </p:spPr>
      </p:pic>
    </p:spTree>
    <p:extLst>
      <p:ext uri="{BB962C8B-B14F-4D97-AF65-F5344CB8AC3E}">
        <p14:creationId xmlns:p14="http://schemas.microsoft.com/office/powerpoint/2010/main" xmlns="" val="4075464484"/>
      </p:ext>
    </p:extLst>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664" y="7185249"/>
            <a:ext cx="6264696" cy="1944216"/>
          </a:xfrm>
        </p:spPr>
        <p:txBody>
          <a:bodyPr>
            <a:noAutofit/>
          </a:bodyPr>
          <a:lstStyle/>
          <a:p>
            <a:r>
              <a:rPr lang="en-IN" sz="2400" b="1" dirty="0" smtClean="0"/>
              <a:t>AU Physical Director Vijaya Mohan Gari tho SREE KASYAP DEGREE COLLEGE  Students Boys &amp; Girls</a:t>
            </a:r>
            <a:endParaRPr lang="en-IN" sz="2400" b="1"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920552"/>
            <a:ext cx="6172200" cy="5832648"/>
          </a:xfrm>
        </p:spPr>
      </p:pic>
    </p:spTree>
    <p:extLst>
      <p:ext uri="{BB962C8B-B14F-4D97-AF65-F5344CB8AC3E}">
        <p14:creationId xmlns:p14="http://schemas.microsoft.com/office/powerpoint/2010/main" xmlns="" val="92575224"/>
      </p:ext>
    </p:extLst>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825208"/>
            <a:ext cx="6172200" cy="2304256"/>
          </a:xfrm>
        </p:spPr>
        <p:txBody>
          <a:bodyPr>
            <a:noAutofit/>
          </a:bodyPr>
          <a:lstStyle/>
          <a:p>
            <a:r>
              <a:rPr lang="en-GB" sz="2800" b="1" dirty="0" smtClean="0"/>
              <a:t>B.Com and BBA students playing indoor games in our college Cellar space designed for Indoor Games</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32656" y="920552"/>
            <a:ext cx="6172200" cy="5040560"/>
          </a:xfrm>
        </p:spPr>
      </p:pic>
    </p:spTree>
    <p:extLst>
      <p:ext uri="{BB962C8B-B14F-4D97-AF65-F5344CB8AC3E}">
        <p14:creationId xmlns:p14="http://schemas.microsoft.com/office/powerpoint/2010/main" xmlns="" val="3301626373"/>
      </p:ext>
    </p:extLst>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262440"/>
            <a:ext cx="6172200" cy="1651000"/>
          </a:xfrm>
        </p:spPr>
        <p:txBody>
          <a:bodyPr>
            <a:noAutofit/>
          </a:bodyPr>
          <a:lstStyle/>
          <a:p>
            <a:r>
              <a:rPr lang="en-GB" sz="3200" dirty="0" smtClean="0"/>
              <a:t>B.Com Final year first year students participated in PPT Presentation on Rural Banking...</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rcRect t="9917" b="7438"/>
          <a:stretch>
            <a:fillRect/>
          </a:stretch>
        </p:blipFill>
        <p:spPr>
          <a:xfrm>
            <a:off x="908720" y="0"/>
            <a:ext cx="5040560" cy="7416082"/>
          </a:xfrm>
        </p:spPr>
      </p:pic>
    </p:spTree>
    <p:extLst>
      <p:ext uri="{BB962C8B-B14F-4D97-AF65-F5344CB8AC3E}">
        <p14:creationId xmlns:p14="http://schemas.microsoft.com/office/powerpoint/2010/main" xmlns="" val="3466871247"/>
      </p:ext>
    </p:extLst>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656" y="7761312"/>
            <a:ext cx="6172200" cy="1651000"/>
          </a:xfrm>
        </p:spPr>
        <p:txBody>
          <a:bodyPr>
            <a:noAutofit/>
          </a:bodyPr>
          <a:lstStyle/>
          <a:p>
            <a:r>
              <a:rPr lang="en-GB" sz="2400" dirty="0" smtClean="0"/>
              <a:t>B.Com Final year students were trained on Self Introduction and then participated in the practical activity also.</a:t>
            </a:r>
            <a:endParaRPr lang="en-IN" sz="24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08720" y="272480"/>
            <a:ext cx="4608512" cy="7360816"/>
          </a:xfrm>
        </p:spPr>
      </p:pic>
    </p:spTree>
    <p:extLst>
      <p:ext uri="{BB962C8B-B14F-4D97-AF65-F5344CB8AC3E}">
        <p14:creationId xmlns:p14="http://schemas.microsoft.com/office/powerpoint/2010/main" xmlns="" val="753214611"/>
      </p:ext>
    </p:extLst>
  </p:cSld>
  <p:clrMapOvr>
    <a:masterClrMapping/>
  </p:clrMapOvr>
  <p:transition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838504"/>
            <a:ext cx="6172200" cy="1651000"/>
          </a:xfrm>
        </p:spPr>
        <p:txBody>
          <a:bodyPr>
            <a:noAutofit/>
          </a:bodyPr>
          <a:lstStyle/>
          <a:p>
            <a:r>
              <a:rPr lang="en-GB" sz="2800" dirty="0" smtClean="0"/>
              <a:t>B.Sc Electronics students participated in the JAM session today...</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488504"/>
            <a:ext cx="6172200" cy="7128792"/>
          </a:xfrm>
        </p:spPr>
      </p:pic>
    </p:spTree>
    <p:extLst>
      <p:ext uri="{BB962C8B-B14F-4D97-AF65-F5344CB8AC3E}">
        <p14:creationId xmlns:p14="http://schemas.microsoft.com/office/powerpoint/2010/main" xmlns="" val="215624108"/>
      </p:ext>
    </p:extLst>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766496"/>
            <a:ext cx="6172200" cy="1651000"/>
          </a:xfrm>
        </p:spPr>
        <p:txBody>
          <a:bodyPr>
            <a:noAutofit/>
          </a:bodyPr>
          <a:lstStyle/>
          <a:p>
            <a:r>
              <a:rPr lang="en-GB" sz="2000" dirty="0" smtClean="0"/>
              <a:t>B.Sc Final year Chemistry and Physics students were trained on Self Introduction and post to that participated in Self Introduction Session..</a:t>
            </a:r>
            <a:endParaRPr lang="en-IN" sz="20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0379" y="200470"/>
            <a:ext cx="4212469" cy="7488833"/>
          </a:xfrm>
        </p:spPr>
      </p:pic>
    </p:spTree>
    <p:extLst>
      <p:ext uri="{BB962C8B-B14F-4D97-AF65-F5344CB8AC3E}">
        <p14:creationId xmlns:p14="http://schemas.microsoft.com/office/powerpoint/2010/main" xmlns="" val="3709448020"/>
      </p:ext>
    </p:extLst>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838504"/>
            <a:ext cx="6172200" cy="1651000"/>
          </a:xfrm>
        </p:spPr>
        <p:txBody>
          <a:bodyPr>
            <a:noAutofit/>
          </a:bodyPr>
          <a:lstStyle/>
          <a:p>
            <a:r>
              <a:rPr lang="en-GB" sz="2800" b="1" dirty="0" smtClean="0"/>
              <a:t>B.Sc Final year Students observed the  National Day for Remembrance of Traffic Victims..</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340768" y="200472"/>
            <a:ext cx="4248472" cy="7563343"/>
          </a:xfrm>
        </p:spPr>
      </p:pic>
    </p:spTree>
    <p:extLst>
      <p:ext uri="{BB962C8B-B14F-4D97-AF65-F5344CB8AC3E}">
        <p14:creationId xmlns:p14="http://schemas.microsoft.com/office/powerpoint/2010/main" xmlns="" val="445707003"/>
      </p:ext>
    </p:extLst>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48" y="7478464"/>
            <a:ext cx="6172200" cy="1651000"/>
          </a:xfrm>
        </p:spPr>
        <p:txBody>
          <a:bodyPr>
            <a:normAutofit/>
          </a:bodyPr>
          <a:lstStyle/>
          <a:p>
            <a:r>
              <a:rPr lang="en-GB" sz="2800" b="1" dirty="0" smtClean="0"/>
              <a:t>B.sc girls playing Outdoor games....</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1568624"/>
            <a:ext cx="6172200" cy="5256584"/>
          </a:xfrm>
        </p:spPr>
      </p:pic>
    </p:spTree>
    <p:extLst>
      <p:ext uri="{BB962C8B-B14F-4D97-AF65-F5344CB8AC3E}">
        <p14:creationId xmlns:p14="http://schemas.microsoft.com/office/powerpoint/2010/main" xmlns="" val="2835790570"/>
      </p:ext>
    </p:extLst>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977336"/>
            <a:ext cx="6172200" cy="1651000"/>
          </a:xfrm>
        </p:spPr>
        <p:txBody>
          <a:bodyPr/>
          <a:lstStyle/>
          <a:p>
            <a:r>
              <a:rPr lang="en-GB" dirty="0" smtClean="0"/>
              <a:t>B.Sc Students playing indoor games....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560512"/>
            <a:ext cx="6172200" cy="6552728"/>
          </a:xfrm>
        </p:spPr>
      </p:pic>
    </p:spTree>
    <p:extLst>
      <p:ext uri="{BB962C8B-B14F-4D97-AF65-F5344CB8AC3E}">
        <p14:creationId xmlns:p14="http://schemas.microsoft.com/office/powerpoint/2010/main" xmlns="" val="1873398185"/>
      </p:ext>
    </p:extLst>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672" y="7910512"/>
            <a:ext cx="6172200" cy="1651000"/>
          </a:xfrm>
        </p:spPr>
        <p:txBody>
          <a:bodyPr>
            <a:noAutofit/>
          </a:bodyPr>
          <a:lstStyle/>
          <a:p>
            <a:r>
              <a:rPr lang="en-GB" sz="2800" dirty="0" smtClean="0"/>
              <a:t>BBA First year Power Point Presentation on Advertisement and </a:t>
            </a:r>
            <a:br>
              <a:rPr lang="en-GB" sz="2800" dirty="0" smtClean="0"/>
            </a:br>
            <a:r>
              <a:rPr lang="en-GB" sz="2800" dirty="0" smtClean="0"/>
              <a:t>E-Commerce Subject...</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rcRect t="10735" b="7858"/>
          <a:stretch>
            <a:fillRect/>
          </a:stretch>
        </p:blipFill>
        <p:spPr>
          <a:xfrm>
            <a:off x="1268760" y="344488"/>
            <a:ext cx="5117706" cy="7416824"/>
          </a:xfrm>
        </p:spPr>
      </p:pic>
    </p:spTree>
    <p:extLst>
      <p:ext uri="{BB962C8B-B14F-4D97-AF65-F5344CB8AC3E}">
        <p14:creationId xmlns:p14="http://schemas.microsoft.com/office/powerpoint/2010/main" xmlns="" val="194384927"/>
      </p:ext>
    </p:extLst>
  </p:cSld>
  <p:clrMapOvr>
    <a:masterClrMapping/>
  </p:clrMapOvr>
  <p:transition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7383" y="1136576"/>
            <a:ext cx="6899525" cy="5760640"/>
          </a:xfrm>
        </p:spPr>
      </p:pic>
    </p:spTree>
    <p:extLst>
      <p:ext uri="{BB962C8B-B14F-4D97-AF65-F5344CB8AC3E}">
        <p14:creationId xmlns:p14="http://schemas.microsoft.com/office/powerpoint/2010/main" xmlns="" val="2496099457"/>
      </p:ext>
    </p:extLst>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89304"/>
            <a:ext cx="6172200" cy="1651000"/>
          </a:xfrm>
        </p:spPr>
        <p:txBody>
          <a:bodyPr>
            <a:noAutofit/>
          </a:bodyPr>
          <a:lstStyle/>
          <a:p>
            <a:r>
              <a:rPr lang="en-GB" sz="2800" b="1" dirty="0" smtClean="0"/>
              <a:t>Class Room Seminars by First Year BBA students on Human Values and Professional Ethics...</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215874"/>
            <a:ext cx="5335042" cy="7113389"/>
          </a:xfrm>
        </p:spPr>
      </p:pic>
    </p:spTree>
    <p:extLst>
      <p:ext uri="{BB962C8B-B14F-4D97-AF65-F5344CB8AC3E}">
        <p14:creationId xmlns:p14="http://schemas.microsoft.com/office/powerpoint/2010/main" xmlns="" val="3753998947"/>
      </p:ext>
    </p:extLst>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545288"/>
            <a:ext cx="6172200" cy="1651000"/>
          </a:xfrm>
        </p:spPr>
        <p:txBody>
          <a:bodyPr>
            <a:noAutofit/>
          </a:bodyPr>
          <a:lstStyle/>
          <a:p>
            <a:r>
              <a:rPr lang="en-GB" sz="2800" b="1" dirty="0" smtClean="0"/>
              <a:t>COVID Vaccination Drive in our Sree Kasyap College for Intermediate Students.....</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704529"/>
            <a:ext cx="6172200" cy="5472608"/>
          </a:xfrm>
        </p:spPr>
      </p:pic>
    </p:spTree>
    <p:extLst>
      <p:ext uri="{BB962C8B-B14F-4D97-AF65-F5344CB8AC3E}">
        <p14:creationId xmlns:p14="http://schemas.microsoft.com/office/powerpoint/2010/main" xmlns="" val="1156856266"/>
      </p:ext>
    </p:extLst>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545288"/>
            <a:ext cx="6172200" cy="1651000"/>
          </a:xfrm>
        </p:spPr>
        <p:txBody>
          <a:bodyPr>
            <a:noAutofit/>
          </a:bodyPr>
          <a:lstStyle/>
          <a:p>
            <a:r>
              <a:rPr lang="en-GB" sz="2000" b="1" dirty="0" smtClean="0"/>
              <a:t>CRT demo Sessions on Verbal and Arthematic Skills by Urban Club Academy for B.Sc,BBA and B.Com final year students.</a:t>
            </a:r>
            <a:endParaRPr lang="en-IN" sz="20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632520"/>
            <a:ext cx="6172200" cy="6336703"/>
          </a:xfrm>
        </p:spPr>
      </p:pic>
    </p:spTree>
    <p:extLst>
      <p:ext uri="{BB962C8B-B14F-4D97-AF65-F5344CB8AC3E}">
        <p14:creationId xmlns:p14="http://schemas.microsoft.com/office/powerpoint/2010/main" xmlns="" val="1398951654"/>
      </p:ext>
    </p:extLst>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4624" y="1424609"/>
            <a:ext cx="6728416" cy="6212050"/>
          </a:xfrm>
        </p:spPr>
      </p:pic>
    </p:spTree>
    <p:extLst>
      <p:ext uri="{BB962C8B-B14F-4D97-AF65-F5344CB8AC3E}">
        <p14:creationId xmlns:p14="http://schemas.microsoft.com/office/powerpoint/2010/main" xmlns="" val="1873905786"/>
      </p:ext>
    </p:extLst>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17296"/>
            <a:ext cx="6172200" cy="1651000"/>
          </a:xfrm>
        </p:spPr>
        <p:txBody>
          <a:bodyPr>
            <a:noAutofit/>
          </a:bodyPr>
          <a:lstStyle/>
          <a:p>
            <a:r>
              <a:rPr lang="en-GB" sz="2800" b="1" dirty="0" smtClean="0"/>
              <a:t>Felicitation to Dr.Pujitha mam by our Vice Principal Arts,Mrs.Jyosthna Reddy...</a:t>
            </a:r>
            <a:endParaRPr lang="en-IN" sz="28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4624" y="560512"/>
            <a:ext cx="6768752" cy="6120680"/>
          </a:xfrm>
        </p:spPr>
      </p:pic>
    </p:spTree>
    <p:extLst>
      <p:ext uri="{BB962C8B-B14F-4D97-AF65-F5344CB8AC3E}">
        <p14:creationId xmlns:p14="http://schemas.microsoft.com/office/powerpoint/2010/main" xmlns="" val="2104844095"/>
      </p:ext>
    </p:extLst>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17297"/>
            <a:ext cx="6172200" cy="1651000"/>
          </a:xfrm>
        </p:spPr>
        <p:txBody>
          <a:bodyPr>
            <a:noAutofit/>
          </a:bodyPr>
          <a:lstStyle/>
          <a:p>
            <a:r>
              <a:rPr lang="en-GB" sz="2800" dirty="0" smtClean="0"/>
              <a:t>Field Trip to Explore More Practical  Knowledge for all the senior Intermediate Students @FSI</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488506"/>
            <a:ext cx="5238581" cy="6984774"/>
          </a:xfrm>
        </p:spPr>
      </p:pic>
    </p:spTree>
    <p:extLst>
      <p:ext uri="{BB962C8B-B14F-4D97-AF65-F5344CB8AC3E}">
        <p14:creationId xmlns:p14="http://schemas.microsoft.com/office/powerpoint/2010/main" xmlns="" val="3791929998"/>
      </p:ext>
    </p:extLst>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656" y="7617296"/>
            <a:ext cx="6172200" cy="1651000"/>
          </a:xfrm>
        </p:spPr>
        <p:txBody>
          <a:bodyPr>
            <a:noAutofit/>
          </a:bodyPr>
          <a:lstStyle/>
          <a:p>
            <a:r>
              <a:rPr lang="en-GB" sz="2800" dirty="0" smtClean="0"/>
              <a:t>First step ahead towards  Placement, Conducted Train and Hire program in association with Ramer Software Solutions &amp; Rasapoorna Foods Pvt Ltd.</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4624" y="1784646"/>
            <a:ext cx="6743140" cy="4392489"/>
          </a:xfrm>
        </p:spPr>
      </p:pic>
    </p:spTree>
    <p:extLst>
      <p:ext uri="{BB962C8B-B14F-4D97-AF65-F5344CB8AC3E}">
        <p14:creationId xmlns:p14="http://schemas.microsoft.com/office/powerpoint/2010/main" xmlns="" val="2715595062"/>
      </p:ext>
    </p:extLst>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136" y="6470351"/>
            <a:ext cx="6172200" cy="1651000"/>
          </a:xfrm>
        </p:spPr>
        <p:txBody>
          <a:bodyPr>
            <a:noAutofit/>
          </a:bodyPr>
          <a:lstStyle/>
          <a:p>
            <a:r>
              <a:rPr lang="en-GB" sz="3200" dirty="0" smtClean="0"/>
              <a:t>Fisheries survey of india (FSI) and MATSYADARSHINI </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16632" y="632520"/>
            <a:ext cx="6528726" cy="5328593"/>
          </a:xfrm>
        </p:spPr>
      </p:pic>
    </p:spTree>
    <p:extLst>
      <p:ext uri="{BB962C8B-B14F-4D97-AF65-F5344CB8AC3E}">
        <p14:creationId xmlns:p14="http://schemas.microsoft.com/office/powerpoint/2010/main" xmlns="" val="264229889"/>
      </p:ext>
    </p:extLst>
  </p:cSld>
  <p:clrMapOvr>
    <a:masterClrMapping/>
  </p:clrMapOvr>
  <p:transition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182320"/>
            <a:ext cx="6172200" cy="1651000"/>
          </a:xfrm>
        </p:spPr>
        <p:txBody>
          <a:bodyPr>
            <a:normAutofit fontScale="90000"/>
          </a:bodyPr>
          <a:lstStyle/>
          <a:p>
            <a:r>
              <a:rPr lang="en-GB" dirty="0" smtClean="0"/>
              <a:t>Fisheries survey of india (FSI) and MATSYADARSHINI</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632520"/>
            <a:ext cx="6172200" cy="4479975"/>
          </a:xfrm>
        </p:spPr>
      </p:pic>
    </p:spTree>
    <p:extLst>
      <p:ext uri="{BB962C8B-B14F-4D97-AF65-F5344CB8AC3E}">
        <p14:creationId xmlns:p14="http://schemas.microsoft.com/office/powerpoint/2010/main" xmlns="" val="457077165"/>
      </p:ext>
    </p:extLst>
  </p:cSld>
  <p:clrMapOvr>
    <a:masterClrMapping/>
  </p:clrMapOvr>
  <p:transition advTm="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177136"/>
            <a:ext cx="6172200" cy="1651000"/>
          </a:xfrm>
        </p:spPr>
        <p:txBody>
          <a:bodyPr>
            <a:normAutofit fontScale="90000"/>
          </a:bodyPr>
          <a:lstStyle/>
          <a:p>
            <a:r>
              <a:rPr lang="en-GB" dirty="0" smtClean="0"/>
              <a:t>Geeky Round  and  Self Introduction round Conducted for B.Com and BBA First Years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4625" y="632520"/>
            <a:ext cx="6719820" cy="4464079"/>
          </a:xfrm>
        </p:spPr>
      </p:pic>
    </p:spTree>
    <p:extLst>
      <p:ext uri="{BB962C8B-B14F-4D97-AF65-F5344CB8AC3E}">
        <p14:creationId xmlns:p14="http://schemas.microsoft.com/office/powerpoint/2010/main" xmlns="" val="2157498833"/>
      </p:ext>
    </p:extLst>
  </p:cSld>
  <p:clrMapOvr>
    <a:masterClrMapping/>
  </p:clrMapOvr>
  <p:transition advTm="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73280"/>
            <a:ext cx="6172200" cy="1651000"/>
          </a:xfrm>
        </p:spPr>
        <p:txBody>
          <a:bodyPr>
            <a:normAutofit fontScale="90000"/>
          </a:bodyPr>
          <a:lstStyle/>
          <a:p>
            <a:r>
              <a:rPr lang="en-GB" dirty="0" smtClean="0"/>
              <a:t>Group Activity Concept Analysis  by First year Students.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560513"/>
            <a:ext cx="4902993" cy="6537324"/>
          </a:xfrm>
        </p:spPr>
      </p:pic>
    </p:spTree>
    <p:extLst>
      <p:ext uri="{BB962C8B-B14F-4D97-AF65-F5344CB8AC3E}">
        <p14:creationId xmlns:p14="http://schemas.microsoft.com/office/powerpoint/2010/main" xmlns="" val="676601993"/>
      </p:ext>
    </p:extLst>
  </p:cSld>
  <p:clrMapOvr>
    <a:masterClrMapping/>
  </p:clrMapOvr>
  <p:transition advTm="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656" y="7185248"/>
            <a:ext cx="6172200" cy="1651000"/>
          </a:xfrm>
        </p:spPr>
        <p:txBody>
          <a:bodyPr>
            <a:noAutofit/>
          </a:bodyPr>
          <a:lstStyle/>
          <a:p>
            <a:r>
              <a:rPr lang="en-GB" sz="2400" b="1" dirty="0" smtClean="0"/>
              <a:t>First year BBA Student Mr.Sandeep Dhoni has bagged Silver Medal in DRM Boxing Competition</a:t>
            </a:r>
            <a:endParaRPr lang="en-IN" sz="24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560512"/>
            <a:ext cx="6720747" cy="5688632"/>
          </a:xfrm>
        </p:spPr>
      </p:pic>
    </p:spTree>
    <p:extLst>
      <p:ext uri="{BB962C8B-B14F-4D97-AF65-F5344CB8AC3E}">
        <p14:creationId xmlns:p14="http://schemas.microsoft.com/office/powerpoint/2010/main" xmlns="" val="942903652"/>
      </p:ext>
    </p:extLst>
  </p:cSld>
  <p:clrMapOvr>
    <a:masterClrMapping/>
  </p:clrMapOvr>
  <p:transition advTm="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6"/>
            <a:ext cx="6172200" cy="1651000"/>
          </a:xfrm>
        </p:spPr>
        <p:txBody>
          <a:bodyPr>
            <a:noAutofit/>
          </a:bodyPr>
          <a:lstStyle/>
          <a:p>
            <a:r>
              <a:rPr lang="en-GB" sz="3600" b="1" dirty="0" smtClean="0"/>
              <a:t>In remberance of Traffic Victims.... students and faculty joined in a road rally</a:t>
            </a:r>
            <a:endParaRPr lang="en-IN" sz="36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220959"/>
            <a:ext cx="6172200" cy="6172201"/>
          </a:xfrm>
        </p:spPr>
      </p:pic>
    </p:spTree>
    <p:extLst>
      <p:ext uri="{BB962C8B-B14F-4D97-AF65-F5344CB8AC3E}">
        <p14:creationId xmlns:p14="http://schemas.microsoft.com/office/powerpoint/2010/main" xmlns="" val="504667208"/>
      </p:ext>
    </p:extLst>
  </p:cSld>
  <p:clrMapOvr>
    <a:masterClrMapping/>
  </p:clrMapOvr>
  <p:transition advTm="5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00" y="7046416"/>
            <a:ext cx="6172200" cy="1651000"/>
          </a:xfrm>
        </p:spPr>
        <p:txBody>
          <a:bodyPr>
            <a:noAutofit/>
          </a:bodyPr>
          <a:lstStyle/>
          <a:p>
            <a:r>
              <a:rPr lang="en-GB" sz="2400" b="1" dirty="0" smtClean="0"/>
              <a:t>Inauguration of Art Gallery .... The ideas and views of students on the themes Cancer Awareness and Infant Protection were placed....</a:t>
            </a:r>
            <a:endParaRPr lang="en-IN" sz="24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28800" y="200472"/>
            <a:ext cx="4480520" cy="6647331"/>
          </a:xfrm>
        </p:spPr>
      </p:pic>
    </p:spTree>
    <p:extLst>
      <p:ext uri="{BB962C8B-B14F-4D97-AF65-F5344CB8AC3E}">
        <p14:creationId xmlns:p14="http://schemas.microsoft.com/office/powerpoint/2010/main" xmlns="" val="431914824"/>
      </p:ext>
    </p:extLst>
  </p:cSld>
  <p:clrMapOvr>
    <a:masterClrMapping/>
  </p:clrMapOvr>
  <p:transition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262440"/>
            <a:ext cx="6172200" cy="2011040"/>
          </a:xfrm>
        </p:spPr>
        <p:txBody>
          <a:bodyPr>
            <a:noAutofit/>
          </a:bodyPr>
          <a:lstStyle/>
          <a:p>
            <a:r>
              <a:rPr lang="en-GB" sz="2400" b="1" dirty="0" smtClean="0"/>
              <a:t>Interactive Session on Linkedin Learning and Resume preparation by </a:t>
            </a:r>
            <a:r>
              <a:rPr lang="en-GB" sz="2400" b="1" dirty="0" err="1" smtClean="0"/>
              <a:t>Mr.SivaKumar</a:t>
            </a:r>
            <a:r>
              <a:rPr lang="en-GB" sz="2400" b="1" dirty="0" smtClean="0"/>
              <a:t> Raju Data Scientist at TCS</a:t>
            </a:r>
            <a:endParaRPr lang="en-IN" sz="2400"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148951"/>
            <a:ext cx="6172200" cy="7108305"/>
          </a:xfrm>
        </p:spPr>
      </p:pic>
    </p:spTree>
    <p:extLst>
      <p:ext uri="{BB962C8B-B14F-4D97-AF65-F5344CB8AC3E}">
        <p14:creationId xmlns:p14="http://schemas.microsoft.com/office/powerpoint/2010/main" xmlns="" val="208193703"/>
      </p:ext>
    </p:extLst>
  </p:cSld>
  <p:clrMapOvr>
    <a:masterClrMapping/>
  </p:clrMapOvr>
  <p:transition advTm="5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8720" y="8054528"/>
            <a:ext cx="5606380" cy="1651000"/>
          </a:xfrm>
        </p:spPr>
        <p:txBody>
          <a:bodyPr>
            <a:normAutofit/>
          </a:bodyPr>
          <a:lstStyle/>
          <a:p>
            <a:r>
              <a:rPr lang="en-GB" sz="3200" dirty="0" smtClean="0"/>
              <a:t>Intermediate Boys and Girls Playing Outdoor Games.....</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764704" y="704528"/>
            <a:ext cx="5616624" cy="7013080"/>
          </a:xfrm>
        </p:spPr>
      </p:pic>
    </p:spTree>
    <p:extLst>
      <p:ext uri="{BB962C8B-B14F-4D97-AF65-F5344CB8AC3E}">
        <p14:creationId xmlns:p14="http://schemas.microsoft.com/office/powerpoint/2010/main" xmlns="" val="2746373282"/>
      </p:ext>
    </p:extLst>
  </p:cSld>
  <p:clrMapOvr>
    <a:masterClrMapping/>
  </p:clrMapOvr>
  <p:transition advTm="5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174208"/>
            <a:ext cx="6172200" cy="1651000"/>
          </a:xfrm>
        </p:spPr>
        <p:txBody>
          <a:bodyPr>
            <a:normAutofit fontScale="90000"/>
          </a:bodyPr>
          <a:lstStyle/>
          <a:p>
            <a:r>
              <a:rPr lang="en-GB" dirty="0" smtClean="0"/>
              <a:t>Joined for a photo session with students and faculty.....</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344489"/>
            <a:ext cx="6172200" cy="4113191"/>
          </a:xfrm>
        </p:spPr>
      </p:pic>
    </p:spTree>
    <p:extLst>
      <p:ext uri="{BB962C8B-B14F-4D97-AF65-F5344CB8AC3E}">
        <p14:creationId xmlns:p14="http://schemas.microsoft.com/office/powerpoint/2010/main" xmlns="" val="1132877819"/>
      </p:ext>
    </p:extLst>
  </p:cSld>
  <p:clrMapOvr>
    <a:masterClrMapping/>
  </p:clrMapOvr>
  <p:transition advTm="5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902401"/>
            <a:ext cx="6172200" cy="1651000"/>
          </a:xfrm>
        </p:spPr>
        <p:txBody>
          <a:bodyPr>
            <a:normAutofit/>
          </a:bodyPr>
          <a:lstStyle/>
          <a:p>
            <a:r>
              <a:rPr lang="en-GB" dirty="0" smtClean="0"/>
              <a:t>Junior </a:t>
            </a:r>
            <a:r>
              <a:rPr lang="en-GB" dirty="0" err="1" smtClean="0"/>
              <a:t>Bi.P.C</a:t>
            </a:r>
            <a:r>
              <a:rPr lang="en-GB" dirty="0" smtClean="0"/>
              <a:t>. girls playing outdoor games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56456"/>
            <a:ext cx="4902993" cy="6537324"/>
          </a:xfrm>
        </p:spPr>
      </p:pic>
    </p:spTree>
    <p:extLst>
      <p:ext uri="{BB962C8B-B14F-4D97-AF65-F5344CB8AC3E}">
        <p14:creationId xmlns:p14="http://schemas.microsoft.com/office/powerpoint/2010/main" xmlns="" val="642758427"/>
      </p:ext>
    </p:extLst>
  </p:cSld>
  <p:clrMapOvr>
    <a:masterClrMapping/>
  </p:clrMapOvr>
  <p:transition advTm="5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761312"/>
            <a:ext cx="6172200" cy="1651000"/>
          </a:xfrm>
        </p:spPr>
        <p:txBody>
          <a:bodyPr>
            <a:normAutofit fontScale="90000"/>
          </a:bodyPr>
          <a:lstStyle/>
          <a:p>
            <a:r>
              <a:rPr lang="en-GB" dirty="0" smtClean="0"/>
              <a:t>Junior Intermediate Girl's having Personality Development Session...</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3" y="488506"/>
            <a:ext cx="4902994" cy="6537324"/>
          </a:xfrm>
        </p:spPr>
      </p:pic>
    </p:spTree>
    <p:extLst>
      <p:ext uri="{BB962C8B-B14F-4D97-AF65-F5344CB8AC3E}">
        <p14:creationId xmlns:p14="http://schemas.microsoft.com/office/powerpoint/2010/main" xmlns="" val="2656838680"/>
      </p:ext>
    </p:extLst>
  </p:cSld>
  <p:clrMapOvr>
    <a:masterClrMapping/>
  </p:clrMapOvr>
  <p:transition advTm="5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334448"/>
            <a:ext cx="6172200" cy="1651000"/>
          </a:xfrm>
        </p:spPr>
        <p:txBody>
          <a:bodyPr>
            <a:noAutofit/>
          </a:bodyPr>
          <a:lstStyle/>
          <a:p>
            <a:r>
              <a:rPr lang="en-GB" sz="3600" dirty="0" smtClean="0"/>
              <a:t>Live Execution of SQL Commands on  ORAClE -10G EXPRESS EDITION by Final Physics and Statistics Students.</a:t>
            </a:r>
            <a:endParaRPr lang="en-IN" sz="36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2932" y="71860"/>
            <a:ext cx="3672138" cy="6537324"/>
          </a:xfrm>
        </p:spPr>
      </p:pic>
    </p:spTree>
    <p:extLst>
      <p:ext uri="{BB962C8B-B14F-4D97-AF65-F5344CB8AC3E}">
        <p14:creationId xmlns:p14="http://schemas.microsoft.com/office/powerpoint/2010/main" xmlns="" val="889523098"/>
      </p:ext>
    </p:extLst>
  </p:cSld>
  <p:clrMapOvr>
    <a:masterClrMapping/>
  </p:clrMapOvr>
  <p:transition advTm="5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1273"/>
            <a:ext cx="6172200" cy="1651000"/>
          </a:xfrm>
        </p:spPr>
        <p:txBody>
          <a:bodyPr>
            <a:normAutofit/>
          </a:bodyPr>
          <a:lstStyle/>
          <a:p>
            <a:r>
              <a:rPr lang="en-GB" dirty="0" smtClean="0"/>
              <a:t>Magic show done by our Second B.Com student.</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2124050"/>
            <a:ext cx="6172200" cy="4629150"/>
          </a:xfrm>
        </p:spPr>
      </p:pic>
    </p:spTree>
    <p:extLst>
      <p:ext uri="{BB962C8B-B14F-4D97-AF65-F5344CB8AC3E}">
        <p14:creationId xmlns:p14="http://schemas.microsoft.com/office/powerpoint/2010/main" xmlns="" val="1346160709"/>
      </p:ext>
    </p:extLst>
  </p:cSld>
  <p:clrMapOvr>
    <a:masterClrMapping/>
  </p:clrMapOvr>
  <p:transition advTm="5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5"/>
            <a:ext cx="6172200" cy="1651000"/>
          </a:xfrm>
        </p:spPr>
        <p:txBody>
          <a:bodyPr>
            <a:noAutofit/>
          </a:bodyPr>
          <a:lstStyle/>
          <a:p>
            <a:r>
              <a:rPr lang="en-GB" sz="2800" dirty="0" smtClean="0"/>
              <a:t>Miss.Shanmukha Priya Performing in front of her classmates upon their request and mesmerized everybody.</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250743" y="71860"/>
            <a:ext cx="4356514" cy="6537324"/>
          </a:xfrm>
        </p:spPr>
      </p:pic>
    </p:spTree>
    <p:extLst>
      <p:ext uri="{BB962C8B-B14F-4D97-AF65-F5344CB8AC3E}">
        <p14:creationId xmlns:p14="http://schemas.microsoft.com/office/powerpoint/2010/main" xmlns="" val="438832620"/>
      </p:ext>
    </p:extLst>
  </p:cSld>
  <p:clrMapOvr>
    <a:masterClrMapping/>
  </p:clrMapOvr>
  <p:transition advTm="5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766496"/>
            <a:ext cx="6172200" cy="1651000"/>
          </a:xfrm>
        </p:spPr>
        <p:txBody>
          <a:bodyPr>
            <a:normAutofit fontScale="90000"/>
          </a:bodyPr>
          <a:lstStyle/>
          <a:p>
            <a:r>
              <a:rPr lang="en-GB" dirty="0" err="1" smtClean="0"/>
              <a:t>Mr.Jagadesh</a:t>
            </a:r>
            <a:r>
              <a:rPr lang="en-GB" dirty="0" smtClean="0"/>
              <a:t> garu Imparting knowledge on Importance of National Mole Day..</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95285" y="359892"/>
            <a:ext cx="3067430" cy="6537324"/>
          </a:xfrm>
        </p:spPr>
      </p:pic>
    </p:spTree>
    <p:extLst>
      <p:ext uri="{BB962C8B-B14F-4D97-AF65-F5344CB8AC3E}">
        <p14:creationId xmlns:p14="http://schemas.microsoft.com/office/powerpoint/2010/main" xmlns="" val="2853552802"/>
      </p:ext>
    </p:extLst>
  </p:cSld>
  <p:clrMapOvr>
    <a:masterClrMapping/>
  </p:clrMapOvr>
  <p:transition advTm="500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041232"/>
            <a:ext cx="6172200" cy="1651000"/>
          </a:xfrm>
        </p:spPr>
        <p:txBody>
          <a:bodyPr>
            <a:noAutofit/>
          </a:bodyPr>
          <a:lstStyle/>
          <a:p>
            <a:r>
              <a:rPr lang="en-GB" sz="3200" dirty="0" smtClean="0"/>
              <a:t>Mrs.Subamma Garu Inaugurated Today's Crafts Exhibition Conducted by First BBA student as a part of Fund Raising for helping Indian Youth....</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091491" y="128465"/>
            <a:ext cx="2561645" cy="5673229"/>
          </a:xfrm>
        </p:spPr>
      </p:pic>
    </p:spTree>
    <p:extLst>
      <p:ext uri="{BB962C8B-B14F-4D97-AF65-F5344CB8AC3E}">
        <p14:creationId xmlns:p14="http://schemas.microsoft.com/office/powerpoint/2010/main" xmlns="" val="749191566"/>
      </p:ext>
    </p:extLst>
  </p:cSld>
  <p:clrMapOvr>
    <a:masterClrMapping/>
  </p:clrMapOvr>
  <p:transition advTm="5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89304"/>
            <a:ext cx="6172200" cy="1651000"/>
          </a:xfrm>
        </p:spPr>
        <p:txBody>
          <a:bodyPr>
            <a:noAutofit/>
          </a:bodyPr>
          <a:lstStyle/>
          <a:p>
            <a:r>
              <a:rPr lang="en-GB" sz="3200" dirty="0" smtClean="0"/>
              <a:t>National  level Quiz  Prelims on Indian Geography and History Is conducted in our college today.....</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84785" y="199010"/>
            <a:ext cx="3924301" cy="6986238"/>
          </a:xfrm>
        </p:spPr>
      </p:pic>
    </p:spTree>
    <p:extLst>
      <p:ext uri="{BB962C8B-B14F-4D97-AF65-F5344CB8AC3E}">
        <p14:creationId xmlns:p14="http://schemas.microsoft.com/office/powerpoint/2010/main" xmlns="" val="2129307699"/>
      </p:ext>
    </p:extLst>
  </p:cSld>
  <p:clrMapOvr>
    <a:masterClrMapping/>
  </p:clrMapOvr>
  <p:transition advTm="5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73280"/>
            <a:ext cx="6172200" cy="1651000"/>
          </a:xfrm>
        </p:spPr>
        <p:txBody>
          <a:bodyPr>
            <a:noAutofit/>
          </a:bodyPr>
          <a:lstStyle/>
          <a:p>
            <a:r>
              <a:rPr lang="en-GB" sz="3200" dirty="0" smtClean="0"/>
              <a:t>November 9th JAM Session activity for  B.Sc Electronics Students..</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2932" y="128465"/>
            <a:ext cx="3672138" cy="6537324"/>
          </a:xfrm>
        </p:spPr>
      </p:pic>
    </p:spTree>
    <p:extLst>
      <p:ext uri="{BB962C8B-B14F-4D97-AF65-F5344CB8AC3E}">
        <p14:creationId xmlns:p14="http://schemas.microsoft.com/office/powerpoint/2010/main" xmlns="" val="2919125741"/>
      </p:ext>
    </p:extLst>
  </p:cSld>
  <p:clrMapOvr>
    <a:masterClrMapping/>
  </p:clrMapOvr>
  <p:transition advTm="5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753200"/>
            <a:ext cx="6172200" cy="1651000"/>
          </a:xfrm>
        </p:spPr>
        <p:txBody>
          <a:bodyPr>
            <a:noAutofit/>
          </a:bodyPr>
          <a:lstStyle/>
          <a:p>
            <a:r>
              <a:rPr lang="en-GB" sz="2400" dirty="0" smtClean="0"/>
              <a:t>Our Correspondent Sir Interacting with the students to know how the things are going on and what could be the possible things that could be done for the betterment of students....</a:t>
            </a:r>
            <a:endParaRPr lang="en-IN" sz="24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60648" y="560513"/>
            <a:ext cx="6254452" cy="5976663"/>
          </a:xfrm>
        </p:spPr>
      </p:pic>
    </p:spTree>
    <p:extLst>
      <p:ext uri="{BB962C8B-B14F-4D97-AF65-F5344CB8AC3E}">
        <p14:creationId xmlns:p14="http://schemas.microsoft.com/office/powerpoint/2010/main" xmlns="" val="1463245164"/>
      </p:ext>
    </p:extLst>
  </p:cSld>
  <p:clrMapOvr>
    <a:masterClrMapping/>
  </p:clrMapOvr>
  <p:transition advTm="5000"/>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550472"/>
            <a:ext cx="6172200" cy="1651000"/>
          </a:xfrm>
        </p:spPr>
        <p:txBody>
          <a:bodyPr>
            <a:noAutofit/>
          </a:bodyPr>
          <a:lstStyle/>
          <a:p>
            <a:r>
              <a:rPr lang="en-GB" sz="3600" dirty="0" smtClean="0"/>
              <a:t>Participated students received Certificates also after completing the Session....</a:t>
            </a:r>
            <a:endParaRPr lang="en-IN" sz="36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84785" y="-1190"/>
            <a:ext cx="3996309" cy="7114431"/>
          </a:xfrm>
        </p:spPr>
      </p:pic>
    </p:spTree>
    <p:extLst>
      <p:ext uri="{BB962C8B-B14F-4D97-AF65-F5344CB8AC3E}">
        <p14:creationId xmlns:p14="http://schemas.microsoft.com/office/powerpoint/2010/main" xmlns="" val="1770252550"/>
      </p:ext>
    </p:extLst>
  </p:cSld>
  <p:clrMapOvr>
    <a:masterClrMapping/>
  </p:clrMapOvr>
  <p:transition advTm="500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22481"/>
            <a:ext cx="6172200" cy="1651000"/>
          </a:xfrm>
        </p:spPr>
        <p:txBody>
          <a:bodyPr>
            <a:noAutofit/>
          </a:bodyPr>
          <a:lstStyle/>
          <a:p>
            <a:r>
              <a:rPr lang="en-GB" sz="3200" dirty="0" smtClean="0"/>
              <a:t>Personality and Career Development Session by Sakshi Media in association with Gillet....</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84785" y="14633"/>
            <a:ext cx="4068317" cy="7242624"/>
          </a:xfrm>
        </p:spPr>
      </p:pic>
    </p:spTree>
    <p:extLst>
      <p:ext uri="{BB962C8B-B14F-4D97-AF65-F5344CB8AC3E}">
        <p14:creationId xmlns:p14="http://schemas.microsoft.com/office/powerpoint/2010/main" xmlns="" val="1909135543"/>
      </p:ext>
    </p:extLst>
  </p:cSld>
  <p:clrMapOvr>
    <a:masterClrMapping/>
  </p:clrMapOvr>
  <p:transition advTm="5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905327"/>
            <a:ext cx="6172200" cy="1651000"/>
          </a:xfrm>
        </p:spPr>
        <p:txBody>
          <a:bodyPr>
            <a:noAutofit/>
          </a:bodyPr>
          <a:lstStyle/>
          <a:p>
            <a:r>
              <a:rPr lang="en-GB" sz="3200" dirty="0" smtClean="0"/>
              <a:t>Personality Development Session for Intermediate Students....</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2932" y="488506"/>
            <a:ext cx="3672138" cy="6537324"/>
          </a:xfrm>
        </p:spPr>
      </p:pic>
    </p:spTree>
    <p:extLst>
      <p:ext uri="{BB962C8B-B14F-4D97-AF65-F5344CB8AC3E}">
        <p14:creationId xmlns:p14="http://schemas.microsoft.com/office/powerpoint/2010/main" xmlns="" val="1955307115"/>
      </p:ext>
    </p:extLst>
  </p:cSld>
  <p:clrMapOvr>
    <a:masterClrMapping/>
  </p:clrMapOvr>
  <p:transition advTm="5000"/>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113240"/>
            <a:ext cx="6172200" cy="1651000"/>
          </a:xfrm>
        </p:spPr>
        <p:txBody>
          <a:bodyPr>
            <a:noAutofit/>
          </a:bodyPr>
          <a:lstStyle/>
          <a:p>
            <a:r>
              <a:rPr lang="en-GB" sz="3200" dirty="0" smtClean="0"/>
              <a:t>Post to Gesture Identification Group  Discussion also conducted for the students.</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0636" y="1280593"/>
            <a:ext cx="6528725" cy="4896544"/>
          </a:xfrm>
        </p:spPr>
      </p:pic>
    </p:spTree>
    <p:extLst>
      <p:ext uri="{BB962C8B-B14F-4D97-AF65-F5344CB8AC3E}">
        <p14:creationId xmlns:p14="http://schemas.microsoft.com/office/powerpoint/2010/main" xmlns="" val="2984835907"/>
      </p:ext>
    </p:extLst>
  </p:cSld>
  <p:clrMapOvr>
    <a:masterClrMapping/>
  </p:clrMapOvr>
  <p:transition advTm="5000"/>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321152"/>
            <a:ext cx="6172200" cy="1651000"/>
          </a:xfrm>
        </p:spPr>
        <p:txBody>
          <a:bodyPr>
            <a:normAutofit fontScale="90000"/>
          </a:bodyPr>
          <a:lstStyle/>
          <a:p>
            <a:r>
              <a:rPr lang="en-GB" dirty="0" smtClean="0"/>
              <a:t>Power Point Presentation on  Customer Relationship Management and E-CRM by final BBA Final Year Students...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8640" y="1050780"/>
            <a:ext cx="6556430" cy="3686198"/>
          </a:xfrm>
        </p:spPr>
      </p:pic>
    </p:spTree>
    <p:extLst>
      <p:ext uri="{BB962C8B-B14F-4D97-AF65-F5344CB8AC3E}">
        <p14:creationId xmlns:p14="http://schemas.microsoft.com/office/powerpoint/2010/main" xmlns="" val="3766330457"/>
      </p:ext>
    </p:extLst>
  </p:cSld>
  <p:clrMapOvr>
    <a:masterClrMapping/>
  </p:clrMapOvr>
  <p:transition advTm="5000"/>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22481"/>
            <a:ext cx="6172200" cy="1651000"/>
          </a:xfrm>
        </p:spPr>
        <p:txBody>
          <a:bodyPr>
            <a:normAutofit fontScale="90000"/>
          </a:bodyPr>
          <a:lstStyle/>
          <a:p>
            <a:r>
              <a:rPr lang="en-GB" dirty="0" smtClean="0"/>
              <a:t>Power Point Presentation on Data Base  Management System by B.Sc Final year Students.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84785" y="143866"/>
            <a:ext cx="3924301" cy="6986238"/>
          </a:xfrm>
        </p:spPr>
      </p:pic>
    </p:spTree>
    <p:extLst>
      <p:ext uri="{BB962C8B-B14F-4D97-AF65-F5344CB8AC3E}">
        <p14:creationId xmlns:p14="http://schemas.microsoft.com/office/powerpoint/2010/main" xmlns="" val="1465443033"/>
      </p:ext>
    </p:extLst>
  </p:cSld>
  <p:clrMapOvr>
    <a:masterClrMapping/>
  </p:clrMapOvr>
  <p:transition advTm="5000"/>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817096"/>
            <a:ext cx="6172200" cy="1651000"/>
          </a:xfrm>
        </p:spPr>
        <p:txBody>
          <a:bodyPr>
            <a:normAutofit fontScale="90000"/>
          </a:bodyPr>
          <a:lstStyle/>
          <a:p>
            <a:r>
              <a:rPr lang="en-GB" dirty="0" smtClean="0"/>
              <a:t>Practical session on MS EXCEL by siva kumar Raju Data scientist at TCS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6884" y="2144690"/>
            <a:ext cx="6328217" cy="2920714"/>
          </a:xfrm>
        </p:spPr>
      </p:pic>
    </p:spTree>
    <p:extLst>
      <p:ext uri="{BB962C8B-B14F-4D97-AF65-F5344CB8AC3E}">
        <p14:creationId xmlns:p14="http://schemas.microsoft.com/office/powerpoint/2010/main" xmlns="" val="337216933"/>
      </p:ext>
    </p:extLst>
  </p:cSld>
  <p:clrMapOvr>
    <a:masterClrMapping/>
  </p:clrMapOvr>
  <p:transition advTm="5000"/>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041232"/>
            <a:ext cx="6172200" cy="1651000"/>
          </a:xfrm>
        </p:spPr>
        <p:txBody>
          <a:bodyPr>
            <a:normAutofit fontScale="90000"/>
          </a:bodyPr>
          <a:lstStyle/>
          <a:p>
            <a:r>
              <a:rPr lang="en-GB" dirty="0" smtClean="0"/>
              <a:t>Presentation of Charts on the topic  Relational Database Management System and E.F.CODD rules.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2932" y="-149"/>
            <a:ext cx="3672138" cy="6537324"/>
          </a:xfrm>
        </p:spPr>
      </p:pic>
    </p:spTree>
    <p:extLst>
      <p:ext uri="{BB962C8B-B14F-4D97-AF65-F5344CB8AC3E}">
        <p14:creationId xmlns:p14="http://schemas.microsoft.com/office/powerpoint/2010/main" xmlns="" val="934989567"/>
      </p:ext>
    </p:extLst>
  </p:cSld>
  <p:clrMapOvr>
    <a:masterClrMapping/>
  </p:clrMapOvr>
  <p:transition advTm="5000"/>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041232"/>
            <a:ext cx="6172200" cy="1651000"/>
          </a:xfrm>
        </p:spPr>
        <p:txBody>
          <a:bodyPr>
            <a:normAutofit fontScale="90000"/>
          </a:bodyPr>
          <a:lstStyle/>
          <a:p>
            <a:r>
              <a:rPr lang="en-GB" dirty="0" smtClean="0"/>
              <a:t>Principal Sir Graced the Exhibition to support the students with Inter College Principal Mr.Satyanaraya garu and Administration Department....</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56457"/>
            <a:ext cx="4428491" cy="5904656"/>
          </a:xfrm>
        </p:spPr>
      </p:pic>
    </p:spTree>
    <p:extLst>
      <p:ext uri="{BB962C8B-B14F-4D97-AF65-F5344CB8AC3E}">
        <p14:creationId xmlns:p14="http://schemas.microsoft.com/office/powerpoint/2010/main" xmlns="" val="2617982712"/>
      </p:ext>
    </p:extLst>
  </p:cSld>
  <p:clrMapOvr>
    <a:masterClrMapping/>
  </p:clrMapOvr>
  <p:transition advTm="5000"/>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606256"/>
            <a:ext cx="6172200" cy="1651000"/>
          </a:xfrm>
        </p:spPr>
        <p:txBody>
          <a:bodyPr>
            <a:normAutofit fontScale="90000"/>
          </a:bodyPr>
          <a:lstStyle/>
          <a:p>
            <a:r>
              <a:rPr lang="en-GB" dirty="0" smtClean="0"/>
              <a:t>Principal Sir, Vice Principals also visited the Art Gallery....</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2144688"/>
            <a:ext cx="6172200" cy="2777490"/>
          </a:xfrm>
        </p:spPr>
      </p:pic>
    </p:spTree>
    <p:extLst>
      <p:ext uri="{BB962C8B-B14F-4D97-AF65-F5344CB8AC3E}">
        <p14:creationId xmlns:p14="http://schemas.microsoft.com/office/powerpoint/2010/main" xmlns="" val="862074529"/>
      </p:ext>
    </p:extLst>
  </p:cSld>
  <p:clrMapOvr>
    <a:masterClrMapping/>
  </p:clrMapOvr>
  <p:transition advTm="5000"/>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190431"/>
            <a:ext cx="6172200" cy="2227065"/>
          </a:xfrm>
        </p:spPr>
        <p:txBody>
          <a:bodyPr>
            <a:noAutofit/>
          </a:bodyPr>
          <a:lstStyle/>
          <a:p>
            <a:r>
              <a:rPr lang="en-GB" sz="2800" dirty="0" smtClean="0"/>
              <a:t>Product Desiging and PPT's by 1st,2nd,3rd BBA students.Today i.e Thursday promptly Management Activity Day is well organized by 3rd BBA students.</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15553"/>
            <a:ext cx="6172200" cy="6172201"/>
          </a:xfrm>
        </p:spPr>
      </p:pic>
    </p:spTree>
    <p:extLst>
      <p:ext uri="{BB962C8B-B14F-4D97-AF65-F5344CB8AC3E}">
        <p14:creationId xmlns:p14="http://schemas.microsoft.com/office/powerpoint/2010/main" xmlns="" val="638145070"/>
      </p:ext>
    </p:extLst>
  </p:cSld>
  <p:clrMapOvr>
    <a:masterClrMapping/>
  </p:clrMapOvr>
  <p:transition advTm="5000"/>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822280"/>
            <a:ext cx="6172200" cy="1651000"/>
          </a:xfrm>
        </p:spPr>
        <p:txBody>
          <a:bodyPr>
            <a:normAutofit fontScale="90000"/>
          </a:bodyPr>
          <a:lstStyle/>
          <a:p>
            <a:r>
              <a:rPr lang="en-GB" dirty="0" smtClean="0"/>
              <a:t>Proud to inform you all that our First Year BBA student Md. Adnan who won Silver Medal in Boxing in state level and going to Play for Nationals on December 22nd at LPU ,Gujarat  ...</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2629" y="920552"/>
            <a:ext cx="6720747" cy="3024336"/>
          </a:xfrm>
        </p:spPr>
      </p:pic>
    </p:spTree>
    <p:extLst>
      <p:ext uri="{BB962C8B-B14F-4D97-AF65-F5344CB8AC3E}">
        <p14:creationId xmlns:p14="http://schemas.microsoft.com/office/powerpoint/2010/main" xmlns="" val="1551807186"/>
      </p:ext>
    </p:extLst>
  </p:cSld>
  <p:clrMapOvr>
    <a:masterClrMapping/>
  </p:clrMapOvr>
  <p:transition advTm="5000"/>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48" y="6609184"/>
            <a:ext cx="6172200" cy="1651000"/>
          </a:xfrm>
        </p:spPr>
        <p:txBody>
          <a:bodyPr>
            <a:noAutofit/>
          </a:bodyPr>
          <a:lstStyle/>
          <a:p>
            <a:r>
              <a:rPr lang="en-GB" sz="3200" dirty="0" smtClean="0"/>
              <a:t>First Year BBA student Mr.Sandeep Dhoni   has been selected for Boxing Nationals to be held In Lovely Professional University , Punjab.</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052736" y="704528"/>
            <a:ext cx="4320480" cy="4320481"/>
          </a:xfrm>
        </p:spPr>
      </p:pic>
    </p:spTree>
    <p:extLst>
      <p:ext uri="{BB962C8B-B14F-4D97-AF65-F5344CB8AC3E}">
        <p14:creationId xmlns:p14="http://schemas.microsoft.com/office/powerpoint/2010/main" xmlns="" val="247037633"/>
      </p:ext>
    </p:extLst>
  </p:cSld>
  <p:clrMapOvr>
    <a:masterClrMapping/>
  </p:clrMapOvr>
  <p:transition advTm="5000"/>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030193"/>
            <a:ext cx="6172200" cy="1651000"/>
          </a:xfrm>
        </p:spPr>
        <p:txBody>
          <a:bodyPr/>
          <a:lstStyle/>
          <a:p>
            <a:r>
              <a:rPr lang="en-GB" dirty="0" smtClean="0"/>
              <a:t>Role Play Activity by Third Year BBA students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260" y="1412712"/>
            <a:ext cx="6515100" cy="2962335"/>
          </a:xfrm>
        </p:spPr>
      </p:pic>
    </p:spTree>
    <p:extLst>
      <p:ext uri="{BB962C8B-B14F-4D97-AF65-F5344CB8AC3E}">
        <p14:creationId xmlns:p14="http://schemas.microsoft.com/office/powerpoint/2010/main" xmlns="" val="99897211"/>
      </p:ext>
    </p:extLst>
  </p:cSld>
  <p:clrMapOvr>
    <a:masterClrMapping/>
  </p:clrMapOvr>
  <p:transition advTm="5000"/>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105128"/>
            <a:ext cx="6172200" cy="1651000"/>
          </a:xfrm>
        </p:spPr>
        <p:txBody>
          <a:bodyPr>
            <a:normAutofit fontScale="90000"/>
          </a:bodyPr>
          <a:lstStyle/>
          <a:p>
            <a:r>
              <a:rPr lang="en-GB" dirty="0" smtClean="0"/>
              <a:t>Self Introduction Activity for the Final year B.Com students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488504"/>
            <a:ext cx="6172200" cy="4937760"/>
          </a:xfrm>
        </p:spPr>
      </p:pic>
    </p:spTree>
    <p:extLst>
      <p:ext uri="{BB962C8B-B14F-4D97-AF65-F5344CB8AC3E}">
        <p14:creationId xmlns:p14="http://schemas.microsoft.com/office/powerpoint/2010/main" xmlns="" val="1762654304"/>
      </p:ext>
    </p:extLst>
  </p:cSld>
  <p:clrMapOvr>
    <a:masterClrMapping/>
  </p:clrMapOvr>
  <p:transition advTm="5000"/>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5"/>
            <a:ext cx="6172200" cy="1651000"/>
          </a:xfrm>
        </p:spPr>
        <p:txBody>
          <a:bodyPr>
            <a:noAutofit/>
          </a:bodyPr>
          <a:lstStyle/>
          <a:p>
            <a:r>
              <a:rPr lang="en-GB" sz="3200" dirty="0" smtClean="0"/>
              <a:t>Senior and Junior Intermediate Bi.PC students visited departments of  Biology and Zoology  in our Andhra University..</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143868"/>
            <a:ext cx="4902993" cy="6537324"/>
          </a:xfrm>
        </p:spPr>
      </p:pic>
    </p:spTree>
    <p:extLst>
      <p:ext uri="{BB962C8B-B14F-4D97-AF65-F5344CB8AC3E}">
        <p14:creationId xmlns:p14="http://schemas.microsoft.com/office/powerpoint/2010/main" xmlns="" val="3434027026"/>
      </p:ext>
    </p:extLst>
  </p:cSld>
  <p:clrMapOvr>
    <a:masterClrMapping/>
  </p:clrMapOvr>
  <p:transition advTm="5000"/>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73280"/>
            <a:ext cx="6172200" cy="1651000"/>
          </a:xfrm>
        </p:spPr>
        <p:txBody>
          <a:bodyPr>
            <a:noAutofit/>
          </a:bodyPr>
          <a:lstStyle/>
          <a:p>
            <a:r>
              <a:rPr lang="en-IN" sz="3200" dirty="0" smtClean="0"/>
              <a:t>Senior Bi.PC students visited  Bio Diversity Park at Rani Chandramathi Hospital  VSP.</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632519"/>
            <a:ext cx="6172200" cy="6172201"/>
          </a:xfrm>
        </p:spPr>
      </p:pic>
    </p:spTree>
    <p:extLst>
      <p:ext uri="{BB962C8B-B14F-4D97-AF65-F5344CB8AC3E}">
        <p14:creationId xmlns:p14="http://schemas.microsoft.com/office/powerpoint/2010/main" xmlns="" val="1771649146"/>
      </p:ext>
    </p:extLst>
  </p:cSld>
  <p:clrMapOvr>
    <a:masterClrMapping/>
  </p:clrMapOvr>
  <p:transition advTm="5000"/>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334448"/>
            <a:ext cx="6172200" cy="1651000"/>
          </a:xfrm>
        </p:spPr>
        <p:txBody>
          <a:bodyPr>
            <a:noAutofit/>
          </a:bodyPr>
          <a:lstStyle/>
          <a:p>
            <a:r>
              <a:rPr lang="en-GB" sz="3200" dirty="0" smtClean="0"/>
              <a:t>Senior Boys Session On Goal Setting and Personality Development....</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344489"/>
            <a:ext cx="4902993" cy="6537324"/>
          </a:xfrm>
        </p:spPr>
      </p:pic>
    </p:spTree>
    <p:extLst>
      <p:ext uri="{BB962C8B-B14F-4D97-AF65-F5344CB8AC3E}">
        <p14:creationId xmlns:p14="http://schemas.microsoft.com/office/powerpoint/2010/main" xmlns="" val="3493940938"/>
      </p:ext>
    </p:extLst>
  </p:cSld>
  <p:clrMapOvr>
    <a:masterClrMapping/>
  </p:clrMapOvr>
  <p:transition advTm="5000"/>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822280"/>
            <a:ext cx="6172200" cy="1651000"/>
          </a:xfrm>
        </p:spPr>
        <p:txBody>
          <a:bodyPr>
            <a:normAutofit/>
          </a:bodyPr>
          <a:lstStyle/>
          <a:p>
            <a:r>
              <a:rPr lang="en-IN" sz="3600" dirty="0" smtClean="0"/>
              <a:t>Senior inter students biological tour</a:t>
            </a:r>
            <a:endParaRPr lang="en-IN" sz="36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8640" y="2057202"/>
            <a:ext cx="6428228" cy="3615878"/>
          </a:xfrm>
        </p:spPr>
      </p:pic>
    </p:spTree>
    <p:extLst>
      <p:ext uri="{BB962C8B-B14F-4D97-AF65-F5344CB8AC3E}">
        <p14:creationId xmlns:p14="http://schemas.microsoft.com/office/powerpoint/2010/main" xmlns="" val="1235850816"/>
      </p:ext>
    </p:extLst>
  </p:cSld>
  <p:clrMapOvr>
    <a:masterClrMapping/>
  </p:clrMapOvr>
  <p:transition advTm="5000"/>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041232"/>
            <a:ext cx="6172200" cy="1651000"/>
          </a:xfrm>
        </p:spPr>
        <p:txBody>
          <a:bodyPr>
            <a:normAutofit fontScale="90000"/>
          </a:bodyPr>
          <a:lstStyle/>
          <a:p>
            <a:r>
              <a:rPr lang="en-GB" dirty="0" smtClean="0"/>
              <a:t>Senior MEC and CEC students having Personality Development Session...</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4" y="200473"/>
            <a:ext cx="4902993" cy="6537324"/>
          </a:xfrm>
        </p:spPr>
      </p:pic>
    </p:spTree>
    <p:extLst>
      <p:ext uri="{BB962C8B-B14F-4D97-AF65-F5344CB8AC3E}">
        <p14:creationId xmlns:p14="http://schemas.microsoft.com/office/powerpoint/2010/main" xmlns="" val="3471087208"/>
      </p:ext>
    </p:extLst>
  </p:cSld>
  <p:clrMapOvr>
    <a:masterClrMapping/>
  </p:clrMapOvr>
  <p:transition advTm="5000"/>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5678264"/>
            <a:ext cx="6172200" cy="1651000"/>
          </a:xfrm>
        </p:spPr>
        <p:txBody>
          <a:bodyPr>
            <a:normAutofit fontScale="90000"/>
          </a:bodyPr>
          <a:lstStyle/>
          <a:p>
            <a:r>
              <a:rPr lang="en-GB" dirty="0" smtClean="0"/>
              <a:t>Senior SG-2 Girls having Outdoor Games Today.....</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16632" y="1928665"/>
            <a:ext cx="6550170" cy="3024336"/>
          </a:xfrm>
        </p:spPr>
      </p:pic>
    </p:spTree>
    <p:extLst>
      <p:ext uri="{BB962C8B-B14F-4D97-AF65-F5344CB8AC3E}">
        <p14:creationId xmlns:p14="http://schemas.microsoft.com/office/powerpoint/2010/main" xmlns="" val="680800741"/>
      </p:ext>
    </p:extLst>
  </p:cSld>
  <p:clrMapOvr>
    <a:masterClrMapping/>
  </p:clrMapOvr>
  <p:transition advTm="5000"/>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22481"/>
            <a:ext cx="6172200" cy="1651000"/>
          </a:xfrm>
        </p:spPr>
        <p:txBody>
          <a:bodyPr>
            <a:normAutofit/>
          </a:bodyPr>
          <a:lstStyle/>
          <a:p>
            <a:r>
              <a:rPr lang="en-IN" sz="4000" dirty="0" smtClean="0"/>
              <a:t>SG-1 Girls outdoors Games</a:t>
            </a:r>
            <a:endParaRPr lang="en-IN" sz="40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3" y="344489"/>
            <a:ext cx="4902994" cy="6537324"/>
          </a:xfrm>
        </p:spPr>
      </p:pic>
    </p:spTree>
    <p:extLst>
      <p:ext uri="{BB962C8B-B14F-4D97-AF65-F5344CB8AC3E}">
        <p14:creationId xmlns:p14="http://schemas.microsoft.com/office/powerpoint/2010/main" xmlns="" val="3982425361"/>
      </p:ext>
    </p:extLst>
  </p:cSld>
  <p:clrMapOvr>
    <a:masterClrMapping/>
  </p:clrMapOvr>
  <p:transition advTm="5000"/>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5"/>
            <a:ext cx="6172200" cy="1651000"/>
          </a:xfrm>
        </p:spPr>
        <p:txBody>
          <a:bodyPr>
            <a:normAutofit/>
          </a:bodyPr>
          <a:lstStyle/>
          <a:p>
            <a:r>
              <a:rPr lang="en-GB" sz="3200" dirty="0" smtClean="0"/>
              <a:t>Students participated in Just A Minute Activity..</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rcRect t="9920" b="8097"/>
          <a:stretch>
            <a:fillRect/>
          </a:stretch>
        </p:blipFill>
        <p:spPr>
          <a:xfrm>
            <a:off x="1412776" y="344488"/>
            <a:ext cx="3996309" cy="6552728"/>
          </a:xfrm>
        </p:spPr>
      </p:pic>
    </p:spTree>
    <p:extLst>
      <p:ext uri="{BB962C8B-B14F-4D97-AF65-F5344CB8AC3E}">
        <p14:creationId xmlns:p14="http://schemas.microsoft.com/office/powerpoint/2010/main" xmlns="" val="2035404099"/>
      </p:ext>
    </p:extLst>
  </p:cSld>
  <p:clrMapOvr>
    <a:masterClrMapping/>
  </p:clrMapOvr>
  <p:transition advTm="5000"/>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910512"/>
            <a:ext cx="6172200" cy="1651000"/>
          </a:xfrm>
        </p:spPr>
        <p:txBody>
          <a:bodyPr>
            <a:normAutofit/>
          </a:bodyPr>
          <a:lstStyle/>
          <a:p>
            <a:r>
              <a:rPr lang="en-GB" sz="3600" dirty="0" smtClean="0"/>
              <a:t>Students participated in Just A Minute Activity..</a:t>
            </a:r>
            <a:endParaRPr lang="en-IN" sz="36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2932" y="344488"/>
            <a:ext cx="3672138" cy="7416824"/>
          </a:xfrm>
        </p:spPr>
      </p:pic>
    </p:spTree>
    <p:extLst>
      <p:ext uri="{BB962C8B-B14F-4D97-AF65-F5344CB8AC3E}">
        <p14:creationId xmlns:p14="http://schemas.microsoft.com/office/powerpoint/2010/main" xmlns="" val="703892250"/>
      </p:ext>
    </p:extLst>
  </p:cSld>
  <p:clrMapOvr>
    <a:masterClrMapping/>
  </p:clrMapOvr>
  <p:transition advTm="5000"/>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329264"/>
            <a:ext cx="6172200" cy="1651000"/>
          </a:xfrm>
        </p:spPr>
        <p:txBody>
          <a:bodyPr>
            <a:noAutofit/>
          </a:bodyPr>
          <a:lstStyle/>
          <a:p>
            <a:r>
              <a:rPr lang="en-GB" sz="2400" dirty="0" smtClean="0"/>
              <a:t>Students Participated in Painting Competition on two themes National Cancer Awareness  Day  and  Infant Protection Day...</a:t>
            </a:r>
            <a:endParaRPr lang="en-IN" sz="24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90558" y="71860"/>
            <a:ext cx="4876886" cy="6537324"/>
          </a:xfrm>
        </p:spPr>
      </p:pic>
    </p:spTree>
    <p:extLst>
      <p:ext uri="{BB962C8B-B14F-4D97-AF65-F5344CB8AC3E}">
        <p14:creationId xmlns:p14="http://schemas.microsoft.com/office/powerpoint/2010/main" xmlns="" val="1947775696"/>
      </p:ext>
    </p:extLst>
  </p:cSld>
  <p:clrMapOvr>
    <a:masterClrMapping/>
  </p:clrMapOvr>
  <p:transition advTm="5000"/>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5"/>
            <a:ext cx="6172200" cy="1651000"/>
          </a:xfrm>
        </p:spPr>
        <p:txBody>
          <a:bodyPr>
            <a:normAutofit/>
          </a:bodyPr>
          <a:lstStyle/>
          <a:p>
            <a:r>
              <a:rPr lang="en-GB" sz="3200" dirty="0" smtClean="0"/>
              <a:t>Students participated in the activity.</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2629" y="1784649"/>
            <a:ext cx="6720747" cy="3024336"/>
          </a:xfrm>
        </p:spPr>
      </p:pic>
    </p:spTree>
    <p:extLst>
      <p:ext uri="{BB962C8B-B14F-4D97-AF65-F5344CB8AC3E}">
        <p14:creationId xmlns:p14="http://schemas.microsoft.com/office/powerpoint/2010/main" xmlns="" val="1832164377"/>
      </p:ext>
    </p:extLst>
  </p:cSld>
  <p:clrMapOvr>
    <a:masterClrMapping/>
  </p:clrMapOvr>
  <p:transition advTm="5000"/>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617297"/>
            <a:ext cx="6172200" cy="1651000"/>
          </a:xfrm>
        </p:spPr>
        <p:txBody>
          <a:bodyPr>
            <a:normAutofit fontScale="90000"/>
          </a:bodyPr>
          <a:lstStyle/>
          <a:p>
            <a:r>
              <a:rPr lang="en-GB" dirty="0" smtClean="0"/>
              <a:t>Subject oriented seminar by 1st BBA students.</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764704" y="416495"/>
            <a:ext cx="5295333" cy="6984776"/>
          </a:xfrm>
        </p:spPr>
      </p:pic>
    </p:spTree>
    <p:extLst>
      <p:ext uri="{BB962C8B-B14F-4D97-AF65-F5344CB8AC3E}">
        <p14:creationId xmlns:p14="http://schemas.microsoft.com/office/powerpoint/2010/main" xmlns="" val="1626552077"/>
      </p:ext>
    </p:extLst>
  </p:cSld>
  <p:clrMapOvr>
    <a:masterClrMapping/>
  </p:clrMapOvr>
  <p:transition advTm="5000"/>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696" y="8121353"/>
            <a:ext cx="5318348" cy="426864"/>
          </a:xfrm>
        </p:spPr>
        <p:txBody>
          <a:bodyPr>
            <a:noAutofit/>
          </a:bodyPr>
          <a:lstStyle/>
          <a:p>
            <a:r>
              <a:rPr lang="en-GB" sz="6000" dirty="0" smtClean="0"/>
              <a:t>Industrial Visit</a:t>
            </a:r>
            <a:endParaRPr lang="en-IN" sz="60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836712" y="56456"/>
            <a:ext cx="5904656" cy="7128793"/>
          </a:xfrm>
        </p:spPr>
      </p:pic>
    </p:spTree>
    <p:extLst>
      <p:ext uri="{BB962C8B-B14F-4D97-AF65-F5344CB8AC3E}">
        <p14:creationId xmlns:p14="http://schemas.microsoft.com/office/powerpoint/2010/main" xmlns="" val="3290659539"/>
      </p:ext>
    </p:extLst>
  </p:cSld>
  <p:clrMapOvr>
    <a:masterClrMapping/>
  </p:clrMapOvr>
  <p:transition advTm="5000"/>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766496"/>
            <a:ext cx="6172200" cy="1651000"/>
          </a:xfrm>
        </p:spPr>
        <p:txBody>
          <a:bodyPr>
            <a:noAutofit/>
          </a:bodyPr>
          <a:lstStyle/>
          <a:p>
            <a:r>
              <a:rPr lang="en-GB" sz="2800" dirty="0" smtClean="0"/>
              <a:t>Today Conducted Extempore Activity for all first year  B.Sc students....</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328318" y="344488"/>
            <a:ext cx="4201365" cy="7416824"/>
          </a:xfrm>
        </p:spPr>
      </p:pic>
    </p:spTree>
    <p:extLst>
      <p:ext uri="{BB962C8B-B14F-4D97-AF65-F5344CB8AC3E}">
        <p14:creationId xmlns:p14="http://schemas.microsoft.com/office/powerpoint/2010/main" xmlns="" val="1101014231"/>
      </p:ext>
    </p:extLst>
  </p:cSld>
  <p:clrMapOvr>
    <a:masterClrMapping/>
  </p:clrMapOvr>
  <p:transition advTm="5000"/>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5"/>
            <a:ext cx="6172200" cy="1651000"/>
          </a:xfrm>
        </p:spPr>
        <p:txBody>
          <a:bodyPr>
            <a:normAutofit/>
          </a:bodyPr>
          <a:lstStyle/>
          <a:p>
            <a:r>
              <a:rPr lang="en-GB" sz="3200" dirty="0" smtClean="0"/>
              <a:t> Industrial trip to Etikoppaka with 2nd and 3rd BBA students.</a:t>
            </a:r>
            <a:endParaRPr lang="en-IN" sz="32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416495"/>
            <a:ext cx="6172200" cy="6984776"/>
          </a:xfrm>
        </p:spPr>
      </p:pic>
    </p:spTree>
    <p:extLst>
      <p:ext uri="{BB962C8B-B14F-4D97-AF65-F5344CB8AC3E}">
        <p14:creationId xmlns:p14="http://schemas.microsoft.com/office/powerpoint/2010/main" xmlns="" val="1991522175"/>
      </p:ext>
    </p:extLst>
  </p:cSld>
  <p:clrMapOvr>
    <a:masterClrMapping/>
  </p:clrMapOvr>
  <p:transition advTm="5000"/>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609184"/>
            <a:ext cx="6172200" cy="1651000"/>
          </a:xfrm>
        </p:spPr>
        <p:txBody>
          <a:bodyPr>
            <a:normAutofit fontScale="90000"/>
          </a:bodyPr>
          <a:lstStyle/>
          <a:p>
            <a:r>
              <a:rPr lang="en-IN" dirty="0" smtClean="0"/>
              <a:t>Cancer  Awareness Programme  by </a:t>
            </a:r>
            <a:r>
              <a:rPr lang="en-IN" dirty="0" err="1" smtClean="0"/>
              <a:t>Dr.Pujitha</a:t>
            </a:r>
            <a:r>
              <a:rPr lang="en-IN" dirty="0" smtClean="0"/>
              <a:t> ,Chief Dietitian , Mahatma Gandhi Cancer Hospital.</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204864" y="128465"/>
            <a:ext cx="2821251" cy="6120680"/>
          </a:xfrm>
        </p:spPr>
      </p:pic>
    </p:spTree>
    <p:extLst>
      <p:ext uri="{BB962C8B-B14F-4D97-AF65-F5344CB8AC3E}">
        <p14:creationId xmlns:p14="http://schemas.microsoft.com/office/powerpoint/2010/main" xmlns="" val="619699937"/>
      </p:ext>
    </p:extLst>
  </p:cSld>
  <p:clrMapOvr>
    <a:masterClrMapping/>
  </p:clrMapOvr>
  <p:transition advTm="3000"/>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046416"/>
            <a:ext cx="6172200" cy="1651000"/>
          </a:xfrm>
        </p:spPr>
        <p:txBody>
          <a:bodyPr>
            <a:noAutofit/>
          </a:bodyPr>
          <a:lstStyle/>
          <a:p>
            <a:r>
              <a:rPr lang="en-GB" sz="3600" dirty="0" smtClean="0"/>
              <a:t>Today's Gesture Identification Activity for BBA students</a:t>
            </a:r>
            <a:endParaRPr lang="en-IN" sz="36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12776" y="-15553"/>
            <a:ext cx="4068317" cy="7242624"/>
          </a:xfrm>
        </p:spPr>
      </p:pic>
    </p:spTree>
    <p:extLst>
      <p:ext uri="{BB962C8B-B14F-4D97-AF65-F5344CB8AC3E}">
        <p14:creationId xmlns:p14="http://schemas.microsoft.com/office/powerpoint/2010/main" xmlns="" val="30212630"/>
      </p:ext>
    </p:extLst>
  </p:cSld>
  <p:clrMapOvr>
    <a:masterClrMapping/>
  </p:clrMapOvr>
  <p:transition advTm="5000"/>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406455"/>
            <a:ext cx="6172200" cy="1651000"/>
          </a:xfrm>
        </p:spPr>
        <p:txBody>
          <a:bodyPr>
            <a:normAutofit/>
          </a:bodyPr>
          <a:lstStyle/>
          <a:p>
            <a:r>
              <a:rPr lang="en-GB" sz="2800" dirty="0" smtClean="0"/>
              <a:t>Today's Gesture Identification Activity for BBA students</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1496616"/>
            <a:ext cx="6172200" cy="5184576"/>
          </a:xfrm>
        </p:spPr>
      </p:pic>
    </p:spTree>
    <p:extLst>
      <p:ext uri="{BB962C8B-B14F-4D97-AF65-F5344CB8AC3E}">
        <p14:creationId xmlns:p14="http://schemas.microsoft.com/office/powerpoint/2010/main" xmlns="" val="543434082"/>
      </p:ext>
    </p:extLst>
  </p:cSld>
  <p:clrMapOvr>
    <a:masterClrMapping/>
  </p:clrMapOvr>
  <p:transition advTm="5000"/>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537176"/>
            <a:ext cx="6172200" cy="1651000"/>
          </a:xfrm>
        </p:spPr>
        <p:txBody>
          <a:bodyPr>
            <a:noAutofit/>
          </a:bodyPr>
          <a:lstStyle/>
          <a:p>
            <a:r>
              <a:rPr lang="en-GB" sz="2800" dirty="0" smtClean="0"/>
              <a:t>Today's session in association with JCI Vizag on Goal Setting by JC Saranya garu and Ranjith Sha sir.</a:t>
            </a:r>
            <a:r>
              <a:rPr lang="en-GB" sz="2800" dirty="0"/>
              <a:t> </a:t>
            </a:r>
            <a:r>
              <a:rPr lang="en-GB" sz="2800" dirty="0" smtClean="0"/>
              <a:t>Knowledge gaining orientation to BBA and Bcom students.</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488504"/>
            <a:ext cx="6172200" cy="5688632"/>
          </a:xfrm>
        </p:spPr>
      </p:pic>
    </p:spTree>
    <p:extLst>
      <p:ext uri="{BB962C8B-B14F-4D97-AF65-F5344CB8AC3E}">
        <p14:creationId xmlns:p14="http://schemas.microsoft.com/office/powerpoint/2010/main" xmlns="" val="769945045"/>
      </p:ext>
    </p:extLst>
  </p:cSld>
  <p:clrMapOvr>
    <a:masterClrMapping/>
  </p:clrMapOvr>
  <p:transition advTm="5000"/>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94488"/>
            <a:ext cx="6858000" cy="1651000"/>
          </a:xfrm>
        </p:spPr>
        <p:txBody>
          <a:bodyPr>
            <a:normAutofit/>
          </a:bodyPr>
          <a:lstStyle/>
          <a:p>
            <a:r>
              <a:rPr lang="en-GB" sz="2800" dirty="0" smtClean="0"/>
              <a:t>Total Members participated in the activity..</a:t>
            </a:r>
            <a:endParaRPr lang="en-IN" sz="28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77503" y="344488"/>
            <a:ext cx="4902994" cy="7992887"/>
          </a:xfrm>
        </p:spPr>
      </p:pic>
    </p:spTree>
    <p:extLst>
      <p:ext uri="{BB962C8B-B14F-4D97-AF65-F5344CB8AC3E}">
        <p14:creationId xmlns:p14="http://schemas.microsoft.com/office/powerpoint/2010/main" xmlns="" val="2815427975"/>
      </p:ext>
    </p:extLst>
  </p:cSld>
  <p:clrMapOvr>
    <a:masterClrMapping/>
  </p:clrMapOvr>
  <p:transition advTm="5000"/>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6825208"/>
            <a:ext cx="6172200" cy="1651000"/>
          </a:xfrm>
        </p:spPr>
        <p:txBody>
          <a:bodyPr>
            <a:normAutofit fontScale="90000"/>
          </a:bodyPr>
          <a:lstStyle/>
          <a:p>
            <a:r>
              <a:rPr lang="en-GB" dirty="0" smtClean="0"/>
              <a:t>V.Tanusha, B.Sc First Year participated in inter college Chess Competition and Selected to play for  Andhra University  in South Zone Indoor Games Competition.</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2900" y="827906"/>
            <a:ext cx="6172200" cy="4629150"/>
          </a:xfrm>
        </p:spPr>
      </p:pic>
    </p:spTree>
    <p:extLst>
      <p:ext uri="{BB962C8B-B14F-4D97-AF65-F5344CB8AC3E}">
        <p14:creationId xmlns:p14="http://schemas.microsoft.com/office/powerpoint/2010/main" xmlns="" val="3478816327"/>
      </p:ext>
    </p:extLst>
  </p:cSld>
  <p:clrMapOvr>
    <a:masterClrMapping/>
  </p:clrMapOvr>
  <p:transition advTm="5000"/>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7550472"/>
            <a:ext cx="6172200" cy="1651000"/>
          </a:xfrm>
        </p:spPr>
        <p:txBody>
          <a:bodyPr>
            <a:noAutofit/>
          </a:bodyPr>
          <a:lstStyle/>
          <a:p>
            <a:r>
              <a:rPr lang="en-GB" sz="2400" dirty="0" smtClean="0"/>
              <a:t>We are happy to inform you all Mr. Sasibushan Inter 2nd year MPC student, Secured 1st prize in Kata in Karate, and Kumito 3rd prize conducted by South India Karate Championship.</a:t>
            </a:r>
            <a:endParaRPr lang="en-IN" sz="24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08721" y="200472"/>
            <a:ext cx="5379373" cy="7172497"/>
          </a:xfrm>
        </p:spPr>
      </p:pic>
    </p:spTree>
    <p:extLst>
      <p:ext uri="{BB962C8B-B14F-4D97-AF65-F5344CB8AC3E}">
        <p14:creationId xmlns:p14="http://schemas.microsoft.com/office/powerpoint/2010/main" xmlns="" val="3447164515"/>
      </p:ext>
    </p:extLst>
  </p:cSld>
  <p:clrMapOvr>
    <a:masterClrMapping/>
  </p:clrMapOvr>
  <p:transition advTm="5000"/>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89465" y="848545"/>
            <a:ext cx="6651903" cy="6596846"/>
          </a:xfrm>
        </p:spPr>
      </p:pic>
    </p:spTree>
    <p:extLst>
      <p:ext uri="{BB962C8B-B14F-4D97-AF65-F5344CB8AC3E}">
        <p14:creationId xmlns:p14="http://schemas.microsoft.com/office/powerpoint/2010/main" xmlns="" val="2028467205"/>
      </p:ext>
    </p:extLst>
  </p:cSld>
  <p:clrMapOvr>
    <a:masterClrMapping/>
  </p:clrMapOvr>
  <p:transition advTm="5000"/>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8640" y="704530"/>
            <a:ext cx="6426848" cy="7117779"/>
          </a:xfrm>
        </p:spPr>
      </p:pic>
    </p:spTree>
    <p:extLst>
      <p:ext uri="{BB962C8B-B14F-4D97-AF65-F5344CB8AC3E}">
        <p14:creationId xmlns:p14="http://schemas.microsoft.com/office/powerpoint/2010/main" xmlns="" val="1547251815"/>
      </p:ext>
    </p:extLst>
  </p:cSld>
  <p:clrMapOvr>
    <a:masterClrMapping/>
  </p:clrMapOvr>
  <p:transition advTm="5000"/>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21420" y="436199"/>
            <a:ext cx="6303925" cy="8405235"/>
          </a:xfrm>
        </p:spPr>
      </p:pic>
    </p:spTree>
    <p:extLst>
      <p:ext uri="{BB962C8B-B14F-4D97-AF65-F5344CB8AC3E}">
        <p14:creationId xmlns:p14="http://schemas.microsoft.com/office/powerpoint/2010/main" xmlns="" val="423733114"/>
      </p:ext>
    </p:extLst>
  </p:cSld>
  <p:clrMapOvr>
    <a:masterClrMapping/>
  </p:clrMapOvr>
  <p:transition advTm="5000"/>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44625" y="1280593"/>
            <a:ext cx="6696744" cy="4957751"/>
          </a:xfrm>
        </p:spPr>
      </p:pic>
    </p:spTree>
    <p:extLst>
      <p:ext uri="{BB962C8B-B14F-4D97-AF65-F5344CB8AC3E}">
        <p14:creationId xmlns:p14="http://schemas.microsoft.com/office/powerpoint/2010/main" xmlns="" val="969144809"/>
      </p:ext>
    </p:extLst>
  </p:cSld>
  <p:clrMapOvr>
    <a:masterClrMapping/>
  </p:clrMapOvr>
  <p:transition advTm="5000"/>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4890" y="1496617"/>
            <a:ext cx="6514471" cy="6037981"/>
          </a:xfrm>
        </p:spPr>
      </p:pic>
    </p:spTree>
    <p:extLst>
      <p:ext uri="{BB962C8B-B14F-4D97-AF65-F5344CB8AC3E}">
        <p14:creationId xmlns:p14="http://schemas.microsoft.com/office/powerpoint/2010/main" xmlns="" val="2673445122"/>
      </p:ext>
    </p:extLst>
  </p:cSld>
  <p:clrMapOvr>
    <a:masterClrMapping/>
  </p:clrMapOvr>
  <p:transition advTm="5000"/>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591297" y="920554"/>
            <a:ext cx="3675408" cy="7928173"/>
          </a:xfrm>
        </p:spPr>
      </p:pic>
    </p:spTree>
    <p:extLst>
      <p:ext uri="{BB962C8B-B14F-4D97-AF65-F5344CB8AC3E}">
        <p14:creationId xmlns:p14="http://schemas.microsoft.com/office/powerpoint/2010/main" xmlns="" val="1910788960"/>
      </p:ext>
    </p:extLst>
  </p:cSld>
  <p:clrMapOvr>
    <a:masterClrMapping/>
  </p:clrMapOvr>
  <p:transition advTm="5000"/>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88641" y="2860277"/>
            <a:ext cx="6440865" cy="3904696"/>
          </a:xfrm>
        </p:spPr>
      </p:pic>
    </p:spTree>
    <p:extLst>
      <p:ext uri="{BB962C8B-B14F-4D97-AF65-F5344CB8AC3E}">
        <p14:creationId xmlns:p14="http://schemas.microsoft.com/office/powerpoint/2010/main" xmlns="" val="699418627"/>
      </p:ext>
    </p:extLst>
  </p:cSld>
  <p:clrMapOvr>
    <a:masterClrMapping/>
  </p:clrMapOvr>
  <p:transition advTm="5000"/>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439942" y="632520"/>
            <a:ext cx="4897279" cy="8392418"/>
          </a:xfrm>
        </p:spPr>
      </p:pic>
    </p:spTree>
    <p:extLst>
      <p:ext uri="{BB962C8B-B14F-4D97-AF65-F5344CB8AC3E}">
        <p14:creationId xmlns:p14="http://schemas.microsoft.com/office/powerpoint/2010/main" xmlns="" val="47957600"/>
      </p:ext>
    </p:extLst>
  </p:cSld>
  <p:clrMapOvr>
    <a:masterClrMapping/>
  </p:clrMapOvr>
  <p:transition advTm="5000"/>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136" y="7334448"/>
            <a:ext cx="6172200" cy="1651000"/>
          </a:xfrm>
        </p:spPr>
        <p:txBody>
          <a:bodyPr>
            <a:normAutofit fontScale="90000"/>
          </a:bodyPr>
          <a:lstStyle/>
          <a:p>
            <a:r>
              <a:rPr lang="en-GB" dirty="0" smtClean="0"/>
              <a:t>Winners were given Momentos by the Chief guest...</a:t>
            </a:r>
            <a:endParaRPr lang="en-IN"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340769" y="56456"/>
            <a:ext cx="4068317" cy="7242624"/>
          </a:xfrm>
        </p:spPr>
      </p:pic>
    </p:spTree>
    <p:extLst>
      <p:ext uri="{BB962C8B-B14F-4D97-AF65-F5344CB8AC3E}">
        <p14:creationId xmlns:p14="http://schemas.microsoft.com/office/powerpoint/2010/main" xmlns="" val="2105011046"/>
      </p:ext>
    </p:extLst>
  </p:cSld>
  <p:clrMapOvr>
    <a:masterClrMapping/>
  </p:clrMapOvr>
  <p:transition advTm="5000"/>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603</TotalTime>
  <Words>1100</Words>
  <Application>Microsoft Office PowerPoint</Application>
  <PresentationFormat>A4 Paper (210x297 mm)</PresentationFormat>
  <Paragraphs>82</Paragraphs>
  <Slides>115</Slides>
  <Notes>0</Notes>
  <HiddenSlides>0</HiddenSlides>
  <MMClips>0</MMClips>
  <ScaleCrop>false</ScaleCrop>
  <HeadingPairs>
    <vt:vector size="4" baseType="variant">
      <vt:variant>
        <vt:lpstr>Theme</vt:lpstr>
      </vt:variant>
      <vt:variant>
        <vt:i4>1</vt:i4>
      </vt:variant>
      <vt:variant>
        <vt:lpstr>Slide Titles</vt:lpstr>
      </vt:variant>
      <vt:variant>
        <vt:i4>115</vt:i4>
      </vt:variant>
    </vt:vector>
  </HeadingPairs>
  <TitlesOfParts>
    <vt:vector size="116" baseType="lpstr">
      <vt:lpstr>Solstice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75th Azadi ka Amrit Mahostav Celebrations in our College and Intermediate Students Participated in it....</vt:lpstr>
      <vt:lpstr>Slide 19</vt:lpstr>
      <vt:lpstr>Slide 20</vt:lpstr>
      <vt:lpstr>Slide 21</vt:lpstr>
      <vt:lpstr>Slide 22</vt:lpstr>
      <vt:lpstr>Slide 23</vt:lpstr>
      <vt:lpstr>Slide 24</vt:lpstr>
      <vt:lpstr>Slide 25</vt:lpstr>
      <vt:lpstr>Slide 26</vt:lpstr>
      <vt:lpstr>Slide 27</vt:lpstr>
      <vt:lpstr>As a part of  World Statistics Day  Celebration</vt:lpstr>
      <vt:lpstr>BBA  final year students participated in Case Study Presentation...</vt:lpstr>
      <vt:lpstr>Self Introduction by B.Sc Statistics and Electronics Students</vt:lpstr>
      <vt:lpstr>As a token of love and encouraging for her achievement  Mr.S.N.Murthy  Sir ,Mr.P.Sathyanaraya  Sir  has Felicitated our Indian Idol Season 12 Finalist.</vt:lpstr>
      <vt:lpstr>AU Physical Director Vijaya Mohan Gari tho SREE KASYAP DEGREE COLLEGE  Students Boys &amp; Girls</vt:lpstr>
      <vt:lpstr>B.Com and BBA students playing indoor games in our college Cellar space designed for Indoor Games</vt:lpstr>
      <vt:lpstr>B.Com Final year first year students participated in PPT Presentation on Rural Banking...</vt:lpstr>
      <vt:lpstr>B.Com Final year students were trained on Self Introduction and then participated in the practical activity also.</vt:lpstr>
      <vt:lpstr>B.Sc Electronics students participated in the JAM session today...</vt:lpstr>
      <vt:lpstr>B.Sc Final year Chemistry and Physics students were trained on Self Introduction and post to that participated in Self Introduction Session..</vt:lpstr>
      <vt:lpstr>B.Sc Final year Students observed the  National Day for Remembrance of Traffic Victims..</vt:lpstr>
      <vt:lpstr>B.sc girls playing Outdoor games....</vt:lpstr>
      <vt:lpstr>B.Sc Students playing indoor games....</vt:lpstr>
      <vt:lpstr>BBA First year Power Point Presentation on Advertisement and  E-Commerce Subject...</vt:lpstr>
      <vt:lpstr>Slide 42</vt:lpstr>
      <vt:lpstr>Class Room Seminars by First Year BBA students on Human Values and Professional Ethics...</vt:lpstr>
      <vt:lpstr>COVID Vaccination Drive in our Sree Kasyap College for Intermediate Students.....</vt:lpstr>
      <vt:lpstr>CRT demo Sessions on Verbal and Arthematic Skills by Urban Club Academy for B.Sc,BBA and B.Com final year students.</vt:lpstr>
      <vt:lpstr>Slide 46</vt:lpstr>
      <vt:lpstr>Felicitation to Dr.Pujitha mam by our Vice Principal Arts,Mrs.Jyosthna Reddy...</vt:lpstr>
      <vt:lpstr>Field Trip to Explore More Practical  Knowledge for all the senior Intermediate Students @FSI</vt:lpstr>
      <vt:lpstr>First step ahead towards  Placement, Conducted Train and Hire program in association with Ramer Software Solutions &amp; Rasapoorna Foods Pvt Ltd.</vt:lpstr>
      <vt:lpstr>Fisheries survey of india (FSI) and MATSYADARSHINI </vt:lpstr>
      <vt:lpstr>Fisheries survey of india (FSI) and MATSYADARSHINI</vt:lpstr>
      <vt:lpstr>Geeky Round  and  Self Introduction round Conducted for B.Com and BBA First Years</vt:lpstr>
      <vt:lpstr>Group Activity Concept Analysis  by First year Students.</vt:lpstr>
      <vt:lpstr>First year BBA Student Mr.Sandeep Dhoni has bagged Silver Medal in DRM Boxing Competition</vt:lpstr>
      <vt:lpstr>In remberance of Traffic Victims.... students and faculty joined in a road rally</vt:lpstr>
      <vt:lpstr>Inauguration of Art Gallery .... The ideas and views of students on the themes Cancer Awareness and Infant Protection were placed....</vt:lpstr>
      <vt:lpstr>Interactive Session on Linkedin Learning and Resume preparation by Mr.SivaKumar Raju Data Scientist at TCS</vt:lpstr>
      <vt:lpstr>Intermediate Boys and Girls Playing Outdoor Games.....</vt:lpstr>
      <vt:lpstr>Joined for a photo session with students and faculty.....</vt:lpstr>
      <vt:lpstr>Junior Bi.P.C. girls playing outdoor games</vt:lpstr>
      <vt:lpstr>Junior Intermediate Girl's having Personality Development Session...</vt:lpstr>
      <vt:lpstr>Live Execution of SQL Commands on  ORAClE -10G EXPRESS EDITION by Final Physics and Statistics Students.</vt:lpstr>
      <vt:lpstr>Magic show done by our Second B.Com student.</vt:lpstr>
      <vt:lpstr>Miss.Shanmukha Priya Performing in front of her classmates upon their request and mesmerized everybody.</vt:lpstr>
      <vt:lpstr>Mr.Jagadesh garu Imparting knowledge on Importance of National Mole Day..</vt:lpstr>
      <vt:lpstr>Mrs.Subamma Garu Inaugurated Today's Crafts Exhibition Conducted by First BBA student as a part of Fund Raising for helping Indian Youth....</vt:lpstr>
      <vt:lpstr>National  level Quiz  Prelims on Indian Geography and History Is conducted in our college today.....</vt:lpstr>
      <vt:lpstr>November 9th JAM Session activity for  B.Sc Electronics Students..</vt:lpstr>
      <vt:lpstr>Our Correspondent Sir Interacting with the students to know how the things are going on and what could be the possible things that could be done for the betterment of students....</vt:lpstr>
      <vt:lpstr>Participated students received Certificates also after completing the Session....</vt:lpstr>
      <vt:lpstr>Personality and Career Development Session by Sakshi Media in association with Gillet....</vt:lpstr>
      <vt:lpstr>Personality Development Session for Intermediate Students....</vt:lpstr>
      <vt:lpstr>Post to Gesture Identification Group  Discussion also conducted for the students.</vt:lpstr>
      <vt:lpstr>Power Point Presentation on  Customer Relationship Management and E-CRM by final BBA Final Year Students...</vt:lpstr>
      <vt:lpstr>Power Point Presentation on Data Base  Management System by B.Sc Final year Students.</vt:lpstr>
      <vt:lpstr>Practical session on MS EXCEL by siva kumar Raju Data scientist at TCS</vt:lpstr>
      <vt:lpstr>Presentation of Charts on the topic  Relational Database Management System and E.F.CODD rules.</vt:lpstr>
      <vt:lpstr>Principal Sir Graced the Exhibition to support the students with Inter College Principal Mr.Satyanaraya garu and Administration Department....</vt:lpstr>
      <vt:lpstr>Principal Sir, Vice Principals also visited the Art Gallery....</vt:lpstr>
      <vt:lpstr>Product Desiging and PPT's by 1st,2nd,3rd BBA students.Today i.e Thursday promptly Management Activity Day is well organized by 3rd BBA students.</vt:lpstr>
      <vt:lpstr>Proud to inform you all that our First Year BBA student Md. Adnan who won Silver Medal in Boxing in state level and going to Play for Nationals on December 22nd at LPU ,Gujarat  ...</vt:lpstr>
      <vt:lpstr>First Year BBA student Mr.Sandeep Dhoni   has been selected for Boxing Nationals to be held In Lovely Professional University , Punjab.</vt:lpstr>
      <vt:lpstr>Role Play Activity by Third Year BBA students</vt:lpstr>
      <vt:lpstr>Self Introduction Activity for the Final year B.Com students</vt:lpstr>
      <vt:lpstr>Senior and Junior Intermediate Bi.PC students visited departments of  Biology and Zoology  in our Andhra University..</vt:lpstr>
      <vt:lpstr>Senior Bi.PC students visited  Bio Diversity Park at Rani Chandramathi Hospital  VSP.</vt:lpstr>
      <vt:lpstr>Senior Boys Session On Goal Setting and Personality Development....</vt:lpstr>
      <vt:lpstr>Senior inter students biological tour</vt:lpstr>
      <vt:lpstr>Senior MEC and CEC students having Personality Development Session...</vt:lpstr>
      <vt:lpstr>Senior SG-2 Girls having Outdoor Games Today.....</vt:lpstr>
      <vt:lpstr>SG-1 Girls outdoors Games</vt:lpstr>
      <vt:lpstr>Students participated in Just A Minute Activity..</vt:lpstr>
      <vt:lpstr>Students participated in Just A Minute Activity..</vt:lpstr>
      <vt:lpstr>Students Participated in Painting Competition on two themes National Cancer Awareness  Day  and  Infant Protection Day...</vt:lpstr>
      <vt:lpstr>Students participated in the activity.</vt:lpstr>
      <vt:lpstr>Subject oriented seminar by 1st BBA students.</vt:lpstr>
      <vt:lpstr>Industrial Visit</vt:lpstr>
      <vt:lpstr>Today Conducted Extempore Activity for all first year  B.Sc students....</vt:lpstr>
      <vt:lpstr> Industrial trip to Etikoppaka with 2nd and 3rd BBA students.</vt:lpstr>
      <vt:lpstr>Cancer  Awareness Programme  by Dr.Pujitha ,Chief Dietitian , Mahatma Gandhi Cancer Hospital.</vt:lpstr>
      <vt:lpstr>Today's Gesture Identification Activity for BBA students</vt:lpstr>
      <vt:lpstr>Today's Gesture Identification Activity for BBA students</vt:lpstr>
      <vt:lpstr>Today's session in association with JCI Vizag on Goal Setting by JC Saranya garu and Ranjith Sha sir. Knowledge gaining orientation to BBA and Bcom students.</vt:lpstr>
      <vt:lpstr>Total Members participated in the activity..</vt:lpstr>
      <vt:lpstr>V.Tanusha, B.Sc First Year participated in inter college Chess Competition and Selected to play for  Andhra University  in South Zone Indoor Games Competition.</vt:lpstr>
      <vt:lpstr>We are happy to inform you all Mr. Sasibushan Inter 2nd year MPC student, Secured 1st prize in Kata in Karate, and Kumito 3rd prize conducted by South India Karate Championship.</vt:lpstr>
      <vt:lpstr>Slide 107</vt:lpstr>
      <vt:lpstr>Slide 108</vt:lpstr>
      <vt:lpstr>Slide 109</vt:lpstr>
      <vt:lpstr>Slide 110</vt:lpstr>
      <vt:lpstr>Slide 111</vt:lpstr>
      <vt:lpstr>Slide 112</vt:lpstr>
      <vt:lpstr>Slide 113</vt:lpstr>
      <vt:lpstr>Slide 114</vt:lpstr>
      <vt:lpstr>Winners were given Momentos by the Chief guest...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HARSHA VARDHAN JILLIDIMUDI</dc:creator>
  <cp:lastModifiedBy>admin</cp:lastModifiedBy>
  <cp:revision>110</cp:revision>
  <dcterms:created xsi:type="dcterms:W3CDTF">2022-01-19T04:12:52Z</dcterms:created>
  <dcterms:modified xsi:type="dcterms:W3CDTF">2022-01-24T03:16:00Z</dcterms:modified>
</cp:coreProperties>
</file>