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60" r:id="rId4"/>
    <p:sldId id="261" r:id="rId5"/>
    <p:sldId id="262" r:id="rId6"/>
    <p:sldId id="263" r:id="rId7"/>
    <p:sldId id="264" r:id="rId8"/>
    <p:sldId id="26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699E2-06B7-4C7E-B081-C31DE4D7284C}" type="datetimeFigureOut">
              <a:rPr lang="en-IN" smtClean="0"/>
              <a:t>19-08-2022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A269C-2556-4AFD-A08C-8A0AF40EF73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28810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699E2-06B7-4C7E-B081-C31DE4D7284C}" type="datetimeFigureOut">
              <a:rPr lang="en-IN" smtClean="0"/>
              <a:t>19-08-2022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A269C-2556-4AFD-A08C-8A0AF40EF73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69580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699E2-06B7-4C7E-B081-C31DE4D7284C}" type="datetimeFigureOut">
              <a:rPr lang="en-IN" smtClean="0"/>
              <a:t>19-08-2022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A269C-2556-4AFD-A08C-8A0AF40EF73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35512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699E2-06B7-4C7E-B081-C31DE4D7284C}" type="datetimeFigureOut">
              <a:rPr lang="en-IN" smtClean="0"/>
              <a:t>19-08-2022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A269C-2556-4AFD-A08C-8A0AF40EF73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24085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699E2-06B7-4C7E-B081-C31DE4D7284C}" type="datetimeFigureOut">
              <a:rPr lang="en-IN" smtClean="0"/>
              <a:t>19-08-2022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A269C-2556-4AFD-A08C-8A0AF40EF73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36454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699E2-06B7-4C7E-B081-C31DE4D7284C}" type="datetimeFigureOut">
              <a:rPr lang="en-IN" smtClean="0"/>
              <a:t>19-08-2022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A269C-2556-4AFD-A08C-8A0AF40EF73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42812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699E2-06B7-4C7E-B081-C31DE4D7284C}" type="datetimeFigureOut">
              <a:rPr lang="en-IN" smtClean="0"/>
              <a:t>19-08-2022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A269C-2556-4AFD-A08C-8A0AF40EF73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68171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699E2-06B7-4C7E-B081-C31DE4D7284C}" type="datetimeFigureOut">
              <a:rPr lang="en-IN" smtClean="0"/>
              <a:t>19-08-2022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A269C-2556-4AFD-A08C-8A0AF40EF73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4706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699E2-06B7-4C7E-B081-C31DE4D7284C}" type="datetimeFigureOut">
              <a:rPr lang="en-IN" smtClean="0"/>
              <a:t>19-08-2022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A269C-2556-4AFD-A08C-8A0AF40EF73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52049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699E2-06B7-4C7E-B081-C31DE4D7284C}" type="datetimeFigureOut">
              <a:rPr lang="en-IN" smtClean="0"/>
              <a:t>19-08-2022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A269C-2556-4AFD-A08C-8A0AF40EF73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82390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699E2-06B7-4C7E-B081-C31DE4D7284C}" type="datetimeFigureOut">
              <a:rPr lang="en-IN" smtClean="0"/>
              <a:t>19-08-2022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A269C-2556-4AFD-A08C-8A0AF40EF73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05789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3699E2-06B7-4C7E-B081-C31DE4D7284C}" type="datetimeFigureOut">
              <a:rPr lang="en-IN" smtClean="0"/>
              <a:t>19-08-2022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A269C-2556-4AFD-A08C-8A0AF40EF73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51558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852"/>
            <a:ext cx="12206864" cy="6844148"/>
          </a:xfrm>
          <a:prstGeom prst="rect">
            <a:avLst/>
          </a:prstGeom>
        </p:spPr>
      </p:pic>
      <p:pic>
        <p:nvPicPr>
          <p:cNvPr id="5" name="WhatsApp Video 2022-08-18 at 9.17.58 PM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08764" y="4246418"/>
            <a:ext cx="4197927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484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079" y="831274"/>
            <a:ext cx="4544775" cy="54171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3788" y="942108"/>
            <a:ext cx="6304976" cy="5306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38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217" y="1233054"/>
            <a:ext cx="5273965" cy="44685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7224" y="1233054"/>
            <a:ext cx="5481206" cy="4468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236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526" y="997528"/>
            <a:ext cx="4247147" cy="556953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2673" y="997528"/>
            <a:ext cx="7361400" cy="5569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0119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982" y="1221510"/>
            <a:ext cx="3380508" cy="4507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685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4691" y="1842653"/>
            <a:ext cx="6013449" cy="4510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1771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065" y="1163783"/>
            <a:ext cx="3334184" cy="4445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1211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328" y="678872"/>
            <a:ext cx="5980546" cy="5091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1082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Office PowerPoint</Application>
  <PresentationFormat>Widescreen</PresentationFormat>
  <Paragraphs>0</Paragraphs>
  <Slides>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Ashutosh Kumar</dc:creator>
  <cp:lastModifiedBy>Ashutosh Kumar</cp:lastModifiedBy>
  <cp:revision>3</cp:revision>
  <dcterms:created xsi:type="dcterms:W3CDTF">2022-08-19T06:54:29Z</dcterms:created>
  <dcterms:modified xsi:type="dcterms:W3CDTF">2022-08-19T07:43:29Z</dcterms:modified>
</cp:coreProperties>
</file>