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9" r:id="rId1"/>
  </p:sld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5" r:id="rId19"/>
    <p:sldId id="276" r:id="rId20"/>
    <p:sldId id="277" r:id="rId21"/>
    <p:sldId id="278" r:id="rId22"/>
    <p:sldId id="279" r:id="rId23"/>
    <p:sldId id="280" r:id="rId24"/>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AD7D8DD-FE09-4A79-AB27-C0D6F5E5F5BF}" v="1183" dt="2022-03-11T05:41:35.262"/>
    <p1510:client id="{DCD63AF5-C307-43C6-A422-EBF623607810}" v="964" dt="2022-03-11T04:05:10.6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84" y="3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dirty="0"/>
              <a:t>Click to edit Master title style</a:t>
            </a:r>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3/10/2022</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346303018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nchor="ct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1677955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dirty="0"/>
              <a:t>Click to edit Master title style</a:t>
            </a:r>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9691318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527403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hasCustomPrompt="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hasCustomPrompt="1"/>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945503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624157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1926140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dirty="0"/>
              <a:t>Click to edit Master title style</a:t>
            </a:r>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4056597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dirty="0"/>
              <a:t>Click to edit Master title style</a:t>
            </a:r>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2608525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16826560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dirty="0"/>
              <a:t>Click to edit Master title style</a:t>
            </a:r>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38738578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8689257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dirty="0"/>
              <a:t>Click to edit Master title style</a:t>
            </a:r>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42017974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15566786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36453048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8" name="Title 1"/>
          <p:cNvSpPr>
            <a:spLocks noGrp="1"/>
          </p:cNvSpPr>
          <p:nvPr>
            <p:ph type="title"/>
          </p:nvPr>
        </p:nvSpPr>
        <p:spPr>
          <a:xfrm>
            <a:off x="685801" y="609600"/>
            <a:ext cx="10131425" cy="1456267"/>
          </a:xfrm>
        </p:spPr>
        <p:txBody>
          <a:bodyPr/>
          <a:lstStyle/>
          <a:p>
            <a:r>
              <a:rPr lang="en-US" dirty="0"/>
              <a:t>Click to edit Master title style</a:t>
            </a:r>
          </a:p>
        </p:txBody>
      </p:sp>
    </p:spTree>
    <p:extLst>
      <p:ext uri="{BB962C8B-B14F-4D97-AF65-F5344CB8AC3E}">
        <p14:creationId xmlns:p14="http://schemas.microsoft.com/office/powerpoint/2010/main" val="12392651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31071432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3/10/2022</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2934366972"/>
      </p:ext>
    </p:extLst>
  </p:cSld>
  <p:clrMap bg1="dk1" tx1="lt1" bg2="dk2" tx2="lt2" accent1="accent1" accent2="accent2" accent3="accent3" accent4="accent4" accent5="accent5" accent6="accent6" hlink="hlink" folHlink="folHlink"/>
  <p:sldLayoutIdLst>
    <p:sldLayoutId id="2147483830" r:id="rId1"/>
    <p:sldLayoutId id="2147483831" r:id="rId2"/>
    <p:sldLayoutId id="2147483832" r:id="rId3"/>
    <p:sldLayoutId id="2147483833" r:id="rId4"/>
    <p:sldLayoutId id="2147483834" r:id="rId5"/>
    <p:sldLayoutId id="2147483835" r:id="rId6"/>
    <p:sldLayoutId id="2147483836" r:id="rId7"/>
    <p:sldLayoutId id="2147483837" r:id="rId8"/>
    <p:sldLayoutId id="2147483838" r:id="rId9"/>
    <p:sldLayoutId id="2147483839" r:id="rId10"/>
    <p:sldLayoutId id="2147483840" r:id="rId11"/>
    <p:sldLayoutId id="2147483841" r:id="rId12"/>
    <p:sldLayoutId id="2147483842" r:id="rId13"/>
    <p:sldLayoutId id="2147483843" r:id="rId14"/>
    <p:sldLayoutId id="2147483844" r:id="rId15"/>
    <p:sldLayoutId id="2147483845" r:id="rId16"/>
    <p:sldLayoutId id="2147483846"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6.jpeg"/></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38.jpeg"/><Relationship Id="rId13" Type="http://schemas.openxmlformats.org/officeDocument/2006/relationships/image" Target="../media/image43.jpeg"/><Relationship Id="rId18" Type="http://schemas.openxmlformats.org/officeDocument/2006/relationships/image" Target="../media/image48.jpeg"/><Relationship Id="rId3" Type="http://schemas.openxmlformats.org/officeDocument/2006/relationships/image" Target="../media/image34.jpeg"/><Relationship Id="rId21" Type="http://schemas.openxmlformats.org/officeDocument/2006/relationships/image" Target="../media/image50.jpeg"/><Relationship Id="rId7" Type="http://schemas.openxmlformats.org/officeDocument/2006/relationships/image" Target="../media/image37.jpeg"/><Relationship Id="rId12" Type="http://schemas.openxmlformats.org/officeDocument/2006/relationships/image" Target="../media/image42.jpeg"/><Relationship Id="rId17" Type="http://schemas.openxmlformats.org/officeDocument/2006/relationships/image" Target="../media/image47.jpeg"/><Relationship Id="rId2" Type="http://schemas.openxmlformats.org/officeDocument/2006/relationships/image" Target="../media/image33.jpeg"/><Relationship Id="rId16" Type="http://schemas.openxmlformats.org/officeDocument/2006/relationships/image" Target="../media/image46.jpeg"/><Relationship Id="rId20" Type="http://schemas.openxmlformats.org/officeDocument/2006/relationships/image" Target="../media/image49.jpeg"/><Relationship Id="rId1" Type="http://schemas.openxmlformats.org/officeDocument/2006/relationships/slideLayout" Target="../slideLayouts/slideLayout2.xml"/><Relationship Id="rId6" Type="http://schemas.openxmlformats.org/officeDocument/2006/relationships/image" Target="../media/image36.jpeg"/><Relationship Id="rId11" Type="http://schemas.openxmlformats.org/officeDocument/2006/relationships/image" Target="../media/image41.jpeg"/><Relationship Id="rId5" Type="http://schemas.openxmlformats.org/officeDocument/2006/relationships/image" Target="../media/image35.jpeg"/><Relationship Id="rId15" Type="http://schemas.openxmlformats.org/officeDocument/2006/relationships/image" Target="../media/image45.jpeg"/><Relationship Id="rId23" Type="http://schemas.openxmlformats.org/officeDocument/2006/relationships/image" Target="../media/image52.jpeg"/><Relationship Id="rId10" Type="http://schemas.openxmlformats.org/officeDocument/2006/relationships/image" Target="../media/image40.jpeg"/><Relationship Id="rId19" Type="http://schemas.openxmlformats.org/officeDocument/2006/relationships/image" Target="../media/image32.jpeg"/><Relationship Id="rId4" Type="http://schemas.openxmlformats.org/officeDocument/2006/relationships/image" Target="../media/image4.jpeg"/><Relationship Id="rId9" Type="http://schemas.openxmlformats.org/officeDocument/2006/relationships/image" Target="../media/image39.jpeg"/><Relationship Id="rId14" Type="http://schemas.openxmlformats.org/officeDocument/2006/relationships/image" Target="../media/image44.jpeg"/><Relationship Id="rId22" Type="http://schemas.openxmlformats.org/officeDocument/2006/relationships/image" Target="../media/image51.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1389745" y="1710267"/>
            <a:ext cx="7909655" cy="2615608"/>
          </a:xfrm>
        </p:spPr>
        <p:txBody>
          <a:bodyPr anchor="ctr">
            <a:noAutofit/>
          </a:bodyPr>
          <a:lstStyle/>
          <a:p>
            <a:pPr algn="r"/>
            <a:r>
              <a:rPr lang="de-DE" sz="9600" dirty="0" err="1">
                <a:latin typeface="Times New Roman"/>
                <a:cs typeface="Calibri Light"/>
              </a:rPr>
              <a:t>Parabéns</a:t>
            </a:r>
            <a:endParaRPr lang="de-DE" sz="9600">
              <a:latin typeface="Times New Roman"/>
              <a:cs typeface="Times New Roman"/>
            </a:endParaRPr>
          </a:p>
        </p:txBody>
      </p:sp>
    </p:spTree>
    <p:extLst>
      <p:ext uri="{BB962C8B-B14F-4D97-AF65-F5344CB8AC3E}">
        <p14:creationId xmlns:p14="http://schemas.microsoft.com/office/powerpoint/2010/main" val="221086655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AD72926-B58C-4F65-93C6-C6DAC681B534}"/>
              </a:ext>
            </a:extLst>
          </p:cNvPr>
          <p:cNvSpPr>
            <a:spLocks noGrp="1"/>
          </p:cNvSpPr>
          <p:nvPr>
            <p:ph type="title"/>
          </p:nvPr>
        </p:nvSpPr>
        <p:spPr>
          <a:xfrm>
            <a:off x="685801" y="609600"/>
            <a:ext cx="6288768" cy="4351867"/>
          </a:xfrm>
        </p:spPr>
        <p:txBody>
          <a:bodyPr>
            <a:normAutofit/>
          </a:bodyPr>
          <a:lstStyle/>
          <a:p>
            <a:pPr algn="just"/>
            <a:r>
              <a:rPr lang="pt-BR" sz="2400" i="1" dirty="0">
                <a:latin typeface="Times New Roman"/>
                <a:cs typeface="Calibri Light"/>
              </a:rPr>
              <a:t>Hoje faz um ano desde o seu último aniversário, não sei se lembra do trabalho que tivemos nesse dia para te fazer sair do quarto. Literalmente tive que roubar seu celular para te tirar da cama. </a:t>
            </a:r>
            <a:r>
              <a:rPr lang="pt-BR" sz="2400" i="1" dirty="0" err="1">
                <a:latin typeface="Times New Roman"/>
                <a:cs typeface="Calibri Light"/>
              </a:rPr>
              <a:t>Ex-viciado</a:t>
            </a:r>
            <a:r>
              <a:rPr lang="pt-BR" sz="2400" i="1" dirty="0">
                <a:latin typeface="Times New Roman"/>
                <a:cs typeface="Calibri Light"/>
              </a:rPr>
              <a:t> em </a:t>
            </a:r>
            <a:r>
              <a:rPr lang="pt-BR" sz="2400" i="1" dirty="0" err="1">
                <a:latin typeface="Times New Roman"/>
                <a:cs typeface="Calibri Light"/>
              </a:rPr>
              <a:t>free</a:t>
            </a:r>
            <a:r>
              <a:rPr lang="pt-BR" sz="2400" i="1" dirty="0">
                <a:latin typeface="Times New Roman"/>
                <a:cs typeface="Calibri Light"/>
              </a:rPr>
              <a:t> </a:t>
            </a:r>
            <a:r>
              <a:rPr lang="pt-BR" sz="2400" i="1" dirty="0" err="1">
                <a:latin typeface="Times New Roman"/>
                <a:cs typeface="Calibri Light"/>
              </a:rPr>
              <a:t>fire</a:t>
            </a:r>
            <a:r>
              <a:rPr lang="pt-BR" sz="2400" i="1" dirty="0">
                <a:latin typeface="Times New Roman"/>
                <a:cs typeface="Calibri Light"/>
              </a:rPr>
              <a:t>.</a:t>
            </a:r>
          </a:p>
        </p:txBody>
      </p:sp>
      <p:pic>
        <p:nvPicPr>
          <p:cNvPr id="4" name="Imagem 4">
            <a:extLst>
              <a:ext uri="{FF2B5EF4-FFF2-40B4-BE49-F238E27FC236}">
                <a16:creationId xmlns:a16="http://schemas.microsoft.com/office/drawing/2014/main" id="{8542F612-EE00-4E2F-94B2-A87666D89CD2}"/>
              </a:ext>
            </a:extLst>
          </p:cNvPr>
          <p:cNvPicPr>
            <a:picLocks noGrp="1" noChangeAspect="1"/>
          </p:cNvPicPr>
          <p:nvPr>
            <p:ph idx="1"/>
          </p:nvPr>
        </p:nvPicPr>
        <p:blipFill>
          <a:blip r:embed="rId2"/>
          <a:stretch>
            <a:fillRect/>
          </a:stretch>
        </p:blipFill>
        <p:spPr>
          <a:xfrm>
            <a:off x="7028318" y="-2418"/>
            <a:ext cx="5164362" cy="6860418"/>
          </a:xfrm>
        </p:spPr>
      </p:pic>
    </p:spTree>
    <p:extLst>
      <p:ext uri="{BB962C8B-B14F-4D97-AF65-F5344CB8AC3E}">
        <p14:creationId xmlns:p14="http://schemas.microsoft.com/office/powerpoint/2010/main" val="1654579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5620B2-BD49-4754-80F6-AF3428009096}"/>
              </a:ext>
            </a:extLst>
          </p:cNvPr>
          <p:cNvSpPr>
            <a:spLocks noGrp="1"/>
          </p:cNvSpPr>
          <p:nvPr>
            <p:ph type="title"/>
          </p:nvPr>
        </p:nvSpPr>
        <p:spPr>
          <a:xfrm>
            <a:off x="838201" y="2079171"/>
            <a:ext cx="10131425" cy="1978781"/>
          </a:xfrm>
        </p:spPr>
        <p:txBody>
          <a:bodyPr>
            <a:normAutofit fontScale="90000"/>
          </a:bodyPr>
          <a:lstStyle/>
          <a:p>
            <a:pPr algn="just"/>
            <a:r>
              <a:rPr lang="pt-BR" dirty="0">
                <a:latin typeface="Times New Roman"/>
                <a:cs typeface="Calibri Light"/>
              </a:rPr>
              <a:t>Tivemos bons momentos nesse ano que passou, momentos que devem ser guardados na memória e também no meu celular </a:t>
            </a:r>
            <a:r>
              <a:rPr lang="pt-BR" dirty="0" err="1">
                <a:latin typeface="Times New Roman"/>
                <a:cs typeface="Calibri Light"/>
              </a:rPr>
              <a:t>kkk</a:t>
            </a:r>
            <a:r>
              <a:rPr lang="pt-BR" dirty="0">
                <a:latin typeface="Times New Roman"/>
                <a:cs typeface="Calibri Light"/>
              </a:rPr>
              <a:t>.</a:t>
            </a:r>
          </a:p>
        </p:txBody>
      </p:sp>
    </p:spTree>
    <p:extLst>
      <p:ext uri="{BB962C8B-B14F-4D97-AF65-F5344CB8AC3E}">
        <p14:creationId xmlns:p14="http://schemas.microsoft.com/office/powerpoint/2010/main" val="3755553436"/>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0CE0D6-636E-4DAD-81C3-1475D17A744F}"/>
              </a:ext>
            </a:extLst>
          </p:cNvPr>
          <p:cNvSpPr>
            <a:spLocks noGrp="1"/>
          </p:cNvSpPr>
          <p:nvPr>
            <p:ph type="title"/>
          </p:nvPr>
        </p:nvSpPr>
        <p:spPr>
          <a:xfrm>
            <a:off x="685801" y="435429"/>
            <a:ext cx="10131425" cy="1456267"/>
          </a:xfrm>
        </p:spPr>
        <p:txBody>
          <a:bodyPr>
            <a:normAutofit fontScale="90000"/>
          </a:bodyPr>
          <a:lstStyle/>
          <a:p>
            <a:pPr algn="just"/>
            <a:r>
              <a:rPr lang="pt-BR" dirty="0">
                <a:latin typeface="Times New Roman"/>
                <a:cs typeface="Calibri Light"/>
              </a:rPr>
              <a:t>Lembra dessas viseira e das luvas? Há e também da nossa antiga equipe cumim?</a:t>
            </a:r>
            <a:endParaRPr lang="pt-BR" dirty="0">
              <a:latin typeface="Times New Roman"/>
              <a:cs typeface="Times New Roman"/>
            </a:endParaRPr>
          </a:p>
        </p:txBody>
      </p:sp>
      <p:pic>
        <p:nvPicPr>
          <p:cNvPr id="5" name="Imagem 5">
            <a:extLst>
              <a:ext uri="{FF2B5EF4-FFF2-40B4-BE49-F238E27FC236}">
                <a16:creationId xmlns:a16="http://schemas.microsoft.com/office/drawing/2014/main" id="{CFF1585E-AF1E-498D-93D6-B98C67FF44FC}"/>
              </a:ext>
            </a:extLst>
          </p:cNvPr>
          <p:cNvPicPr>
            <a:picLocks noChangeAspect="1"/>
          </p:cNvPicPr>
          <p:nvPr/>
        </p:nvPicPr>
        <p:blipFill>
          <a:blip r:embed="rId2"/>
          <a:stretch>
            <a:fillRect/>
          </a:stretch>
        </p:blipFill>
        <p:spPr>
          <a:xfrm>
            <a:off x="903515" y="1897381"/>
            <a:ext cx="9546770" cy="4423953"/>
          </a:xfrm>
          <a:prstGeom prst="rect">
            <a:avLst/>
          </a:prstGeom>
        </p:spPr>
      </p:pic>
    </p:spTree>
    <p:extLst>
      <p:ext uri="{BB962C8B-B14F-4D97-AF65-F5344CB8AC3E}">
        <p14:creationId xmlns:p14="http://schemas.microsoft.com/office/powerpoint/2010/main" val="38196227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9A3E20-8AA0-4C8E-8BD1-9A46BF229023}"/>
              </a:ext>
            </a:extLst>
          </p:cNvPr>
          <p:cNvSpPr>
            <a:spLocks noGrp="1"/>
          </p:cNvSpPr>
          <p:nvPr>
            <p:ph type="title"/>
          </p:nvPr>
        </p:nvSpPr>
        <p:spPr/>
        <p:txBody>
          <a:bodyPr>
            <a:normAutofit fontScale="90000"/>
          </a:bodyPr>
          <a:lstStyle/>
          <a:p>
            <a:pPr algn="just"/>
            <a:r>
              <a:rPr lang="pt-BR" dirty="0">
                <a:latin typeface="Times New Roman"/>
                <a:cs typeface="Calibri Light"/>
              </a:rPr>
              <a:t>Tenho que dizer que nossa equipe era boa... tirando eu que era... bem... o mais fraco.</a:t>
            </a:r>
            <a:endParaRPr lang="pt-BR" dirty="0">
              <a:latin typeface="Times New Roman"/>
              <a:cs typeface="Times New Roman"/>
            </a:endParaRPr>
          </a:p>
        </p:txBody>
      </p:sp>
      <p:pic>
        <p:nvPicPr>
          <p:cNvPr id="4" name="Imagem 4">
            <a:extLst>
              <a:ext uri="{FF2B5EF4-FFF2-40B4-BE49-F238E27FC236}">
                <a16:creationId xmlns:a16="http://schemas.microsoft.com/office/drawing/2014/main" id="{A9885249-1F38-4F38-9E4C-D96EBAFC1B86}"/>
              </a:ext>
            </a:extLst>
          </p:cNvPr>
          <p:cNvPicPr>
            <a:picLocks noChangeAspect="1"/>
          </p:cNvPicPr>
          <p:nvPr/>
        </p:nvPicPr>
        <p:blipFill>
          <a:blip r:embed="rId2"/>
          <a:stretch>
            <a:fillRect/>
          </a:stretch>
        </p:blipFill>
        <p:spPr>
          <a:xfrm>
            <a:off x="1086741" y="2133600"/>
            <a:ext cx="2115489" cy="4114800"/>
          </a:xfrm>
          <a:prstGeom prst="rect">
            <a:avLst/>
          </a:prstGeom>
        </p:spPr>
      </p:pic>
      <p:pic>
        <p:nvPicPr>
          <p:cNvPr id="5" name="Imagem 5">
            <a:extLst>
              <a:ext uri="{FF2B5EF4-FFF2-40B4-BE49-F238E27FC236}">
                <a16:creationId xmlns:a16="http://schemas.microsoft.com/office/drawing/2014/main" id="{73F5DB33-B4C2-488A-89A0-525374870741}"/>
              </a:ext>
            </a:extLst>
          </p:cNvPr>
          <p:cNvPicPr>
            <a:picLocks noChangeAspect="1"/>
          </p:cNvPicPr>
          <p:nvPr/>
        </p:nvPicPr>
        <p:blipFill>
          <a:blip r:embed="rId3"/>
          <a:stretch>
            <a:fillRect/>
          </a:stretch>
        </p:blipFill>
        <p:spPr>
          <a:xfrm>
            <a:off x="3374027" y="2068286"/>
            <a:ext cx="2232659" cy="4114800"/>
          </a:xfrm>
          <a:prstGeom prst="rect">
            <a:avLst/>
          </a:prstGeom>
        </p:spPr>
      </p:pic>
      <p:pic>
        <p:nvPicPr>
          <p:cNvPr id="6" name="Imagem 6">
            <a:extLst>
              <a:ext uri="{FF2B5EF4-FFF2-40B4-BE49-F238E27FC236}">
                <a16:creationId xmlns:a16="http://schemas.microsoft.com/office/drawing/2014/main" id="{74A81BA2-5384-4D91-9428-5D1DB76ED451}"/>
              </a:ext>
            </a:extLst>
          </p:cNvPr>
          <p:cNvPicPr>
            <a:picLocks noChangeAspect="1"/>
          </p:cNvPicPr>
          <p:nvPr/>
        </p:nvPicPr>
        <p:blipFill>
          <a:blip r:embed="rId4"/>
          <a:stretch>
            <a:fillRect/>
          </a:stretch>
        </p:blipFill>
        <p:spPr>
          <a:xfrm>
            <a:off x="5867400" y="2070694"/>
            <a:ext cx="3026228" cy="1649812"/>
          </a:xfrm>
          <a:prstGeom prst="rect">
            <a:avLst/>
          </a:prstGeom>
        </p:spPr>
      </p:pic>
      <p:pic>
        <p:nvPicPr>
          <p:cNvPr id="7" name="Imagem 7">
            <a:extLst>
              <a:ext uri="{FF2B5EF4-FFF2-40B4-BE49-F238E27FC236}">
                <a16:creationId xmlns:a16="http://schemas.microsoft.com/office/drawing/2014/main" id="{3FAF5D29-F05C-42A8-B330-716E48F38EF8}"/>
              </a:ext>
            </a:extLst>
          </p:cNvPr>
          <p:cNvPicPr>
            <a:picLocks noChangeAspect="1"/>
          </p:cNvPicPr>
          <p:nvPr/>
        </p:nvPicPr>
        <p:blipFill>
          <a:blip r:embed="rId5"/>
          <a:stretch>
            <a:fillRect/>
          </a:stretch>
        </p:blipFill>
        <p:spPr>
          <a:xfrm>
            <a:off x="9142170" y="2068286"/>
            <a:ext cx="1919546" cy="4114800"/>
          </a:xfrm>
          <a:prstGeom prst="rect">
            <a:avLst/>
          </a:prstGeom>
        </p:spPr>
      </p:pic>
      <p:pic>
        <p:nvPicPr>
          <p:cNvPr id="8" name="Imagem 8" descr="Homem de óculos e chapéu&#10;&#10;Descrição gerada automaticamente">
            <a:extLst>
              <a:ext uri="{FF2B5EF4-FFF2-40B4-BE49-F238E27FC236}">
                <a16:creationId xmlns:a16="http://schemas.microsoft.com/office/drawing/2014/main" id="{97D4EAEE-59C6-469E-9996-9AFC2A2BA3AD}"/>
              </a:ext>
            </a:extLst>
          </p:cNvPr>
          <p:cNvPicPr>
            <a:picLocks noChangeAspect="1"/>
          </p:cNvPicPr>
          <p:nvPr/>
        </p:nvPicPr>
        <p:blipFill>
          <a:blip r:embed="rId6"/>
          <a:stretch>
            <a:fillRect/>
          </a:stretch>
        </p:blipFill>
        <p:spPr>
          <a:xfrm>
            <a:off x="5791200" y="4193409"/>
            <a:ext cx="3102428" cy="1987268"/>
          </a:xfrm>
          <a:prstGeom prst="rect">
            <a:avLst/>
          </a:prstGeom>
        </p:spPr>
      </p:pic>
    </p:spTree>
    <p:extLst>
      <p:ext uri="{BB962C8B-B14F-4D97-AF65-F5344CB8AC3E}">
        <p14:creationId xmlns:p14="http://schemas.microsoft.com/office/powerpoint/2010/main" val="18643281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A18950E-941B-4B30-9393-CF1F205A9A27}"/>
              </a:ext>
            </a:extLst>
          </p:cNvPr>
          <p:cNvSpPr>
            <a:spLocks noGrp="1"/>
          </p:cNvSpPr>
          <p:nvPr>
            <p:ph type="title"/>
          </p:nvPr>
        </p:nvSpPr>
        <p:spPr/>
        <p:txBody>
          <a:bodyPr>
            <a:normAutofit fontScale="90000"/>
          </a:bodyPr>
          <a:lstStyle/>
          <a:p>
            <a:r>
              <a:rPr lang="pt-BR" dirty="0">
                <a:cs typeface="Calibri Light"/>
              </a:rPr>
              <a:t>Há não posso esquecer dele, o mito... a lenda... o maior jaguar de todos... a cereja da nossa equipe... </a:t>
            </a:r>
            <a:r>
              <a:rPr lang="pt-BR" dirty="0" err="1">
                <a:cs typeface="Calibri Light"/>
              </a:rPr>
              <a:t>victor</a:t>
            </a:r>
            <a:r>
              <a:rPr lang="pt-BR" dirty="0">
                <a:cs typeface="Calibri Light"/>
              </a:rPr>
              <a:t>!!!</a:t>
            </a:r>
            <a:endParaRPr lang="pt-BR" dirty="0"/>
          </a:p>
        </p:txBody>
      </p:sp>
      <p:pic>
        <p:nvPicPr>
          <p:cNvPr id="4" name="Imagem 4" descr="Pessoas em pé na cozinha&#10;&#10;Descrição gerada automaticamente">
            <a:extLst>
              <a:ext uri="{FF2B5EF4-FFF2-40B4-BE49-F238E27FC236}">
                <a16:creationId xmlns:a16="http://schemas.microsoft.com/office/drawing/2014/main" id="{32714827-A0F0-413E-88DC-AAAA69213AE4}"/>
              </a:ext>
            </a:extLst>
          </p:cNvPr>
          <p:cNvPicPr>
            <a:picLocks noChangeAspect="1"/>
          </p:cNvPicPr>
          <p:nvPr/>
        </p:nvPicPr>
        <p:blipFill>
          <a:blip r:embed="rId2"/>
          <a:stretch>
            <a:fillRect/>
          </a:stretch>
        </p:blipFill>
        <p:spPr>
          <a:xfrm>
            <a:off x="2688772" y="2242457"/>
            <a:ext cx="2743200" cy="3657600"/>
          </a:xfrm>
          <a:prstGeom prst="rect">
            <a:avLst/>
          </a:prstGeom>
        </p:spPr>
      </p:pic>
      <p:pic>
        <p:nvPicPr>
          <p:cNvPr id="5" name="Imagem 5" descr="Pessoas posando para foto na cozinha&#10;&#10;Descrição gerada automaticamente">
            <a:extLst>
              <a:ext uri="{FF2B5EF4-FFF2-40B4-BE49-F238E27FC236}">
                <a16:creationId xmlns:a16="http://schemas.microsoft.com/office/drawing/2014/main" id="{00EEB370-8F9D-43D6-B9A8-23C984FB23FB}"/>
              </a:ext>
            </a:extLst>
          </p:cNvPr>
          <p:cNvPicPr>
            <a:picLocks noChangeAspect="1"/>
          </p:cNvPicPr>
          <p:nvPr/>
        </p:nvPicPr>
        <p:blipFill>
          <a:blip r:embed="rId3"/>
          <a:stretch>
            <a:fillRect/>
          </a:stretch>
        </p:blipFill>
        <p:spPr>
          <a:xfrm>
            <a:off x="6498771" y="2242457"/>
            <a:ext cx="2743200" cy="3657600"/>
          </a:xfrm>
          <a:prstGeom prst="rect">
            <a:avLst/>
          </a:prstGeom>
        </p:spPr>
      </p:pic>
    </p:spTree>
    <p:extLst>
      <p:ext uri="{BB962C8B-B14F-4D97-AF65-F5344CB8AC3E}">
        <p14:creationId xmlns:p14="http://schemas.microsoft.com/office/powerpoint/2010/main" val="331124072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B9A83C-CB43-497C-BFA7-C44DD4523AA5}"/>
              </a:ext>
            </a:extLst>
          </p:cNvPr>
          <p:cNvSpPr>
            <a:spLocks noGrp="1"/>
          </p:cNvSpPr>
          <p:nvPr>
            <p:ph type="title"/>
          </p:nvPr>
        </p:nvSpPr>
        <p:spPr>
          <a:xfrm>
            <a:off x="859972" y="2340429"/>
            <a:ext cx="10131425" cy="1456267"/>
          </a:xfrm>
        </p:spPr>
        <p:txBody>
          <a:bodyPr/>
          <a:lstStyle/>
          <a:p>
            <a:r>
              <a:rPr lang="pt-BR" dirty="0">
                <a:latin typeface="Times New Roman"/>
                <a:cs typeface="Calibri Light"/>
              </a:rPr>
              <a:t>Há... a gente era feliz e não sabia...</a:t>
            </a:r>
            <a:endParaRPr lang="pt-BR" dirty="0">
              <a:latin typeface="Times New Roman"/>
            </a:endParaRPr>
          </a:p>
        </p:txBody>
      </p:sp>
    </p:spTree>
    <p:extLst>
      <p:ext uri="{BB962C8B-B14F-4D97-AF65-F5344CB8AC3E}">
        <p14:creationId xmlns:p14="http://schemas.microsoft.com/office/powerpoint/2010/main" val="114865040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D8676D-108B-4DBC-A9A5-DD8F5251A5E6}"/>
              </a:ext>
            </a:extLst>
          </p:cNvPr>
          <p:cNvSpPr>
            <a:spLocks noGrp="1"/>
          </p:cNvSpPr>
          <p:nvPr>
            <p:ph type="title"/>
          </p:nvPr>
        </p:nvSpPr>
        <p:spPr>
          <a:xfrm>
            <a:off x="859972" y="2416629"/>
            <a:ext cx="10131425" cy="1456267"/>
          </a:xfrm>
        </p:spPr>
        <p:txBody>
          <a:bodyPr>
            <a:normAutofit fontScale="90000"/>
          </a:bodyPr>
          <a:lstStyle/>
          <a:p>
            <a:pPr algn="just"/>
            <a:r>
              <a:rPr lang="pt-BR" dirty="0">
                <a:latin typeface="Times New Roman"/>
                <a:cs typeface="Calibri Light"/>
              </a:rPr>
              <a:t>Chega de tristeza!!!  hoje e seu aniversário! E ainda tenho muitas fotos  para debochar de você...</a:t>
            </a:r>
            <a:endParaRPr lang="pt-BR" dirty="0">
              <a:latin typeface="Times New Roman"/>
              <a:cs typeface="Times New Roman"/>
            </a:endParaRPr>
          </a:p>
        </p:txBody>
      </p:sp>
    </p:spTree>
    <p:extLst>
      <p:ext uri="{BB962C8B-B14F-4D97-AF65-F5344CB8AC3E}">
        <p14:creationId xmlns:p14="http://schemas.microsoft.com/office/powerpoint/2010/main" val="10004604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58F802D-449F-448C-861B-6D4D39238DDD}"/>
              </a:ext>
            </a:extLst>
          </p:cNvPr>
          <p:cNvSpPr>
            <a:spLocks noGrp="1"/>
          </p:cNvSpPr>
          <p:nvPr>
            <p:ph type="title"/>
          </p:nvPr>
        </p:nvSpPr>
        <p:spPr>
          <a:xfrm>
            <a:off x="642258" y="2024743"/>
            <a:ext cx="6027511" cy="1456267"/>
          </a:xfrm>
        </p:spPr>
        <p:txBody>
          <a:bodyPr>
            <a:normAutofit fontScale="90000"/>
          </a:bodyPr>
          <a:lstStyle/>
          <a:p>
            <a:pPr algn="just"/>
            <a:r>
              <a:rPr lang="pt-BR" dirty="0">
                <a:latin typeface="Times New Roman"/>
                <a:cs typeface="Calibri Light"/>
              </a:rPr>
              <a:t>Como essa daqui que você estragou... dormindo... </a:t>
            </a:r>
            <a:r>
              <a:rPr lang="pt-BR" dirty="0" err="1">
                <a:latin typeface="Times New Roman"/>
                <a:cs typeface="Calibri Light"/>
              </a:rPr>
              <a:t>kkk</a:t>
            </a:r>
            <a:r>
              <a:rPr lang="pt-BR" dirty="0">
                <a:latin typeface="Times New Roman"/>
                <a:cs typeface="Calibri Light"/>
              </a:rPr>
              <a:t>...</a:t>
            </a:r>
            <a:endParaRPr lang="pt-BR" dirty="0">
              <a:latin typeface="Times New Roman"/>
              <a:cs typeface="Times New Roman"/>
            </a:endParaRPr>
          </a:p>
        </p:txBody>
      </p:sp>
      <p:pic>
        <p:nvPicPr>
          <p:cNvPr id="4" name="Imagem 4">
            <a:extLst>
              <a:ext uri="{FF2B5EF4-FFF2-40B4-BE49-F238E27FC236}">
                <a16:creationId xmlns:a16="http://schemas.microsoft.com/office/drawing/2014/main" id="{6D006727-286A-44ED-AD04-ED5E49A3FC64}"/>
              </a:ext>
            </a:extLst>
          </p:cNvPr>
          <p:cNvPicPr>
            <a:picLocks noChangeAspect="1"/>
          </p:cNvPicPr>
          <p:nvPr/>
        </p:nvPicPr>
        <p:blipFill>
          <a:blip r:embed="rId2"/>
          <a:stretch>
            <a:fillRect/>
          </a:stretch>
        </p:blipFill>
        <p:spPr>
          <a:xfrm>
            <a:off x="6814457" y="1"/>
            <a:ext cx="5377543" cy="6857999"/>
          </a:xfrm>
          <a:prstGeom prst="rect">
            <a:avLst/>
          </a:prstGeom>
        </p:spPr>
      </p:pic>
      <p:sp>
        <p:nvSpPr>
          <p:cNvPr id="5" name="Seta: para Baixo 4">
            <a:extLst>
              <a:ext uri="{FF2B5EF4-FFF2-40B4-BE49-F238E27FC236}">
                <a16:creationId xmlns:a16="http://schemas.microsoft.com/office/drawing/2014/main" id="{AF7321A9-22F2-4283-A841-9223F93758B3}"/>
              </a:ext>
            </a:extLst>
          </p:cNvPr>
          <p:cNvSpPr/>
          <p:nvPr/>
        </p:nvSpPr>
        <p:spPr>
          <a:xfrm>
            <a:off x="7987283" y="2754739"/>
            <a:ext cx="489857" cy="97971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5061105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1D9AB6-CCCD-4A74-8717-FA2FADA03921}"/>
              </a:ext>
            </a:extLst>
          </p:cNvPr>
          <p:cNvSpPr>
            <a:spLocks noGrp="1"/>
          </p:cNvSpPr>
          <p:nvPr>
            <p:ph type="title"/>
          </p:nvPr>
        </p:nvSpPr>
        <p:spPr/>
        <p:txBody>
          <a:bodyPr/>
          <a:lstStyle/>
          <a:p>
            <a:r>
              <a:rPr lang="pt-BR" dirty="0">
                <a:cs typeface="Calibri Light"/>
              </a:rPr>
              <a:t>Ou essa daqui de você hibernando </a:t>
            </a:r>
            <a:r>
              <a:rPr lang="pt-BR" dirty="0" err="1">
                <a:cs typeface="Calibri Light"/>
              </a:rPr>
              <a:t>kkk</a:t>
            </a:r>
            <a:r>
              <a:rPr lang="pt-BR" dirty="0">
                <a:cs typeface="Calibri Light"/>
              </a:rPr>
              <a:t>...</a:t>
            </a:r>
          </a:p>
        </p:txBody>
      </p:sp>
      <p:pic>
        <p:nvPicPr>
          <p:cNvPr id="3" name="Imagem 3" descr="Homem deitado na cama&#10;&#10;Descrição gerada automaticamente">
            <a:extLst>
              <a:ext uri="{FF2B5EF4-FFF2-40B4-BE49-F238E27FC236}">
                <a16:creationId xmlns:a16="http://schemas.microsoft.com/office/drawing/2014/main" id="{F212FAB8-858A-4419-BB3F-8255F5076709}"/>
              </a:ext>
            </a:extLst>
          </p:cNvPr>
          <p:cNvPicPr>
            <a:picLocks noChangeAspect="1"/>
          </p:cNvPicPr>
          <p:nvPr/>
        </p:nvPicPr>
        <p:blipFill>
          <a:blip r:embed="rId2"/>
          <a:stretch>
            <a:fillRect/>
          </a:stretch>
        </p:blipFill>
        <p:spPr>
          <a:xfrm>
            <a:off x="3782965" y="2183691"/>
            <a:ext cx="4423775" cy="4471791"/>
          </a:xfrm>
          <a:prstGeom prst="rect">
            <a:avLst/>
          </a:prstGeom>
        </p:spPr>
      </p:pic>
    </p:spTree>
    <p:extLst>
      <p:ext uri="{BB962C8B-B14F-4D97-AF65-F5344CB8AC3E}">
        <p14:creationId xmlns:p14="http://schemas.microsoft.com/office/powerpoint/2010/main" val="780270519"/>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6DC80F-965E-465D-B3B7-36CBB1F00AED}"/>
              </a:ext>
            </a:extLst>
          </p:cNvPr>
          <p:cNvSpPr>
            <a:spLocks noGrp="1"/>
          </p:cNvSpPr>
          <p:nvPr>
            <p:ph type="title"/>
          </p:nvPr>
        </p:nvSpPr>
        <p:spPr/>
        <p:txBody>
          <a:bodyPr/>
          <a:lstStyle/>
          <a:p>
            <a:pPr algn="just"/>
            <a:r>
              <a:rPr lang="pt-BR" dirty="0">
                <a:latin typeface="Times New Roman"/>
                <a:cs typeface="Calibri Light"/>
              </a:rPr>
              <a:t>Ou essas de você fazendo posses </a:t>
            </a:r>
            <a:r>
              <a:rPr lang="pt-BR" dirty="0" err="1">
                <a:latin typeface="Times New Roman"/>
                <a:cs typeface="Calibri Light"/>
              </a:rPr>
              <a:t>kkk</a:t>
            </a:r>
            <a:r>
              <a:rPr lang="pt-BR" dirty="0">
                <a:latin typeface="Times New Roman"/>
                <a:cs typeface="Calibri Light"/>
              </a:rPr>
              <a:t>...</a:t>
            </a:r>
          </a:p>
        </p:txBody>
      </p:sp>
      <p:pic>
        <p:nvPicPr>
          <p:cNvPr id="4" name="Imagem 4">
            <a:extLst>
              <a:ext uri="{FF2B5EF4-FFF2-40B4-BE49-F238E27FC236}">
                <a16:creationId xmlns:a16="http://schemas.microsoft.com/office/drawing/2014/main" id="{2695EA5C-694F-4FFB-A444-B5474D14E78B}"/>
              </a:ext>
            </a:extLst>
          </p:cNvPr>
          <p:cNvPicPr>
            <a:picLocks noChangeAspect="1"/>
          </p:cNvPicPr>
          <p:nvPr/>
        </p:nvPicPr>
        <p:blipFill>
          <a:blip r:embed="rId2"/>
          <a:stretch>
            <a:fillRect/>
          </a:stretch>
        </p:blipFill>
        <p:spPr>
          <a:xfrm>
            <a:off x="4452257" y="2307771"/>
            <a:ext cx="2743200" cy="3657600"/>
          </a:xfrm>
          <a:prstGeom prst="rect">
            <a:avLst/>
          </a:prstGeom>
        </p:spPr>
      </p:pic>
      <p:pic>
        <p:nvPicPr>
          <p:cNvPr id="5" name="Imagem 5" descr="Homem de boné e óculos escuros&#10;&#10;Descrição gerada automaticamente">
            <a:extLst>
              <a:ext uri="{FF2B5EF4-FFF2-40B4-BE49-F238E27FC236}">
                <a16:creationId xmlns:a16="http://schemas.microsoft.com/office/drawing/2014/main" id="{316FE5DB-3653-4C78-AAA1-95FBF66FDDC4}"/>
              </a:ext>
            </a:extLst>
          </p:cNvPr>
          <p:cNvPicPr>
            <a:picLocks noChangeAspect="1"/>
          </p:cNvPicPr>
          <p:nvPr/>
        </p:nvPicPr>
        <p:blipFill>
          <a:blip r:embed="rId3"/>
          <a:stretch>
            <a:fillRect/>
          </a:stretch>
        </p:blipFill>
        <p:spPr>
          <a:xfrm>
            <a:off x="7935686" y="2188029"/>
            <a:ext cx="2743200" cy="3657600"/>
          </a:xfrm>
          <a:prstGeom prst="rect">
            <a:avLst/>
          </a:prstGeom>
        </p:spPr>
      </p:pic>
      <p:pic>
        <p:nvPicPr>
          <p:cNvPr id="6" name="Imagem 6" descr="Pessoa posando para foto&#10;&#10;Descrição gerada automaticamente">
            <a:extLst>
              <a:ext uri="{FF2B5EF4-FFF2-40B4-BE49-F238E27FC236}">
                <a16:creationId xmlns:a16="http://schemas.microsoft.com/office/drawing/2014/main" id="{5A7CC9A7-43BD-4A35-843F-BA2EA200B4CE}"/>
              </a:ext>
            </a:extLst>
          </p:cNvPr>
          <p:cNvPicPr>
            <a:picLocks noChangeAspect="1"/>
          </p:cNvPicPr>
          <p:nvPr/>
        </p:nvPicPr>
        <p:blipFill>
          <a:blip r:embed="rId4"/>
          <a:stretch>
            <a:fillRect/>
          </a:stretch>
        </p:blipFill>
        <p:spPr>
          <a:xfrm>
            <a:off x="957943" y="2231571"/>
            <a:ext cx="2743200" cy="3657600"/>
          </a:xfrm>
          <a:prstGeom prst="rect">
            <a:avLst/>
          </a:prstGeom>
        </p:spPr>
      </p:pic>
    </p:spTree>
    <p:extLst>
      <p:ext uri="{BB962C8B-B14F-4D97-AF65-F5344CB8AC3E}">
        <p14:creationId xmlns:p14="http://schemas.microsoft.com/office/powerpoint/2010/main" val="1669436287"/>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0F3915-4C57-48D0-86E9-3A6DDC904114}"/>
              </a:ext>
            </a:extLst>
          </p:cNvPr>
          <p:cNvSpPr>
            <a:spLocks noGrp="1"/>
          </p:cNvSpPr>
          <p:nvPr>
            <p:ph type="title"/>
          </p:nvPr>
        </p:nvSpPr>
        <p:spPr>
          <a:xfrm>
            <a:off x="892630" y="2841171"/>
            <a:ext cx="10131425" cy="1456267"/>
          </a:xfrm>
        </p:spPr>
        <p:txBody>
          <a:bodyPr/>
          <a:lstStyle/>
          <a:p>
            <a:r>
              <a:rPr lang="pt-BR" dirty="0">
                <a:cs typeface="Calibri Light"/>
              </a:rPr>
              <a:t>Ou essas daqui.... algumas são peculiares....</a:t>
            </a:r>
            <a:endParaRPr lang="pt-BR" dirty="0"/>
          </a:p>
        </p:txBody>
      </p:sp>
    </p:spTree>
    <p:extLst>
      <p:ext uri="{BB962C8B-B14F-4D97-AF65-F5344CB8AC3E}">
        <p14:creationId xmlns:p14="http://schemas.microsoft.com/office/powerpoint/2010/main" val="1797719546"/>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m 8" descr="Homem segurando comida&#10;&#10;Descrição gerada automaticamente">
            <a:extLst>
              <a:ext uri="{FF2B5EF4-FFF2-40B4-BE49-F238E27FC236}">
                <a16:creationId xmlns:a16="http://schemas.microsoft.com/office/drawing/2014/main" id="{41FBD0FA-6A29-446A-A7EC-57E1B3E2FBD8}"/>
              </a:ext>
            </a:extLst>
          </p:cNvPr>
          <p:cNvPicPr>
            <a:picLocks noChangeAspect="1"/>
          </p:cNvPicPr>
          <p:nvPr/>
        </p:nvPicPr>
        <p:blipFill>
          <a:blip r:embed="rId2"/>
          <a:stretch>
            <a:fillRect/>
          </a:stretch>
        </p:blipFill>
        <p:spPr>
          <a:xfrm>
            <a:off x="2318658" y="898073"/>
            <a:ext cx="7315198" cy="5486398"/>
          </a:xfrm>
          <a:prstGeom prst="rect">
            <a:avLst/>
          </a:prstGeom>
        </p:spPr>
      </p:pic>
    </p:spTree>
    <p:extLst>
      <p:ext uri="{BB962C8B-B14F-4D97-AF65-F5344CB8AC3E}">
        <p14:creationId xmlns:p14="http://schemas.microsoft.com/office/powerpoint/2010/main" val="2599374152"/>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4" descr="Homem segurando comida&#10;&#10;Descrição gerada automaticamente">
            <a:extLst>
              <a:ext uri="{FF2B5EF4-FFF2-40B4-BE49-F238E27FC236}">
                <a16:creationId xmlns:a16="http://schemas.microsoft.com/office/drawing/2014/main" id="{6ED71B13-5043-4DE7-AD36-9C75F31EC501}"/>
              </a:ext>
            </a:extLst>
          </p:cNvPr>
          <p:cNvPicPr>
            <a:picLocks noChangeAspect="1"/>
          </p:cNvPicPr>
          <p:nvPr/>
        </p:nvPicPr>
        <p:blipFill>
          <a:blip r:embed="rId2"/>
          <a:stretch>
            <a:fillRect/>
          </a:stretch>
        </p:blipFill>
        <p:spPr>
          <a:xfrm>
            <a:off x="4724400" y="2400300"/>
            <a:ext cx="2743200" cy="2057400"/>
          </a:xfrm>
          <a:prstGeom prst="rect">
            <a:avLst/>
          </a:prstGeom>
        </p:spPr>
      </p:pic>
      <p:pic>
        <p:nvPicPr>
          <p:cNvPr id="5" name="Imagem 5">
            <a:extLst>
              <a:ext uri="{FF2B5EF4-FFF2-40B4-BE49-F238E27FC236}">
                <a16:creationId xmlns:a16="http://schemas.microsoft.com/office/drawing/2014/main" id="{7EAE2E56-4B70-467A-A180-08FD7DCA2246}"/>
              </a:ext>
            </a:extLst>
          </p:cNvPr>
          <p:cNvPicPr>
            <a:picLocks noChangeAspect="1"/>
          </p:cNvPicPr>
          <p:nvPr/>
        </p:nvPicPr>
        <p:blipFill>
          <a:blip r:embed="rId3"/>
          <a:stretch>
            <a:fillRect/>
          </a:stretch>
        </p:blipFill>
        <p:spPr>
          <a:xfrm>
            <a:off x="3309258" y="1709058"/>
            <a:ext cx="4365171" cy="4833256"/>
          </a:xfrm>
          <a:prstGeom prst="rect">
            <a:avLst/>
          </a:prstGeom>
        </p:spPr>
      </p:pic>
      <p:sp>
        <p:nvSpPr>
          <p:cNvPr id="6" name="CaixaDeTexto 5">
            <a:extLst>
              <a:ext uri="{FF2B5EF4-FFF2-40B4-BE49-F238E27FC236}">
                <a16:creationId xmlns:a16="http://schemas.microsoft.com/office/drawing/2014/main" id="{616C14B3-15EC-49C1-8DA1-DB0F30B1CD7B}"/>
              </a:ext>
            </a:extLst>
          </p:cNvPr>
          <p:cNvSpPr txBox="1"/>
          <p:nvPr/>
        </p:nvSpPr>
        <p:spPr>
          <a:xfrm>
            <a:off x="3048000" y="838200"/>
            <a:ext cx="539931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pt-BR" sz="3600" dirty="0">
                <a:latin typeface="Times New Roman"/>
                <a:cs typeface="Times New Roman"/>
              </a:rPr>
              <a:t>OLHA ESSE VAMPIRO!!</a:t>
            </a:r>
          </a:p>
        </p:txBody>
      </p:sp>
    </p:spTree>
    <p:extLst>
      <p:ext uri="{BB962C8B-B14F-4D97-AF65-F5344CB8AC3E}">
        <p14:creationId xmlns:p14="http://schemas.microsoft.com/office/powerpoint/2010/main" val="2430114900"/>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2F4607-43E3-4F3C-B1AD-D231A10B9C97}"/>
              </a:ext>
            </a:extLst>
          </p:cNvPr>
          <p:cNvSpPr>
            <a:spLocks noGrp="1"/>
          </p:cNvSpPr>
          <p:nvPr>
            <p:ph type="title"/>
          </p:nvPr>
        </p:nvSpPr>
        <p:spPr>
          <a:xfrm>
            <a:off x="2351315" y="620486"/>
            <a:ext cx="7137854" cy="1456267"/>
          </a:xfrm>
        </p:spPr>
        <p:txBody>
          <a:bodyPr/>
          <a:lstStyle/>
          <a:p>
            <a:pPr algn="just"/>
            <a:r>
              <a:rPr lang="pt-BR" dirty="0">
                <a:cs typeface="Calibri Light"/>
              </a:rPr>
              <a:t>ACHO QUE ELE QUER VOOAR..</a:t>
            </a:r>
          </a:p>
        </p:txBody>
      </p:sp>
      <p:pic>
        <p:nvPicPr>
          <p:cNvPr id="6" name="Imagem 6" descr="Uma imagem contendo pessoa, no interior, homem, janela&#10;&#10;Descrição gerada automaticamente">
            <a:extLst>
              <a:ext uri="{FF2B5EF4-FFF2-40B4-BE49-F238E27FC236}">
                <a16:creationId xmlns:a16="http://schemas.microsoft.com/office/drawing/2014/main" id="{7DC23ABF-2DAC-408B-804C-6A8BB488F734}"/>
              </a:ext>
            </a:extLst>
          </p:cNvPr>
          <p:cNvPicPr>
            <a:picLocks noChangeAspect="1"/>
          </p:cNvPicPr>
          <p:nvPr/>
        </p:nvPicPr>
        <p:blipFill>
          <a:blip r:embed="rId2"/>
          <a:stretch>
            <a:fillRect/>
          </a:stretch>
        </p:blipFill>
        <p:spPr>
          <a:xfrm>
            <a:off x="3309258" y="2177143"/>
            <a:ext cx="3940628" cy="4397828"/>
          </a:xfrm>
          <a:prstGeom prst="rect">
            <a:avLst/>
          </a:prstGeom>
        </p:spPr>
      </p:pic>
    </p:spTree>
    <p:extLst>
      <p:ext uri="{BB962C8B-B14F-4D97-AF65-F5344CB8AC3E}">
        <p14:creationId xmlns:p14="http://schemas.microsoft.com/office/powerpoint/2010/main" val="2201299560"/>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D31EEB-802F-4C6C-8646-885E9A369C62}"/>
              </a:ext>
            </a:extLst>
          </p:cNvPr>
          <p:cNvSpPr>
            <a:spLocks noGrp="1"/>
          </p:cNvSpPr>
          <p:nvPr>
            <p:ph type="title"/>
          </p:nvPr>
        </p:nvSpPr>
        <p:spPr/>
        <p:txBody>
          <a:bodyPr/>
          <a:lstStyle/>
          <a:p>
            <a:pPr algn="just"/>
            <a:r>
              <a:rPr lang="pt-BR" dirty="0">
                <a:latin typeface="Times New Roman"/>
                <a:cs typeface="Calibri Light"/>
              </a:rPr>
              <a:t>HUMM...</a:t>
            </a:r>
            <a:endParaRPr lang="pt-BR" dirty="0">
              <a:latin typeface="Times New Roman"/>
              <a:cs typeface="Times New Roman"/>
            </a:endParaRPr>
          </a:p>
        </p:txBody>
      </p:sp>
      <p:pic>
        <p:nvPicPr>
          <p:cNvPr id="4" name="Imagem 4">
            <a:extLst>
              <a:ext uri="{FF2B5EF4-FFF2-40B4-BE49-F238E27FC236}">
                <a16:creationId xmlns:a16="http://schemas.microsoft.com/office/drawing/2014/main" id="{B8889169-B52C-4757-9C60-D435E5489164}"/>
              </a:ext>
            </a:extLst>
          </p:cNvPr>
          <p:cNvPicPr>
            <a:picLocks noChangeAspect="1"/>
          </p:cNvPicPr>
          <p:nvPr/>
        </p:nvPicPr>
        <p:blipFill>
          <a:blip r:embed="rId2"/>
          <a:stretch>
            <a:fillRect/>
          </a:stretch>
        </p:blipFill>
        <p:spPr>
          <a:xfrm>
            <a:off x="3962400" y="2307771"/>
            <a:ext cx="2743200" cy="3657600"/>
          </a:xfrm>
          <a:prstGeom prst="rect">
            <a:avLst/>
          </a:prstGeom>
        </p:spPr>
      </p:pic>
      <p:pic>
        <p:nvPicPr>
          <p:cNvPr id="5" name="Imagem 5" descr="Homem em pé ao lado de uma janela&#10;&#10;Descrição gerada automaticamente">
            <a:extLst>
              <a:ext uri="{FF2B5EF4-FFF2-40B4-BE49-F238E27FC236}">
                <a16:creationId xmlns:a16="http://schemas.microsoft.com/office/drawing/2014/main" id="{89048A50-344F-4465-A716-4FC94CA9B9EF}"/>
              </a:ext>
            </a:extLst>
          </p:cNvPr>
          <p:cNvPicPr>
            <a:picLocks noChangeAspect="1"/>
          </p:cNvPicPr>
          <p:nvPr/>
        </p:nvPicPr>
        <p:blipFill>
          <a:blip r:embed="rId3"/>
          <a:stretch>
            <a:fillRect/>
          </a:stretch>
        </p:blipFill>
        <p:spPr>
          <a:xfrm>
            <a:off x="7249886" y="2307772"/>
            <a:ext cx="2743200" cy="3657600"/>
          </a:xfrm>
          <a:prstGeom prst="rect">
            <a:avLst/>
          </a:prstGeom>
        </p:spPr>
      </p:pic>
      <p:pic>
        <p:nvPicPr>
          <p:cNvPr id="7" name="Imagem 7">
            <a:extLst>
              <a:ext uri="{FF2B5EF4-FFF2-40B4-BE49-F238E27FC236}">
                <a16:creationId xmlns:a16="http://schemas.microsoft.com/office/drawing/2014/main" id="{BADD86AE-C1A2-4A6D-BAED-96B5E7FBAB41}"/>
              </a:ext>
            </a:extLst>
          </p:cNvPr>
          <p:cNvPicPr>
            <a:picLocks noChangeAspect="1"/>
          </p:cNvPicPr>
          <p:nvPr/>
        </p:nvPicPr>
        <p:blipFill>
          <a:blip r:embed="rId4"/>
          <a:stretch>
            <a:fillRect/>
          </a:stretch>
        </p:blipFill>
        <p:spPr>
          <a:xfrm>
            <a:off x="892629" y="3184071"/>
            <a:ext cx="2743200" cy="2057400"/>
          </a:xfrm>
          <a:prstGeom prst="rect">
            <a:avLst/>
          </a:prstGeom>
        </p:spPr>
      </p:pic>
    </p:spTree>
    <p:extLst>
      <p:ext uri="{BB962C8B-B14F-4D97-AF65-F5344CB8AC3E}">
        <p14:creationId xmlns:p14="http://schemas.microsoft.com/office/powerpoint/2010/main" val="19967056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71BBAE6-643A-4BF4-806B-3E500B90D8D1}"/>
              </a:ext>
            </a:extLst>
          </p:cNvPr>
          <p:cNvSpPr>
            <a:spLocks noGrp="1"/>
          </p:cNvSpPr>
          <p:nvPr>
            <p:ph type="title"/>
          </p:nvPr>
        </p:nvSpPr>
        <p:spPr>
          <a:xfrm>
            <a:off x="1774372" y="2416629"/>
            <a:ext cx="10131425" cy="1456267"/>
          </a:xfrm>
        </p:spPr>
        <p:txBody>
          <a:bodyPr/>
          <a:lstStyle/>
          <a:p>
            <a:r>
              <a:rPr lang="pt-BR" dirty="0">
                <a:latin typeface="Times New Roman"/>
                <a:cs typeface="Calibri Light"/>
              </a:rPr>
              <a:t>TÁ! PAREI DE BRINCADEIRA É SEU ANIVERSÁRIO.</a:t>
            </a:r>
            <a:endParaRPr lang="pt-BR" dirty="0">
              <a:latin typeface="Times New Roman"/>
            </a:endParaRPr>
          </a:p>
        </p:txBody>
      </p:sp>
    </p:spTree>
    <p:extLst>
      <p:ext uri="{BB962C8B-B14F-4D97-AF65-F5344CB8AC3E}">
        <p14:creationId xmlns:p14="http://schemas.microsoft.com/office/powerpoint/2010/main" val="13399426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EBA4330-9E7E-4E8A-BA1F-8EC6E98D3E8A}"/>
              </a:ext>
            </a:extLst>
          </p:cNvPr>
          <p:cNvSpPr>
            <a:spLocks noGrp="1"/>
          </p:cNvSpPr>
          <p:nvPr>
            <p:ph type="title"/>
          </p:nvPr>
        </p:nvSpPr>
        <p:spPr>
          <a:xfrm>
            <a:off x="842376" y="2269299"/>
            <a:ext cx="10131425" cy="1456267"/>
          </a:xfrm>
        </p:spPr>
        <p:txBody>
          <a:bodyPr/>
          <a:lstStyle/>
          <a:p>
            <a:pPr algn="just"/>
            <a:r>
              <a:rPr lang="pt-BR" dirty="0">
                <a:latin typeface="Times New Roman"/>
                <a:cs typeface="Calibri Light"/>
              </a:rPr>
              <a:t>QUERIA TE DESEJAR MUITA SAÚDE, PAZ E ALEGRIA!</a:t>
            </a:r>
          </a:p>
        </p:txBody>
      </p:sp>
    </p:spTree>
    <p:extLst>
      <p:ext uri="{BB962C8B-B14F-4D97-AF65-F5344CB8AC3E}">
        <p14:creationId xmlns:p14="http://schemas.microsoft.com/office/powerpoint/2010/main" val="2425637258"/>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481B777-6B01-4103-BFBE-39CFE381F3F0}"/>
              </a:ext>
            </a:extLst>
          </p:cNvPr>
          <p:cNvSpPr>
            <a:spLocks noGrp="1"/>
          </p:cNvSpPr>
          <p:nvPr>
            <p:ph type="title"/>
          </p:nvPr>
        </p:nvSpPr>
        <p:spPr>
          <a:xfrm>
            <a:off x="1917527" y="2373682"/>
            <a:ext cx="10131425" cy="1456267"/>
          </a:xfrm>
        </p:spPr>
        <p:txBody>
          <a:bodyPr/>
          <a:lstStyle/>
          <a:p>
            <a:pPr algn="just"/>
            <a:r>
              <a:rPr lang="pt-BR" dirty="0">
                <a:latin typeface="Times New Roman"/>
                <a:cs typeface="Calibri Light"/>
              </a:rPr>
              <a:t>VOCÊ MERECE TUDO DE BOM!</a:t>
            </a:r>
          </a:p>
        </p:txBody>
      </p:sp>
    </p:spTree>
    <p:extLst>
      <p:ext uri="{BB962C8B-B14F-4D97-AF65-F5344CB8AC3E}">
        <p14:creationId xmlns:p14="http://schemas.microsoft.com/office/powerpoint/2010/main" val="254961688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4" descr="Pessoa posando para foto em frente a janela&#10;&#10;Descrição gerada automaticamente">
            <a:extLst>
              <a:ext uri="{FF2B5EF4-FFF2-40B4-BE49-F238E27FC236}">
                <a16:creationId xmlns:a16="http://schemas.microsoft.com/office/drawing/2014/main" id="{59E0973F-0BE5-4E8D-99D2-BAF420EEF958}"/>
              </a:ext>
            </a:extLst>
          </p:cNvPr>
          <p:cNvPicPr>
            <a:picLocks noChangeAspect="1"/>
          </p:cNvPicPr>
          <p:nvPr/>
        </p:nvPicPr>
        <p:blipFill>
          <a:blip r:embed="rId2"/>
          <a:stretch>
            <a:fillRect/>
          </a:stretch>
        </p:blipFill>
        <p:spPr>
          <a:xfrm>
            <a:off x="-4175" y="1234858"/>
            <a:ext cx="2743200" cy="3657600"/>
          </a:xfrm>
          <a:prstGeom prst="rect">
            <a:avLst/>
          </a:prstGeom>
        </p:spPr>
      </p:pic>
      <p:pic>
        <p:nvPicPr>
          <p:cNvPr id="5" name="Imagem 5">
            <a:extLst>
              <a:ext uri="{FF2B5EF4-FFF2-40B4-BE49-F238E27FC236}">
                <a16:creationId xmlns:a16="http://schemas.microsoft.com/office/drawing/2014/main" id="{72D61802-5FDB-45D9-A214-83DB1C38C0DC}"/>
              </a:ext>
            </a:extLst>
          </p:cNvPr>
          <p:cNvPicPr>
            <a:picLocks noChangeAspect="1"/>
          </p:cNvPicPr>
          <p:nvPr/>
        </p:nvPicPr>
        <p:blipFill>
          <a:blip r:embed="rId3"/>
          <a:stretch>
            <a:fillRect/>
          </a:stretch>
        </p:blipFill>
        <p:spPr>
          <a:xfrm>
            <a:off x="6133578" y="1193105"/>
            <a:ext cx="2743200" cy="3657600"/>
          </a:xfrm>
          <a:prstGeom prst="rect">
            <a:avLst/>
          </a:prstGeom>
        </p:spPr>
      </p:pic>
      <p:pic>
        <p:nvPicPr>
          <p:cNvPr id="6" name="Imagem 6">
            <a:extLst>
              <a:ext uri="{FF2B5EF4-FFF2-40B4-BE49-F238E27FC236}">
                <a16:creationId xmlns:a16="http://schemas.microsoft.com/office/drawing/2014/main" id="{F98C99AC-BDD9-4FBD-AD56-89D1D0D289C5}"/>
              </a:ext>
            </a:extLst>
          </p:cNvPr>
          <p:cNvPicPr>
            <a:picLocks noChangeAspect="1"/>
          </p:cNvPicPr>
          <p:nvPr/>
        </p:nvPicPr>
        <p:blipFill>
          <a:blip r:embed="rId4"/>
          <a:stretch>
            <a:fillRect/>
          </a:stretch>
        </p:blipFill>
        <p:spPr>
          <a:xfrm>
            <a:off x="9379906" y="1193104"/>
            <a:ext cx="2743200" cy="3657600"/>
          </a:xfrm>
          <a:prstGeom prst="rect">
            <a:avLst/>
          </a:prstGeom>
        </p:spPr>
      </p:pic>
      <p:pic>
        <p:nvPicPr>
          <p:cNvPr id="8" name="Imagem 8" descr="Uma imagem contendo pessoa, ao ar livre, mulher, segurando&#10;&#10;Descrição gerada automaticamente">
            <a:extLst>
              <a:ext uri="{FF2B5EF4-FFF2-40B4-BE49-F238E27FC236}">
                <a16:creationId xmlns:a16="http://schemas.microsoft.com/office/drawing/2014/main" id="{EED30B68-B804-45B6-AE10-D70684A56C2F}"/>
              </a:ext>
            </a:extLst>
          </p:cNvPr>
          <p:cNvPicPr>
            <a:picLocks noChangeAspect="1"/>
          </p:cNvPicPr>
          <p:nvPr/>
        </p:nvPicPr>
        <p:blipFill>
          <a:blip r:embed="rId5"/>
          <a:stretch>
            <a:fillRect/>
          </a:stretch>
        </p:blipFill>
        <p:spPr>
          <a:xfrm>
            <a:off x="3043824" y="1193104"/>
            <a:ext cx="2743200" cy="3657600"/>
          </a:xfrm>
          <a:prstGeom prst="rect">
            <a:avLst/>
          </a:prstGeom>
        </p:spPr>
      </p:pic>
    </p:spTree>
    <p:extLst>
      <p:ext uri="{BB962C8B-B14F-4D97-AF65-F5344CB8AC3E}">
        <p14:creationId xmlns:p14="http://schemas.microsoft.com/office/powerpoint/2010/main" val="2141546040"/>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07B0CA3-E8F5-4FCF-9915-4FA416918280}"/>
              </a:ext>
            </a:extLst>
          </p:cNvPr>
          <p:cNvSpPr>
            <a:spLocks noGrp="1"/>
          </p:cNvSpPr>
          <p:nvPr>
            <p:ph type="title"/>
          </p:nvPr>
        </p:nvSpPr>
        <p:spPr>
          <a:xfrm>
            <a:off x="1468678" y="651353"/>
            <a:ext cx="10131425" cy="1456267"/>
          </a:xfrm>
        </p:spPr>
        <p:txBody>
          <a:bodyPr/>
          <a:lstStyle/>
          <a:p>
            <a:pPr algn="just"/>
            <a:r>
              <a:rPr lang="pt-BR" dirty="0">
                <a:latin typeface="Times New Roman"/>
                <a:cs typeface="Calibri Light"/>
              </a:rPr>
              <a:t>POR QUE VOCÊ É UM BOM AMIGO</a:t>
            </a:r>
          </a:p>
        </p:txBody>
      </p:sp>
      <p:pic>
        <p:nvPicPr>
          <p:cNvPr id="4" name="Imagem 4" descr="Homem e mulher em pé posando para foto&#10;&#10;Descrição gerada automaticamente">
            <a:extLst>
              <a:ext uri="{FF2B5EF4-FFF2-40B4-BE49-F238E27FC236}">
                <a16:creationId xmlns:a16="http://schemas.microsoft.com/office/drawing/2014/main" id="{2ED4DCC1-21CE-4B34-9BFB-821FB751ADF8}"/>
              </a:ext>
            </a:extLst>
          </p:cNvPr>
          <p:cNvPicPr>
            <a:picLocks noChangeAspect="1"/>
          </p:cNvPicPr>
          <p:nvPr/>
        </p:nvPicPr>
        <p:blipFill>
          <a:blip r:embed="rId2"/>
          <a:stretch>
            <a:fillRect/>
          </a:stretch>
        </p:blipFill>
        <p:spPr>
          <a:xfrm>
            <a:off x="6196208" y="1815752"/>
            <a:ext cx="2743200" cy="2057400"/>
          </a:xfrm>
          <a:prstGeom prst="rect">
            <a:avLst/>
          </a:prstGeom>
        </p:spPr>
      </p:pic>
      <p:pic>
        <p:nvPicPr>
          <p:cNvPr id="5" name="Imagem 5" descr="Homem posando para foto em frente a mesa com comida&#10;&#10;Descrição gerada automaticamente">
            <a:extLst>
              <a:ext uri="{FF2B5EF4-FFF2-40B4-BE49-F238E27FC236}">
                <a16:creationId xmlns:a16="http://schemas.microsoft.com/office/drawing/2014/main" id="{FC67C6E2-28DB-4C17-8F2D-8D534F1B28ED}"/>
              </a:ext>
            </a:extLst>
          </p:cNvPr>
          <p:cNvPicPr>
            <a:picLocks noChangeAspect="1"/>
          </p:cNvPicPr>
          <p:nvPr/>
        </p:nvPicPr>
        <p:blipFill>
          <a:blip r:embed="rId3"/>
          <a:stretch>
            <a:fillRect/>
          </a:stretch>
        </p:blipFill>
        <p:spPr>
          <a:xfrm>
            <a:off x="6258838" y="4059999"/>
            <a:ext cx="2743200" cy="2057400"/>
          </a:xfrm>
          <a:prstGeom prst="rect">
            <a:avLst/>
          </a:prstGeom>
        </p:spPr>
      </p:pic>
      <p:pic>
        <p:nvPicPr>
          <p:cNvPr id="6" name="Imagem 6" descr="Homem com celular na mão&#10;&#10;Descrição gerada automaticamente">
            <a:extLst>
              <a:ext uri="{FF2B5EF4-FFF2-40B4-BE49-F238E27FC236}">
                <a16:creationId xmlns:a16="http://schemas.microsoft.com/office/drawing/2014/main" id="{E055BD3B-DAD8-4250-A0F6-97DD8AA71271}"/>
              </a:ext>
            </a:extLst>
          </p:cNvPr>
          <p:cNvPicPr>
            <a:picLocks noChangeAspect="1"/>
          </p:cNvPicPr>
          <p:nvPr/>
        </p:nvPicPr>
        <p:blipFill>
          <a:blip r:embed="rId4"/>
          <a:stretch>
            <a:fillRect/>
          </a:stretch>
        </p:blipFill>
        <p:spPr>
          <a:xfrm>
            <a:off x="9275524" y="1913350"/>
            <a:ext cx="2743200" cy="3657600"/>
          </a:xfrm>
          <a:prstGeom prst="rect">
            <a:avLst/>
          </a:prstGeom>
        </p:spPr>
      </p:pic>
      <p:pic>
        <p:nvPicPr>
          <p:cNvPr id="7" name="Imagem 7">
            <a:extLst>
              <a:ext uri="{FF2B5EF4-FFF2-40B4-BE49-F238E27FC236}">
                <a16:creationId xmlns:a16="http://schemas.microsoft.com/office/drawing/2014/main" id="{03A40E94-B357-4542-814A-918A8225874D}"/>
              </a:ext>
            </a:extLst>
          </p:cNvPr>
          <p:cNvPicPr>
            <a:picLocks noChangeAspect="1"/>
          </p:cNvPicPr>
          <p:nvPr/>
        </p:nvPicPr>
        <p:blipFill>
          <a:blip r:embed="rId5"/>
          <a:stretch>
            <a:fillRect/>
          </a:stretch>
        </p:blipFill>
        <p:spPr>
          <a:xfrm>
            <a:off x="3356975" y="1777652"/>
            <a:ext cx="2743200" cy="3657600"/>
          </a:xfrm>
          <a:prstGeom prst="rect">
            <a:avLst/>
          </a:prstGeom>
        </p:spPr>
      </p:pic>
      <p:pic>
        <p:nvPicPr>
          <p:cNvPr id="8" name="Imagem 8" descr="Pessoas posando para foto&#10;&#10;Descrição gerada automaticamente">
            <a:extLst>
              <a:ext uri="{FF2B5EF4-FFF2-40B4-BE49-F238E27FC236}">
                <a16:creationId xmlns:a16="http://schemas.microsoft.com/office/drawing/2014/main" id="{0A742C76-5EB0-4911-82B5-2E9CFC38293C}"/>
              </a:ext>
            </a:extLst>
          </p:cNvPr>
          <p:cNvPicPr>
            <a:picLocks noChangeAspect="1"/>
          </p:cNvPicPr>
          <p:nvPr/>
        </p:nvPicPr>
        <p:blipFill>
          <a:blip r:embed="rId6"/>
          <a:stretch>
            <a:fillRect/>
          </a:stretch>
        </p:blipFill>
        <p:spPr>
          <a:xfrm>
            <a:off x="277660" y="1777652"/>
            <a:ext cx="2743200" cy="3657600"/>
          </a:xfrm>
          <a:prstGeom prst="rect">
            <a:avLst/>
          </a:prstGeom>
        </p:spPr>
      </p:pic>
    </p:spTree>
    <p:extLst>
      <p:ext uri="{BB962C8B-B14F-4D97-AF65-F5344CB8AC3E}">
        <p14:creationId xmlns:p14="http://schemas.microsoft.com/office/powerpoint/2010/main" val="124396271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9C92AC-9499-4887-9203-C4CB08FE6AF7}"/>
              </a:ext>
            </a:extLst>
          </p:cNvPr>
          <p:cNvSpPr>
            <a:spLocks noGrp="1"/>
          </p:cNvSpPr>
          <p:nvPr>
            <p:ph type="title"/>
          </p:nvPr>
        </p:nvSpPr>
        <p:spPr>
          <a:xfrm>
            <a:off x="1207719" y="2321490"/>
            <a:ext cx="10131425" cy="1456267"/>
          </a:xfrm>
        </p:spPr>
        <p:txBody>
          <a:bodyPr>
            <a:noAutofit/>
          </a:bodyPr>
          <a:lstStyle/>
          <a:p>
            <a:pPr algn="just"/>
            <a:r>
              <a:rPr lang="pt-BR" sz="9600" dirty="0">
                <a:latin typeface="Times New Roman"/>
                <a:cs typeface="Calibri Light"/>
              </a:rPr>
              <a:t>FELIZ ANIVERSÁRIO!</a:t>
            </a:r>
          </a:p>
        </p:txBody>
      </p:sp>
    </p:spTree>
    <p:extLst>
      <p:ext uri="{BB962C8B-B14F-4D97-AF65-F5344CB8AC3E}">
        <p14:creationId xmlns:p14="http://schemas.microsoft.com/office/powerpoint/2010/main" val="11935667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m 14">
            <a:extLst>
              <a:ext uri="{FF2B5EF4-FFF2-40B4-BE49-F238E27FC236}">
                <a16:creationId xmlns:a16="http://schemas.microsoft.com/office/drawing/2014/main" id="{E239FCF5-2DB9-421C-BD9C-283BC7F7B31B}"/>
              </a:ext>
            </a:extLst>
          </p:cNvPr>
          <p:cNvPicPr>
            <a:picLocks noChangeAspect="1"/>
          </p:cNvPicPr>
          <p:nvPr/>
        </p:nvPicPr>
        <p:blipFill>
          <a:blip r:embed="rId2"/>
          <a:stretch>
            <a:fillRect/>
          </a:stretch>
        </p:blipFill>
        <p:spPr>
          <a:xfrm>
            <a:off x="5465523" y="3132"/>
            <a:ext cx="2743200" cy="3657600"/>
          </a:xfrm>
          <a:prstGeom prst="rect">
            <a:avLst/>
          </a:prstGeom>
        </p:spPr>
      </p:pic>
      <p:pic>
        <p:nvPicPr>
          <p:cNvPr id="19" name="Imagem 19" descr="Grupo de pessoas posando para foto&#10;&#10;Descrição gerada automaticamente">
            <a:extLst>
              <a:ext uri="{FF2B5EF4-FFF2-40B4-BE49-F238E27FC236}">
                <a16:creationId xmlns:a16="http://schemas.microsoft.com/office/drawing/2014/main" id="{4047B4B0-FB0E-48CF-8B58-95576065F551}"/>
              </a:ext>
            </a:extLst>
          </p:cNvPr>
          <p:cNvPicPr>
            <a:picLocks noChangeAspect="1"/>
          </p:cNvPicPr>
          <p:nvPr/>
        </p:nvPicPr>
        <p:blipFill>
          <a:blip r:embed="rId3"/>
          <a:stretch>
            <a:fillRect/>
          </a:stretch>
        </p:blipFill>
        <p:spPr>
          <a:xfrm>
            <a:off x="2772427" y="-125782"/>
            <a:ext cx="2743200" cy="2057400"/>
          </a:xfrm>
          <a:prstGeom prst="rect">
            <a:avLst/>
          </a:prstGeom>
        </p:spPr>
      </p:pic>
      <p:pic>
        <p:nvPicPr>
          <p:cNvPr id="23" name="Imagem 23">
            <a:extLst>
              <a:ext uri="{FF2B5EF4-FFF2-40B4-BE49-F238E27FC236}">
                <a16:creationId xmlns:a16="http://schemas.microsoft.com/office/drawing/2014/main" id="{009426A7-6D3C-406D-BB65-692D00E972A1}"/>
              </a:ext>
            </a:extLst>
          </p:cNvPr>
          <p:cNvPicPr>
            <a:picLocks noChangeAspect="1"/>
          </p:cNvPicPr>
          <p:nvPr/>
        </p:nvPicPr>
        <p:blipFill>
          <a:blip r:embed="rId4"/>
          <a:stretch>
            <a:fillRect/>
          </a:stretch>
        </p:blipFill>
        <p:spPr>
          <a:xfrm>
            <a:off x="-4174" y="3132"/>
            <a:ext cx="2743200" cy="3657600"/>
          </a:xfrm>
          <a:prstGeom prst="rect">
            <a:avLst/>
          </a:prstGeom>
        </p:spPr>
      </p:pic>
      <p:pic>
        <p:nvPicPr>
          <p:cNvPr id="24" name="Imagem 24">
            <a:extLst>
              <a:ext uri="{FF2B5EF4-FFF2-40B4-BE49-F238E27FC236}">
                <a16:creationId xmlns:a16="http://schemas.microsoft.com/office/drawing/2014/main" id="{CAA232DD-CEC6-469F-9CAE-F709F2CF3574}"/>
              </a:ext>
            </a:extLst>
          </p:cNvPr>
          <p:cNvPicPr>
            <a:picLocks noChangeAspect="1"/>
          </p:cNvPicPr>
          <p:nvPr/>
        </p:nvPicPr>
        <p:blipFill>
          <a:blip r:embed="rId5"/>
          <a:stretch>
            <a:fillRect/>
          </a:stretch>
        </p:blipFill>
        <p:spPr>
          <a:xfrm>
            <a:off x="2730674" y="1934227"/>
            <a:ext cx="2743200" cy="3657600"/>
          </a:xfrm>
          <a:prstGeom prst="rect">
            <a:avLst/>
          </a:prstGeom>
        </p:spPr>
      </p:pic>
      <p:pic>
        <p:nvPicPr>
          <p:cNvPr id="25" name="Imagem 25" descr="Uma imagem contendo pessoa, no interior, comida, mesa&#10;&#10;Descrição gerada automaticamente">
            <a:extLst>
              <a:ext uri="{FF2B5EF4-FFF2-40B4-BE49-F238E27FC236}">
                <a16:creationId xmlns:a16="http://schemas.microsoft.com/office/drawing/2014/main" id="{AF66154B-A027-4DB9-9F01-A67FC6FE0BAF}"/>
              </a:ext>
            </a:extLst>
          </p:cNvPr>
          <p:cNvPicPr>
            <a:picLocks noChangeAspect="1"/>
          </p:cNvPicPr>
          <p:nvPr/>
        </p:nvPicPr>
        <p:blipFill>
          <a:blip r:embed="rId6"/>
          <a:stretch>
            <a:fillRect/>
          </a:stretch>
        </p:blipFill>
        <p:spPr>
          <a:xfrm>
            <a:off x="37578" y="3197268"/>
            <a:ext cx="2743200" cy="3657600"/>
          </a:xfrm>
          <a:prstGeom prst="rect">
            <a:avLst/>
          </a:prstGeom>
        </p:spPr>
      </p:pic>
      <p:pic>
        <p:nvPicPr>
          <p:cNvPr id="26" name="Imagem 26" descr="Pessoas posando para foto&#10;&#10;Descrição gerada automaticamente">
            <a:extLst>
              <a:ext uri="{FF2B5EF4-FFF2-40B4-BE49-F238E27FC236}">
                <a16:creationId xmlns:a16="http://schemas.microsoft.com/office/drawing/2014/main" id="{29F75E72-471F-4E97-83D1-353218E8BAA6}"/>
              </a:ext>
            </a:extLst>
          </p:cNvPr>
          <p:cNvPicPr>
            <a:picLocks noChangeAspect="1"/>
          </p:cNvPicPr>
          <p:nvPr/>
        </p:nvPicPr>
        <p:blipFill>
          <a:blip r:embed="rId7"/>
          <a:stretch>
            <a:fillRect/>
          </a:stretch>
        </p:blipFill>
        <p:spPr>
          <a:xfrm>
            <a:off x="8242126" y="3132"/>
            <a:ext cx="2743200" cy="3657600"/>
          </a:xfrm>
          <a:prstGeom prst="rect">
            <a:avLst/>
          </a:prstGeom>
        </p:spPr>
      </p:pic>
      <p:pic>
        <p:nvPicPr>
          <p:cNvPr id="28" name="Imagem 28">
            <a:extLst>
              <a:ext uri="{FF2B5EF4-FFF2-40B4-BE49-F238E27FC236}">
                <a16:creationId xmlns:a16="http://schemas.microsoft.com/office/drawing/2014/main" id="{5DFEF0EC-89E7-412A-BFA7-0743D1E0B76C}"/>
              </a:ext>
            </a:extLst>
          </p:cNvPr>
          <p:cNvPicPr>
            <a:picLocks noChangeAspect="1"/>
          </p:cNvPicPr>
          <p:nvPr/>
        </p:nvPicPr>
        <p:blipFill>
          <a:blip r:embed="rId8"/>
          <a:stretch>
            <a:fillRect/>
          </a:stretch>
        </p:blipFill>
        <p:spPr>
          <a:xfrm>
            <a:off x="6154454" y="3051131"/>
            <a:ext cx="2743200" cy="3657600"/>
          </a:xfrm>
          <a:prstGeom prst="rect">
            <a:avLst/>
          </a:prstGeom>
        </p:spPr>
      </p:pic>
      <p:pic>
        <p:nvPicPr>
          <p:cNvPr id="29" name="Imagem 29" descr="Pessoas sentadas ao redor de uma mesa com um copo de vinho&#10;&#10;Descrição gerada automaticamente">
            <a:extLst>
              <a:ext uri="{FF2B5EF4-FFF2-40B4-BE49-F238E27FC236}">
                <a16:creationId xmlns:a16="http://schemas.microsoft.com/office/drawing/2014/main" id="{6EA528BC-1B31-4F7F-A8D7-1696981739B5}"/>
              </a:ext>
            </a:extLst>
          </p:cNvPr>
          <p:cNvPicPr>
            <a:picLocks noChangeAspect="1"/>
          </p:cNvPicPr>
          <p:nvPr/>
        </p:nvPicPr>
        <p:blipFill>
          <a:blip r:embed="rId9"/>
          <a:stretch>
            <a:fillRect/>
          </a:stretch>
        </p:blipFill>
        <p:spPr>
          <a:xfrm>
            <a:off x="3200400" y="4479650"/>
            <a:ext cx="2743200" cy="2053167"/>
          </a:xfrm>
          <a:prstGeom prst="rect">
            <a:avLst/>
          </a:prstGeom>
        </p:spPr>
      </p:pic>
      <p:pic>
        <p:nvPicPr>
          <p:cNvPr id="30" name="Imagem 30" descr="Grupo de pessoas posando para foto&#10;&#10;Descrição gerada automaticamente">
            <a:extLst>
              <a:ext uri="{FF2B5EF4-FFF2-40B4-BE49-F238E27FC236}">
                <a16:creationId xmlns:a16="http://schemas.microsoft.com/office/drawing/2014/main" id="{20FE8F1A-A212-4158-A36C-4A35A9D0B37F}"/>
              </a:ext>
            </a:extLst>
          </p:cNvPr>
          <p:cNvPicPr>
            <a:picLocks noChangeAspect="1"/>
          </p:cNvPicPr>
          <p:nvPr/>
        </p:nvPicPr>
        <p:blipFill>
          <a:blip r:embed="rId10"/>
          <a:stretch>
            <a:fillRect/>
          </a:stretch>
        </p:blipFill>
        <p:spPr>
          <a:xfrm>
            <a:off x="9108510" y="-122129"/>
            <a:ext cx="2743200" cy="3657600"/>
          </a:xfrm>
          <a:prstGeom prst="rect">
            <a:avLst/>
          </a:prstGeom>
        </p:spPr>
      </p:pic>
      <p:pic>
        <p:nvPicPr>
          <p:cNvPr id="31" name="Imagem 31" descr="Grupo de pessoas posando para foto&#10;&#10;Descrição gerada automaticamente">
            <a:extLst>
              <a:ext uri="{FF2B5EF4-FFF2-40B4-BE49-F238E27FC236}">
                <a16:creationId xmlns:a16="http://schemas.microsoft.com/office/drawing/2014/main" id="{40F5F289-FE73-49DB-845C-EE1408787AED}"/>
              </a:ext>
            </a:extLst>
          </p:cNvPr>
          <p:cNvPicPr>
            <a:picLocks noChangeAspect="1"/>
          </p:cNvPicPr>
          <p:nvPr/>
        </p:nvPicPr>
        <p:blipFill>
          <a:blip r:embed="rId3"/>
          <a:stretch>
            <a:fillRect/>
          </a:stretch>
        </p:blipFill>
        <p:spPr>
          <a:xfrm>
            <a:off x="9275523" y="3663341"/>
            <a:ext cx="2743200" cy="2057400"/>
          </a:xfrm>
          <a:prstGeom prst="rect">
            <a:avLst/>
          </a:prstGeom>
        </p:spPr>
      </p:pic>
      <p:pic>
        <p:nvPicPr>
          <p:cNvPr id="32" name="Imagem 32" descr="Pessoas posando para foto&#10;&#10;Descrição gerada automaticamente">
            <a:extLst>
              <a:ext uri="{FF2B5EF4-FFF2-40B4-BE49-F238E27FC236}">
                <a16:creationId xmlns:a16="http://schemas.microsoft.com/office/drawing/2014/main" id="{B2B935D6-ED01-4B17-A0EA-55A111AC6795}"/>
              </a:ext>
            </a:extLst>
          </p:cNvPr>
          <p:cNvPicPr>
            <a:picLocks noChangeAspect="1"/>
          </p:cNvPicPr>
          <p:nvPr/>
        </p:nvPicPr>
        <p:blipFill>
          <a:blip r:embed="rId11"/>
          <a:stretch>
            <a:fillRect/>
          </a:stretch>
        </p:blipFill>
        <p:spPr>
          <a:xfrm>
            <a:off x="7970729" y="900830"/>
            <a:ext cx="2743200" cy="3657600"/>
          </a:xfrm>
          <a:prstGeom prst="rect">
            <a:avLst/>
          </a:prstGeom>
        </p:spPr>
      </p:pic>
      <p:pic>
        <p:nvPicPr>
          <p:cNvPr id="33" name="Imagem 33" descr="Pessoas posando para foto&#10;&#10;Descrição gerada automaticamente">
            <a:extLst>
              <a:ext uri="{FF2B5EF4-FFF2-40B4-BE49-F238E27FC236}">
                <a16:creationId xmlns:a16="http://schemas.microsoft.com/office/drawing/2014/main" id="{CB9372B1-6322-4962-96E0-A674DF0034FF}"/>
              </a:ext>
            </a:extLst>
          </p:cNvPr>
          <p:cNvPicPr>
            <a:picLocks noChangeAspect="1"/>
          </p:cNvPicPr>
          <p:nvPr/>
        </p:nvPicPr>
        <p:blipFill>
          <a:blip r:embed="rId12"/>
          <a:stretch>
            <a:fillRect/>
          </a:stretch>
        </p:blipFill>
        <p:spPr>
          <a:xfrm>
            <a:off x="1144044" y="2974410"/>
            <a:ext cx="2743200" cy="2057400"/>
          </a:xfrm>
          <a:prstGeom prst="rect">
            <a:avLst/>
          </a:prstGeom>
        </p:spPr>
      </p:pic>
      <p:pic>
        <p:nvPicPr>
          <p:cNvPr id="35" name="Imagem 35" descr="Pessoas posando para foto em frente a janela&#10;&#10;Descrição gerada automaticamente">
            <a:extLst>
              <a:ext uri="{FF2B5EF4-FFF2-40B4-BE49-F238E27FC236}">
                <a16:creationId xmlns:a16="http://schemas.microsoft.com/office/drawing/2014/main" id="{7E95E357-0BF5-4F76-BCB7-645220953184}"/>
              </a:ext>
            </a:extLst>
          </p:cNvPr>
          <p:cNvPicPr>
            <a:picLocks noChangeAspect="1"/>
          </p:cNvPicPr>
          <p:nvPr/>
        </p:nvPicPr>
        <p:blipFill>
          <a:blip r:embed="rId13"/>
          <a:stretch>
            <a:fillRect/>
          </a:stretch>
        </p:blipFill>
        <p:spPr>
          <a:xfrm>
            <a:off x="517742" y="124738"/>
            <a:ext cx="2743200" cy="2057400"/>
          </a:xfrm>
          <a:prstGeom prst="rect">
            <a:avLst/>
          </a:prstGeom>
        </p:spPr>
      </p:pic>
      <p:pic>
        <p:nvPicPr>
          <p:cNvPr id="36" name="Imagem 36" descr="Pessoas posando para foto&#10;&#10;Descrição gerada automaticamente">
            <a:extLst>
              <a:ext uri="{FF2B5EF4-FFF2-40B4-BE49-F238E27FC236}">
                <a16:creationId xmlns:a16="http://schemas.microsoft.com/office/drawing/2014/main" id="{B81BB1BA-FB73-4BCB-B657-2B283F2FBCB0}"/>
              </a:ext>
            </a:extLst>
          </p:cNvPr>
          <p:cNvPicPr>
            <a:picLocks noChangeAspect="1"/>
          </p:cNvPicPr>
          <p:nvPr/>
        </p:nvPicPr>
        <p:blipFill>
          <a:blip r:embed="rId14"/>
          <a:stretch>
            <a:fillRect/>
          </a:stretch>
        </p:blipFill>
        <p:spPr>
          <a:xfrm>
            <a:off x="4338181" y="2477021"/>
            <a:ext cx="2743200" cy="3657600"/>
          </a:xfrm>
          <a:prstGeom prst="rect">
            <a:avLst/>
          </a:prstGeom>
        </p:spPr>
      </p:pic>
      <p:pic>
        <p:nvPicPr>
          <p:cNvPr id="37" name="Imagem 37" descr="Grupo de pessoas sentadas ao redor de uma mesa&#10;&#10;Descrição gerada automaticamente">
            <a:extLst>
              <a:ext uri="{FF2B5EF4-FFF2-40B4-BE49-F238E27FC236}">
                <a16:creationId xmlns:a16="http://schemas.microsoft.com/office/drawing/2014/main" id="{E7E3301A-C101-4123-81C3-FBF74D06827E}"/>
              </a:ext>
            </a:extLst>
          </p:cNvPr>
          <p:cNvPicPr>
            <a:picLocks noChangeAspect="1"/>
          </p:cNvPicPr>
          <p:nvPr/>
        </p:nvPicPr>
        <p:blipFill>
          <a:blip r:embed="rId15"/>
          <a:stretch>
            <a:fillRect/>
          </a:stretch>
        </p:blipFill>
        <p:spPr>
          <a:xfrm>
            <a:off x="4202483" y="385698"/>
            <a:ext cx="2743200" cy="2057400"/>
          </a:xfrm>
          <a:prstGeom prst="rect">
            <a:avLst/>
          </a:prstGeom>
        </p:spPr>
      </p:pic>
      <p:pic>
        <p:nvPicPr>
          <p:cNvPr id="38" name="Imagem 38" descr="Pessoas em pé posando para foto&#10;&#10;Descrição gerada automaticamente">
            <a:extLst>
              <a:ext uri="{FF2B5EF4-FFF2-40B4-BE49-F238E27FC236}">
                <a16:creationId xmlns:a16="http://schemas.microsoft.com/office/drawing/2014/main" id="{6B928BC2-B09F-46F6-AE6D-599D32C090D4}"/>
              </a:ext>
            </a:extLst>
          </p:cNvPr>
          <p:cNvPicPr>
            <a:picLocks noChangeAspect="1"/>
          </p:cNvPicPr>
          <p:nvPr/>
        </p:nvPicPr>
        <p:blipFill>
          <a:blip r:embed="rId16"/>
          <a:stretch>
            <a:fillRect/>
          </a:stretch>
        </p:blipFill>
        <p:spPr>
          <a:xfrm>
            <a:off x="8680537" y="2863241"/>
            <a:ext cx="2743200" cy="3657600"/>
          </a:xfrm>
          <a:prstGeom prst="rect">
            <a:avLst/>
          </a:prstGeom>
        </p:spPr>
      </p:pic>
      <p:pic>
        <p:nvPicPr>
          <p:cNvPr id="39" name="Imagem 39" descr="Pessoas posando para foto em frente a espelho&#10;&#10;Descrição gerada automaticamente">
            <a:extLst>
              <a:ext uri="{FF2B5EF4-FFF2-40B4-BE49-F238E27FC236}">
                <a16:creationId xmlns:a16="http://schemas.microsoft.com/office/drawing/2014/main" id="{932BADD9-1060-4B8B-AEDB-801289B67C32}"/>
              </a:ext>
            </a:extLst>
          </p:cNvPr>
          <p:cNvPicPr>
            <a:picLocks noChangeAspect="1"/>
          </p:cNvPicPr>
          <p:nvPr/>
        </p:nvPicPr>
        <p:blipFill>
          <a:blip r:embed="rId17"/>
          <a:stretch>
            <a:fillRect/>
          </a:stretch>
        </p:blipFill>
        <p:spPr>
          <a:xfrm>
            <a:off x="1467633" y="1603201"/>
            <a:ext cx="2743200" cy="1543050"/>
          </a:xfrm>
          <a:prstGeom prst="rect">
            <a:avLst/>
          </a:prstGeom>
        </p:spPr>
      </p:pic>
      <p:pic>
        <p:nvPicPr>
          <p:cNvPr id="40" name="Imagem 40" descr="Pessoas posando para foto&#10;&#10;Descrição gerada automaticamente">
            <a:extLst>
              <a:ext uri="{FF2B5EF4-FFF2-40B4-BE49-F238E27FC236}">
                <a16:creationId xmlns:a16="http://schemas.microsoft.com/office/drawing/2014/main" id="{F0BF4C20-8251-45D6-9E63-12DDC47CEACB}"/>
              </a:ext>
            </a:extLst>
          </p:cNvPr>
          <p:cNvPicPr>
            <a:picLocks noChangeAspect="1"/>
          </p:cNvPicPr>
          <p:nvPr/>
        </p:nvPicPr>
        <p:blipFill>
          <a:blip r:embed="rId18"/>
          <a:stretch>
            <a:fillRect/>
          </a:stretch>
        </p:blipFill>
        <p:spPr>
          <a:xfrm>
            <a:off x="4724400" y="1307926"/>
            <a:ext cx="2743200" cy="3657600"/>
          </a:xfrm>
          <a:prstGeom prst="rect">
            <a:avLst/>
          </a:prstGeom>
        </p:spPr>
      </p:pic>
      <p:pic>
        <p:nvPicPr>
          <p:cNvPr id="41" name="Imagem 41" descr="Pessoas posando para foto&#10;&#10;Descrição gerada automaticamente">
            <a:extLst>
              <a:ext uri="{FF2B5EF4-FFF2-40B4-BE49-F238E27FC236}">
                <a16:creationId xmlns:a16="http://schemas.microsoft.com/office/drawing/2014/main" id="{EB372866-D43B-463F-BE6E-5CE146B04ECE}"/>
              </a:ext>
            </a:extLst>
          </p:cNvPr>
          <p:cNvPicPr>
            <a:picLocks noChangeAspect="1"/>
          </p:cNvPicPr>
          <p:nvPr/>
        </p:nvPicPr>
        <p:blipFill>
          <a:blip r:embed="rId19"/>
          <a:stretch>
            <a:fillRect/>
          </a:stretch>
        </p:blipFill>
        <p:spPr>
          <a:xfrm>
            <a:off x="8440454" y="2560528"/>
            <a:ext cx="2743200" cy="3657600"/>
          </a:xfrm>
          <a:prstGeom prst="rect">
            <a:avLst/>
          </a:prstGeom>
        </p:spPr>
      </p:pic>
      <p:pic>
        <p:nvPicPr>
          <p:cNvPr id="42" name="Imagem 42">
            <a:extLst>
              <a:ext uri="{FF2B5EF4-FFF2-40B4-BE49-F238E27FC236}">
                <a16:creationId xmlns:a16="http://schemas.microsoft.com/office/drawing/2014/main" id="{AE2A0BAD-2D00-406F-AA81-FD4C68890B59}"/>
              </a:ext>
            </a:extLst>
          </p:cNvPr>
          <p:cNvPicPr>
            <a:picLocks noChangeAspect="1"/>
          </p:cNvPicPr>
          <p:nvPr/>
        </p:nvPicPr>
        <p:blipFill>
          <a:blip r:embed="rId20"/>
          <a:stretch>
            <a:fillRect/>
          </a:stretch>
        </p:blipFill>
        <p:spPr>
          <a:xfrm>
            <a:off x="1885167" y="2556875"/>
            <a:ext cx="2743200" cy="2057400"/>
          </a:xfrm>
          <a:prstGeom prst="rect">
            <a:avLst/>
          </a:prstGeom>
        </p:spPr>
      </p:pic>
      <p:pic>
        <p:nvPicPr>
          <p:cNvPr id="43" name="Imagem 43">
            <a:extLst>
              <a:ext uri="{FF2B5EF4-FFF2-40B4-BE49-F238E27FC236}">
                <a16:creationId xmlns:a16="http://schemas.microsoft.com/office/drawing/2014/main" id="{CB30BD9B-B834-467F-9BFA-80F96847413B}"/>
              </a:ext>
            </a:extLst>
          </p:cNvPr>
          <p:cNvPicPr>
            <a:picLocks noChangeAspect="1"/>
          </p:cNvPicPr>
          <p:nvPr/>
        </p:nvPicPr>
        <p:blipFill>
          <a:blip r:embed="rId21"/>
          <a:stretch>
            <a:fillRect/>
          </a:stretch>
        </p:blipFill>
        <p:spPr>
          <a:xfrm>
            <a:off x="-588722" y="-184758"/>
            <a:ext cx="4538596" cy="7217079"/>
          </a:xfrm>
          <a:prstGeom prst="rect">
            <a:avLst/>
          </a:prstGeom>
        </p:spPr>
      </p:pic>
      <p:pic>
        <p:nvPicPr>
          <p:cNvPr id="45" name="Imagem 45">
            <a:extLst>
              <a:ext uri="{FF2B5EF4-FFF2-40B4-BE49-F238E27FC236}">
                <a16:creationId xmlns:a16="http://schemas.microsoft.com/office/drawing/2014/main" id="{2FBF7139-9095-44A2-A782-8627B518248A}"/>
              </a:ext>
            </a:extLst>
          </p:cNvPr>
          <p:cNvPicPr>
            <a:picLocks noChangeAspect="1"/>
          </p:cNvPicPr>
          <p:nvPr/>
        </p:nvPicPr>
        <p:blipFill>
          <a:blip r:embed="rId22"/>
          <a:stretch>
            <a:fillRect/>
          </a:stretch>
        </p:blipFill>
        <p:spPr>
          <a:xfrm>
            <a:off x="3941524" y="-184759"/>
            <a:ext cx="3943608" cy="7373654"/>
          </a:xfrm>
          <a:prstGeom prst="rect">
            <a:avLst/>
          </a:prstGeom>
        </p:spPr>
      </p:pic>
      <p:pic>
        <p:nvPicPr>
          <p:cNvPr id="46" name="Imagem 46">
            <a:extLst>
              <a:ext uri="{FF2B5EF4-FFF2-40B4-BE49-F238E27FC236}">
                <a16:creationId xmlns:a16="http://schemas.microsoft.com/office/drawing/2014/main" id="{D1584527-F27D-4C2C-A244-27AD86060315}"/>
              </a:ext>
            </a:extLst>
          </p:cNvPr>
          <p:cNvPicPr>
            <a:picLocks noChangeAspect="1"/>
          </p:cNvPicPr>
          <p:nvPr/>
        </p:nvPicPr>
        <p:blipFill>
          <a:blip r:embed="rId23"/>
          <a:stretch>
            <a:fillRect/>
          </a:stretch>
        </p:blipFill>
        <p:spPr>
          <a:xfrm>
            <a:off x="7876783" y="-184758"/>
            <a:ext cx="4288076" cy="7415407"/>
          </a:xfrm>
          <a:prstGeom prst="rect">
            <a:avLst/>
          </a:prstGeom>
        </p:spPr>
      </p:pic>
    </p:spTree>
    <p:extLst>
      <p:ext uri="{BB962C8B-B14F-4D97-AF65-F5344CB8AC3E}">
        <p14:creationId xmlns:p14="http://schemas.microsoft.com/office/powerpoint/2010/main" val="1134172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500" fill="hold"/>
                                        <p:tgtEl>
                                          <p:spTgt spid="26"/>
                                        </p:tgtEl>
                                        <p:attrNameLst>
                                          <p:attrName>ppt_x</p:attrName>
                                        </p:attrNameLst>
                                      </p:cBhvr>
                                      <p:tavLst>
                                        <p:tav tm="0">
                                          <p:val>
                                            <p:strVal val="#ppt_x"/>
                                          </p:val>
                                        </p:tav>
                                        <p:tav tm="100000">
                                          <p:val>
                                            <p:strVal val="#ppt_x"/>
                                          </p:val>
                                        </p:tav>
                                      </p:tavLst>
                                    </p:anim>
                                    <p:anim calcmode="lin" valueType="num">
                                      <p:cBhvr additive="base">
                                        <p:cTn id="2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fill="hold"/>
                                        <p:tgtEl>
                                          <p:spTgt spid="25"/>
                                        </p:tgtEl>
                                        <p:attrNameLst>
                                          <p:attrName>ppt_x</p:attrName>
                                        </p:attrNameLst>
                                      </p:cBhvr>
                                      <p:tavLst>
                                        <p:tav tm="0">
                                          <p:val>
                                            <p:strVal val="#ppt_x"/>
                                          </p:val>
                                        </p:tav>
                                        <p:tav tm="100000">
                                          <p:val>
                                            <p:strVal val="#ppt_x"/>
                                          </p:val>
                                        </p:tav>
                                      </p:tavLst>
                                    </p:anim>
                                    <p:anim calcmode="lin" valueType="num">
                                      <p:cBhvr additive="base">
                                        <p:cTn id="3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500" fill="hold"/>
                                        <p:tgtEl>
                                          <p:spTgt spid="31"/>
                                        </p:tgtEl>
                                        <p:attrNameLst>
                                          <p:attrName>ppt_x</p:attrName>
                                        </p:attrNameLst>
                                      </p:cBhvr>
                                      <p:tavLst>
                                        <p:tav tm="0">
                                          <p:val>
                                            <p:strVal val="#ppt_x"/>
                                          </p:val>
                                        </p:tav>
                                        <p:tav tm="100000">
                                          <p:val>
                                            <p:strVal val="#ppt_x"/>
                                          </p:val>
                                        </p:tav>
                                      </p:tavLst>
                                    </p:anim>
                                    <p:anim calcmode="lin" valueType="num">
                                      <p:cBhvr additive="base">
                                        <p:cTn id="44"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500" fill="hold"/>
                                        <p:tgtEl>
                                          <p:spTgt spid="30"/>
                                        </p:tgtEl>
                                        <p:attrNameLst>
                                          <p:attrName>ppt_x</p:attrName>
                                        </p:attrNameLst>
                                      </p:cBhvr>
                                      <p:tavLst>
                                        <p:tav tm="0">
                                          <p:val>
                                            <p:strVal val="#ppt_x"/>
                                          </p:val>
                                        </p:tav>
                                        <p:tav tm="100000">
                                          <p:val>
                                            <p:strVal val="#ppt_x"/>
                                          </p:val>
                                        </p:tav>
                                      </p:tavLst>
                                    </p:anim>
                                    <p:anim calcmode="lin" valueType="num">
                                      <p:cBhvr additive="base">
                                        <p:cTn id="5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additive="base">
                                        <p:cTn id="55" dur="500" fill="hold"/>
                                        <p:tgtEl>
                                          <p:spTgt spid="28"/>
                                        </p:tgtEl>
                                        <p:attrNameLst>
                                          <p:attrName>ppt_x</p:attrName>
                                        </p:attrNameLst>
                                      </p:cBhvr>
                                      <p:tavLst>
                                        <p:tav tm="0">
                                          <p:val>
                                            <p:strVal val="#ppt_x"/>
                                          </p:val>
                                        </p:tav>
                                        <p:tav tm="100000">
                                          <p:val>
                                            <p:strVal val="#ppt_x"/>
                                          </p:val>
                                        </p:tav>
                                      </p:tavLst>
                                    </p:anim>
                                    <p:anim calcmode="lin" valueType="num">
                                      <p:cBhvr additive="base">
                                        <p:cTn id="56"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fill="hold"/>
                                        <p:tgtEl>
                                          <p:spTgt spid="29"/>
                                        </p:tgtEl>
                                        <p:attrNameLst>
                                          <p:attrName>ppt_x</p:attrName>
                                        </p:attrNameLst>
                                      </p:cBhvr>
                                      <p:tavLst>
                                        <p:tav tm="0">
                                          <p:val>
                                            <p:strVal val="#ppt_x"/>
                                          </p:val>
                                        </p:tav>
                                        <p:tav tm="100000">
                                          <p:val>
                                            <p:strVal val="#ppt_x"/>
                                          </p:val>
                                        </p:tav>
                                      </p:tavLst>
                                    </p:anim>
                                    <p:anim calcmode="lin" valueType="num">
                                      <p:cBhvr additive="base">
                                        <p:cTn id="62"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additive="base">
                                        <p:cTn id="67" dur="500" fill="hold"/>
                                        <p:tgtEl>
                                          <p:spTgt spid="35"/>
                                        </p:tgtEl>
                                        <p:attrNameLst>
                                          <p:attrName>ppt_x</p:attrName>
                                        </p:attrNameLst>
                                      </p:cBhvr>
                                      <p:tavLst>
                                        <p:tav tm="0">
                                          <p:val>
                                            <p:strVal val="#ppt_x"/>
                                          </p:val>
                                        </p:tav>
                                        <p:tav tm="100000">
                                          <p:val>
                                            <p:strVal val="#ppt_x"/>
                                          </p:val>
                                        </p:tav>
                                      </p:tavLst>
                                    </p:anim>
                                    <p:anim calcmode="lin" valueType="num">
                                      <p:cBhvr additive="base">
                                        <p:cTn id="68"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33"/>
                                        </p:tgtEl>
                                        <p:attrNameLst>
                                          <p:attrName>style.visibility</p:attrName>
                                        </p:attrNameLst>
                                      </p:cBhvr>
                                      <p:to>
                                        <p:strVal val="visible"/>
                                      </p:to>
                                    </p:set>
                                    <p:anim calcmode="lin" valueType="num">
                                      <p:cBhvr additive="base">
                                        <p:cTn id="73" dur="500" fill="hold"/>
                                        <p:tgtEl>
                                          <p:spTgt spid="33"/>
                                        </p:tgtEl>
                                        <p:attrNameLst>
                                          <p:attrName>ppt_x</p:attrName>
                                        </p:attrNameLst>
                                      </p:cBhvr>
                                      <p:tavLst>
                                        <p:tav tm="0">
                                          <p:val>
                                            <p:strVal val="#ppt_x"/>
                                          </p:val>
                                        </p:tav>
                                        <p:tav tm="100000">
                                          <p:val>
                                            <p:strVal val="#ppt_x"/>
                                          </p:val>
                                        </p:tav>
                                      </p:tavLst>
                                    </p:anim>
                                    <p:anim calcmode="lin" valueType="num">
                                      <p:cBhvr additive="base">
                                        <p:cTn id="74"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32"/>
                                        </p:tgtEl>
                                        <p:attrNameLst>
                                          <p:attrName>style.visibility</p:attrName>
                                        </p:attrNameLst>
                                      </p:cBhvr>
                                      <p:to>
                                        <p:strVal val="visible"/>
                                      </p:to>
                                    </p:set>
                                    <p:anim calcmode="lin" valueType="num">
                                      <p:cBhvr additive="base">
                                        <p:cTn id="79" dur="500" fill="hold"/>
                                        <p:tgtEl>
                                          <p:spTgt spid="32"/>
                                        </p:tgtEl>
                                        <p:attrNameLst>
                                          <p:attrName>ppt_x</p:attrName>
                                        </p:attrNameLst>
                                      </p:cBhvr>
                                      <p:tavLst>
                                        <p:tav tm="0">
                                          <p:val>
                                            <p:strVal val="#ppt_x"/>
                                          </p:val>
                                        </p:tav>
                                        <p:tav tm="100000">
                                          <p:val>
                                            <p:strVal val="#ppt_x"/>
                                          </p:val>
                                        </p:tav>
                                      </p:tavLst>
                                    </p:anim>
                                    <p:anim calcmode="lin" valueType="num">
                                      <p:cBhvr additive="base">
                                        <p:cTn id="80"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nodeType="clickEffect">
                                  <p:stCondLst>
                                    <p:cond delay="0"/>
                                  </p:stCondLst>
                                  <p:childTnLst>
                                    <p:set>
                                      <p:cBhvr>
                                        <p:cTn id="84" dur="1" fill="hold">
                                          <p:stCondLst>
                                            <p:cond delay="0"/>
                                          </p:stCondLst>
                                        </p:cTn>
                                        <p:tgtEl>
                                          <p:spTgt spid="39"/>
                                        </p:tgtEl>
                                        <p:attrNameLst>
                                          <p:attrName>style.visibility</p:attrName>
                                        </p:attrNameLst>
                                      </p:cBhvr>
                                      <p:to>
                                        <p:strVal val="visible"/>
                                      </p:to>
                                    </p:set>
                                    <p:anim calcmode="lin" valueType="num">
                                      <p:cBhvr additive="base">
                                        <p:cTn id="85" dur="500" fill="hold"/>
                                        <p:tgtEl>
                                          <p:spTgt spid="39"/>
                                        </p:tgtEl>
                                        <p:attrNameLst>
                                          <p:attrName>ppt_x</p:attrName>
                                        </p:attrNameLst>
                                      </p:cBhvr>
                                      <p:tavLst>
                                        <p:tav tm="0">
                                          <p:val>
                                            <p:strVal val="#ppt_x"/>
                                          </p:val>
                                        </p:tav>
                                        <p:tav tm="100000">
                                          <p:val>
                                            <p:strVal val="#ppt_x"/>
                                          </p:val>
                                        </p:tav>
                                      </p:tavLst>
                                    </p:anim>
                                    <p:anim calcmode="lin" valueType="num">
                                      <p:cBhvr additive="base">
                                        <p:cTn id="86"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nodeType="clickEffect">
                                  <p:stCondLst>
                                    <p:cond delay="0"/>
                                  </p:stCondLst>
                                  <p:childTnLst>
                                    <p:set>
                                      <p:cBhvr>
                                        <p:cTn id="90" dur="1" fill="hold">
                                          <p:stCondLst>
                                            <p:cond delay="0"/>
                                          </p:stCondLst>
                                        </p:cTn>
                                        <p:tgtEl>
                                          <p:spTgt spid="38"/>
                                        </p:tgtEl>
                                        <p:attrNameLst>
                                          <p:attrName>style.visibility</p:attrName>
                                        </p:attrNameLst>
                                      </p:cBhvr>
                                      <p:to>
                                        <p:strVal val="visible"/>
                                      </p:to>
                                    </p:set>
                                    <p:anim calcmode="lin" valueType="num">
                                      <p:cBhvr additive="base">
                                        <p:cTn id="91" dur="500" fill="hold"/>
                                        <p:tgtEl>
                                          <p:spTgt spid="38"/>
                                        </p:tgtEl>
                                        <p:attrNameLst>
                                          <p:attrName>ppt_x</p:attrName>
                                        </p:attrNameLst>
                                      </p:cBhvr>
                                      <p:tavLst>
                                        <p:tav tm="0">
                                          <p:val>
                                            <p:strVal val="#ppt_x"/>
                                          </p:val>
                                        </p:tav>
                                        <p:tav tm="100000">
                                          <p:val>
                                            <p:strVal val="#ppt_x"/>
                                          </p:val>
                                        </p:tav>
                                      </p:tavLst>
                                    </p:anim>
                                    <p:anim calcmode="lin" valueType="num">
                                      <p:cBhvr additive="base">
                                        <p:cTn id="92"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nodeType="clickEffect">
                                  <p:stCondLst>
                                    <p:cond delay="0"/>
                                  </p:stCondLst>
                                  <p:childTnLst>
                                    <p:set>
                                      <p:cBhvr>
                                        <p:cTn id="96" dur="1" fill="hold">
                                          <p:stCondLst>
                                            <p:cond delay="0"/>
                                          </p:stCondLst>
                                        </p:cTn>
                                        <p:tgtEl>
                                          <p:spTgt spid="37"/>
                                        </p:tgtEl>
                                        <p:attrNameLst>
                                          <p:attrName>style.visibility</p:attrName>
                                        </p:attrNameLst>
                                      </p:cBhvr>
                                      <p:to>
                                        <p:strVal val="visible"/>
                                      </p:to>
                                    </p:set>
                                    <p:anim calcmode="lin" valueType="num">
                                      <p:cBhvr additive="base">
                                        <p:cTn id="97" dur="500" fill="hold"/>
                                        <p:tgtEl>
                                          <p:spTgt spid="37"/>
                                        </p:tgtEl>
                                        <p:attrNameLst>
                                          <p:attrName>ppt_x</p:attrName>
                                        </p:attrNameLst>
                                      </p:cBhvr>
                                      <p:tavLst>
                                        <p:tav tm="0">
                                          <p:val>
                                            <p:strVal val="#ppt_x"/>
                                          </p:val>
                                        </p:tav>
                                        <p:tav tm="100000">
                                          <p:val>
                                            <p:strVal val="#ppt_x"/>
                                          </p:val>
                                        </p:tav>
                                      </p:tavLst>
                                    </p:anim>
                                    <p:anim calcmode="lin" valueType="num">
                                      <p:cBhvr additive="base">
                                        <p:cTn id="9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nodeType="clickEffect">
                                  <p:stCondLst>
                                    <p:cond delay="0"/>
                                  </p:stCondLst>
                                  <p:childTnLst>
                                    <p:set>
                                      <p:cBhvr>
                                        <p:cTn id="102" dur="1" fill="hold">
                                          <p:stCondLst>
                                            <p:cond delay="0"/>
                                          </p:stCondLst>
                                        </p:cTn>
                                        <p:tgtEl>
                                          <p:spTgt spid="36"/>
                                        </p:tgtEl>
                                        <p:attrNameLst>
                                          <p:attrName>style.visibility</p:attrName>
                                        </p:attrNameLst>
                                      </p:cBhvr>
                                      <p:to>
                                        <p:strVal val="visible"/>
                                      </p:to>
                                    </p:set>
                                    <p:anim calcmode="lin" valueType="num">
                                      <p:cBhvr additive="base">
                                        <p:cTn id="103" dur="500" fill="hold"/>
                                        <p:tgtEl>
                                          <p:spTgt spid="36"/>
                                        </p:tgtEl>
                                        <p:attrNameLst>
                                          <p:attrName>ppt_x</p:attrName>
                                        </p:attrNameLst>
                                      </p:cBhvr>
                                      <p:tavLst>
                                        <p:tav tm="0">
                                          <p:val>
                                            <p:strVal val="#ppt_x"/>
                                          </p:val>
                                        </p:tav>
                                        <p:tav tm="100000">
                                          <p:val>
                                            <p:strVal val="#ppt_x"/>
                                          </p:val>
                                        </p:tav>
                                      </p:tavLst>
                                    </p:anim>
                                    <p:anim calcmode="lin" valueType="num">
                                      <p:cBhvr additive="base">
                                        <p:cTn id="104"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nodeType="clickEffect">
                                  <p:stCondLst>
                                    <p:cond delay="0"/>
                                  </p:stCondLst>
                                  <p:childTnLst>
                                    <p:set>
                                      <p:cBhvr>
                                        <p:cTn id="108" dur="1" fill="hold">
                                          <p:stCondLst>
                                            <p:cond delay="0"/>
                                          </p:stCondLst>
                                        </p:cTn>
                                        <p:tgtEl>
                                          <p:spTgt spid="42"/>
                                        </p:tgtEl>
                                        <p:attrNameLst>
                                          <p:attrName>style.visibility</p:attrName>
                                        </p:attrNameLst>
                                      </p:cBhvr>
                                      <p:to>
                                        <p:strVal val="visible"/>
                                      </p:to>
                                    </p:set>
                                    <p:anim calcmode="lin" valueType="num">
                                      <p:cBhvr additive="base">
                                        <p:cTn id="109" dur="500" fill="hold"/>
                                        <p:tgtEl>
                                          <p:spTgt spid="42"/>
                                        </p:tgtEl>
                                        <p:attrNameLst>
                                          <p:attrName>ppt_x</p:attrName>
                                        </p:attrNameLst>
                                      </p:cBhvr>
                                      <p:tavLst>
                                        <p:tav tm="0">
                                          <p:val>
                                            <p:strVal val="#ppt_x"/>
                                          </p:val>
                                        </p:tav>
                                        <p:tav tm="100000">
                                          <p:val>
                                            <p:strVal val="#ppt_x"/>
                                          </p:val>
                                        </p:tav>
                                      </p:tavLst>
                                    </p:anim>
                                    <p:anim calcmode="lin" valueType="num">
                                      <p:cBhvr additive="base">
                                        <p:cTn id="110"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nodeType="clickEffect">
                                  <p:stCondLst>
                                    <p:cond delay="0"/>
                                  </p:stCondLst>
                                  <p:childTnLst>
                                    <p:set>
                                      <p:cBhvr>
                                        <p:cTn id="114" dur="1" fill="hold">
                                          <p:stCondLst>
                                            <p:cond delay="0"/>
                                          </p:stCondLst>
                                        </p:cTn>
                                        <p:tgtEl>
                                          <p:spTgt spid="40"/>
                                        </p:tgtEl>
                                        <p:attrNameLst>
                                          <p:attrName>style.visibility</p:attrName>
                                        </p:attrNameLst>
                                      </p:cBhvr>
                                      <p:to>
                                        <p:strVal val="visible"/>
                                      </p:to>
                                    </p:set>
                                    <p:anim calcmode="lin" valueType="num">
                                      <p:cBhvr additive="base">
                                        <p:cTn id="115" dur="500" fill="hold"/>
                                        <p:tgtEl>
                                          <p:spTgt spid="40"/>
                                        </p:tgtEl>
                                        <p:attrNameLst>
                                          <p:attrName>ppt_x</p:attrName>
                                        </p:attrNameLst>
                                      </p:cBhvr>
                                      <p:tavLst>
                                        <p:tav tm="0">
                                          <p:val>
                                            <p:strVal val="#ppt_x"/>
                                          </p:val>
                                        </p:tav>
                                        <p:tav tm="100000">
                                          <p:val>
                                            <p:strVal val="#ppt_x"/>
                                          </p:val>
                                        </p:tav>
                                      </p:tavLst>
                                    </p:anim>
                                    <p:anim calcmode="lin" valueType="num">
                                      <p:cBhvr additive="base">
                                        <p:cTn id="116"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4" fill="hold" nodeType="clickEffect">
                                  <p:stCondLst>
                                    <p:cond delay="0"/>
                                  </p:stCondLst>
                                  <p:childTnLst>
                                    <p:set>
                                      <p:cBhvr>
                                        <p:cTn id="120" dur="1" fill="hold">
                                          <p:stCondLst>
                                            <p:cond delay="0"/>
                                          </p:stCondLst>
                                        </p:cTn>
                                        <p:tgtEl>
                                          <p:spTgt spid="41"/>
                                        </p:tgtEl>
                                        <p:attrNameLst>
                                          <p:attrName>style.visibility</p:attrName>
                                        </p:attrNameLst>
                                      </p:cBhvr>
                                      <p:to>
                                        <p:strVal val="visible"/>
                                      </p:to>
                                    </p:set>
                                    <p:anim calcmode="lin" valueType="num">
                                      <p:cBhvr additive="base">
                                        <p:cTn id="121" dur="500" fill="hold"/>
                                        <p:tgtEl>
                                          <p:spTgt spid="41"/>
                                        </p:tgtEl>
                                        <p:attrNameLst>
                                          <p:attrName>ppt_x</p:attrName>
                                        </p:attrNameLst>
                                      </p:cBhvr>
                                      <p:tavLst>
                                        <p:tav tm="0">
                                          <p:val>
                                            <p:strVal val="#ppt_x"/>
                                          </p:val>
                                        </p:tav>
                                        <p:tav tm="100000">
                                          <p:val>
                                            <p:strVal val="#ppt_x"/>
                                          </p:val>
                                        </p:tav>
                                      </p:tavLst>
                                    </p:anim>
                                    <p:anim calcmode="lin" valueType="num">
                                      <p:cBhvr additive="base">
                                        <p:cTn id="122"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2" presetClass="entr" presetSubtype="4" fill="hold" nodeType="clickEffect">
                                  <p:stCondLst>
                                    <p:cond delay="0"/>
                                  </p:stCondLst>
                                  <p:childTnLst>
                                    <p:set>
                                      <p:cBhvr>
                                        <p:cTn id="126" dur="1" fill="hold">
                                          <p:stCondLst>
                                            <p:cond delay="0"/>
                                          </p:stCondLst>
                                        </p:cTn>
                                        <p:tgtEl>
                                          <p:spTgt spid="43"/>
                                        </p:tgtEl>
                                        <p:attrNameLst>
                                          <p:attrName>style.visibility</p:attrName>
                                        </p:attrNameLst>
                                      </p:cBhvr>
                                      <p:to>
                                        <p:strVal val="visible"/>
                                      </p:to>
                                    </p:set>
                                    <p:anim calcmode="lin" valueType="num">
                                      <p:cBhvr additive="base">
                                        <p:cTn id="127" dur="500" fill="hold"/>
                                        <p:tgtEl>
                                          <p:spTgt spid="43"/>
                                        </p:tgtEl>
                                        <p:attrNameLst>
                                          <p:attrName>ppt_x</p:attrName>
                                        </p:attrNameLst>
                                      </p:cBhvr>
                                      <p:tavLst>
                                        <p:tav tm="0">
                                          <p:val>
                                            <p:strVal val="#ppt_x"/>
                                          </p:val>
                                        </p:tav>
                                        <p:tav tm="100000">
                                          <p:val>
                                            <p:strVal val="#ppt_x"/>
                                          </p:val>
                                        </p:tav>
                                      </p:tavLst>
                                    </p:anim>
                                    <p:anim calcmode="lin" valueType="num">
                                      <p:cBhvr additive="base">
                                        <p:cTn id="128"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2" presetClass="entr" presetSubtype="4" fill="hold" nodeType="clickEffect">
                                  <p:stCondLst>
                                    <p:cond delay="0"/>
                                  </p:stCondLst>
                                  <p:childTnLst>
                                    <p:set>
                                      <p:cBhvr>
                                        <p:cTn id="132" dur="1" fill="hold">
                                          <p:stCondLst>
                                            <p:cond delay="0"/>
                                          </p:stCondLst>
                                        </p:cTn>
                                        <p:tgtEl>
                                          <p:spTgt spid="45"/>
                                        </p:tgtEl>
                                        <p:attrNameLst>
                                          <p:attrName>style.visibility</p:attrName>
                                        </p:attrNameLst>
                                      </p:cBhvr>
                                      <p:to>
                                        <p:strVal val="visible"/>
                                      </p:to>
                                    </p:set>
                                    <p:anim calcmode="lin" valueType="num">
                                      <p:cBhvr additive="base">
                                        <p:cTn id="133" dur="500" fill="hold"/>
                                        <p:tgtEl>
                                          <p:spTgt spid="45"/>
                                        </p:tgtEl>
                                        <p:attrNameLst>
                                          <p:attrName>ppt_x</p:attrName>
                                        </p:attrNameLst>
                                      </p:cBhvr>
                                      <p:tavLst>
                                        <p:tav tm="0">
                                          <p:val>
                                            <p:strVal val="#ppt_x"/>
                                          </p:val>
                                        </p:tav>
                                        <p:tav tm="100000">
                                          <p:val>
                                            <p:strVal val="#ppt_x"/>
                                          </p:val>
                                        </p:tav>
                                      </p:tavLst>
                                    </p:anim>
                                    <p:anim calcmode="lin" valueType="num">
                                      <p:cBhvr additive="base">
                                        <p:cTn id="134"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135" fill="hold">
                      <p:stCondLst>
                        <p:cond delay="indefinite"/>
                      </p:stCondLst>
                      <p:childTnLst>
                        <p:par>
                          <p:cTn id="136" fill="hold">
                            <p:stCondLst>
                              <p:cond delay="0"/>
                            </p:stCondLst>
                            <p:childTnLst>
                              <p:par>
                                <p:cTn id="137" presetID="2" presetClass="entr" presetSubtype="4" fill="hold" nodeType="clickEffect">
                                  <p:stCondLst>
                                    <p:cond delay="0"/>
                                  </p:stCondLst>
                                  <p:childTnLst>
                                    <p:set>
                                      <p:cBhvr>
                                        <p:cTn id="138" dur="1" fill="hold">
                                          <p:stCondLst>
                                            <p:cond delay="0"/>
                                          </p:stCondLst>
                                        </p:cTn>
                                        <p:tgtEl>
                                          <p:spTgt spid="46"/>
                                        </p:tgtEl>
                                        <p:attrNameLst>
                                          <p:attrName>style.visibility</p:attrName>
                                        </p:attrNameLst>
                                      </p:cBhvr>
                                      <p:to>
                                        <p:strVal val="visible"/>
                                      </p:to>
                                    </p:set>
                                    <p:anim calcmode="lin" valueType="num">
                                      <p:cBhvr additive="base">
                                        <p:cTn id="139" dur="500" fill="hold"/>
                                        <p:tgtEl>
                                          <p:spTgt spid="46"/>
                                        </p:tgtEl>
                                        <p:attrNameLst>
                                          <p:attrName>ppt_x</p:attrName>
                                        </p:attrNameLst>
                                      </p:cBhvr>
                                      <p:tavLst>
                                        <p:tav tm="0">
                                          <p:val>
                                            <p:strVal val="#ppt_x"/>
                                          </p:val>
                                        </p:tav>
                                        <p:tav tm="100000">
                                          <p:val>
                                            <p:strVal val="#ppt_x"/>
                                          </p:val>
                                        </p:tav>
                                      </p:tavLst>
                                    </p:anim>
                                    <p:anim calcmode="lin" valueType="num">
                                      <p:cBhvr additive="base">
                                        <p:cTn id="140"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Widescreen</PresentationFormat>
  <Paragraphs>0</Paragraphs>
  <Slides>23</Slides>
  <Notes>0</Notes>
  <HiddenSlides>0</HiddenSlides>
  <MMClips>0</MMClips>
  <ScaleCrop>false</ScaleCrop>
  <HeadingPairs>
    <vt:vector size="4" baseType="variant">
      <vt:variant>
        <vt:lpstr>Tema</vt:lpstr>
      </vt:variant>
      <vt:variant>
        <vt:i4>1</vt:i4>
      </vt:variant>
      <vt:variant>
        <vt:lpstr>Títulos de slides</vt:lpstr>
      </vt:variant>
      <vt:variant>
        <vt:i4>23</vt:i4>
      </vt:variant>
    </vt:vector>
  </HeadingPairs>
  <TitlesOfParts>
    <vt:vector size="24" baseType="lpstr">
      <vt:lpstr>Celestial</vt:lpstr>
      <vt:lpstr>Parabéns</vt:lpstr>
      <vt:lpstr>Hoje faz um ano desde o seu último aniversário, não sei se lembra do trabalho que tivemos nesse dia para te fazer sair do quarto. Literalmente tive que roubar seu celular para te tirar da cama. Ex-viciado em free fire.</vt:lpstr>
      <vt:lpstr>Tivemos bons momentos nesse ano que passou, momentos que devem ser guardados na memória e também no meu celular kkk.</vt:lpstr>
      <vt:lpstr>Lembra dessas viseira e das luvas? Há e também da nossa antiga equipe cumim?</vt:lpstr>
      <vt:lpstr>Tenho que dizer que nossa equipe era boa... tirando eu que era... bem... o mais fraco.</vt:lpstr>
      <vt:lpstr>Há não posso esquecer dele, o mito... a lenda... o maior jaguar de todos... a cereja da nossa equipe... victor!!!</vt:lpstr>
      <vt:lpstr>Há... a gente era feliz e não sabia...</vt:lpstr>
      <vt:lpstr>Chega de tristeza!!!  hoje e seu aniversário! E ainda tenho muitas fotos  para debochar de você...</vt:lpstr>
      <vt:lpstr>Como essa daqui que você estragou... dormindo... kkk...</vt:lpstr>
      <vt:lpstr>Ou essa daqui de você hibernando kkk...</vt:lpstr>
      <vt:lpstr>Ou essas de você fazendo posses kkk...</vt:lpstr>
      <vt:lpstr>Ou essas daqui.... algumas são peculiares....</vt:lpstr>
      <vt:lpstr>Apresentação do PowerPoint</vt:lpstr>
      <vt:lpstr>Apresentação do PowerPoint</vt:lpstr>
      <vt:lpstr>ACHO QUE ELE QUER VOOAR..</vt:lpstr>
      <vt:lpstr>HUMM...</vt:lpstr>
      <vt:lpstr>TÁ! PAREI DE BRINCADEIRA É SEU ANIVERSÁRIO.</vt:lpstr>
      <vt:lpstr>QUERIA TE DESEJAR MUITA SAÚDE, PAZ E ALEGRIA!</vt:lpstr>
      <vt:lpstr>VOCÊ MERECE TUDO DE BOM!</vt:lpstr>
      <vt:lpstr>Apresentação do PowerPoint</vt:lpstr>
      <vt:lpstr>POR QUE VOCÊ É UM BOM AMIGO</vt:lpstr>
      <vt:lpstr>FELIZ ANIVERSÁRIO!</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
  <cp:lastModifiedBy/>
  <cp:revision>700</cp:revision>
  <dcterms:created xsi:type="dcterms:W3CDTF">2022-03-11T02:27:01Z</dcterms:created>
  <dcterms:modified xsi:type="dcterms:W3CDTF">2022-03-11T05:42:25Z</dcterms:modified>
</cp:coreProperties>
</file>