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9"/>
  </p:notesMasterIdLst>
  <p:sldIdLst>
    <p:sldId id="2134804459" r:id="rId3"/>
    <p:sldId id="2134804453" r:id="rId4"/>
    <p:sldId id="847" r:id="rId5"/>
    <p:sldId id="2134804438" r:id="rId6"/>
    <p:sldId id="2134804441" r:id="rId7"/>
    <p:sldId id="2134804442" r:id="rId8"/>
    <p:sldId id="2134804447" r:id="rId9"/>
    <p:sldId id="2134804448" r:id="rId10"/>
    <p:sldId id="2134804449" r:id="rId11"/>
    <p:sldId id="2134804456" r:id="rId12"/>
    <p:sldId id="2134804457" r:id="rId13"/>
    <p:sldId id="2134804450" r:id="rId14"/>
    <p:sldId id="2134804451" r:id="rId15"/>
    <p:sldId id="2134804452" r:id="rId16"/>
    <p:sldId id="2134804458" r:id="rId17"/>
    <p:sldId id="213480442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n Allen" initials="JA" lastIdx="3" clrIdx="0">
    <p:extLst>
      <p:ext uri="{19B8F6BF-5375-455C-9EA6-DF929625EA0E}">
        <p15:presenceInfo xmlns:p15="http://schemas.microsoft.com/office/powerpoint/2012/main" userId="S::jon.allen@halma.com::83165e1c-2eca-4cd9-bf30-1b54867a845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D49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0977A7-8BDD-406D-B946-55506053A3B4}" v="353" dt="2024-01-07T15:35:59.1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73" autoAdjust="0"/>
    <p:restoredTop sz="85755" autoAdjust="0"/>
  </p:normalViewPr>
  <p:slideViewPr>
    <p:cSldViewPr snapToGrid="0">
      <p:cViewPr varScale="1">
        <p:scale>
          <a:sx n="54" d="100"/>
          <a:sy n="54" d="100"/>
        </p:scale>
        <p:origin x="125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5ABFB3-1D02-46AE-B7CB-5A0E8BF72036}"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en-US"/>
        </a:p>
      </dgm:t>
    </dgm:pt>
    <dgm:pt modelId="{7B517A63-6E74-4466-99BC-C329DB5FDE75}">
      <dgm:prSet custT="1">
        <dgm:style>
          <a:lnRef idx="0">
            <a:schemeClr val="accent2"/>
          </a:lnRef>
          <a:fillRef idx="3">
            <a:schemeClr val="accent2"/>
          </a:fillRef>
          <a:effectRef idx="3">
            <a:schemeClr val="accent2"/>
          </a:effectRef>
          <a:fontRef idx="minor">
            <a:schemeClr val="lt1"/>
          </a:fontRef>
        </dgm:style>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IN" sz="2600" dirty="0"/>
            <a:t>Password Management</a:t>
          </a:r>
          <a:endParaRPr lang="en-US" sz="2600" dirty="0"/>
        </a:p>
      </dgm:t>
    </dgm:pt>
    <dgm:pt modelId="{76611841-EC7D-4884-B66A-31B93B2E1841}" type="parTrans" cxnId="{315E1BE9-9DF0-4E16-8FC7-2768C7EF9920}">
      <dgm:prSet/>
      <dgm:spPr/>
      <dgm:t>
        <a:bodyPr/>
        <a:lstStyle/>
        <a:p>
          <a:endParaRPr lang="en-US"/>
        </a:p>
      </dgm:t>
    </dgm:pt>
    <dgm:pt modelId="{37394665-268F-493B-9F30-73DD0CF47AA9}" type="sibTrans" cxnId="{315E1BE9-9DF0-4E16-8FC7-2768C7EF9920}">
      <dgm:prSet/>
      <dgm:spPr/>
      <dgm:t>
        <a:bodyPr/>
        <a:lstStyle/>
        <a:p>
          <a:endParaRPr lang="en-US"/>
        </a:p>
      </dgm:t>
    </dgm:pt>
    <dgm:pt modelId="{C32E02BF-EE2F-4801-814F-66439F2848ED}">
      <dgm:prSet custT="1">
        <dgm:style>
          <a:lnRef idx="0">
            <a:schemeClr val="accent2"/>
          </a:lnRef>
          <a:fillRef idx="3">
            <a:schemeClr val="accent2"/>
          </a:fillRef>
          <a:effectRef idx="3">
            <a:schemeClr val="accent2"/>
          </a:effectRef>
          <a:fontRef idx="minor">
            <a:schemeClr val="lt1"/>
          </a:fontRef>
        </dgm:style>
      </dgm:prSet>
      <dgm:spPr>
        <a:ln/>
      </dgm:spPr>
      <dgm:t>
        <a:bodyPr spcFirstLastPara="0" vert="horz" wrap="square" lIns="301999" tIns="0" rIns="301999" bIns="0" numCol="1" spcCol="1270" anchor="ctr" anchorCtr="0"/>
        <a:lstStyle/>
        <a:p>
          <a:r>
            <a:rPr lang="en-IN" sz="2600" kern="1200" dirty="0">
              <a:solidFill>
                <a:prstClr val="white"/>
              </a:solidFill>
              <a:latin typeface="Arial"/>
              <a:ea typeface="+mn-ea"/>
              <a:cs typeface="+mn-cs"/>
            </a:rPr>
            <a:t>Importance</a:t>
          </a:r>
          <a:r>
            <a:rPr lang="en-IN" sz="2600" kern="1200" dirty="0"/>
            <a:t> of locking the system</a:t>
          </a:r>
          <a:endParaRPr lang="en-US" sz="2600" kern="1200" dirty="0"/>
        </a:p>
      </dgm:t>
    </dgm:pt>
    <dgm:pt modelId="{69AAFFD2-E9AE-41C3-B679-9BCCBE9C97EA}" type="parTrans" cxnId="{171C832C-97AA-4426-8503-A1F97EEAF856}">
      <dgm:prSet/>
      <dgm:spPr/>
      <dgm:t>
        <a:bodyPr/>
        <a:lstStyle/>
        <a:p>
          <a:endParaRPr lang="en-US"/>
        </a:p>
      </dgm:t>
    </dgm:pt>
    <dgm:pt modelId="{7AC195EE-3C3A-4664-93E9-359450415144}" type="sibTrans" cxnId="{171C832C-97AA-4426-8503-A1F97EEAF856}">
      <dgm:prSet/>
      <dgm:spPr/>
      <dgm:t>
        <a:bodyPr/>
        <a:lstStyle/>
        <a:p>
          <a:endParaRPr lang="en-US"/>
        </a:p>
      </dgm:t>
    </dgm:pt>
    <dgm:pt modelId="{68576757-DCF4-4DE7-A694-1510D8B748F1}">
      <dgm:prSet custT="1"/>
      <dgm:spPr/>
      <dgm:t>
        <a:bodyPr/>
        <a:lstStyle/>
        <a:p>
          <a:r>
            <a:rPr lang="en-IN" sz="2600" kern="1200" dirty="0"/>
            <a:t>Do’s and </a:t>
          </a:r>
          <a:r>
            <a:rPr lang="en-IN" sz="2600" kern="1200" dirty="0">
              <a:solidFill>
                <a:prstClr val="white"/>
              </a:solidFill>
              <a:latin typeface="Arial"/>
              <a:ea typeface="+mn-ea"/>
              <a:cs typeface="+mn-cs"/>
            </a:rPr>
            <a:t>Don'ts</a:t>
          </a:r>
          <a:r>
            <a:rPr lang="en-IN" sz="2600" kern="1200" dirty="0"/>
            <a:t> on Company System</a:t>
          </a:r>
          <a:endParaRPr lang="en-US" sz="2600" kern="1200" dirty="0"/>
        </a:p>
      </dgm:t>
    </dgm:pt>
    <dgm:pt modelId="{6F3DEB1E-490C-4B4D-A3DF-9B36F770B103}" type="parTrans" cxnId="{A24CF357-4EAB-4FE4-B755-9CC004F1737A}">
      <dgm:prSet/>
      <dgm:spPr/>
      <dgm:t>
        <a:bodyPr/>
        <a:lstStyle/>
        <a:p>
          <a:endParaRPr lang="en-US"/>
        </a:p>
      </dgm:t>
    </dgm:pt>
    <dgm:pt modelId="{CE558662-6AB5-4970-A732-0DA260AB6D25}" type="sibTrans" cxnId="{A24CF357-4EAB-4FE4-B755-9CC004F1737A}">
      <dgm:prSet/>
      <dgm:spPr/>
      <dgm:t>
        <a:bodyPr/>
        <a:lstStyle/>
        <a:p>
          <a:endParaRPr lang="en-US"/>
        </a:p>
      </dgm:t>
    </dgm:pt>
    <dgm:pt modelId="{90C593C5-2A34-4212-9BD0-44527BA5A136}" type="pres">
      <dgm:prSet presAssocID="{AB5ABFB3-1D02-46AE-B7CB-5A0E8BF72036}" presName="linear" presStyleCnt="0">
        <dgm:presLayoutVars>
          <dgm:dir/>
          <dgm:animLvl val="lvl"/>
          <dgm:resizeHandles val="exact"/>
        </dgm:presLayoutVars>
      </dgm:prSet>
      <dgm:spPr/>
    </dgm:pt>
    <dgm:pt modelId="{B456AE2E-44E2-4A55-B9E0-D36966C29FDF}" type="pres">
      <dgm:prSet presAssocID="{7B517A63-6E74-4466-99BC-C329DB5FDE75}" presName="parentLin" presStyleCnt="0"/>
      <dgm:spPr/>
    </dgm:pt>
    <dgm:pt modelId="{2C896F99-20AA-448C-8414-E3238AD6E3F4}" type="pres">
      <dgm:prSet presAssocID="{7B517A63-6E74-4466-99BC-C329DB5FDE75}" presName="parentLeftMargin" presStyleLbl="node1" presStyleIdx="0" presStyleCnt="3"/>
      <dgm:spPr/>
    </dgm:pt>
    <dgm:pt modelId="{71031CAF-C14E-4800-8DCF-3076F3A26786}" type="pres">
      <dgm:prSet presAssocID="{7B517A63-6E74-4466-99BC-C329DB5FDE75}" presName="parentText" presStyleLbl="node1" presStyleIdx="0" presStyleCnt="3" custLinFactNeighborX="14085" custLinFactNeighborY="2918">
        <dgm:presLayoutVars>
          <dgm:chMax val="0"/>
          <dgm:bulletEnabled val="1"/>
        </dgm:presLayoutVars>
      </dgm:prSet>
      <dgm:spPr/>
    </dgm:pt>
    <dgm:pt modelId="{514118D4-0A4C-4B3E-B4D8-CDAC5E9A3947}" type="pres">
      <dgm:prSet presAssocID="{7B517A63-6E74-4466-99BC-C329DB5FDE75}" presName="negativeSpace" presStyleCnt="0"/>
      <dgm:spPr/>
    </dgm:pt>
    <dgm:pt modelId="{C4BD1B76-9A6A-467B-8DFD-7C370B0EB76B}" type="pres">
      <dgm:prSet presAssocID="{7B517A63-6E74-4466-99BC-C329DB5FDE75}" presName="childText" presStyleLbl="conFgAcc1" presStyleIdx="0" presStyleCnt="3">
        <dgm:presLayoutVars>
          <dgm:bulletEnabled val="1"/>
        </dgm:presLayoutVars>
      </dgm:prSet>
      <dgm:spPr/>
    </dgm:pt>
    <dgm:pt modelId="{0905B4C7-8236-4767-802A-B007CD0EDD5D}" type="pres">
      <dgm:prSet presAssocID="{37394665-268F-493B-9F30-73DD0CF47AA9}" presName="spaceBetweenRectangles" presStyleCnt="0"/>
      <dgm:spPr/>
    </dgm:pt>
    <dgm:pt modelId="{9D4CEE41-106B-466A-AFDD-CA6DFA1280EF}" type="pres">
      <dgm:prSet presAssocID="{C32E02BF-EE2F-4801-814F-66439F2848ED}" presName="parentLin" presStyleCnt="0"/>
      <dgm:spPr/>
    </dgm:pt>
    <dgm:pt modelId="{1B750876-51AD-4AD6-A40F-8327DB645DC6}" type="pres">
      <dgm:prSet presAssocID="{C32E02BF-EE2F-4801-814F-66439F2848ED}" presName="parentLeftMargin" presStyleLbl="node1" presStyleIdx="0" presStyleCnt="3"/>
      <dgm:spPr/>
    </dgm:pt>
    <dgm:pt modelId="{817BFF7F-F63C-417A-8BE1-66232D65E7E3}" type="pres">
      <dgm:prSet presAssocID="{C32E02BF-EE2F-4801-814F-66439F2848ED}" presName="parentText" presStyleLbl="node1" presStyleIdx="1" presStyleCnt="3">
        <dgm:presLayoutVars>
          <dgm:chMax val="0"/>
          <dgm:bulletEnabled val="1"/>
        </dgm:presLayoutVars>
      </dgm:prSet>
      <dgm:spPr>
        <a:xfrm>
          <a:off x="570706" y="2380012"/>
          <a:ext cx="7989887" cy="767520"/>
        </a:xfrm>
        <a:prstGeom prst="roundRect">
          <a:avLst/>
        </a:prstGeom>
      </dgm:spPr>
    </dgm:pt>
    <dgm:pt modelId="{770CA81B-B301-4E19-8FD9-738987951774}" type="pres">
      <dgm:prSet presAssocID="{C32E02BF-EE2F-4801-814F-66439F2848ED}" presName="negativeSpace" presStyleCnt="0"/>
      <dgm:spPr/>
    </dgm:pt>
    <dgm:pt modelId="{40AFBA5A-7E3B-4C08-8420-61897383EEC5}" type="pres">
      <dgm:prSet presAssocID="{C32E02BF-EE2F-4801-814F-66439F2848ED}" presName="childText" presStyleLbl="conFgAcc1" presStyleIdx="1" presStyleCnt="3">
        <dgm:presLayoutVars>
          <dgm:bulletEnabled val="1"/>
        </dgm:presLayoutVars>
      </dgm:prSet>
      <dgm:spPr/>
    </dgm:pt>
    <dgm:pt modelId="{40C5B1C1-90B5-4E8D-A3E9-0EAC7273C468}" type="pres">
      <dgm:prSet presAssocID="{7AC195EE-3C3A-4664-93E9-359450415144}" presName="spaceBetweenRectangles" presStyleCnt="0"/>
      <dgm:spPr/>
    </dgm:pt>
    <dgm:pt modelId="{05195B67-9ACE-45A4-8DB6-5A86E25A29C8}" type="pres">
      <dgm:prSet presAssocID="{68576757-DCF4-4DE7-A694-1510D8B748F1}" presName="parentLin" presStyleCnt="0"/>
      <dgm:spPr/>
    </dgm:pt>
    <dgm:pt modelId="{E52B9607-E3F8-4DD0-8B33-81E21E27E6B1}" type="pres">
      <dgm:prSet presAssocID="{68576757-DCF4-4DE7-A694-1510D8B748F1}" presName="parentLeftMargin" presStyleLbl="node1" presStyleIdx="1" presStyleCnt="3"/>
      <dgm:spPr/>
    </dgm:pt>
    <dgm:pt modelId="{EBA4EF81-025B-4054-89E6-A2797E38B0AE}" type="pres">
      <dgm:prSet presAssocID="{68576757-DCF4-4DE7-A694-1510D8B748F1}" presName="parentText" presStyleLbl="node1" presStyleIdx="2" presStyleCnt="3">
        <dgm:presLayoutVars>
          <dgm:chMax val="0"/>
          <dgm:bulletEnabled val="1"/>
        </dgm:presLayoutVars>
      </dgm:prSet>
      <dgm:spPr/>
    </dgm:pt>
    <dgm:pt modelId="{BDB3AB52-5ABD-44A3-8AD6-AA429AF4006A}" type="pres">
      <dgm:prSet presAssocID="{68576757-DCF4-4DE7-A694-1510D8B748F1}" presName="negativeSpace" presStyleCnt="0"/>
      <dgm:spPr/>
    </dgm:pt>
    <dgm:pt modelId="{74FB9710-80F0-437B-BCE1-F50175F99801}" type="pres">
      <dgm:prSet presAssocID="{68576757-DCF4-4DE7-A694-1510D8B748F1}" presName="childText" presStyleLbl="conFgAcc1" presStyleIdx="2" presStyleCnt="3">
        <dgm:presLayoutVars>
          <dgm:bulletEnabled val="1"/>
        </dgm:presLayoutVars>
      </dgm:prSet>
      <dgm:spPr/>
    </dgm:pt>
  </dgm:ptLst>
  <dgm:cxnLst>
    <dgm:cxn modelId="{52A58516-83A5-4DC7-8893-2CD05F853864}" type="presOf" srcId="{C32E02BF-EE2F-4801-814F-66439F2848ED}" destId="{817BFF7F-F63C-417A-8BE1-66232D65E7E3}" srcOrd="1" destOrd="0" presId="urn:microsoft.com/office/officeart/2005/8/layout/list1"/>
    <dgm:cxn modelId="{171C832C-97AA-4426-8503-A1F97EEAF856}" srcId="{AB5ABFB3-1D02-46AE-B7CB-5A0E8BF72036}" destId="{C32E02BF-EE2F-4801-814F-66439F2848ED}" srcOrd="1" destOrd="0" parTransId="{69AAFFD2-E9AE-41C3-B679-9BCCBE9C97EA}" sibTransId="{7AC195EE-3C3A-4664-93E9-359450415144}"/>
    <dgm:cxn modelId="{F6E5AB42-1D65-45CE-8B64-75E96A78E8A1}" type="presOf" srcId="{C32E02BF-EE2F-4801-814F-66439F2848ED}" destId="{1B750876-51AD-4AD6-A40F-8327DB645DC6}" srcOrd="0" destOrd="0" presId="urn:microsoft.com/office/officeart/2005/8/layout/list1"/>
    <dgm:cxn modelId="{99CF5845-ACB4-4E33-9E0F-6B55C5DF742C}" type="presOf" srcId="{68576757-DCF4-4DE7-A694-1510D8B748F1}" destId="{EBA4EF81-025B-4054-89E6-A2797E38B0AE}" srcOrd="1" destOrd="0" presId="urn:microsoft.com/office/officeart/2005/8/layout/list1"/>
    <dgm:cxn modelId="{8EB1CA46-D2E0-44CC-A2AB-47D1298EFFA3}" type="presOf" srcId="{7B517A63-6E74-4466-99BC-C329DB5FDE75}" destId="{71031CAF-C14E-4800-8DCF-3076F3A26786}" srcOrd="1" destOrd="0" presId="urn:microsoft.com/office/officeart/2005/8/layout/list1"/>
    <dgm:cxn modelId="{A24CF357-4EAB-4FE4-B755-9CC004F1737A}" srcId="{AB5ABFB3-1D02-46AE-B7CB-5A0E8BF72036}" destId="{68576757-DCF4-4DE7-A694-1510D8B748F1}" srcOrd="2" destOrd="0" parTransId="{6F3DEB1E-490C-4B4D-A3DF-9B36F770B103}" sibTransId="{CE558662-6AB5-4970-A732-0DA260AB6D25}"/>
    <dgm:cxn modelId="{93382F7A-B590-4F28-8C3C-E40197704145}" type="presOf" srcId="{AB5ABFB3-1D02-46AE-B7CB-5A0E8BF72036}" destId="{90C593C5-2A34-4212-9BD0-44527BA5A136}" srcOrd="0" destOrd="0" presId="urn:microsoft.com/office/officeart/2005/8/layout/list1"/>
    <dgm:cxn modelId="{D8A7ACC6-5684-493A-8DFE-D1C7E492E88B}" type="presOf" srcId="{68576757-DCF4-4DE7-A694-1510D8B748F1}" destId="{E52B9607-E3F8-4DD0-8B33-81E21E27E6B1}" srcOrd="0" destOrd="0" presId="urn:microsoft.com/office/officeart/2005/8/layout/list1"/>
    <dgm:cxn modelId="{BEBD88D8-BEFF-4AE5-BB12-26BFD607A362}" type="presOf" srcId="{7B517A63-6E74-4466-99BC-C329DB5FDE75}" destId="{2C896F99-20AA-448C-8414-E3238AD6E3F4}" srcOrd="0" destOrd="0" presId="urn:microsoft.com/office/officeart/2005/8/layout/list1"/>
    <dgm:cxn modelId="{315E1BE9-9DF0-4E16-8FC7-2768C7EF9920}" srcId="{AB5ABFB3-1D02-46AE-B7CB-5A0E8BF72036}" destId="{7B517A63-6E74-4466-99BC-C329DB5FDE75}" srcOrd="0" destOrd="0" parTransId="{76611841-EC7D-4884-B66A-31B93B2E1841}" sibTransId="{37394665-268F-493B-9F30-73DD0CF47AA9}"/>
    <dgm:cxn modelId="{461D2E59-8B77-4DED-84A4-22F1EAD2E8BA}" type="presParOf" srcId="{90C593C5-2A34-4212-9BD0-44527BA5A136}" destId="{B456AE2E-44E2-4A55-B9E0-D36966C29FDF}" srcOrd="0" destOrd="0" presId="urn:microsoft.com/office/officeart/2005/8/layout/list1"/>
    <dgm:cxn modelId="{230C84CF-B39F-44CB-A753-F41BAE148514}" type="presParOf" srcId="{B456AE2E-44E2-4A55-B9E0-D36966C29FDF}" destId="{2C896F99-20AA-448C-8414-E3238AD6E3F4}" srcOrd="0" destOrd="0" presId="urn:microsoft.com/office/officeart/2005/8/layout/list1"/>
    <dgm:cxn modelId="{F7E65958-1BBE-48F3-93AF-CA17651AF5EE}" type="presParOf" srcId="{B456AE2E-44E2-4A55-B9E0-D36966C29FDF}" destId="{71031CAF-C14E-4800-8DCF-3076F3A26786}" srcOrd="1" destOrd="0" presId="urn:microsoft.com/office/officeart/2005/8/layout/list1"/>
    <dgm:cxn modelId="{68A9454B-AC06-4DCC-9363-B70B15E8BCE8}" type="presParOf" srcId="{90C593C5-2A34-4212-9BD0-44527BA5A136}" destId="{514118D4-0A4C-4B3E-B4D8-CDAC5E9A3947}" srcOrd="1" destOrd="0" presId="urn:microsoft.com/office/officeart/2005/8/layout/list1"/>
    <dgm:cxn modelId="{A745B78A-3BD5-4DE7-BBC5-84FE6C5A114B}" type="presParOf" srcId="{90C593C5-2A34-4212-9BD0-44527BA5A136}" destId="{C4BD1B76-9A6A-467B-8DFD-7C370B0EB76B}" srcOrd="2" destOrd="0" presId="urn:microsoft.com/office/officeart/2005/8/layout/list1"/>
    <dgm:cxn modelId="{666981F9-BC29-43D4-9860-EB52AADE2986}" type="presParOf" srcId="{90C593C5-2A34-4212-9BD0-44527BA5A136}" destId="{0905B4C7-8236-4767-802A-B007CD0EDD5D}" srcOrd="3" destOrd="0" presId="urn:microsoft.com/office/officeart/2005/8/layout/list1"/>
    <dgm:cxn modelId="{86F8D80A-1965-4FB9-BEC4-A6B092709367}" type="presParOf" srcId="{90C593C5-2A34-4212-9BD0-44527BA5A136}" destId="{9D4CEE41-106B-466A-AFDD-CA6DFA1280EF}" srcOrd="4" destOrd="0" presId="urn:microsoft.com/office/officeart/2005/8/layout/list1"/>
    <dgm:cxn modelId="{17D15F1C-B9A1-4159-B716-4F0A2EDC48E5}" type="presParOf" srcId="{9D4CEE41-106B-466A-AFDD-CA6DFA1280EF}" destId="{1B750876-51AD-4AD6-A40F-8327DB645DC6}" srcOrd="0" destOrd="0" presId="urn:microsoft.com/office/officeart/2005/8/layout/list1"/>
    <dgm:cxn modelId="{4EFC9BFB-7E4B-471D-BFA5-4DECC6E7A88C}" type="presParOf" srcId="{9D4CEE41-106B-466A-AFDD-CA6DFA1280EF}" destId="{817BFF7F-F63C-417A-8BE1-66232D65E7E3}" srcOrd="1" destOrd="0" presId="urn:microsoft.com/office/officeart/2005/8/layout/list1"/>
    <dgm:cxn modelId="{CC6089E8-BCEB-49E1-8D40-7CE6D5D7CD97}" type="presParOf" srcId="{90C593C5-2A34-4212-9BD0-44527BA5A136}" destId="{770CA81B-B301-4E19-8FD9-738987951774}" srcOrd="5" destOrd="0" presId="urn:microsoft.com/office/officeart/2005/8/layout/list1"/>
    <dgm:cxn modelId="{639C618D-940B-488E-B895-77FF424DA276}" type="presParOf" srcId="{90C593C5-2A34-4212-9BD0-44527BA5A136}" destId="{40AFBA5A-7E3B-4C08-8420-61897383EEC5}" srcOrd="6" destOrd="0" presId="urn:microsoft.com/office/officeart/2005/8/layout/list1"/>
    <dgm:cxn modelId="{1F0C584F-F883-4912-81BD-E64E341C9710}" type="presParOf" srcId="{90C593C5-2A34-4212-9BD0-44527BA5A136}" destId="{40C5B1C1-90B5-4E8D-A3E9-0EAC7273C468}" srcOrd="7" destOrd="0" presId="urn:microsoft.com/office/officeart/2005/8/layout/list1"/>
    <dgm:cxn modelId="{606A6566-975E-40F1-93A1-12A66C7CAA30}" type="presParOf" srcId="{90C593C5-2A34-4212-9BD0-44527BA5A136}" destId="{05195B67-9ACE-45A4-8DB6-5A86E25A29C8}" srcOrd="8" destOrd="0" presId="urn:microsoft.com/office/officeart/2005/8/layout/list1"/>
    <dgm:cxn modelId="{09A201CA-8E53-4286-BE6F-E38A60D6753B}" type="presParOf" srcId="{05195B67-9ACE-45A4-8DB6-5A86E25A29C8}" destId="{E52B9607-E3F8-4DD0-8B33-81E21E27E6B1}" srcOrd="0" destOrd="0" presId="urn:microsoft.com/office/officeart/2005/8/layout/list1"/>
    <dgm:cxn modelId="{B04EF89F-7BA8-44A7-B68F-23CC21972FC1}" type="presParOf" srcId="{05195B67-9ACE-45A4-8DB6-5A86E25A29C8}" destId="{EBA4EF81-025B-4054-89E6-A2797E38B0AE}" srcOrd="1" destOrd="0" presId="urn:microsoft.com/office/officeart/2005/8/layout/list1"/>
    <dgm:cxn modelId="{C7899639-4184-4148-8488-92DF9E9007F3}" type="presParOf" srcId="{90C593C5-2A34-4212-9BD0-44527BA5A136}" destId="{BDB3AB52-5ABD-44A3-8AD6-AA429AF4006A}" srcOrd="9" destOrd="0" presId="urn:microsoft.com/office/officeart/2005/8/layout/list1"/>
    <dgm:cxn modelId="{B3F3D24E-607B-4B66-80D3-C429B8C21706}" type="presParOf" srcId="{90C593C5-2A34-4212-9BD0-44527BA5A136}" destId="{74FB9710-80F0-437B-BCE1-F50175F99801}"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BD1B76-9A6A-467B-8DFD-7C370B0EB76B}">
      <dsp:nvSpPr>
        <dsp:cNvPr id="0" name=""/>
        <dsp:cNvSpPr/>
      </dsp:nvSpPr>
      <dsp:spPr>
        <a:xfrm>
          <a:off x="0" y="539512"/>
          <a:ext cx="11414125" cy="882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71031CAF-C14E-4800-8DCF-3076F3A26786}">
      <dsp:nvSpPr>
        <dsp:cNvPr id="0" name=""/>
        <dsp:cNvSpPr/>
      </dsp:nvSpPr>
      <dsp:spPr>
        <a:xfrm>
          <a:off x="651090" y="53061"/>
          <a:ext cx="7989887" cy="103320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hemeClr val="accent2"/>
        </a:lnRef>
        <a:fillRef idx="3">
          <a:schemeClr val="accent2"/>
        </a:fillRef>
        <a:effectRef idx="3">
          <a:schemeClr val="accent2"/>
        </a:effectRef>
        <a:fontRef idx="minor">
          <a:schemeClr val="lt1"/>
        </a:fontRef>
      </dsp:style>
      <dsp:txBody>
        <a:bodyPr spcFirstLastPara="0" vert="horz" wrap="square" lIns="301999" tIns="0" rIns="301999" bIns="0" numCol="1" spcCol="1270" anchor="ctr" anchorCtr="0">
          <a:noAutofit/>
        </a:bodyPr>
        <a:lstStyle/>
        <a:p>
          <a:pPr marL="0" lvl="0" indent="0" algn="l" defTabSz="1155700">
            <a:lnSpc>
              <a:spcPct val="90000"/>
            </a:lnSpc>
            <a:spcBef>
              <a:spcPct val="0"/>
            </a:spcBef>
            <a:spcAft>
              <a:spcPct val="35000"/>
            </a:spcAft>
            <a:buNone/>
          </a:pPr>
          <a:r>
            <a:rPr lang="en-IN" sz="2600" kern="1200" dirty="0"/>
            <a:t>Password Management</a:t>
          </a:r>
          <a:endParaRPr lang="en-US" sz="2600" kern="1200" dirty="0"/>
        </a:p>
      </dsp:txBody>
      <dsp:txXfrm>
        <a:off x="701527" y="103498"/>
        <a:ext cx="7889013" cy="932326"/>
      </dsp:txXfrm>
    </dsp:sp>
    <dsp:sp modelId="{40AFBA5A-7E3B-4C08-8420-61897383EEC5}">
      <dsp:nvSpPr>
        <dsp:cNvPr id="0" name=""/>
        <dsp:cNvSpPr/>
      </dsp:nvSpPr>
      <dsp:spPr>
        <a:xfrm>
          <a:off x="0" y="2127112"/>
          <a:ext cx="11414125" cy="882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17BFF7F-F63C-417A-8BE1-66232D65E7E3}">
      <dsp:nvSpPr>
        <dsp:cNvPr id="0" name=""/>
        <dsp:cNvSpPr/>
      </dsp:nvSpPr>
      <dsp:spPr>
        <a:xfrm>
          <a:off x="570706" y="1610512"/>
          <a:ext cx="7989887" cy="103320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301999" tIns="0" rIns="301999" bIns="0" numCol="1" spcCol="1270" anchor="ctr" anchorCtr="0">
          <a:noAutofit/>
        </a:bodyPr>
        <a:lstStyle/>
        <a:p>
          <a:pPr marL="0" lvl="0" indent="0" algn="l" defTabSz="1155700">
            <a:lnSpc>
              <a:spcPct val="90000"/>
            </a:lnSpc>
            <a:spcBef>
              <a:spcPct val="0"/>
            </a:spcBef>
            <a:spcAft>
              <a:spcPct val="35000"/>
            </a:spcAft>
            <a:buNone/>
          </a:pPr>
          <a:r>
            <a:rPr lang="en-IN" sz="2600" kern="1200" dirty="0">
              <a:solidFill>
                <a:prstClr val="white"/>
              </a:solidFill>
              <a:latin typeface="Arial"/>
              <a:ea typeface="+mn-ea"/>
              <a:cs typeface="+mn-cs"/>
            </a:rPr>
            <a:t>Importance</a:t>
          </a:r>
          <a:r>
            <a:rPr lang="en-IN" sz="2600" kern="1200" dirty="0"/>
            <a:t> of locking the system</a:t>
          </a:r>
          <a:endParaRPr lang="en-US" sz="2600" kern="1200" dirty="0"/>
        </a:p>
      </dsp:txBody>
      <dsp:txXfrm>
        <a:off x="621143" y="1660949"/>
        <a:ext cx="7889013" cy="932326"/>
      </dsp:txXfrm>
    </dsp:sp>
    <dsp:sp modelId="{74FB9710-80F0-437B-BCE1-F50175F99801}">
      <dsp:nvSpPr>
        <dsp:cNvPr id="0" name=""/>
        <dsp:cNvSpPr/>
      </dsp:nvSpPr>
      <dsp:spPr>
        <a:xfrm>
          <a:off x="0" y="3714712"/>
          <a:ext cx="11414125" cy="882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BA4EF81-025B-4054-89E6-A2797E38B0AE}">
      <dsp:nvSpPr>
        <dsp:cNvPr id="0" name=""/>
        <dsp:cNvSpPr/>
      </dsp:nvSpPr>
      <dsp:spPr>
        <a:xfrm>
          <a:off x="570706" y="3198112"/>
          <a:ext cx="7989887" cy="1033200"/>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1999" tIns="0" rIns="301999" bIns="0" numCol="1" spcCol="1270" anchor="ctr" anchorCtr="0">
          <a:noAutofit/>
        </a:bodyPr>
        <a:lstStyle/>
        <a:p>
          <a:pPr marL="0" lvl="0" indent="0" algn="l" defTabSz="1155700">
            <a:lnSpc>
              <a:spcPct val="90000"/>
            </a:lnSpc>
            <a:spcBef>
              <a:spcPct val="0"/>
            </a:spcBef>
            <a:spcAft>
              <a:spcPct val="35000"/>
            </a:spcAft>
            <a:buNone/>
          </a:pPr>
          <a:r>
            <a:rPr lang="en-IN" sz="2600" kern="1200" dirty="0"/>
            <a:t>Do’s and </a:t>
          </a:r>
          <a:r>
            <a:rPr lang="en-IN" sz="2600" kern="1200" dirty="0">
              <a:solidFill>
                <a:prstClr val="white"/>
              </a:solidFill>
              <a:latin typeface="Arial"/>
              <a:ea typeface="+mn-ea"/>
              <a:cs typeface="+mn-cs"/>
            </a:rPr>
            <a:t>Don'ts</a:t>
          </a:r>
          <a:r>
            <a:rPr lang="en-IN" sz="2600" kern="1200" dirty="0"/>
            <a:t> on Company System</a:t>
          </a:r>
          <a:endParaRPr lang="en-US" sz="2600" kern="1200" dirty="0"/>
        </a:p>
      </dsp:txBody>
      <dsp:txXfrm>
        <a:off x="621143" y="3248549"/>
        <a:ext cx="7889013" cy="93232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2A3B11-9C6B-4E08-BAEB-DCC0E5DF1C52}" type="datetimeFigureOut">
              <a:rPr lang="en-GB" smtClean="0"/>
              <a:t>07/01/2024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0846A4-47C3-4A22-94B8-67BC6E2CC982}" type="slidenum">
              <a:rPr lang="en-GB" smtClean="0"/>
              <a:t>‹#›</a:t>
            </a:fld>
            <a:endParaRPr lang="en-GB"/>
          </a:p>
        </p:txBody>
      </p:sp>
    </p:spTree>
    <p:extLst>
      <p:ext uri="{BB962C8B-B14F-4D97-AF65-F5344CB8AC3E}">
        <p14:creationId xmlns:p14="http://schemas.microsoft.com/office/powerpoint/2010/main" val="3727448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Welcome to Halma.</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60846A4-47C3-4A22-94B8-67BC6E2CC982}" type="slidenum">
              <a:rPr lang="en-GB" smtClean="0"/>
              <a:t>1</a:t>
            </a:fld>
            <a:endParaRPr lang="en-GB"/>
          </a:p>
        </p:txBody>
      </p:sp>
    </p:spTree>
    <p:extLst>
      <p:ext uri="{BB962C8B-B14F-4D97-AF65-F5344CB8AC3E}">
        <p14:creationId xmlns:p14="http://schemas.microsoft.com/office/powerpoint/2010/main" val="2180552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Here we are going to cover the topics on Password management, OneDrive management, importance of locking the system and do’s and don'ts of company system.</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60846A4-47C3-4A22-94B8-67BC6E2CC982}" type="slidenum">
              <a:rPr lang="en-GB" smtClean="0"/>
              <a:t>2</a:t>
            </a:fld>
            <a:endParaRPr lang="en-GB"/>
          </a:p>
        </p:txBody>
      </p:sp>
    </p:spTree>
    <p:extLst>
      <p:ext uri="{BB962C8B-B14F-4D97-AF65-F5344CB8AC3E}">
        <p14:creationId xmlns:p14="http://schemas.microsoft.com/office/powerpoint/2010/main" val="3332546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838" y="747713"/>
            <a:ext cx="6607175" cy="3717925"/>
          </a:xfrm>
        </p:spPr>
      </p:sp>
      <p:sp>
        <p:nvSpPr>
          <p:cNvPr id="3" name="Notes Placeholder 2"/>
          <p:cNvSpPr>
            <a:spLocks noGrp="1"/>
          </p:cNvSpPr>
          <p:nvPr>
            <p:ph type="body" idx="1"/>
          </p:nvPr>
        </p:nvSpPr>
        <p:spPr>
          <a:xfrm>
            <a:off x="679617" y="4714137"/>
            <a:ext cx="5671557" cy="4784962"/>
          </a:xfrm>
          <a:ln>
            <a:solidFill>
              <a:schemeClr val="tx2"/>
            </a:solidFill>
          </a:ln>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a:t>
            </a:r>
            <a:r>
              <a:rPr lang="en-IN" sz="1800" b="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Password Management</a:t>
            </a:r>
            <a:endParaRPr lang="en-IN" sz="1800" b="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32232" rtl="0" eaLnBrk="1" fontAlgn="base" latinLnBrk="0" hangingPunct="1">
              <a:lnSpc>
                <a:spcPct val="100000"/>
              </a:lnSpc>
              <a:spcBef>
                <a:spcPct val="0"/>
              </a:spcBef>
              <a:spcAft>
                <a:spcPct val="0"/>
              </a:spcAft>
              <a:buClrTx/>
              <a:buSzTx/>
              <a:buFontTx/>
              <a:buNone/>
              <a:tabLst/>
              <a:defRPr/>
            </a:pPr>
            <a:fld id="{841258E6-6C14-4252-9EB7-8DE69AEF8E8D}"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32232" rtl="0" eaLnBrk="1" fontAlgn="base" latinLnBrk="0" hangingPunct="1">
                <a:lnSpc>
                  <a:spcPct val="100000"/>
                </a:lnSpc>
                <a:spcBef>
                  <a:spcPct val="0"/>
                </a:spcBef>
                <a:spcAft>
                  <a:spcPct val="0"/>
                </a:spcAft>
                <a:buClrTx/>
                <a:buSzTx/>
                <a:buFontTx/>
                <a:buNone/>
                <a:tabLst/>
                <a:defRPr/>
              </a:pPr>
              <a:t>3</a:t>
            </a:fld>
            <a:endParaRPr kumimoji="0" lang="en-U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2535117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What is password?</a:t>
            </a:r>
          </a:p>
          <a:p>
            <a:pPr marL="0" marR="0" algn="just">
              <a:lnSpc>
                <a:spcPct val="115000"/>
              </a:lnSpc>
              <a:spcBef>
                <a:spcPts val="0"/>
              </a:spcBef>
              <a:spcAft>
                <a:spcPts val="800"/>
              </a:spcAft>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 password is a string of characters used to verify the identity of a user during the authentication process. </a:t>
            </a: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Passwords are typically designed to be known only to the user and allow that user to gain access to a device, application or website.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So let us understand how to create a secure password.</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Passwords, when carefully created and protected, increase safe and secure interactions online and in the workplace and can prevent password cracking. </a:t>
            </a: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To maximize the strength and efficacy of passwords, organizations often establish password policies.</a:t>
            </a: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These policies are designed to help users create strong passwords and adopt best practices for managing login credentials.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Below are a few examples of the best practices that contribute to effective password management and creation. </a:t>
            </a:r>
          </a:p>
          <a:p>
            <a:pPr marL="0" marR="0" algn="just">
              <a:lnSpc>
                <a:spcPct val="115000"/>
              </a:lnSpc>
              <a:spcBef>
                <a:spcPts val="0"/>
              </a:spcBef>
              <a:spcAft>
                <a:spcPts val="800"/>
              </a:spcAft>
            </a:pPr>
            <a:endPar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They are: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Font typeface="Symbol" panose="05050102010706020507" pitchFamily="18" charset="2"/>
              <a:buNone/>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p>
            <a:pPr marL="0" marR="0" lvl="0" indent="0" algn="just">
              <a:lnSpc>
                <a:spcPct val="115000"/>
              </a:lnSpc>
              <a:spcBef>
                <a:spcPts val="0"/>
              </a:spcBef>
              <a:spcAft>
                <a:spcPts val="0"/>
              </a:spcAft>
              <a:buFont typeface="Symbol" panose="05050102010706020507" pitchFamily="18" charset="2"/>
              <a:buNone/>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 password must be a minimum length of eight characters and a maximum between 8 to 16 characters.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Font typeface="Symbol" panose="05050102010706020507" pitchFamily="18" charset="2"/>
              <a:buNone/>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Always Include both uppercase and lowercase letters with case sensitivity.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Font typeface="Symbol" panose="05050102010706020507" pitchFamily="18" charset="2"/>
              <a:buNone/>
            </a:pPr>
            <a:r>
              <a:rPr lang="en-IN"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Use at least one number and one special character.</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Font typeface="Symbol" panose="05050102010706020507" pitchFamily="18" charset="2"/>
              <a:buNone/>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Try to avoid common or predictable passwords, such as names, dates, phrases or keyboard patterns.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800"/>
              </a:spcAft>
              <a:buFont typeface="Symbol" panose="05050102010706020507" pitchFamily="18" charset="2"/>
              <a:buNone/>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Change passwords regularly and avoid reusing old passwords.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60846A4-47C3-4A22-94B8-67BC6E2CC982}" type="slidenum">
              <a:rPr lang="en-GB" smtClean="0"/>
              <a:t>4</a:t>
            </a:fld>
            <a:endParaRPr lang="en-GB"/>
          </a:p>
        </p:txBody>
      </p:sp>
    </p:spTree>
    <p:extLst>
      <p:ext uri="{BB962C8B-B14F-4D97-AF65-F5344CB8AC3E}">
        <p14:creationId xmlns:p14="http://schemas.microsoft.com/office/powerpoint/2010/main" val="824768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Now let us see how to avoid weak password.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750"/>
              </a:spcBef>
              <a:spcAft>
                <a:spcPts val="750"/>
              </a:spcAft>
              <a:buSzPts val="1000"/>
              <a:buFont typeface="Symbol" panose="05050102010706020507" pitchFamily="18" charset="2"/>
              <a:buNone/>
              <a:tabLst>
                <a:tab pos="457200" algn="l"/>
              </a:tabLs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p>
          <a:p>
            <a:pPr marL="0" marR="0" lvl="0" indent="0" algn="just">
              <a:lnSpc>
                <a:spcPct val="115000"/>
              </a:lnSpc>
              <a:spcBef>
                <a:spcPts val="750"/>
              </a:spcBef>
              <a:spcAft>
                <a:spcPts val="750"/>
              </a:spcAft>
              <a:buSzPts val="1000"/>
              <a:buFont typeface="Symbol" panose="05050102010706020507" pitchFamily="18" charset="2"/>
              <a:buNone/>
              <a:tabLst>
                <a:tab pos="457200" algn="l"/>
              </a:tabLs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Avoid using the word password.</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750"/>
              </a:spcBef>
              <a:spcAft>
                <a:spcPts val="750"/>
              </a:spcAft>
              <a:buSzPts val="1000"/>
              <a:buFont typeface="Symbol" panose="05050102010706020507" pitchFamily="18" charset="2"/>
              <a:buNone/>
              <a:tabLst>
                <a:tab pos="457200" algn="l"/>
              </a:tabLs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Don’t give the Sequential numbers starting from one, such as 12345678.</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750"/>
              </a:spcBef>
              <a:spcAft>
                <a:spcPts val="750"/>
              </a:spcAft>
              <a:buSzPts val="1000"/>
              <a:buFont typeface="Symbol" panose="05050102010706020507" pitchFamily="18" charset="2"/>
              <a:buNone/>
              <a:tabLst>
                <a:tab pos="457200" algn="l"/>
              </a:tabLs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 not include your birthdates, names of relatives, home addresses and names of pets or children.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ts val="1680"/>
              </a:lnSpc>
              <a:spcBef>
                <a:spcPts val="0"/>
              </a:spcBef>
              <a:spcAft>
                <a:spcPts val="0"/>
              </a:spcAft>
            </a:pPr>
            <a:r>
              <a:rPr lang="en-IN" sz="1800" b="1" kern="0" dirty="0">
                <a:solidFill>
                  <a:srgbClr val="323232"/>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ts val="1680"/>
              </a:lnSpc>
              <a:spcBef>
                <a:spcPts val="0"/>
              </a:spcBef>
              <a:spcAft>
                <a:spcPts val="0"/>
              </a:spcAft>
            </a:pPr>
            <a:r>
              <a:rPr lang="en-IN" sz="1800" b="1" kern="0" dirty="0">
                <a:solidFill>
                  <a:srgbClr val="323232"/>
                </a:solidFill>
                <a:effectLst/>
                <a:latin typeface="Arial" panose="020B0604020202020204" pitchFamily="34" charset="0"/>
                <a:ea typeface="Times New Roman" panose="02020603050405020304" pitchFamily="18" charset="0"/>
                <a:cs typeface="Times New Roman" panose="02020603050405020304" pitchFamily="18" charset="0"/>
              </a:rPr>
              <a:t>Now you have question how often should passwords be changed?</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ts val="1680"/>
              </a:lnSpc>
              <a:spcBef>
                <a:spcPts val="0"/>
              </a:spcBef>
              <a:spcAft>
                <a:spcPts val="0"/>
              </a:spcAft>
            </a:pPr>
            <a:r>
              <a:rPr lang="en-IN" sz="1800" b="1" kern="0" dirty="0">
                <a:solidFill>
                  <a:srgbClr val="323232"/>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Corporate password policies often place an expiration date on their users' passcodes, forcing users to replace old passwords with new ones. </a:t>
            </a: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Password time periods commonly span 90 to 180 days.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endPar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 not use old passwords again.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60846A4-47C3-4A22-94B8-67BC6E2CC982}" type="slidenum">
              <a:rPr lang="en-GB" smtClean="0"/>
              <a:t>5</a:t>
            </a:fld>
            <a:endParaRPr lang="en-GB"/>
          </a:p>
        </p:txBody>
      </p:sp>
    </p:spTree>
    <p:extLst>
      <p:ext uri="{BB962C8B-B14F-4D97-AF65-F5344CB8AC3E}">
        <p14:creationId xmlns:p14="http://schemas.microsoft.com/office/powerpoint/2010/main" val="717792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There are alternative methods to passwords.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600"/>
              </a:spcBef>
              <a:spcAft>
                <a:spcPts val="1800"/>
              </a:spcAft>
            </a:pPr>
            <a:endParaRPr lang="en-IN" sz="1800" dirty="0">
              <a:solidFill>
                <a:srgbClr val="000000"/>
              </a:solidFill>
              <a:effectLst/>
              <a:latin typeface="Arial" panose="020B0604020202020204" pitchFamily="34" charset="0"/>
              <a:ea typeface="Calibri" panose="020F0502020204030204" pitchFamily="34" charset="0"/>
            </a:endParaRPr>
          </a:p>
          <a:p>
            <a:pPr marL="0" marR="0" algn="just">
              <a:lnSpc>
                <a:spcPct val="115000"/>
              </a:lnSpc>
              <a:spcBef>
                <a:spcPts val="600"/>
              </a:spcBef>
              <a:spcAft>
                <a:spcPts val="1800"/>
              </a:spcAft>
            </a:pPr>
            <a:r>
              <a:rPr lang="en-IN" sz="1800" dirty="0">
                <a:solidFill>
                  <a:srgbClr val="000000"/>
                </a:solidFill>
                <a:effectLst/>
                <a:latin typeface="Arial" panose="020B0604020202020204" pitchFamily="34" charset="0"/>
                <a:ea typeface="Calibri" panose="020F0502020204030204" pitchFamily="34" charset="0"/>
              </a:rPr>
              <a:t>Password less authentication has emerged to help eliminate the complexities and vulnerabilities of traditional passwords. </a:t>
            </a:r>
          </a:p>
          <a:p>
            <a:pPr marL="0" marR="0" algn="just">
              <a:lnSpc>
                <a:spcPct val="115000"/>
              </a:lnSpc>
              <a:spcBef>
                <a:spcPts val="600"/>
              </a:spcBef>
              <a:spcAft>
                <a:spcPts val="1800"/>
              </a:spcAft>
            </a:pPr>
            <a:endParaRPr lang="en-IN" sz="1800" dirty="0">
              <a:solidFill>
                <a:srgbClr val="000000"/>
              </a:solidFill>
              <a:effectLst/>
              <a:latin typeface="Arial" panose="020B0604020202020204" pitchFamily="34" charset="0"/>
              <a:ea typeface="Calibri" panose="020F0502020204030204" pitchFamily="34" charset="0"/>
            </a:endParaRPr>
          </a:p>
          <a:p>
            <a:pPr marL="0" marR="0" algn="just">
              <a:lnSpc>
                <a:spcPct val="115000"/>
              </a:lnSpc>
              <a:spcBef>
                <a:spcPts val="600"/>
              </a:spcBef>
              <a:spcAft>
                <a:spcPts val="1800"/>
              </a:spcAft>
            </a:pPr>
            <a:r>
              <a:rPr lang="en-IN" sz="1800" dirty="0">
                <a:solidFill>
                  <a:srgbClr val="000000"/>
                </a:solidFill>
                <a:effectLst/>
                <a:latin typeface="Arial" panose="020B0604020202020204" pitchFamily="34" charset="0"/>
                <a:ea typeface="Calibri" panose="020F0502020204030204" pitchFamily="34" charset="0"/>
              </a:rPr>
              <a:t>This method is especially beneficial for users on mobile devices or social platforms. Instead of creating a unique password, users receive a one-time authentication code via a text message, email or other messaging alert or service. </a:t>
            </a:r>
          </a:p>
          <a:p>
            <a:pPr marL="0" marR="0" algn="just">
              <a:lnSpc>
                <a:spcPct val="115000"/>
              </a:lnSpc>
              <a:spcBef>
                <a:spcPts val="600"/>
              </a:spcBef>
              <a:spcAft>
                <a:spcPts val="1800"/>
              </a:spcAft>
            </a:pPr>
            <a:endParaRPr lang="en-IN" sz="1800" dirty="0">
              <a:solidFill>
                <a:srgbClr val="000000"/>
              </a:solidFill>
              <a:effectLst/>
              <a:latin typeface="Arial" panose="020B0604020202020204" pitchFamily="34" charset="0"/>
              <a:ea typeface="Calibri" panose="020F0502020204030204" pitchFamily="34" charset="0"/>
            </a:endParaRPr>
          </a:p>
          <a:p>
            <a:pPr marL="0" marR="0" algn="just">
              <a:lnSpc>
                <a:spcPct val="115000"/>
              </a:lnSpc>
              <a:spcBef>
                <a:spcPts val="600"/>
              </a:spcBef>
              <a:spcAft>
                <a:spcPts val="1800"/>
              </a:spcAft>
            </a:pPr>
            <a:r>
              <a:rPr lang="en-IN" sz="1800" dirty="0">
                <a:solidFill>
                  <a:srgbClr val="000000"/>
                </a:solidFill>
                <a:effectLst/>
                <a:latin typeface="Arial" panose="020B0604020202020204" pitchFamily="34" charset="0"/>
                <a:ea typeface="Calibri" panose="020F0502020204030204" pitchFamily="34" charset="0"/>
              </a:rPr>
              <a:t>The code allows users to log in automatically. </a:t>
            </a:r>
            <a:endParaRPr lang="en-IN" sz="1800"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800"/>
              </a:spcAft>
            </a:pPr>
            <a:endPar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There are Other authentication methods which can also be combined with or in place of passwords. </a:t>
            </a:r>
          </a:p>
          <a:p>
            <a:pPr marL="0" marR="0" algn="just">
              <a:lnSpc>
                <a:spcPct val="115000"/>
              </a:lnSpc>
              <a:spcBef>
                <a:spcPts val="0"/>
              </a:spcBef>
              <a:spcAft>
                <a:spcPts val="800"/>
              </a:spcAft>
            </a:pPr>
            <a:endPar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They are: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800"/>
              </a:spcAft>
              <a:buFont typeface="Symbol" panose="05050102010706020507" pitchFamily="18" charset="2"/>
              <a:buNone/>
            </a:pPr>
            <a:endPar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800"/>
              </a:spcAft>
              <a:buFont typeface="Symbol" panose="05050102010706020507" pitchFamily="18" charset="2"/>
              <a:buNone/>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Two-factor authentication – Two factor authentication requires users to provide two authentication factors that include a combination of something the user knows like a password or PIN.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endPar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Next is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750"/>
              </a:spcBef>
              <a:spcAft>
                <a:spcPts val="750"/>
              </a:spcAft>
              <a:buFont typeface="Symbol" panose="05050102010706020507" pitchFamily="18" charset="2"/>
              <a:buNone/>
            </a:pPr>
            <a:endParaRPr lang="en-IN"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just">
              <a:lnSpc>
                <a:spcPct val="115000"/>
              </a:lnSpc>
              <a:spcBef>
                <a:spcPts val="750"/>
              </a:spcBef>
              <a:spcAft>
                <a:spcPts val="750"/>
              </a:spcAft>
              <a:buFont typeface="Symbol" panose="05050102010706020507" pitchFamily="18" charset="2"/>
              <a:buNone/>
            </a:pPr>
            <a:r>
              <a:rPr lang="en-IN"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Multifactor authentication – It </a:t>
            </a:r>
            <a:r>
              <a:rPr lang="en-IN" sz="1800" kern="100" dirty="0">
                <a:solidFill>
                  <a:srgbClr val="202124"/>
                </a:solidFill>
                <a:effectLst/>
                <a:latin typeface="Arial" panose="020B0604020202020204" pitchFamily="34" charset="0"/>
                <a:ea typeface="Calibri" panose="020F0502020204030204" pitchFamily="34" charset="0"/>
                <a:cs typeface="Times New Roman" panose="02020603050405020304" pitchFamily="18" charset="0"/>
              </a:rPr>
              <a:t>is </a:t>
            </a:r>
            <a:r>
              <a:rPr lang="en-IN" sz="1800" kern="100" dirty="0">
                <a:solidFill>
                  <a:srgbClr val="040C28"/>
                </a:solidFill>
                <a:effectLst/>
                <a:latin typeface="Arial" panose="020B0604020202020204" pitchFamily="34" charset="0"/>
                <a:ea typeface="Calibri" panose="020F0502020204030204" pitchFamily="34" charset="0"/>
                <a:cs typeface="Times New Roman" panose="02020603050405020304" pitchFamily="18" charset="0"/>
              </a:rPr>
              <a:t>a multi-step account login process that requires users to enter more information than just a password.</a:t>
            </a:r>
            <a:endParaRPr lang="en-IN"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750"/>
              </a:spcBef>
              <a:spcAft>
                <a:spcPts val="750"/>
              </a:spcAft>
              <a:buFont typeface="Symbol" panose="05050102010706020507" pitchFamily="18" charset="2"/>
              <a:buNone/>
            </a:pPr>
            <a:endParaRPr lang="en-IN"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15000"/>
              </a:lnSpc>
              <a:spcBef>
                <a:spcPts val="750"/>
              </a:spcBef>
              <a:spcAft>
                <a:spcPts val="750"/>
              </a:spcAft>
              <a:buFont typeface="Symbol" panose="05050102010706020507" pitchFamily="18" charset="2"/>
              <a:buNone/>
            </a:pPr>
            <a:r>
              <a:rPr lang="en-IN" sz="1800" kern="100" dirty="0">
                <a:solidFill>
                  <a:srgbClr val="202124"/>
                </a:solidFill>
                <a:effectLst/>
                <a:latin typeface="Arial" panose="020B0604020202020204" pitchFamily="34" charset="0"/>
                <a:ea typeface="Calibri" panose="020F0502020204030204" pitchFamily="34" charset="0"/>
                <a:cs typeface="Times New Roman" panose="02020603050405020304" pitchFamily="18" charset="0"/>
              </a:rPr>
              <a:t>For example, along with the password, users might be asked to enter a code sent to their email, answer a secret question, or scan a fingerprint.</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750"/>
              </a:spcBef>
              <a:spcAft>
                <a:spcPts val="750"/>
              </a:spcAft>
            </a:pPr>
            <a:endParaRPr lang="en-IN" sz="1800" kern="100" dirty="0">
              <a:solidFill>
                <a:srgbClr val="202124"/>
              </a:solidFill>
              <a:effectLst/>
              <a:latin typeface="Arial" panose="020B0604020202020204" pitchFamily="34" charset="0"/>
              <a:ea typeface="Calibri" panose="020F0502020204030204" pitchFamily="34" charset="0"/>
              <a:cs typeface="Times New Roman" panose="02020603050405020304" pitchFamily="18" charset="0"/>
            </a:endParaRPr>
          </a:p>
          <a:p>
            <a:pPr marL="0" marR="0" algn="just">
              <a:lnSpc>
                <a:spcPct val="115000"/>
              </a:lnSpc>
              <a:spcBef>
                <a:spcPts val="750"/>
              </a:spcBef>
              <a:spcAft>
                <a:spcPts val="750"/>
              </a:spcAft>
            </a:pPr>
            <a:r>
              <a:rPr lang="en-IN" sz="1800" kern="100" dirty="0">
                <a:solidFill>
                  <a:srgbClr val="202124"/>
                </a:solidFill>
                <a:effectLst/>
                <a:latin typeface="Arial" panose="020B0604020202020204" pitchFamily="34" charset="0"/>
                <a:ea typeface="Calibri" panose="020F0502020204030204" pitchFamily="34" charset="0"/>
                <a:cs typeface="Times New Roman" panose="02020603050405020304" pitchFamily="18" charset="0"/>
              </a:rPr>
              <a:t>Next is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50000"/>
              </a:lnSpc>
              <a:spcBef>
                <a:spcPts val="750"/>
              </a:spcBef>
              <a:spcAft>
                <a:spcPts val="750"/>
              </a:spcAft>
              <a:buSzPts val="1000"/>
              <a:buFont typeface="Symbol" panose="05050102010706020507" pitchFamily="18" charset="2"/>
              <a:buNone/>
              <a:tabLst>
                <a:tab pos="457200" algn="l"/>
              </a:tabLst>
            </a:pPr>
            <a:endPar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just">
              <a:lnSpc>
                <a:spcPct val="150000"/>
              </a:lnSpc>
              <a:spcBef>
                <a:spcPts val="750"/>
              </a:spcBef>
              <a:spcAft>
                <a:spcPts val="750"/>
              </a:spcAft>
              <a:buSzPts val="1000"/>
              <a:buFont typeface="Symbol" panose="05050102010706020507" pitchFamily="18" charset="2"/>
              <a:buNone/>
              <a:tabLst>
                <a:tab pos="457200" algn="l"/>
              </a:tabLs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Biometrics</a:t>
            </a:r>
            <a:r>
              <a:rPr lang="en-IN" sz="1800" kern="100" dirty="0">
                <a:solidFill>
                  <a:srgbClr val="666666"/>
                </a:solidFill>
                <a:effectLst/>
                <a:latin typeface="Arial" panose="020B0604020202020204" pitchFamily="34" charset="0"/>
                <a:ea typeface="Calibri" panose="020F0502020204030204" pitchFamily="34" charset="0"/>
                <a:cs typeface="Times New Roman" panose="02020603050405020304" pitchFamily="18" charset="0"/>
              </a:rPr>
              <a:t> – </a:t>
            </a:r>
            <a:r>
              <a:rPr lang="en-IN"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 Biometric methods authenticates users based on physiological characteristics such as fingerprints or retinal scans or behavioural characteristics such as typing patterns and voice recognition.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750"/>
              </a:spcBef>
              <a:spcAft>
                <a:spcPts val="750"/>
              </a:spcAft>
            </a:pPr>
            <a:endParaRPr lang="en-IN"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15000"/>
              </a:lnSpc>
              <a:spcBef>
                <a:spcPts val="750"/>
              </a:spcBef>
              <a:spcAft>
                <a:spcPts val="750"/>
              </a:spcAft>
            </a:pPr>
            <a:r>
              <a:rPr lang="en-IN"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And the last one is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50000"/>
              </a:lnSpc>
              <a:spcBef>
                <a:spcPts val="0"/>
              </a:spcBef>
              <a:spcAft>
                <a:spcPts val="800"/>
              </a:spcAft>
              <a:buFont typeface="Wingdings" panose="05000000000000000000" pitchFamily="2" charset="2"/>
              <a:buNone/>
            </a:pPr>
            <a:endParaRPr lang="en-IN" sz="1800" kern="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just">
              <a:lnSpc>
                <a:spcPct val="150000"/>
              </a:lnSpc>
              <a:spcBef>
                <a:spcPts val="0"/>
              </a:spcBef>
              <a:spcAft>
                <a:spcPts val="800"/>
              </a:spcAft>
              <a:buFont typeface="Wingdings" panose="05000000000000000000" pitchFamily="2" charset="2"/>
              <a:buNone/>
            </a:pPr>
            <a:r>
              <a:rPr lang="en-IN" sz="1800" kern="0" dirty="0">
                <a:effectLst/>
                <a:latin typeface="Arial" panose="020B0604020202020204" pitchFamily="34" charset="0"/>
                <a:ea typeface="Times New Roman" panose="02020603050405020304" pitchFamily="18" charset="0"/>
                <a:cs typeface="Times New Roman" panose="02020603050405020304" pitchFamily="18" charset="0"/>
              </a:rPr>
              <a:t>One-time passwords - An OTP is an automatically generated password that only authenticates a user for a single transaction or session. </a:t>
            </a:r>
          </a:p>
          <a:p>
            <a:pPr marL="0" marR="0" lvl="0" indent="0" algn="just">
              <a:lnSpc>
                <a:spcPct val="150000"/>
              </a:lnSpc>
              <a:spcBef>
                <a:spcPts val="0"/>
              </a:spcBef>
              <a:spcAft>
                <a:spcPts val="800"/>
              </a:spcAft>
              <a:buFont typeface="Wingdings" panose="05000000000000000000" pitchFamily="2" charset="2"/>
              <a:buNone/>
            </a:pPr>
            <a:r>
              <a:rPr lang="en-IN" sz="1800" kern="0" dirty="0">
                <a:effectLst/>
                <a:latin typeface="Arial" panose="020B0604020202020204" pitchFamily="34" charset="0"/>
                <a:ea typeface="Times New Roman" panose="02020603050405020304" pitchFamily="18" charset="0"/>
                <a:cs typeface="Times New Roman" panose="02020603050405020304" pitchFamily="18" charset="0"/>
              </a:rPr>
              <a:t>These passwords change for every use and are typically stored on security token.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endPar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Next we will move on to our next topic and that is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60846A4-47C3-4A22-94B8-67BC6E2CC982}" type="slidenum">
              <a:rPr lang="en-GB" smtClean="0"/>
              <a:t>6</a:t>
            </a:fld>
            <a:endParaRPr lang="en-GB"/>
          </a:p>
        </p:txBody>
      </p:sp>
    </p:spTree>
    <p:extLst>
      <p:ext uri="{BB962C8B-B14F-4D97-AF65-F5344CB8AC3E}">
        <p14:creationId xmlns:p14="http://schemas.microsoft.com/office/powerpoint/2010/main" val="12569476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a:t>
            </a:r>
            <a:r>
              <a:rPr lang="en-US" dirty="0"/>
              <a:t>Importance of locking the system</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solidFill>
                  <a:srgbClr val="202124"/>
                </a:solidFill>
                <a:effectLst/>
                <a:latin typeface="Arial" panose="020B0604020202020204" pitchFamily="34" charset="0"/>
                <a:ea typeface="Calibri" panose="020F0502020204030204" pitchFamily="34" charset="0"/>
                <a:cs typeface="Times New Roman" panose="02020603050405020304" pitchFamily="18" charset="0"/>
              </a:rPr>
              <a:t>If you walk away from your computer and do not lock it or log off, </a:t>
            </a:r>
            <a:r>
              <a:rPr lang="en-IN" sz="1200" kern="100" dirty="0">
                <a:solidFill>
                  <a:srgbClr val="040C28"/>
                </a:solidFill>
                <a:effectLst/>
                <a:latin typeface="Arial" panose="020B0604020202020204" pitchFamily="34" charset="0"/>
                <a:ea typeface="Calibri" panose="020F0502020204030204" pitchFamily="34" charset="0"/>
                <a:cs typeface="Times New Roman" panose="02020603050405020304" pitchFamily="18" charset="0"/>
              </a:rPr>
              <a:t>it poses a security risk to you and for the organisation</a:t>
            </a:r>
            <a:r>
              <a:rPr lang="en-IN" sz="1200" kern="100" dirty="0">
                <a:solidFill>
                  <a:srgbClr val="202124"/>
                </a:solidFill>
                <a:effectLst/>
                <a:latin typeface="Arial" panose="020B060402020202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solidFill>
                  <a:srgbClr val="202124"/>
                </a:solidFill>
                <a:effectLst/>
                <a:latin typeface="Arial" panose="020B0604020202020204" pitchFamily="34" charset="0"/>
                <a:ea typeface="Calibri" panose="020F0502020204030204" pitchFamily="34" charset="0"/>
                <a:cs typeface="Times New Roman" panose="02020603050405020304" pitchFamily="18" charset="0"/>
              </a:rPr>
              <a:t>Someone can use your computer in an unauthorized way even if you are away for few minutes, like: Sending an email from your account or Tampering the files and can deleting confidential files.</a:t>
            </a:r>
            <a:endParaRPr lang="en-IN"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60846A4-47C3-4A22-94B8-67BC6E2CC982}" type="slidenum">
              <a:rPr lang="en-GB" smtClean="0"/>
              <a:t>7</a:t>
            </a:fld>
            <a:endParaRPr lang="en-GB"/>
          </a:p>
        </p:txBody>
      </p:sp>
    </p:spTree>
    <p:extLst>
      <p:ext uri="{BB962C8B-B14F-4D97-AF65-F5344CB8AC3E}">
        <p14:creationId xmlns:p14="http://schemas.microsoft.com/office/powerpoint/2010/main" val="2944940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One of the best practices for ensuring the security of your system is to lock it when you are not using it.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By locking the system prevents unauthorized access to your files, applications, and settings.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Locking the system also protects your privacy and prevents others from viewing your personal or confidential information.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By locking the system, you can reduce the risk of data breaches, identity theft, and malware infections.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When it comes to cybersecurity, it’s every employee’s responsibility. You may not see the direct role you play in the protection of your organization and its data, but consider this fact: as an employee, you have access to your organization’s data and network.</a:t>
            </a:r>
          </a:p>
        </p:txBody>
      </p:sp>
      <p:sp>
        <p:nvSpPr>
          <p:cNvPr id="4" name="Slide Number Placeholder 3"/>
          <p:cNvSpPr>
            <a:spLocks noGrp="1"/>
          </p:cNvSpPr>
          <p:nvPr>
            <p:ph type="sldNum" sz="quarter" idx="5"/>
          </p:nvPr>
        </p:nvSpPr>
        <p:spPr/>
        <p:txBody>
          <a:bodyPr/>
          <a:lstStyle/>
          <a:p>
            <a:fld id="{F60846A4-47C3-4A22-94B8-67BC6E2CC982}" type="slidenum">
              <a:rPr lang="en-GB" smtClean="0"/>
              <a:t>8</a:t>
            </a:fld>
            <a:endParaRPr lang="en-GB"/>
          </a:p>
        </p:txBody>
      </p:sp>
    </p:spTree>
    <p:extLst>
      <p:ext uri="{BB962C8B-B14F-4D97-AF65-F5344CB8AC3E}">
        <p14:creationId xmlns:p14="http://schemas.microsoft.com/office/powerpoint/2010/main" val="32687554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Bef>
                <a:spcPts val="0"/>
              </a:spcBef>
              <a:spcAft>
                <a:spcPts val="80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Let us see some shortcuts for locking the system.</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50000"/>
              </a:lnSpc>
              <a:spcBef>
                <a:spcPts val="0"/>
              </a:spcBef>
              <a:spcAft>
                <a:spcPts val="0"/>
              </a:spcAft>
              <a:buFont typeface="Wingdings" panose="05000000000000000000" pitchFamily="2" charset="2"/>
              <a:buNone/>
            </a:pPr>
            <a:endPar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just">
              <a:lnSpc>
                <a:spcPct val="150000"/>
              </a:lnSpc>
              <a:spcBef>
                <a:spcPts val="0"/>
              </a:spcBef>
              <a:spcAft>
                <a:spcPts val="0"/>
              </a:spcAft>
              <a:buFont typeface="Wingdings" panose="05000000000000000000" pitchFamily="2" charset="2"/>
              <a:buNone/>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You can use Windows key plus L button to lock the PC as shown in the picture below.</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50000"/>
              </a:lnSpc>
              <a:spcBef>
                <a:spcPts val="0"/>
              </a:spcBef>
              <a:spcAft>
                <a:spcPts val="800"/>
              </a:spcAft>
              <a:buFont typeface="Wingdings" panose="05000000000000000000" pitchFamily="2" charset="2"/>
              <a:buNone/>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Second one, you can lock the system automatically after a certain period of time by setting screen saver timings.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solidFill>
                <a:srgbClr val="000000"/>
              </a:solidFill>
              <a:effectLst/>
              <a:latin typeface="Arial" panose="020B0604020202020204" pitchFamily="34" charset="0"/>
              <a:ea typeface="Calibri" panose="020F0502020204030204" pitchFamily="34" charset="0"/>
            </a:endParaRPr>
          </a:p>
          <a:p>
            <a:r>
              <a:rPr lang="en-US" sz="1800" dirty="0">
                <a:solidFill>
                  <a:srgbClr val="000000"/>
                </a:solidFill>
                <a:effectLst/>
                <a:latin typeface="Arial" panose="020B0604020202020204" pitchFamily="34" charset="0"/>
                <a:ea typeface="Calibri" panose="020F0502020204030204" pitchFamily="34" charset="0"/>
              </a:rPr>
              <a:t>Let us now look into the steps for setting the screen saver.</a:t>
            </a:r>
            <a:endParaRPr lang="en-IN" dirty="0"/>
          </a:p>
        </p:txBody>
      </p:sp>
      <p:sp>
        <p:nvSpPr>
          <p:cNvPr id="4" name="Slide Number Placeholder 3"/>
          <p:cNvSpPr>
            <a:spLocks noGrp="1"/>
          </p:cNvSpPr>
          <p:nvPr>
            <p:ph type="sldNum" sz="quarter" idx="5"/>
          </p:nvPr>
        </p:nvSpPr>
        <p:spPr/>
        <p:txBody>
          <a:bodyPr/>
          <a:lstStyle/>
          <a:p>
            <a:fld id="{F60846A4-47C3-4A22-94B8-67BC6E2CC982}" type="slidenum">
              <a:rPr lang="en-GB" smtClean="0"/>
              <a:t>9</a:t>
            </a:fld>
            <a:endParaRPr lang="en-GB"/>
          </a:p>
        </p:txBody>
      </p:sp>
    </p:spTree>
    <p:extLst>
      <p:ext uri="{BB962C8B-B14F-4D97-AF65-F5344CB8AC3E}">
        <p14:creationId xmlns:p14="http://schemas.microsoft.com/office/powerpoint/2010/main" val="34449855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fontAlgn="base">
              <a:lnSpc>
                <a:spcPct val="150000"/>
              </a:lnSpc>
              <a:spcBef>
                <a:spcPts val="0"/>
              </a:spcBef>
              <a:spcAft>
                <a:spcPts val="0"/>
              </a:spcAft>
              <a:buFont typeface="Wingdings" panose="05000000000000000000" pitchFamily="2" charset="2"/>
              <a:buNone/>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Right-click on the desktop empty area and click on “personalize.” A control panel will be open up as shown in the picture.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fontAlgn="base">
              <a:lnSpc>
                <a:spcPct val="150000"/>
              </a:lnSpc>
              <a:spcBef>
                <a:spcPts val="0"/>
              </a:spcBef>
              <a:spcAft>
                <a:spcPts val="0"/>
              </a:spcAft>
              <a:buFont typeface="Wingdings" panose="05000000000000000000" pitchFamily="2" charset="2"/>
              <a:buNone/>
            </a:pPr>
            <a:endPar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just" fontAlgn="base">
              <a:lnSpc>
                <a:spcPct val="150000"/>
              </a:lnSpc>
              <a:spcBef>
                <a:spcPts val="0"/>
              </a:spcBef>
              <a:spcAft>
                <a:spcPts val="0"/>
              </a:spcAft>
              <a:buFont typeface="Wingdings" panose="05000000000000000000" pitchFamily="2" charset="2"/>
              <a:buNone/>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Click on Lock Screen from the left side pane.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fontAlgn="base">
              <a:lnSpc>
                <a:spcPct val="150000"/>
              </a:lnSpc>
              <a:spcBef>
                <a:spcPts val="0"/>
              </a:spcBef>
              <a:spcAft>
                <a:spcPts val="0"/>
              </a:spcAft>
              <a:buFont typeface="Wingdings" panose="05000000000000000000" pitchFamily="2" charset="2"/>
              <a:buNone/>
            </a:pPr>
            <a:endPar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just" fontAlgn="base">
              <a:lnSpc>
                <a:spcPct val="150000"/>
              </a:lnSpc>
              <a:spcBef>
                <a:spcPts val="0"/>
              </a:spcBef>
              <a:spcAft>
                <a:spcPts val="0"/>
              </a:spcAft>
              <a:buFont typeface="Wingdings" panose="05000000000000000000" pitchFamily="2" charset="2"/>
              <a:buNone/>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Click on the “Screen saver settings” from the right-side pane.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fontAlgn="base">
              <a:lnSpc>
                <a:spcPct val="107000"/>
              </a:lnSpc>
              <a:spcBef>
                <a:spcPts val="0"/>
              </a:spcBef>
              <a:spcAft>
                <a:spcPts val="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solidFill>
                  <a:srgbClr val="000000"/>
                </a:solidFill>
                <a:effectLst/>
                <a:latin typeface="Arial" panose="020B0604020202020204" pitchFamily="34" charset="0"/>
                <a:ea typeface="Calibri" panose="020F0502020204030204" pitchFamily="34" charset="0"/>
              </a:rPr>
              <a:t>Once you have clicked on Screen saver setting option. Screen saver tab will open as shown.</a:t>
            </a:r>
            <a:endParaRPr lang="en-IN" dirty="0"/>
          </a:p>
        </p:txBody>
      </p:sp>
      <p:sp>
        <p:nvSpPr>
          <p:cNvPr id="4" name="Slide Number Placeholder 3"/>
          <p:cNvSpPr>
            <a:spLocks noGrp="1"/>
          </p:cNvSpPr>
          <p:nvPr>
            <p:ph type="sldNum" sz="quarter" idx="5"/>
          </p:nvPr>
        </p:nvSpPr>
        <p:spPr/>
        <p:txBody>
          <a:bodyPr/>
          <a:lstStyle/>
          <a:p>
            <a:fld id="{F60846A4-47C3-4A22-94B8-67BC6E2CC982}" type="slidenum">
              <a:rPr lang="en-GB" smtClean="0"/>
              <a:t>10</a:t>
            </a:fld>
            <a:endParaRPr lang="en-GB"/>
          </a:p>
        </p:txBody>
      </p:sp>
    </p:spTree>
    <p:extLst>
      <p:ext uri="{BB962C8B-B14F-4D97-AF65-F5344CB8AC3E}">
        <p14:creationId xmlns:p14="http://schemas.microsoft.com/office/powerpoint/2010/main" val="2627765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a:t>
            </a:r>
            <a:r>
              <a:rPr lang="en-US" dirty="0"/>
              <a:t>Under screen saver section, put a particular time in the “wait” field and tick the check box of “on resume, display logon screen”.</a:t>
            </a:r>
          </a:p>
          <a:p>
            <a:endParaRPr lang="en-US" dirty="0"/>
          </a:p>
          <a:p>
            <a:r>
              <a:rPr lang="en-US" dirty="0"/>
              <a:t>Click on Apply and OK.</a:t>
            </a:r>
          </a:p>
          <a:p>
            <a:endParaRPr lang="en-US" dirty="0"/>
          </a:p>
          <a:p>
            <a:r>
              <a:rPr lang="en-US" dirty="0"/>
              <a:t>By setting this option, if your system is idle for specific minutes what you have mentioned in the wait field the system gets automatically get locked. </a:t>
            </a:r>
          </a:p>
          <a:p>
            <a:r>
              <a:rPr lang="en-US" dirty="0"/>
              <a:t>You need to provide password when you attempt to login next time.</a:t>
            </a:r>
          </a:p>
          <a:p>
            <a:endParaRPr lang="en-US" dirty="0"/>
          </a:p>
          <a:p>
            <a:r>
              <a:rPr lang="en-US" dirty="0"/>
              <a:t>Will be moving onto text topic that is.</a:t>
            </a:r>
          </a:p>
        </p:txBody>
      </p:sp>
      <p:sp>
        <p:nvSpPr>
          <p:cNvPr id="4" name="Slide Number Placeholder 3"/>
          <p:cNvSpPr>
            <a:spLocks noGrp="1"/>
          </p:cNvSpPr>
          <p:nvPr>
            <p:ph type="sldNum" sz="quarter" idx="5"/>
          </p:nvPr>
        </p:nvSpPr>
        <p:spPr/>
        <p:txBody>
          <a:bodyPr/>
          <a:lstStyle/>
          <a:p>
            <a:fld id="{F60846A4-47C3-4A22-94B8-67BC6E2CC982}" type="slidenum">
              <a:rPr lang="en-GB" smtClean="0"/>
              <a:t>11</a:t>
            </a:fld>
            <a:endParaRPr lang="en-GB"/>
          </a:p>
        </p:txBody>
      </p:sp>
    </p:spTree>
    <p:extLst>
      <p:ext uri="{BB962C8B-B14F-4D97-AF65-F5344CB8AC3E}">
        <p14:creationId xmlns:p14="http://schemas.microsoft.com/office/powerpoint/2010/main" val="4045297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Do’s and don’ts on Company Assets.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60846A4-47C3-4A22-94B8-67BC6E2CC982}" type="slidenum">
              <a:rPr lang="en-GB" smtClean="0"/>
              <a:t>12</a:t>
            </a:fld>
            <a:endParaRPr lang="en-GB"/>
          </a:p>
        </p:txBody>
      </p:sp>
    </p:spTree>
    <p:extLst>
      <p:ext uri="{BB962C8B-B14F-4D97-AF65-F5344CB8AC3E}">
        <p14:creationId xmlns:p14="http://schemas.microsoft.com/office/powerpoint/2010/main" val="23610349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fontAlgn="base">
              <a:lnSpc>
                <a:spcPct val="107000"/>
              </a:lnSpc>
              <a:spcBef>
                <a:spcPts val="0"/>
              </a:spcBef>
              <a:spcAft>
                <a:spcPts val="0"/>
              </a:spcAft>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Some general rules of Do’s are as follows.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28600" marR="0" algn="just" fontAlgn="base">
              <a:lnSpc>
                <a:spcPct val="115000"/>
              </a:lnSpc>
              <a:spcBef>
                <a:spcPts val="0"/>
              </a:spcBef>
              <a:spcAft>
                <a:spcPts val="0"/>
              </a:spcAf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fontAlgn="base">
              <a:lnSpc>
                <a:spcPct val="115000"/>
              </a:lnSpc>
              <a:spcBef>
                <a:spcPts val="0"/>
              </a:spcBef>
              <a:spcAft>
                <a:spcPts val="0"/>
              </a:spcAft>
              <a:buFont typeface="Wingdings" panose="05000000000000000000" pitchFamily="2" charset="2"/>
              <a:buNone/>
              <a:tabLst>
                <a:tab pos="457200" algn="l"/>
              </a:tabLs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Always Safeguard your laptop by putting a password/lock on it so that nobody else can access it except you.</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fontAlgn="base">
              <a:lnSpc>
                <a:spcPct val="115000"/>
              </a:lnSpc>
              <a:spcBef>
                <a:spcPts val="0"/>
              </a:spcBef>
              <a:spcAft>
                <a:spcPts val="0"/>
              </a:spcAft>
              <a:buFont typeface="Wingdings" panose="05000000000000000000" pitchFamily="2" charset="2"/>
              <a:buNone/>
              <a:tabLst>
                <a:tab pos="457200" algn="l"/>
              </a:tabLs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Make sure you shut down/put your laptop to sleep when you’re done with work.</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fontAlgn="base">
              <a:lnSpc>
                <a:spcPct val="115000"/>
              </a:lnSpc>
              <a:spcBef>
                <a:spcPts val="0"/>
              </a:spcBef>
              <a:spcAft>
                <a:spcPts val="0"/>
              </a:spcAft>
              <a:buFont typeface="Wingdings" panose="05000000000000000000" pitchFamily="2" charset="2"/>
              <a:buNone/>
              <a:tabLst>
                <a:tab pos="457200" algn="l"/>
              </a:tabLs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Try to keep your laptop/desktop in good physical condition.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fontAlgn="base">
              <a:lnSpc>
                <a:spcPct val="115000"/>
              </a:lnSpc>
              <a:spcBef>
                <a:spcPts val="0"/>
              </a:spcBef>
              <a:spcAft>
                <a:spcPts val="0"/>
              </a:spcAft>
              <a:buFont typeface="Wingdings" panose="05000000000000000000" pitchFamily="2" charset="2"/>
              <a:buNone/>
              <a:tabLst>
                <a:tab pos="457200" algn="l"/>
              </a:tabLs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Always ensure to close the browser while exiting your remote desktop access session.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fontAlgn="base">
              <a:lnSpc>
                <a:spcPct val="115000"/>
              </a:lnSpc>
              <a:spcBef>
                <a:spcPts val="0"/>
              </a:spcBef>
              <a:spcAft>
                <a:spcPts val="0"/>
              </a:spcAft>
              <a:buFont typeface="Wingdings" panose="05000000000000000000" pitchFamily="2" charset="2"/>
              <a:buNone/>
              <a:tabLst>
                <a:tab pos="457200" algn="l"/>
              </a:tabLs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Try to work on a desk/table so that you don’t damage any of the parts.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fontAlgn="base">
              <a:lnSpc>
                <a:spcPct val="115000"/>
              </a:lnSpc>
              <a:spcBef>
                <a:spcPts val="0"/>
              </a:spcBef>
              <a:spcAft>
                <a:spcPts val="0"/>
              </a:spcAft>
              <a:buFont typeface="Wingdings" panose="05000000000000000000" pitchFamily="2" charset="2"/>
              <a:buNone/>
              <a:tabLst>
                <a:tab pos="457200" algn="l"/>
              </a:tabLs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Shutdown your laptops at the end of your day.</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fontAlgn="base">
              <a:lnSpc>
                <a:spcPct val="115000"/>
              </a:lnSpc>
              <a:spcBef>
                <a:spcPts val="0"/>
              </a:spcBef>
              <a:spcAft>
                <a:spcPts val="0"/>
              </a:spcAft>
              <a:buFont typeface="Wingdings" panose="05000000000000000000" pitchFamily="2" charset="2"/>
              <a:buNone/>
              <a:tabLst>
                <a:tab pos="457200" algn="l"/>
              </a:tabLst>
            </a:pP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Keep the laptop clean. Wipe the screen and keypad often.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solidFill>
                  <a:srgbClr val="000000"/>
                </a:solidFill>
                <a:effectLst/>
                <a:latin typeface="Arial" panose="020B0604020202020204" pitchFamily="34" charset="0"/>
                <a:ea typeface="Calibri" panose="020F0502020204030204" pitchFamily="34" charset="0"/>
              </a:rPr>
              <a:t>Keep running security updates frequently.</a:t>
            </a:r>
            <a:endParaRPr lang="en-IN" dirty="0"/>
          </a:p>
        </p:txBody>
      </p:sp>
      <p:sp>
        <p:nvSpPr>
          <p:cNvPr id="4" name="Slide Number Placeholder 3"/>
          <p:cNvSpPr>
            <a:spLocks noGrp="1"/>
          </p:cNvSpPr>
          <p:nvPr>
            <p:ph type="sldNum" sz="quarter" idx="5"/>
          </p:nvPr>
        </p:nvSpPr>
        <p:spPr/>
        <p:txBody>
          <a:bodyPr/>
          <a:lstStyle/>
          <a:p>
            <a:fld id="{F60846A4-47C3-4A22-94B8-67BC6E2CC982}" type="slidenum">
              <a:rPr lang="en-GB" smtClean="0"/>
              <a:t>13</a:t>
            </a:fld>
            <a:endParaRPr lang="en-GB"/>
          </a:p>
        </p:txBody>
      </p:sp>
    </p:spTree>
    <p:extLst>
      <p:ext uri="{BB962C8B-B14F-4D97-AF65-F5344CB8AC3E}">
        <p14:creationId xmlns:p14="http://schemas.microsoft.com/office/powerpoint/2010/main" val="6185010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a:t>
            </a:r>
            <a:r>
              <a:rPr lang="en-US" dirty="0"/>
              <a:t>Next is don’ts</a:t>
            </a:r>
          </a:p>
          <a:p>
            <a:endParaRPr lang="en-US" dirty="0"/>
          </a:p>
          <a:p>
            <a:r>
              <a:rPr lang="en-US" dirty="0"/>
              <a:t>Do not forward company or client-related emails even to your own personal email address.</a:t>
            </a:r>
          </a:p>
          <a:p>
            <a:r>
              <a:rPr lang="en-US" dirty="0"/>
              <a:t>Don’t log in with your private email account/Gmail/Facebook or any other social media accounts</a:t>
            </a:r>
          </a:p>
          <a:p>
            <a:r>
              <a:rPr lang="en-US" dirty="0"/>
              <a:t>Don’t utilize browsers/websites that aren’t trustworthy.</a:t>
            </a:r>
          </a:p>
          <a:p>
            <a:r>
              <a:rPr lang="en-US" dirty="0"/>
              <a:t>Avoid opening e-mails or e-mail attachments from an unknown sender.</a:t>
            </a:r>
          </a:p>
          <a:p>
            <a:r>
              <a:rPr lang="en-US" dirty="0"/>
              <a:t>Don’t try to eat or drink around your laptop so that you don’t accidentally spill anything on it.</a:t>
            </a:r>
          </a:p>
          <a:p>
            <a:r>
              <a:rPr lang="en-US" dirty="0"/>
              <a:t>Avoid over heating by keeping away your laptop from bed sofa or pillows.</a:t>
            </a:r>
          </a:p>
          <a:p>
            <a:r>
              <a:rPr lang="en-US" dirty="0"/>
              <a:t>Do not upload/download/print confidential information of your organization anywhere.</a:t>
            </a:r>
          </a:p>
          <a:p>
            <a:r>
              <a:rPr lang="en-US" dirty="0"/>
              <a:t>Do not open any social media site on company laptop.</a:t>
            </a:r>
          </a:p>
          <a:p>
            <a:r>
              <a:rPr lang="en-US" dirty="0"/>
              <a:t>Do not download any new software on your own.</a:t>
            </a:r>
          </a:p>
          <a:p>
            <a:r>
              <a:rPr lang="en-US" dirty="0"/>
              <a:t>Don’t connect to public Wi-Fi without connecting to VPN.</a:t>
            </a:r>
          </a:p>
          <a:p>
            <a:endParaRPr lang="en-US" dirty="0"/>
          </a:p>
          <a:p>
            <a:r>
              <a:rPr lang="en-US" dirty="0"/>
              <a:t>This completes the basic training of IT. If you have any queries kindly reach out to the IT team.</a:t>
            </a:r>
          </a:p>
          <a:p>
            <a:r>
              <a:rPr lang="en-US" dirty="0"/>
              <a:t>We are happy to help you.</a:t>
            </a:r>
          </a:p>
        </p:txBody>
      </p:sp>
      <p:sp>
        <p:nvSpPr>
          <p:cNvPr id="4" name="Slide Number Placeholder 3"/>
          <p:cNvSpPr>
            <a:spLocks noGrp="1"/>
          </p:cNvSpPr>
          <p:nvPr>
            <p:ph type="sldNum" sz="quarter" idx="5"/>
          </p:nvPr>
        </p:nvSpPr>
        <p:spPr/>
        <p:txBody>
          <a:bodyPr/>
          <a:lstStyle/>
          <a:p>
            <a:fld id="{F60846A4-47C3-4A22-94B8-67BC6E2CC982}" type="slidenum">
              <a:rPr lang="en-GB" smtClean="0"/>
              <a:t>14</a:t>
            </a:fld>
            <a:endParaRPr lang="en-GB"/>
          </a:p>
        </p:txBody>
      </p:sp>
    </p:spTree>
    <p:extLst>
      <p:ext uri="{BB962C8B-B14F-4D97-AF65-F5344CB8AC3E}">
        <p14:creationId xmlns:p14="http://schemas.microsoft.com/office/powerpoint/2010/main" val="19233260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a:t>
            </a:r>
            <a:r>
              <a:rPr lang="en-US" dirty="0"/>
              <a:t>You can also raise ticket by dropping an E-mail to helpdesk@halma.com.</a:t>
            </a:r>
            <a:endParaRPr lang="en-IN" dirty="0"/>
          </a:p>
        </p:txBody>
      </p:sp>
      <p:sp>
        <p:nvSpPr>
          <p:cNvPr id="4" name="Slide Number Placeholder 3"/>
          <p:cNvSpPr>
            <a:spLocks noGrp="1"/>
          </p:cNvSpPr>
          <p:nvPr>
            <p:ph type="sldNum" sz="quarter" idx="5"/>
          </p:nvPr>
        </p:nvSpPr>
        <p:spPr/>
        <p:txBody>
          <a:bodyPr/>
          <a:lstStyle/>
          <a:p>
            <a:fld id="{F60846A4-47C3-4A22-94B8-67BC6E2CC982}" type="slidenum">
              <a:rPr lang="en-GB" smtClean="0"/>
              <a:t>15</a:t>
            </a:fld>
            <a:endParaRPr lang="en-GB"/>
          </a:p>
        </p:txBody>
      </p:sp>
    </p:spTree>
    <p:extLst>
      <p:ext uri="{BB962C8B-B14F-4D97-AF65-F5344CB8AC3E}">
        <p14:creationId xmlns:p14="http://schemas.microsoft.com/office/powerpoint/2010/main" val="30541962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838" y="747713"/>
            <a:ext cx="6607175" cy="3717925"/>
          </a:xfrm>
        </p:spPr>
      </p:sp>
      <p:sp>
        <p:nvSpPr>
          <p:cNvPr id="3" name="Notes Placeholder 2"/>
          <p:cNvSpPr>
            <a:spLocks noGrp="1"/>
          </p:cNvSpPr>
          <p:nvPr>
            <p:ph type="body" idx="1"/>
          </p:nvPr>
        </p:nvSpPr>
        <p:spPr>
          <a:xfrm>
            <a:off x="679617" y="4714137"/>
            <a:ext cx="5671557" cy="4784962"/>
          </a:xfrm>
          <a:ln>
            <a:solidFill>
              <a:schemeClr val="tx2"/>
            </a:solidFill>
          </a:ln>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IN"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%%TTS_FEMALE% </a:t>
            </a:r>
            <a:r>
              <a:rPr lang="en-US"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Thank you</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32232" rtl="0" eaLnBrk="1" fontAlgn="base" latinLnBrk="0" hangingPunct="1">
              <a:lnSpc>
                <a:spcPct val="100000"/>
              </a:lnSpc>
              <a:spcBef>
                <a:spcPct val="0"/>
              </a:spcBef>
              <a:spcAft>
                <a:spcPct val="0"/>
              </a:spcAft>
              <a:buClrTx/>
              <a:buSzTx/>
              <a:buFontTx/>
              <a:buNone/>
              <a:tabLst/>
              <a:defRPr/>
            </a:pPr>
            <a:fld id="{841258E6-6C14-4252-9EB7-8DE69AEF8E8D}"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32232" rtl="0" eaLnBrk="1" fontAlgn="base" latinLnBrk="0" hangingPunct="1">
                <a:lnSpc>
                  <a:spcPct val="100000"/>
                </a:lnSpc>
                <a:spcBef>
                  <a:spcPct val="0"/>
                </a:spcBef>
                <a:spcAft>
                  <a:spcPct val="0"/>
                </a:spcAft>
                <a:buClrTx/>
                <a:buSzTx/>
                <a:buFontTx/>
                <a:buNone/>
                <a:tabLst/>
                <a:defRPr/>
              </a:pPr>
              <a:t>16</a:t>
            </a:fld>
            <a:endParaRPr kumimoji="0" lang="en-U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635695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1FD35-E6C0-4486-BF54-D315443A4BC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4E28052-A493-456C-83B1-3F1CFB24B7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5086D43-FE37-47AE-B746-FF0CB9119F18}"/>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5" name="Footer Placeholder 4">
            <a:extLst>
              <a:ext uri="{FF2B5EF4-FFF2-40B4-BE49-F238E27FC236}">
                <a16:creationId xmlns:a16="http://schemas.microsoft.com/office/drawing/2014/main" id="{4036CF44-474E-494F-A0ED-B4718582E0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8C727E-8382-47A8-A324-43D9FFC556BB}"/>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3878410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78300-02DF-4D9E-B87A-C6ACBD87A7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3E3692-BE80-4538-B704-43667C15EC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E88F3A-5F5F-46E2-915D-B98D5DEC85FD}"/>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5" name="Footer Placeholder 4">
            <a:extLst>
              <a:ext uri="{FF2B5EF4-FFF2-40B4-BE49-F238E27FC236}">
                <a16:creationId xmlns:a16="http://schemas.microsoft.com/office/drawing/2014/main" id="{7559A67E-29C8-4EE2-900D-7E921FDA53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DBE1A7-A64C-4FA1-B198-1B4B50335FD6}"/>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1315094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AC22E-D2D3-4FE4-8B8A-CA2555F5EB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22463A1-4AFF-41BB-BEE5-5F1C8A6F11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AFEBC9-A4C2-4355-95BE-7D85EE1402B3}"/>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5" name="Footer Placeholder 4">
            <a:extLst>
              <a:ext uri="{FF2B5EF4-FFF2-40B4-BE49-F238E27FC236}">
                <a16:creationId xmlns:a16="http://schemas.microsoft.com/office/drawing/2014/main" id="{C60CD3CF-1D68-4B01-8700-FDA43AE3DB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C527E7-76AD-462E-B723-640BA842F5FC}"/>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822870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42F5E-9318-46C4-84F7-D09600125C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422B4E-3CD6-4486-835C-FF962A6EB7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605639-3000-4969-B493-74BC84721E2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57EFD60-AC53-499E-82B1-634EE95E6AEA}"/>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6" name="Footer Placeholder 5">
            <a:extLst>
              <a:ext uri="{FF2B5EF4-FFF2-40B4-BE49-F238E27FC236}">
                <a16:creationId xmlns:a16="http://schemas.microsoft.com/office/drawing/2014/main" id="{90B468CA-184F-4FB3-9924-9D773D66F4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19CE0C-1AD2-48F6-B70D-9CE847951486}"/>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331320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1FF0B-F0FB-4FEF-BE02-9CFB9170B27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F030DE-0575-4BA9-AE55-A95B91F002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A24D814-4DD3-48F5-8790-11B61B645B3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CEEE825-3C75-4951-8BD8-9ED281BB3D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254703-19DE-4611-9EAC-4894E1104A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237980B-14D1-47C6-A1D9-43E2F20D4CE5}"/>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8" name="Footer Placeholder 7">
            <a:extLst>
              <a:ext uri="{FF2B5EF4-FFF2-40B4-BE49-F238E27FC236}">
                <a16:creationId xmlns:a16="http://schemas.microsoft.com/office/drawing/2014/main" id="{34341B69-C40A-4317-A602-E8C4C5D9836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C4A854-24C6-49CD-9805-22112ED782C6}"/>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694721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04CB9-3E2F-4A3D-ACB3-7E50D120184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B2BD2E4-26A7-4ED7-B737-86A2360DB734}"/>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4" name="Footer Placeholder 3">
            <a:extLst>
              <a:ext uri="{FF2B5EF4-FFF2-40B4-BE49-F238E27FC236}">
                <a16:creationId xmlns:a16="http://schemas.microsoft.com/office/drawing/2014/main" id="{1EC9CA34-CD6F-40E2-A60D-DC8D8F2CD22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F2EAC66-C2BB-4940-8C93-1F21808C63E5}"/>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4270426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05C079-1A6F-49C3-93B3-738CE252D8E1}"/>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3" name="Footer Placeholder 2">
            <a:extLst>
              <a:ext uri="{FF2B5EF4-FFF2-40B4-BE49-F238E27FC236}">
                <a16:creationId xmlns:a16="http://schemas.microsoft.com/office/drawing/2014/main" id="{A8969299-A3D3-43B6-9206-33EDBAD7478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BDDABAF-401E-4EE0-AA8D-7EB1A38CCD20}"/>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1208158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6FD86-8123-4204-A809-442BA93578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89AF16-6102-4F5E-B385-1F217F19EF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87828C0-2ED2-4D9D-9AB6-642AE26FD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2C6624-7D54-47D9-A83F-47DAE427C7AD}"/>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6" name="Footer Placeholder 5">
            <a:extLst>
              <a:ext uri="{FF2B5EF4-FFF2-40B4-BE49-F238E27FC236}">
                <a16:creationId xmlns:a16="http://schemas.microsoft.com/office/drawing/2014/main" id="{0E6DD291-6398-40C3-AC12-9EFD712098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237C69-94F4-4C63-AB61-5C77CE6FAC37}"/>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3728554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50210-18BD-4847-9BCE-6E02FD3A8E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C6C223E-F4F8-4BA2-86F4-596804002E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2213375-8876-4955-953D-628DA22B12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E9EAB5-2238-401C-89D5-A9A8EA4548EF}"/>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6" name="Footer Placeholder 5">
            <a:extLst>
              <a:ext uri="{FF2B5EF4-FFF2-40B4-BE49-F238E27FC236}">
                <a16:creationId xmlns:a16="http://schemas.microsoft.com/office/drawing/2014/main" id="{A73074A5-A7E6-45F9-AE21-41F0C103DA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64AD4C-21BA-4C42-97BC-C922B59EC0BF}"/>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3016745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A4284-8BAB-44C4-BC38-A1904C017ED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BFDFC3E-CD1B-4A0C-BAB8-6CA3178487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91BB17-B652-4CE2-8959-0D96F66F7C56}"/>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5" name="Footer Placeholder 4">
            <a:extLst>
              <a:ext uri="{FF2B5EF4-FFF2-40B4-BE49-F238E27FC236}">
                <a16:creationId xmlns:a16="http://schemas.microsoft.com/office/drawing/2014/main" id="{F1198BFE-5177-4284-9494-EFDA1A90EC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19896B-EAD4-4AE9-9293-7FCE508CB82E}"/>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596828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A683B7-A245-474D-A22E-800B7B83CD0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0CDBF6-F936-4A40-B4A3-185F8C9C97B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E3D710-C46E-48D2-887A-81D1B501EB38}"/>
              </a:ext>
            </a:extLst>
          </p:cNvPr>
          <p:cNvSpPr>
            <a:spLocks noGrp="1"/>
          </p:cNvSpPr>
          <p:nvPr>
            <p:ph type="dt" sz="half" idx="10"/>
          </p:nvPr>
        </p:nvSpPr>
        <p:spPr/>
        <p:txBody>
          <a:bodyPr/>
          <a:lstStyle/>
          <a:p>
            <a:fld id="{3F45233C-BC0B-48D0-8EAF-FF116E53F0E5}" type="datetimeFigureOut">
              <a:rPr lang="en-GB" smtClean="0"/>
              <a:t>07/01/2024</a:t>
            </a:fld>
            <a:endParaRPr lang="en-GB"/>
          </a:p>
        </p:txBody>
      </p:sp>
      <p:sp>
        <p:nvSpPr>
          <p:cNvPr id="5" name="Footer Placeholder 4">
            <a:extLst>
              <a:ext uri="{FF2B5EF4-FFF2-40B4-BE49-F238E27FC236}">
                <a16:creationId xmlns:a16="http://schemas.microsoft.com/office/drawing/2014/main" id="{357AA89F-0E9D-4C54-BC32-11CCE157BD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FB9D1D-4E07-42C0-8C4B-D4EFAF36C3C4}"/>
              </a:ext>
            </a:extLst>
          </p:cNvPr>
          <p:cNvSpPr>
            <a:spLocks noGrp="1"/>
          </p:cNvSpPr>
          <p:nvPr>
            <p:ph type="sldNum" sz="quarter" idx="12"/>
          </p:nvPr>
        </p:nvSpPr>
        <p:spPr/>
        <p:txBody>
          <a:bodyPr/>
          <a:lstStyle/>
          <a:p>
            <a:fld id="{2FE49E6A-3C8B-4110-BF22-F26FC5AAFD58}" type="slidenum">
              <a:rPr lang="en-GB" smtClean="0"/>
              <a:t>‹#›</a:t>
            </a:fld>
            <a:endParaRPr lang="en-GB"/>
          </a:p>
        </p:txBody>
      </p:sp>
    </p:spTree>
    <p:extLst>
      <p:ext uri="{BB962C8B-B14F-4D97-AF65-F5344CB8AC3E}">
        <p14:creationId xmlns:p14="http://schemas.microsoft.com/office/powerpoint/2010/main" val="17213430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v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BF8577-C77A-EE48-9181-F10FDA56F80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678" y="-31752"/>
            <a:ext cx="12240640" cy="6891463"/>
          </a:xfrm>
          <a:prstGeom prst="rect">
            <a:avLst/>
          </a:prstGeom>
        </p:spPr>
      </p:pic>
      <p:sp>
        <p:nvSpPr>
          <p:cNvPr id="143362" name="Rectangle 2"/>
          <p:cNvSpPr>
            <a:spLocks noGrp="1" noChangeArrowheads="1"/>
          </p:cNvSpPr>
          <p:nvPr>
            <p:ph type="ctrTitle"/>
          </p:nvPr>
        </p:nvSpPr>
        <p:spPr>
          <a:xfrm>
            <a:off x="1733392" y="2528888"/>
            <a:ext cx="8725217" cy="1800225"/>
          </a:xfrm>
          <a:prstGeom prst="rect">
            <a:avLst/>
          </a:prstGeom>
        </p:spPr>
        <p:txBody>
          <a:bodyPr/>
          <a:lstStyle>
            <a:lvl1pPr algn="ctr">
              <a:defRPr sz="5400">
                <a:solidFill>
                  <a:schemeClr val="bg1"/>
                </a:solidFill>
                <a:latin typeface="Muli bold" panose="00000800000000000000" pitchFamily="2" charset="0"/>
              </a:defRPr>
            </a:lvl1pPr>
          </a:lstStyle>
          <a:p>
            <a:r>
              <a:rPr lang="en-US"/>
              <a:t>Click to edit Master title style</a:t>
            </a:r>
          </a:p>
        </p:txBody>
      </p:sp>
      <p:pic>
        <p:nvPicPr>
          <p:cNvPr id="5" name="Picture 4">
            <a:extLst>
              <a:ext uri="{FF2B5EF4-FFF2-40B4-BE49-F238E27FC236}">
                <a16:creationId xmlns:a16="http://schemas.microsoft.com/office/drawing/2014/main" id="{ACD9B054-FC30-3A4F-A024-79C83CB2A25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889939" y="5516307"/>
            <a:ext cx="2412123" cy="1347469"/>
          </a:xfrm>
          <a:prstGeom prst="rect">
            <a:avLst/>
          </a:prstGeom>
        </p:spPr>
      </p:pic>
    </p:spTree>
    <p:extLst>
      <p:ext uri="{BB962C8B-B14F-4D97-AF65-F5344CB8AC3E}">
        <p14:creationId xmlns:p14="http://schemas.microsoft.com/office/powerpoint/2010/main" val="3088673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BF8577-C77A-EE48-9181-F10FDA56F80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678" y="-31752"/>
            <a:ext cx="12240640" cy="6891463"/>
          </a:xfrm>
          <a:prstGeom prst="rect">
            <a:avLst/>
          </a:prstGeom>
        </p:spPr>
      </p:pic>
      <p:sp>
        <p:nvSpPr>
          <p:cNvPr id="143362" name="Rectangle 2"/>
          <p:cNvSpPr>
            <a:spLocks noGrp="1" noChangeArrowheads="1"/>
          </p:cNvSpPr>
          <p:nvPr>
            <p:ph type="ctrTitle"/>
          </p:nvPr>
        </p:nvSpPr>
        <p:spPr>
          <a:xfrm>
            <a:off x="1733392" y="1489821"/>
            <a:ext cx="8725217" cy="1800225"/>
          </a:xfrm>
        </p:spPr>
        <p:txBody>
          <a:bodyPr/>
          <a:lstStyle>
            <a:lvl1pPr algn="ctr">
              <a:defRPr sz="5400">
                <a:solidFill>
                  <a:schemeClr val="bg1"/>
                </a:solidFill>
                <a:latin typeface="BrownStd" pitchFamily="2" charset="77"/>
              </a:defRPr>
            </a:lvl1pPr>
          </a:lstStyle>
          <a:p>
            <a:r>
              <a:rPr lang="en-US"/>
              <a:t>Click to edit Master title style</a:t>
            </a:r>
          </a:p>
        </p:txBody>
      </p:sp>
      <p:sp>
        <p:nvSpPr>
          <p:cNvPr id="143363" name="Rectangle 3"/>
          <p:cNvSpPr>
            <a:spLocks noGrp="1" noChangeArrowheads="1"/>
          </p:cNvSpPr>
          <p:nvPr>
            <p:ph type="subTitle" idx="1"/>
          </p:nvPr>
        </p:nvSpPr>
        <p:spPr>
          <a:xfrm>
            <a:off x="1733392" y="4163523"/>
            <a:ext cx="8725217" cy="1296191"/>
          </a:xfrm>
        </p:spPr>
        <p:txBody>
          <a:bodyPr/>
          <a:lstStyle>
            <a:lvl1pPr marL="0" indent="0" algn="ctr">
              <a:buFont typeface="Wingdings" pitchFamily="2" charset="2"/>
              <a:buNone/>
              <a:defRPr sz="2400" b="1">
                <a:solidFill>
                  <a:schemeClr val="bg1"/>
                </a:solidFill>
                <a:latin typeface="BrownStd" pitchFamily="2" charset="77"/>
              </a:defRPr>
            </a:lvl1pPr>
          </a:lstStyle>
          <a:p>
            <a:r>
              <a:rPr lang="en-US"/>
              <a:t>Click to edit Master subtitle style</a:t>
            </a:r>
          </a:p>
        </p:txBody>
      </p:sp>
      <p:pic>
        <p:nvPicPr>
          <p:cNvPr id="5" name="Picture 4">
            <a:extLst>
              <a:ext uri="{FF2B5EF4-FFF2-40B4-BE49-F238E27FC236}">
                <a16:creationId xmlns:a16="http://schemas.microsoft.com/office/drawing/2014/main" id="{ACD9B054-FC30-3A4F-A024-79C83CB2A25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889939" y="5516307"/>
            <a:ext cx="2412123" cy="1347469"/>
          </a:xfrm>
          <a:prstGeom prst="rect">
            <a:avLst/>
          </a:prstGeom>
        </p:spPr>
      </p:pic>
    </p:spTree>
    <p:extLst>
      <p:ext uri="{BB962C8B-B14F-4D97-AF65-F5344CB8AC3E}">
        <p14:creationId xmlns:p14="http://schemas.microsoft.com/office/powerpoint/2010/main" val="14577312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07369" y="440854"/>
            <a:ext cx="9001000" cy="647700"/>
          </a:xfrm>
        </p:spPr>
        <p:txBody>
          <a:bodyPr/>
          <a:lstStyle>
            <a:lvl1pPr>
              <a:defRPr sz="3200"/>
            </a:lvl1pPr>
          </a:lstStyle>
          <a:p>
            <a:r>
              <a:rPr lang="en-US"/>
              <a:t>Click to edit Master title style</a:t>
            </a:r>
          </a:p>
        </p:txBody>
      </p:sp>
      <p:sp>
        <p:nvSpPr>
          <p:cNvPr id="3" name="Content Placeholder 2"/>
          <p:cNvSpPr>
            <a:spLocks noGrp="1"/>
          </p:cNvSpPr>
          <p:nvPr>
            <p:ph idx="1"/>
          </p:nvPr>
        </p:nvSpPr>
        <p:spPr>
          <a:xfrm>
            <a:off x="407368" y="1472750"/>
            <a:ext cx="11414270" cy="4620546"/>
          </a:xfrm>
        </p:spPr>
        <p:txBody>
          <a:bodyPr/>
          <a:lstStyle>
            <a:lvl1pPr>
              <a:defRPr sz="2400"/>
            </a:lvl1pPr>
            <a:lvl2pPr>
              <a:defRPr sz="20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a:extLst>
              <a:ext uri="{FF2B5EF4-FFF2-40B4-BE49-F238E27FC236}">
                <a16:creationId xmlns:a16="http://schemas.microsoft.com/office/drawing/2014/main" id="{9AD8D70F-7743-4780-81B3-023E15AE7457}"/>
              </a:ext>
            </a:extLst>
          </p:cNvPr>
          <p:cNvSpPr>
            <a:spLocks noGrp="1"/>
          </p:cNvSpPr>
          <p:nvPr>
            <p:ph type="sldNum" sz="quarter" idx="11"/>
          </p:nvPr>
        </p:nvSpPr>
        <p:spPr/>
        <p:txBody>
          <a:bodyPr/>
          <a:lstStyle/>
          <a:p>
            <a:pPr>
              <a:defRPr/>
            </a:pPr>
            <a:fld id="{D6F28661-4515-46E4-9321-4F93DA83B568}" type="slidenum">
              <a:rPr lang="en-US" smtClean="0"/>
              <a:pPr>
                <a:defRPr/>
              </a:pPr>
              <a:t>‹#›</a:t>
            </a:fld>
            <a:endParaRPr lang="en-US"/>
          </a:p>
        </p:txBody>
      </p:sp>
    </p:spTree>
    <p:extLst>
      <p:ext uri="{BB962C8B-B14F-4D97-AF65-F5344CB8AC3E}">
        <p14:creationId xmlns:p14="http://schemas.microsoft.com/office/powerpoint/2010/main" val="34939509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BA878-D0D2-44CC-B9BC-60598C47B2C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640A1220-85B1-45DF-B990-DB17BBD9DF5A}"/>
              </a:ext>
            </a:extLst>
          </p:cNvPr>
          <p:cNvSpPr>
            <a:spLocks noGrp="1"/>
          </p:cNvSpPr>
          <p:nvPr>
            <p:ph type="sldNum" sz="quarter" idx="10"/>
          </p:nvPr>
        </p:nvSpPr>
        <p:spPr/>
        <p:txBody>
          <a:bodyPr/>
          <a:lstStyle/>
          <a:p>
            <a:pPr>
              <a:defRPr/>
            </a:pPr>
            <a:fld id="{D6F28661-4515-46E4-9321-4F93DA83B568}" type="slidenum">
              <a:rPr lang="en-US" smtClean="0"/>
              <a:pPr>
                <a:defRPr/>
              </a:pPr>
              <a:t>‹#›</a:t>
            </a:fld>
            <a:endParaRPr lang="en-US"/>
          </a:p>
        </p:txBody>
      </p:sp>
      <p:sp>
        <p:nvSpPr>
          <p:cNvPr id="5" name="Content Placeholder 4">
            <a:extLst>
              <a:ext uri="{FF2B5EF4-FFF2-40B4-BE49-F238E27FC236}">
                <a16:creationId xmlns:a16="http://schemas.microsoft.com/office/drawing/2014/main" id="{37724C07-6B76-4C4B-B158-AA0F6C198F72}"/>
              </a:ext>
            </a:extLst>
          </p:cNvPr>
          <p:cNvSpPr>
            <a:spLocks noGrp="1"/>
          </p:cNvSpPr>
          <p:nvPr>
            <p:ph sz="quarter" idx="11"/>
          </p:nvPr>
        </p:nvSpPr>
        <p:spPr>
          <a:xfrm>
            <a:off x="407988" y="1460933"/>
            <a:ext cx="4981430" cy="23906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Content Placeholder 6">
            <a:extLst>
              <a:ext uri="{FF2B5EF4-FFF2-40B4-BE49-F238E27FC236}">
                <a16:creationId xmlns:a16="http://schemas.microsoft.com/office/drawing/2014/main" id="{E68895EB-DA90-4B13-94A3-CD044F7334C8}"/>
              </a:ext>
            </a:extLst>
          </p:cNvPr>
          <p:cNvSpPr>
            <a:spLocks noGrp="1"/>
          </p:cNvSpPr>
          <p:nvPr>
            <p:ph sz="quarter" idx="12"/>
          </p:nvPr>
        </p:nvSpPr>
        <p:spPr>
          <a:xfrm>
            <a:off x="5991369" y="1460933"/>
            <a:ext cx="5119255" cy="23906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Content Placeholder 8">
            <a:extLst>
              <a:ext uri="{FF2B5EF4-FFF2-40B4-BE49-F238E27FC236}">
                <a16:creationId xmlns:a16="http://schemas.microsoft.com/office/drawing/2014/main" id="{1D79BBEF-D93A-444C-BC9C-A4F673480685}"/>
              </a:ext>
            </a:extLst>
          </p:cNvPr>
          <p:cNvSpPr>
            <a:spLocks noGrp="1"/>
          </p:cNvSpPr>
          <p:nvPr>
            <p:ph sz="quarter" idx="13"/>
          </p:nvPr>
        </p:nvSpPr>
        <p:spPr>
          <a:xfrm>
            <a:off x="407988" y="4107584"/>
            <a:ext cx="4981430" cy="23906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Content Placeholder 10">
            <a:extLst>
              <a:ext uri="{FF2B5EF4-FFF2-40B4-BE49-F238E27FC236}">
                <a16:creationId xmlns:a16="http://schemas.microsoft.com/office/drawing/2014/main" id="{FAC39A5E-F4C9-487B-A717-542657AF524C}"/>
              </a:ext>
            </a:extLst>
          </p:cNvPr>
          <p:cNvSpPr>
            <a:spLocks noGrp="1"/>
          </p:cNvSpPr>
          <p:nvPr>
            <p:ph sz="quarter" idx="14"/>
          </p:nvPr>
        </p:nvSpPr>
        <p:spPr>
          <a:xfrm>
            <a:off x="5991369" y="4107584"/>
            <a:ext cx="5090824" cy="23906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33302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88EE03E-F3DB-4145-8FD3-C12BCE47465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5949" r="14389" b="1405"/>
          <a:stretch/>
        </p:blipFill>
        <p:spPr>
          <a:xfrm>
            <a:off x="5087888" y="0"/>
            <a:ext cx="7104112" cy="6858000"/>
          </a:xfrm>
          <a:prstGeom prst="rect">
            <a:avLst/>
          </a:prstGeom>
        </p:spPr>
      </p:pic>
      <p:sp>
        <p:nvSpPr>
          <p:cNvPr id="2" name="Title 1"/>
          <p:cNvSpPr>
            <a:spLocks noGrp="1"/>
          </p:cNvSpPr>
          <p:nvPr>
            <p:ph type="title" hasCustomPrompt="1"/>
          </p:nvPr>
        </p:nvSpPr>
        <p:spPr>
          <a:xfrm>
            <a:off x="479376" y="5733256"/>
            <a:ext cx="10363200" cy="864096"/>
          </a:xfrm>
        </p:spPr>
        <p:txBody>
          <a:bodyPr/>
          <a:lstStyle>
            <a:lvl1pPr algn="l">
              <a:defRPr sz="2800" b="1" cap="none">
                <a:solidFill>
                  <a:srgbClr val="4D493F"/>
                </a:solidFill>
                <a:latin typeface="BrownStd" pitchFamily="2" charset="77"/>
              </a:defRPr>
            </a:lvl1pPr>
          </a:lstStyle>
          <a:p>
            <a:r>
              <a:rPr lang="en-US"/>
              <a:t>Click To Edit Master Title Style</a:t>
            </a:r>
          </a:p>
        </p:txBody>
      </p:sp>
    </p:spTree>
    <p:extLst>
      <p:ext uri="{BB962C8B-B14F-4D97-AF65-F5344CB8AC3E}">
        <p14:creationId xmlns:p14="http://schemas.microsoft.com/office/powerpoint/2010/main" val="23766503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07369" y="1594131"/>
            <a:ext cx="5179483" cy="4427157"/>
          </a:xfrm>
        </p:spPr>
        <p:txBody>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790051" y="1594131"/>
            <a:ext cx="5179484" cy="4427157"/>
          </a:xfrm>
        </p:spPr>
        <p:txBody>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
            <a:extLst>
              <a:ext uri="{FF2B5EF4-FFF2-40B4-BE49-F238E27FC236}">
                <a16:creationId xmlns:a16="http://schemas.microsoft.com/office/drawing/2014/main" id="{3DB29B6E-113D-054E-970B-022049DC5D66}"/>
              </a:ext>
            </a:extLst>
          </p:cNvPr>
          <p:cNvSpPr>
            <a:spLocks noGrp="1"/>
          </p:cNvSpPr>
          <p:nvPr>
            <p:ph type="title"/>
          </p:nvPr>
        </p:nvSpPr>
        <p:spPr>
          <a:xfrm>
            <a:off x="407369" y="440854"/>
            <a:ext cx="9001000" cy="647700"/>
          </a:xfrm>
        </p:spPr>
        <p:txBody>
          <a:bodyPr/>
          <a:lstStyle>
            <a:lvl1pPr>
              <a:defRPr sz="3200"/>
            </a:lvl1pPr>
          </a:lstStyle>
          <a:p>
            <a:r>
              <a:rPr lang="en-US"/>
              <a:t>Click to edit Master title style</a:t>
            </a:r>
          </a:p>
        </p:txBody>
      </p:sp>
      <p:sp>
        <p:nvSpPr>
          <p:cNvPr id="5" name="Slide Number Placeholder 4">
            <a:extLst>
              <a:ext uri="{FF2B5EF4-FFF2-40B4-BE49-F238E27FC236}">
                <a16:creationId xmlns:a16="http://schemas.microsoft.com/office/drawing/2014/main" id="{10435BA5-E522-4680-BE9F-191381C8BC0E}"/>
              </a:ext>
            </a:extLst>
          </p:cNvPr>
          <p:cNvSpPr>
            <a:spLocks noGrp="1"/>
          </p:cNvSpPr>
          <p:nvPr>
            <p:ph type="sldNum" sz="quarter" idx="11"/>
          </p:nvPr>
        </p:nvSpPr>
        <p:spPr/>
        <p:txBody>
          <a:bodyPr/>
          <a:lstStyle/>
          <a:p>
            <a:pPr>
              <a:defRPr/>
            </a:pPr>
            <a:fld id="{D6F28661-4515-46E4-9321-4F93DA83B568}" type="slidenum">
              <a:rPr lang="en-US" smtClean="0"/>
              <a:pPr>
                <a:defRPr/>
              </a:pPr>
              <a:t>‹#›</a:t>
            </a:fld>
            <a:endParaRPr lang="en-US"/>
          </a:p>
        </p:txBody>
      </p:sp>
    </p:spTree>
    <p:extLst>
      <p:ext uri="{BB962C8B-B14F-4D97-AF65-F5344CB8AC3E}">
        <p14:creationId xmlns:p14="http://schemas.microsoft.com/office/powerpoint/2010/main" val="39237518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11418" y="131183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11418"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995185" y="131183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995185"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1">
            <a:extLst>
              <a:ext uri="{FF2B5EF4-FFF2-40B4-BE49-F238E27FC236}">
                <a16:creationId xmlns:a16="http://schemas.microsoft.com/office/drawing/2014/main" id="{B892E293-8D20-CD4F-9D07-AA3566416433}"/>
              </a:ext>
            </a:extLst>
          </p:cNvPr>
          <p:cNvSpPr>
            <a:spLocks noGrp="1"/>
          </p:cNvSpPr>
          <p:nvPr>
            <p:ph type="title"/>
          </p:nvPr>
        </p:nvSpPr>
        <p:spPr>
          <a:xfrm>
            <a:off x="407369" y="440854"/>
            <a:ext cx="9001000" cy="647700"/>
          </a:xfrm>
        </p:spPr>
        <p:txBody>
          <a:bodyPr/>
          <a:lstStyle>
            <a:lvl1pPr>
              <a:defRPr sz="3200"/>
            </a:lvl1pPr>
          </a:lstStyle>
          <a:p>
            <a:r>
              <a:rPr lang="en-US"/>
              <a:t>Click to edit Master title style</a:t>
            </a:r>
          </a:p>
        </p:txBody>
      </p:sp>
      <p:sp>
        <p:nvSpPr>
          <p:cNvPr id="7" name="Slide Number Placeholder 6">
            <a:extLst>
              <a:ext uri="{FF2B5EF4-FFF2-40B4-BE49-F238E27FC236}">
                <a16:creationId xmlns:a16="http://schemas.microsoft.com/office/drawing/2014/main" id="{40C4283F-1BD5-4DFC-9F31-5A6460F42E22}"/>
              </a:ext>
            </a:extLst>
          </p:cNvPr>
          <p:cNvSpPr>
            <a:spLocks noGrp="1"/>
          </p:cNvSpPr>
          <p:nvPr>
            <p:ph type="sldNum" sz="quarter" idx="11"/>
          </p:nvPr>
        </p:nvSpPr>
        <p:spPr>
          <a:xfrm>
            <a:off x="10462738" y="6422071"/>
            <a:ext cx="1358900" cy="288925"/>
          </a:xfrm>
        </p:spPr>
        <p:txBody>
          <a:bodyPr/>
          <a:lstStyle/>
          <a:p>
            <a:pPr>
              <a:defRPr/>
            </a:pPr>
            <a:fld id="{D6F28661-4515-46E4-9321-4F93DA83B568}" type="slidenum">
              <a:rPr lang="en-US" smtClean="0"/>
              <a:pPr>
                <a:defRPr/>
              </a:pPr>
              <a:t>‹#›</a:t>
            </a:fld>
            <a:endParaRPr lang="en-US"/>
          </a:p>
        </p:txBody>
      </p:sp>
    </p:spTree>
    <p:extLst>
      <p:ext uri="{BB962C8B-B14F-4D97-AF65-F5344CB8AC3E}">
        <p14:creationId xmlns:p14="http://schemas.microsoft.com/office/powerpoint/2010/main" val="38301982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9"/>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147307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Table">
    <p:spTree>
      <p:nvGrpSpPr>
        <p:cNvPr id="1" name=""/>
        <p:cNvGrpSpPr/>
        <p:nvPr/>
      </p:nvGrpSpPr>
      <p:grpSpPr>
        <a:xfrm>
          <a:off x="0" y="0"/>
          <a:ext cx="0" cy="0"/>
          <a:chOff x="0" y="0"/>
          <a:chExt cx="0" cy="0"/>
        </a:xfrm>
      </p:grpSpPr>
      <p:sp>
        <p:nvSpPr>
          <p:cNvPr id="3" name="Table Placeholder 2"/>
          <p:cNvSpPr>
            <a:spLocks noGrp="1"/>
          </p:cNvSpPr>
          <p:nvPr>
            <p:ph type="tbl" idx="1"/>
          </p:nvPr>
        </p:nvSpPr>
        <p:spPr>
          <a:xfrm>
            <a:off x="407369" y="1989138"/>
            <a:ext cx="10562167" cy="3960142"/>
          </a:xfrm>
        </p:spPr>
        <p:txBody>
          <a:bodyPr/>
          <a:lstStyle>
            <a:lvl1pPr>
              <a:defRPr sz="2000"/>
            </a:lvl1pPr>
          </a:lstStyle>
          <a:p>
            <a:pPr lvl="0"/>
            <a:endParaRPr lang="en-US" noProof="0"/>
          </a:p>
        </p:txBody>
      </p:sp>
      <p:sp>
        <p:nvSpPr>
          <p:cNvPr id="8" name="Title 1">
            <a:extLst>
              <a:ext uri="{FF2B5EF4-FFF2-40B4-BE49-F238E27FC236}">
                <a16:creationId xmlns:a16="http://schemas.microsoft.com/office/drawing/2014/main" id="{01150DA9-9A6E-634E-9EA2-08B747D8E2E6}"/>
              </a:ext>
            </a:extLst>
          </p:cNvPr>
          <p:cNvSpPr>
            <a:spLocks noGrp="1"/>
          </p:cNvSpPr>
          <p:nvPr>
            <p:ph type="title"/>
          </p:nvPr>
        </p:nvSpPr>
        <p:spPr>
          <a:xfrm>
            <a:off x="407369" y="440854"/>
            <a:ext cx="9001000" cy="647700"/>
          </a:xfrm>
        </p:spPr>
        <p:txBody>
          <a:bodyPr/>
          <a:lstStyle>
            <a:lvl1pPr>
              <a:defRPr sz="3200"/>
            </a:lvl1pPr>
          </a:lstStyle>
          <a:p>
            <a:r>
              <a:rPr lang="en-US"/>
              <a:t>Click to edit Master title style</a:t>
            </a:r>
          </a:p>
        </p:txBody>
      </p:sp>
    </p:spTree>
    <p:extLst>
      <p:ext uri="{BB962C8B-B14F-4D97-AF65-F5344CB8AC3E}">
        <p14:creationId xmlns:p14="http://schemas.microsoft.com/office/powerpoint/2010/main" val="3686631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hart">
    <p:spTree>
      <p:nvGrpSpPr>
        <p:cNvPr id="1" name=""/>
        <p:cNvGrpSpPr/>
        <p:nvPr/>
      </p:nvGrpSpPr>
      <p:grpSpPr>
        <a:xfrm>
          <a:off x="0" y="0"/>
          <a:ext cx="0" cy="0"/>
          <a:chOff x="0" y="0"/>
          <a:chExt cx="0" cy="0"/>
        </a:xfrm>
      </p:grpSpPr>
      <p:sp>
        <p:nvSpPr>
          <p:cNvPr id="3" name="Chart Placeholder 2"/>
          <p:cNvSpPr>
            <a:spLocks noGrp="1"/>
          </p:cNvSpPr>
          <p:nvPr>
            <p:ph type="chart" idx="1"/>
          </p:nvPr>
        </p:nvSpPr>
        <p:spPr>
          <a:xfrm>
            <a:off x="411993" y="1989138"/>
            <a:ext cx="10562167" cy="3888134"/>
          </a:xfrm>
        </p:spPr>
        <p:txBody>
          <a:bodyPr/>
          <a:lstStyle>
            <a:lvl1pPr>
              <a:defRPr sz="2000"/>
            </a:lvl1pPr>
          </a:lstStyle>
          <a:p>
            <a:pPr lvl="0"/>
            <a:endParaRPr lang="en-US" noProof="0"/>
          </a:p>
        </p:txBody>
      </p:sp>
      <p:sp>
        <p:nvSpPr>
          <p:cNvPr id="7" name="Title 1">
            <a:extLst>
              <a:ext uri="{FF2B5EF4-FFF2-40B4-BE49-F238E27FC236}">
                <a16:creationId xmlns:a16="http://schemas.microsoft.com/office/drawing/2014/main" id="{85CFBFA9-E4D3-474E-9FBC-BB8B3C528812}"/>
              </a:ext>
            </a:extLst>
          </p:cNvPr>
          <p:cNvSpPr>
            <a:spLocks noGrp="1"/>
          </p:cNvSpPr>
          <p:nvPr>
            <p:ph type="title"/>
          </p:nvPr>
        </p:nvSpPr>
        <p:spPr>
          <a:xfrm>
            <a:off x="407369" y="440854"/>
            <a:ext cx="9001000" cy="647700"/>
          </a:xfrm>
        </p:spPr>
        <p:txBody>
          <a:bodyPr/>
          <a:lstStyle>
            <a:lvl1pPr>
              <a:defRPr sz="3200"/>
            </a:lvl1pPr>
          </a:lstStyle>
          <a:p>
            <a:r>
              <a:rPr lang="en-US"/>
              <a:t>Click to edit Master title style</a:t>
            </a:r>
          </a:p>
        </p:txBody>
      </p:sp>
    </p:spTree>
    <p:extLst>
      <p:ext uri="{BB962C8B-B14F-4D97-AF65-F5344CB8AC3E}">
        <p14:creationId xmlns:p14="http://schemas.microsoft.com/office/powerpoint/2010/main" val="17463799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Text, and 2 Content">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387153" y="1989138"/>
            <a:ext cx="5179483" cy="4392612"/>
          </a:xfrm>
        </p:spPr>
        <p:txBody>
          <a:bodyPr/>
          <a:lstStyle>
            <a:lvl1pPr>
              <a:defRPr sz="2400"/>
            </a:lvl1pPr>
            <a:lvl2pPr>
              <a:defRPr sz="20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5769835" y="1989138"/>
            <a:ext cx="5179484" cy="2119312"/>
          </a:xfrm>
        </p:spPr>
        <p:txBody>
          <a:bodyPr/>
          <a:lstStyle>
            <a:lvl1pPr>
              <a:defRPr sz="2400"/>
            </a:lvl1pPr>
            <a:lvl2pPr>
              <a:defRPr sz="20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5769835" y="4260850"/>
            <a:ext cx="5179484" cy="2120900"/>
          </a:xfrm>
        </p:spPr>
        <p:txBody>
          <a:bodyPr/>
          <a:lstStyle>
            <a:lvl1pPr>
              <a:defRPr sz="2400"/>
            </a:lvl1pPr>
            <a:lvl2pPr>
              <a:defRPr sz="20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1">
            <a:extLst>
              <a:ext uri="{FF2B5EF4-FFF2-40B4-BE49-F238E27FC236}">
                <a16:creationId xmlns:a16="http://schemas.microsoft.com/office/drawing/2014/main" id="{A5B5A4A8-E742-AF4A-AD71-7B395BEBE4E7}"/>
              </a:ext>
            </a:extLst>
          </p:cNvPr>
          <p:cNvSpPr>
            <a:spLocks noGrp="1"/>
          </p:cNvSpPr>
          <p:nvPr>
            <p:ph type="title"/>
          </p:nvPr>
        </p:nvSpPr>
        <p:spPr>
          <a:xfrm>
            <a:off x="407369" y="440854"/>
            <a:ext cx="9001000" cy="647700"/>
          </a:xfrm>
        </p:spPr>
        <p:txBody>
          <a:bodyPr/>
          <a:lstStyle>
            <a:lvl1pPr>
              <a:defRPr sz="3200"/>
            </a:lvl1pPr>
          </a:lstStyle>
          <a:p>
            <a:r>
              <a:rPr lang="en-US"/>
              <a:t>Click to edit Master title style</a:t>
            </a:r>
          </a:p>
        </p:txBody>
      </p:sp>
    </p:spTree>
    <p:extLst>
      <p:ext uri="{BB962C8B-B14F-4D97-AF65-F5344CB8AC3E}">
        <p14:creationId xmlns:p14="http://schemas.microsoft.com/office/powerpoint/2010/main" val="903070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Cov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BF8577-C77A-EE48-9181-F10FDA56F80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678" y="-31752"/>
            <a:ext cx="12240640" cy="6891463"/>
          </a:xfrm>
          <a:prstGeom prst="rect">
            <a:avLst/>
          </a:prstGeom>
        </p:spPr>
      </p:pic>
      <p:sp>
        <p:nvSpPr>
          <p:cNvPr id="143362" name="Rectangle 2"/>
          <p:cNvSpPr>
            <a:spLocks noGrp="1" noChangeArrowheads="1"/>
          </p:cNvSpPr>
          <p:nvPr>
            <p:ph type="ctrTitle"/>
          </p:nvPr>
        </p:nvSpPr>
        <p:spPr>
          <a:xfrm>
            <a:off x="1733392" y="2528888"/>
            <a:ext cx="8725217" cy="1800225"/>
          </a:xfrm>
          <a:prstGeom prst="rect">
            <a:avLst/>
          </a:prstGeom>
        </p:spPr>
        <p:txBody>
          <a:bodyPr/>
          <a:lstStyle>
            <a:lvl1pPr algn="ctr">
              <a:defRPr sz="5400">
                <a:solidFill>
                  <a:schemeClr val="bg1"/>
                </a:solidFill>
                <a:latin typeface="Muli bold" panose="00000800000000000000" pitchFamily="2" charset="0"/>
              </a:defRPr>
            </a:lvl1pPr>
          </a:lstStyle>
          <a:p>
            <a:r>
              <a:rPr lang="en-US"/>
              <a:t>Click to edit Master title style</a:t>
            </a:r>
          </a:p>
        </p:txBody>
      </p:sp>
      <p:pic>
        <p:nvPicPr>
          <p:cNvPr id="5" name="Picture 4">
            <a:extLst>
              <a:ext uri="{FF2B5EF4-FFF2-40B4-BE49-F238E27FC236}">
                <a16:creationId xmlns:a16="http://schemas.microsoft.com/office/drawing/2014/main" id="{ACD9B054-FC30-3A4F-A024-79C83CB2A25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889939" y="5516307"/>
            <a:ext cx="2412123" cy="1347469"/>
          </a:xfrm>
          <a:prstGeom prst="rect">
            <a:avLst/>
          </a:prstGeom>
        </p:spPr>
      </p:pic>
    </p:spTree>
    <p:extLst>
      <p:ext uri="{BB962C8B-B14F-4D97-AF65-F5344CB8AC3E}">
        <p14:creationId xmlns:p14="http://schemas.microsoft.com/office/powerpoint/2010/main" val="1056844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End Slide - Accelerate Halma Logo">
    <p:bg>
      <p:bgPr>
        <a:solidFill>
          <a:schemeClr val="bg2"/>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A249A8-FB9D-C541-BDD3-D0FD17B3A3E0}"/>
              </a:ext>
            </a:extLst>
          </p:cNvPr>
          <p:cNvSpPr>
            <a:spLocks noGrp="1"/>
          </p:cNvSpPr>
          <p:nvPr>
            <p:ph type="ctrTitle" hasCustomPrompt="1"/>
          </p:nvPr>
        </p:nvSpPr>
        <p:spPr>
          <a:xfrm>
            <a:off x="947853" y="1122363"/>
            <a:ext cx="10326029" cy="4536000"/>
          </a:xfrm>
        </p:spPr>
        <p:txBody>
          <a:bodyPr anchor="ctr" anchorCtr="0"/>
          <a:lstStyle>
            <a:lvl1pPr algn="ctr">
              <a:defRPr sz="6000">
                <a:solidFill>
                  <a:schemeClr val="bg1"/>
                </a:solidFill>
              </a:defRPr>
            </a:lvl1pPr>
          </a:lstStyle>
          <a:p>
            <a:r>
              <a:rPr lang="en-US"/>
              <a:t>Thank you</a:t>
            </a:r>
            <a:endParaRPr lang="en-GB"/>
          </a:p>
        </p:txBody>
      </p:sp>
    </p:spTree>
    <p:extLst>
      <p:ext uri="{BB962C8B-B14F-4D97-AF65-F5344CB8AC3E}">
        <p14:creationId xmlns:p14="http://schemas.microsoft.com/office/powerpoint/2010/main" val="3740261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0DF2A3-C100-4B08-9219-B272E6F7B7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EE75E6-D51E-4BB7-8D7D-CC757261D5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2526C5-E5CB-4E5B-B015-2D96A9E89E4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45233C-BC0B-48D0-8EAF-FF116E53F0E5}" type="datetimeFigureOut">
              <a:rPr lang="en-GB" smtClean="0"/>
              <a:t>07/01/2024</a:t>
            </a:fld>
            <a:endParaRPr lang="en-GB"/>
          </a:p>
        </p:txBody>
      </p:sp>
      <p:sp>
        <p:nvSpPr>
          <p:cNvPr id="5" name="Footer Placeholder 4">
            <a:extLst>
              <a:ext uri="{FF2B5EF4-FFF2-40B4-BE49-F238E27FC236}">
                <a16:creationId xmlns:a16="http://schemas.microsoft.com/office/drawing/2014/main" id="{890715E6-D28D-4676-AD11-38E877F6D5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397645F-4BE3-4018-8ACE-AF2233881B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E49E6A-3C8B-4110-BF22-F26FC5AAFD58}" type="slidenum">
              <a:rPr lang="en-GB" smtClean="0"/>
              <a:t>‹#›</a:t>
            </a:fld>
            <a:endParaRPr lang="en-GB"/>
          </a:p>
        </p:txBody>
      </p:sp>
    </p:spTree>
    <p:extLst>
      <p:ext uri="{BB962C8B-B14F-4D97-AF65-F5344CB8AC3E}">
        <p14:creationId xmlns:p14="http://schemas.microsoft.com/office/powerpoint/2010/main" val="14487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407369" y="440854"/>
            <a:ext cx="9001000" cy="647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title style</a:t>
            </a:r>
          </a:p>
        </p:txBody>
      </p:sp>
      <p:sp>
        <p:nvSpPr>
          <p:cNvPr id="14339" name="Rectangle 3"/>
          <p:cNvSpPr>
            <a:spLocks noGrp="1" noChangeArrowheads="1"/>
          </p:cNvSpPr>
          <p:nvPr>
            <p:ph type="body" idx="1"/>
          </p:nvPr>
        </p:nvSpPr>
        <p:spPr bwMode="auto">
          <a:xfrm>
            <a:off x="407368" y="1343278"/>
            <a:ext cx="11414270" cy="4750018"/>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Rectangle 6">
            <a:extLst>
              <a:ext uri="{FF2B5EF4-FFF2-40B4-BE49-F238E27FC236}">
                <a16:creationId xmlns:a16="http://schemas.microsoft.com/office/drawing/2014/main" id="{EC9DDD6F-B0F7-7540-8645-FA7A2D00148B}"/>
              </a:ext>
            </a:extLst>
          </p:cNvPr>
          <p:cNvSpPr>
            <a:spLocks noGrp="1" noChangeArrowheads="1"/>
          </p:cNvSpPr>
          <p:nvPr>
            <p:ph type="sldNum" sz="quarter" idx="4"/>
          </p:nvPr>
        </p:nvSpPr>
        <p:spPr>
          <a:xfrm>
            <a:off x="10462738" y="6260231"/>
            <a:ext cx="1358900" cy="288925"/>
          </a:xfrm>
          <a:prstGeom prst="rect">
            <a:avLst/>
          </a:prstGeom>
          <a:ln/>
        </p:spPr>
        <p:txBody>
          <a:bodyPr/>
          <a:lstStyle>
            <a:lvl1pPr algn="r">
              <a:defRPr sz="1200" b="0" i="0">
                <a:solidFill>
                  <a:srgbClr val="737474"/>
                </a:solidFill>
                <a:latin typeface="BrownStd" pitchFamily="2" charset="77"/>
                <a:cs typeface="Browallia New" panose="020B0604020202020204" pitchFamily="34" charset="0"/>
              </a:defRPr>
            </a:lvl1pPr>
          </a:lstStyle>
          <a:p>
            <a:pPr>
              <a:defRPr/>
            </a:pPr>
            <a:fld id="{D6F28661-4515-46E4-9321-4F93DA83B568}" type="slidenum">
              <a:rPr lang="en-US" smtClean="0"/>
              <a:pPr>
                <a:defRPr/>
              </a:pPr>
              <a:t>‹#›</a:t>
            </a:fld>
            <a:endParaRPr lang="en-US"/>
          </a:p>
        </p:txBody>
      </p:sp>
      <p:pic>
        <p:nvPicPr>
          <p:cNvPr id="12" name="Picture 11">
            <a:extLst>
              <a:ext uri="{FF2B5EF4-FFF2-40B4-BE49-F238E27FC236}">
                <a16:creationId xmlns:a16="http://schemas.microsoft.com/office/drawing/2014/main" id="{1B602813-3B6D-E846-90DB-09A3DB0E5B2C}"/>
              </a:ext>
            </a:extLst>
          </p:cNvPr>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624392" y="154581"/>
            <a:ext cx="2412123" cy="1114179"/>
          </a:xfrm>
          <a:prstGeom prst="rect">
            <a:avLst/>
          </a:prstGeom>
        </p:spPr>
      </p:pic>
    </p:spTree>
    <p:extLst>
      <p:ext uri="{BB962C8B-B14F-4D97-AF65-F5344CB8AC3E}">
        <p14:creationId xmlns:p14="http://schemas.microsoft.com/office/powerpoint/2010/main" val="15312925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hdr="0" ftr="0" dt="0"/>
  <p:txStyles>
    <p:titleStyle>
      <a:lvl1pPr algn="l" rtl="0" eaLnBrk="0" fontAlgn="base" hangingPunct="0">
        <a:spcBef>
          <a:spcPct val="0"/>
        </a:spcBef>
        <a:spcAft>
          <a:spcPct val="0"/>
        </a:spcAft>
        <a:defRPr sz="3600" b="1">
          <a:solidFill>
            <a:srgbClr val="3CBA06"/>
          </a:solidFill>
          <a:latin typeface="BrownStd" pitchFamily="2" charset="77"/>
          <a:ea typeface="+mj-ea"/>
          <a:cs typeface="+mj-cs"/>
        </a:defRPr>
      </a:lvl1pPr>
      <a:lvl2pPr algn="l" rtl="0" eaLnBrk="0" fontAlgn="base" hangingPunct="0">
        <a:spcBef>
          <a:spcPct val="0"/>
        </a:spcBef>
        <a:spcAft>
          <a:spcPct val="0"/>
        </a:spcAft>
        <a:defRPr sz="3600" b="1">
          <a:solidFill>
            <a:schemeClr val="tx2"/>
          </a:solidFill>
          <a:latin typeface="Arial" charset="0"/>
        </a:defRPr>
      </a:lvl2pPr>
      <a:lvl3pPr algn="l" rtl="0" eaLnBrk="0" fontAlgn="base" hangingPunct="0">
        <a:spcBef>
          <a:spcPct val="0"/>
        </a:spcBef>
        <a:spcAft>
          <a:spcPct val="0"/>
        </a:spcAft>
        <a:defRPr sz="3600" b="1">
          <a:solidFill>
            <a:schemeClr val="tx2"/>
          </a:solidFill>
          <a:latin typeface="Arial" charset="0"/>
        </a:defRPr>
      </a:lvl3pPr>
      <a:lvl4pPr algn="l" rtl="0" eaLnBrk="0" fontAlgn="base" hangingPunct="0">
        <a:spcBef>
          <a:spcPct val="0"/>
        </a:spcBef>
        <a:spcAft>
          <a:spcPct val="0"/>
        </a:spcAft>
        <a:defRPr sz="3600" b="1">
          <a:solidFill>
            <a:schemeClr val="tx2"/>
          </a:solidFill>
          <a:latin typeface="Arial" charset="0"/>
        </a:defRPr>
      </a:lvl4pPr>
      <a:lvl5pPr algn="l" rtl="0" eaLnBrk="0" fontAlgn="base" hangingPunct="0">
        <a:spcBef>
          <a:spcPct val="0"/>
        </a:spcBef>
        <a:spcAft>
          <a:spcPct val="0"/>
        </a:spcAft>
        <a:defRPr sz="3600" b="1">
          <a:solidFill>
            <a:schemeClr val="tx2"/>
          </a:solidFill>
          <a:latin typeface="Arial" charset="0"/>
        </a:defRPr>
      </a:lvl5pPr>
      <a:lvl6pPr marL="457200" algn="l" rtl="0" fontAlgn="base">
        <a:spcBef>
          <a:spcPct val="0"/>
        </a:spcBef>
        <a:spcAft>
          <a:spcPct val="0"/>
        </a:spcAft>
        <a:defRPr sz="3600" b="1">
          <a:solidFill>
            <a:schemeClr val="tx2"/>
          </a:solidFill>
          <a:latin typeface="Arial" charset="0"/>
        </a:defRPr>
      </a:lvl6pPr>
      <a:lvl7pPr marL="914400" algn="l" rtl="0" fontAlgn="base">
        <a:spcBef>
          <a:spcPct val="0"/>
        </a:spcBef>
        <a:spcAft>
          <a:spcPct val="0"/>
        </a:spcAft>
        <a:defRPr sz="3600" b="1">
          <a:solidFill>
            <a:schemeClr val="tx2"/>
          </a:solidFill>
          <a:latin typeface="Arial" charset="0"/>
        </a:defRPr>
      </a:lvl7pPr>
      <a:lvl8pPr marL="1371600" algn="l" rtl="0" fontAlgn="base">
        <a:spcBef>
          <a:spcPct val="0"/>
        </a:spcBef>
        <a:spcAft>
          <a:spcPct val="0"/>
        </a:spcAft>
        <a:defRPr sz="3600" b="1">
          <a:solidFill>
            <a:schemeClr val="tx2"/>
          </a:solidFill>
          <a:latin typeface="Arial" charset="0"/>
        </a:defRPr>
      </a:lvl8pPr>
      <a:lvl9pPr marL="1828800" algn="l" rtl="0" fontAlgn="base">
        <a:spcBef>
          <a:spcPct val="0"/>
        </a:spcBef>
        <a:spcAft>
          <a:spcPct val="0"/>
        </a:spcAft>
        <a:defRPr sz="3600" b="1">
          <a:solidFill>
            <a:schemeClr val="tx2"/>
          </a:solidFill>
          <a:latin typeface="Arial" charset="0"/>
        </a:defRPr>
      </a:lvl9pPr>
    </p:titleStyle>
    <p:bodyStyle>
      <a:lvl1pPr marL="342900" indent="-342900" algn="l" rtl="0" eaLnBrk="0" fontAlgn="base" hangingPunct="0">
        <a:spcBef>
          <a:spcPct val="20000"/>
        </a:spcBef>
        <a:spcAft>
          <a:spcPct val="0"/>
        </a:spcAft>
        <a:buFont typeface="Wingdings" pitchFamily="2" charset="2"/>
        <a:buChar char="à"/>
        <a:defRPr sz="2800">
          <a:solidFill>
            <a:srgbClr val="4D493F"/>
          </a:solidFill>
          <a:latin typeface="BrownStd" pitchFamily="2" charset="77"/>
          <a:ea typeface="+mn-ea"/>
          <a:cs typeface="+mn-cs"/>
        </a:defRPr>
      </a:lvl1pPr>
      <a:lvl2pPr marL="742950" indent="-285750" algn="l" rtl="0" eaLnBrk="0" fontAlgn="base" hangingPunct="0">
        <a:spcBef>
          <a:spcPct val="20000"/>
        </a:spcBef>
        <a:spcAft>
          <a:spcPct val="0"/>
        </a:spcAft>
        <a:buFont typeface="Wingdings" pitchFamily="2" charset="2"/>
        <a:buChar char="à"/>
        <a:defRPr sz="2400">
          <a:solidFill>
            <a:srgbClr val="4D493F"/>
          </a:solidFill>
          <a:latin typeface="BrownStd" pitchFamily="2" charset="77"/>
        </a:defRPr>
      </a:lvl2pPr>
      <a:lvl3pPr marL="1143000" indent="-228600" algn="l" rtl="0" eaLnBrk="0" fontAlgn="base" hangingPunct="0">
        <a:spcBef>
          <a:spcPct val="20000"/>
        </a:spcBef>
        <a:spcAft>
          <a:spcPct val="0"/>
        </a:spcAft>
        <a:buFont typeface="Wingdings" pitchFamily="2" charset="2"/>
        <a:buChar char="à"/>
        <a:defRPr sz="2000">
          <a:solidFill>
            <a:srgbClr val="4D493F"/>
          </a:solidFill>
          <a:latin typeface="BrownStd" pitchFamily="2" charset="77"/>
        </a:defRPr>
      </a:lvl3pPr>
      <a:lvl4pPr marL="1600200" indent="-228600" algn="l" rtl="0" eaLnBrk="0" fontAlgn="base" hangingPunct="0">
        <a:spcBef>
          <a:spcPct val="20000"/>
        </a:spcBef>
        <a:spcAft>
          <a:spcPct val="0"/>
        </a:spcAft>
        <a:buFont typeface="Wingdings" pitchFamily="2" charset="2"/>
        <a:buChar char="à"/>
        <a:defRPr sz="2000">
          <a:solidFill>
            <a:srgbClr val="4D493F"/>
          </a:solidFill>
          <a:latin typeface="BrownStd" pitchFamily="2" charset="77"/>
        </a:defRPr>
      </a:lvl4pPr>
      <a:lvl5pPr marL="2057400" indent="-228600" algn="l" rtl="0" eaLnBrk="0" fontAlgn="base" hangingPunct="0">
        <a:spcBef>
          <a:spcPct val="20000"/>
        </a:spcBef>
        <a:spcAft>
          <a:spcPct val="0"/>
        </a:spcAft>
        <a:buFont typeface="Wingdings" pitchFamily="2" charset="2"/>
        <a:buChar char="à"/>
        <a:defRPr sz="2000">
          <a:solidFill>
            <a:srgbClr val="4D493F"/>
          </a:solidFill>
          <a:latin typeface="BrownStd" pitchFamily="2" charset="77"/>
        </a:defRPr>
      </a:lvl5pPr>
      <a:lvl6pPr marL="2514600" indent="-228600" algn="l" rtl="0" fontAlgn="base">
        <a:spcBef>
          <a:spcPct val="20000"/>
        </a:spcBef>
        <a:spcAft>
          <a:spcPct val="0"/>
        </a:spcAft>
        <a:buFont typeface="Wingdings" pitchFamily="2" charset="2"/>
        <a:buChar char="à"/>
        <a:defRPr>
          <a:solidFill>
            <a:schemeClr val="tx2"/>
          </a:solidFill>
          <a:latin typeface="+mn-lt"/>
        </a:defRPr>
      </a:lvl6pPr>
      <a:lvl7pPr marL="2971800" indent="-228600" algn="l" rtl="0" fontAlgn="base">
        <a:spcBef>
          <a:spcPct val="20000"/>
        </a:spcBef>
        <a:spcAft>
          <a:spcPct val="0"/>
        </a:spcAft>
        <a:buFont typeface="Wingdings" pitchFamily="2" charset="2"/>
        <a:buChar char="à"/>
        <a:defRPr>
          <a:solidFill>
            <a:schemeClr val="tx2"/>
          </a:solidFill>
          <a:latin typeface="+mn-lt"/>
        </a:defRPr>
      </a:lvl7pPr>
      <a:lvl8pPr marL="3429000" indent="-228600" algn="l" rtl="0" fontAlgn="base">
        <a:spcBef>
          <a:spcPct val="20000"/>
        </a:spcBef>
        <a:spcAft>
          <a:spcPct val="0"/>
        </a:spcAft>
        <a:buFont typeface="Wingdings" pitchFamily="2" charset="2"/>
        <a:buChar char="à"/>
        <a:defRPr>
          <a:solidFill>
            <a:schemeClr val="tx2"/>
          </a:solidFill>
          <a:latin typeface="+mn-lt"/>
        </a:defRPr>
      </a:lvl8pPr>
      <a:lvl9pPr marL="3886200" indent="-228600" algn="l" rtl="0" fontAlgn="base">
        <a:spcBef>
          <a:spcPct val="20000"/>
        </a:spcBef>
        <a:spcAft>
          <a:spcPct val="0"/>
        </a:spcAft>
        <a:buFont typeface="Wingdings" pitchFamily="2" charset="2"/>
        <a:buChar char="à"/>
        <a:defRPr>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hyperlink" Target="mailto:helpdesk@halma.com" TargetMode="External"/><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97225-F5D9-EDBF-6DE9-8E310382BFA2}"/>
              </a:ext>
            </a:extLst>
          </p:cNvPr>
          <p:cNvSpPr>
            <a:spLocks noGrp="1"/>
          </p:cNvSpPr>
          <p:nvPr>
            <p:ph type="ctrTitle"/>
          </p:nvPr>
        </p:nvSpPr>
        <p:spPr/>
        <p:txBody>
          <a:bodyPr/>
          <a:lstStyle/>
          <a:p>
            <a:r>
              <a:rPr lang="en-IN" dirty="0"/>
              <a:t>Information Technology</a:t>
            </a:r>
          </a:p>
        </p:txBody>
      </p:sp>
    </p:spTree>
    <p:extLst>
      <p:ext uri="{BB962C8B-B14F-4D97-AF65-F5344CB8AC3E}">
        <p14:creationId xmlns:p14="http://schemas.microsoft.com/office/powerpoint/2010/main" val="41351002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383FA-00CC-FC59-5DA0-7F15E8270063}"/>
              </a:ext>
            </a:extLst>
          </p:cNvPr>
          <p:cNvSpPr>
            <a:spLocks noGrp="1"/>
          </p:cNvSpPr>
          <p:nvPr>
            <p:ph type="title"/>
          </p:nvPr>
        </p:nvSpPr>
        <p:spPr/>
        <p:txBody>
          <a:bodyPr wrap="square" anchor="t">
            <a:normAutofit/>
          </a:bodyPr>
          <a:lstStyle/>
          <a:p>
            <a:r>
              <a:rPr lang="en-IN" dirty="0"/>
              <a:t>Introduction</a:t>
            </a:r>
          </a:p>
        </p:txBody>
      </p:sp>
      <p:graphicFrame>
        <p:nvGraphicFramePr>
          <p:cNvPr id="17" name="Content Placeholder 2">
            <a:extLst>
              <a:ext uri="{FF2B5EF4-FFF2-40B4-BE49-F238E27FC236}">
                <a16:creationId xmlns:a16="http://schemas.microsoft.com/office/drawing/2014/main" id="{CD6D7F53-1014-8DAC-5B66-125B35B30E0F}"/>
              </a:ext>
            </a:extLst>
          </p:cNvPr>
          <p:cNvGraphicFramePr>
            <a:graphicFrameLocks noGrp="1"/>
          </p:cNvGraphicFramePr>
          <p:nvPr>
            <p:ph idx="1"/>
            <p:extLst>
              <p:ext uri="{D42A27DB-BD31-4B8C-83A1-F6EECF244321}">
                <p14:modId xmlns:p14="http://schemas.microsoft.com/office/powerpoint/2010/main" val="1731089299"/>
              </p:ext>
            </p:extLst>
          </p:nvPr>
        </p:nvGraphicFramePr>
        <p:xfrm>
          <a:off x="407988" y="1473200"/>
          <a:ext cx="11414125" cy="4619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2DA55F1E-F849-B608-8665-B36A2086BABD}"/>
              </a:ext>
            </a:extLst>
          </p:cNvPr>
          <p:cNvSpPr>
            <a:spLocks noGrp="1"/>
          </p:cNvSpPr>
          <p:nvPr>
            <p:ph type="sldNum" sz="quarter" idx="11"/>
          </p:nvPr>
        </p:nvSpPr>
        <p:spPr/>
        <p:txBody>
          <a:bodyPr>
            <a:normAutofit/>
          </a:bodyPr>
          <a:lstStyle/>
          <a:p>
            <a:pPr>
              <a:spcAft>
                <a:spcPts val="600"/>
              </a:spcAft>
              <a:defRPr/>
            </a:pPr>
            <a:fld id="{D6F28661-4515-46E4-9321-4F93DA83B568}" type="slidenum">
              <a:rPr lang="en-US" smtClean="0"/>
              <a:pPr>
                <a:spcAft>
                  <a:spcPts val="600"/>
                </a:spcAft>
                <a:defRPr/>
              </a:pPr>
              <a:t>2</a:t>
            </a:fld>
            <a:endParaRPr lang="en-US"/>
          </a:p>
        </p:txBody>
      </p:sp>
    </p:spTree>
    <p:extLst>
      <p:ext uri="{BB962C8B-B14F-4D97-AF65-F5344CB8AC3E}">
        <p14:creationId xmlns:p14="http://schemas.microsoft.com/office/powerpoint/2010/main" val="17692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7">
                                            <p:graphicEl>
                                              <a:dgm id="{71031CAF-C14E-4800-8DCF-3076F3A26786}"/>
                                            </p:graphicEl>
                                          </p:spTgt>
                                        </p:tgtEl>
                                        <p:attrNameLst>
                                          <p:attrName>style.visibility</p:attrName>
                                        </p:attrNameLst>
                                      </p:cBhvr>
                                      <p:to>
                                        <p:strVal val="visible"/>
                                      </p:to>
                                    </p:set>
                                    <p:animEffect transition="in" filter="fade">
                                      <p:cBhvr>
                                        <p:cTn id="14" dur="1000"/>
                                        <p:tgtEl>
                                          <p:spTgt spid="17">
                                            <p:graphicEl>
                                              <a:dgm id="{71031CAF-C14E-4800-8DCF-3076F3A26786}"/>
                                            </p:graphicEl>
                                          </p:spTgt>
                                        </p:tgtEl>
                                      </p:cBhvr>
                                    </p:animEffect>
                                    <p:anim calcmode="lin" valueType="num">
                                      <p:cBhvr>
                                        <p:cTn id="15" dur="1000" fill="hold"/>
                                        <p:tgtEl>
                                          <p:spTgt spid="17">
                                            <p:graphicEl>
                                              <a:dgm id="{71031CAF-C14E-4800-8DCF-3076F3A26786}"/>
                                            </p:graphicEl>
                                          </p:spTgt>
                                        </p:tgtEl>
                                        <p:attrNameLst>
                                          <p:attrName>ppt_x</p:attrName>
                                        </p:attrNameLst>
                                      </p:cBhvr>
                                      <p:tavLst>
                                        <p:tav tm="0">
                                          <p:val>
                                            <p:strVal val="#ppt_x"/>
                                          </p:val>
                                        </p:tav>
                                        <p:tav tm="100000">
                                          <p:val>
                                            <p:strVal val="#ppt_x"/>
                                          </p:val>
                                        </p:tav>
                                      </p:tavLst>
                                    </p:anim>
                                    <p:anim calcmode="lin" valueType="num">
                                      <p:cBhvr>
                                        <p:cTn id="16" dur="1000" fill="hold"/>
                                        <p:tgtEl>
                                          <p:spTgt spid="17">
                                            <p:graphicEl>
                                              <a:dgm id="{71031CAF-C14E-4800-8DCF-3076F3A26786}"/>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7">
                                            <p:graphicEl>
                                              <a:dgm id="{C4BD1B76-9A6A-467B-8DFD-7C370B0EB76B}"/>
                                            </p:graphicEl>
                                          </p:spTgt>
                                        </p:tgtEl>
                                        <p:attrNameLst>
                                          <p:attrName>style.visibility</p:attrName>
                                        </p:attrNameLst>
                                      </p:cBhvr>
                                      <p:to>
                                        <p:strVal val="visible"/>
                                      </p:to>
                                    </p:set>
                                    <p:animEffect transition="in" filter="fade">
                                      <p:cBhvr>
                                        <p:cTn id="21" dur="1000"/>
                                        <p:tgtEl>
                                          <p:spTgt spid="17">
                                            <p:graphicEl>
                                              <a:dgm id="{C4BD1B76-9A6A-467B-8DFD-7C370B0EB76B}"/>
                                            </p:graphicEl>
                                          </p:spTgt>
                                        </p:tgtEl>
                                      </p:cBhvr>
                                    </p:animEffect>
                                    <p:anim calcmode="lin" valueType="num">
                                      <p:cBhvr>
                                        <p:cTn id="22" dur="1000" fill="hold"/>
                                        <p:tgtEl>
                                          <p:spTgt spid="17">
                                            <p:graphicEl>
                                              <a:dgm id="{C4BD1B76-9A6A-467B-8DFD-7C370B0EB76B}"/>
                                            </p:graphicEl>
                                          </p:spTgt>
                                        </p:tgtEl>
                                        <p:attrNameLst>
                                          <p:attrName>ppt_x</p:attrName>
                                        </p:attrNameLst>
                                      </p:cBhvr>
                                      <p:tavLst>
                                        <p:tav tm="0">
                                          <p:val>
                                            <p:strVal val="#ppt_x"/>
                                          </p:val>
                                        </p:tav>
                                        <p:tav tm="100000">
                                          <p:val>
                                            <p:strVal val="#ppt_x"/>
                                          </p:val>
                                        </p:tav>
                                      </p:tavLst>
                                    </p:anim>
                                    <p:anim calcmode="lin" valueType="num">
                                      <p:cBhvr>
                                        <p:cTn id="23" dur="1000" fill="hold"/>
                                        <p:tgtEl>
                                          <p:spTgt spid="17">
                                            <p:graphicEl>
                                              <a:dgm id="{C4BD1B76-9A6A-467B-8DFD-7C370B0EB76B}"/>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graphicEl>
                                              <a:dgm id="{817BFF7F-F63C-417A-8BE1-66232D65E7E3}"/>
                                            </p:graphicEl>
                                          </p:spTgt>
                                        </p:tgtEl>
                                        <p:attrNameLst>
                                          <p:attrName>style.visibility</p:attrName>
                                        </p:attrNameLst>
                                      </p:cBhvr>
                                      <p:to>
                                        <p:strVal val="visible"/>
                                      </p:to>
                                    </p:set>
                                    <p:animEffect transition="in" filter="fade">
                                      <p:cBhvr>
                                        <p:cTn id="28" dur="1000"/>
                                        <p:tgtEl>
                                          <p:spTgt spid="17">
                                            <p:graphicEl>
                                              <a:dgm id="{817BFF7F-F63C-417A-8BE1-66232D65E7E3}"/>
                                            </p:graphicEl>
                                          </p:spTgt>
                                        </p:tgtEl>
                                      </p:cBhvr>
                                    </p:animEffect>
                                    <p:anim calcmode="lin" valueType="num">
                                      <p:cBhvr>
                                        <p:cTn id="29" dur="1000" fill="hold"/>
                                        <p:tgtEl>
                                          <p:spTgt spid="17">
                                            <p:graphicEl>
                                              <a:dgm id="{817BFF7F-F63C-417A-8BE1-66232D65E7E3}"/>
                                            </p:graphicEl>
                                          </p:spTgt>
                                        </p:tgtEl>
                                        <p:attrNameLst>
                                          <p:attrName>ppt_x</p:attrName>
                                        </p:attrNameLst>
                                      </p:cBhvr>
                                      <p:tavLst>
                                        <p:tav tm="0">
                                          <p:val>
                                            <p:strVal val="#ppt_x"/>
                                          </p:val>
                                        </p:tav>
                                        <p:tav tm="100000">
                                          <p:val>
                                            <p:strVal val="#ppt_x"/>
                                          </p:val>
                                        </p:tav>
                                      </p:tavLst>
                                    </p:anim>
                                    <p:anim calcmode="lin" valueType="num">
                                      <p:cBhvr>
                                        <p:cTn id="30" dur="1000" fill="hold"/>
                                        <p:tgtEl>
                                          <p:spTgt spid="17">
                                            <p:graphicEl>
                                              <a:dgm id="{817BFF7F-F63C-417A-8BE1-66232D65E7E3}"/>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7">
                                            <p:graphicEl>
                                              <a:dgm id="{40AFBA5A-7E3B-4C08-8420-61897383EEC5}"/>
                                            </p:graphicEl>
                                          </p:spTgt>
                                        </p:tgtEl>
                                        <p:attrNameLst>
                                          <p:attrName>style.visibility</p:attrName>
                                        </p:attrNameLst>
                                      </p:cBhvr>
                                      <p:to>
                                        <p:strVal val="visible"/>
                                      </p:to>
                                    </p:set>
                                    <p:animEffect transition="in" filter="fade">
                                      <p:cBhvr>
                                        <p:cTn id="35" dur="1000"/>
                                        <p:tgtEl>
                                          <p:spTgt spid="17">
                                            <p:graphicEl>
                                              <a:dgm id="{40AFBA5A-7E3B-4C08-8420-61897383EEC5}"/>
                                            </p:graphicEl>
                                          </p:spTgt>
                                        </p:tgtEl>
                                      </p:cBhvr>
                                    </p:animEffect>
                                    <p:anim calcmode="lin" valueType="num">
                                      <p:cBhvr>
                                        <p:cTn id="36" dur="1000" fill="hold"/>
                                        <p:tgtEl>
                                          <p:spTgt spid="17">
                                            <p:graphicEl>
                                              <a:dgm id="{40AFBA5A-7E3B-4C08-8420-61897383EEC5}"/>
                                            </p:graphicEl>
                                          </p:spTgt>
                                        </p:tgtEl>
                                        <p:attrNameLst>
                                          <p:attrName>ppt_x</p:attrName>
                                        </p:attrNameLst>
                                      </p:cBhvr>
                                      <p:tavLst>
                                        <p:tav tm="0">
                                          <p:val>
                                            <p:strVal val="#ppt_x"/>
                                          </p:val>
                                        </p:tav>
                                        <p:tav tm="100000">
                                          <p:val>
                                            <p:strVal val="#ppt_x"/>
                                          </p:val>
                                        </p:tav>
                                      </p:tavLst>
                                    </p:anim>
                                    <p:anim calcmode="lin" valueType="num">
                                      <p:cBhvr>
                                        <p:cTn id="37" dur="1000" fill="hold"/>
                                        <p:tgtEl>
                                          <p:spTgt spid="17">
                                            <p:graphicEl>
                                              <a:dgm id="{40AFBA5A-7E3B-4C08-8420-61897383EEC5}"/>
                                            </p:graphic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7">
                                            <p:graphicEl>
                                              <a:dgm id="{EBA4EF81-025B-4054-89E6-A2797E38B0AE}"/>
                                            </p:graphicEl>
                                          </p:spTgt>
                                        </p:tgtEl>
                                        <p:attrNameLst>
                                          <p:attrName>style.visibility</p:attrName>
                                        </p:attrNameLst>
                                      </p:cBhvr>
                                      <p:to>
                                        <p:strVal val="visible"/>
                                      </p:to>
                                    </p:set>
                                    <p:animEffect transition="in" filter="fade">
                                      <p:cBhvr>
                                        <p:cTn id="42" dur="1000"/>
                                        <p:tgtEl>
                                          <p:spTgt spid="17">
                                            <p:graphicEl>
                                              <a:dgm id="{EBA4EF81-025B-4054-89E6-A2797E38B0AE}"/>
                                            </p:graphicEl>
                                          </p:spTgt>
                                        </p:tgtEl>
                                      </p:cBhvr>
                                    </p:animEffect>
                                    <p:anim calcmode="lin" valueType="num">
                                      <p:cBhvr>
                                        <p:cTn id="43" dur="1000" fill="hold"/>
                                        <p:tgtEl>
                                          <p:spTgt spid="17">
                                            <p:graphicEl>
                                              <a:dgm id="{EBA4EF81-025B-4054-89E6-A2797E38B0AE}"/>
                                            </p:graphicEl>
                                          </p:spTgt>
                                        </p:tgtEl>
                                        <p:attrNameLst>
                                          <p:attrName>ppt_x</p:attrName>
                                        </p:attrNameLst>
                                      </p:cBhvr>
                                      <p:tavLst>
                                        <p:tav tm="0">
                                          <p:val>
                                            <p:strVal val="#ppt_x"/>
                                          </p:val>
                                        </p:tav>
                                        <p:tav tm="100000">
                                          <p:val>
                                            <p:strVal val="#ppt_x"/>
                                          </p:val>
                                        </p:tav>
                                      </p:tavLst>
                                    </p:anim>
                                    <p:anim calcmode="lin" valueType="num">
                                      <p:cBhvr>
                                        <p:cTn id="44" dur="1000" fill="hold"/>
                                        <p:tgtEl>
                                          <p:spTgt spid="17">
                                            <p:graphicEl>
                                              <a:dgm id="{EBA4EF81-025B-4054-89E6-A2797E38B0AE}"/>
                                            </p:graphic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7">
                                            <p:graphicEl>
                                              <a:dgm id="{74FB9710-80F0-437B-BCE1-F50175F99801}"/>
                                            </p:graphicEl>
                                          </p:spTgt>
                                        </p:tgtEl>
                                        <p:attrNameLst>
                                          <p:attrName>style.visibility</p:attrName>
                                        </p:attrNameLst>
                                      </p:cBhvr>
                                      <p:to>
                                        <p:strVal val="visible"/>
                                      </p:to>
                                    </p:set>
                                    <p:animEffect transition="in" filter="fade">
                                      <p:cBhvr>
                                        <p:cTn id="49" dur="1000"/>
                                        <p:tgtEl>
                                          <p:spTgt spid="17">
                                            <p:graphicEl>
                                              <a:dgm id="{74FB9710-80F0-437B-BCE1-F50175F99801}"/>
                                            </p:graphicEl>
                                          </p:spTgt>
                                        </p:tgtEl>
                                      </p:cBhvr>
                                    </p:animEffect>
                                    <p:anim calcmode="lin" valueType="num">
                                      <p:cBhvr>
                                        <p:cTn id="50" dur="1000" fill="hold"/>
                                        <p:tgtEl>
                                          <p:spTgt spid="17">
                                            <p:graphicEl>
                                              <a:dgm id="{74FB9710-80F0-437B-BCE1-F50175F99801}"/>
                                            </p:graphicEl>
                                          </p:spTgt>
                                        </p:tgtEl>
                                        <p:attrNameLst>
                                          <p:attrName>ppt_x</p:attrName>
                                        </p:attrNameLst>
                                      </p:cBhvr>
                                      <p:tavLst>
                                        <p:tav tm="0">
                                          <p:val>
                                            <p:strVal val="#ppt_x"/>
                                          </p:val>
                                        </p:tav>
                                        <p:tav tm="100000">
                                          <p:val>
                                            <p:strVal val="#ppt_x"/>
                                          </p:val>
                                        </p:tav>
                                      </p:tavLst>
                                    </p:anim>
                                    <p:anim calcmode="lin" valueType="num">
                                      <p:cBhvr>
                                        <p:cTn id="51" dur="1000" fill="hold"/>
                                        <p:tgtEl>
                                          <p:spTgt spid="17">
                                            <p:graphicEl>
                                              <a:dgm id="{74FB9710-80F0-437B-BCE1-F50175F99801}"/>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7"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ctrTitle"/>
          </p:nvPr>
        </p:nvSpPr>
        <p:spPr/>
        <p:txBody>
          <a:bodyPr/>
          <a:lstStyle/>
          <a:p>
            <a:pPr eaLnBrk="1" hangingPunct="1"/>
            <a:r>
              <a:rPr lang="en-US" sz="4800" dirty="0"/>
              <a:t>Password Management</a:t>
            </a:r>
            <a:br>
              <a:rPr lang="en-US" sz="4800" dirty="0"/>
            </a:br>
            <a:endParaRPr lang="en-US" sz="4800" dirty="0"/>
          </a:p>
        </p:txBody>
      </p:sp>
    </p:spTree>
    <p:extLst>
      <p:ext uri="{BB962C8B-B14F-4D97-AF65-F5344CB8AC3E}">
        <p14:creationId xmlns:p14="http://schemas.microsoft.com/office/powerpoint/2010/main" val="3343590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4DBDFA0-DBC2-A419-0FE1-4E70883C5F7F}"/>
              </a:ext>
            </a:extLst>
          </p:cNvPr>
          <p:cNvSpPr>
            <a:spLocks noGrp="1"/>
          </p:cNvSpPr>
          <p:nvPr>
            <p:ph idx="1"/>
          </p:nvPr>
        </p:nvSpPr>
        <p:spPr>
          <a:xfrm>
            <a:off x="122663" y="446049"/>
            <a:ext cx="11966418" cy="6239759"/>
          </a:xfrm>
        </p:spPr>
        <p:txBody>
          <a:bodyPr>
            <a:normAutofit/>
          </a:bodyPr>
          <a:lstStyle/>
          <a:p>
            <a:pPr marL="0" indent="0">
              <a:buNone/>
            </a:pPr>
            <a:r>
              <a:rPr lang="en-IN" sz="2800" dirty="0">
                <a:solidFill>
                  <a:schemeClr val="accent3">
                    <a:lumMod val="75000"/>
                  </a:schemeClr>
                </a:solidFill>
                <a:latin typeface="+mj-lt"/>
              </a:rPr>
              <a:t>What is password?</a:t>
            </a:r>
          </a:p>
          <a:p>
            <a:pPr marL="0" indent="0">
              <a:buNone/>
            </a:pPr>
            <a:r>
              <a:rPr lang="en-IN" sz="2800" dirty="0">
                <a:solidFill>
                  <a:schemeClr val="tx1"/>
                </a:solidFill>
                <a:latin typeface="+mj-lt"/>
              </a:rPr>
              <a:t>        </a:t>
            </a:r>
            <a:r>
              <a:rPr lang="en-IN" sz="2800" dirty="0">
                <a:solidFill>
                  <a:schemeClr val="accent2">
                    <a:lumMod val="75000"/>
                  </a:schemeClr>
                </a:solidFill>
                <a:latin typeface="+mj-lt"/>
              </a:rPr>
              <a:t>A password is a string of characters used to verify the identity of a user during the authentication process.</a:t>
            </a:r>
          </a:p>
          <a:p>
            <a:pPr marL="0" indent="0">
              <a:buNone/>
            </a:pPr>
            <a:endParaRPr lang="en-US" sz="2800" dirty="0">
              <a:solidFill>
                <a:schemeClr val="tx1"/>
              </a:solidFill>
              <a:latin typeface="+mj-lt"/>
            </a:endParaRPr>
          </a:p>
          <a:p>
            <a:pPr marL="0" indent="0">
              <a:buNone/>
            </a:pPr>
            <a:r>
              <a:rPr lang="en-US" sz="2800" dirty="0">
                <a:solidFill>
                  <a:schemeClr val="accent3">
                    <a:lumMod val="75000"/>
                  </a:schemeClr>
                </a:solidFill>
                <a:latin typeface="+mj-lt"/>
              </a:rPr>
              <a:t>Best Practices:</a:t>
            </a:r>
          </a:p>
          <a:p>
            <a:pPr>
              <a:buFont typeface="Wingdings" panose="05000000000000000000" pitchFamily="2" charset="2"/>
              <a:buChar char="Ø"/>
            </a:pPr>
            <a:r>
              <a:rPr lang="en-US" sz="2800" dirty="0">
                <a:solidFill>
                  <a:schemeClr val="accent2">
                    <a:lumMod val="75000"/>
                  </a:schemeClr>
                </a:solidFill>
                <a:latin typeface="+mj-lt"/>
              </a:rPr>
              <a:t>A minimum length of eight characters and a maximum between 8 to 16 characters.</a:t>
            </a:r>
          </a:p>
          <a:p>
            <a:pPr>
              <a:buFont typeface="Wingdings" panose="05000000000000000000" pitchFamily="2" charset="2"/>
              <a:buChar char="Ø"/>
            </a:pPr>
            <a:r>
              <a:rPr lang="en-US" sz="2800" dirty="0">
                <a:solidFill>
                  <a:schemeClr val="accent2">
                    <a:lumMod val="75000"/>
                  </a:schemeClr>
                </a:solidFill>
                <a:latin typeface="+mj-lt"/>
              </a:rPr>
              <a:t>Include both uppercase and lowercase letters with case sensitivity.</a:t>
            </a:r>
          </a:p>
          <a:p>
            <a:pPr>
              <a:buFont typeface="Wingdings" panose="05000000000000000000" pitchFamily="2" charset="2"/>
              <a:buChar char="Ø"/>
            </a:pPr>
            <a:r>
              <a:rPr lang="en-US" sz="2800" dirty="0">
                <a:solidFill>
                  <a:schemeClr val="accent2">
                    <a:lumMod val="75000"/>
                  </a:schemeClr>
                </a:solidFill>
                <a:latin typeface="+mj-lt"/>
              </a:rPr>
              <a:t>Use at least one number and one special character.</a:t>
            </a:r>
          </a:p>
          <a:p>
            <a:pPr>
              <a:buFont typeface="Wingdings" panose="05000000000000000000" pitchFamily="2" charset="2"/>
              <a:buChar char="Ø"/>
            </a:pPr>
            <a:r>
              <a:rPr lang="en-IN" sz="2800" dirty="0">
                <a:solidFill>
                  <a:schemeClr val="accent2">
                    <a:lumMod val="75000"/>
                  </a:schemeClr>
                </a:solidFill>
                <a:latin typeface="+mj-lt"/>
              </a:rPr>
              <a:t>Avoiding common or predictable passwords, such as names, dates, phrases or keyboard patterns</a:t>
            </a:r>
          </a:p>
          <a:p>
            <a:pPr>
              <a:buFont typeface="Wingdings" panose="05000000000000000000" pitchFamily="2" charset="2"/>
              <a:buChar char="Ø"/>
            </a:pPr>
            <a:r>
              <a:rPr lang="en-IN" sz="2800" dirty="0">
                <a:solidFill>
                  <a:schemeClr val="accent2">
                    <a:lumMod val="75000"/>
                  </a:schemeClr>
                </a:solidFill>
                <a:latin typeface="+mj-lt"/>
              </a:rPr>
              <a:t>Changing passwords regularly and avoiding reusing old passwords</a:t>
            </a:r>
          </a:p>
          <a:p>
            <a:pPr marL="0" indent="0">
              <a:buNone/>
            </a:pPr>
            <a:endParaRPr lang="en-US" sz="2800" dirty="0">
              <a:solidFill>
                <a:schemeClr val="accent2">
                  <a:lumMod val="75000"/>
                </a:schemeClr>
              </a:solidFill>
              <a:latin typeface="+mj-lt"/>
            </a:endParaRPr>
          </a:p>
          <a:p>
            <a:pPr marL="0" indent="0">
              <a:buNone/>
            </a:pPr>
            <a:endParaRPr lang="en-US" dirty="0">
              <a:solidFill>
                <a:schemeClr val="tx1"/>
              </a:solidFill>
              <a:latin typeface="BrownStd" panose="00010500010101010101" pitchFamily="50" charset="0"/>
            </a:endParaRPr>
          </a:p>
          <a:p>
            <a:pPr marL="0" indent="0">
              <a:buNone/>
            </a:pPr>
            <a:endParaRPr lang="en-US" dirty="0">
              <a:solidFill>
                <a:schemeClr val="tx1"/>
              </a:solidFill>
              <a:latin typeface="BrownStd" panose="00010500010101010101" pitchFamily="50" charset="0"/>
            </a:endParaRPr>
          </a:p>
          <a:p>
            <a:pPr marL="0" indent="0">
              <a:buNone/>
            </a:pPr>
            <a:endParaRPr lang="en-US" dirty="0">
              <a:solidFill>
                <a:schemeClr val="tx1"/>
              </a:solidFill>
              <a:latin typeface="BrownStd" panose="00010500010101010101" pitchFamily="50" charset="0"/>
            </a:endParaRPr>
          </a:p>
          <a:p>
            <a:pPr marL="0" indent="0">
              <a:buNone/>
            </a:pPr>
            <a:endParaRPr lang="en-US" dirty="0">
              <a:solidFill>
                <a:schemeClr val="tx1"/>
              </a:solidFill>
              <a:latin typeface="BrownStd" panose="00010500010101010101" pitchFamily="50" charset="0"/>
            </a:endParaRPr>
          </a:p>
          <a:p>
            <a:pPr marL="0" indent="0">
              <a:buNone/>
            </a:pPr>
            <a:endParaRPr lang="en-IN" dirty="0"/>
          </a:p>
        </p:txBody>
      </p:sp>
    </p:spTree>
    <p:extLst>
      <p:ext uri="{BB962C8B-B14F-4D97-AF65-F5344CB8AC3E}">
        <p14:creationId xmlns:p14="http://schemas.microsoft.com/office/powerpoint/2010/main" val="624308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 calcmode="lin" valueType="num">
                                      <p:cBhvr additive="base">
                                        <p:cTn id="24"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5">
                                            <p:txEl>
                                              <p:pRg st="5" end="5"/>
                                            </p:txEl>
                                          </p:spTgt>
                                        </p:tgtEl>
                                        <p:attrNameLst>
                                          <p:attrName>style.visibility</p:attrName>
                                        </p:attrNameLst>
                                      </p:cBhvr>
                                      <p:to>
                                        <p:strVal val="visible"/>
                                      </p:to>
                                    </p:set>
                                    <p:anim calcmode="lin" valueType="num">
                                      <p:cBhvr additive="base">
                                        <p:cTn id="30"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5">
                                            <p:txEl>
                                              <p:pRg st="6" end="6"/>
                                            </p:txEl>
                                          </p:spTgt>
                                        </p:tgtEl>
                                        <p:attrNameLst>
                                          <p:attrName>style.visibility</p:attrName>
                                        </p:attrNameLst>
                                      </p:cBhvr>
                                      <p:to>
                                        <p:strVal val="visible"/>
                                      </p:to>
                                    </p:set>
                                    <p:anim calcmode="lin" valueType="num">
                                      <p:cBhvr additive="base">
                                        <p:cTn id="36"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 calcmode="lin" valueType="num">
                                      <p:cBhvr additive="base">
                                        <p:cTn id="42"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5">
                                            <p:txEl>
                                              <p:pRg st="8" end="8"/>
                                            </p:txEl>
                                          </p:spTgt>
                                        </p:tgtEl>
                                        <p:attrNameLst>
                                          <p:attrName>style.visibility</p:attrName>
                                        </p:attrNameLst>
                                      </p:cBhvr>
                                      <p:to>
                                        <p:strVal val="visible"/>
                                      </p:to>
                                    </p:set>
                                    <p:anim calcmode="lin" valueType="num">
                                      <p:cBhvr additive="base">
                                        <p:cTn id="48"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4DBDFA0-DBC2-A419-0FE1-4E70883C5F7F}"/>
              </a:ext>
            </a:extLst>
          </p:cNvPr>
          <p:cNvSpPr>
            <a:spLocks noGrp="1"/>
          </p:cNvSpPr>
          <p:nvPr>
            <p:ph idx="1"/>
          </p:nvPr>
        </p:nvSpPr>
        <p:spPr>
          <a:xfrm>
            <a:off x="278780" y="914401"/>
            <a:ext cx="11542858" cy="5664820"/>
          </a:xfrm>
        </p:spPr>
        <p:txBody>
          <a:bodyPr>
            <a:normAutofit/>
          </a:bodyPr>
          <a:lstStyle/>
          <a:p>
            <a:pPr marL="0" indent="0">
              <a:buNone/>
            </a:pPr>
            <a:r>
              <a:rPr lang="en-IN" sz="2800" b="1" dirty="0">
                <a:solidFill>
                  <a:schemeClr val="accent3">
                    <a:lumMod val="75000"/>
                  </a:schemeClr>
                </a:solidFill>
                <a:latin typeface="+mj-lt"/>
              </a:rPr>
              <a:t>How to avoid weak password</a:t>
            </a:r>
            <a:endParaRPr lang="en-IN" dirty="0">
              <a:latin typeface="+mj-lt"/>
            </a:endParaRPr>
          </a:p>
          <a:p>
            <a:pPr>
              <a:buFont typeface="Wingdings" panose="05000000000000000000" pitchFamily="2" charset="2"/>
              <a:buChar char="Ø"/>
            </a:pPr>
            <a:r>
              <a:rPr lang="en-US" sz="2800" b="0" i="0" dirty="0">
                <a:solidFill>
                  <a:schemeClr val="accent2">
                    <a:lumMod val="75000"/>
                  </a:schemeClr>
                </a:solidFill>
                <a:effectLst/>
                <a:latin typeface="+mj-lt"/>
              </a:rPr>
              <a:t>Use of the word "password"</a:t>
            </a:r>
          </a:p>
          <a:p>
            <a:pPr>
              <a:buFont typeface="Wingdings" panose="05000000000000000000" pitchFamily="2" charset="2"/>
              <a:buChar char="Ø"/>
            </a:pPr>
            <a:r>
              <a:rPr lang="en-US" sz="2800" b="0" i="0" dirty="0">
                <a:solidFill>
                  <a:schemeClr val="accent2">
                    <a:lumMod val="75000"/>
                  </a:schemeClr>
                </a:solidFill>
                <a:effectLst/>
                <a:latin typeface="+mj-lt"/>
              </a:rPr>
              <a:t>Sequential numbers starting from one, such as "12345678"</a:t>
            </a:r>
          </a:p>
          <a:p>
            <a:pPr>
              <a:buFont typeface="Wingdings" panose="05000000000000000000" pitchFamily="2" charset="2"/>
              <a:buChar char="Ø"/>
            </a:pPr>
            <a:r>
              <a:rPr lang="en-US" sz="2800" b="0" i="0" dirty="0">
                <a:solidFill>
                  <a:schemeClr val="accent2">
                    <a:lumMod val="75000"/>
                  </a:schemeClr>
                </a:solidFill>
                <a:effectLst/>
                <a:latin typeface="+mj-lt"/>
              </a:rPr>
              <a:t>Inclusion of accessible information: birthdates, names of relatives, home addresses and names of pets or children</a:t>
            </a:r>
          </a:p>
          <a:p>
            <a:pPr marL="0" indent="0">
              <a:buNone/>
            </a:pPr>
            <a:endParaRPr lang="en-IN" dirty="0">
              <a:solidFill>
                <a:srgbClr val="666666"/>
              </a:solidFill>
              <a:latin typeface="+mj-lt"/>
            </a:endParaRPr>
          </a:p>
          <a:p>
            <a:pPr marL="0" indent="0">
              <a:buNone/>
            </a:pPr>
            <a:r>
              <a:rPr lang="en-US" sz="2800" b="1" dirty="0">
                <a:solidFill>
                  <a:schemeClr val="accent3">
                    <a:lumMod val="75000"/>
                  </a:schemeClr>
                </a:solidFill>
                <a:latin typeface="+mj-lt"/>
              </a:rPr>
              <a:t>How often should passwords be changed?</a:t>
            </a:r>
          </a:p>
          <a:p>
            <a:pPr>
              <a:buFont typeface="Wingdings" panose="05000000000000000000" pitchFamily="2" charset="2"/>
              <a:buChar char="Ø"/>
            </a:pPr>
            <a:r>
              <a:rPr lang="en-US" sz="2800" dirty="0">
                <a:solidFill>
                  <a:schemeClr val="accent2">
                    <a:lumMod val="75000"/>
                  </a:schemeClr>
                </a:solidFill>
                <a:latin typeface="+mj-lt"/>
              </a:rPr>
              <a:t>Corporate password policies often place an expiration date on their users' passcodes, forcing users to replace old passwords with new ones. Password time periods commonly span 90 to 180 days. </a:t>
            </a:r>
          </a:p>
        </p:txBody>
      </p:sp>
    </p:spTree>
    <p:extLst>
      <p:ext uri="{BB962C8B-B14F-4D97-AF65-F5344CB8AC3E}">
        <p14:creationId xmlns:p14="http://schemas.microsoft.com/office/powerpoint/2010/main" val="331483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 calcmode="lin" valueType="num">
                                      <p:cBhvr additive="base">
                                        <p:cTn id="37"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5A0D1-A433-C016-34AE-49485E49894E}"/>
              </a:ext>
            </a:extLst>
          </p:cNvPr>
          <p:cNvSpPr>
            <a:spLocks noGrp="1"/>
          </p:cNvSpPr>
          <p:nvPr>
            <p:ph type="title"/>
          </p:nvPr>
        </p:nvSpPr>
        <p:spPr/>
        <p:txBody>
          <a:bodyPr/>
          <a:lstStyle/>
          <a:p>
            <a:r>
              <a:rPr lang="en-US" sz="2800" dirty="0">
                <a:solidFill>
                  <a:schemeClr val="accent3">
                    <a:lumMod val="75000"/>
                  </a:schemeClr>
                </a:solidFill>
                <a:latin typeface="+mj-lt"/>
              </a:rPr>
              <a:t>Alternative methods to passwords</a:t>
            </a:r>
          </a:p>
        </p:txBody>
      </p:sp>
      <p:sp>
        <p:nvSpPr>
          <p:cNvPr id="5" name="Content Placeholder 4">
            <a:extLst>
              <a:ext uri="{FF2B5EF4-FFF2-40B4-BE49-F238E27FC236}">
                <a16:creationId xmlns:a16="http://schemas.microsoft.com/office/drawing/2014/main" id="{A4DBDFA0-DBC2-A419-0FE1-4E70883C5F7F}"/>
              </a:ext>
            </a:extLst>
          </p:cNvPr>
          <p:cNvSpPr>
            <a:spLocks noGrp="1"/>
          </p:cNvSpPr>
          <p:nvPr>
            <p:ph idx="1"/>
          </p:nvPr>
        </p:nvSpPr>
        <p:spPr>
          <a:xfrm>
            <a:off x="323385" y="985652"/>
            <a:ext cx="11498253" cy="5671626"/>
          </a:xfrm>
        </p:spPr>
        <p:txBody>
          <a:bodyPr>
            <a:noAutofit/>
          </a:bodyPr>
          <a:lstStyle/>
          <a:p>
            <a:pPr marL="0" indent="0">
              <a:buNone/>
            </a:pPr>
            <a:r>
              <a:rPr lang="en-US" dirty="0">
                <a:solidFill>
                  <a:schemeClr val="accent2">
                    <a:lumMod val="75000"/>
                  </a:schemeClr>
                </a:solidFill>
                <a:latin typeface="Arial" panose="020B0604020202020204" pitchFamily="34" charset="0"/>
              </a:rPr>
              <a:t>Password less authentication </a:t>
            </a:r>
            <a:r>
              <a:rPr lang="en-US" b="0" i="0" dirty="0">
                <a:solidFill>
                  <a:schemeClr val="accent2">
                    <a:lumMod val="75000"/>
                  </a:schemeClr>
                </a:solidFill>
                <a:effectLst/>
                <a:latin typeface="Arial" panose="020B0604020202020204" pitchFamily="34" charset="0"/>
              </a:rPr>
              <a:t>has emerged to help eliminate the complexities and vulnerabilities of traditional passwords. This method is especially beneficial for users on mobile devices or social platforms. Instead of creating a unique password, users receive a one-time authentication code via a text message, email or other messaging alert or service.</a:t>
            </a:r>
          </a:p>
          <a:p>
            <a:pPr marL="0" indent="0">
              <a:buNone/>
            </a:pPr>
            <a:endParaRPr lang="en-US" b="0" i="0" dirty="0">
              <a:solidFill>
                <a:schemeClr val="accent2">
                  <a:lumMod val="75000"/>
                </a:schemeClr>
              </a:solidFill>
              <a:effectLst/>
              <a:latin typeface="Arial" panose="020B0604020202020204" pitchFamily="34" charset="0"/>
            </a:endParaRPr>
          </a:p>
          <a:p>
            <a:pPr marL="0" indent="0">
              <a:spcBef>
                <a:spcPct val="0"/>
              </a:spcBef>
              <a:buNone/>
            </a:pPr>
            <a:r>
              <a:rPr lang="en-US" sz="2800" b="1" dirty="0">
                <a:solidFill>
                  <a:schemeClr val="accent3">
                    <a:lumMod val="75000"/>
                  </a:schemeClr>
                </a:solidFill>
                <a:latin typeface="+mj-lt"/>
                <a:ea typeface="+mj-ea"/>
                <a:cs typeface="+mj-cs"/>
              </a:rPr>
              <a:t>Types of authentication methods include:</a:t>
            </a:r>
          </a:p>
          <a:p>
            <a:pPr>
              <a:buFont typeface="Wingdings" panose="05000000000000000000" pitchFamily="2" charset="2"/>
              <a:buChar char="Ø"/>
            </a:pPr>
            <a:r>
              <a:rPr lang="en-US" dirty="0">
                <a:solidFill>
                  <a:schemeClr val="accent2">
                    <a:lumMod val="75000"/>
                  </a:schemeClr>
                </a:solidFill>
                <a:latin typeface="Arial" panose="020B0604020202020204" pitchFamily="34" charset="0"/>
              </a:rPr>
              <a:t>Two-factor authentication –Password/PIN,ID card</a:t>
            </a:r>
          </a:p>
          <a:p>
            <a:pPr>
              <a:buFont typeface="Wingdings" panose="05000000000000000000" pitchFamily="2" charset="2"/>
              <a:buChar char="Ø"/>
            </a:pPr>
            <a:r>
              <a:rPr lang="en-US" dirty="0">
                <a:solidFill>
                  <a:schemeClr val="accent2">
                    <a:lumMod val="75000"/>
                  </a:schemeClr>
                </a:solidFill>
                <a:latin typeface="Arial" panose="020B0604020202020204" pitchFamily="34" charset="0"/>
              </a:rPr>
              <a:t>Multifactor authentication – </a:t>
            </a:r>
            <a:r>
              <a:rPr lang="en-IN" dirty="0">
                <a:solidFill>
                  <a:schemeClr val="accent2">
                    <a:lumMod val="75000"/>
                  </a:schemeClr>
                </a:solidFill>
                <a:latin typeface="Arial" panose="020B0604020202020204" pitchFamily="34" charset="0"/>
              </a:rPr>
              <a:t>It is a multi-step account login process that requires users to enter more information than just a password.</a:t>
            </a:r>
            <a:endParaRPr lang="en-US" dirty="0">
              <a:solidFill>
                <a:schemeClr val="accent2">
                  <a:lumMod val="75000"/>
                </a:schemeClr>
              </a:solidFill>
              <a:latin typeface="Arial" panose="020B0604020202020204" pitchFamily="34" charset="0"/>
            </a:endParaRPr>
          </a:p>
          <a:p>
            <a:pPr>
              <a:buFont typeface="Wingdings" panose="05000000000000000000" pitchFamily="2" charset="2"/>
              <a:buChar char="Ø"/>
            </a:pPr>
            <a:r>
              <a:rPr lang="en-US" dirty="0">
                <a:solidFill>
                  <a:schemeClr val="accent2">
                    <a:lumMod val="75000"/>
                  </a:schemeClr>
                </a:solidFill>
                <a:latin typeface="Arial" panose="020B0604020202020204" pitchFamily="34" charset="0"/>
              </a:rPr>
              <a:t>Biometrics – Fingerprints, retinal scan.</a:t>
            </a:r>
          </a:p>
          <a:p>
            <a:pPr>
              <a:buFont typeface="Wingdings" panose="05000000000000000000" pitchFamily="2" charset="2"/>
              <a:buChar char="Ø"/>
            </a:pPr>
            <a:r>
              <a:rPr lang="en-US" dirty="0">
                <a:solidFill>
                  <a:schemeClr val="accent2">
                    <a:lumMod val="75000"/>
                  </a:schemeClr>
                </a:solidFill>
                <a:latin typeface="Arial" panose="020B0604020202020204" pitchFamily="34" charset="0"/>
              </a:rPr>
              <a:t>One-time password(OTP) -  </a:t>
            </a:r>
            <a:r>
              <a:rPr lang="en-US" b="0" i="0" dirty="0">
                <a:solidFill>
                  <a:schemeClr val="accent2">
                    <a:lumMod val="75000"/>
                  </a:schemeClr>
                </a:solidFill>
                <a:effectLst/>
                <a:latin typeface="Arial" panose="020B0604020202020204" pitchFamily="34" charset="0"/>
              </a:rPr>
              <a:t>These passwords change for every use and are typically stored on security tokens.</a:t>
            </a:r>
            <a:endParaRPr lang="en-IN" dirty="0">
              <a:solidFill>
                <a:schemeClr val="accent2">
                  <a:lumMod val="75000"/>
                </a:schemeClr>
              </a:solidFill>
            </a:endParaRPr>
          </a:p>
        </p:txBody>
      </p:sp>
    </p:spTree>
    <p:extLst>
      <p:ext uri="{BB962C8B-B14F-4D97-AF65-F5344CB8AC3E}">
        <p14:creationId xmlns:p14="http://schemas.microsoft.com/office/powerpoint/2010/main" val="2611866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685FC-EC5C-9C3B-E786-C39231E20D6A}"/>
              </a:ext>
            </a:extLst>
          </p:cNvPr>
          <p:cNvSpPr>
            <a:spLocks noGrp="1"/>
          </p:cNvSpPr>
          <p:nvPr>
            <p:ph type="ctrTitle"/>
          </p:nvPr>
        </p:nvSpPr>
        <p:spPr/>
        <p:txBody>
          <a:bodyPr/>
          <a:lstStyle/>
          <a:p>
            <a:r>
              <a:rPr lang="en-IN" dirty="0"/>
              <a:t>Importance of Locking your system</a:t>
            </a:r>
          </a:p>
        </p:txBody>
      </p:sp>
    </p:spTree>
    <p:extLst>
      <p:ext uri="{BB962C8B-B14F-4D97-AF65-F5344CB8AC3E}">
        <p14:creationId xmlns:p14="http://schemas.microsoft.com/office/powerpoint/2010/main" val="896471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BC44E-E70A-6192-1C1E-6D6733FF415F}"/>
              </a:ext>
            </a:extLst>
          </p:cNvPr>
          <p:cNvSpPr>
            <a:spLocks noGrp="1"/>
          </p:cNvSpPr>
          <p:nvPr>
            <p:ph type="title"/>
          </p:nvPr>
        </p:nvSpPr>
        <p:spPr/>
        <p:txBody>
          <a:bodyPr/>
          <a:lstStyle/>
          <a:p>
            <a:r>
              <a:rPr lang="en-IN" sz="2800" dirty="0">
                <a:latin typeface="+mj-lt"/>
              </a:rPr>
              <a:t>Importance of locking your PC</a:t>
            </a:r>
          </a:p>
        </p:txBody>
      </p:sp>
      <p:sp>
        <p:nvSpPr>
          <p:cNvPr id="3" name="Content Placeholder 2">
            <a:extLst>
              <a:ext uri="{FF2B5EF4-FFF2-40B4-BE49-F238E27FC236}">
                <a16:creationId xmlns:a16="http://schemas.microsoft.com/office/drawing/2014/main" id="{87CC1A71-7AB4-EA89-BE56-0E6F41E92850}"/>
              </a:ext>
            </a:extLst>
          </p:cNvPr>
          <p:cNvSpPr>
            <a:spLocks noGrp="1"/>
          </p:cNvSpPr>
          <p:nvPr>
            <p:ph idx="1"/>
          </p:nvPr>
        </p:nvSpPr>
        <p:spPr/>
        <p:txBody>
          <a:bodyPr>
            <a:normAutofit lnSpcReduction="10000"/>
          </a:bodyPr>
          <a:lstStyle/>
          <a:p>
            <a:pPr>
              <a:lnSpc>
                <a:spcPct val="150000"/>
              </a:lnSpc>
            </a:pPr>
            <a:r>
              <a:rPr lang="en-US" dirty="0"/>
              <a:t> </a:t>
            </a:r>
            <a:r>
              <a:rPr lang="en-US" dirty="0">
                <a:solidFill>
                  <a:schemeClr val="accent2">
                    <a:lumMod val="75000"/>
                  </a:schemeClr>
                </a:solidFill>
                <a:latin typeface="+mj-lt"/>
              </a:rPr>
              <a:t>One of the best practices for ensuring the security of your system is to lock it when you are not using it.</a:t>
            </a:r>
          </a:p>
          <a:p>
            <a:pPr>
              <a:lnSpc>
                <a:spcPct val="150000"/>
              </a:lnSpc>
            </a:pPr>
            <a:r>
              <a:rPr lang="en-US" dirty="0">
                <a:solidFill>
                  <a:schemeClr val="accent2">
                    <a:lumMod val="75000"/>
                  </a:schemeClr>
                </a:solidFill>
                <a:latin typeface="+mj-lt"/>
              </a:rPr>
              <a:t>Locking the system prevents unauthorized access to your files, applications, and settings.</a:t>
            </a:r>
          </a:p>
          <a:p>
            <a:pPr>
              <a:lnSpc>
                <a:spcPct val="150000"/>
              </a:lnSpc>
            </a:pPr>
            <a:r>
              <a:rPr lang="en-US" dirty="0">
                <a:solidFill>
                  <a:schemeClr val="accent2">
                    <a:lumMod val="75000"/>
                  </a:schemeClr>
                </a:solidFill>
                <a:latin typeface="+mj-lt"/>
              </a:rPr>
              <a:t>Locking the system also protects your privacy and prevents others from viewing your personal or confidential information.</a:t>
            </a:r>
          </a:p>
          <a:p>
            <a:pPr>
              <a:lnSpc>
                <a:spcPct val="150000"/>
              </a:lnSpc>
            </a:pPr>
            <a:r>
              <a:rPr lang="en-US" dirty="0">
                <a:solidFill>
                  <a:schemeClr val="accent2">
                    <a:lumMod val="75000"/>
                  </a:schemeClr>
                </a:solidFill>
                <a:latin typeface="+mj-lt"/>
              </a:rPr>
              <a:t> By locking the system, you can reduce the risk of data breaches, identity theft, and malware infections.</a:t>
            </a:r>
            <a:endParaRPr lang="en-IN" dirty="0">
              <a:solidFill>
                <a:schemeClr val="accent2">
                  <a:lumMod val="75000"/>
                </a:schemeClr>
              </a:solidFill>
              <a:latin typeface="+mj-lt"/>
            </a:endParaRPr>
          </a:p>
        </p:txBody>
      </p:sp>
      <p:sp>
        <p:nvSpPr>
          <p:cNvPr id="4" name="Slide Number Placeholder 3">
            <a:extLst>
              <a:ext uri="{FF2B5EF4-FFF2-40B4-BE49-F238E27FC236}">
                <a16:creationId xmlns:a16="http://schemas.microsoft.com/office/drawing/2014/main" id="{A88D8E59-DA01-C775-79E2-A69362D22F93}"/>
              </a:ext>
            </a:extLst>
          </p:cNvPr>
          <p:cNvSpPr>
            <a:spLocks noGrp="1"/>
          </p:cNvSpPr>
          <p:nvPr>
            <p:ph type="sldNum" sz="quarter" idx="11"/>
          </p:nvPr>
        </p:nvSpPr>
        <p:spPr/>
        <p:txBody>
          <a:bodyPr/>
          <a:lstStyle/>
          <a:p>
            <a:pPr>
              <a:defRPr/>
            </a:pPr>
            <a:fld id="{D6F28661-4515-46E4-9321-4F93DA83B568}" type="slidenum">
              <a:rPr lang="en-US" smtClean="0"/>
              <a:pPr>
                <a:defRPr/>
              </a:pPr>
              <a:t>8</a:t>
            </a:fld>
            <a:endParaRPr lang="en-US"/>
          </a:p>
        </p:txBody>
      </p:sp>
    </p:spTree>
    <p:extLst>
      <p:ext uri="{BB962C8B-B14F-4D97-AF65-F5344CB8AC3E}">
        <p14:creationId xmlns:p14="http://schemas.microsoft.com/office/powerpoint/2010/main" val="3193921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arn(inVertic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barn(inVertical)">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81116-BCB0-7E4E-97B2-9968313A02D3}"/>
              </a:ext>
            </a:extLst>
          </p:cNvPr>
          <p:cNvSpPr>
            <a:spLocks noGrp="1"/>
          </p:cNvSpPr>
          <p:nvPr>
            <p:ph type="title"/>
          </p:nvPr>
        </p:nvSpPr>
        <p:spPr/>
        <p:txBody>
          <a:bodyPr/>
          <a:lstStyle/>
          <a:p>
            <a:r>
              <a:rPr lang="en-IN" sz="2800" dirty="0" err="1">
                <a:latin typeface="+mj-lt"/>
              </a:rPr>
              <a:t>Shortkeys</a:t>
            </a:r>
            <a:r>
              <a:rPr lang="en-IN" sz="2800" dirty="0">
                <a:latin typeface="+mj-lt"/>
              </a:rPr>
              <a:t> for locking the system</a:t>
            </a:r>
          </a:p>
        </p:txBody>
      </p:sp>
      <p:sp>
        <p:nvSpPr>
          <p:cNvPr id="3" name="Content Placeholder 2">
            <a:extLst>
              <a:ext uri="{FF2B5EF4-FFF2-40B4-BE49-F238E27FC236}">
                <a16:creationId xmlns:a16="http://schemas.microsoft.com/office/drawing/2014/main" id="{5DCFBDD7-7F1E-A3C3-4D22-1C9523114DC2}"/>
              </a:ext>
            </a:extLst>
          </p:cNvPr>
          <p:cNvSpPr>
            <a:spLocks noGrp="1"/>
          </p:cNvSpPr>
          <p:nvPr>
            <p:ph idx="1"/>
          </p:nvPr>
        </p:nvSpPr>
        <p:spPr/>
        <p:txBody>
          <a:bodyPr/>
          <a:lstStyle/>
          <a:p>
            <a:pPr>
              <a:lnSpc>
                <a:spcPct val="150000"/>
              </a:lnSpc>
            </a:pPr>
            <a:r>
              <a:rPr lang="en-US" dirty="0">
                <a:solidFill>
                  <a:schemeClr val="accent2">
                    <a:lumMod val="75000"/>
                  </a:schemeClr>
                </a:solidFill>
                <a:latin typeface="+mj-lt"/>
              </a:rPr>
              <a:t>You can also use Windows key + L  to lock the system.</a:t>
            </a:r>
          </a:p>
          <a:p>
            <a:pPr marL="0" indent="0">
              <a:lnSpc>
                <a:spcPct val="150000"/>
              </a:lnSpc>
              <a:buNone/>
            </a:pPr>
            <a:endParaRPr lang="en-US" dirty="0">
              <a:solidFill>
                <a:schemeClr val="accent2">
                  <a:lumMod val="75000"/>
                </a:schemeClr>
              </a:solidFill>
              <a:latin typeface="+mj-lt"/>
            </a:endParaRPr>
          </a:p>
          <a:p>
            <a:pPr>
              <a:lnSpc>
                <a:spcPct val="150000"/>
              </a:lnSpc>
            </a:pPr>
            <a:endParaRPr lang="en-US" dirty="0">
              <a:solidFill>
                <a:schemeClr val="accent2">
                  <a:lumMod val="75000"/>
                </a:schemeClr>
              </a:solidFill>
              <a:latin typeface="+mj-lt"/>
            </a:endParaRPr>
          </a:p>
          <a:p>
            <a:pPr marL="0" indent="0">
              <a:lnSpc>
                <a:spcPct val="150000"/>
              </a:lnSpc>
              <a:buNone/>
            </a:pPr>
            <a:endParaRPr lang="en-US" dirty="0">
              <a:solidFill>
                <a:schemeClr val="accent2">
                  <a:lumMod val="75000"/>
                </a:schemeClr>
              </a:solidFill>
              <a:latin typeface="+mj-lt"/>
            </a:endParaRPr>
          </a:p>
          <a:p>
            <a:pPr>
              <a:lnSpc>
                <a:spcPct val="150000"/>
              </a:lnSpc>
            </a:pPr>
            <a:r>
              <a:rPr lang="en-US" dirty="0">
                <a:solidFill>
                  <a:schemeClr val="accent2">
                    <a:lumMod val="75000"/>
                  </a:schemeClr>
                </a:solidFill>
                <a:latin typeface="+mj-lt"/>
              </a:rPr>
              <a:t>You can also set the system to lock automatically after a certain period of inactivity.</a:t>
            </a:r>
          </a:p>
          <a:p>
            <a:pPr marL="0" indent="0">
              <a:lnSpc>
                <a:spcPct val="150000"/>
              </a:lnSpc>
              <a:buNone/>
            </a:pPr>
            <a:r>
              <a:rPr lang="en-US" dirty="0">
                <a:solidFill>
                  <a:schemeClr val="accent2">
                    <a:lumMod val="75000"/>
                  </a:schemeClr>
                </a:solidFill>
                <a:latin typeface="+mj-lt"/>
              </a:rPr>
              <a:t>    </a:t>
            </a:r>
            <a:endParaRPr lang="en-IN" dirty="0">
              <a:solidFill>
                <a:schemeClr val="accent2">
                  <a:lumMod val="75000"/>
                </a:schemeClr>
              </a:solidFill>
              <a:latin typeface="+mj-lt"/>
            </a:endParaRPr>
          </a:p>
        </p:txBody>
      </p:sp>
      <p:sp>
        <p:nvSpPr>
          <p:cNvPr id="4" name="Slide Number Placeholder 3">
            <a:extLst>
              <a:ext uri="{FF2B5EF4-FFF2-40B4-BE49-F238E27FC236}">
                <a16:creationId xmlns:a16="http://schemas.microsoft.com/office/drawing/2014/main" id="{E0488D57-2F94-F8F4-28DF-AB38021E0F96}"/>
              </a:ext>
            </a:extLst>
          </p:cNvPr>
          <p:cNvSpPr>
            <a:spLocks noGrp="1"/>
          </p:cNvSpPr>
          <p:nvPr>
            <p:ph type="sldNum" sz="quarter" idx="11"/>
          </p:nvPr>
        </p:nvSpPr>
        <p:spPr/>
        <p:txBody>
          <a:bodyPr/>
          <a:lstStyle/>
          <a:p>
            <a:pPr>
              <a:defRPr/>
            </a:pPr>
            <a:fld id="{D6F28661-4515-46E4-9321-4F93DA83B568}" type="slidenum">
              <a:rPr lang="en-US" smtClean="0"/>
              <a:pPr>
                <a:defRPr/>
              </a:pPr>
              <a:t>9</a:t>
            </a:fld>
            <a:endParaRPr lang="en-US"/>
          </a:p>
        </p:txBody>
      </p:sp>
      <p:pic>
        <p:nvPicPr>
          <p:cNvPr id="7" name="Picture 6">
            <a:extLst>
              <a:ext uri="{FF2B5EF4-FFF2-40B4-BE49-F238E27FC236}">
                <a16:creationId xmlns:a16="http://schemas.microsoft.com/office/drawing/2014/main" id="{96B43480-41E5-1181-1032-469FCA3C2C8E}"/>
              </a:ext>
            </a:extLst>
          </p:cNvPr>
          <p:cNvPicPr>
            <a:picLocks noChangeAspect="1"/>
          </p:cNvPicPr>
          <p:nvPr/>
        </p:nvPicPr>
        <p:blipFill>
          <a:blip r:embed="rId3"/>
          <a:stretch>
            <a:fillRect/>
          </a:stretch>
        </p:blipFill>
        <p:spPr>
          <a:xfrm>
            <a:off x="1487156" y="2190542"/>
            <a:ext cx="4521758" cy="1587638"/>
          </a:xfrm>
          <a:prstGeom prst="rect">
            <a:avLst/>
          </a:prstGeom>
        </p:spPr>
      </p:pic>
    </p:spTree>
    <p:extLst>
      <p:ext uri="{BB962C8B-B14F-4D97-AF65-F5344CB8AC3E}">
        <p14:creationId xmlns:p14="http://schemas.microsoft.com/office/powerpoint/2010/main" val="1620362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1000"/>
                                        <p:tgtEl>
                                          <p:spTgt spid="3">
                                            <p:txEl>
                                              <p:pRg st="4" end="4"/>
                                            </p:txEl>
                                          </p:spTgt>
                                        </p:tgtEl>
                                      </p:cBhvr>
                                    </p:animEffect>
                                    <p:anim calcmode="lin" valueType="num">
                                      <p:cBhvr>
                                        <p:cTn id="2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F3AEC0-1C5E-B694-52A4-0E877D413BCB}"/>
              </a:ext>
            </a:extLst>
          </p:cNvPr>
          <p:cNvSpPr>
            <a:spLocks noGrp="1"/>
          </p:cNvSpPr>
          <p:nvPr>
            <p:ph idx="1"/>
          </p:nvPr>
        </p:nvSpPr>
        <p:spPr>
          <a:xfrm>
            <a:off x="407368" y="924448"/>
            <a:ext cx="11414270" cy="5168848"/>
          </a:xfrm>
        </p:spPr>
        <p:txBody>
          <a:bodyPr/>
          <a:lstStyle/>
          <a:p>
            <a:r>
              <a:rPr lang="en-IN" dirty="0"/>
              <a:t>Step 1: </a:t>
            </a:r>
            <a:r>
              <a:rPr lang="en-IN" sz="1800" b="1"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Right-click</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on the desktop empty area and click on “</a:t>
            </a:r>
            <a:r>
              <a:rPr lang="en-IN" sz="1800" b="1"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personalize</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A control panel will be open up.</a:t>
            </a:r>
          </a:p>
          <a:p>
            <a:endParaRPr lang="en-IN" sz="1800" dirty="0">
              <a:solidFill>
                <a:srgbClr val="3A3A3A"/>
              </a:solidFill>
              <a:latin typeface="Segoe UI" panose="020B0502040204020203" pitchFamily="34" charset="0"/>
              <a:ea typeface="Calibri" panose="020F0502020204030204" pitchFamily="34" charset="0"/>
              <a:cs typeface="Times New Roman" panose="02020603050405020304" pitchFamily="18" charset="0"/>
            </a:endParaRPr>
          </a:p>
          <a:p>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sz="1800" kern="100" dirty="0">
              <a:latin typeface="Calibri" panose="020F0502020204030204" pitchFamily="34" charset="0"/>
              <a:ea typeface="Calibri" panose="020F0502020204030204" pitchFamily="34" charset="0"/>
              <a:cs typeface="Times New Roman" panose="02020603050405020304" pitchFamily="18" charset="0"/>
            </a:endParaRPr>
          </a:p>
          <a:p>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sz="1800" kern="100" dirty="0">
              <a:latin typeface="Calibri" panose="020F0502020204030204" pitchFamily="34" charset="0"/>
              <a:ea typeface="Calibri" panose="020F0502020204030204" pitchFamily="34" charset="0"/>
              <a:cs typeface="Times New Roman" panose="02020603050405020304" pitchFamily="18" charset="0"/>
            </a:endParaRPr>
          </a:p>
          <a:p>
            <a:r>
              <a:rPr lang="en-IN" sz="1800" kern="100" dirty="0">
                <a:effectLst/>
                <a:latin typeface="Calibri" panose="020F0502020204030204" pitchFamily="34" charset="0"/>
                <a:ea typeface="Calibri" panose="020F0502020204030204" pitchFamily="34" charset="0"/>
                <a:cs typeface="Times New Roman" panose="02020603050405020304" pitchFamily="18" charset="0"/>
              </a:rPr>
              <a:t>Step 2: </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Click on </a:t>
            </a:r>
            <a:r>
              <a:rPr lang="en-IN" sz="1800" b="1"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Lock Screen</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from the left side pane.</a:t>
            </a:r>
          </a:p>
          <a:p>
            <a:r>
              <a:rPr lang="en-IN" sz="1800" dirty="0">
                <a:solidFill>
                  <a:srgbClr val="3A3A3A"/>
                </a:solidFill>
                <a:latin typeface="Segoe UI" panose="020B0502040204020203" pitchFamily="34" charset="0"/>
                <a:ea typeface="Calibri" panose="020F0502020204030204" pitchFamily="34" charset="0"/>
                <a:cs typeface="Times New Roman" panose="02020603050405020304" pitchFamily="18" charset="0"/>
              </a:rPr>
              <a:t>Step 3: </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Click on the “Screen saver</a:t>
            </a:r>
            <a:r>
              <a:rPr lang="en-IN" sz="1800" b="1"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settings</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from the right-side pane.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N" sz="18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Slide Number Placeholder 3">
            <a:extLst>
              <a:ext uri="{FF2B5EF4-FFF2-40B4-BE49-F238E27FC236}">
                <a16:creationId xmlns:a16="http://schemas.microsoft.com/office/drawing/2014/main" id="{C53798D7-9B9F-32BC-7761-DBBF4993213B}"/>
              </a:ext>
            </a:extLst>
          </p:cNvPr>
          <p:cNvSpPr>
            <a:spLocks noGrp="1"/>
          </p:cNvSpPr>
          <p:nvPr>
            <p:ph type="sldNum" sz="quarter" idx="11"/>
          </p:nvPr>
        </p:nvSpPr>
        <p:spPr/>
        <p:txBody>
          <a:bodyPr/>
          <a:lstStyle/>
          <a:p>
            <a:pPr>
              <a:defRPr/>
            </a:pPr>
            <a:fld id="{D6F28661-4515-46E4-9321-4F93DA83B568}" type="slidenum">
              <a:rPr lang="en-US" smtClean="0"/>
              <a:pPr>
                <a:defRPr/>
              </a:pPr>
              <a:t>10</a:t>
            </a:fld>
            <a:endParaRPr lang="en-US"/>
          </a:p>
        </p:txBody>
      </p:sp>
      <p:pic>
        <p:nvPicPr>
          <p:cNvPr id="14" name="Picture 13">
            <a:extLst>
              <a:ext uri="{FF2B5EF4-FFF2-40B4-BE49-F238E27FC236}">
                <a16:creationId xmlns:a16="http://schemas.microsoft.com/office/drawing/2014/main" id="{02C8F8E8-6631-727C-F585-51155A22BAC8}"/>
              </a:ext>
            </a:extLst>
          </p:cNvPr>
          <p:cNvPicPr>
            <a:picLocks noChangeAspect="1"/>
          </p:cNvPicPr>
          <p:nvPr/>
        </p:nvPicPr>
        <p:blipFill>
          <a:blip r:embed="rId3"/>
          <a:stretch>
            <a:fillRect/>
          </a:stretch>
        </p:blipFill>
        <p:spPr>
          <a:xfrm>
            <a:off x="2330284" y="1449048"/>
            <a:ext cx="2406774" cy="3035456"/>
          </a:xfrm>
          <a:prstGeom prst="rect">
            <a:avLst/>
          </a:prstGeom>
        </p:spPr>
      </p:pic>
      <p:pic>
        <p:nvPicPr>
          <p:cNvPr id="16" name="Picture 15">
            <a:extLst>
              <a:ext uri="{FF2B5EF4-FFF2-40B4-BE49-F238E27FC236}">
                <a16:creationId xmlns:a16="http://schemas.microsoft.com/office/drawing/2014/main" id="{968B480E-A5EC-AEF4-80EE-455E9AB71F21}"/>
              </a:ext>
            </a:extLst>
          </p:cNvPr>
          <p:cNvPicPr>
            <a:picLocks noChangeAspect="1"/>
          </p:cNvPicPr>
          <p:nvPr/>
        </p:nvPicPr>
        <p:blipFill>
          <a:blip r:embed="rId4"/>
          <a:stretch>
            <a:fillRect/>
          </a:stretch>
        </p:blipFill>
        <p:spPr>
          <a:xfrm>
            <a:off x="8311468" y="2159429"/>
            <a:ext cx="3100496" cy="4281563"/>
          </a:xfrm>
          <a:prstGeom prst="rect">
            <a:avLst/>
          </a:prstGeom>
        </p:spPr>
      </p:pic>
    </p:spTree>
    <p:extLst>
      <p:ext uri="{BB962C8B-B14F-4D97-AF65-F5344CB8AC3E}">
        <p14:creationId xmlns:p14="http://schemas.microsoft.com/office/powerpoint/2010/main" val="2456811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10" end="10"/>
                                            </p:txEl>
                                          </p:spTgt>
                                        </p:tgtEl>
                                        <p:attrNameLst>
                                          <p:attrName>style.visibility</p:attrName>
                                        </p:attrNameLst>
                                      </p:cBhvr>
                                      <p:to>
                                        <p:strVal val="visible"/>
                                      </p:to>
                                    </p:set>
                                    <p:animEffect transition="in" filter="fade">
                                      <p:cBhvr>
                                        <p:cTn id="26" dur="1000"/>
                                        <p:tgtEl>
                                          <p:spTgt spid="3">
                                            <p:txEl>
                                              <p:pRg st="10" end="10"/>
                                            </p:txEl>
                                          </p:spTgt>
                                        </p:tgtEl>
                                      </p:cBhvr>
                                    </p:animEffect>
                                    <p:anim calcmode="lin" valueType="num">
                                      <p:cBhvr>
                                        <p:cTn id="27"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1000"/>
                                        <p:tgtEl>
                                          <p:spTgt spid="3">
                                            <p:txEl>
                                              <p:pRg st="11" end="11"/>
                                            </p:txEl>
                                          </p:spTgt>
                                        </p:tgtEl>
                                      </p:cBhvr>
                                    </p:animEffect>
                                    <p:anim calcmode="lin" valueType="num">
                                      <p:cBhvr>
                                        <p:cTn id="32"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7EDE82-1BFC-5136-C8DF-7B8DBCC8F79B}"/>
              </a:ext>
            </a:extLst>
          </p:cNvPr>
          <p:cNvSpPr>
            <a:spLocks noGrp="1"/>
          </p:cNvSpPr>
          <p:nvPr>
            <p:ph idx="1"/>
          </p:nvPr>
        </p:nvSpPr>
        <p:spPr>
          <a:xfrm>
            <a:off x="180870" y="930139"/>
            <a:ext cx="11622265" cy="4620546"/>
          </a:xfrm>
        </p:spPr>
        <p:txBody>
          <a:bodyPr>
            <a:normAutofit/>
          </a:bodyPr>
          <a:lstStyle/>
          <a:p>
            <a:r>
              <a:rPr lang="en-IN" dirty="0"/>
              <a:t>Step 4: </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Under screen saver section, </a:t>
            </a:r>
            <a:r>
              <a:rPr lang="en-IN" sz="1800" b="1"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put a particular time</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in the “wait” field and </a:t>
            </a:r>
            <a:r>
              <a:rPr lang="en-IN" sz="1800" b="1"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tick</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the check box of “</a:t>
            </a:r>
            <a:r>
              <a:rPr lang="en-IN" sz="1800" b="1"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on resume, display logon screen</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a:t>
            </a:r>
          </a:p>
          <a:p>
            <a:endParaRPr lang="en-IN" sz="1800" dirty="0">
              <a:solidFill>
                <a:srgbClr val="3A3A3A"/>
              </a:solidFill>
              <a:latin typeface="Segoe UI" panose="020B0502040204020203" pitchFamily="34" charset="0"/>
              <a:ea typeface="Calibri" panose="020F0502020204030204" pitchFamily="34" charset="0"/>
              <a:cs typeface="Times New Roman" panose="02020603050405020304" pitchFamily="18" charset="0"/>
            </a:endParaRPr>
          </a:p>
          <a:p>
            <a:endParaRPr lang="en-IN" sz="1800" kern="100" dirty="0">
              <a:solidFill>
                <a:srgbClr val="3A3A3A"/>
              </a:solidFill>
              <a:effectLst/>
              <a:latin typeface="Segoe UI" panose="020B0502040204020203" pitchFamily="34" charset="0"/>
              <a:ea typeface="Calibri" panose="020F0502020204030204" pitchFamily="34" charset="0"/>
              <a:cs typeface="Times New Roman" panose="02020603050405020304" pitchFamily="18" charset="0"/>
            </a:endParaRPr>
          </a:p>
          <a:p>
            <a:endParaRPr lang="en-IN" sz="1800" kern="100" dirty="0">
              <a:solidFill>
                <a:srgbClr val="3A3A3A"/>
              </a:solidFill>
              <a:latin typeface="Segoe UI" panose="020B0502040204020203" pitchFamily="34" charset="0"/>
              <a:ea typeface="Calibri" panose="020F0502020204030204" pitchFamily="34" charset="0"/>
              <a:cs typeface="Times New Roman" panose="02020603050405020304" pitchFamily="18" charset="0"/>
            </a:endParaRPr>
          </a:p>
          <a:p>
            <a:endParaRPr lang="en-IN" sz="1800" kern="100" dirty="0">
              <a:solidFill>
                <a:srgbClr val="3A3A3A"/>
              </a:solidFill>
              <a:effectLst/>
              <a:latin typeface="Segoe UI" panose="020B0502040204020203" pitchFamily="34" charset="0"/>
              <a:ea typeface="Calibri" panose="020F0502020204030204" pitchFamily="34" charset="0"/>
              <a:cs typeface="Times New Roman" panose="02020603050405020304" pitchFamily="18" charset="0"/>
            </a:endParaRPr>
          </a:p>
          <a:p>
            <a:endParaRPr lang="en-IN" sz="1800" kern="100" dirty="0">
              <a:solidFill>
                <a:srgbClr val="3A3A3A"/>
              </a:solidFill>
              <a:latin typeface="Segoe UI" panose="020B0502040204020203" pitchFamily="34" charset="0"/>
              <a:ea typeface="Calibri" panose="020F0502020204030204" pitchFamily="34" charset="0"/>
              <a:cs typeface="Times New Roman" panose="02020603050405020304" pitchFamily="18" charset="0"/>
            </a:endParaRPr>
          </a:p>
          <a:p>
            <a:endParaRPr lang="en-IN" sz="1800" kern="100" dirty="0">
              <a:solidFill>
                <a:srgbClr val="3A3A3A"/>
              </a:solidFill>
              <a:effectLst/>
              <a:latin typeface="Segoe UI" panose="020B0502040204020203" pitchFamily="34" charset="0"/>
              <a:ea typeface="Calibri" panose="020F0502020204030204" pitchFamily="34" charset="0"/>
              <a:cs typeface="Times New Roman" panose="02020603050405020304" pitchFamily="18" charset="0"/>
            </a:endParaRPr>
          </a:p>
          <a:p>
            <a:pPr marL="0" indent="0">
              <a:buNone/>
            </a:pPr>
            <a:endParaRPr lang="en-IN" sz="1800" kern="100" dirty="0">
              <a:solidFill>
                <a:srgbClr val="3A3A3A"/>
              </a:solidFill>
              <a:effectLst/>
              <a:latin typeface="Segoe UI" panose="020B0502040204020203" pitchFamily="34" charset="0"/>
              <a:ea typeface="Calibri" panose="020F0502020204030204" pitchFamily="34" charset="0"/>
              <a:cs typeface="Times New Roman" panose="02020603050405020304" pitchFamily="18" charset="0"/>
            </a:endParaRPr>
          </a:p>
          <a:p>
            <a:endParaRPr lang="en-IN" sz="1800" kern="100" dirty="0">
              <a:solidFill>
                <a:srgbClr val="3A3A3A"/>
              </a:solidFill>
              <a:latin typeface="Segoe UI" panose="020B0502040204020203" pitchFamily="34" charset="0"/>
              <a:ea typeface="Calibri" panose="020F0502020204030204" pitchFamily="34" charset="0"/>
              <a:cs typeface="Times New Roman" panose="02020603050405020304" pitchFamily="18" charset="0"/>
            </a:endParaRPr>
          </a:p>
          <a:p>
            <a:r>
              <a:rPr lang="en-IN" sz="1800" kern="100" dirty="0">
                <a:solidFill>
                  <a:srgbClr val="3A3A3A"/>
                </a:solidFill>
                <a:effectLst/>
                <a:latin typeface="Segoe UI" panose="020B0502040204020203" pitchFamily="34" charset="0"/>
                <a:ea typeface="Calibri" panose="020F0502020204030204" pitchFamily="34" charset="0"/>
                <a:cs typeface="Times New Roman" panose="02020603050405020304" pitchFamily="18" charset="0"/>
              </a:rPr>
              <a:t>Step 5: </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Click on Apply and </a:t>
            </a:r>
            <a:r>
              <a:rPr lang="en-IN" sz="1800" b="1"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OK</a:t>
            </a:r>
            <a:r>
              <a:rPr lang="en-IN" sz="1800" kern="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N" dirty="0"/>
              <a:t>    </a:t>
            </a:r>
          </a:p>
          <a:p>
            <a:pPr marL="0" indent="0">
              <a:buNone/>
            </a:pPr>
            <a:endParaRPr lang="en-IN" dirty="0"/>
          </a:p>
          <a:p>
            <a:pPr marL="0" indent="0">
              <a:buNone/>
            </a:pPr>
            <a:endParaRPr lang="en-IN" dirty="0"/>
          </a:p>
          <a:p>
            <a:pPr marL="0" indent="0">
              <a:buNone/>
            </a:pPr>
            <a:endParaRPr lang="en-IN" dirty="0"/>
          </a:p>
          <a:p>
            <a:pPr marL="0" indent="0">
              <a:buNone/>
            </a:pPr>
            <a:endParaRPr lang="en-IN" dirty="0"/>
          </a:p>
          <a:p>
            <a:pPr marL="0" indent="0">
              <a:buNone/>
            </a:pPr>
            <a:endParaRPr lang="en-IN" dirty="0"/>
          </a:p>
          <a:p>
            <a:pPr marL="0" indent="0">
              <a:buNone/>
            </a:pPr>
            <a:endParaRPr lang="en-IN" dirty="0"/>
          </a:p>
          <a:p>
            <a:pPr marL="0" indent="0">
              <a:buNone/>
            </a:pPr>
            <a:endParaRPr lang="en-IN" dirty="0"/>
          </a:p>
        </p:txBody>
      </p:sp>
      <p:sp>
        <p:nvSpPr>
          <p:cNvPr id="4" name="Slide Number Placeholder 3">
            <a:extLst>
              <a:ext uri="{FF2B5EF4-FFF2-40B4-BE49-F238E27FC236}">
                <a16:creationId xmlns:a16="http://schemas.microsoft.com/office/drawing/2014/main" id="{04E37579-2EC1-9F32-0377-8FB40A74178B}"/>
              </a:ext>
            </a:extLst>
          </p:cNvPr>
          <p:cNvSpPr>
            <a:spLocks noGrp="1"/>
          </p:cNvSpPr>
          <p:nvPr>
            <p:ph type="sldNum" sz="quarter" idx="11"/>
          </p:nvPr>
        </p:nvSpPr>
        <p:spPr/>
        <p:txBody>
          <a:bodyPr/>
          <a:lstStyle/>
          <a:p>
            <a:pPr>
              <a:defRPr/>
            </a:pPr>
            <a:fld id="{D6F28661-4515-46E4-9321-4F93DA83B568}" type="slidenum">
              <a:rPr lang="en-US" smtClean="0"/>
              <a:pPr>
                <a:defRPr/>
              </a:pPr>
              <a:t>11</a:t>
            </a:fld>
            <a:endParaRPr lang="en-US"/>
          </a:p>
        </p:txBody>
      </p:sp>
      <p:pic>
        <p:nvPicPr>
          <p:cNvPr id="8" name="Picture 7">
            <a:extLst>
              <a:ext uri="{FF2B5EF4-FFF2-40B4-BE49-F238E27FC236}">
                <a16:creationId xmlns:a16="http://schemas.microsoft.com/office/drawing/2014/main" id="{4429648D-3353-73B7-5BBE-7102F8771264}"/>
              </a:ext>
            </a:extLst>
          </p:cNvPr>
          <p:cNvPicPr>
            <a:picLocks noChangeAspect="1"/>
          </p:cNvPicPr>
          <p:nvPr/>
        </p:nvPicPr>
        <p:blipFill>
          <a:blip r:embed="rId3"/>
          <a:stretch>
            <a:fillRect/>
          </a:stretch>
        </p:blipFill>
        <p:spPr>
          <a:xfrm>
            <a:off x="5217774" y="1646704"/>
            <a:ext cx="3966420" cy="4902452"/>
          </a:xfrm>
          <a:prstGeom prst="rect">
            <a:avLst/>
          </a:prstGeom>
        </p:spPr>
      </p:pic>
    </p:spTree>
    <p:extLst>
      <p:ext uri="{BB962C8B-B14F-4D97-AF65-F5344CB8AC3E}">
        <p14:creationId xmlns:p14="http://schemas.microsoft.com/office/powerpoint/2010/main" val="175058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animEffect transition="in" filter="fade">
                                      <p:cBhvr>
                                        <p:cTn id="21" dur="1000"/>
                                        <p:tgtEl>
                                          <p:spTgt spid="3">
                                            <p:txEl>
                                              <p:pRg st="9" end="9"/>
                                            </p:txEl>
                                          </p:spTgt>
                                        </p:tgtEl>
                                      </p:cBhvr>
                                    </p:animEffect>
                                    <p:anim calcmode="lin" valueType="num">
                                      <p:cBhvr>
                                        <p:cTn id="22"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45665-B3DB-10A0-A1AE-6F788601B2FF}"/>
              </a:ext>
            </a:extLst>
          </p:cNvPr>
          <p:cNvSpPr>
            <a:spLocks noGrp="1"/>
          </p:cNvSpPr>
          <p:nvPr>
            <p:ph type="ctrTitle"/>
          </p:nvPr>
        </p:nvSpPr>
        <p:spPr/>
        <p:txBody>
          <a:bodyPr/>
          <a:lstStyle/>
          <a:p>
            <a:r>
              <a:rPr lang="en-IN" dirty="0"/>
              <a:t>Do’s and Don'ts on Company Assets</a:t>
            </a:r>
          </a:p>
        </p:txBody>
      </p:sp>
    </p:spTree>
    <p:extLst>
      <p:ext uri="{BB962C8B-B14F-4D97-AF65-F5344CB8AC3E}">
        <p14:creationId xmlns:p14="http://schemas.microsoft.com/office/powerpoint/2010/main" val="4018213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E6705-1936-8BA4-A845-3998B3378F77}"/>
              </a:ext>
            </a:extLst>
          </p:cNvPr>
          <p:cNvSpPr>
            <a:spLocks noGrp="1"/>
          </p:cNvSpPr>
          <p:nvPr>
            <p:ph type="title"/>
          </p:nvPr>
        </p:nvSpPr>
        <p:spPr/>
        <p:txBody>
          <a:bodyPr/>
          <a:lstStyle/>
          <a:p>
            <a:r>
              <a:rPr lang="en-IN" dirty="0"/>
              <a:t>Do’s</a:t>
            </a:r>
          </a:p>
        </p:txBody>
      </p:sp>
      <p:sp>
        <p:nvSpPr>
          <p:cNvPr id="3" name="Content Placeholder 2">
            <a:extLst>
              <a:ext uri="{FF2B5EF4-FFF2-40B4-BE49-F238E27FC236}">
                <a16:creationId xmlns:a16="http://schemas.microsoft.com/office/drawing/2014/main" id="{370E60CD-CE17-5718-B6AE-B88B3FC88CDC}"/>
              </a:ext>
            </a:extLst>
          </p:cNvPr>
          <p:cNvSpPr>
            <a:spLocks noGrp="1"/>
          </p:cNvSpPr>
          <p:nvPr>
            <p:ph idx="1"/>
          </p:nvPr>
        </p:nvSpPr>
        <p:spPr>
          <a:xfrm>
            <a:off x="407368" y="914400"/>
            <a:ext cx="11414270" cy="5759532"/>
          </a:xfrm>
        </p:spPr>
        <p:txBody>
          <a:bodyPr>
            <a:normAutofit fontScale="85000" lnSpcReduction="10000"/>
          </a:bodyPr>
          <a:lstStyle/>
          <a:p>
            <a:pPr>
              <a:lnSpc>
                <a:spcPct val="150000"/>
              </a:lnSpc>
              <a:buFont typeface="Wingdings" panose="05000000000000000000" pitchFamily="2" charset="2"/>
              <a:buChar char="Ø"/>
            </a:pPr>
            <a:r>
              <a:rPr lang="en-US" sz="2800" b="0" i="0" dirty="0">
                <a:solidFill>
                  <a:schemeClr val="accent2">
                    <a:lumMod val="75000"/>
                  </a:schemeClr>
                </a:solidFill>
                <a:effectLst/>
                <a:latin typeface="+mn-lt"/>
              </a:rPr>
              <a:t>Safeguard your laptop by putting a password/lock on it so that nobody else can access it except you.</a:t>
            </a:r>
          </a:p>
          <a:p>
            <a:pPr>
              <a:lnSpc>
                <a:spcPct val="150000"/>
              </a:lnSpc>
              <a:buFont typeface="Wingdings" panose="05000000000000000000" pitchFamily="2" charset="2"/>
              <a:buChar char="Ø"/>
            </a:pPr>
            <a:r>
              <a:rPr lang="en-US" sz="2800" b="0" i="0" dirty="0">
                <a:solidFill>
                  <a:schemeClr val="accent2">
                    <a:lumMod val="75000"/>
                  </a:schemeClr>
                </a:solidFill>
                <a:effectLst/>
                <a:latin typeface="+mn-lt"/>
              </a:rPr>
              <a:t>Make sure you shut down/put your laptop to sleep when you’re done with work.</a:t>
            </a:r>
          </a:p>
          <a:p>
            <a:pPr>
              <a:lnSpc>
                <a:spcPct val="150000"/>
              </a:lnSpc>
              <a:buFont typeface="Wingdings" panose="05000000000000000000" pitchFamily="2" charset="2"/>
              <a:buChar char="Ø"/>
            </a:pPr>
            <a:r>
              <a:rPr lang="en-US" sz="2800" b="0" i="0" dirty="0">
                <a:solidFill>
                  <a:schemeClr val="accent2">
                    <a:lumMod val="75000"/>
                  </a:schemeClr>
                </a:solidFill>
                <a:effectLst/>
                <a:latin typeface="+mn-lt"/>
              </a:rPr>
              <a:t>Try to keep your laptop/desktop in good physical condition.</a:t>
            </a:r>
          </a:p>
          <a:p>
            <a:pPr>
              <a:lnSpc>
                <a:spcPct val="150000"/>
              </a:lnSpc>
              <a:buFont typeface="Wingdings" panose="05000000000000000000" pitchFamily="2" charset="2"/>
              <a:buChar char="Ø"/>
            </a:pPr>
            <a:r>
              <a:rPr lang="en-US" sz="2800" b="0" i="0" dirty="0">
                <a:solidFill>
                  <a:schemeClr val="accent2">
                    <a:lumMod val="75000"/>
                  </a:schemeClr>
                </a:solidFill>
                <a:effectLst/>
                <a:latin typeface="+mn-lt"/>
              </a:rPr>
              <a:t>Ensure to close the browser while exiting your remote desktop access session</a:t>
            </a:r>
          </a:p>
          <a:p>
            <a:pPr>
              <a:lnSpc>
                <a:spcPct val="150000"/>
              </a:lnSpc>
              <a:buFont typeface="Wingdings" panose="05000000000000000000" pitchFamily="2" charset="2"/>
              <a:buChar char="Ø"/>
            </a:pPr>
            <a:r>
              <a:rPr lang="en-US" sz="2800" b="0" i="0" dirty="0">
                <a:solidFill>
                  <a:schemeClr val="accent2">
                    <a:lumMod val="75000"/>
                  </a:schemeClr>
                </a:solidFill>
                <a:effectLst/>
                <a:latin typeface="+mn-lt"/>
              </a:rPr>
              <a:t>Try working on a desk/table so that you don’t damage any of the parts.</a:t>
            </a:r>
          </a:p>
          <a:p>
            <a:pPr>
              <a:lnSpc>
                <a:spcPct val="150000"/>
              </a:lnSpc>
              <a:buFont typeface="Wingdings" panose="05000000000000000000" pitchFamily="2" charset="2"/>
              <a:buChar char="Ø"/>
            </a:pPr>
            <a:r>
              <a:rPr lang="en-US" sz="2800" b="0" i="0" dirty="0">
                <a:solidFill>
                  <a:schemeClr val="accent2">
                    <a:lumMod val="75000"/>
                  </a:schemeClr>
                </a:solidFill>
                <a:effectLst/>
                <a:latin typeface="+mn-lt"/>
              </a:rPr>
              <a:t>Shutdown your laptops at the end of your day.</a:t>
            </a:r>
          </a:p>
          <a:p>
            <a:pPr>
              <a:lnSpc>
                <a:spcPct val="150000"/>
              </a:lnSpc>
              <a:buFont typeface="Wingdings" panose="05000000000000000000" pitchFamily="2" charset="2"/>
              <a:buChar char="Ø"/>
            </a:pPr>
            <a:r>
              <a:rPr lang="en-US" sz="2800" b="0" i="0" dirty="0">
                <a:solidFill>
                  <a:schemeClr val="accent2">
                    <a:lumMod val="75000"/>
                  </a:schemeClr>
                </a:solidFill>
                <a:effectLst/>
                <a:latin typeface="+mn-lt"/>
              </a:rPr>
              <a:t>Keep the laptop clean. Wipe the screen and keypad often.</a:t>
            </a:r>
          </a:p>
          <a:p>
            <a:pPr>
              <a:lnSpc>
                <a:spcPct val="150000"/>
              </a:lnSpc>
              <a:buFont typeface="Wingdings" panose="05000000000000000000" pitchFamily="2" charset="2"/>
              <a:buChar char="Ø"/>
            </a:pPr>
            <a:r>
              <a:rPr lang="en-US" sz="2800" b="0" i="0" dirty="0">
                <a:solidFill>
                  <a:schemeClr val="accent2">
                    <a:lumMod val="75000"/>
                  </a:schemeClr>
                </a:solidFill>
                <a:effectLst/>
                <a:latin typeface="+mn-lt"/>
              </a:rPr>
              <a:t>Keep running security updates frequently.</a:t>
            </a:r>
          </a:p>
          <a:p>
            <a:pPr marL="0" indent="0">
              <a:buNone/>
            </a:pPr>
            <a:endParaRPr lang="en-US" sz="3400" b="0" i="0" dirty="0">
              <a:solidFill>
                <a:srgbClr val="282829"/>
              </a:solidFill>
              <a:effectLst/>
              <a:latin typeface="+mj-lt"/>
            </a:endParaRPr>
          </a:p>
          <a:p>
            <a:endParaRPr lang="en-US" b="0" i="0" dirty="0">
              <a:solidFill>
                <a:srgbClr val="282829"/>
              </a:solidFill>
              <a:effectLst/>
              <a:latin typeface="-apple-system"/>
            </a:endParaRPr>
          </a:p>
          <a:p>
            <a:endParaRPr lang="en-IN" dirty="0"/>
          </a:p>
        </p:txBody>
      </p:sp>
      <p:sp>
        <p:nvSpPr>
          <p:cNvPr id="4" name="Slide Number Placeholder 3">
            <a:extLst>
              <a:ext uri="{FF2B5EF4-FFF2-40B4-BE49-F238E27FC236}">
                <a16:creationId xmlns:a16="http://schemas.microsoft.com/office/drawing/2014/main" id="{5C1C9433-8777-073D-818D-DAA0B76C70D9}"/>
              </a:ext>
            </a:extLst>
          </p:cNvPr>
          <p:cNvSpPr>
            <a:spLocks noGrp="1"/>
          </p:cNvSpPr>
          <p:nvPr>
            <p:ph type="sldNum" sz="quarter" idx="11"/>
          </p:nvPr>
        </p:nvSpPr>
        <p:spPr/>
        <p:txBody>
          <a:bodyPr/>
          <a:lstStyle/>
          <a:p>
            <a:pPr>
              <a:defRPr/>
            </a:pPr>
            <a:fld id="{D6F28661-4515-46E4-9321-4F93DA83B568}" type="slidenum">
              <a:rPr lang="en-US" smtClean="0"/>
              <a:pPr>
                <a:defRPr/>
              </a:pPr>
              <a:t>13</a:t>
            </a:fld>
            <a:endParaRPr lang="en-US"/>
          </a:p>
        </p:txBody>
      </p:sp>
    </p:spTree>
    <p:extLst>
      <p:ext uri="{BB962C8B-B14F-4D97-AF65-F5344CB8AC3E}">
        <p14:creationId xmlns:p14="http://schemas.microsoft.com/office/powerpoint/2010/main" val="3877146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57F61-4226-A96E-7DE3-D4E5D8691B75}"/>
              </a:ext>
            </a:extLst>
          </p:cNvPr>
          <p:cNvSpPr>
            <a:spLocks noGrp="1"/>
          </p:cNvSpPr>
          <p:nvPr>
            <p:ph type="title"/>
          </p:nvPr>
        </p:nvSpPr>
        <p:spPr>
          <a:xfrm>
            <a:off x="347992" y="278575"/>
            <a:ext cx="9001000" cy="647700"/>
          </a:xfrm>
        </p:spPr>
        <p:txBody>
          <a:bodyPr/>
          <a:lstStyle/>
          <a:p>
            <a:r>
              <a:rPr lang="en-IN" dirty="0" err="1"/>
              <a:t>Dont’s</a:t>
            </a:r>
            <a:endParaRPr lang="en-IN" dirty="0"/>
          </a:p>
        </p:txBody>
      </p:sp>
      <p:sp>
        <p:nvSpPr>
          <p:cNvPr id="3" name="Content Placeholder 2">
            <a:extLst>
              <a:ext uri="{FF2B5EF4-FFF2-40B4-BE49-F238E27FC236}">
                <a16:creationId xmlns:a16="http://schemas.microsoft.com/office/drawing/2014/main" id="{857D9E5A-EE5B-D9E0-F867-B17A23BDE2EA}"/>
              </a:ext>
            </a:extLst>
          </p:cNvPr>
          <p:cNvSpPr>
            <a:spLocks noGrp="1"/>
          </p:cNvSpPr>
          <p:nvPr>
            <p:ph idx="1"/>
          </p:nvPr>
        </p:nvSpPr>
        <p:spPr>
          <a:xfrm>
            <a:off x="95003" y="926275"/>
            <a:ext cx="12096997" cy="6305798"/>
          </a:xfrm>
        </p:spPr>
        <p:txBody>
          <a:bodyPr>
            <a:normAutofit fontScale="77500" lnSpcReduction="20000"/>
          </a:bodyPr>
          <a:lstStyle/>
          <a:p>
            <a:pPr algn="l" rtl="0">
              <a:lnSpc>
                <a:spcPct val="160000"/>
              </a:lnSpc>
              <a:buFont typeface="Wingdings" panose="05000000000000000000" pitchFamily="2" charset="2"/>
              <a:buChar char="Ø"/>
            </a:pPr>
            <a:r>
              <a:rPr lang="en-US" sz="2600" b="0" i="0" dirty="0">
                <a:solidFill>
                  <a:schemeClr val="accent2">
                    <a:lumMod val="75000"/>
                  </a:schemeClr>
                </a:solidFill>
                <a:effectLst/>
                <a:latin typeface="+mj-lt"/>
              </a:rPr>
              <a:t>Do not forward company or client-related emails even to your own personal email address.</a:t>
            </a:r>
          </a:p>
          <a:p>
            <a:pPr>
              <a:lnSpc>
                <a:spcPct val="160000"/>
              </a:lnSpc>
              <a:buFont typeface="Wingdings" panose="05000000000000000000" pitchFamily="2" charset="2"/>
              <a:buChar char="Ø"/>
            </a:pPr>
            <a:r>
              <a:rPr lang="en-US" sz="2600" b="0" i="0" dirty="0">
                <a:solidFill>
                  <a:schemeClr val="accent2">
                    <a:lumMod val="75000"/>
                  </a:schemeClr>
                </a:solidFill>
                <a:effectLst/>
                <a:latin typeface="+mj-lt"/>
              </a:rPr>
              <a:t>Don’t log in with your private email account/Gmail/Facebook or any other social media accounts</a:t>
            </a:r>
          </a:p>
          <a:p>
            <a:pPr>
              <a:lnSpc>
                <a:spcPct val="160000"/>
              </a:lnSpc>
              <a:buFont typeface="Wingdings" panose="05000000000000000000" pitchFamily="2" charset="2"/>
              <a:buChar char="Ø"/>
            </a:pPr>
            <a:r>
              <a:rPr lang="en-US" sz="2600" b="0" i="0" dirty="0">
                <a:solidFill>
                  <a:schemeClr val="accent2">
                    <a:lumMod val="75000"/>
                  </a:schemeClr>
                </a:solidFill>
                <a:effectLst/>
                <a:latin typeface="+mj-lt"/>
              </a:rPr>
              <a:t>Don’t utilize browsers/websites that aren’t trustworthy.</a:t>
            </a:r>
          </a:p>
          <a:p>
            <a:pPr algn="l" rtl="0">
              <a:lnSpc>
                <a:spcPct val="160000"/>
              </a:lnSpc>
              <a:buFont typeface="Wingdings" panose="05000000000000000000" pitchFamily="2" charset="2"/>
              <a:buChar char="Ø"/>
            </a:pPr>
            <a:r>
              <a:rPr lang="en-US" sz="2600" dirty="0">
                <a:solidFill>
                  <a:schemeClr val="accent2">
                    <a:lumMod val="75000"/>
                  </a:schemeClr>
                </a:solidFill>
                <a:latin typeface="+mj-lt"/>
              </a:rPr>
              <a:t>Avoid opening e-mail(s) or e-mail attachments from an unknown sender.</a:t>
            </a:r>
          </a:p>
          <a:p>
            <a:pPr>
              <a:lnSpc>
                <a:spcPct val="160000"/>
              </a:lnSpc>
              <a:buFont typeface="Wingdings" panose="05000000000000000000" pitchFamily="2" charset="2"/>
              <a:buChar char="Ø"/>
            </a:pPr>
            <a:r>
              <a:rPr lang="en-US" sz="2600" dirty="0">
                <a:solidFill>
                  <a:schemeClr val="accent2">
                    <a:lumMod val="75000"/>
                  </a:schemeClr>
                </a:solidFill>
                <a:latin typeface="+mj-lt"/>
              </a:rPr>
              <a:t>Don’t try to eat or drink around your laptop so that you don’t accidentally spill anything on it.</a:t>
            </a:r>
          </a:p>
          <a:p>
            <a:pPr>
              <a:lnSpc>
                <a:spcPct val="160000"/>
              </a:lnSpc>
              <a:buFont typeface="Wingdings" panose="05000000000000000000" pitchFamily="2" charset="2"/>
              <a:buChar char="Ø"/>
            </a:pPr>
            <a:r>
              <a:rPr lang="en-US" sz="2600" dirty="0">
                <a:solidFill>
                  <a:schemeClr val="accent2">
                    <a:lumMod val="75000"/>
                  </a:schemeClr>
                </a:solidFill>
                <a:latin typeface="+mj-lt"/>
              </a:rPr>
              <a:t>Avoid over heating by keeping away your laptop from bed sofa or pillows.</a:t>
            </a:r>
          </a:p>
          <a:p>
            <a:pPr>
              <a:lnSpc>
                <a:spcPct val="160000"/>
              </a:lnSpc>
              <a:buFont typeface="Wingdings" panose="05000000000000000000" pitchFamily="2" charset="2"/>
              <a:buChar char="Ø"/>
            </a:pPr>
            <a:r>
              <a:rPr lang="en-US" sz="2600" b="0" i="0" dirty="0">
                <a:solidFill>
                  <a:schemeClr val="accent2">
                    <a:lumMod val="75000"/>
                  </a:schemeClr>
                </a:solidFill>
                <a:effectLst/>
                <a:latin typeface="+mj-lt"/>
              </a:rPr>
              <a:t>Do not upload/download/print confidential information of your organization anywhere.</a:t>
            </a:r>
          </a:p>
          <a:p>
            <a:pPr>
              <a:lnSpc>
                <a:spcPct val="160000"/>
              </a:lnSpc>
              <a:buFont typeface="Wingdings" panose="05000000000000000000" pitchFamily="2" charset="2"/>
              <a:buChar char="Ø"/>
            </a:pPr>
            <a:r>
              <a:rPr lang="en-US" sz="2600" b="0" i="0" dirty="0">
                <a:solidFill>
                  <a:schemeClr val="accent2">
                    <a:lumMod val="75000"/>
                  </a:schemeClr>
                </a:solidFill>
                <a:effectLst/>
                <a:latin typeface="+mj-lt"/>
              </a:rPr>
              <a:t>Do not open any social media site on company laptop.</a:t>
            </a:r>
          </a:p>
          <a:p>
            <a:pPr>
              <a:lnSpc>
                <a:spcPct val="160000"/>
              </a:lnSpc>
              <a:buFont typeface="Wingdings" panose="05000000000000000000" pitchFamily="2" charset="2"/>
              <a:buChar char="Ø"/>
            </a:pPr>
            <a:r>
              <a:rPr lang="en-US" sz="2600" dirty="0">
                <a:solidFill>
                  <a:schemeClr val="accent2">
                    <a:lumMod val="75000"/>
                  </a:schemeClr>
                </a:solidFill>
                <a:latin typeface="+mj-lt"/>
              </a:rPr>
              <a:t>Do not download any new software on your own.</a:t>
            </a:r>
          </a:p>
          <a:p>
            <a:pPr>
              <a:lnSpc>
                <a:spcPct val="160000"/>
              </a:lnSpc>
              <a:buFont typeface="Wingdings" panose="05000000000000000000" pitchFamily="2" charset="2"/>
              <a:buChar char="Ø"/>
            </a:pPr>
            <a:r>
              <a:rPr lang="en-US" sz="2600" dirty="0">
                <a:solidFill>
                  <a:schemeClr val="accent2">
                    <a:lumMod val="75000"/>
                  </a:schemeClr>
                </a:solidFill>
                <a:latin typeface="+mj-lt"/>
              </a:rPr>
              <a:t>Don’t connect to public Wi-Fi without connecting to VPN.</a:t>
            </a:r>
          </a:p>
          <a:p>
            <a:pPr>
              <a:lnSpc>
                <a:spcPct val="160000"/>
              </a:lnSpc>
              <a:buFont typeface="Wingdings" panose="05000000000000000000" pitchFamily="2" charset="2"/>
              <a:buChar char="Ø"/>
            </a:pPr>
            <a:endParaRPr lang="en-US" sz="2600" b="0" i="0" dirty="0">
              <a:solidFill>
                <a:schemeClr val="accent2">
                  <a:lumMod val="75000"/>
                </a:schemeClr>
              </a:solidFill>
              <a:effectLst/>
              <a:latin typeface="+mj-lt"/>
            </a:endParaRPr>
          </a:p>
          <a:p>
            <a:pPr marL="0" indent="0" algn="l" rtl="0">
              <a:lnSpc>
                <a:spcPct val="160000"/>
              </a:lnSpc>
              <a:buNone/>
            </a:pPr>
            <a:br>
              <a:rPr lang="en-US" dirty="0"/>
            </a:br>
            <a:endParaRPr lang="en-IN" dirty="0"/>
          </a:p>
        </p:txBody>
      </p:sp>
      <p:sp>
        <p:nvSpPr>
          <p:cNvPr id="4" name="Slide Number Placeholder 3">
            <a:extLst>
              <a:ext uri="{FF2B5EF4-FFF2-40B4-BE49-F238E27FC236}">
                <a16:creationId xmlns:a16="http://schemas.microsoft.com/office/drawing/2014/main" id="{A9520213-936B-20F9-65E8-9782DE258D7E}"/>
              </a:ext>
            </a:extLst>
          </p:cNvPr>
          <p:cNvSpPr>
            <a:spLocks noGrp="1"/>
          </p:cNvSpPr>
          <p:nvPr>
            <p:ph type="sldNum" sz="quarter" idx="11"/>
          </p:nvPr>
        </p:nvSpPr>
        <p:spPr/>
        <p:txBody>
          <a:bodyPr/>
          <a:lstStyle/>
          <a:p>
            <a:pPr>
              <a:defRPr/>
            </a:pPr>
            <a:fld id="{D6F28661-4515-46E4-9321-4F93DA83B568}" type="slidenum">
              <a:rPr lang="en-US" smtClean="0"/>
              <a:pPr>
                <a:defRPr/>
              </a:pPr>
              <a:t>14</a:t>
            </a:fld>
            <a:endParaRPr lang="en-US"/>
          </a:p>
        </p:txBody>
      </p:sp>
    </p:spTree>
    <p:extLst>
      <p:ext uri="{BB962C8B-B14F-4D97-AF65-F5344CB8AC3E}">
        <p14:creationId xmlns:p14="http://schemas.microsoft.com/office/powerpoint/2010/main" val="651768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1000"/>
                                        <p:tgtEl>
                                          <p:spTgt spid="3">
                                            <p:txEl>
                                              <p:pRg st="8" end="8"/>
                                            </p:txEl>
                                          </p:spTgt>
                                        </p:tgtEl>
                                      </p:cBhvr>
                                    </p:animEffect>
                                    <p:anim calcmode="lin" valueType="num">
                                      <p:cBhvr>
                                        <p:cTn id="4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1000"/>
                                        <p:tgtEl>
                                          <p:spTgt spid="3">
                                            <p:txEl>
                                              <p:pRg st="9" end="9"/>
                                            </p:txEl>
                                          </p:spTgt>
                                        </p:tgtEl>
                                      </p:cBhvr>
                                    </p:animEffect>
                                    <p:anim calcmode="lin" valueType="num">
                                      <p:cBhvr>
                                        <p:cTn id="5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45FE2-CD09-D2E4-5E4C-25E568C64AAA}"/>
              </a:ext>
            </a:extLst>
          </p:cNvPr>
          <p:cNvSpPr>
            <a:spLocks noGrp="1"/>
          </p:cNvSpPr>
          <p:nvPr>
            <p:ph type="title"/>
          </p:nvPr>
        </p:nvSpPr>
        <p:spPr>
          <a:xfrm>
            <a:off x="2141188" y="2670768"/>
            <a:ext cx="9001000" cy="647700"/>
          </a:xfrm>
        </p:spPr>
        <p:txBody>
          <a:bodyPr>
            <a:scene3d>
              <a:camera prst="orthographicFront"/>
              <a:lightRig rig="soft" dir="t">
                <a:rot lat="0" lon="0" rev="15600000"/>
              </a:lightRig>
            </a:scene3d>
            <a:sp3d extrusionH="57150" prstMaterial="softEdge">
              <a:bevelT w="25400" h="38100"/>
            </a:sp3d>
          </a:bodyPr>
          <a:lstStyle/>
          <a:p>
            <a:r>
              <a:rPr lang="en-IN" sz="2000" kern="0" dirty="0">
                <a:ln/>
                <a:solidFill>
                  <a:schemeClr val="accent4"/>
                </a:solidFill>
                <a:latin typeface="Segoe UI" panose="020B0502040204020203" pitchFamily="34" charset="0"/>
                <a:ea typeface="Times New Roman" panose="02020603050405020304" pitchFamily="18" charset="0"/>
                <a:cs typeface="Times New Roman" panose="02020603050405020304" pitchFamily="18" charset="0"/>
              </a:rPr>
              <a:t>You can raise ticket by dropping an E-mail to </a:t>
            </a:r>
            <a:r>
              <a:rPr lang="en-IN" sz="2000" u="sng" kern="0" dirty="0">
                <a:ln/>
                <a:solidFill>
                  <a:schemeClr val="accent4"/>
                </a:solidFill>
                <a:latin typeface="Segoe UI" panose="020B0502040204020203" pitchFamily="34" charset="0"/>
                <a:ea typeface="Times New Roman" panose="02020603050405020304" pitchFamily="18" charset="0"/>
                <a:cs typeface="Times New Roman" panose="02020603050405020304" pitchFamily="18" charset="0"/>
                <a:hlinkClick r:id="rId3"/>
              </a:rPr>
              <a:t>helpdesk@halma.com</a:t>
            </a:r>
            <a:br>
              <a:rPr lang="en-IN" sz="1800" kern="100" dirty="0">
                <a:ln/>
                <a:solidFill>
                  <a:schemeClr val="accent4"/>
                </a:solidFill>
                <a:latin typeface="Calibri" panose="020F0502020204030204" pitchFamily="34" charset="0"/>
                <a:ea typeface="Calibri" panose="020F0502020204030204" pitchFamily="34" charset="0"/>
                <a:cs typeface="Times New Roman" panose="02020603050405020304" pitchFamily="18" charset="0"/>
              </a:rPr>
            </a:br>
            <a:endParaRPr lang="en-IN" dirty="0">
              <a:ln/>
              <a:solidFill>
                <a:schemeClr val="accent4"/>
              </a:solidFill>
            </a:endParaRPr>
          </a:p>
        </p:txBody>
      </p:sp>
      <p:sp>
        <p:nvSpPr>
          <p:cNvPr id="4" name="Slide Number Placeholder 3">
            <a:extLst>
              <a:ext uri="{FF2B5EF4-FFF2-40B4-BE49-F238E27FC236}">
                <a16:creationId xmlns:a16="http://schemas.microsoft.com/office/drawing/2014/main" id="{FDB01E63-6BC5-4E2C-2F9B-A75820967A4E}"/>
              </a:ext>
            </a:extLst>
          </p:cNvPr>
          <p:cNvSpPr>
            <a:spLocks noGrp="1"/>
          </p:cNvSpPr>
          <p:nvPr>
            <p:ph type="sldNum" sz="quarter" idx="11"/>
          </p:nvPr>
        </p:nvSpPr>
        <p:spPr/>
        <p:txBody>
          <a:bodyPr/>
          <a:lstStyle/>
          <a:p>
            <a:pPr>
              <a:defRPr/>
            </a:pPr>
            <a:fld id="{D6F28661-4515-46E4-9321-4F93DA83B568}" type="slidenum">
              <a:rPr lang="en-US" smtClean="0"/>
              <a:pPr>
                <a:defRPr/>
              </a:pPr>
              <a:t>15</a:t>
            </a:fld>
            <a:endParaRPr lang="en-US"/>
          </a:p>
        </p:txBody>
      </p:sp>
    </p:spTree>
    <p:extLst>
      <p:ext uri="{BB962C8B-B14F-4D97-AF65-F5344CB8AC3E}">
        <p14:creationId xmlns:p14="http://schemas.microsoft.com/office/powerpoint/2010/main" val="3910478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ctrTitle"/>
          </p:nvPr>
        </p:nvSpPr>
        <p:spPr/>
        <p:txBody>
          <a:bodyPr/>
          <a:lstStyle/>
          <a:p>
            <a:r>
              <a:rPr lang="en-US" sz="4800">
                <a:latin typeface="Muli bold"/>
              </a:rPr>
              <a:t>Thank You</a:t>
            </a:r>
            <a:endParaRPr lang="en-US"/>
          </a:p>
        </p:txBody>
      </p:sp>
    </p:spTree>
    <p:extLst>
      <p:ext uri="{BB962C8B-B14F-4D97-AF65-F5344CB8AC3E}">
        <p14:creationId xmlns:p14="http://schemas.microsoft.com/office/powerpoint/2010/main" val="2771279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lueTemplate">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Blue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3580"/>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3580"/>
            </a:solidFill>
            <a:effectLst/>
            <a:latin typeface="Arial" charset="0"/>
          </a:defRPr>
        </a:defPPr>
      </a:lstStyle>
    </a:lnDef>
  </a:objectDefaults>
  <a:extraClrSchemeLst>
    <a:extraClrScheme>
      <a:clrScheme name="Blu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Template 13">
        <a:dk1>
          <a:srgbClr val="3878DB"/>
        </a:dk1>
        <a:lt1>
          <a:srgbClr val="FFFFFF"/>
        </a:lt1>
        <a:dk2>
          <a:srgbClr val="003580"/>
        </a:dk2>
        <a:lt2>
          <a:srgbClr val="808080"/>
        </a:lt2>
        <a:accent1>
          <a:srgbClr val="00ADCE"/>
        </a:accent1>
        <a:accent2>
          <a:srgbClr val="3878DB"/>
        </a:accent2>
        <a:accent3>
          <a:srgbClr val="FFFFFF"/>
        </a:accent3>
        <a:accent4>
          <a:srgbClr val="2E65BB"/>
        </a:accent4>
        <a:accent5>
          <a:srgbClr val="AAD3E3"/>
        </a:accent5>
        <a:accent6>
          <a:srgbClr val="326CC6"/>
        </a:accent6>
        <a:hlink>
          <a:srgbClr val="00C280"/>
        </a:hlink>
        <a:folHlink>
          <a:srgbClr val="96969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onthly Halma IT Meeting - APR20" id="{8B80140F-6E5D-4069-A2D1-29C8AFA34E86}" vid="{162DC595-82F8-44A5-9F0C-853AC7149CF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078256a4-c4a0-4e95-b107-2ae7d5db8581}" enabled="0" method="" siteId="{078256a4-c4a0-4e95-b107-2ae7d5db8581}" removed="1"/>
</clbl:labelList>
</file>

<file path=docProps/app.xml><?xml version="1.0" encoding="utf-8"?>
<Properties xmlns="http://schemas.openxmlformats.org/officeDocument/2006/extended-properties" xmlns:vt="http://schemas.openxmlformats.org/officeDocument/2006/docPropsVTypes">
  <TotalTime>1394</TotalTime>
  <Words>2221</Words>
  <Application>Microsoft Office PowerPoint</Application>
  <PresentationFormat>Widescreen</PresentationFormat>
  <Paragraphs>252</Paragraphs>
  <Slides>16</Slides>
  <Notes>16</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16</vt:i4>
      </vt:variant>
    </vt:vector>
  </HeadingPairs>
  <TitlesOfParts>
    <vt:vector size="28" baseType="lpstr">
      <vt:lpstr>-apple-system</vt:lpstr>
      <vt:lpstr>Arial</vt:lpstr>
      <vt:lpstr>BrownStd</vt:lpstr>
      <vt:lpstr>Calibri</vt:lpstr>
      <vt:lpstr>Calibri Light</vt:lpstr>
      <vt:lpstr>Muli bold</vt:lpstr>
      <vt:lpstr>Segoe UI</vt:lpstr>
      <vt:lpstr>Symbol</vt:lpstr>
      <vt:lpstr>Times New Roman</vt:lpstr>
      <vt:lpstr>Wingdings</vt:lpstr>
      <vt:lpstr>Office Theme</vt:lpstr>
      <vt:lpstr>BlueTemplate</vt:lpstr>
      <vt:lpstr>Information Technology</vt:lpstr>
      <vt:lpstr>Introduction</vt:lpstr>
      <vt:lpstr>Password Management </vt:lpstr>
      <vt:lpstr>PowerPoint Presentation</vt:lpstr>
      <vt:lpstr>PowerPoint Presentation</vt:lpstr>
      <vt:lpstr>Alternative methods to passwords</vt:lpstr>
      <vt:lpstr>Importance of Locking your system</vt:lpstr>
      <vt:lpstr>Importance of locking your PC</vt:lpstr>
      <vt:lpstr>Shortkeys for locking the system</vt:lpstr>
      <vt:lpstr>PowerPoint Presentation</vt:lpstr>
      <vt:lpstr>PowerPoint Presentation</vt:lpstr>
      <vt:lpstr>Do’s and Don'ts on Company Assets</vt:lpstr>
      <vt:lpstr>Do’s</vt:lpstr>
      <vt:lpstr>Dont’s</vt:lpstr>
      <vt:lpstr>You can raise ticket by dropping an E-mail to helpdesk@halma.com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Halma India and China</dc:title>
  <dc:creator>Jon Allen</dc:creator>
  <cp:lastModifiedBy>Jyothika Ramesh</cp:lastModifiedBy>
  <cp:revision>4</cp:revision>
  <dcterms:created xsi:type="dcterms:W3CDTF">2022-03-30T09:29:18Z</dcterms:created>
  <dcterms:modified xsi:type="dcterms:W3CDTF">2024-01-07T15:52:03Z</dcterms:modified>
</cp:coreProperties>
</file>