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6E6339-F2DD-4A60-879A-F1542A0A10CA}" v="480" dt="2022-03-08T16:49:10.297"/>
    <p1510:client id="{C75F817A-518E-4CB7-9830-C249972EB600}" v="234" dt="2022-03-09T06:34:37.988"/>
    <p1510:client id="{E07A73EA-61DA-4E68-8FE5-6EC356868C6F}" v="480" dt="2022-03-09T06:49:51.175"/>
    <p1510:client id="{EB841E94-39FC-4A4B-8BC2-5CECC1CB1F37}" v="156" dt="2022-03-08T16:21:19.0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sundhara bhandula" userId="20319c92dd90f804" providerId="Windows Live" clId="Web-{EB841E94-39FC-4A4B-8BC2-5CECC1CB1F37}"/>
    <pc:docChg chg="addSld modSld addMainMaster delMainMaster">
      <pc:chgData name="Vasundhara bhandula" userId="20319c92dd90f804" providerId="Windows Live" clId="Web-{EB841E94-39FC-4A4B-8BC2-5CECC1CB1F37}" dt="2022-03-08T16:21:19.057" v="176" actId="20577"/>
      <pc:docMkLst>
        <pc:docMk/>
      </pc:docMkLst>
      <pc:sldChg chg="addSp delSp modSp mod setBg modClrScheme chgLayout">
        <pc:chgData name="Vasundhara bhandula" userId="20319c92dd90f804" providerId="Windows Live" clId="Web-{EB841E94-39FC-4A4B-8BC2-5CECC1CB1F37}" dt="2022-03-08T16:12:06.511" v="130" actId="20577"/>
        <pc:sldMkLst>
          <pc:docMk/>
          <pc:sldMk cId="109857222" sldId="256"/>
        </pc:sldMkLst>
        <pc:spChg chg="mod">
          <ac:chgData name="Vasundhara bhandula" userId="20319c92dd90f804" providerId="Windows Live" clId="Web-{EB841E94-39FC-4A4B-8BC2-5CECC1CB1F37}" dt="2022-03-08T16:11:02.244" v="109" actId="10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Vasundhara bhandula" userId="20319c92dd90f804" providerId="Windows Live" clId="Web-{EB841E94-39FC-4A4B-8BC2-5CECC1CB1F37}" dt="2022-03-08T16:12:06.511" v="130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Vasundhara bhandula" userId="20319c92dd90f804" providerId="Windows Live" clId="Web-{EB841E94-39FC-4A4B-8BC2-5CECC1CB1F37}" dt="2022-03-08T16:08:21.896" v="68"/>
          <ac:spMkLst>
            <pc:docMk/>
            <pc:sldMk cId="109857222" sldId="256"/>
            <ac:spMk id="9" creationId="{92E6BC6C-4A83-4551-8FFE-1708120A6795}"/>
          </ac:spMkLst>
        </pc:spChg>
        <pc:spChg chg="add del">
          <ac:chgData name="Vasundhara bhandula" userId="20319c92dd90f804" providerId="Windows Live" clId="Web-{EB841E94-39FC-4A4B-8BC2-5CECC1CB1F37}" dt="2022-03-08T16:08:21.896" v="68"/>
          <ac:spMkLst>
            <pc:docMk/>
            <pc:sldMk cId="109857222" sldId="256"/>
            <ac:spMk id="11" creationId="{EFA9B6C6-A247-48A8-9A1C-1E36FA9456B5}"/>
          </ac:spMkLst>
        </pc:spChg>
        <pc:spChg chg="add">
          <ac:chgData name="Vasundhara bhandula" userId="20319c92dd90f804" providerId="Windows Live" clId="Web-{EB841E94-39FC-4A4B-8BC2-5CECC1CB1F37}" dt="2022-03-08T16:08:21.896" v="68"/>
          <ac:spMkLst>
            <pc:docMk/>
            <pc:sldMk cId="109857222" sldId="256"/>
            <ac:spMk id="23" creationId="{9C51935E-4A08-4AE4-8E13-F40CD3C4F1C4}"/>
          </ac:spMkLst>
        </pc:spChg>
        <pc:spChg chg="add">
          <ac:chgData name="Vasundhara bhandula" userId="20319c92dd90f804" providerId="Windows Live" clId="Web-{EB841E94-39FC-4A4B-8BC2-5CECC1CB1F37}" dt="2022-03-08T16:08:21.896" v="68"/>
          <ac:spMkLst>
            <pc:docMk/>
            <pc:sldMk cId="109857222" sldId="256"/>
            <ac:spMk id="37" creationId="{8CED433A-4441-4EF2-A360-2D5C19C7F3CD}"/>
          </ac:spMkLst>
        </pc:spChg>
        <pc:grpChg chg="add del">
          <ac:chgData name="Vasundhara bhandula" userId="20319c92dd90f804" providerId="Windows Live" clId="Web-{EB841E94-39FC-4A4B-8BC2-5CECC1CB1F37}" dt="2022-03-08T16:08:21.896" v="68"/>
          <ac:grpSpMkLst>
            <pc:docMk/>
            <pc:sldMk cId="109857222" sldId="256"/>
            <ac:grpSpMk id="13" creationId="{E15EAE4E-5508-44B8-B920-1B8BA1D20EE1}"/>
          </ac:grpSpMkLst>
        </pc:grpChg>
        <pc:grpChg chg="add">
          <ac:chgData name="Vasundhara bhandula" userId="20319c92dd90f804" providerId="Windows Live" clId="Web-{EB841E94-39FC-4A4B-8BC2-5CECC1CB1F37}" dt="2022-03-08T16:08:21.896" v="68"/>
          <ac:grpSpMkLst>
            <pc:docMk/>
            <pc:sldMk cId="109857222" sldId="256"/>
            <ac:grpSpMk id="25" creationId="{6E2935B3-43F9-4F49-AEEE-A09015DDFF57}"/>
          </ac:grpSpMkLst>
        </pc:grpChg>
        <pc:picChg chg="add mod">
          <ac:chgData name="Vasundhara bhandula" userId="20319c92dd90f804" providerId="Windows Live" clId="Web-{EB841E94-39FC-4A4B-8BC2-5CECC1CB1F37}" dt="2022-03-08T16:08:21.896" v="68"/>
          <ac:picMkLst>
            <pc:docMk/>
            <pc:sldMk cId="109857222" sldId="256"/>
            <ac:picMk id="4" creationId="{4FF90EEB-A4E6-42CF-A539-2E57EEA1EC3F}"/>
          </ac:picMkLst>
        </pc:picChg>
        <pc:cxnChg chg="add del">
          <ac:chgData name="Vasundhara bhandula" userId="20319c92dd90f804" providerId="Windows Live" clId="Web-{EB841E94-39FC-4A4B-8BC2-5CECC1CB1F37}" dt="2022-03-08T16:08:21.896" v="68"/>
          <ac:cxnSpMkLst>
            <pc:docMk/>
            <pc:sldMk cId="109857222" sldId="256"/>
            <ac:cxnSpMk id="18" creationId="{56020367-4FD5-4596-8E10-C5F095CD8DBF}"/>
          </ac:cxnSpMkLst>
        </pc:cxnChg>
      </pc:sldChg>
      <pc:sldChg chg="addSp delSp modSp add replId">
        <pc:chgData name="Vasundhara bhandula" userId="20319c92dd90f804" providerId="Windows Live" clId="Web-{EB841E94-39FC-4A4B-8BC2-5CECC1CB1F37}" dt="2022-03-08T16:21:19.057" v="176" actId="20577"/>
        <pc:sldMkLst>
          <pc:docMk/>
          <pc:sldMk cId="2994522612" sldId="257"/>
        </pc:sldMkLst>
        <pc:spChg chg="mod">
          <ac:chgData name="Vasundhara bhandula" userId="20319c92dd90f804" providerId="Windows Live" clId="Web-{EB841E94-39FC-4A4B-8BC2-5CECC1CB1F37}" dt="2022-03-08T16:18:13.740" v="156"/>
          <ac:spMkLst>
            <pc:docMk/>
            <pc:sldMk cId="2994522612" sldId="257"/>
            <ac:spMk id="2" creationId="{00000000-0000-0000-0000-000000000000}"/>
          </ac:spMkLst>
        </pc:spChg>
        <pc:spChg chg="mod">
          <ac:chgData name="Vasundhara bhandula" userId="20319c92dd90f804" providerId="Windows Live" clId="Web-{EB841E94-39FC-4A4B-8BC2-5CECC1CB1F37}" dt="2022-03-08T16:21:19.057" v="176" actId="20577"/>
          <ac:spMkLst>
            <pc:docMk/>
            <pc:sldMk cId="2994522612" sldId="257"/>
            <ac:spMk id="3" creationId="{00000000-0000-0000-0000-000000000000}"/>
          </ac:spMkLst>
        </pc:spChg>
        <pc:spChg chg="del">
          <ac:chgData name="Vasundhara bhandula" userId="20319c92dd90f804" providerId="Windows Live" clId="Web-{EB841E94-39FC-4A4B-8BC2-5CECC1CB1F37}" dt="2022-03-08T16:14:22.985" v="132"/>
          <ac:spMkLst>
            <pc:docMk/>
            <pc:sldMk cId="2994522612" sldId="257"/>
            <ac:spMk id="23" creationId="{9C51935E-4A08-4AE4-8E13-F40CD3C4F1C4}"/>
          </ac:spMkLst>
        </pc:spChg>
        <pc:spChg chg="del">
          <ac:chgData name="Vasundhara bhandula" userId="20319c92dd90f804" providerId="Windows Live" clId="Web-{EB841E94-39FC-4A4B-8BC2-5CECC1CB1F37}" dt="2022-03-08T16:14:22.985" v="132"/>
          <ac:spMkLst>
            <pc:docMk/>
            <pc:sldMk cId="2994522612" sldId="257"/>
            <ac:spMk id="37" creationId="{8CED433A-4441-4EF2-A360-2D5C19C7F3CD}"/>
          </ac:spMkLst>
        </pc:spChg>
        <pc:spChg chg="add del">
          <ac:chgData name="Vasundhara bhandula" userId="20319c92dd90f804" providerId="Windows Live" clId="Web-{EB841E94-39FC-4A4B-8BC2-5CECC1CB1F37}" dt="2022-03-08T16:18:13.740" v="156"/>
          <ac:spMkLst>
            <pc:docMk/>
            <pc:sldMk cId="2994522612" sldId="257"/>
            <ac:spMk id="42" creationId="{9C51935E-4A08-4AE4-8E13-F40CD3C4F1C4}"/>
          </ac:spMkLst>
        </pc:spChg>
        <pc:spChg chg="add del">
          <ac:chgData name="Vasundhara bhandula" userId="20319c92dd90f804" providerId="Windows Live" clId="Web-{EB841E94-39FC-4A4B-8BC2-5CECC1CB1F37}" dt="2022-03-08T16:18:13.740" v="156"/>
          <ac:spMkLst>
            <pc:docMk/>
            <pc:sldMk cId="2994522612" sldId="257"/>
            <ac:spMk id="49" creationId="{1AE9598F-D7DE-4210-9654-7305376240F6}"/>
          </ac:spMkLst>
        </pc:spChg>
        <pc:spChg chg="add del">
          <ac:chgData name="Vasundhara bhandula" userId="20319c92dd90f804" providerId="Windows Live" clId="Web-{EB841E94-39FC-4A4B-8BC2-5CECC1CB1F37}" dt="2022-03-08T16:17:55.927" v="145"/>
          <ac:spMkLst>
            <pc:docMk/>
            <pc:sldMk cId="2994522612" sldId="257"/>
            <ac:spMk id="54" creationId="{EB9B5A19-3592-48E2-BC31-90E092BD68E1}"/>
          </ac:spMkLst>
        </pc:spChg>
        <pc:spChg chg="add del">
          <ac:chgData name="Vasundhara bhandula" userId="20319c92dd90f804" providerId="Windows Live" clId="Web-{EB841E94-39FC-4A4B-8BC2-5CECC1CB1F37}" dt="2022-03-08T16:18:01.552" v="149"/>
          <ac:spMkLst>
            <pc:docMk/>
            <pc:sldMk cId="2994522612" sldId="257"/>
            <ac:spMk id="58" creationId="{9887A981-7310-4FDA-96E6-73ECCD6C472B}"/>
          </ac:spMkLst>
        </pc:spChg>
        <pc:spChg chg="add del">
          <ac:chgData name="Vasundhara bhandula" userId="20319c92dd90f804" providerId="Windows Live" clId="Web-{EB841E94-39FC-4A4B-8BC2-5CECC1CB1F37}" dt="2022-03-08T16:18:01.552" v="149"/>
          <ac:spMkLst>
            <pc:docMk/>
            <pc:sldMk cId="2994522612" sldId="257"/>
            <ac:spMk id="60" creationId="{FED4C940-D8EF-42FB-B65E-81A70494B8E6}"/>
          </ac:spMkLst>
        </pc:spChg>
        <pc:spChg chg="add del">
          <ac:chgData name="Vasundhara bhandula" userId="20319c92dd90f804" providerId="Windows Live" clId="Web-{EB841E94-39FC-4A4B-8BC2-5CECC1CB1F37}" dt="2022-03-08T16:17:55.927" v="145"/>
          <ac:spMkLst>
            <pc:docMk/>
            <pc:sldMk cId="2994522612" sldId="257"/>
            <ac:spMk id="68" creationId="{DD99E1B6-CBC4-4306-9DFC-847D6D135208}"/>
          </ac:spMkLst>
        </pc:spChg>
        <pc:spChg chg="add del">
          <ac:chgData name="Vasundhara bhandula" userId="20319c92dd90f804" providerId="Windows Live" clId="Web-{EB841E94-39FC-4A4B-8BC2-5CECC1CB1F37}" dt="2022-03-08T16:17:58.802" v="147"/>
          <ac:spMkLst>
            <pc:docMk/>
            <pc:sldMk cId="2994522612" sldId="257"/>
            <ac:spMk id="70" creationId="{9C51935E-4A08-4AE4-8E13-F40CD3C4F1C4}"/>
          </ac:spMkLst>
        </pc:spChg>
        <pc:spChg chg="add del">
          <ac:chgData name="Vasundhara bhandula" userId="20319c92dd90f804" providerId="Windows Live" clId="Web-{EB841E94-39FC-4A4B-8BC2-5CECC1CB1F37}" dt="2022-03-08T16:17:58.802" v="147"/>
          <ac:spMkLst>
            <pc:docMk/>
            <pc:sldMk cId="2994522612" sldId="257"/>
            <ac:spMk id="72" creationId="{8CED433A-4441-4EF2-A360-2D5C19C7F3CD}"/>
          </ac:spMkLst>
        </pc:spChg>
        <pc:spChg chg="add del">
          <ac:chgData name="Vasundhara bhandula" userId="20319c92dd90f804" providerId="Windows Live" clId="Web-{EB841E94-39FC-4A4B-8BC2-5CECC1CB1F37}" dt="2022-03-08T16:18:01.552" v="149"/>
          <ac:spMkLst>
            <pc:docMk/>
            <pc:sldMk cId="2994522612" sldId="257"/>
            <ac:spMk id="74" creationId="{D0A09031-1697-4CF1-8372-9D6B798ED9DA}"/>
          </ac:spMkLst>
        </pc:spChg>
        <pc:spChg chg="add del">
          <ac:chgData name="Vasundhara bhandula" userId="20319c92dd90f804" providerId="Windows Live" clId="Web-{EB841E94-39FC-4A4B-8BC2-5CECC1CB1F37}" dt="2022-03-08T16:18:01.552" v="149"/>
          <ac:spMkLst>
            <pc:docMk/>
            <pc:sldMk cId="2994522612" sldId="257"/>
            <ac:spMk id="75" creationId="{9C51935E-4A08-4AE4-8E13-F40CD3C4F1C4}"/>
          </ac:spMkLst>
        </pc:spChg>
        <pc:spChg chg="add del">
          <ac:chgData name="Vasundhara bhandula" userId="20319c92dd90f804" providerId="Windows Live" clId="Web-{EB841E94-39FC-4A4B-8BC2-5CECC1CB1F37}" dt="2022-03-08T16:18:01.552" v="149"/>
          <ac:spMkLst>
            <pc:docMk/>
            <pc:sldMk cId="2994522612" sldId="257"/>
            <ac:spMk id="76" creationId="{193F1402-2867-4C4F-A1BA-606198AD76B0}"/>
          </ac:spMkLst>
        </pc:spChg>
        <pc:spChg chg="add del">
          <ac:chgData name="Vasundhara bhandula" userId="20319c92dd90f804" providerId="Windows Live" clId="Web-{EB841E94-39FC-4A4B-8BC2-5CECC1CB1F37}" dt="2022-03-08T16:18:01.552" v="149"/>
          <ac:spMkLst>
            <pc:docMk/>
            <pc:sldMk cId="2994522612" sldId="257"/>
            <ac:spMk id="78" creationId="{445038F8-360D-46AD-B2F1-47DAB7AA07B2}"/>
          </ac:spMkLst>
        </pc:spChg>
        <pc:spChg chg="add del">
          <ac:chgData name="Vasundhara bhandula" userId="20319c92dd90f804" providerId="Windows Live" clId="Web-{EB841E94-39FC-4A4B-8BC2-5CECC1CB1F37}" dt="2022-03-08T16:18:01.552" v="149"/>
          <ac:spMkLst>
            <pc:docMk/>
            <pc:sldMk cId="2994522612" sldId="257"/>
            <ac:spMk id="79" creationId="{E1297267-64FC-46DE-88B8-E76DC4691C8E}"/>
          </ac:spMkLst>
        </pc:spChg>
        <pc:spChg chg="add del">
          <ac:chgData name="Vasundhara bhandula" userId="20319c92dd90f804" providerId="Windows Live" clId="Web-{EB841E94-39FC-4A4B-8BC2-5CECC1CB1F37}" dt="2022-03-08T16:18:07.490" v="151"/>
          <ac:spMkLst>
            <pc:docMk/>
            <pc:sldMk cId="2994522612" sldId="257"/>
            <ac:spMk id="81" creationId="{EB9B5A19-3592-48E2-BC31-90E092BD68E1}"/>
          </ac:spMkLst>
        </pc:spChg>
        <pc:spChg chg="add del">
          <ac:chgData name="Vasundhara bhandula" userId="20319c92dd90f804" providerId="Windows Live" clId="Web-{EB841E94-39FC-4A4B-8BC2-5CECC1CB1F37}" dt="2022-03-08T16:18:07.490" v="151"/>
          <ac:spMkLst>
            <pc:docMk/>
            <pc:sldMk cId="2994522612" sldId="257"/>
            <ac:spMk id="87" creationId="{DD99E1B6-CBC4-4306-9DFC-847D6D135208}"/>
          </ac:spMkLst>
        </pc:spChg>
        <pc:spChg chg="add del">
          <ac:chgData name="Vasundhara bhandula" userId="20319c92dd90f804" providerId="Windows Live" clId="Web-{EB841E94-39FC-4A4B-8BC2-5CECC1CB1F37}" dt="2022-03-08T16:18:11.006" v="153"/>
          <ac:spMkLst>
            <pc:docMk/>
            <pc:sldMk cId="2994522612" sldId="257"/>
            <ac:spMk id="89" creationId="{9C51935E-4A08-4AE4-8E13-F40CD3C4F1C4}"/>
          </ac:spMkLst>
        </pc:spChg>
        <pc:spChg chg="add del">
          <ac:chgData name="Vasundhara bhandula" userId="20319c92dd90f804" providerId="Windows Live" clId="Web-{EB841E94-39FC-4A4B-8BC2-5CECC1CB1F37}" dt="2022-03-08T16:18:11.006" v="153"/>
          <ac:spMkLst>
            <pc:docMk/>
            <pc:sldMk cId="2994522612" sldId="257"/>
            <ac:spMk id="95" creationId="{8CED433A-4441-4EF2-A360-2D5C19C7F3CD}"/>
          </ac:spMkLst>
        </pc:spChg>
        <pc:spChg chg="add del">
          <ac:chgData name="Vasundhara bhandula" userId="20319c92dd90f804" providerId="Windows Live" clId="Web-{EB841E94-39FC-4A4B-8BC2-5CECC1CB1F37}" dt="2022-03-08T16:18:13.725" v="155"/>
          <ac:spMkLst>
            <pc:docMk/>
            <pc:sldMk cId="2994522612" sldId="257"/>
            <ac:spMk id="97" creationId="{9C51935E-4A08-4AE4-8E13-F40CD3C4F1C4}"/>
          </ac:spMkLst>
        </pc:spChg>
        <pc:spChg chg="add del">
          <ac:chgData name="Vasundhara bhandula" userId="20319c92dd90f804" providerId="Windows Live" clId="Web-{EB841E94-39FC-4A4B-8BC2-5CECC1CB1F37}" dt="2022-03-08T16:18:13.725" v="155"/>
          <ac:spMkLst>
            <pc:docMk/>
            <pc:sldMk cId="2994522612" sldId="257"/>
            <ac:spMk id="98" creationId="{193F1402-2867-4C4F-A1BA-606198AD76B0}"/>
          </ac:spMkLst>
        </pc:spChg>
        <pc:spChg chg="add del">
          <ac:chgData name="Vasundhara bhandula" userId="20319c92dd90f804" providerId="Windows Live" clId="Web-{EB841E94-39FC-4A4B-8BC2-5CECC1CB1F37}" dt="2022-03-08T16:18:13.725" v="155"/>
          <ac:spMkLst>
            <pc:docMk/>
            <pc:sldMk cId="2994522612" sldId="257"/>
            <ac:spMk id="99" creationId="{9887A981-7310-4FDA-96E6-73ECCD6C472B}"/>
          </ac:spMkLst>
        </pc:spChg>
        <pc:spChg chg="add del">
          <ac:chgData name="Vasundhara bhandula" userId="20319c92dd90f804" providerId="Windows Live" clId="Web-{EB841E94-39FC-4A4B-8BC2-5CECC1CB1F37}" dt="2022-03-08T16:18:13.725" v="155"/>
          <ac:spMkLst>
            <pc:docMk/>
            <pc:sldMk cId="2994522612" sldId="257"/>
            <ac:spMk id="100" creationId="{FED4C940-D8EF-42FB-B65E-81A70494B8E6}"/>
          </ac:spMkLst>
        </pc:spChg>
        <pc:spChg chg="add del">
          <ac:chgData name="Vasundhara bhandula" userId="20319c92dd90f804" providerId="Windows Live" clId="Web-{EB841E94-39FC-4A4B-8BC2-5CECC1CB1F37}" dt="2022-03-08T16:18:13.725" v="155"/>
          <ac:spMkLst>
            <pc:docMk/>
            <pc:sldMk cId="2994522612" sldId="257"/>
            <ac:spMk id="104" creationId="{445038F8-360D-46AD-B2F1-47DAB7AA07B2}"/>
          </ac:spMkLst>
        </pc:spChg>
        <pc:spChg chg="add del">
          <ac:chgData name="Vasundhara bhandula" userId="20319c92dd90f804" providerId="Windows Live" clId="Web-{EB841E94-39FC-4A4B-8BC2-5CECC1CB1F37}" dt="2022-03-08T16:18:13.725" v="155"/>
          <ac:spMkLst>
            <pc:docMk/>
            <pc:sldMk cId="2994522612" sldId="257"/>
            <ac:spMk id="105" creationId="{E1297267-64FC-46DE-88B8-E76DC4691C8E}"/>
          </ac:spMkLst>
        </pc:spChg>
        <pc:spChg chg="add del">
          <ac:chgData name="Vasundhara bhandula" userId="20319c92dd90f804" providerId="Windows Live" clId="Web-{EB841E94-39FC-4A4B-8BC2-5CECC1CB1F37}" dt="2022-03-08T16:18:13.725" v="155"/>
          <ac:spMkLst>
            <pc:docMk/>
            <pc:sldMk cId="2994522612" sldId="257"/>
            <ac:spMk id="106" creationId="{D0A09031-1697-4CF1-8372-9D6B798ED9DA}"/>
          </ac:spMkLst>
        </pc:spChg>
        <pc:spChg chg="add del">
          <ac:chgData name="Vasundhara bhandula" userId="20319c92dd90f804" providerId="Windows Live" clId="Web-{EB841E94-39FC-4A4B-8BC2-5CECC1CB1F37}" dt="2022-03-08T16:21:09.431" v="173"/>
          <ac:spMkLst>
            <pc:docMk/>
            <pc:sldMk cId="2994522612" sldId="257"/>
            <ac:spMk id="108" creationId="{EB9B5A19-3592-48E2-BC31-90E092BD68E1}"/>
          </ac:spMkLst>
        </pc:spChg>
        <pc:spChg chg="add del">
          <ac:chgData name="Vasundhara bhandula" userId="20319c92dd90f804" providerId="Windows Live" clId="Web-{EB841E94-39FC-4A4B-8BC2-5CECC1CB1F37}" dt="2022-03-08T16:21:09.431" v="173"/>
          <ac:spMkLst>
            <pc:docMk/>
            <pc:sldMk cId="2994522612" sldId="257"/>
            <ac:spMk id="114" creationId="{DD99E1B6-CBC4-4306-9DFC-847D6D135208}"/>
          </ac:spMkLst>
        </pc:spChg>
        <pc:spChg chg="add">
          <ac:chgData name="Vasundhara bhandula" userId="20319c92dd90f804" providerId="Windows Live" clId="Web-{EB841E94-39FC-4A4B-8BC2-5CECC1CB1F37}" dt="2022-03-08T16:21:09.431" v="173"/>
          <ac:spMkLst>
            <pc:docMk/>
            <pc:sldMk cId="2994522612" sldId="257"/>
            <ac:spMk id="119" creationId="{9C51935E-4A08-4AE4-8E13-F40CD3C4F1C4}"/>
          </ac:spMkLst>
        </pc:spChg>
        <pc:spChg chg="add">
          <ac:chgData name="Vasundhara bhandula" userId="20319c92dd90f804" providerId="Windows Live" clId="Web-{EB841E94-39FC-4A4B-8BC2-5CECC1CB1F37}" dt="2022-03-08T16:21:09.431" v="173"/>
          <ac:spMkLst>
            <pc:docMk/>
            <pc:sldMk cId="2994522612" sldId="257"/>
            <ac:spMk id="121" creationId="{193F1402-2867-4C4F-A1BA-606198AD76B0}"/>
          </ac:spMkLst>
        </pc:spChg>
        <pc:spChg chg="add">
          <ac:chgData name="Vasundhara bhandula" userId="20319c92dd90f804" providerId="Windows Live" clId="Web-{EB841E94-39FC-4A4B-8BC2-5CECC1CB1F37}" dt="2022-03-08T16:21:09.431" v="173"/>
          <ac:spMkLst>
            <pc:docMk/>
            <pc:sldMk cId="2994522612" sldId="257"/>
            <ac:spMk id="123" creationId="{9887A981-7310-4FDA-96E6-73ECCD6C472B}"/>
          </ac:spMkLst>
        </pc:spChg>
        <pc:spChg chg="add">
          <ac:chgData name="Vasundhara bhandula" userId="20319c92dd90f804" providerId="Windows Live" clId="Web-{EB841E94-39FC-4A4B-8BC2-5CECC1CB1F37}" dt="2022-03-08T16:21:09.431" v="173"/>
          <ac:spMkLst>
            <pc:docMk/>
            <pc:sldMk cId="2994522612" sldId="257"/>
            <ac:spMk id="125" creationId="{FED4C940-D8EF-42FB-B65E-81A70494B8E6}"/>
          </ac:spMkLst>
        </pc:spChg>
        <pc:spChg chg="add">
          <ac:chgData name="Vasundhara bhandula" userId="20319c92dd90f804" providerId="Windows Live" clId="Web-{EB841E94-39FC-4A4B-8BC2-5CECC1CB1F37}" dt="2022-03-08T16:21:09.431" v="173"/>
          <ac:spMkLst>
            <pc:docMk/>
            <pc:sldMk cId="2994522612" sldId="257"/>
            <ac:spMk id="135" creationId="{445038F8-360D-46AD-B2F1-47DAB7AA07B2}"/>
          </ac:spMkLst>
        </pc:spChg>
        <pc:spChg chg="add">
          <ac:chgData name="Vasundhara bhandula" userId="20319c92dd90f804" providerId="Windows Live" clId="Web-{EB841E94-39FC-4A4B-8BC2-5CECC1CB1F37}" dt="2022-03-08T16:21:09.431" v="173"/>
          <ac:spMkLst>
            <pc:docMk/>
            <pc:sldMk cId="2994522612" sldId="257"/>
            <ac:spMk id="137" creationId="{E1297267-64FC-46DE-88B8-E76DC4691C8E}"/>
          </ac:spMkLst>
        </pc:spChg>
        <pc:spChg chg="add">
          <ac:chgData name="Vasundhara bhandula" userId="20319c92dd90f804" providerId="Windows Live" clId="Web-{EB841E94-39FC-4A4B-8BC2-5CECC1CB1F37}" dt="2022-03-08T16:21:09.431" v="173"/>
          <ac:spMkLst>
            <pc:docMk/>
            <pc:sldMk cId="2994522612" sldId="257"/>
            <ac:spMk id="139" creationId="{D0A09031-1697-4CF1-8372-9D6B798ED9DA}"/>
          </ac:spMkLst>
        </pc:spChg>
        <pc:grpChg chg="del">
          <ac:chgData name="Vasundhara bhandula" userId="20319c92dd90f804" providerId="Windows Live" clId="Web-{EB841E94-39FC-4A4B-8BC2-5CECC1CB1F37}" dt="2022-03-08T16:14:22.985" v="132"/>
          <ac:grpSpMkLst>
            <pc:docMk/>
            <pc:sldMk cId="2994522612" sldId="257"/>
            <ac:grpSpMk id="25" creationId="{6E2935B3-43F9-4F49-AEEE-A09015DDFF57}"/>
          </ac:grpSpMkLst>
        </pc:grpChg>
        <pc:grpChg chg="add del">
          <ac:chgData name="Vasundhara bhandula" userId="20319c92dd90f804" providerId="Windows Live" clId="Web-{EB841E94-39FC-4A4B-8BC2-5CECC1CB1F37}" dt="2022-03-08T16:18:13.740" v="156"/>
          <ac:grpSpMkLst>
            <pc:docMk/>
            <pc:sldMk cId="2994522612" sldId="257"/>
            <ac:grpSpMk id="44" creationId="{2A745492-95CF-4812-9BF8-F331CCF4E256}"/>
          </ac:grpSpMkLst>
        </pc:grpChg>
        <pc:grpChg chg="add del">
          <ac:chgData name="Vasundhara bhandula" userId="20319c92dd90f804" providerId="Windows Live" clId="Web-{EB841E94-39FC-4A4B-8BC2-5CECC1CB1F37}" dt="2022-03-08T16:17:55.927" v="145"/>
          <ac:grpSpMkLst>
            <pc:docMk/>
            <pc:sldMk cId="2994522612" sldId="257"/>
            <ac:grpSpMk id="56" creationId="{E2548C40-4C00-4E91-BFA6-84B4D66225A4}"/>
          </ac:grpSpMkLst>
        </pc:grpChg>
        <pc:grpChg chg="add del">
          <ac:chgData name="Vasundhara bhandula" userId="20319c92dd90f804" providerId="Windows Live" clId="Web-{EB841E94-39FC-4A4B-8BC2-5CECC1CB1F37}" dt="2022-03-08T16:18:01.552" v="149"/>
          <ac:grpSpMkLst>
            <pc:docMk/>
            <pc:sldMk cId="2994522612" sldId="257"/>
            <ac:grpSpMk id="62" creationId="{56A1B230-58D0-41AA-8ACD-0AE93078B8F9}"/>
          </ac:grpSpMkLst>
        </pc:grpChg>
        <pc:grpChg chg="add del">
          <ac:chgData name="Vasundhara bhandula" userId="20319c92dd90f804" providerId="Windows Live" clId="Web-{EB841E94-39FC-4A4B-8BC2-5CECC1CB1F37}" dt="2022-03-08T16:18:01.552" v="149"/>
          <ac:grpSpMkLst>
            <pc:docMk/>
            <pc:sldMk cId="2994522612" sldId="257"/>
            <ac:grpSpMk id="66" creationId="{F7AEDD01-B338-442A-9214-A38E48E3FF21}"/>
          </ac:grpSpMkLst>
        </pc:grpChg>
        <pc:grpChg chg="add del">
          <ac:chgData name="Vasundhara bhandula" userId="20319c92dd90f804" providerId="Windows Live" clId="Web-{EB841E94-39FC-4A4B-8BC2-5CECC1CB1F37}" dt="2022-03-08T16:17:58.802" v="147"/>
          <ac:grpSpMkLst>
            <pc:docMk/>
            <pc:sldMk cId="2994522612" sldId="257"/>
            <ac:grpSpMk id="71" creationId="{6E2935B3-43F9-4F49-AEEE-A09015DDFF57}"/>
          </ac:grpSpMkLst>
        </pc:grpChg>
        <pc:grpChg chg="add del">
          <ac:chgData name="Vasundhara bhandula" userId="20319c92dd90f804" providerId="Windows Live" clId="Web-{EB841E94-39FC-4A4B-8BC2-5CECC1CB1F37}" dt="2022-03-08T16:18:07.490" v="151"/>
          <ac:grpSpMkLst>
            <pc:docMk/>
            <pc:sldMk cId="2994522612" sldId="257"/>
            <ac:grpSpMk id="82" creationId="{E2548C40-4C00-4E91-BFA6-84B4D66225A4}"/>
          </ac:grpSpMkLst>
        </pc:grpChg>
        <pc:grpChg chg="add del">
          <ac:chgData name="Vasundhara bhandula" userId="20319c92dd90f804" providerId="Windows Live" clId="Web-{EB841E94-39FC-4A4B-8BC2-5CECC1CB1F37}" dt="2022-03-08T16:18:11.006" v="153"/>
          <ac:grpSpMkLst>
            <pc:docMk/>
            <pc:sldMk cId="2994522612" sldId="257"/>
            <ac:grpSpMk id="90" creationId="{6E2935B3-43F9-4F49-AEEE-A09015DDFF57}"/>
          </ac:grpSpMkLst>
        </pc:grpChg>
        <pc:grpChg chg="add del">
          <ac:chgData name="Vasundhara bhandula" userId="20319c92dd90f804" providerId="Windows Live" clId="Web-{EB841E94-39FC-4A4B-8BC2-5CECC1CB1F37}" dt="2022-03-08T16:18:13.725" v="155"/>
          <ac:grpSpMkLst>
            <pc:docMk/>
            <pc:sldMk cId="2994522612" sldId="257"/>
            <ac:grpSpMk id="101" creationId="{56A1B230-58D0-41AA-8ACD-0AE93078B8F9}"/>
          </ac:grpSpMkLst>
        </pc:grpChg>
        <pc:grpChg chg="add del">
          <ac:chgData name="Vasundhara bhandula" userId="20319c92dd90f804" providerId="Windows Live" clId="Web-{EB841E94-39FC-4A4B-8BC2-5CECC1CB1F37}" dt="2022-03-08T16:18:13.725" v="155"/>
          <ac:grpSpMkLst>
            <pc:docMk/>
            <pc:sldMk cId="2994522612" sldId="257"/>
            <ac:grpSpMk id="102" creationId="{F7AEDD01-B338-442A-9214-A38E48E3FF21}"/>
          </ac:grpSpMkLst>
        </pc:grpChg>
        <pc:grpChg chg="add del">
          <ac:chgData name="Vasundhara bhandula" userId="20319c92dd90f804" providerId="Windows Live" clId="Web-{EB841E94-39FC-4A4B-8BC2-5CECC1CB1F37}" dt="2022-03-08T16:21:09.431" v="173"/>
          <ac:grpSpMkLst>
            <pc:docMk/>
            <pc:sldMk cId="2994522612" sldId="257"/>
            <ac:grpSpMk id="109" creationId="{E2548C40-4C00-4E91-BFA6-84B4D66225A4}"/>
          </ac:grpSpMkLst>
        </pc:grpChg>
        <pc:grpChg chg="add">
          <ac:chgData name="Vasundhara bhandula" userId="20319c92dd90f804" providerId="Windows Live" clId="Web-{EB841E94-39FC-4A4B-8BC2-5CECC1CB1F37}" dt="2022-03-08T16:21:09.431" v="173"/>
          <ac:grpSpMkLst>
            <pc:docMk/>
            <pc:sldMk cId="2994522612" sldId="257"/>
            <ac:grpSpMk id="127" creationId="{56A1B230-58D0-41AA-8ACD-0AE93078B8F9}"/>
          </ac:grpSpMkLst>
        </pc:grpChg>
        <pc:grpChg chg="add">
          <ac:chgData name="Vasundhara bhandula" userId="20319c92dd90f804" providerId="Windows Live" clId="Web-{EB841E94-39FC-4A4B-8BC2-5CECC1CB1F37}" dt="2022-03-08T16:21:09.431" v="173"/>
          <ac:grpSpMkLst>
            <pc:docMk/>
            <pc:sldMk cId="2994522612" sldId="257"/>
            <ac:grpSpMk id="131" creationId="{F7AEDD01-B338-442A-9214-A38E48E3FF21}"/>
          </ac:grpSpMkLst>
        </pc:grpChg>
        <pc:picChg chg="del mod">
          <ac:chgData name="Vasundhara bhandula" userId="20319c92dd90f804" providerId="Windows Live" clId="Web-{EB841E94-39FC-4A4B-8BC2-5CECC1CB1F37}" dt="2022-03-08T16:14:27.438" v="133"/>
          <ac:picMkLst>
            <pc:docMk/>
            <pc:sldMk cId="2994522612" sldId="257"/>
            <ac:picMk id="4" creationId="{4FF90EEB-A4E6-42CF-A539-2E57EEA1EC3F}"/>
          </ac:picMkLst>
        </pc:picChg>
        <pc:picChg chg="add mod">
          <ac:chgData name="Vasundhara bhandula" userId="20319c92dd90f804" providerId="Windows Live" clId="Web-{EB841E94-39FC-4A4B-8BC2-5CECC1CB1F37}" dt="2022-03-08T16:21:09.431" v="173"/>
          <ac:picMkLst>
            <pc:docMk/>
            <pc:sldMk cId="2994522612" sldId="257"/>
            <ac:picMk id="5" creationId="{67D95D05-C9FB-4269-8568-5790B4658C9E}"/>
          </ac:picMkLst>
        </pc:picChg>
      </pc:sldChg>
      <pc:sldMasterChg chg="del delSldLayout">
        <pc:chgData name="Vasundhara bhandula" userId="20319c92dd90f804" providerId="Windows Live" clId="Web-{EB841E94-39FC-4A4B-8BC2-5CECC1CB1F37}" dt="2022-03-08T16:08:21.896" v="68"/>
        <pc:sldMasterMkLst>
          <pc:docMk/>
          <pc:sldMasterMk cId="2460954070" sldId="2147483660"/>
        </pc:sldMasterMkLst>
        <pc:sldLayoutChg chg="del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Vasundhara bhandula" userId="20319c92dd90f804" providerId="Windows Live" clId="Web-{EB841E94-39FC-4A4B-8BC2-5CECC1CB1F37}" dt="2022-03-08T16:08:21.896" v="68"/>
        <pc:sldMasterMkLst>
          <pc:docMk/>
          <pc:sldMasterMk cId="2743403588" sldId="2147483685"/>
        </pc:sldMasterMkLst>
        <pc:sldLayoutChg chg="add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743403588" sldId="2147483685"/>
            <pc:sldLayoutMk cId="575291539" sldId="2147483674"/>
          </pc:sldLayoutMkLst>
        </pc:sldLayoutChg>
        <pc:sldLayoutChg chg="add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743403588" sldId="2147483685"/>
            <pc:sldLayoutMk cId="2655038669" sldId="2147483675"/>
          </pc:sldLayoutMkLst>
        </pc:sldLayoutChg>
        <pc:sldLayoutChg chg="add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743403588" sldId="2147483685"/>
            <pc:sldLayoutMk cId="471036494" sldId="2147483676"/>
          </pc:sldLayoutMkLst>
        </pc:sldLayoutChg>
        <pc:sldLayoutChg chg="add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743403588" sldId="2147483685"/>
            <pc:sldLayoutMk cId="1192652156" sldId="2147483677"/>
          </pc:sldLayoutMkLst>
        </pc:sldLayoutChg>
        <pc:sldLayoutChg chg="add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743403588" sldId="2147483685"/>
            <pc:sldLayoutMk cId="2714880580" sldId="2147483678"/>
          </pc:sldLayoutMkLst>
        </pc:sldLayoutChg>
        <pc:sldLayoutChg chg="add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743403588" sldId="2147483685"/>
            <pc:sldLayoutMk cId="339549780" sldId="2147483679"/>
          </pc:sldLayoutMkLst>
        </pc:sldLayoutChg>
        <pc:sldLayoutChg chg="add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743403588" sldId="2147483685"/>
            <pc:sldLayoutMk cId="2328539494" sldId="2147483680"/>
          </pc:sldLayoutMkLst>
        </pc:sldLayoutChg>
        <pc:sldLayoutChg chg="add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743403588" sldId="2147483685"/>
            <pc:sldLayoutMk cId="2308201563" sldId="2147483681"/>
          </pc:sldLayoutMkLst>
        </pc:sldLayoutChg>
        <pc:sldLayoutChg chg="add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743403588" sldId="2147483685"/>
            <pc:sldLayoutMk cId="395566094" sldId="2147483682"/>
          </pc:sldLayoutMkLst>
        </pc:sldLayoutChg>
        <pc:sldLayoutChg chg="add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743403588" sldId="2147483685"/>
            <pc:sldLayoutMk cId="1962218889" sldId="2147483683"/>
          </pc:sldLayoutMkLst>
        </pc:sldLayoutChg>
        <pc:sldLayoutChg chg="add">
          <pc:chgData name="Vasundhara bhandula" userId="20319c92dd90f804" providerId="Windows Live" clId="Web-{EB841E94-39FC-4A4B-8BC2-5CECC1CB1F37}" dt="2022-03-08T16:08:21.896" v="68"/>
          <pc:sldLayoutMkLst>
            <pc:docMk/>
            <pc:sldMasterMk cId="2743403588" sldId="2147483685"/>
            <pc:sldLayoutMk cId="1508626333" sldId="2147483684"/>
          </pc:sldLayoutMkLst>
        </pc:sldLayoutChg>
      </pc:sldMasterChg>
    </pc:docChg>
  </pc:docChgLst>
  <pc:docChgLst>
    <pc:chgData name="Vasundhara bhandula" userId="20319c92dd90f804" providerId="Windows Live" clId="Web-{E07A73EA-61DA-4E68-8FE5-6EC356868C6F}"/>
    <pc:docChg chg="addSld modSld">
      <pc:chgData name="Vasundhara bhandula" userId="20319c92dd90f804" providerId="Windows Live" clId="Web-{E07A73EA-61DA-4E68-8FE5-6EC356868C6F}" dt="2022-03-09T06:49:51.175" v="279" actId="1076"/>
      <pc:docMkLst>
        <pc:docMk/>
      </pc:docMkLst>
      <pc:sldChg chg="addSp modSp">
        <pc:chgData name="Vasundhara bhandula" userId="20319c92dd90f804" providerId="Windows Live" clId="Web-{E07A73EA-61DA-4E68-8FE5-6EC356868C6F}" dt="2022-03-09T06:41:27.147" v="91" actId="20577"/>
        <pc:sldMkLst>
          <pc:docMk/>
          <pc:sldMk cId="3360664008" sldId="261"/>
        </pc:sldMkLst>
        <pc:spChg chg="add mod">
          <ac:chgData name="Vasundhara bhandula" userId="20319c92dd90f804" providerId="Windows Live" clId="Web-{E07A73EA-61DA-4E68-8FE5-6EC356868C6F}" dt="2022-03-09T06:41:27.147" v="91" actId="20577"/>
          <ac:spMkLst>
            <pc:docMk/>
            <pc:sldMk cId="3360664008" sldId="261"/>
            <ac:spMk id="4" creationId="{18EB5AD5-CA63-4E64-A1F4-121171E84058}"/>
          </ac:spMkLst>
        </pc:spChg>
      </pc:sldChg>
      <pc:sldChg chg="addSp delSp modSp add replId">
        <pc:chgData name="Vasundhara bhandula" userId="20319c92dd90f804" providerId="Windows Live" clId="Web-{E07A73EA-61DA-4E68-8FE5-6EC356868C6F}" dt="2022-03-09T06:49:51.175" v="279" actId="1076"/>
        <pc:sldMkLst>
          <pc:docMk/>
          <pc:sldMk cId="2987067037" sldId="262"/>
        </pc:sldMkLst>
        <pc:spChg chg="mod">
          <ac:chgData name="Vasundhara bhandula" userId="20319c92dd90f804" providerId="Windows Live" clId="Web-{E07A73EA-61DA-4E68-8FE5-6EC356868C6F}" dt="2022-03-09T06:42:42.414" v="107" actId="14100"/>
          <ac:spMkLst>
            <pc:docMk/>
            <pc:sldMk cId="2987067037" sldId="262"/>
            <ac:spMk id="2" creationId="{00000000-0000-0000-0000-000000000000}"/>
          </ac:spMkLst>
        </pc:spChg>
        <pc:spChg chg="mod">
          <ac:chgData name="Vasundhara bhandula" userId="20319c92dd90f804" providerId="Windows Live" clId="Web-{E07A73EA-61DA-4E68-8FE5-6EC356868C6F}" dt="2022-03-09T06:42:27.320" v="105"/>
          <ac:spMkLst>
            <pc:docMk/>
            <pc:sldMk cId="2987067037" sldId="262"/>
            <ac:spMk id="3" creationId="{00000000-0000-0000-0000-000000000000}"/>
          </ac:spMkLst>
        </pc:spChg>
        <pc:spChg chg="mod">
          <ac:chgData name="Vasundhara bhandula" userId="20319c92dd90f804" providerId="Windows Live" clId="Web-{E07A73EA-61DA-4E68-8FE5-6EC356868C6F}" dt="2022-03-09T06:49:40.065" v="276" actId="20577"/>
          <ac:spMkLst>
            <pc:docMk/>
            <pc:sldMk cId="2987067037" sldId="262"/>
            <ac:spMk id="4" creationId="{18EB5AD5-CA63-4E64-A1F4-121171E84058}"/>
          </ac:spMkLst>
        </pc:spChg>
        <pc:spChg chg="add mod">
          <ac:chgData name="Vasundhara bhandula" userId="20319c92dd90f804" providerId="Windows Live" clId="Web-{E07A73EA-61DA-4E68-8FE5-6EC356868C6F}" dt="2022-03-09T06:49:48.659" v="278" actId="1076"/>
          <ac:spMkLst>
            <pc:docMk/>
            <pc:sldMk cId="2987067037" sldId="262"/>
            <ac:spMk id="7" creationId="{9E848AEB-4900-4800-B0B4-D0F222AC3C6D}"/>
          </ac:spMkLst>
        </pc:spChg>
        <pc:spChg chg="add mod">
          <ac:chgData name="Vasundhara bhandula" userId="20319c92dd90f804" providerId="Windows Live" clId="Web-{E07A73EA-61DA-4E68-8FE5-6EC356868C6F}" dt="2022-03-09T06:49:51.175" v="279" actId="1076"/>
          <ac:spMkLst>
            <pc:docMk/>
            <pc:sldMk cId="2987067037" sldId="262"/>
            <ac:spMk id="8" creationId="{3A5647DF-81BA-46A0-AEC3-A2507DB2ED1C}"/>
          </ac:spMkLst>
        </pc:spChg>
        <pc:spChg chg="add">
          <ac:chgData name="Vasundhara bhandula" userId="20319c92dd90f804" providerId="Windows Live" clId="Web-{E07A73EA-61DA-4E68-8FE5-6EC356868C6F}" dt="2022-03-09T06:42:27.320" v="105"/>
          <ac:spMkLst>
            <pc:docMk/>
            <pc:sldMk cId="2987067037" sldId="262"/>
            <ac:spMk id="114" creationId="{D8D85657-6A77-4466-887F-EE948B9CD2B2}"/>
          </ac:spMkLst>
        </pc:spChg>
        <pc:spChg chg="add">
          <ac:chgData name="Vasundhara bhandula" userId="20319c92dd90f804" providerId="Windows Live" clId="Web-{E07A73EA-61DA-4E68-8FE5-6EC356868C6F}" dt="2022-03-09T06:42:27.320" v="105"/>
          <ac:spMkLst>
            <pc:docMk/>
            <pc:sldMk cId="2987067037" sldId="262"/>
            <ac:spMk id="116" creationId="{7D2FD795-8DF5-44F0-8664-4D8F626DD85A}"/>
          </ac:spMkLst>
        </pc:spChg>
        <pc:spChg chg="add">
          <ac:chgData name="Vasundhara bhandula" userId="20319c92dd90f804" providerId="Windows Live" clId="Web-{E07A73EA-61DA-4E68-8FE5-6EC356868C6F}" dt="2022-03-09T06:42:27.320" v="105"/>
          <ac:spMkLst>
            <pc:docMk/>
            <pc:sldMk cId="2987067037" sldId="262"/>
            <ac:spMk id="130" creationId="{9D8267F7-1115-4F9A-BEF5-BB6664BCF0DB}"/>
          </ac:spMkLst>
        </pc:spChg>
        <pc:spChg chg="del">
          <ac:chgData name="Vasundhara bhandula" userId="20319c92dd90f804" providerId="Windows Live" clId="Web-{E07A73EA-61DA-4E68-8FE5-6EC356868C6F}" dt="2022-03-09T06:42:27.320" v="105"/>
          <ac:spMkLst>
            <pc:docMk/>
            <pc:sldMk cId="2987067037" sldId="262"/>
            <ac:spMk id="283" creationId="{D8D85657-6A77-4466-887F-EE948B9CD2B2}"/>
          </ac:spMkLst>
        </pc:spChg>
        <pc:spChg chg="del">
          <ac:chgData name="Vasundhara bhandula" userId="20319c92dd90f804" providerId="Windows Live" clId="Web-{E07A73EA-61DA-4E68-8FE5-6EC356868C6F}" dt="2022-03-09T06:42:27.320" v="105"/>
          <ac:spMkLst>
            <pc:docMk/>
            <pc:sldMk cId="2987067037" sldId="262"/>
            <ac:spMk id="285" creationId="{81C8C0F4-5C44-4C3F-B321-5CB3E2BABC2C}"/>
          </ac:spMkLst>
        </pc:spChg>
        <pc:spChg chg="del">
          <ac:chgData name="Vasundhara bhandula" userId="20319c92dd90f804" providerId="Windows Live" clId="Web-{E07A73EA-61DA-4E68-8FE5-6EC356868C6F}" dt="2022-03-09T06:42:27.320" v="105"/>
          <ac:spMkLst>
            <pc:docMk/>
            <pc:sldMk cId="2987067037" sldId="262"/>
            <ac:spMk id="292" creationId="{837F2C8F-CC11-4A18-AA7E-AE8C022CDCC8}"/>
          </ac:spMkLst>
        </pc:spChg>
        <pc:grpChg chg="add">
          <ac:chgData name="Vasundhara bhandula" userId="20319c92dd90f804" providerId="Windows Live" clId="Web-{E07A73EA-61DA-4E68-8FE5-6EC356868C6F}" dt="2022-03-09T06:42:27.320" v="105"/>
          <ac:grpSpMkLst>
            <pc:docMk/>
            <pc:sldMk cId="2987067037" sldId="262"/>
            <ac:grpSpMk id="105" creationId="{67416F32-9D98-4340-82E8-E90CE00AD2AC}"/>
          </ac:grpSpMkLst>
        </pc:grpChg>
        <pc:grpChg chg="add">
          <ac:chgData name="Vasundhara bhandula" userId="20319c92dd90f804" providerId="Windows Live" clId="Web-{E07A73EA-61DA-4E68-8FE5-6EC356868C6F}" dt="2022-03-09T06:42:27.320" v="105"/>
          <ac:grpSpMkLst>
            <pc:docMk/>
            <pc:sldMk cId="2987067037" sldId="262"/>
            <ac:grpSpMk id="118" creationId="{7C6B683D-13FA-4605-8648-01FC9C82FEC8}"/>
          </ac:grpSpMkLst>
        </pc:grpChg>
        <pc:grpChg chg="del">
          <ac:chgData name="Vasundhara bhandula" userId="20319c92dd90f804" providerId="Windows Live" clId="Web-{E07A73EA-61DA-4E68-8FE5-6EC356868C6F}" dt="2022-03-09T06:42:27.320" v="105"/>
          <ac:grpSpMkLst>
            <pc:docMk/>
            <pc:sldMk cId="2987067037" sldId="262"/>
            <ac:grpSpMk id="274" creationId="{67416F32-9D98-4340-82E8-E90CE00AD2AC}"/>
          </ac:grpSpMkLst>
        </pc:grpChg>
        <pc:grpChg chg="del">
          <ac:chgData name="Vasundhara bhandula" userId="20319c92dd90f804" providerId="Windows Live" clId="Web-{E07A73EA-61DA-4E68-8FE5-6EC356868C6F}" dt="2022-03-09T06:42:27.320" v="105"/>
          <ac:grpSpMkLst>
            <pc:docMk/>
            <pc:sldMk cId="2987067037" sldId="262"/>
            <ac:grpSpMk id="287" creationId="{987A62DB-71D7-497D-BE1C-933ECB515A68}"/>
          </ac:grpSpMkLst>
        </pc:grpChg>
        <pc:picChg chg="del">
          <ac:chgData name="Vasundhara bhandula" userId="20319c92dd90f804" providerId="Windows Live" clId="Web-{E07A73EA-61DA-4E68-8FE5-6EC356868C6F}" dt="2022-03-09T06:41:58.226" v="101"/>
          <ac:picMkLst>
            <pc:docMk/>
            <pc:sldMk cId="2987067037" sldId="262"/>
            <ac:picMk id="5" creationId="{6A64E606-0CDD-4905-B410-72FF2B85C921}"/>
          </ac:picMkLst>
        </pc:picChg>
        <pc:picChg chg="add mod ord">
          <ac:chgData name="Vasundhara bhandula" userId="20319c92dd90f804" providerId="Windows Live" clId="Web-{E07A73EA-61DA-4E68-8FE5-6EC356868C6F}" dt="2022-03-09T06:42:27.320" v="105"/>
          <ac:picMkLst>
            <pc:docMk/>
            <pc:sldMk cId="2987067037" sldId="262"/>
            <ac:picMk id="6" creationId="{C71D2FA2-CC91-4339-A260-01D2CEFE9E77}"/>
          </ac:picMkLst>
        </pc:picChg>
      </pc:sldChg>
    </pc:docChg>
  </pc:docChgLst>
  <pc:docChgLst>
    <pc:chgData name="Vasundhara bhandula" userId="20319c92dd90f804" providerId="Windows Live" clId="Web-{C75F817A-518E-4CB7-9830-C249972EB600}"/>
    <pc:docChg chg="addSld modSld">
      <pc:chgData name="Vasundhara bhandula" userId="20319c92dd90f804" providerId="Windows Live" clId="Web-{C75F817A-518E-4CB7-9830-C249972EB600}" dt="2022-03-09T06:34:37.988" v="256" actId="20577"/>
      <pc:docMkLst>
        <pc:docMk/>
      </pc:docMkLst>
      <pc:sldChg chg="modSp">
        <pc:chgData name="Vasundhara bhandula" userId="20319c92dd90f804" providerId="Windows Live" clId="Web-{C75F817A-518E-4CB7-9830-C249972EB600}" dt="2022-03-09T05:49:36.663" v="56" actId="20577"/>
        <pc:sldMkLst>
          <pc:docMk/>
          <pc:sldMk cId="109857222" sldId="256"/>
        </pc:sldMkLst>
        <pc:spChg chg="mod">
          <ac:chgData name="Vasundhara bhandula" userId="20319c92dd90f804" providerId="Windows Live" clId="Web-{C75F817A-518E-4CB7-9830-C249972EB600}" dt="2022-03-09T05:49:36.663" v="56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Vasundhara bhandula" userId="20319c92dd90f804" providerId="Windows Live" clId="Web-{C75F817A-518E-4CB7-9830-C249972EB600}" dt="2022-03-09T05:49:22.178" v="52" actId="20577"/>
        <pc:sldMkLst>
          <pc:docMk/>
          <pc:sldMk cId="2994522612" sldId="257"/>
        </pc:sldMkLst>
        <pc:spChg chg="mod">
          <ac:chgData name="Vasundhara bhandula" userId="20319c92dd90f804" providerId="Windows Live" clId="Web-{C75F817A-518E-4CB7-9830-C249972EB600}" dt="2022-03-09T05:49:12.834" v="50" actId="20577"/>
          <ac:spMkLst>
            <pc:docMk/>
            <pc:sldMk cId="2994522612" sldId="257"/>
            <ac:spMk id="3" creationId="{00000000-0000-0000-0000-000000000000}"/>
          </ac:spMkLst>
        </pc:spChg>
        <pc:spChg chg="mod">
          <ac:chgData name="Vasundhara bhandula" userId="20319c92dd90f804" providerId="Windows Live" clId="Web-{C75F817A-518E-4CB7-9830-C249972EB600}" dt="2022-03-09T05:49:22.178" v="52" actId="20577"/>
          <ac:spMkLst>
            <pc:docMk/>
            <pc:sldMk cId="2994522612" sldId="257"/>
            <ac:spMk id="4" creationId="{F4DA3578-BAE1-4992-89F7-B04846D3A01F}"/>
          </ac:spMkLst>
        </pc:spChg>
      </pc:sldChg>
      <pc:sldChg chg="modSp">
        <pc:chgData name="Vasundhara bhandula" userId="20319c92dd90f804" providerId="Windows Live" clId="Web-{C75F817A-518E-4CB7-9830-C249972EB600}" dt="2022-03-09T05:48:59.896" v="46" actId="20577"/>
        <pc:sldMkLst>
          <pc:docMk/>
          <pc:sldMk cId="1977234566" sldId="258"/>
        </pc:sldMkLst>
        <pc:spChg chg="mod">
          <ac:chgData name="Vasundhara bhandula" userId="20319c92dd90f804" providerId="Windows Live" clId="Web-{C75F817A-518E-4CB7-9830-C249972EB600}" dt="2022-03-09T05:48:59.896" v="46" actId="20577"/>
          <ac:spMkLst>
            <pc:docMk/>
            <pc:sldMk cId="1977234566" sldId="258"/>
            <ac:spMk id="3" creationId="{00000000-0000-0000-0000-000000000000}"/>
          </ac:spMkLst>
        </pc:spChg>
      </pc:sldChg>
      <pc:sldChg chg="addSp delSp modSp add replId">
        <pc:chgData name="Vasundhara bhandula" userId="20319c92dd90f804" providerId="Windows Live" clId="Web-{C75F817A-518E-4CB7-9830-C249972EB600}" dt="2022-03-09T05:55:00.451" v="133" actId="20577"/>
        <pc:sldMkLst>
          <pc:docMk/>
          <pc:sldMk cId="1374137037" sldId="259"/>
        </pc:sldMkLst>
        <pc:spChg chg="mod">
          <ac:chgData name="Vasundhara bhandula" userId="20319c92dd90f804" providerId="Windows Live" clId="Web-{C75F817A-518E-4CB7-9830-C249972EB600}" dt="2022-03-09T05:47:53.660" v="34" actId="14100"/>
          <ac:spMkLst>
            <pc:docMk/>
            <pc:sldMk cId="1374137037" sldId="259"/>
            <ac:spMk id="2" creationId="{00000000-0000-0000-0000-000000000000}"/>
          </ac:spMkLst>
        </pc:spChg>
        <pc:spChg chg="mod">
          <ac:chgData name="Vasundhara bhandula" userId="20319c92dd90f804" providerId="Windows Live" clId="Web-{C75F817A-518E-4CB7-9830-C249972EB600}" dt="2022-03-09T05:55:00.451" v="133" actId="20577"/>
          <ac:spMkLst>
            <pc:docMk/>
            <pc:sldMk cId="1374137037" sldId="259"/>
            <ac:spMk id="3" creationId="{00000000-0000-0000-0000-000000000000}"/>
          </ac:spMkLst>
        </pc:spChg>
        <pc:spChg chg="add del">
          <ac:chgData name="Vasundhara bhandula" userId="20319c92dd90f804" providerId="Windows Live" clId="Web-{C75F817A-518E-4CB7-9830-C249972EB600}" dt="2022-03-09T05:46:22.440" v="5"/>
          <ac:spMkLst>
            <pc:docMk/>
            <pc:sldMk cId="1374137037" sldId="259"/>
            <ac:spMk id="120" creationId="{D8D85657-6A77-4466-887F-EE948B9CD2B2}"/>
          </ac:spMkLst>
        </pc:spChg>
        <pc:spChg chg="add del">
          <ac:chgData name="Vasundhara bhandula" userId="20319c92dd90f804" providerId="Windows Live" clId="Web-{C75F817A-518E-4CB7-9830-C249972EB600}" dt="2022-03-09T05:46:22.440" v="5"/>
          <ac:spMkLst>
            <pc:docMk/>
            <pc:sldMk cId="1374137037" sldId="259"/>
            <ac:spMk id="122" creationId="{81C8C0F4-5C44-4C3F-B321-5CB3E2BABC2C}"/>
          </ac:spMkLst>
        </pc:spChg>
        <pc:spChg chg="add del">
          <ac:chgData name="Vasundhara bhandula" userId="20319c92dd90f804" providerId="Windows Live" clId="Web-{C75F817A-518E-4CB7-9830-C249972EB600}" dt="2022-03-09T05:46:22.440" v="5"/>
          <ac:spMkLst>
            <pc:docMk/>
            <pc:sldMk cId="1374137037" sldId="259"/>
            <ac:spMk id="129" creationId="{837F2C8F-CC11-4A18-AA7E-AE8C022CDCC8}"/>
          </ac:spMkLst>
        </pc:spChg>
        <pc:spChg chg="add del">
          <ac:chgData name="Vasundhara bhandula" userId="20319c92dd90f804" providerId="Windows Live" clId="Web-{C75F817A-518E-4CB7-9830-C249972EB600}" dt="2022-03-09T05:46:22.455" v="6"/>
          <ac:spMkLst>
            <pc:docMk/>
            <pc:sldMk cId="1374137037" sldId="259"/>
            <ac:spMk id="198" creationId="{D8D85657-6A77-4466-887F-EE948B9CD2B2}"/>
          </ac:spMkLst>
        </pc:spChg>
        <pc:spChg chg="add del">
          <ac:chgData name="Vasundhara bhandula" userId="20319c92dd90f804" providerId="Windows Live" clId="Web-{C75F817A-518E-4CB7-9830-C249972EB600}" dt="2022-03-09T05:46:22.455" v="6"/>
          <ac:spMkLst>
            <pc:docMk/>
            <pc:sldMk cId="1374137037" sldId="259"/>
            <ac:spMk id="207" creationId="{853E39E6-2A74-404E-B4BC-EEC89C01B766}"/>
          </ac:spMkLst>
        </pc:spChg>
        <pc:spChg chg="add del">
          <ac:chgData name="Vasundhara bhandula" userId="20319c92dd90f804" providerId="Windows Live" clId="Web-{C75F817A-518E-4CB7-9830-C249972EB600}" dt="2022-03-09T05:46:22.455" v="6"/>
          <ac:spMkLst>
            <pc:docMk/>
            <pc:sldMk cId="1374137037" sldId="259"/>
            <ac:spMk id="233" creationId="{DC05F582-AA63-4A8C-915E-66057E4BEEA9}"/>
          </ac:spMkLst>
        </pc:spChg>
        <pc:spChg chg="add del">
          <ac:chgData name="Vasundhara bhandula" userId="20319c92dd90f804" providerId="Windows Live" clId="Web-{C75F817A-518E-4CB7-9830-C249972EB600}" dt="2022-03-09T05:46:22.455" v="6"/>
          <ac:spMkLst>
            <pc:docMk/>
            <pc:sldMk cId="1374137037" sldId="259"/>
            <ac:spMk id="234" creationId="{2D253D93-3319-4E06-B75F-009AE70FCBCA}"/>
          </ac:spMkLst>
        </pc:spChg>
        <pc:spChg chg="add">
          <ac:chgData name="Vasundhara bhandula" userId="20319c92dd90f804" providerId="Windows Live" clId="Web-{C75F817A-518E-4CB7-9830-C249972EB600}" dt="2022-03-09T05:46:22.455" v="6"/>
          <ac:spMkLst>
            <pc:docMk/>
            <pc:sldMk cId="1374137037" sldId="259"/>
            <ac:spMk id="237" creationId="{D8D85657-6A77-4466-887F-EE948B9CD2B2}"/>
          </ac:spMkLst>
        </pc:spChg>
        <pc:spChg chg="add">
          <ac:chgData name="Vasundhara bhandula" userId="20319c92dd90f804" providerId="Windows Live" clId="Web-{C75F817A-518E-4CB7-9830-C249972EB600}" dt="2022-03-09T05:46:22.455" v="6"/>
          <ac:spMkLst>
            <pc:docMk/>
            <pc:sldMk cId="1374137037" sldId="259"/>
            <ac:spMk id="238" creationId="{81C8C0F4-5C44-4C3F-B321-5CB3E2BABC2C}"/>
          </ac:spMkLst>
        </pc:spChg>
        <pc:spChg chg="add">
          <ac:chgData name="Vasundhara bhandula" userId="20319c92dd90f804" providerId="Windows Live" clId="Web-{C75F817A-518E-4CB7-9830-C249972EB600}" dt="2022-03-09T05:46:22.455" v="6"/>
          <ac:spMkLst>
            <pc:docMk/>
            <pc:sldMk cId="1374137037" sldId="259"/>
            <ac:spMk id="240" creationId="{837F2C8F-CC11-4A18-AA7E-AE8C022CDCC8}"/>
          </ac:spMkLst>
        </pc:spChg>
        <pc:grpChg chg="add del">
          <ac:chgData name="Vasundhara bhandula" userId="20319c92dd90f804" providerId="Windows Live" clId="Web-{C75F817A-518E-4CB7-9830-C249972EB600}" dt="2022-03-09T05:46:22.440" v="5"/>
          <ac:grpSpMkLst>
            <pc:docMk/>
            <pc:sldMk cId="1374137037" sldId="259"/>
            <ac:grpSpMk id="111" creationId="{67416F32-9D98-4340-82E8-E90CE00AD2AC}"/>
          </ac:grpSpMkLst>
        </pc:grpChg>
        <pc:grpChg chg="add del">
          <ac:chgData name="Vasundhara bhandula" userId="20319c92dd90f804" providerId="Windows Live" clId="Web-{C75F817A-518E-4CB7-9830-C249972EB600}" dt="2022-03-09T05:46:22.440" v="5"/>
          <ac:grpSpMkLst>
            <pc:docMk/>
            <pc:sldMk cId="1374137037" sldId="259"/>
            <ac:grpSpMk id="124" creationId="{987A62DB-71D7-497D-BE1C-933ECB515A68}"/>
          </ac:grpSpMkLst>
        </pc:grpChg>
        <pc:grpChg chg="add del">
          <ac:chgData name="Vasundhara bhandula" userId="20319c92dd90f804" providerId="Windows Live" clId="Web-{C75F817A-518E-4CB7-9830-C249972EB600}" dt="2022-03-09T05:46:22.455" v="6"/>
          <ac:grpSpMkLst>
            <pc:docMk/>
            <pc:sldMk cId="1374137037" sldId="259"/>
            <ac:grpSpMk id="199" creationId="{67416F32-9D98-4340-82E8-E90CE00AD2AC}"/>
          </ac:grpSpMkLst>
        </pc:grpChg>
        <pc:grpChg chg="add del">
          <ac:chgData name="Vasundhara bhandula" userId="20319c92dd90f804" providerId="Windows Live" clId="Web-{C75F817A-518E-4CB7-9830-C249972EB600}" dt="2022-03-09T05:46:22.455" v="6"/>
          <ac:grpSpMkLst>
            <pc:docMk/>
            <pc:sldMk cId="1374137037" sldId="259"/>
            <ac:grpSpMk id="209" creationId="{30D050C3-946A-4155-B469-3FE5492E6E91}"/>
          </ac:grpSpMkLst>
        </pc:grpChg>
        <pc:grpChg chg="add">
          <ac:chgData name="Vasundhara bhandula" userId="20319c92dd90f804" providerId="Windows Live" clId="Web-{C75F817A-518E-4CB7-9830-C249972EB600}" dt="2022-03-09T05:46:22.455" v="6"/>
          <ac:grpSpMkLst>
            <pc:docMk/>
            <pc:sldMk cId="1374137037" sldId="259"/>
            <ac:grpSpMk id="236" creationId="{67416F32-9D98-4340-82E8-E90CE00AD2AC}"/>
          </ac:grpSpMkLst>
        </pc:grpChg>
        <pc:grpChg chg="add">
          <ac:chgData name="Vasundhara bhandula" userId="20319c92dd90f804" providerId="Windows Live" clId="Web-{C75F817A-518E-4CB7-9830-C249972EB600}" dt="2022-03-09T05:46:22.455" v="6"/>
          <ac:grpSpMkLst>
            <pc:docMk/>
            <pc:sldMk cId="1374137037" sldId="259"/>
            <ac:grpSpMk id="239" creationId="{987A62DB-71D7-497D-BE1C-933ECB515A68}"/>
          </ac:grpSpMkLst>
        </pc:grpChg>
        <pc:picChg chg="del">
          <ac:chgData name="Vasundhara bhandula" userId="20319c92dd90f804" providerId="Windows Live" clId="Web-{C75F817A-518E-4CB7-9830-C249972EB600}" dt="2022-03-09T05:45:44.032" v="1"/>
          <ac:picMkLst>
            <pc:docMk/>
            <pc:sldMk cId="1374137037" sldId="259"/>
            <ac:picMk id="4" creationId="{B9272951-99AE-4928-A0C0-1D11E453C8A2}"/>
          </ac:picMkLst>
        </pc:picChg>
        <pc:picChg chg="add mod">
          <ac:chgData name="Vasundhara bhandula" userId="20319c92dd90f804" providerId="Windows Live" clId="Web-{C75F817A-518E-4CB7-9830-C249972EB600}" dt="2022-03-09T05:53:47.481" v="111" actId="1076"/>
          <ac:picMkLst>
            <pc:docMk/>
            <pc:sldMk cId="1374137037" sldId="259"/>
            <ac:picMk id="5" creationId="{C73D40A4-9FB0-4DB6-A90E-CDC63077D1DF}"/>
          </ac:picMkLst>
        </pc:picChg>
      </pc:sldChg>
      <pc:sldChg chg="addSp delSp modSp add replId">
        <pc:chgData name="Vasundhara bhandula" userId="20319c92dd90f804" providerId="Windows Live" clId="Web-{C75F817A-518E-4CB7-9830-C249972EB600}" dt="2022-03-09T06:29:31.653" v="225" actId="20577"/>
        <pc:sldMkLst>
          <pc:docMk/>
          <pc:sldMk cId="564968547" sldId="260"/>
        </pc:sldMkLst>
        <pc:spChg chg="mod">
          <ac:chgData name="Vasundhara bhandula" userId="20319c92dd90f804" providerId="Windows Live" clId="Web-{C75F817A-518E-4CB7-9830-C249972EB600}" dt="2022-03-09T05:59:36.473" v="148"/>
          <ac:spMkLst>
            <pc:docMk/>
            <pc:sldMk cId="564968547" sldId="260"/>
            <ac:spMk id="2" creationId="{00000000-0000-0000-0000-000000000000}"/>
          </ac:spMkLst>
        </pc:spChg>
        <pc:spChg chg="mod ord">
          <ac:chgData name="Vasundhara bhandula" userId="20319c92dd90f804" providerId="Windows Live" clId="Web-{C75F817A-518E-4CB7-9830-C249972EB600}" dt="2022-03-09T06:29:31.653" v="225" actId="20577"/>
          <ac:spMkLst>
            <pc:docMk/>
            <pc:sldMk cId="564968547" sldId="260"/>
            <ac:spMk id="3" creationId="{00000000-0000-0000-0000-000000000000}"/>
          </ac:spMkLst>
        </pc:spChg>
        <pc:spChg chg="add del">
          <ac:chgData name="Vasundhara bhandula" userId="20319c92dd90f804" providerId="Windows Live" clId="Web-{C75F817A-518E-4CB7-9830-C249972EB600}" dt="2022-03-09T05:59:30.551" v="145"/>
          <ac:spMkLst>
            <pc:docMk/>
            <pc:sldMk cId="564968547" sldId="260"/>
            <ac:spMk id="181" creationId="{EB9B5A19-3592-48E2-BC31-90E092BD68E1}"/>
          </ac:spMkLst>
        </pc:spChg>
        <pc:spChg chg="add del">
          <ac:chgData name="Vasundhara bhandula" userId="20319c92dd90f804" providerId="Windows Live" clId="Web-{C75F817A-518E-4CB7-9830-C249972EB600}" dt="2022-03-09T05:59:36.457" v="147"/>
          <ac:spMkLst>
            <pc:docMk/>
            <pc:sldMk cId="564968547" sldId="260"/>
            <ac:spMk id="190" creationId="{D8D85657-6A77-4466-887F-EE948B9CD2B2}"/>
          </ac:spMkLst>
        </pc:spChg>
        <pc:spChg chg="add del">
          <ac:chgData name="Vasundhara bhandula" userId="20319c92dd90f804" providerId="Windows Live" clId="Web-{C75F817A-518E-4CB7-9830-C249972EB600}" dt="2022-03-09T05:59:36.473" v="148"/>
          <ac:spMkLst>
            <pc:docMk/>
            <pc:sldMk cId="564968547" sldId="260"/>
            <ac:spMk id="237" creationId="{D8D85657-6A77-4466-887F-EE948B9CD2B2}"/>
          </ac:spMkLst>
        </pc:spChg>
        <pc:spChg chg="add del">
          <ac:chgData name="Vasundhara bhandula" userId="20319c92dd90f804" providerId="Windows Live" clId="Web-{C75F817A-518E-4CB7-9830-C249972EB600}" dt="2022-03-09T05:59:36.473" v="148"/>
          <ac:spMkLst>
            <pc:docMk/>
            <pc:sldMk cId="564968547" sldId="260"/>
            <ac:spMk id="238" creationId="{81C8C0F4-5C44-4C3F-B321-5CB3E2BABC2C}"/>
          </ac:spMkLst>
        </pc:spChg>
        <pc:spChg chg="add del">
          <ac:chgData name="Vasundhara bhandula" userId="20319c92dd90f804" providerId="Windows Live" clId="Web-{C75F817A-518E-4CB7-9830-C249972EB600}" dt="2022-03-09T05:59:36.473" v="148"/>
          <ac:spMkLst>
            <pc:docMk/>
            <pc:sldMk cId="564968547" sldId="260"/>
            <ac:spMk id="240" creationId="{837F2C8F-CC11-4A18-AA7E-AE8C022CDCC8}"/>
          </ac:spMkLst>
        </pc:spChg>
        <pc:spChg chg="add del">
          <ac:chgData name="Vasundhara bhandula" userId="20319c92dd90f804" providerId="Windows Live" clId="Web-{C75F817A-518E-4CB7-9830-C249972EB600}" dt="2022-03-09T05:59:36.457" v="147"/>
          <ac:spMkLst>
            <pc:docMk/>
            <pc:sldMk cId="564968547" sldId="260"/>
            <ac:spMk id="247" creationId="{81C8C0F4-5C44-4C3F-B321-5CB3E2BABC2C}"/>
          </ac:spMkLst>
        </pc:spChg>
        <pc:spChg chg="add del">
          <ac:chgData name="Vasundhara bhandula" userId="20319c92dd90f804" providerId="Windows Live" clId="Web-{C75F817A-518E-4CB7-9830-C249972EB600}" dt="2022-03-09T05:59:30.551" v="145"/>
          <ac:spMkLst>
            <pc:docMk/>
            <pc:sldMk cId="564968547" sldId="260"/>
            <ac:spMk id="249" creationId="{DD99E1B6-CBC4-4306-9DFC-847D6D135208}"/>
          </ac:spMkLst>
        </pc:spChg>
        <pc:spChg chg="add del">
          <ac:chgData name="Vasundhara bhandula" userId="20319c92dd90f804" providerId="Windows Live" clId="Web-{C75F817A-518E-4CB7-9830-C249972EB600}" dt="2022-03-09T05:59:36.457" v="147"/>
          <ac:spMkLst>
            <pc:docMk/>
            <pc:sldMk cId="564968547" sldId="260"/>
            <ac:spMk id="254" creationId="{837F2C8F-CC11-4A18-AA7E-AE8C022CDCC8}"/>
          </ac:spMkLst>
        </pc:spChg>
        <pc:spChg chg="add">
          <ac:chgData name="Vasundhara bhandula" userId="20319c92dd90f804" providerId="Windows Live" clId="Web-{C75F817A-518E-4CB7-9830-C249972EB600}" dt="2022-03-09T05:59:36.473" v="148"/>
          <ac:spMkLst>
            <pc:docMk/>
            <pc:sldMk cId="564968547" sldId="260"/>
            <ac:spMk id="261" creationId="{DC05F582-AA63-4A8C-915E-66057E4BEEA9}"/>
          </ac:spMkLst>
        </pc:spChg>
        <pc:spChg chg="add">
          <ac:chgData name="Vasundhara bhandula" userId="20319c92dd90f804" providerId="Windows Live" clId="Web-{C75F817A-518E-4CB7-9830-C249972EB600}" dt="2022-03-09T05:59:36.473" v="148"/>
          <ac:spMkLst>
            <pc:docMk/>
            <pc:sldMk cId="564968547" sldId="260"/>
            <ac:spMk id="263" creationId="{2D253D93-3319-4E06-B75F-009AE70FCBCA}"/>
          </ac:spMkLst>
        </pc:spChg>
        <pc:spChg chg="add">
          <ac:chgData name="Vasundhara bhandula" userId="20319c92dd90f804" providerId="Windows Live" clId="Web-{C75F817A-518E-4CB7-9830-C249972EB600}" dt="2022-03-09T05:59:36.473" v="148"/>
          <ac:spMkLst>
            <pc:docMk/>
            <pc:sldMk cId="564968547" sldId="260"/>
            <ac:spMk id="264" creationId="{D8D85657-6A77-4466-887F-EE948B9CD2B2}"/>
          </ac:spMkLst>
        </pc:spChg>
        <pc:spChg chg="add">
          <ac:chgData name="Vasundhara bhandula" userId="20319c92dd90f804" providerId="Windows Live" clId="Web-{C75F817A-518E-4CB7-9830-C249972EB600}" dt="2022-03-09T05:59:36.473" v="148"/>
          <ac:spMkLst>
            <pc:docMk/>
            <pc:sldMk cId="564968547" sldId="260"/>
            <ac:spMk id="265" creationId="{853E39E6-2A74-404E-B4BC-EEC89C01B766}"/>
          </ac:spMkLst>
        </pc:spChg>
        <pc:grpChg chg="add del">
          <ac:chgData name="Vasundhara bhandula" userId="20319c92dd90f804" providerId="Windows Live" clId="Web-{C75F817A-518E-4CB7-9830-C249972EB600}" dt="2022-03-09T05:59:30.551" v="145"/>
          <ac:grpSpMkLst>
            <pc:docMk/>
            <pc:sldMk cId="564968547" sldId="260"/>
            <ac:grpSpMk id="183" creationId="{E2548C40-4C00-4E91-BFA6-84B4D66225A4}"/>
          </ac:grpSpMkLst>
        </pc:grpChg>
        <pc:grpChg chg="add del">
          <ac:chgData name="Vasundhara bhandula" userId="20319c92dd90f804" providerId="Windows Live" clId="Web-{C75F817A-518E-4CB7-9830-C249972EB600}" dt="2022-03-09T05:59:36.473" v="148"/>
          <ac:grpSpMkLst>
            <pc:docMk/>
            <pc:sldMk cId="564968547" sldId="260"/>
            <ac:grpSpMk id="236" creationId="{67416F32-9D98-4340-82E8-E90CE00AD2AC}"/>
          </ac:grpSpMkLst>
        </pc:grpChg>
        <pc:grpChg chg="add del">
          <ac:chgData name="Vasundhara bhandula" userId="20319c92dd90f804" providerId="Windows Live" clId="Web-{C75F817A-518E-4CB7-9830-C249972EB600}" dt="2022-03-09T05:59:36.473" v="148"/>
          <ac:grpSpMkLst>
            <pc:docMk/>
            <pc:sldMk cId="564968547" sldId="260"/>
            <ac:grpSpMk id="239" creationId="{987A62DB-71D7-497D-BE1C-933ECB515A68}"/>
          </ac:grpSpMkLst>
        </pc:grpChg>
        <pc:grpChg chg="add del">
          <ac:chgData name="Vasundhara bhandula" userId="20319c92dd90f804" providerId="Windows Live" clId="Web-{C75F817A-518E-4CB7-9830-C249972EB600}" dt="2022-03-09T05:59:36.457" v="147"/>
          <ac:grpSpMkLst>
            <pc:docMk/>
            <pc:sldMk cId="564968547" sldId="260"/>
            <ac:grpSpMk id="253" creationId="{67416F32-9D98-4340-82E8-E90CE00AD2AC}"/>
          </ac:grpSpMkLst>
        </pc:grpChg>
        <pc:grpChg chg="add del">
          <ac:chgData name="Vasundhara bhandula" userId="20319c92dd90f804" providerId="Windows Live" clId="Web-{C75F817A-518E-4CB7-9830-C249972EB600}" dt="2022-03-09T05:59:36.457" v="147"/>
          <ac:grpSpMkLst>
            <pc:docMk/>
            <pc:sldMk cId="564968547" sldId="260"/>
            <ac:grpSpMk id="256" creationId="{987A62DB-71D7-497D-BE1C-933ECB515A68}"/>
          </ac:grpSpMkLst>
        </pc:grpChg>
        <pc:grpChg chg="add">
          <ac:chgData name="Vasundhara bhandula" userId="20319c92dd90f804" providerId="Windows Live" clId="Web-{C75F817A-518E-4CB7-9830-C249972EB600}" dt="2022-03-09T05:59:36.473" v="148"/>
          <ac:grpSpMkLst>
            <pc:docMk/>
            <pc:sldMk cId="564968547" sldId="260"/>
            <ac:grpSpMk id="260" creationId="{67416F32-9D98-4340-82E8-E90CE00AD2AC}"/>
          </ac:grpSpMkLst>
        </pc:grpChg>
        <pc:grpChg chg="add">
          <ac:chgData name="Vasundhara bhandula" userId="20319c92dd90f804" providerId="Windows Live" clId="Web-{C75F817A-518E-4CB7-9830-C249972EB600}" dt="2022-03-09T05:59:36.473" v="148"/>
          <ac:grpSpMkLst>
            <pc:docMk/>
            <pc:sldMk cId="564968547" sldId="260"/>
            <ac:grpSpMk id="266" creationId="{30D050C3-946A-4155-B469-3FE5492E6E91}"/>
          </ac:grpSpMkLst>
        </pc:grpChg>
        <pc:picChg chg="add mod">
          <ac:chgData name="Vasundhara bhandula" userId="20319c92dd90f804" providerId="Windows Live" clId="Web-{C75F817A-518E-4CB7-9830-C249972EB600}" dt="2022-03-09T05:59:36.473" v="148"/>
          <ac:picMkLst>
            <pc:docMk/>
            <pc:sldMk cId="564968547" sldId="260"/>
            <ac:picMk id="4" creationId="{B7FE6AFF-BB18-46B5-B9E6-144172349FE0}"/>
          </ac:picMkLst>
        </pc:picChg>
        <pc:picChg chg="del">
          <ac:chgData name="Vasundhara bhandula" userId="20319c92dd90f804" providerId="Windows Live" clId="Web-{C75F817A-518E-4CB7-9830-C249972EB600}" dt="2022-03-09T05:59:04.675" v="141"/>
          <ac:picMkLst>
            <pc:docMk/>
            <pc:sldMk cId="564968547" sldId="260"/>
            <ac:picMk id="5" creationId="{C73D40A4-9FB0-4DB6-A90E-CDC63077D1DF}"/>
          </ac:picMkLst>
        </pc:picChg>
      </pc:sldChg>
      <pc:sldChg chg="addSp delSp modSp add replId">
        <pc:chgData name="Vasundhara bhandula" userId="20319c92dd90f804" providerId="Windows Live" clId="Web-{C75F817A-518E-4CB7-9830-C249972EB600}" dt="2022-03-09T06:34:37.988" v="256" actId="20577"/>
        <pc:sldMkLst>
          <pc:docMk/>
          <pc:sldMk cId="3360664008" sldId="261"/>
        </pc:sldMkLst>
        <pc:spChg chg="mod">
          <ac:chgData name="Vasundhara bhandula" userId="20319c92dd90f804" providerId="Windows Live" clId="Web-{C75F817A-518E-4CB7-9830-C249972EB600}" dt="2022-03-09T06:34:04.050" v="240" actId="20577"/>
          <ac:spMkLst>
            <pc:docMk/>
            <pc:sldMk cId="3360664008" sldId="261"/>
            <ac:spMk id="2" creationId="{00000000-0000-0000-0000-000000000000}"/>
          </ac:spMkLst>
        </pc:spChg>
        <pc:spChg chg="mod">
          <ac:chgData name="Vasundhara bhandula" userId="20319c92dd90f804" providerId="Windows Live" clId="Web-{C75F817A-518E-4CB7-9830-C249972EB600}" dt="2022-03-09T06:34:37.988" v="256" actId="20577"/>
          <ac:spMkLst>
            <pc:docMk/>
            <pc:sldMk cId="3360664008" sldId="261"/>
            <ac:spMk id="3" creationId="{00000000-0000-0000-0000-000000000000}"/>
          </ac:spMkLst>
        </pc:spChg>
        <pc:spChg chg="del">
          <ac:chgData name="Vasundhara bhandula" userId="20319c92dd90f804" providerId="Windows Live" clId="Web-{C75F817A-518E-4CB7-9830-C249972EB600}" dt="2022-03-09T06:31:20.734" v="230"/>
          <ac:spMkLst>
            <pc:docMk/>
            <pc:sldMk cId="3360664008" sldId="261"/>
            <ac:spMk id="261" creationId="{DC05F582-AA63-4A8C-915E-66057E4BEEA9}"/>
          </ac:spMkLst>
        </pc:spChg>
        <pc:spChg chg="del">
          <ac:chgData name="Vasundhara bhandula" userId="20319c92dd90f804" providerId="Windows Live" clId="Web-{C75F817A-518E-4CB7-9830-C249972EB600}" dt="2022-03-09T06:31:20.734" v="230"/>
          <ac:spMkLst>
            <pc:docMk/>
            <pc:sldMk cId="3360664008" sldId="261"/>
            <ac:spMk id="263" creationId="{2D253D93-3319-4E06-B75F-009AE70FCBCA}"/>
          </ac:spMkLst>
        </pc:spChg>
        <pc:spChg chg="del">
          <ac:chgData name="Vasundhara bhandula" userId="20319c92dd90f804" providerId="Windows Live" clId="Web-{C75F817A-518E-4CB7-9830-C249972EB600}" dt="2022-03-09T06:31:20.734" v="230"/>
          <ac:spMkLst>
            <pc:docMk/>
            <pc:sldMk cId="3360664008" sldId="261"/>
            <ac:spMk id="264" creationId="{D8D85657-6A77-4466-887F-EE948B9CD2B2}"/>
          </ac:spMkLst>
        </pc:spChg>
        <pc:spChg chg="del">
          <ac:chgData name="Vasundhara bhandula" userId="20319c92dd90f804" providerId="Windows Live" clId="Web-{C75F817A-518E-4CB7-9830-C249972EB600}" dt="2022-03-09T06:31:20.734" v="230"/>
          <ac:spMkLst>
            <pc:docMk/>
            <pc:sldMk cId="3360664008" sldId="261"/>
            <ac:spMk id="265" creationId="{853E39E6-2A74-404E-B4BC-EEC89C01B766}"/>
          </ac:spMkLst>
        </pc:spChg>
        <pc:spChg chg="add">
          <ac:chgData name="Vasundhara bhandula" userId="20319c92dd90f804" providerId="Windows Live" clId="Web-{C75F817A-518E-4CB7-9830-C249972EB600}" dt="2022-03-09T06:31:20.734" v="230"/>
          <ac:spMkLst>
            <pc:docMk/>
            <pc:sldMk cId="3360664008" sldId="261"/>
            <ac:spMk id="283" creationId="{D8D85657-6A77-4466-887F-EE948B9CD2B2}"/>
          </ac:spMkLst>
        </pc:spChg>
        <pc:spChg chg="add">
          <ac:chgData name="Vasundhara bhandula" userId="20319c92dd90f804" providerId="Windows Live" clId="Web-{C75F817A-518E-4CB7-9830-C249972EB600}" dt="2022-03-09T06:31:20.734" v="230"/>
          <ac:spMkLst>
            <pc:docMk/>
            <pc:sldMk cId="3360664008" sldId="261"/>
            <ac:spMk id="285" creationId="{81C8C0F4-5C44-4C3F-B321-5CB3E2BABC2C}"/>
          </ac:spMkLst>
        </pc:spChg>
        <pc:spChg chg="add">
          <ac:chgData name="Vasundhara bhandula" userId="20319c92dd90f804" providerId="Windows Live" clId="Web-{C75F817A-518E-4CB7-9830-C249972EB600}" dt="2022-03-09T06:31:20.734" v="230"/>
          <ac:spMkLst>
            <pc:docMk/>
            <pc:sldMk cId="3360664008" sldId="261"/>
            <ac:spMk id="292" creationId="{837F2C8F-CC11-4A18-AA7E-AE8C022CDCC8}"/>
          </ac:spMkLst>
        </pc:spChg>
        <pc:grpChg chg="del">
          <ac:chgData name="Vasundhara bhandula" userId="20319c92dd90f804" providerId="Windows Live" clId="Web-{C75F817A-518E-4CB7-9830-C249972EB600}" dt="2022-03-09T06:31:20.734" v="230"/>
          <ac:grpSpMkLst>
            <pc:docMk/>
            <pc:sldMk cId="3360664008" sldId="261"/>
            <ac:grpSpMk id="260" creationId="{67416F32-9D98-4340-82E8-E90CE00AD2AC}"/>
          </ac:grpSpMkLst>
        </pc:grpChg>
        <pc:grpChg chg="del">
          <ac:chgData name="Vasundhara bhandula" userId="20319c92dd90f804" providerId="Windows Live" clId="Web-{C75F817A-518E-4CB7-9830-C249972EB600}" dt="2022-03-09T06:31:20.734" v="230"/>
          <ac:grpSpMkLst>
            <pc:docMk/>
            <pc:sldMk cId="3360664008" sldId="261"/>
            <ac:grpSpMk id="266" creationId="{30D050C3-946A-4155-B469-3FE5492E6E91}"/>
          </ac:grpSpMkLst>
        </pc:grpChg>
        <pc:grpChg chg="add">
          <ac:chgData name="Vasundhara bhandula" userId="20319c92dd90f804" providerId="Windows Live" clId="Web-{C75F817A-518E-4CB7-9830-C249972EB600}" dt="2022-03-09T06:31:20.734" v="230"/>
          <ac:grpSpMkLst>
            <pc:docMk/>
            <pc:sldMk cId="3360664008" sldId="261"/>
            <ac:grpSpMk id="274" creationId="{67416F32-9D98-4340-82E8-E90CE00AD2AC}"/>
          </ac:grpSpMkLst>
        </pc:grpChg>
        <pc:grpChg chg="add">
          <ac:chgData name="Vasundhara bhandula" userId="20319c92dd90f804" providerId="Windows Live" clId="Web-{C75F817A-518E-4CB7-9830-C249972EB600}" dt="2022-03-09T06:31:20.734" v="230"/>
          <ac:grpSpMkLst>
            <pc:docMk/>
            <pc:sldMk cId="3360664008" sldId="261"/>
            <ac:grpSpMk id="287" creationId="{987A62DB-71D7-497D-BE1C-933ECB515A68}"/>
          </ac:grpSpMkLst>
        </pc:grpChg>
        <pc:picChg chg="del">
          <ac:chgData name="Vasundhara bhandula" userId="20319c92dd90f804" providerId="Windows Live" clId="Web-{C75F817A-518E-4CB7-9830-C249972EB600}" dt="2022-03-09T06:30:54.108" v="227"/>
          <ac:picMkLst>
            <pc:docMk/>
            <pc:sldMk cId="3360664008" sldId="261"/>
            <ac:picMk id="4" creationId="{B7FE6AFF-BB18-46B5-B9E6-144172349FE0}"/>
          </ac:picMkLst>
        </pc:picChg>
        <pc:picChg chg="add mod">
          <ac:chgData name="Vasundhara bhandula" userId="20319c92dd90f804" providerId="Windows Live" clId="Web-{C75F817A-518E-4CB7-9830-C249972EB600}" dt="2022-03-09T06:31:20.734" v="230"/>
          <ac:picMkLst>
            <pc:docMk/>
            <pc:sldMk cId="3360664008" sldId="261"/>
            <ac:picMk id="5" creationId="{6A64E606-0CDD-4905-B410-72FF2B85C921}"/>
          </ac:picMkLst>
        </pc:picChg>
      </pc:sldChg>
    </pc:docChg>
  </pc:docChgLst>
  <pc:docChgLst>
    <pc:chgData name="Vasundhara bhandula" userId="20319c92dd90f804" providerId="Windows Live" clId="Web-{0C6E6339-F2DD-4A60-879A-F1542A0A10CA}"/>
    <pc:docChg chg="addSld modSld">
      <pc:chgData name="Vasundhara bhandula" userId="20319c92dd90f804" providerId="Windows Live" clId="Web-{0C6E6339-F2DD-4A60-879A-F1542A0A10CA}" dt="2022-03-08T16:49:10.297" v="433"/>
      <pc:docMkLst>
        <pc:docMk/>
      </pc:docMkLst>
      <pc:sldChg chg="modSp modTransition">
        <pc:chgData name="Vasundhara bhandula" userId="20319c92dd90f804" providerId="Windows Live" clId="Web-{0C6E6339-F2DD-4A60-879A-F1542A0A10CA}" dt="2022-03-08T16:49:10.297" v="433"/>
        <pc:sldMkLst>
          <pc:docMk/>
          <pc:sldMk cId="109857222" sldId="256"/>
        </pc:sldMkLst>
        <pc:spChg chg="mod">
          <ac:chgData name="Vasundhara bhandula" userId="20319c92dd90f804" providerId="Windows Live" clId="Web-{0C6E6339-F2DD-4A60-879A-F1542A0A10CA}" dt="2022-03-08T16:30:21.165" v="125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addSp delSp modSp">
        <pc:chgData name="Vasundhara bhandula" userId="20319c92dd90f804" providerId="Windows Live" clId="Web-{0C6E6339-F2DD-4A60-879A-F1542A0A10CA}" dt="2022-03-08T16:34:57.202" v="195" actId="14100"/>
        <pc:sldMkLst>
          <pc:docMk/>
          <pc:sldMk cId="2994522612" sldId="257"/>
        </pc:sldMkLst>
        <pc:spChg chg="mod">
          <ac:chgData name="Vasundhara bhandula" userId="20319c92dd90f804" providerId="Windows Live" clId="Web-{0C6E6339-F2DD-4A60-879A-F1542A0A10CA}" dt="2022-03-08T16:34:57.202" v="195" actId="14100"/>
          <ac:spMkLst>
            <pc:docMk/>
            <pc:sldMk cId="2994522612" sldId="257"/>
            <ac:spMk id="2" creationId="{00000000-0000-0000-0000-000000000000}"/>
          </ac:spMkLst>
        </pc:spChg>
        <pc:spChg chg="mod">
          <ac:chgData name="Vasundhara bhandula" userId="20319c92dd90f804" providerId="Windows Live" clId="Web-{0C6E6339-F2DD-4A60-879A-F1542A0A10CA}" dt="2022-03-08T16:34:07.013" v="189" actId="20577"/>
          <ac:spMkLst>
            <pc:docMk/>
            <pc:sldMk cId="2994522612" sldId="257"/>
            <ac:spMk id="3" creationId="{00000000-0000-0000-0000-000000000000}"/>
          </ac:spMkLst>
        </pc:spChg>
        <pc:spChg chg="add mod">
          <ac:chgData name="Vasundhara bhandula" userId="20319c92dd90f804" providerId="Windows Live" clId="Web-{0C6E6339-F2DD-4A60-879A-F1542A0A10CA}" dt="2022-03-08T16:33:50.310" v="184" actId="20577"/>
          <ac:spMkLst>
            <pc:docMk/>
            <pc:sldMk cId="2994522612" sldId="257"/>
            <ac:spMk id="4" creationId="{F4DA3578-BAE1-4992-89F7-B04846D3A01F}"/>
          </ac:spMkLst>
        </pc:spChg>
        <pc:spChg chg="add mod">
          <ac:chgData name="Vasundhara bhandula" userId="20319c92dd90f804" providerId="Windows Live" clId="Web-{0C6E6339-F2DD-4A60-879A-F1542A0A10CA}" dt="2022-03-08T16:31:19.073" v="138" actId="1076"/>
          <ac:spMkLst>
            <pc:docMk/>
            <pc:sldMk cId="2994522612" sldId="257"/>
            <ac:spMk id="6" creationId="{43D70A08-0BD5-4996-BD61-10607817696F}"/>
          </ac:spMkLst>
        </pc:spChg>
        <pc:spChg chg="add">
          <ac:chgData name="Vasundhara bhandula" userId="20319c92dd90f804" providerId="Windows Live" clId="Web-{0C6E6339-F2DD-4A60-879A-F1542A0A10CA}" dt="2022-03-08T16:25:37.457" v="37"/>
          <ac:spMkLst>
            <pc:docMk/>
            <pc:sldMk cId="2994522612" sldId="257"/>
            <ac:spMk id="112" creationId="{D8D85657-6A77-4466-887F-EE948B9CD2B2}"/>
          </ac:spMkLst>
        </pc:spChg>
        <pc:spChg chg="del">
          <ac:chgData name="Vasundhara bhandula" userId="20319c92dd90f804" providerId="Windows Live" clId="Web-{0C6E6339-F2DD-4A60-879A-F1542A0A10CA}" dt="2022-03-08T16:23:48.345" v="1"/>
          <ac:spMkLst>
            <pc:docMk/>
            <pc:sldMk cId="2994522612" sldId="257"/>
            <ac:spMk id="119" creationId="{9C51935E-4A08-4AE4-8E13-F40CD3C4F1C4}"/>
          </ac:spMkLst>
        </pc:spChg>
        <pc:spChg chg="del">
          <ac:chgData name="Vasundhara bhandula" userId="20319c92dd90f804" providerId="Windows Live" clId="Web-{0C6E6339-F2DD-4A60-879A-F1542A0A10CA}" dt="2022-03-08T16:23:48.345" v="1"/>
          <ac:spMkLst>
            <pc:docMk/>
            <pc:sldMk cId="2994522612" sldId="257"/>
            <ac:spMk id="121" creationId="{193F1402-2867-4C4F-A1BA-606198AD76B0}"/>
          </ac:spMkLst>
        </pc:spChg>
        <pc:spChg chg="del">
          <ac:chgData name="Vasundhara bhandula" userId="20319c92dd90f804" providerId="Windows Live" clId="Web-{0C6E6339-F2DD-4A60-879A-F1542A0A10CA}" dt="2022-03-08T16:23:48.345" v="1"/>
          <ac:spMkLst>
            <pc:docMk/>
            <pc:sldMk cId="2994522612" sldId="257"/>
            <ac:spMk id="123" creationId="{9887A981-7310-4FDA-96E6-73ECCD6C472B}"/>
          </ac:spMkLst>
        </pc:spChg>
        <pc:spChg chg="del">
          <ac:chgData name="Vasundhara bhandula" userId="20319c92dd90f804" providerId="Windows Live" clId="Web-{0C6E6339-F2DD-4A60-879A-F1542A0A10CA}" dt="2022-03-08T16:23:48.345" v="1"/>
          <ac:spMkLst>
            <pc:docMk/>
            <pc:sldMk cId="2994522612" sldId="257"/>
            <ac:spMk id="125" creationId="{FED4C940-D8EF-42FB-B65E-81A70494B8E6}"/>
          </ac:spMkLst>
        </pc:spChg>
        <pc:spChg chg="del">
          <ac:chgData name="Vasundhara bhandula" userId="20319c92dd90f804" providerId="Windows Live" clId="Web-{0C6E6339-F2DD-4A60-879A-F1542A0A10CA}" dt="2022-03-08T16:23:48.345" v="1"/>
          <ac:spMkLst>
            <pc:docMk/>
            <pc:sldMk cId="2994522612" sldId="257"/>
            <ac:spMk id="135" creationId="{445038F8-360D-46AD-B2F1-47DAB7AA07B2}"/>
          </ac:spMkLst>
        </pc:spChg>
        <pc:spChg chg="del">
          <ac:chgData name="Vasundhara bhandula" userId="20319c92dd90f804" providerId="Windows Live" clId="Web-{0C6E6339-F2DD-4A60-879A-F1542A0A10CA}" dt="2022-03-08T16:23:48.345" v="1"/>
          <ac:spMkLst>
            <pc:docMk/>
            <pc:sldMk cId="2994522612" sldId="257"/>
            <ac:spMk id="137" creationId="{E1297267-64FC-46DE-88B8-E76DC4691C8E}"/>
          </ac:spMkLst>
        </pc:spChg>
        <pc:spChg chg="del">
          <ac:chgData name="Vasundhara bhandula" userId="20319c92dd90f804" providerId="Windows Live" clId="Web-{0C6E6339-F2DD-4A60-879A-F1542A0A10CA}" dt="2022-03-08T16:23:48.345" v="1"/>
          <ac:spMkLst>
            <pc:docMk/>
            <pc:sldMk cId="2994522612" sldId="257"/>
            <ac:spMk id="139" creationId="{D0A09031-1697-4CF1-8372-9D6B798ED9DA}"/>
          </ac:spMkLst>
        </pc:spChg>
        <pc:spChg chg="add del">
          <ac:chgData name="Vasundhara bhandula" userId="20319c92dd90f804" providerId="Windows Live" clId="Web-{0C6E6339-F2DD-4A60-879A-F1542A0A10CA}" dt="2022-03-08T16:25:37.457" v="37"/>
          <ac:spMkLst>
            <pc:docMk/>
            <pc:sldMk cId="2994522612" sldId="257"/>
            <ac:spMk id="153" creationId="{D8D85657-6A77-4466-887F-EE948B9CD2B2}"/>
          </ac:spMkLst>
        </pc:spChg>
        <pc:spChg chg="add del">
          <ac:chgData name="Vasundhara bhandula" userId="20319c92dd90f804" providerId="Windows Live" clId="Web-{0C6E6339-F2DD-4A60-879A-F1542A0A10CA}" dt="2022-03-08T16:25:37.457" v="37"/>
          <ac:spMkLst>
            <pc:docMk/>
            <pc:sldMk cId="2994522612" sldId="257"/>
            <ac:spMk id="155" creationId="{81C8C0F4-5C44-4C3F-B321-5CB3E2BABC2C}"/>
          </ac:spMkLst>
        </pc:spChg>
        <pc:spChg chg="add del">
          <ac:chgData name="Vasundhara bhandula" userId="20319c92dd90f804" providerId="Windows Live" clId="Web-{0C6E6339-F2DD-4A60-879A-F1542A0A10CA}" dt="2022-03-08T16:25:37.457" v="37"/>
          <ac:spMkLst>
            <pc:docMk/>
            <pc:sldMk cId="2994522612" sldId="257"/>
            <ac:spMk id="162" creationId="{837F2C8F-CC11-4A18-AA7E-AE8C022CDCC8}"/>
          </ac:spMkLst>
        </pc:spChg>
        <pc:spChg chg="add">
          <ac:chgData name="Vasundhara bhandula" userId="20319c92dd90f804" providerId="Windows Live" clId="Web-{0C6E6339-F2DD-4A60-879A-F1542A0A10CA}" dt="2022-03-08T16:25:37.457" v="37"/>
          <ac:spMkLst>
            <pc:docMk/>
            <pc:sldMk cId="2994522612" sldId="257"/>
            <ac:spMk id="169" creationId="{81C8C0F4-5C44-4C3F-B321-5CB3E2BABC2C}"/>
          </ac:spMkLst>
        </pc:spChg>
        <pc:spChg chg="add">
          <ac:chgData name="Vasundhara bhandula" userId="20319c92dd90f804" providerId="Windows Live" clId="Web-{0C6E6339-F2DD-4A60-879A-F1542A0A10CA}" dt="2022-03-08T16:25:37.457" v="37"/>
          <ac:spMkLst>
            <pc:docMk/>
            <pc:sldMk cId="2994522612" sldId="257"/>
            <ac:spMk id="171" creationId="{837F2C8F-CC11-4A18-AA7E-AE8C022CDCC8}"/>
          </ac:spMkLst>
        </pc:spChg>
        <pc:grpChg chg="add">
          <ac:chgData name="Vasundhara bhandula" userId="20319c92dd90f804" providerId="Windows Live" clId="Web-{0C6E6339-F2DD-4A60-879A-F1542A0A10CA}" dt="2022-03-08T16:25:37.457" v="37"/>
          <ac:grpSpMkLst>
            <pc:docMk/>
            <pc:sldMk cId="2994522612" sldId="257"/>
            <ac:grpSpMk id="103" creationId="{67416F32-9D98-4340-82E8-E90CE00AD2AC}"/>
          </ac:grpSpMkLst>
        </pc:grpChg>
        <pc:grpChg chg="add">
          <ac:chgData name="Vasundhara bhandula" userId="20319c92dd90f804" providerId="Windows Live" clId="Web-{0C6E6339-F2DD-4A60-879A-F1542A0A10CA}" dt="2022-03-08T16:25:37.457" v="37"/>
          <ac:grpSpMkLst>
            <pc:docMk/>
            <pc:sldMk cId="2994522612" sldId="257"/>
            <ac:grpSpMk id="116" creationId="{987A62DB-71D7-497D-BE1C-933ECB515A68}"/>
          </ac:grpSpMkLst>
        </pc:grpChg>
        <pc:grpChg chg="del">
          <ac:chgData name="Vasundhara bhandula" userId="20319c92dd90f804" providerId="Windows Live" clId="Web-{0C6E6339-F2DD-4A60-879A-F1542A0A10CA}" dt="2022-03-08T16:23:48.345" v="1"/>
          <ac:grpSpMkLst>
            <pc:docMk/>
            <pc:sldMk cId="2994522612" sldId="257"/>
            <ac:grpSpMk id="127" creationId="{56A1B230-58D0-41AA-8ACD-0AE93078B8F9}"/>
          </ac:grpSpMkLst>
        </pc:grpChg>
        <pc:grpChg chg="del">
          <ac:chgData name="Vasundhara bhandula" userId="20319c92dd90f804" providerId="Windows Live" clId="Web-{0C6E6339-F2DD-4A60-879A-F1542A0A10CA}" dt="2022-03-08T16:23:48.345" v="1"/>
          <ac:grpSpMkLst>
            <pc:docMk/>
            <pc:sldMk cId="2994522612" sldId="257"/>
            <ac:grpSpMk id="131" creationId="{F7AEDD01-B338-442A-9214-A38E48E3FF21}"/>
          </ac:grpSpMkLst>
        </pc:grpChg>
        <pc:grpChg chg="add del">
          <ac:chgData name="Vasundhara bhandula" userId="20319c92dd90f804" providerId="Windows Live" clId="Web-{0C6E6339-F2DD-4A60-879A-F1542A0A10CA}" dt="2022-03-08T16:25:37.457" v="37"/>
          <ac:grpSpMkLst>
            <pc:docMk/>
            <pc:sldMk cId="2994522612" sldId="257"/>
            <ac:grpSpMk id="144" creationId="{67416F32-9D98-4340-82E8-E90CE00AD2AC}"/>
          </ac:grpSpMkLst>
        </pc:grpChg>
        <pc:grpChg chg="add del">
          <ac:chgData name="Vasundhara bhandula" userId="20319c92dd90f804" providerId="Windows Live" clId="Web-{0C6E6339-F2DD-4A60-879A-F1542A0A10CA}" dt="2022-03-08T16:25:37.457" v="37"/>
          <ac:grpSpMkLst>
            <pc:docMk/>
            <pc:sldMk cId="2994522612" sldId="257"/>
            <ac:grpSpMk id="157" creationId="{987A62DB-71D7-497D-BE1C-933ECB515A68}"/>
          </ac:grpSpMkLst>
        </pc:grpChg>
        <pc:picChg chg="mod">
          <ac:chgData name="Vasundhara bhandula" userId="20319c92dd90f804" providerId="Windows Live" clId="Web-{0C6E6339-F2DD-4A60-879A-F1542A0A10CA}" dt="2022-03-08T16:26:49.145" v="60" actId="1076"/>
          <ac:picMkLst>
            <pc:docMk/>
            <pc:sldMk cId="2994522612" sldId="257"/>
            <ac:picMk id="5" creationId="{67D95D05-C9FB-4269-8568-5790B4658C9E}"/>
          </ac:picMkLst>
        </pc:picChg>
      </pc:sldChg>
      <pc:sldChg chg="addSp delSp modSp add replId">
        <pc:chgData name="Vasundhara bhandula" userId="20319c92dd90f804" providerId="Windows Live" clId="Web-{0C6E6339-F2DD-4A60-879A-F1542A0A10CA}" dt="2022-03-08T16:45:02.183" v="425" actId="20577"/>
        <pc:sldMkLst>
          <pc:docMk/>
          <pc:sldMk cId="1977234566" sldId="258"/>
        </pc:sldMkLst>
        <pc:spChg chg="mod">
          <ac:chgData name="Vasundhara bhandula" userId="20319c92dd90f804" providerId="Windows Live" clId="Web-{0C6E6339-F2DD-4A60-879A-F1542A0A10CA}" dt="2022-03-08T16:44:55.964" v="423" actId="1076"/>
          <ac:spMkLst>
            <pc:docMk/>
            <pc:sldMk cId="1977234566" sldId="258"/>
            <ac:spMk id="2" creationId="{00000000-0000-0000-0000-000000000000}"/>
          </ac:spMkLst>
        </pc:spChg>
        <pc:spChg chg="mod ord">
          <ac:chgData name="Vasundhara bhandula" userId="20319c92dd90f804" providerId="Windows Live" clId="Web-{0C6E6339-F2DD-4A60-879A-F1542A0A10CA}" dt="2022-03-08T16:45:02.183" v="425" actId="20577"/>
          <ac:spMkLst>
            <pc:docMk/>
            <pc:sldMk cId="1977234566" sldId="258"/>
            <ac:spMk id="3" creationId="{00000000-0000-0000-0000-000000000000}"/>
          </ac:spMkLst>
        </pc:spChg>
        <pc:spChg chg="del">
          <ac:chgData name="Vasundhara bhandula" userId="20319c92dd90f804" providerId="Windows Live" clId="Web-{0C6E6339-F2DD-4A60-879A-F1542A0A10CA}" dt="2022-03-08T16:27:15.818" v="64"/>
          <ac:spMkLst>
            <pc:docMk/>
            <pc:sldMk cId="1977234566" sldId="258"/>
            <ac:spMk id="112" creationId="{D8D85657-6A77-4466-887F-EE948B9CD2B2}"/>
          </ac:spMkLst>
        </pc:spChg>
        <pc:spChg chg="add del">
          <ac:chgData name="Vasundhara bhandula" userId="20319c92dd90f804" providerId="Windows Live" clId="Web-{0C6E6339-F2DD-4A60-879A-F1542A0A10CA}" dt="2022-03-08T16:43:15.056" v="385"/>
          <ac:spMkLst>
            <pc:docMk/>
            <pc:sldMk cId="1977234566" sldId="258"/>
            <ac:spMk id="124" creationId="{D8D85657-6A77-4466-887F-EE948B9CD2B2}"/>
          </ac:spMkLst>
        </pc:spChg>
        <pc:spChg chg="add del">
          <ac:chgData name="Vasundhara bhandula" userId="20319c92dd90f804" providerId="Windows Live" clId="Web-{0C6E6339-F2DD-4A60-879A-F1542A0A10CA}" dt="2022-03-08T16:43:15.056" v="385"/>
          <ac:spMkLst>
            <pc:docMk/>
            <pc:sldMk cId="1977234566" sldId="258"/>
            <ac:spMk id="126" creationId="{7D2FD795-8DF5-44F0-8664-4D8F626DD85A}"/>
          </ac:spMkLst>
        </pc:spChg>
        <pc:spChg chg="add del">
          <ac:chgData name="Vasundhara bhandula" userId="20319c92dd90f804" providerId="Windows Live" clId="Web-{0C6E6339-F2DD-4A60-879A-F1542A0A10CA}" dt="2022-03-08T16:40:48.334" v="327"/>
          <ac:spMkLst>
            <pc:docMk/>
            <pc:sldMk cId="1977234566" sldId="258"/>
            <ac:spMk id="154" creationId="{9C51935E-4A08-4AE4-8E13-F40CD3C4F1C4}"/>
          </ac:spMkLst>
        </pc:spChg>
        <pc:spChg chg="add del">
          <ac:chgData name="Vasundhara bhandula" userId="20319c92dd90f804" providerId="Windows Live" clId="Web-{0C6E6339-F2DD-4A60-879A-F1542A0A10CA}" dt="2022-03-08T16:40:48.334" v="327"/>
          <ac:spMkLst>
            <pc:docMk/>
            <pc:sldMk cId="1977234566" sldId="258"/>
            <ac:spMk id="156" creationId="{193F1402-2867-4C4F-A1BA-606198AD76B0}"/>
          </ac:spMkLst>
        </pc:spChg>
        <pc:spChg chg="add del">
          <ac:chgData name="Vasundhara bhandula" userId="20319c92dd90f804" providerId="Windows Live" clId="Web-{0C6E6339-F2DD-4A60-879A-F1542A0A10CA}" dt="2022-03-08T16:40:48.334" v="327"/>
          <ac:spMkLst>
            <pc:docMk/>
            <pc:sldMk cId="1977234566" sldId="258"/>
            <ac:spMk id="158" creationId="{9887A981-7310-4FDA-96E6-73ECCD6C472B}"/>
          </ac:spMkLst>
        </pc:spChg>
        <pc:spChg chg="add del">
          <ac:chgData name="Vasundhara bhandula" userId="20319c92dd90f804" providerId="Windows Live" clId="Web-{0C6E6339-F2DD-4A60-879A-F1542A0A10CA}" dt="2022-03-08T16:40:48.334" v="327"/>
          <ac:spMkLst>
            <pc:docMk/>
            <pc:sldMk cId="1977234566" sldId="258"/>
            <ac:spMk id="160" creationId="{FED4C940-D8EF-42FB-B65E-81A70494B8E6}"/>
          </ac:spMkLst>
        </pc:spChg>
        <pc:spChg chg="del">
          <ac:chgData name="Vasundhara bhandula" userId="20319c92dd90f804" providerId="Windows Live" clId="Web-{0C6E6339-F2DD-4A60-879A-F1542A0A10CA}" dt="2022-03-08T16:27:15.818" v="64"/>
          <ac:spMkLst>
            <pc:docMk/>
            <pc:sldMk cId="1977234566" sldId="258"/>
            <ac:spMk id="169" creationId="{81C8C0F4-5C44-4C3F-B321-5CB3E2BABC2C}"/>
          </ac:spMkLst>
        </pc:spChg>
        <pc:spChg chg="add del">
          <ac:chgData name="Vasundhara bhandula" userId="20319c92dd90f804" providerId="Windows Live" clId="Web-{0C6E6339-F2DD-4A60-879A-F1542A0A10CA}" dt="2022-03-08T16:40:48.334" v="327"/>
          <ac:spMkLst>
            <pc:docMk/>
            <pc:sldMk cId="1977234566" sldId="258"/>
            <ac:spMk id="170" creationId="{445038F8-360D-46AD-B2F1-47DAB7AA07B2}"/>
          </ac:spMkLst>
        </pc:spChg>
        <pc:spChg chg="del">
          <ac:chgData name="Vasundhara bhandula" userId="20319c92dd90f804" providerId="Windows Live" clId="Web-{0C6E6339-F2DD-4A60-879A-F1542A0A10CA}" dt="2022-03-08T16:27:15.818" v="64"/>
          <ac:spMkLst>
            <pc:docMk/>
            <pc:sldMk cId="1977234566" sldId="258"/>
            <ac:spMk id="171" creationId="{837F2C8F-CC11-4A18-AA7E-AE8C022CDCC8}"/>
          </ac:spMkLst>
        </pc:spChg>
        <pc:spChg chg="add del">
          <ac:chgData name="Vasundhara bhandula" userId="20319c92dd90f804" providerId="Windows Live" clId="Web-{0C6E6339-F2DD-4A60-879A-F1542A0A10CA}" dt="2022-03-08T16:40:48.334" v="327"/>
          <ac:spMkLst>
            <pc:docMk/>
            <pc:sldMk cId="1977234566" sldId="258"/>
            <ac:spMk id="172" creationId="{E1297267-64FC-46DE-88B8-E76DC4691C8E}"/>
          </ac:spMkLst>
        </pc:spChg>
        <pc:spChg chg="add del">
          <ac:chgData name="Vasundhara bhandula" userId="20319c92dd90f804" providerId="Windows Live" clId="Web-{0C6E6339-F2DD-4A60-879A-F1542A0A10CA}" dt="2022-03-08T16:40:48.334" v="327"/>
          <ac:spMkLst>
            <pc:docMk/>
            <pc:sldMk cId="1977234566" sldId="258"/>
            <ac:spMk id="174" creationId="{D0A09031-1697-4CF1-8372-9D6B798ED9DA}"/>
          </ac:spMkLst>
        </pc:spChg>
        <pc:spChg chg="add del">
          <ac:chgData name="Vasundhara bhandula" userId="20319c92dd90f804" providerId="Windows Live" clId="Web-{0C6E6339-F2DD-4A60-879A-F1542A0A10CA}" dt="2022-03-08T16:28:53.242" v="87"/>
          <ac:spMkLst>
            <pc:docMk/>
            <pc:sldMk cId="1977234566" sldId="258"/>
            <ac:spMk id="185" creationId="{D8D85657-6A77-4466-887F-EE948B9CD2B2}"/>
          </ac:spMkLst>
        </pc:spChg>
        <pc:spChg chg="add del">
          <ac:chgData name="Vasundhara bhandula" userId="20319c92dd90f804" providerId="Windows Live" clId="Web-{0C6E6339-F2DD-4A60-879A-F1542A0A10CA}" dt="2022-03-08T16:28:53.242" v="87"/>
          <ac:spMkLst>
            <pc:docMk/>
            <pc:sldMk cId="1977234566" sldId="258"/>
            <ac:spMk id="187" creationId="{B807C163-87AF-4BC4-ADE2-4E5EAFEEE8CE}"/>
          </ac:spMkLst>
        </pc:spChg>
        <pc:spChg chg="add del">
          <ac:chgData name="Vasundhara bhandula" userId="20319c92dd90f804" providerId="Windows Live" clId="Web-{0C6E6339-F2DD-4A60-879A-F1542A0A10CA}" dt="2022-03-08T16:43:15.056" v="385"/>
          <ac:spMkLst>
            <pc:docMk/>
            <pc:sldMk cId="1977234566" sldId="258"/>
            <ac:spMk id="194" creationId="{9D8267F7-1115-4F9A-BEF5-BB6664BCF0DB}"/>
          </ac:spMkLst>
        </pc:spChg>
        <pc:spChg chg="add">
          <ac:chgData name="Vasundhara bhandula" userId="20319c92dd90f804" providerId="Windows Live" clId="Web-{0C6E6339-F2DD-4A60-879A-F1542A0A10CA}" dt="2022-03-08T16:43:15.056" v="385"/>
          <ac:spMkLst>
            <pc:docMk/>
            <pc:sldMk cId="1977234566" sldId="258"/>
            <ac:spMk id="198" creationId="{D8D85657-6A77-4466-887F-EE948B9CD2B2}"/>
          </ac:spMkLst>
        </pc:spChg>
        <pc:spChg chg="add del">
          <ac:chgData name="Vasundhara bhandula" userId="20319c92dd90f804" providerId="Windows Live" clId="Web-{0C6E6339-F2DD-4A60-879A-F1542A0A10CA}" dt="2022-03-08T16:28:53.242" v="87"/>
          <ac:spMkLst>
            <pc:docMk/>
            <pc:sldMk cId="1977234566" sldId="258"/>
            <ac:spMk id="201" creationId="{19C03209-5BD8-4B0B-847E-430FFF592586}"/>
          </ac:spMkLst>
        </pc:spChg>
        <pc:spChg chg="add del">
          <ac:chgData name="Vasundhara bhandula" userId="20319c92dd90f804" providerId="Windows Live" clId="Web-{0C6E6339-F2DD-4A60-879A-F1542A0A10CA}" dt="2022-03-08T16:28:27.897" v="74"/>
          <ac:spMkLst>
            <pc:docMk/>
            <pc:sldMk cId="1977234566" sldId="258"/>
            <ac:spMk id="206" creationId="{9C51935E-4A08-4AE4-8E13-F40CD3C4F1C4}"/>
          </ac:spMkLst>
        </pc:spChg>
        <pc:spChg chg="add">
          <ac:chgData name="Vasundhara bhandula" userId="20319c92dd90f804" providerId="Windows Live" clId="Web-{0C6E6339-F2DD-4A60-879A-F1542A0A10CA}" dt="2022-03-08T16:43:15.056" v="385"/>
          <ac:spMkLst>
            <pc:docMk/>
            <pc:sldMk cId="1977234566" sldId="258"/>
            <ac:spMk id="207" creationId="{853E39E6-2A74-404E-B4BC-EEC89C01B766}"/>
          </ac:spMkLst>
        </pc:spChg>
        <pc:spChg chg="add del">
          <ac:chgData name="Vasundhara bhandula" userId="20319c92dd90f804" providerId="Windows Live" clId="Web-{0C6E6339-F2DD-4A60-879A-F1542A0A10CA}" dt="2022-03-08T16:28:33.398" v="76"/>
          <ac:spMkLst>
            <pc:docMk/>
            <pc:sldMk cId="1977234566" sldId="258"/>
            <ac:spMk id="210" creationId="{9887A981-7310-4FDA-96E6-73ECCD6C472B}"/>
          </ac:spMkLst>
        </pc:spChg>
        <pc:spChg chg="add del">
          <ac:chgData name="Vasundhara bhandula" userId="20319c92dd90f804" providerId="Windows Live" clId="Web-{0C6E6339-F2DD-4A60-879A-F1542A0A10CA}" dt="2022-03-08T16:28:33.398" v="76"/>
          <ac:spMkLst>
            <pc:docMk/>
            <pc:sldMk cId="1977234566" sldId="258"/>
            <ac:spMk id="212" creationId="{FED4C940-D8EF-42FB-B65E-81A70494B8E6}"/>
          </ac:spMkLst>
        </pc:spChg>
        <pc:spChg chg="add del">
          <ac:chgData name="Vasundhara bhandula" userId="20319c92dd90f804" providerId="Windows Live" clId="Web-{0C6E6339-F2DD-4A60-879A-F1542A0A10CA}" dt="2022-03-08T16:28:41.788" v="82"/>
          <ac:spMkLst>
            <pc:docMk/>
            <pc:sldMk cId="1977234566" sldId="258"/>
            <ac:spMk id="213" creationId="{1361EC12-DCA7-4779-A44C-53CE7F7AFF59}"/>
          </ac:spMkLst>
        </pc:spChg>
        <pc:spChg chg="add del">
          <ac:chgData name="Vasundhara bhandula" userId="20319c92dd90f804" providerId="Windows Live" clId="Web-{0C6E6339-F2DD-4A60-879A-F1542A0A10CA}" dt="2022-03-08T16:28:27.897" v="74"/>
          <ac:spMkLst>
            <pc:docMk/>
            <pc:sldMk cId="1977234566" sldId="258"/>
            <ac:spMk id="220" creationId="{8CED433A-4441-4EF2-A360-2D5C19C7F3CD}"/>
          </ac:spMkLst>
        </pc:spChg>
        <pc:spChg chg="add del">
          <ac:chgData name="Vasundhara bhandula" userId="20319c92dd90f804" providerId="Windows Live" clId="Web-{0C6E6339-F2DD-4A60-879A-F1542A0A10CA}" dt="2022-03-08T16:28:33.398" v="76"/>
          <ac:spMkLst>
            <pc:docMk/>
            <pc:sldMk cId="1977234566" sldId="258"/>
            <ac:spMk id="222" creationId="{445038F8-360D-46AD-B2F1-47DAB7AA07B2}"/>
          </ac:spMkLst>
        </pc:spChg>
        <pc:spChg chg="add del">
          <ac:chgData name="Vasundhara bhandula" userId="20319c92dd90f804" providerId="Windows Live" clId="Web-{0C6E6339-F2DD-4A60-879A-F1542A0A10CA}" dt="2022-03-08T16:28:33.398" v="76"/>
          <ac:spMkLst>
            <pc:docMk/>
            <pc:sldMk cId="1977234566" sldId="258"/>
            <ac:spMk id="223" creationId="{9C51935E-4A08-4AE4-8E13-F40CD3C4F1C4}"/>
          </ac:spMkLst>
        </pc:spChg>
        <pc:spChg chg="add del">
          <ac:chgData name="Vasundhara bhandula" userId="20319c92dd90f804" providerId="Windows Live" clId="Web-{0C6E6339-F2DD-4A60-879A-F1542A0A10CA}" dt="2022-03-08T16:28:33.398" v="76"/>
          <ac:spMkLst>
            <pc:docMk/>
            <pc:sldMk cId="1977234566" sldId="258"/>
            <ac:spMk id="224" creationId="{E1297267-64FC-46DE-88B8-E76DC4691C8E}"/>
          </ac:spMkLst>
        </pc:spChg>
        <pc:spChg chg="add del">
          <ac:chgData name="Vasundhara bhandula" userId="20319c92dd90f804" providerId="Windows Live" clId="Web-{0C6E6339-F2DD-4A60-879A-F1542A0A10CA}" dt="2022-03-08T16:28:33.398" v="76"/>
          <ac:spMkLst>
            <pc:docMk/>
            <pc:sldMk cId="1977234566" sldId="258"/>
            <ac:spMk id="225" creationId="{193F1402-2867-4C4F-A1BA-606198AD76B0}"/>
          </ac:spMkLst>
        </pc:spChg>
        <pc:spChg chg="add del">
          <ac:chgData name="Vasundhara bhandula" userId="20319c92dd90f804" providerId="Windows Live" clId="Web-{0C6E6339-F2DD-4A60-879A-F1542A0A10CA}" dt="2022-03-08T16:28:33.398" v="76"/>
          <ac:spMkLst>
            <pc:docMk/>
            <pc:sldMk cId="1977234566" sldId="258"/>
            <ac:spMk id="226" creationId="{D0A09031-1697-4CF1-8372-9D6B798ED9DA}"/>
          </ac:spMkLst>
        </pc:spChg>
        <pc:spChg chg="add del">
          <ac:chgData name="Vasundhara bhandula" userId="20319c92dd90f804" providerId="Windows Live" clId="Web-{0C6E6339-F2DD-4A60-879A-F1542A0A10CA}" dt="2022-03-08T16:28:36.429" v="78"/>
          <ac:spMkLst>
            <pc:docMk/>
            <pc:sldMk cId="1977234566" sldId="258"/>
            <ac:spMk id="229" creationId="{9C51935E-4A08-4AE4-8E13-F40CD3C4F1C4}"/>
          </ac:spMkLst>
        </pc:spChg>
        <pc:spChg chg="add">
          <ac:chgData name="Vasundhara bhandula" userId="20319c92dd90f804" providerId="Windows Live" clId="Web-{0C6E6339-F2DD-4A60-879A-F1542A0A10CA}" dt="2022-03-08T16:43:15.056" v="385"/>
          <ac:spMkLst>
            <pc:docMk/>
            <pc:sldMk cId="1977234566" sldId="258"/>
            <ac:spMk id="233" creationId="{DC05F582-AA63-4A8C-915E-66057E4BEEA9}"/>
          </ac:spMkLst>
        </pc:spChg>
        <pc:spChg chg="add">
          <ac:chgData name="Vasundhara bhandula" userId="20319c92dd90f804" providerId="Windows Live" clId="Web-{0C6E6339-F2DD-4A60-879A-F1542A0A10CA}" dt="2022-03-08T16:43:15.056" v="385"/>
          <ac:spMkLst>
            <pc:docMk/>
            <pc:sldMk cId="1977234566" sldId="258"/>
            <ac:spMk id="234" creationId="{2D253D93-3319-4E06-B75F-009AE70FCBCA}"/>
          </ac:spMkLst>
        </pc:spChg>
        <pc:spChg chg="add del">
          <ac:chgData name="Vasundhara bhandula" userId="20319c92dd90f804" providerId="Windows Live" clId="Web-{0C6E6339-F2DD-4A60-879A-F1542A0A10CA}" dt="2022-03-08T16:28:36.429" v="78"/>
          <ac:spMkLst>
            <pc:docMk/>
            <pc:sldMk cId="1977234566" sldId="258"/>
            <ac:spMk id="235" creationId="{8CED433A-4441-4EF2-A360-2D5C19C7F3CD}"/>
          </ac:spMkLst>
        </pc:spChg>
        <pc:spChg chg="add del">
          <ac:chgData name="Vasundhara bhandula" userId="20319c92dd90f804" providerId="Windows Live" clId="Web-{0C6E6339-F2DD-4A60-879A-F1542A0A10CA}" dt="2022-03-08T16:28:39.116" v="80"/>
          <ac:spMkLst>
            <pc:docMk/>
            <pc:sldMk cId="1977234566" sldId="258"/>
            <ac:spMk id="237" creationId="{9C51935E-4A08-4AE4-8E13-F40CD3C4F1C4}"/>
          </ac:spMkLst>
        </pc:spChg>
        <pc:spChg chg="add del">
          <ac:chgData name="Vasundhara bhandula" userId="20319c92dd90f804" providerId="Windows Live" clId="Web-{0C6E6339-F2DD-4A60-879A-F1542A0A10CA}" dt="2022-03-08T16:28:39.116" v="80"/>
          <ac:spMkLst>
            <pc:docMk/>
            <pc:sldMk cId="1977234566" sldId="258"/>
            <ac:spMk id="238" creationId="{193F1402-2867-4C4F-A1BA-606198AD76B0}"/>
          </ac:spMkLst>
        </pc:spChg>
        <pc:spChg chg="add del">
          <ac:chgData name="Vasundhara bhandula" userId="20319c92dd90f804" providerId="Windows Live" clId="Web-{0C6E6339-F2DD-4A60-879A-F1542A0A10CA}" dt="2022-03-08T16:28:39.116" v="80"/>
          <ac:spMkLst>
            <pc:docMk/>
            <pc:sldMk cId="1977234566" sldId="258"/>
            <ac:spMk id="239" creationId="{9887A981-7310-4FDA-96E6-73ECCD6C472B}"/>
          </ac:spMkLst>
        </pc:spChg>
        <pc:spChg chg="add del">
          <ac:chgData name="Vasundhara bhandula" userId="20319c92dd90f804" providerId="Windows Live" clId="Web-{0C6E6339-F2DD-4A60-879A-F1542A0A10CA}" dt="2022-03-08T16:28:39.116" v="80"/>
          <ac:spMkLst>
            <pc:docMk/>
            <pc:sldMk cId="1977234566" sldId="258"/>
            <ac:spMk id="240" creationId="{FED4C940-D8EF-42FB-B65E-81A70494B8E6}"/>
          </ac:spMkLst>
        </pc:spChg>
        <pc:spChg chg="add del">
          <ac:chgData name="Vasundhara bhandula" userId="20319c92dd90f804" providerId="Windows Live" clId="Web-{0C6E6339-F2DD-4A60-879A-F1542A0A10CA}" dt="2022-03-08T16:28:39.116" v="80"/>
          <ac:spMkLst>
            <pc:docMk/>
            <pc:sldMk cId="1977234566" sldId="258"/>
            <ac:spMk id="244" creationId="{445038F8-360D-46AD-B2F1-47DAB7AA07B2}"/>
          </ac:spMkLst>
        </pc:spChg>
        <pc:spChg chg="add del">
          <ac:chgData name="Vasundhara bhandula" userId="20319c92dd90f804" providerId="Windows Live" clId="Web-{0C6E6339-F2DD-4A60-879A-F1542A0A10CA}" dt="2022-03-08T16:28:39.116" v="80"/>
          <ac:spMkLst>
            <pc:docMk/>
            <pc:sldMk cId="1977234566" sldId="258"/>
            <ac:spMk id="245" creationId="{E1297267-64FC-46DE-88B8-E76DC4691C8E}"/>
          </ac:spMkLst>
        </pc:spChg>
        <pc:spChg chg="add del">
          <ac:chgData name="Vasundhara bhandula" userId="20319c92dd90f804" providerId="Windows Live" clId="Web-{0C6E6339-F2DD-4A60-879A-F1542A0A10CA}" dt="2022-03-08T16:28:39.116" v="80"/>
          <ac:spMkLst>
            <pc:docMk/>
            <pc:sldMk cId="1977234566" sldId="258"/>
            <ac:spMk id="246" creationId="{D0A09031-1697-4CF1-8372-9D6B798ED9DA}"/>
          </ac:spMkLst>
        </pc:spChg>
        <pc:spChg chg="add del">
          <ac:chgData name="Vasundhara bhandula" userId="20319c92dd90f804" providerId="Windows Live" clId="Web-{0C6E6339-F2DD-4A60-879A-F1542A0A10CA}" dt="2022-03-08T16:28:41.788" v="82"/>
          <ac:spMkLst>
            <pc:docMk/>
            <pc:sldMk cId="1977234566" sldId="258"/>
            <ac:spMk id="248" creationId="{9C51935E-4A08-4AE4-8E13-F40CD3C4F1C4}"/>
          </ac:spMkLst>
        </pc:spChg>
        <pc:spChg chg="add del">
          <ac:chgData name="Vasundhara bhandula" userId="20319c92dd90f804" providerId="Windows Live" clId="Web-{0C6E6339-F2DD-4A60-879A-F1542A0A10CA}" dt="2022-03-08T16:28:44.554" v="84"/>
          <ac:spMkLst>
            <pc:docMk/>
            <pc:sldMk cId="1977234566" sldId="258"/>
            <ac:spMk id="252" creationId="{9C51935E-4A08-4AE4-8E13-F40CD3C4F1C4}"/>
          </ac:spMkLst>
        </pc:spChg>
        <pc:spChg chg="add del">
          <ac:chgData name="Vasundhara bhandula" userId="20319c92dd90f804" providerId="Windows Live" clId="Web-{0C6E6339-F2DD-4A60-879A-F1542A0A10CA}" dt="2022-03-08T16:28:44.554" v="84"/>
          <ac:spMkLst>
            <pc:docMk/>
            <pc:sldMk cId="1977234566" sldId="258"/>
            <ac:spMk id="259" creationId="{8CED433A-4441-4EF2-A360-2D5C19C7F3CD}"/>
          </ac:spMkLst>
        </pc:spChg>
        <pc:spChg chg="add del">
          <ac:chgData name="Vasundhara bhandula" userId="20319c92dd90f804" providerId="Windows Live" clId="Web-{0C6E6339-F2DD-4A60-879A-F1542A0A10CA}" dt="2022-03-08T16:28:53.242" v="86"/>
          <ac:spMkLst>
            <pc:docMk/>
            <pc:sldMk cId="1977234566" sldId="258"/>
            <ac:spMk id="261" creationId="{EB9B5A19-3592-48E2-BC31-90E092BD68E1}"/>
          </ac:spMkLst>
        </pc:spChg>
        <pc:spChg chg="add del">
          <ac:chgData name="Vasundhara bhandula" userId="20319c92dd90f804" providerId="Windows Live" clId="Web-{0C6E6339-F2DD-4A60-879A-F1542A0A10CA}" dt="2022-03-08T16:28:53.242" v="86"/>
          <ac:spMkLst>
            <pc:docMk/>
            <pc:sldMk cId="1977234566" sldId="258"/>
            <ac:spMk id="268" creationId="{DD99E1B6-CBC4-4306-9DFC-847D6D135208}"/>
          </ac:spMkLst>
        </pc:spChg>
        <pc:spChg chg="add del">
          <ac:chgData name="Vasundhara bhandula" userId="20319c92dd90f804" providerId="Windows Live" clId="Web-{0C6E6339-F2DD-4A60-879A-F1542A0A10CA}" dt="2022-03-08T16:30:40.322" v="130"/>
          <ac:spMkLst>
            <pc:docMk/>
            <pc:sldMk cId="1977234566" sldId="258"/>
            <ac:spMk id="270" creationId="{9C51935E-4A08-4AE4-8E13-F40CD3C4F1C4}"/>
          </ac:spMkLst>
        </pc:spChg>
        <pc:spChg chg="add del">
          <ac:chgData name="Vasundhara bhandula" userId="20319c92dd90f804" providerId="Windows Live" clId="Web-{0C6E6339-F2DD-4A60-879A-F1542A0A10CA}" dt="2022-03-08T16:30:40.322" v="130"/>
          <ac:spMkLst>
            <pc:docMk/>
            <pc:sldMk cId="1977234566" sldId="258"/>
            <ac:spMk id="277" creationId="{8CED433A-4441-4EF2-A360-2D5C19C7F3CD}"/>
          </ac:spMkLst>
        </pc:spChg>
        <pc:grpChg chg="del">
          <ac:chgData name="Vasundhara bhandula" userId="20319c92dd90f804" providerId="Windows Live" clId="Web-{0C6E6339-F2DD-4A60-879A-F1542A0A10CA}" dt="2022-03-08T16:27:15.818" v="64"/>
          <ac:grpSpMkLst>
            <pc:docMk/>
            <pc:sldMk cId="1977234566" sldId="258"/>
            <ac:grpSpMk id="103" creationId="{67416F32-9D98-4340-82E8-E90CE00AD2AC}"/>
          </ac:grpSpMkLst>
        </pc:grpChg>
        <pc:grpChg chg="add del">
          <ac:chgData name="Vasundhara bhandula" userId="20319c92dd90f804" providerId="Windows Live" clId="Web-{0C6E6339-F2DD-4A60-879A-F1542A0A10CA}" dt="2022-03-08T16:43:15.056" v="385"/>
          <ac:grpSpMkLst>
            <pc:docMk/>
            <pc:sldMk cId="1977234566" sldId="258"/>
            <ac:grpSpMk id="115" creationId="{67416F32-9D98-4340-82E8-E90CE00AD2AC}"/>
          </ac:grpSpMkLst>
        </pc:grpChg>
        <pc:grpChg chg="del">
          <ac:chgData name="Vasundhara bhandula" userId="20319c92dd90f804" providerId="Windows Live" clId="Web-{0C6E6339-F2DD-4A60-879A-F1542A0A10CA}" dt="2022-03-08T16:27:15.818" v="64"/>
          <ac:grpSpMkLst>
            <pc:docMk/>
            <pc:sldMk cId="1977234566" sldId="258"/>
            <ac:grpSpMk id="116" creationId="{987A62DB-71D7-497D-BE1C-933ECB515A68}"/>
          </ac:grpSpMkLst>
        </pc:grpChg>
        <pc:grpChg chg="add del">
          <ac:chgData name="Vasundhara bhandula" userId="20319c92dd90f804" providerId="Windows Live" clId="Web-{0C6E6339-F2DD-4A60-879A-F1542A0A10CA}" dt="2022-03-08T16:40:48.334" v="327"/>
          <ac:grpSpMkLst>
            <pc:docMk/>
            <pc:sldMk cId="1977234566" sldId="258"/>
            <ac:grpSpMk id="162" creationId="{56A1B230-58D0-41AA-8ACD-0AE93078B8F9}"/>
          </ac:grpSpMkLst>
        </pc:grpChg>
        <pc:grpChg chg="add del">
          <ac:chgData name="Vasundhara bhandula" userId="20319c92dd90f804" providerId="Windows Live" clId="Web-{0C6E6339-F2DD-4A60-879A-F1542A0A10CA}" dt="2022-03-08T16:40:48.334" v="327"/>
          <ac:grpSpMkLst>
            <pc:docMk/>
            <pc:sldMk cId="1977234566" sldId="258"/>
            <ac:grpSpMk id="166" creationId="{F7AEDD01-B338-442A-9214-A38E48E3FF21}"/>
          </ac:grpSpMkLst>
        </pc:grpChg>
        <pc:grpChg chg="add del">
          <ac:chgData name="Vasundhara bhandula" userId="20319c92dd90f804" providerId="Windows Live" clId="Web-{0C6E6339-F2DD-4A60-879A-F1542A0A10CA}" dt="2022-03-08T16:28:53.242" v="87"/>
          <ac:grpSpMkLst>
            <pc:docMk/>
            <pc:sldMk cId="1977234566" sldId="258"/>
            <ac:grpSpMk id="176" creationId="{67416F32-9D98-4340-82E8-E90CE00AD2AC}"/>
          </ac:grpSpMkLst>
        </pc:grpChg>
        <pc:grpChg chg="add del">
          <ac:chgData name="Vasundhara bhandula" userId="20319c92dd90f804" providerId="Windows Live" clId="Web-{0C6E6339-F2DD-4A60-879A-F1542A0A10CA}" dt="2022-03-08T16:43:15.056" v="385"/>
          <ac:grpSpMkLst>
            <pc:docMk/>
            <pc:sldMk cId="1977234566" sldId="258"/>
            <ac:grpSpMk id="182" creationId="{7C6B683D-13FA-4605-8648-01FC9C82FEC8}"/>
          </ac:grpSpMkLst>
        </pc:grpChg>
        <pc:grpChg chg="add del">
          <ac:chgData name="Vasundhara bhandula" userId="20319c92dd90f804" providerId="Windows Live" clId="Web-{0C6E6339-F2DD-4A60-879A-F1542A0A10CA}" dt="2022-03-08T16:28:53.242" v="87"/>
          <ac:grpSpMkLst>
            <pc:docMk/>
            <pc:sldMk cId="1977234566" sldId="258"/>
            <ac:grpSpMk id="189" creationId="{3F696E8E-5A50-4F12-9E0B-502F85061599}"/>
          </ac:grpSpMkLst>
        </pc:grpChg>
        <pc:grpChg chg="add">
          <ac:chgData name="Vasundhara bhandula" userId="20319c92dd90f804" providerId="Windows Live" clId="Web-{0C6E6339-F2DD-4A60-879A-F1542A0A10CA}" dt="2022-03-08T16:43:15.056" v="385"/>
          <ac:grpSpMkLst>
            <pc:docMk/>
            <pc:sldMk cId="1977234566" sldId="258"/>
            <ac:grpSpMk id="199" creationId="{67416F32-9D98-4340-82E8-E90CE00AD2AC}"/>
          </ac:grpSpMkLst>
        </pc:grpChg>
        <pc:grpChg chg="add del">
          <ac:chgData name="Vasundhara bhandula" userId="20319c92dd90f804" providerId="Windows Live" clId="Web-{0C6E6339-F2DD-4A60-879A-F1542A0A10CA}" dt="2022-03-08T16:28:27.897" v="74"/>
          <ac:grpSpMkLst>
            <pc:docMk/>
            <pc:sldMk cId="1977234566" sldId="258"/>
            <ac:grpSpMk id="208" creationId="{6E2935B3-43F9-4F49-AEEE-A09015DDFF57}"/>
          </ac:grpSpMkLst>
        </pc:grpChg>
        <pc:grpChg chg="add">
          <ac:chgData name="Vasundhara bhandula" userId="20319c92dd90f804" providerId="Windows Live" clId="Web-{0C6E6339-F2DD-4A60-879A-F1542A0A10CA}" dt="2022-03-08T16:43:15.056" v="385"/>
          <ac:grpSpMkLst>
            <pc:docMk/>
            <pc:sldMk cId="1977234566" sldId="258"/>
            <ac:grpSpMk id="209" creationId="{30D050C3-946A-4155-B469-3FE5492E6E91}"/>
          </ac:grpSpMkLst>
        </pc:grpChg>
        <pc:grpChg chg="add del">
          <ac:chgData name="Vasundhara bhandula" userId="20319c92dd90f804" providerId="Windows Live" clId="Web-{0C6E6339-F2DD-4A60-879A-F1542A0A10CA}" dt="2022-03-08T16:28:33.398" v="76"/>
          <ac:grpSpMkLst>
            <pc:docMk/>
            <pc:sldMk cId="1977234566" sldId="258"/>
            <ac:grpSpMk id="214" creationId="{56A1B230-58D0-41AA-8ACD-0AE93078B8F9}"/>
          </ac:grpSpMkLst>
        </pc:grpChg>
        <pc:grpChg chg="add del">
          <ac:chgData name="Vasundhara bhandula" userId="20319c92dd90f804" providerId="Windows Live" clId="Web-{0C6E6339-F2DD-4A60-879A-F1542A0A10CA}" dt="2022-03-08T16:28:33.398" v="76"/>
          <ac:grpSpMkLst>
            <pc:docMk/>
            <pc:sldMk cId="1977234566" sldId="258"/>
            <ac:grpSpMk id="218" creationId="{F7AEDD01-B338-442A-9214-A38E48E3FF21}"/>
          </ac:grpSpMkLst>
        </pc:grpChg>
        <pc:grpChg chg="add del">
          <ac:chgData name="Vasundhara bhandula" userId="20319c92dd90f804" providerId="Windows Live" clId="Web-{0C6E6339-F2DD-4A60-879A-F1542A0A10CA}" dt="2022-03-08T16:28:36.429" v="78"/>
          <ac:grpSpMkLst>
            <pc:docMk/>
            <pc:sldMk cId="1977234566" sldId="258"/>
            <ac:grpSpMk id="230" creationId="{6E2935B3-43F9-4F49-AEEE-A09015DDFF57}"/>
          </ac:grpSpMkLst>
        </pc:grpChg>
        <pc:grpChg chg="add del">
          <ac:chgData name="Vasundhara bhandula" userId="20319c92dd90f804" providerId="Windows Live" clId="Web-{0C6E6339-F2DD-4A60-879A-F1542A0A10CA}" dt="2022-03-08T16:28:39.116" v="80"/>
          <ac:grpSpMkLst>
            <pc:docMk/>
            <pc:sldMk cId="1977234566" sldId="258"/>
            <ac:grpSpMk id="241" creationId="{56A1B230-58D0-41AA-8ACD-0AE93078B8F9}"/>
          </ac:grpSpMkLst>
        </pc:grpChg>
        <pc:grpChg chg="add del">
          <ac:chgData name="Vasundhara bhandula" userId="20319c92dd90f804" providerId="Windows Live" clId="Web-{0C6E6339-F2DD-4A60-879A-F1542A0A10CA}" dt="2022-03-08T16:28:39.116" v="80"/>
          <ac:grpSpMkLst>
            <pc:docMk/>
            <pc:sldMk cId="1977234566" sldId="258"/>
            <ac:grpSpMk id="242" creationId="{F7AEDD01-B338-442A-9214-A38E48E3FF21}"/>
          </ac:grpSpMkLst>
        </pc:grpChg>
        <pc:grpChg chg="add del">
          <ac:chgData name="Vasundhara bhandula" userId="20319c92dd90f804" providerId="Windows Live" clId="Web-{0C6E6339-F2DD-4A60-879A-F1542A0A10CA}" dt="2022-03-08T16:28:41.788" v="82"/>
          <ac:grpSpMkLst>
            <pc:docMk/>
            <pc:sldMk cId="1977234566" sldId="258"/>
            <ac:grpSpMk id="249" creationId="{4975C689-ED04-47EE-9DFA-90DE6B824535}"/>
          </ac:grpSpMkLst>
        </pc:grpChg>
        <pc:grpChg chg="add del">
          <ac:chgData name="Vasundhara bhandula" userId="20319c92dd90f804" providerId="Windows Live" clId="Web-{0C6E6339-F2DD-4A60-879A-F1542A0A10CA}" dt="2022-03-08T16:28:44.554" v="84"/>
          <ac:grpSpMkLst>
            <pc:docMk/>
            <pc:sldMk cId="1977234566" sldId="258"/>
            <ac:grpSpMk id="253" creationId="{6E2935B3-43F9-4F49-AEEE-A09015DDFF57}"/>
          </ac:grpSpMkLst>
        </pc:grpChg>
        <pc:grpChg chg="add del">
          <ac:chgData name="Vasundhara bhandula" userId="20319c92dd90f804" providerId="Windows Live" clId="Web-{0C6E6339-F2DD-4A60-879A-F1542A0A10CA}" dt="2022-03-08T16:28:53.242" v="86"/>
          <ac:grpSpMkLst>
            <pc:docMk/>
            <pc:sldMk cId="1977234566" sldId="258"/>
            <ac:grpSpMk id="262" creationId="{E2548C40-4C00-4E91-BFA6-84B4D66225A4}"/>
          </ac:grpSpMkLst>
        </pc:grpChg>
        <pc:grpChg chg="add del">
          <ac:chgData name="Vasundhara bhandula" userId="20319c92dd90f804" providerId="Windows Live" clId="Web-{0C6E6339-F2DD-4A60-879A-F1542A0A10CA}" dt="2022-03-08T16:30:40.322" v="130"/>
          <ac:grpSpMkLst>
            <pc:docMk/>
            <pc:sldMk cId="1977234566" sldId="258"/>
            <ac:grpSpMk id="271" creationId="{6E2935B3-43F9-4F49-AEEE-A09015DDFF57}"/>
          </ac:grpSpMkLst>
        </pc:grpChg>
        <pc:picChg chg="add mod">
          <ac:chgData name="Vasundhara bhandula" userId="20319c92dd90f804" providerId="Windows Live" clId="Web-{0C6E6339-F2DD-4A60-879A-F1542A0A10CA}" dt="2022-03-08T16:43:15.056" v="385"/>
          <ac:picMkLst>
            <pc:docMk/>
            <pc:sldMk cId="1977234566" sldId="258"/>
            <ac:picMk id="4" creationId="{B9272951-99AE-4928-A0C0-1D11E453C8A2}"/>
          </ac:picMkLst>
        </pc:picChg>
        <pc:picChg chg="del mod">
          <ac:chgData name="Vasundhara bhandula" userId="20319c92dd90f804" providerId="Windows Live" clId="Web-{0C6E6339-F2DD-4A60-879A-F1542A0A10CA}" dt="2022-03-08T16:28:10.413" v="72"/>
          <ac:picMkLst>
            <pc:docMk/>
            <pc:sldMk cId="1977234566" sldId="258"/>
            <ac:picMk id="5" creationId="{67D95D05-C9FB-4269-8568-5790B4658C9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EEBB1-1A1F-4A2C-B805-719CF98F6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11090273" cy="3798000"/>
          </a:xfrm>
        </p:spPr>
        <p:txBody>
          <a:bodyPr anchor="b"/>
          <a:lstStyle>
            <a:lvl1pPr algn="l"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CC87B-ED2D-4303-BD40-E7AF14C03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508500"/>
            <a:ext cx="7345362" cy="1800224"/>
          </a:xfrm>
        </p:spPr>
        <p:txBody>
          <a:bodyPr/>
          <a:lstStyle>
            <a:lvl1pPr marL="0" indent="0" algn="l">
              <a:buNone/>
              <a:defRPr sz="16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80B4-5679-491C-963F-EC47B048C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3/8/2022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65D6D-3F98-4BE8-A069-B96409902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CD51D-8E06-4959-88C9-64741507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53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67416F32-9D98-4340-82E8-E90CE00AD2AC}"/>
              </a:ext>
            </a:extLst>
          </p:cNvPr>
          <p:cNvGrpSpPr/>
          <p:nvPr/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</a:extLst>
            </p:cNvPr>
            <p:cNvGrpSpPr>
              <a:grpSpLocks noChangeAspect="1"/>
            </p:cNvGrpSpPr>
            <p:nvPr/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D8D85657-6A77-4466-887F-EE948B9CD2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D35498-B0C3-40BD-9407-6D0C0587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2F85E-0893-4D8C-816A-5193CC6D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70000"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46A9C-9655-49F5-85B3-A8A37F4F5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3/8/2022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F896C-71D7-487F-A1B9-CBBE6DF4D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228E8-7B8A-4153-BEB2-BD5A69F2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201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E54407D-DBA4-414C-ACA5-30D7B87C652B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BD518BC-8E44-4DAA-A8B9-2CFBD91DCDCD}"/>
                </a:ext>
              </a:extLst>
            </p:cNvPr>
            <p:cNvSpPr/>
            <p:nvPr/>
          </p:nvSpPr>
          <p:spPr>
            <a:xfrm rot="10800000" flipH="1">
              <a:off x="0" y="2019649"/>
              <a:ext cx="4838350" cy="4838350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7C3660-39CD-431D-8E64-37508FFEAC9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603875" y="0"/>
              <a:ext cx="6521820" cy="3260910"/>
              <a:chOff x="0" y="0"/>
              <a:chExt cx="2880000" cy="144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4CCE569-E461-438A-A235-B96A542AF82F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3F9DF1F-1F74-476C-AD41-22AC3F8A65A0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BE49ED5-9713-43D1-AE9E-3F9FE5574077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1A2854-1482-4441-85EA-D7B9F3EF56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887" y="2538000"/>
              <a:ext cx="4320000" cy="4320000"/>
            </a:xfrm>
            <a:prstGeom prst="ellipse">
              <a:avLst/>
            </a:prstGeom>
            <a:solidFill>
              <a:schemeClr val="accent2">
                <a:alpha val="2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ED36A6D-894D-44DA-851C-345A414F3F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6F1DF-CD42-4695-A7D0-2F5B1930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7345362" cy="5768725"/>
          </a:xfrm>
        </p:spPr>
        <p:txBody>
          <a:bodyPr anchor="t"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49160-0F86-4FCA-8718-6980E99C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5612" y="540000"/>
            <a:ext cx="3565523" cy="5768725"/>
          </a:xfrm>
        </p:spPr>
        <p:txBody>
          <a:bodyPr anchor="t"/>
          <a:lstStyle>
            <a:lvl1pPr marL="0" indent="0">
              <a:buNone/>
              <a:defRPr sz="18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C6CBB-DABA-4F2E-8574-46747E15E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3/8/2022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F86BC-9ECC-439C-BF2E-F0B7EF193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42552-C4C9-44EE-B7CB-5A652393B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6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5774299-531D-4CAC-881D-7EB68BC99FCC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9" name="Rectangle 8">
              <a:extLst>
                <a:ext uri="{FF2B5EF4-FFF2-40B4-BE49-F238E27FC236}">
                  <a16:creationId xmlns:a16="http://schemas.microsoft.com/office/drawing/2014/main" id="{A17676CF-DDCC-48C1-AC68-CDA0B9E47FD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052D363-F6F5-455B-A2F2-A12B30CEE52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0C396B8-00CA-4AE9-A0A5-B4E2B2A2AC07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6660166-3107-4058-A259-59B0527306BD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2BE934E-3063-4D0F-AFDE-68D58D336CBE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39660FA-744A-4CB3-9BED-C59793E3BF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E313EEC-733B-4019-8A0B-3FA768B8DB7A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21FE91F-780C-4ABD-ADE8-0EFDB7196A10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09EA389-EE78-4475-A390-5EDED23C2D6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492A94-8867-4C62-9D40-4023C41E0AF8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3DAD7C5-BA12-4557-8BC4-72C69B0D59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412EC-56C0-4009-B2E3-D63F9EECB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5" cy="12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0C84F-F3B7-4BF4-A328-BCF5ADD32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19CD5-DBB4-4749-980D-B5B40ECB6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FC378-6572-43DF-8344-59DE8122C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3/8/2022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67A14-246A-4DDF-865C-68F6E169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74B6D-E110-478C-94B9-2F8199E58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218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130F7E5-A40E-4C9C-8E4F-3935B9182C4A}"/>
              </a:ext>
            </a:extLst>
          </p:cNvPr>
          <p:cNvGrpSpPr/>
          <p:nvPr/>
        </p:nvGrpSpPr>
        <p:grpSpPr>
          <a:xfrm>
            <a:off x="0" y="-2"/>
            <a:ext cx="12191999" cy="6858001"/>
            <a:chOff x="0" y="-2"/>
            <a:chExt cx="12191999" cy="685800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E67B504-02A7-4203-87D0-07D333D71917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A1158F3-E1C3-400D-8505-628DB94365CE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0AEADDCE-3295-4F24-8700-C93B5457C2B7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F95C76A-5429-458C-BC9D-E1053EF7B84F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D0E8A42-259A-43FA-B284-B459D736409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900B4F1-619C-4C0E-B749-1843F22C946A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6E6F70BB-DCCC-4CF0-B5BB-95A965A99947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3E6C50C-C1DA-44E1-B254-3B7228879DCD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FC6EEED-A40A-4D1C-BE6B-11DD62770607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27FF3FB-FDFC-4659-A7D6-ABED74010E82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1548ED5-6668-4672-88DC-40E92508ACA2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75AE1B2-E73F-4E6E-AAFB-FB1C02684D3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750F2D6-C0E1-4AFE-AB87-083292737609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4ECC0D66-F2BE-4BF4-87F6-CE618B5C89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BCA11-08C2-4C9A-B0A3-31C9051CD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3" cy="1210396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CEB0-C969-40EA-A5E2-8D875E28A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1929783"/>
            <a:ext cx="5448052" cy="792161"/>
          </a:xfrm>
        </p:spPr>
        <p:txBody>
          <a:bodyPr anchor="b"/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F41A6-112E-4305-A0BA-6E119A77A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00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C672C5-31B9-443B-8DEE-5523646891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3949" y="1929782"/>
            <a:ext cx="5437187" cy="792000"/>
          </a:xfrm>
        </p:spPr>
        <p:txBody>
          <a:bodyPr anchor="b"/>
          <a:lstStyle>
            <a:lvl1pPr marL="0" indent="0">
              <a:buNone/>
              <a:defRPr sz="1600" b="0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D18B9D-8B21-4249-A3AD-8FBE48F0F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0395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B60881-13B2-4064-84FB-6D071F36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3/8/2022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FCE5D-D5EF-485D-97FA-2614FF964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204FC-4F66-417C-8E4B-74772ED0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626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521FD20-B9D4-4FD1-9AAD-F4157555AD62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477A35-8424-45D6-A66E-8ACFA6C405B5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BFBA1CE-E9AC-40C0-A7F9-E5671F5FEF9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C2729A-59F8-46A4-9AAA-7665E5966E2D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EBBB96-590D-4704-87AD-A00AE2424DE8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89BAB7D-5298-40B9-910B-136D0C6A9934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F323EA00-E168-4864-883B-358A7CDF9153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A4F2DFA-2F27-43FB-B08C-0787FA44B0D1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750354-CD8D-4A3B-A7AC-04622BCB04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3ED3C6-DA43-4D1C-9056-407A4FB1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6"/>
            <a:ext cx="11090275" cy="5759450"/>
          </a:xfrm>
        </p:spPr>
        <p:txBody>
          <a:bodyPr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0CEB41-E921-45ED-951A-861E31E01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3/8/2022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B422D-769C-4E63-8763-ABBB8850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38FB6F-2D68-40C0-B628-142011F34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80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ED88E92-14F3-4B58-9E48-1D79E139A89E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841E027-8E53-4FEB-8605-2124D85731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D871A2-AE80-4408-AA95-DC60D132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3/8/2022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D122A1-7B97-4979-B319-1CE0A4A4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09A76-7DCD-477A-A6BA-EEA63FF9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291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5C0F5C-A529-490C-8941-78F10C6A00D3}"/>
              </a:ext>
            </a:extLst>
          </p:cNvPr>
          <p:cNvGrpSpPr/>
          <p:nvPr/>
        </p:nvGrpSpPr>
        <p:grpSpPr>
          <a:xfrm flipH="1">
            <a:off x="0" y="0"/>
            <a:ext cx="12191999" cy="6858001"/>
            <a:chOff x="0" y="-2"/>
            <a:chExt cx="12191999" cy="68580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4A8D739-B942-4545-9459-A6CAF0444D1F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BB38CCA-110B-4404-9363-BFFA76C096D2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B223FE99-C58F-4A56-8F8E-2942FF74E4BD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DBBD4511-8AB6-4BD3-8410-7FB3EC8D42B2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A8CA067-2248-4BD3-B56E-2C014AEB2273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8C017B9B-2727-4255-8F80-9D4C2A5AE297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93C5F16-BC47-4707-B6B7-DC5262ACDC51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E88FE13-0734-4BB3-B4D1-7C53A194DA84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5C9B7EF7-1EDF-4AC7-8E40-C2801783AC85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25CA0A0-9A3F-498E-983D-B3285EF5AD9A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5171814-E4F0-44B5-BC3F-588512210991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E666ACD-EB1C-4732-971B-C3B26061DB8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A4E213B-7F96-44C1-90B3-B72E9387BF73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FE392AA-35E5-40E5-9309-284A0C5410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A8188C-9713-46E1-AA5C-C84FE515F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92CC-893A-4A84-A7E9-F389D83F0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0" y="540000"/>
            <a:ext cx="6408736" cy="5759450"/>
          </a:xfrm>
        </p:spPr>
        <p:txBody>
          <a:bodyPr/>
          <a:lstStyle>
            <a:lvl1pPr>
              <a:defRPr sz="3200"/>
            </a:lvl1pPr>
            <a:lvl2pPr>
              <a:defRPr sz="24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C7765-7D44-43DD-A1DF-419D3E1C6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0000" y="3536950"/>
            <a:ext cx="4511426" cy="2771775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36875-AFB0-4905-8C9E-A72B4F597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3/8/2022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37ABF-7E70-4E45-A67B-C503BF182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016CA-2983-47BF-BA09-2130A40C8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038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97E00A2-2906-4C97-9D1F-C789D3ADD373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CE8EF9-87D6-47FD-B7D3-2D48D8E48AC3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84998E-9D37-4D0D-889A-C67531E5295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575B0B-C502-438E-967C-64D268031426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FC29931-00EB-4F74-BE4C-172A4C282A26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9B4C87-FDD3-406D-BE06-3ABF69905E03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D817A89-A0E1-4190-90AE-0571E6CE8FC6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D20388-C666-4992-920D-5F034214950C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AB0CC3-A07E-43B8-9B34-0A67C1806DE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1800A6-9706-4B81-B957-C950A5F7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17652B-AA0D-4574-AF1D-7F7442D84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2400" y="549275"/>
            <a:ext cx="6408736" cy="57594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19547-D24B-4BD1-8C26-318450B17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9999" y="3536950"/>
            <a:ext cx="4511425" cy="2771774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A22E6-7E01-4547-8555-B2C19754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3/8/2022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F6BEC-98F3-43FE-BA9B-B046D8917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FAF54-57F0-46F9-A1BA-B554E140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036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C461672-F18A-4768-9850-0531FD3720BA}"/>
              </a:ext>
            </a:extLst>
          </p:cNvPr>
          <p:cNvGrpSpPr/>
          <p:nvPr/>
        </p:nvGrpSpPr>
        <p:grpSpPr>
          <a:xfrm rot="10800000">
            <a:off x="5921828" y="2876440"/>
            <a:ext cx="6270171" cy="3981559"/>
            <a:chOff x="0" y="0"/>
            <a:chExt cx="10800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FA73898-D78C-45F9-AFC1-2AB16F6725C2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FC423E3-700B-43D6-A2CB-F3C871632C20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F05B2A-1EC7-4131-B899-C7ECB9A502EB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7711D4C-4FFE-4151-B53D-60890F0F5827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69D6393-413D-4151-BC2C-43161BE4A799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A96370B9-6459-4B05-9A8B-A9E7FA8966CD}"/>
              </a:ext>
            </a:extLst>
          </p:cNvPr>
          <p:cNvSpPr>
            <a:spLocks noChangeAspect="1"/>
          </p:cNvSpPr>
          <p:nvPr/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3AC0C6-74C3-4E55-AA42-A9F1A4B1B210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2C27A4-86D3-4C83-8022-E37A8672A9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F1FF59-E1BE-4475-953B-5BF6FBC10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90273" cy="18002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F045-44C5-4165-A640-4E4D33A59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0000" y="2528887"/>
            <a:ext cx="11090276" cy="3779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7047A-D05B-44E9-A240-BDB881C4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3/8/2022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CB2E8-A68D-478D-A728-C9612848C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E4F1D-3280-4DB5-B2E0-DA7F1071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652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C627D45-FE54-49FF-A37F-6206993AEFD8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8" name="Rectangle 7">
              <a:extLst>
                <a:ext uri="{FF2B5EF4-FFF2-40B4-BE49-F238E27FC236}">
                  <a16:creationId xmlns:a16="http://schemas.microsoft.com/office/drawing/2014/main" id="{879CEFA6-CCA5-4FEF-B53D-E74B1E67E9C7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CFCD768-2100-4B20-87EF-9F92EFBD8FA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0D1B599-DFF1-4E00-9EAE-EE32BD7B4860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0FCF7F6-290B-4DE7-BA60-863CBF95C2AF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59358AB-E1C9-402B-9F3F-28B4F50DAC6F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78C24EC-8C5D-4A7E-9D57-C752E0DC94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6C0B30A-4855-4424-B3A8-AC110CA8356F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C119EB9-1A9A-45A4-AE16-9968A70C5C35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A5B7B85-4DC3-4343-B734-4852DD5DF033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3F3733E-DBA5-4A25-9315-B7A1A5E7A1FF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AAB30D07-BE85-45CD-8055-8C57B00E295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7FFCCA-9DBF-4E0A-BDC6-F7B8F39BD7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12238" y="539999"/>
            <a:ext cx="2628900" cy="57687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1F1B23-21CD-4A3B-938B-5502019A1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0863" y="539999"/>
            <a:ext cx="8245475" cy="57687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9C884-5A98-4C01-BB89-098AC6966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3/8/2022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54D22-9CD7-4FC6-9444-21948246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ECC14-D66C-401A-A0C9-DFCA5533A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49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49C77-AA3A-4DA0-9E20-32FCD2B8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809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DC81A-9B5E-4A92-AA7B-3D750F95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2528887"/>
            <a:ext cx="11101136" cy="377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B8083-48FB-4D6A-B77A-262FE3E23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40000" y="6314400"/>
            <a:ext cx="7350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A5BD-F7C8-4883-81D1-EF1F6F00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75613" y="6314400"/>
            <a:ext cx="2623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none" spc="100" baseline="0">
                <a:solidFill>
                  <a:schemeClr val="tx1"/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3/8/2022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8FEDB-2614-400B-9C19-0F4D448D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83899" y="6314400"/>
            <a:ext cx="75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7434035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78" r:id="rId6"/>
    <p:sldLayoutId id="2147483674" r:id="rId7"/>
    <p:sldLayoutId id="2147483675" r:id="rId8"/>
    <p:sldLayoutId id="2147483676" r:id="rId9"/>
    <p:sldLayoutId id="2147483677" r:id="rId10"/>
    <p:sldLayoutId id="21474836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C51935E-4A08-4AE4-8E13-F40CD3C4F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E2935B3-43F9-4F49-AEEE-A09015DDF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23C3E9F-031F-4D06-B2D1-FBDE7797AE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AD6B24CB-2D97-4762-B34A-9FE40CECA8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2E85C82-5A92-4169-B806-F7A311C1C6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536DD679-1C6F-4F84-9CA0-27B1ABCFD7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90EBB60D-86C6-45E0-AB7B-8C952FEBDD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E06710FE-8C5F-4C9D-AF9E-1A7CDAE4C67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38556C1B-E283-4483-ACD0-2808A242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6575218D-6500-488D-AB87-B8B426C1CC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859891A-F84B-4F49-B829-12D780F427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A4DD948-16D9-47F3-880E-69BF40A2C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8CED433A-4441-4EF2-A360-2D5C19C7F3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26839" y="2935"/>
            <a:ext cx="4328033" cy="4101664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 Black"/>
                <a:cs typeface="Calibri Light"/>
              </a:rPr>
              <a:t>12th APRIL</a:t>
            </a:r>
            <a:br>
              <a:rPr lang="en-GB" dirty="0">
                <a:cs typeface="Calibri Light"/>
              </a:rPr>
            </a:b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20425" y="2616213"/>
            <a:ext cx="5967050" cy="369251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200" b="1" dirty="0">
                <a:solidFill>
                  <a:schemeClr val="bg2"/>
                </a:solidFill>
                <a:highlight>
                  <a:srgbClr val="00FF00"/>
                </a:highlight>
                <a:cs typeface="Calibri"/>
              </a:rPr>
              <a:t>8.00 P.M</a:t>
            </a:r>
            <a:r>
              <a:rPr lang="en-GB" sz="3200" dirty="0">
                <a:cs typeface="Calibri"/>
              </a:rPr>
              <a:t>:- BUSES WILL GO  FROM RAMSHARNAM LUDHIANA</a:t>
            </a:r>
          </a:p>
          <a:p>
            <a:r>
              <a:rPr lang="en-GB" sz="3200" b="1" dirty="0">
                <a:solidFill>
                  <a:schemeClr val="bg2"/>
                </a:solidFill>
                <a:highlight>
                  <a:srgbClr val="00FF00"/>
                </a:highlight>
                <a:cs typeface="Calibri"/>
              </a:rPr>
              <a:t>6.30 A.M</a:t>
            </a:r>
            <a:r>
              <a:rPr lang="en-GB" sz="3200" dirty="0">
                <a:cs typeface="Calibri"/>
              </a:rPr>
              <a:t>:-REACH VRINDAVAN (TEA WILL BE SERVED)</a:t>
            </a:r>
          </a:p>
        </p:txBody>
      </p:sp>
      <p:pic>
        <p:nvPicPr>
          <p:cNvPr id="4" name="Picture 4" descr="A picture containing colorful, dancer, decorated&#10;&#10;Description automatically generated">
            <a:extLst>
              <a:ext uri="{FF2B5EF4-FFF2-40B4-BE49-F238E27FC236}">
                <a16:creationId xmlns:a16="http://schemas.microsoft.com/office/drawing/2014/main" id="{4FF90EEB-A4E6-42CF-A539-2E57EEA1EC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8846" y="540000"/>
            <a:ext cx="4972021" cy="576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Group 102">
            <a:extLst>
              <a:ext uri="{FF2B5EF4-FFF2-40B4-BE49-F238E27FC236}">
                <a16:creationId xmlns:a16="http://schemas.microsoft.com/office/drawing/2014/main" id="{67416F32-9D98-4340-82E8-E90CE00AD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164" name="Rectangle 103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5" name="Oval 104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6" name="Oval 105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167" name="Rectangle 108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68" name="Rectangle 107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12" name="Rectangle 111">
            <a:extLst>
              <a:ext uri="{FF2B5EF4-FFF2-40B4-BE49-F238E27FC236}">
                <a16:creationId xmlns:a16="http://schemas.microsoft.com/office/drawing/2014/main" id="{D8D85657-6A77-4466-887F-EE948B9CD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169" name="Rectangle 113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987A62DB-71D7-497D-BE1C-933ECB515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FDAC2767-A7E3-4697-90F6-443A58314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8" name="Oval 117">
              <a:extLst>
                <a:ext uri="{FF2B5EF4-FFF2-40B4-BE49-F238E27FC236}">
                  <a16:creationId xmlns:a16="http://schemas.microsoft.com/office/drawing/2014/main" id="{AB23E396-A746-411A-8709-32ABC4DD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0" name="Oval 118">
              <a:extLst>
                <a:ext uri="{FF2B5EF4-FFF2-40B4-BE49-F238E27FC236}">
                  <a16:creationId xmlns:a16="http://schemas.microsoft.com/office/drawing/2014/main" id="{D135C986-CB82-4211-A910-D232B9BCA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71" name="Freeform: Shape 120">
            <a:extLst>
              <a:ext uri="{FF2B5EF4-FFF2-40B4-BE49-F238E27FC236}">
                <a16:creationId xmlns:a16="http://schemas.microsoft.com/office/drawing/2014/main" id="{837F2C8F-CC11-4A18-AA7E-AE8C022CD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6000" y="1"/>
            <a:ext cx="6858000" cy="6857999"/>
          </a:xfrm>
          <a:custGeom>
            <a:avLst/>
            <a:gdLst>
              <a:gd name="connsiteX0" fmla="*/ 3428961 w 6858000"/>
              <a:gd name="connsiteY0" fmla="*/ 0 h 6857999"/>
              <a:gd name="connsiteX1" fmla="*/ 3429042 w 6858000"/>
              <a:gd name="connsiteY1" fmla="*/ 0 h 6857999"/>
              <a:gd name="connsiteX2" fmla="*/ 3605457 w 6858000"/>
              <a:gd name="connsiteY2" fmla="*/ 4461 h 6857999"/>
              <a:gd name="connsiteX3" fmla="*/ 6858000 w 6858000"/>
              <a:gd name="connsiteY3" fmla="*/ 3429000 h 6857999"/>
              <a:gd name="connsiteX4" fmla="*/ 3429001 w 6858000"/>
              <a:gd name="connsiteY4" fmla="*/ 6857999 h 6857999"/>
              <a:gd name="connsiteX5" fmla="*/ 0 w 6858000"/>
              <a:gd name="connsiteY5" fmla="*/ 3429000 h 6857999"/>
              <a:gd name="connsiteX6" fmla="*/ 3252545 w 6858000"/>
              <a:gd name="connsiteY6" fmla="*/ 44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0" h="6857999">
                <a:moveTo>
                  <a:pt x="3428961" y="0"/>
                </a:moveTo>
                <a:lnTo>
                  <a:pt x="3429042" y="0"/>
                </a:lnTo>
                <a:lnTo>
                  <a:pt x="3605457" y="4461"/>
                </a:lnTo>
                <a:cubicBezTo>
                  <a:pt x="5417236" y="96300"/>
                  <a:pt x="6858000" y="1594396"/>
                  <a:pt x="6858000" y="3429000"/>
                </a:cubicBezTo>
                <a:cubicBezTo>
                  <a:pt x="6858000" y="5322784"/>
                  <a:pt x="5322784" y="6857999"/>
                  <a:pt x="3429001" y="6857999"/>
                </a:cubicBezTo>
                <a:cubicBezTo>
                  <a:pt x="1535216" y="6857999"/>
                  <a:pt x="0" y="5322784"/>
                  <a:pt x="0" y="3429000"/>
                </a:cubicBezTo>
                <a:cubicBezTo>
                  <a:pt x="0" y="1594396"/>
                  <a:pt x="1440765" y="96300"/>
                  <a:pt x="3252545" y="4461"/>
                </a:cubicBezTo>
                <a:close/>
              </a:path>
            </a:pathLst>
          </a:custGeom>
          <a:solidFill>
            <a:srgbClr val="FFFFFF"/>
          </a:solidFill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540000"/>
            <a:ext cx="8713127" cy="218194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 b="1" dirty="0"/>
              <a:t>13th APRIL(MORNING)</a:t>
            </a:r>
            <a:br>
              <a:rPr lang="en-US" sz="6000" dirty="0"/>
            </a:br>
            <a:endParaRPr lang="en-US" sz="60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3316" y="1279348"/>
            <a:ext cx="6556523" cy="5748244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5000"/>
              </a:lnSpc>
            </a:pPr>
            <a:r>
              <a:rPr lang="en-US" sz="2800" b="1" spc="50" dirty="0">
                <a:solidFill>
                  <a:schemeClr val="bg2"/>
                </a:solidFill>
                <a:highlight>
                  <a:srgbClr val="00FF00"/>
                </a:highlight>
              </a:rPr>
              <a:t>8.30 TO  10.00  A.M</a:t>
            </a:r>
            <a:r>
              <a:rPr lang="en-US" sz="2800" spc="50" dirty="0"/>
              <a:t> :-BFAST  TIME</a:t>
            </a:r>
          </a:p>
          <a:p>
            <a:pPr>
              <a:lnSpc>
                <a:spcPct val="115000"/>
              </a:lnSpc>
            </a:pPr>
            <a:r>
              <a:rPr lang="en-US" sz="2800" b="1" spc="50" dirty="0">
                <a:solidFill>
                  <a:schemeClr val="bg2"/>
                </a:solidFill>
                <a:highlight>
                  <a:srgbClr val="00FF00"/>
                </a:highlight>
              </a:rPr>
              <a:t>10 .00 A.M</a:t>
            </a:r>
            <a:r>
              <a:rPr lang="en-US" sz="2800" spc="50" dirty="0"/>
              <a:t>:- E  RICKSHAW  WILL  BE  PROVIDED   ON  SHARING  OF  5 FOR </a:t>
            </a:r>
          </a:p>
          <a:p>
            <a:pPr>
              <a:lnSpc>
                <a:spcPct val="114999"/>
              </a:lnSpc>
            </a:pPr>
            <a:r>
              <a:rPr lang="en-US" sz="2800" spc="50" dirty="0"/>
              <a:t> TEMPLES </a:t>
            </a:r>
            <a:endParaRPr lang="en-US"/>
          </a:p>
          <a:p>
            <a:pPr>
              <a:lnSpc>
                <a:spcPct val="115000"/>
              </a:lnSpc>
            </a:pPr>
            <a:r>
              <a:rPr lang="en-US" sz="2400" spc="50" dirty="0"/>
              <a:t>1)  BANKE  BIHARI         </a:t>
            </a:r>
          </a:p>
          <a:p>
            <a:pPr>
              <a:lnSpc>
                <a:spcPct val="114999"/>
              </a:lnSpc>
            </a:pPr>
            <a:r>
              <a:rPr lang="en-US" sz="2400" spc="50" dirty="0"/>
              <a:t>2) RADHA  VALLABH</a:t>
            </a:r>
            <a:endParaRPr lang="en-US"/>
          </a:p>
          <a:p>
            <a:pPr>
              <a:lnSpc>
                <a:spcPct val="115000"/>
              </a:lnSpc>
            </a:pPr>
            <a:r>
              <a:rPr lang="en-US" sz="2400" spc="50" dirty="0"/>
              <a:t>3) RADHA  DAMODAR </a:t>
            </a:r>
          </a:p>
          <a:p>
            <a:pPr>
              <a:lnSpc>
                <a:spcPct val="115000"/>
              </a:lnSpc>
            </a:pPr>
            <a:r>
              <a:rPr lang="en-US" sz="2400" spc="50" dirty="0"/>
              <a:t>4) RADHA  SHAM SUNDER</a:t>
            </a:r>
          </a:p>
          <a:p>
            <a:pPr>
              <a:lnSpc>
                <a:spcPct val="115000"/>
              </a:lnSpc>
            </a:pPr>
            <a:r>
              <a:rPr lang="en-US" sz="2400" spc="50" dirty="0"/>
              <a:t>5) RADHA  RAMAN       6) NIDHI VAN</a:t>
            </a:r>
          </a:p>
          <a:p>
            <a:pPr indent="-269875">
              <a:lnSpc>
                <a:spcPct val="115000"/>
              </a:lnSpc>
              <a:buFont typeface="Arial" panose="020B0604020202020204" pitchFamily="34" charset="0"/>
              <a:buChar char="•"/>
            </a:pPr>
            <a:endParaRPr lang="en-US" sz="1300" spc="50"/>
          </a:p>
        </p:txBody>
      </p:sp>
      <p:pic>
        <p:nvPicPr>
          <p:cNvPr id="5" name="Picture 5" descr="A picture containing dancer, sport, person, child&#10;&#10;Description automatically generated">
            <a:extLst>
              <a:ext uri="{FF2B5EF4-FFF2-40B4-BE49-F238E27FC236}">
                <a16:creationId xmlns:a16="http://schemas.microsoft.com/office/drawing/2014/main" id="{67D95D05-C9FB-4269-8568-5790B4658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5641" y="2272500"/>
            <a:ext cx="3600000" cy="2313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DA3578-BAE1-4992-89F7-B04846D3A01F}"/>
              </a:ext>
            </a:extLst>
          </p:cNvPr>
          <p:cNvSpPr txBox="1"/>
          <p:nvPr/>
        </p:nvSpPr>
        <p:spPr>
          <a:xfrm>
            <a:off x="7643006" y="5241985"/>
            <a:ext cx="4123424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 dirty="0">
                <a:solidFill>
                  <a:schemeClr val="bg2"/>
                </a:solidFill>
                <a:highlight>
                  <a:srgbClr val="00FF00"/>
                </a:highlight>
              </a:rPr>
              <a:t>1.30 P.M TO 4.30 P.M</a:t>
            </a:r>
            <a:r>
              <a:rPr lang="en-GB" sz="2800" dirty="0">
                <a:highlight>
                  <a:srgbClr val="00FF00"/>
                </a:highlight>
              </a:rPr>
              <a:t>:</a:t>
            </a:r>
            <a:r>
              <a:rPr lang="en-GB" sz="2800" dirty="0"/>
              <a:t>- LUNCH AND REST TIME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D70A08-0BD5-4996-BD61-10607817696F}"/>
              </a:ext>
            </a:extLst>
          </p:cNvPr>
          <p:cNvSpPr txBox="1"/>
          <p:nvPr/>
        </p:nvSpPr>
        <p:spPr>
          <a:xfrm>
            <a:off x="5586143" y="355893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4522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9" name="Group 198">
            <a:extLst>
              <a:ext uri="{FF2B5EF4-FFF2-40B4-BE49-F238E27FC236}">
                <a16:creationId xmlns:a16="http://schemas.microsoft.com/office/drawing/2014/main" id="{67416F32-9D98-4340-82E8-E90CE00AD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96" name="Oval 200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02" name="Oval 201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03" name="Group 202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05" name="Rectangle 204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7" name="Rectangle 205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98" name="Rectangle 207">
            <a:extLst>
              <a:ext uri="{FF2B5EF4-FFF2-40B4-BE49-F238E27FC236}">
                <a16:creationId xmlns:a16="http://schemas.microsoft.com/office/drawing/2014/main" id="{D8D85657-6A77-4466-887F-EE948B9CD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207" name="Rectangle 209">
            <a:extLst>
              <a:ext uri="{FF2B5EF4-FFF2-40B4-BE49-F238E27FC236}">
                <a16:creationId xmlns:a16="http://schemas.microsoft.com/office/drawing/2014/main" id="{853E39E6-2A74-404E-B4BC-EEC89C01B7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9" name="Group 211">
            <a:extLst>
              <a:ext uri="{FF2B5EF4-FFF2-40B4-BE49-F238E27FC236}">
                <a16:creationId xmlns:a16="http://schemas.microsoft.com/office/drawing/2014/main" id="{30D050C3-946A-4155-B469-3FE5492E6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211" name="Rectangle 212">
              <a:extLst>
                <a:ext uri="{FF2B5EF4-FFF2-40B4-BE49-F238E27FC236}">
                  <a16:creationId xmlns:a16="http://schemas.microsoft.com/office/drawing/2014/main" id="{70D7BFBB-BF60-4EF1-AF1C-731347DB1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7" name="Oval 213">
              <a:extLst>
                <a:ext uri="{FF2B5EF4-FFF2-40B4-BE49-F238E27FC236}">
                  <a16:creationId xmlns:a16="http://schemas.microsoft.com/office/drawing/2014/main" id="{40150CBC-E30B-417C-9BB2-CE6BB1A64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5" name="Oval 214">
              <a:extLst>
                <a:ext uri="{FF2B5EF4-FFF2-40B4-BE49-F238E27FC236}">
                  <a16:creationId xmlns:a16="http://schemas.microsoft.com/office/drawing/2014/main" id="{476020D6-6ADB-408E-A69F-4EA6F51A7F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16" name="Group 215">
              <a:extLst>
                <a:ext uri="{FF2B5EF4-FFF2-40B4-BE49-F238E27FC236}">
                  <a16:creationId xmlns:a16="http://schemas.microsoft.com/office/drawing/2014/main" id="{8226C8E5-1D99-421D-AB3C-2AF296A153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21" name="Rectangle 220">
                <a:extLst>
                  <a:ext uri="{FF2B5EF4-FFF2-40B4-BE49-F238E27FC236}">
                    <a16:creationId xmlns:a16="http://schemas.microsoft.com/office/drawing/2014/main" id="{67669339-D0C4-4CF0-9A76-5BFBCDB798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8" name="Rectangle 221">
                <a:extLst>
                  <a:ext uri="{FF2B5EF4-FFF2-40B4-BE49-F238E27FC236}">
                    <a16:creationId xmlns:a16="http://schemas.microsoft.com/office/drawing/2014/main" id="{38B31604-91C4-4CB0-8097-02EE0ADDC1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17" name="Group 216">
              <a:extLst>
                <a:ext uri="{FF2B5EF4-FFF2-40B4-BE49-F238E27FC236}">
                  <a16:creationId xmlns:a16="http://schemas.microsoft.com/office/drawing/2014/main" id="{548340F5-A593-469A-98DC-B6D90D3B2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id="{B59E3068-3000-4C82-ACA8-367498951E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1" name="Rectangle 219">
                <a:extLst>
                  <a:ext uri="{FF2B5EF4-FFF2-40B4-BE49-F238E27FC236}">
                    <a16:creationId xmlns:a16="http://schemas.microsoft.com/office/drawing/2014/main" id="{C2E1C398-D8F7-4828-9F7F-80D61DAE2B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32" name="Rectangle 217">
              <a:extLst>
                <a:ext uri="{FF2B5EF4-FFF2-40B4-BE49-F238E27FC236}">
                  <a16:creationId xmlns:a16="http://schemas.microsoft.com/office/drawing/2014/main" id="{813B333C-60FD-4260-80E0-190666C9DE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3" name="Rectangle 223">
            <a:extLst>
              <a:ext uri="{FF2B5EF4-FFF2-40B4-BE49-F238E27FC236}">
                <a16:creationId xmlns:a16="http://schemas.microsoft.com/office/drawing/2014/main" id="{DC05F582-AA63-4A8C-915E-66057E4BE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60000"/>
                </a:schemeClr>
              </a:gs>
              <a:gs pos="37000">
                <a:schemeClr val="bg2">
                  <a:alpha val="60000"/>
                </a:schemeClr>
              </a:gs>
              <a:gs pos="79000">
                <a:schemeClr val="bg2">
                  <a:alpha val="0"/>
                </a:scheme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86315" y="-116232"/>
            <a:ext cx="4554821" cy="218609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700" b="1"/>
              <a:t>13th APRIL</a:t>
            </a:r>
            <a:br>
              <a:rPr lang="en-US" sz="4700" b="1"/>
            </a:br>
            <a:r>
              <a:rPr lang="en-US" sz="4700" b="1"/>
              <a:t>(EVENING)</a:t>
            </a:r>
            <a:br>
              <a:rPr lang="en-US" sz="4700"/>
            </a:br>
            <a:endParaRPr lang="en-US" sz="4700"/>
          </a:p>
        </p:txBody>
      </p:sp>
      <p:sp>
        <p:nvSpPr>
          <p:cNvPr id="234" name="Freeform: Shape 225">
            <a:extLst>
              <a:ext uri="{FF2B5EF4-FFF2-40B4-BE49-F238E27FC236}">
                <a16:creationId xmlns:a16="http://schemas.microsoft.com/office/drawing/2014/main" id="{2D253D93-3319-4E06-B75F-009AE70FC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444576" cy="6858000"/>
          </a:xfrm>
          <a:custGeom>
            <a:avLst/>
            <a:gdLst>
              <a:gd name="connsiteX0" fmla="*/ 0 w 6444576"/>
              <a:gd name="connsiteY0" fmla="*/ 0 h 6858000"/>
              <a:gd name="connsiteX1" fmla="*/ 6444576 w 6444576"/>
              <a:gd name="connsiteY1" fmla="*/ 0 h 6858000"/>
              <a:gd name="connsiteX2" fmla="*/ 6444576 w 6444576"/>
              <a:gd name="connsiteY2" fmla="*/ 6858000 h 6858000"/>
              <a:gd name="connsiteX3" fmla="*/ 0 w 644457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44576" h="6858000">
                <a:moveTo>
                  <a:pt x="0" y="0"/>
                </a:moveTo>
                <a:lnTo>
                  <a:pt x="6444576" y="0"/>
                </a:lnTo>
                <a:lnTo>
                  <a:pt x="6444576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5" descr="A picture containing sport, dancer&#10;&#10;Description automatically generated">
            <a:extLst>
              <a:ext uri="{FF2B5EF4-FFF2-40B4-BE49-F238E27FC236}">
                <a16:creationId xmlns:a16="http://schemas.microsoft.com/office/drawing/2014/main" id="{B9272951-99AE-4928-A0C0-1D11E453C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7757" y="549274"/>
            <a:ext cx="3801237" cy="5759451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42706" y="1408743"/>
            <a:ext cx="5658505" cy="431051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5000"/>
              </a:lnSpc>
            </a:pPr>
            <a:r>
              <a:rPr lang="en-US" sz="2400" b="1" spc="50" dirty="0">
                <a:solidFill>
                  <a:schemeClr val="bg2"/>
                </a:solidFill>
                <a:highlight>
                  <a:srgbClr val="00FF00"/>
                </a:highlight>
              </a:rPr>
              <a:t>4.30 P.M</a:t>
            </a:r>
            <a:r>
              <a:rPr lang="en-US" sz="2400" spc="50" dirty="0">
                <a:highlight>
                  <a:srgbClr val="00FF00"/>
                </a:highlight>
              </a:rPr>
              <a:t> </a:t>
            </a:r>
            <a:r>
              <a:rPr lang="en-US" sz="2400" spc="50" dirty="0"/>
              <a:t>:- TEA AND SNACKS</a:t>
            </a:r>
            <a:endParaRPr lang="en-US"/>
          </a:p>
          <a:p>
            <a:pPr>
              <a:lnSpc>
                <a:spcPct val="115000"/>
              </a:lnSpc>
            </a:pPr>
            <a:r>
              <a:rPr lang="en-US" sz="2400" b="1" spc="50" dirty="0">
                <a:solidFill>
                  <a:schemeClr val="bg2"/>
                </a:solidFill>
                <a:highlight>
                  <a:srgbClr val="00FF00"/>
                </a:highlight>
              </a:rPr>
              <a:t>5.00 P.M TO 8.00 P.M</a:t>
            </a:r>
            <a:r>
              <a:rPr lang="en-US" sz="2400" spc="50" dirty="0"/>
              <a:t> :- AGAIN  </a:t>
            </a:r>
          </a:p>
          <a:p>
            <a:pPr>
              <a:lnSpc>
                <a:spcPct val="115000"/>
              </a:lnSpc>
            </a:pPr>
            <a:r>
              <a:rPr lang="en-US" sz="2400" spc="50" dirty="0"/>
              <a:t>E-RIKSHAW  WILL  BE  PROVIDED FOR  TEMPLES</a:t>
            </a:r>
          </a:p>
          <a:p>
            <a:pPr>
              <a:lnSpc>
                <a:spcPct val="114999"/>
              </a:lnSpc>
            </a:pPr>
            <a:r>
              <a:rPr lang="en-US" sz="2400" spc="50" dirty="0"/>
              <a:t>1)  VAISHNO DEVI </a:t>
            </a:r>
            <a:endParaRPr lang="en-US" dirty="0"/>
          </a:p>
          <a:p>
            <a:pPr>
              <a:lnSpc>
                <a:spcPct val="115000"/>
              </a:lnSpc>
            </a:pPr>
            <a:r>
              <a:rPr lang="en-US" sz="2400" spc="50" dirty="0"/>
              <a:t>2) PRIYA  KANTA ZOO                          </a:t>
            </a:r>
          </a:p>
          <a:p>
            <a:pPr>
              <a:lnSpc>
                <a:spcPct val="114999"/>
              </a:lnSpc>
            </a:pPr>
            <a:r>
              <a:rPr lang="en-US" sz="2400" spc="50" dirty="0"/>
              <a:t>3) ISKON  TEMPLE  </a:t>
            </a:r>
            <a:endParaRPr lang="en-US" dirty="0"/>
          </a:p>
          <a:p>
            <a:pPr>
              <a:lnSpc>
                <a:spcPct val="115000"/>
              </a:lnSpc>
            </a:pPr>
            <a:r>
              <a:rPr lang="en-US" sz="2400" spc="50" dirty="0"/>
              <a:t>4) PREM  MANDIR </a:t>
            </a:r>
          </a:p>
          <a:p>
            <a:pPr>
              <a:lnSpc>
                <a:spcPct val="115000"/>
              </a:lnSpc>
            </a:pPr>
            <a:r>
              <a:rPr lang="en-US" sz="2400" b="1" spc="50" dirty="0">
                <a:solidFill>
                  <a:schemeClr val="bg2"/>
                </a:solidFill>
                <a:highlight>
                  <a:srgbClr val="00FF00"/>
                </a:highlight>
              </a:rPr>
              <a:t>8.30 P.M</a:t>
            </a:r>
            <a:r>
              <a:rPr lang="en-US" sz="2400" spc="50" dirty="0"/>
              <a:t> :- BACK  TO  ROOMS  </a:t>
            </a:r>
          </a:p>
          <a:p>
            <a:pPr>
              <a:lnSpc>
                <a:spcPct val="115000"/>
              </a:lnSpc>
            </a:pPr>
            <a:r>
              <a:rPr lang="en-US" sz="2400" spc="50" dirty="0"/>
              <a:t>DINNER  AND REST</a:t>
            </a:r>
          </a:p>
          <a:p>
            <a:pPr indent="-269875">
              <a:lnSpc>
                <a:spcPct val="115000"/>
              </a:lnSpc>
              <a:buFont typeface="Arial" panose="020B0604020202020204" pitchFamily="34" charset="0"/>
              <a:buChar char="•"/>
            </a:pPr>
            <a:endParaRPr lang="en-US" sz="1300" spc="50"/>
          </a:p>
        </p:txBody>
      </p:sp>
    </p:spTree>
    <p:extLst>
      <p:ext uri="{BB962C8B-B14F-4D97-AF65-F5344CB8AC3E}">
        <p14:creationId xmlns:p14="http://schemas.microsoft.com/office/powerpoint/2010/main" val="1977234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6" name="Group 110">
            <a:extLst>
              <a:ext uri="{FF2B5EF4-FFF2-40B4-BE49-F238E27FC236}">
                <a16:creationId xmlns:a16="http://schemas.microsoft.com/office/drawing/2014/main" id="{67416F32-9D98-4340-82E8-E90CE00AD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37" name="Rectangle 119">
            <a:extLst>
              <a:ext uri="{FF2B5EF4-FFF2-40B4-BE49-F238E27FC236}">
                <a16:creationId xmlns:a16="http://schemas.microsoft.com/office/drawing/2014/main" id="{D8D85657-6A77-4466-887F-EE948B9CD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238" name="Rectangle 121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9" name="Group 123">
            <a:extLst>
              <a:ext uri="{FF2B5EF4-FFF2-40B4-BE49-F238E27FC236}">
                <a16:creationId xmlns:a16="http://schemas.microsoft.com/office/drawing/2014/main" id="{987A62DB-71D7-497D-BE1C-933ECB515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FDAC2767-A7E3-4697-90F6-443A58314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AB23E396-A746-411A-8709-32ABC4DD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D135C986-CB82-4211-A910-D232B9BCA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 useBgFill="1">
        <p:nvSpPr>
          <p:cNvPr id="240" name="Freeform: Shape 128">
            <a:extLst>
              <a:ext uri="{FF2B5EF4-FFF2-40B4-BE49-F238E27FC236}">
                <a16:creationId xmlns:a16="http://schemas.microsoft.com/office/drawing/2014/main" id="{837F2C8F-CC11-4A18-AA7E-AE8C022CD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6000" y="1"/>
            <a:ext cx="6858000" cy="6857999"/>
          </a:xfrm>
          <a:custGeom>
            <a:avLst/>
            <a:gdLst>
              <a:gd name="connsiteX0" fmla="*/ 3428961 w 6858000"/>
              <a:gd name="connsiteY0" fmla="*/ 0 h 6857999"/>
              <a:gd name="connsiteX1" fmla="*/ 3429042 w 6858000"/>
              <a:gd name="connsiteY1" fmla="*/ 0 h 6857999"/>
              <a:gd name="connsiteX2" fmla="*/ 3605457 w 6858000"/>
              <a:gd name="connsiteY2" fmla="*/ 4461 h 6857999"/>
              <a:gd name="connsiteX3" fmla="*/ 6858000 w 6858000"/>
              <a:gd name="connsiteY3" fmla="*/ 3429000 h 6857999"/>
              <a:gd name="connsiteX4" fmla="*/ 3429001 w 6858000"/>
              <a:gd name="connsiteY4" fmla="*/ 6857999 h 6857999"/>
              <a:gd name="connsiteX5" fmla="*/ 0 w 6858000"/>
              <a:gd name="connsiteY5" fmla="*/ 3429000 h 6857999"/>
              <a:gd name="connsiteX6" fmla="*/ 3252545 w 6858000"/>
              <a:gd name="connsiteY6" fmla="*/ 44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0" h="6857999">
                <a:moveTo>
                  <a:pt x="3428961" y="0"/>
                </a:moveTo>
                <a:lnTo>
                  <a:pt x="3429042" y="0"/>
                </a:lnTo>
                <a:lnTo>
                  <a:pt x="3605457" y="4461"/>
                </a:lnTo>
                <a:cubicBezTo>
                  <a:pt x="5417236" y="96300"/>
                  <a:pt x="6858000" y="1594396"/>
                  <a:pt x="6858000" y="3429000"/>
                </a:cubicBezTo>
                <a:cubicBezTo>
                  <a:pt x="6858000" y="5322784"/>
                  <a:pt x="5322784" y="6857999"/>
                  <a:pt x="3429001" y="6857999"/>
                </a:cubicBezTo>
                <a:cubicBezTo>
                  <a:pt x="1535216" y="6857999"/>
                  <a:pt x="0" y="5322784"/>
                  <a:pt x="0" y="3429000"/>
                </a:cubicBezTo>
                <a:cubicBezTo>
                  <a:pt x="0" y="1594396"/>
                  <a:pt x="1440765" y="96300"/>
                  <a:pt x="3252545" y="4461"/>
                </a:cubicBezTo>
                <a:close/>
              </a:path>
            </a:pathLst>
          </a:custGeom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1584" y="137434"/>
            <a:ext cx="7606070" cy="159247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6600" b="1" dirty="0">
                <a:ea typeface="+mj-lt"/>
                <a:cs typeface="+mj-lt"/>
              </a:rPr>
              <a:t>14th APRIL (MORNING)</a:t>
            </a:r>
            <a:endParaRPr lang="en-US" sz="6600" b="1" dirty="0"/>
          </a:p>
          <a:p>
            <a:endParaRPr lang="en-US" sz="47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335" y="2228253"/>
            <a:ext cx="10136485" cy="4080472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600" b="1" dirty="0">
                <a:solidFill>
                  <a:schemeClr val="bg2"/>
                </a:solidFill>
                <a:highlight>
                  <a:srgbClr val="00FF00"/>
                </a:highlight>
                <a:latin typeface="Arial"/>
                <a:ea typeface="+mn-lt"/>
                <a:cs typeface="+mn-lt"/>
              </a:rPr>
              <a:t>6.30  to  7.30 </a:t>
            </a:r>
            <a:r>
              <a:rPr lang="en-US" sz="3600" b="1" dirty="0" err="1">
                <a:solidFill>
                  <a:schemeClr val="bg2"/>
                </a:solidFill>
                <a:highlight>
                  <a:srgbClr val="00FF00"/>
                </a:highlight>
                <a:latin typeface="Arial"/>
                <a:ea typeface="+mn-lt"/>
                <a:cs typeface="+mn-lt"/>
              </a:rPr>
              <a:t>a.M</a:t>
            </a:r>
            <a:r>
              <a:rPr lang="en-US" sz="3600" dirty="0">
                <a:latin typeface="Arial"/>
                <a:ea typeface="+mn-lt"/>
                <a:cs typeface="+mn-lt"/>
              </a:rPr>
              <a:t>:- TEA TIME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sz="3600" dirty="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600" b="1" dirty="0">
                <a:solidFill>
                  <a:schemeClr val="bg2"/>
                </a:solidFill>
                <a:highlight>
                  <a:srgbClr val="00FF00"/>
                </a:highlight>
                <a:latin typeface="Arial"/>
                <a:ea typeface="+mn-lt"/>
                <a:cs typeface="+mn-lt"/>
              </a:rPr>
              <a:t>9.00 A.M</a:t>
            </a:r>
            <a:r>
              <a:rPr lang="en-US" sz="3600" dirty="0">
                <a:latin typeface="Arial"/>
                <a:ea typeface="+mn-lt"/>
                <a:cs typeface="+mn-lt"/>
              </a:rPr>
              <a:t>:- BFAST  AND  READY 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sz="3600" dirty="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600" b="1" dirty="0">
                <a:solidFill>
                  <a:schemeClr val="bg2"/>
                </a:solidFill>
                <a:highlight>
                  <a:srgbClr val="00FF00"/>
                </a:highlight>
                <a:latin typeface="Arial"/>
                <a:ea typeface="+mn-lt"/>
                <a:cs typeface="+mn-lt"/>
              </a:rPr>
              <a:t>9.00  A.M</a:t>
            </a:r>
            <a:r>
              <a:rPr lang="en-US" sz="3600" dirty="0">
                <a:latin typeface="Arial"/>
                <a:ea typeface="+mn-lt"/>
                <a:cs typeface="+mn-lt"/>
              </a:rPr>
              <a:t>:-  BUS  WILL PLY  FOR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sz="3600" dirty="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600" dirty="0">
                <a:latin typeface="Arial"/>
                <a:ea typeface="+mn-lt"/>
                <a:cs typeface="+mn-lt"/>
              </a:rPr>
              <a:t>1)  MANSAROVER  MAHADEV  TEMPLE 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600" dirty="0">
                <a:latin typeface="Arial"/>
                <a:ea typeface="+mn-lt"/>
                <a:cs typeface="+mn-lt"/>
              </a:rPr>
              <a:t>2) BEL  VAN      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600" dirty="0">
                <a:latin typeface="Arial"/>
                <a:ea typeface="+mn-lt"/>
                <a:cs typeface="+mn-lt"/>
              </a:rPr>
              <a:t>3)  GOKUL </a:t>
            </a:r>
            <a:endParaRPr lang="en-US" sz="3600">
              <a:latin typeface="Arial"/>
              <a:cs typeface="Times New Roman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600" dirty="0">
                <a:latin typeface="Arial"/>
                <a:ea typeface="+mn-lt"/>
                <a:cs typeface="+mn-lt"/>
              </a:rPr>
              <a:t>4) RAMAN  RETI 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600" dirty="0">
                <a:latin typeface="Arial"/>
                <a:ea typeface="+mn-lt"/>
                <a:cs typeface="+mn-lt"/>
              </a:rPr>
              <a:t>5)  BHARMAND  GHAT 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sz="3600" dirty="0">
              <a:solidFill>
                <a:schemeClr val="bg2"/>
              </a:solidFill>
              <a:highlight>
                <a:srgbClr val="00FF00"/>
              </a:highlight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600" dirty="0">
                <a:solidFill>
                  <a:schemeClr val="bg2"/>
                </a:solidFill>
                <a:highlight>
                  <a:srgbClr val="00FF00"/>
                </a:highlight>
                <a:latin typeface="Arial"/>
                <a:ea typeface="+mn-lt"/>
                <a:cs typeface="+mn-lt"/>
              </a:rPr>
              <a:t>1.30  TO  2.30 P.M</a:t>
            </a:r>
            <a:r>
              <a:rPr lang="en-US" sz="3600" dirty="0">
                <a:latin typeface="Arial"/>
                <a:ea typeface="+mn-lt"/>
                <a:cs typeface="+mn-lt"/>
              </a:rPr>
              <a:t> :- LUNCH  WILL  BE   PROVIDED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lnSpc>
                <a:spcPct val="114999"/>
              </a:lnSpc>
            </a:pPr>
            <a:endParaRPr lang="en-US" dirty="0"/>
          </a:p>
          <a:p>
            <a:pPr indent="-269875">
              <a:lnSpc>
                <a:spcPct val="115000"/>
              </a:lnSpc>
              <a:buFont typeface="Arial" panose="020B0604020202020204" pitchFamily="34" charset="0"/>
              <a:buChar char="•"/>
            </a:pPr>
            <a:endParaRPr lang="en-US" sz="1300" spc="50" dirty="0"/>
          </a:p>
          <a:p>
            <a:pPr indent="-269875">
              <a:lnSpc>
                <a:spcPct val="115000"/>
              </a:lnSpc>
              <a:buFont typeface="Arial" panose="020B0604020202020204" pitchFamily="34" charset="0"/>
              <a:buChar char="•"/>
            </a:pPr>
            <a:endParaRPr lang="en-US" sz="1300" spc="50"/>
          </a:p>
        </p:txBody>
      </p:sp>
      <p:pic>
        <p:nvPicPr>
          <p:cNvPr id="5" name="Picture 5" descr="A picture containing person, tree, dancer, sport&#10;&#10;Description automatically generated">
            <a:extLst>
              <a:ext uri="{FF2B5EF4-FFF2-40B4-BE49-F238E27FC236}">
                <a16:creationId xmlns:a16="http://schemas.microsoft.com/office/drawing/2014/main" id="{C73D40A4-9FB0-4DB6-A90E-CDC63077D1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2000" y="1470849"/>
            <a:ext cx="2573999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37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0" name="Group 180">
            <a:extLst>
              <a:ext uri="{FF2B5EF4-FFF2-40B4-BE49-F238E27FC236}">
                <a16:creationId xmlns:a16="http://schemas.microsoft.com/office/drawing/2014/main" id="{67416F32-9D98-4340-82E8-E90CE00AD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62" name="Oval 182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85" name="Group 184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64" name="Rectangle 189">
            <a:extLst>
              <a:ext uri="{FF2B5EF4-FFF2-40B4-BE49-F238E27FC236}">
                <a16:creationId xmlns:a16="http://schemas.microsoft.com/office/drawing/2014/main" id="{D8D85657-6A77-4466-887F-EE948B9CD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265" name="Rectangle 246">
            <a:extLst>
              <a:ext uri="{FF2B5EF4-FFF2-40B4-BE49-F238E27FC236}">
                <a16:creationId xmlns:a16="http://schemas.microsoft.com/office/drawing/2014/main" id="{853E39E6-2A74-404E-B4BC-EEC89C01B7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6" name="Group 248">
            <a:extLst>
              <a:ext uri="{FF2B5EF4-FFF2-40B4-BE49-F238E27FC236}">
                <a16:creationId xmlns:a16="http://schemas.microsoft.com/office/drawing/2014/main" id="{30D050C3-946A-4155-B469-3FE5492E6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250" name="Rectangle 249">
              <a:extLst>
                <a:ext uri="{FF2B5EF4-FFF2-40B4-BE49-F238E27FC236}">
                  <a16:creationId xmlns:a16="http://schemas.microsoft.com/office/drawing/2014/main" id="{70D7BFBB-BF60-4EF1-AF1C-731347DB1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1" name="Oval 250">
              <a:extLst>
                <a:ext uri="{FF2B5EF4-FFF2-40B4-BE49-F238E27FC236}">
                  <a16:creationId xmlns:a16="http://schemas.microsoft.com/office/drawing/2014/main" id="{40150CBC-E30B-417C-9BB2-CE6BB1A64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2" name="Oval 251">
              <a:extLst>
                <a:ext uri="{FF2B5EF4-FFF2-40B4-BE49-F238E27FC236}">
                  <a16:creationId xmlns:a16="http://schemas.microsoft.com/office/drawing/2014/main" id="{476020D6-6ADB-408E-A69F-4EA6F51A7F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67" name="Group 252">
              <a:extLst>
                <a:ext uri="{FF2B5EF4-FFF2-40B4-BE49-F238E27FC236}">
                  <a16:creationId xmlns:a16="http://schemas.microsoft.com/office/drawing/2014/main" id="{8226C8E5-1D99-421D-AB3C-2AF296A153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58" name="Rectangle 257">
                <a:extLst>
                  <a:ext uri="{FF2B5EF4-FFF2-40B4-BE49-F238E27FC236}">
                    <a16:creationId xmlns:a16="http://schemas.microsoft.com/office/drawing/2014/main" id="{67669339-D0C4-4CF0-9A76-5BFBCDB798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9" name="Rectangle 258">
                <a:extLst>
                  <a:ext uri="{FF2B5EF4-FFF2-40B4-BE49-F238E27FC236}">
                    <a16:creationId xmlns:a16="http://schemas.microsoft.com/office/drawing/2014/main" id="{38B31604-91C4-4CB0-8097-02EE0ADDC1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68" name="Group 253">
              <a:extLst>
                <a:ext uri="{FF2B5EF4-FFF2-40B4-BE49-F238E27FC236}">
                  <a16:creationId xmlns:a16="http://schemas.microsoft.com/office/drawing/2014/main" id="{548340F5-A593-469A-98DC-B6D90D3B2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269" name="Rectangle 255">
                <a:extLst>
                  <a:ext uri="{FF2B5EF4-FFF2-40B4-BE49-F238E27FC236}">
                    <a16:creationId xmlns:a16="http://schemas.microsoft.com/office/drawing/2014/main" id="{B59E3068-3000-4C82-ACA8-367498951E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7" name="Rectangle 256">
                <a:extLst>
                  <a:ext uri="{FF2B5EF4-FFF2-40B4-BE49-F238E27FC236}">
                    <a16:creationId xmlns:a16="http://schemas.microsoft.com/office/drawing/2014/main" id="{C2E1C398-D8F7-4828-9F7F-80D61DAE2B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55" name="Rectangle 254">
              <a:extLst>
                <a:ext uri="{FF2B5EF4-FFF2-40B4-BE49-F238E27FC236}">
                  <a16:creationId xmlns:a16="http://schemas.microsoft.com/office/drawing/2014/main" id="{813B333C-60FD-4260-80E0-190666C9DE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1" name="Rectangle 260">
            <a:extLst>
              <a:ext uri="{FF2B5EF4-FFF2-40B4-BE49-F238E27FC236}">
                <a16:creationId xmlns:a16="http://schemas.microsoft.com/office/drawing/2014/main" id="{DC05F582-AA63-4A8C-915E-66057E4BE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60000"/>
                </a:schemeClr>
              </a:gs>
              <a:gs pos="37000">
                <a:schemeClr val="bg2">
                  <a:alpha val="60000"/>
                </a:schemeClr>
              </a:gs>
              <a:gs pos="79000">
                <a:schemeClr val="bg2">
                  <a:alpha val="0"/>
                </a:scheme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86315" y="545126"/>
            <a:ext cx="4554821" cy="218609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b="1"/>
              <a:t>14th APRIL (EVENING)</a:t>
            </a:r>
          </a:p>
          <a:p>
            <a:endParaRPr lang="en-US" sz="6000"/>
          </a:p>
        </p:txBody>
      </p:sp>
      <p:sp>
        <p:nvSpPr>
          <p:cNvPr id="263" name="Freeform: Shape 262">
            <a:extLst>
              <a:ext uri="{FF2B5EF4-FFF2-40B4-BE49-F238E27FC236}">
                <a16:creationId xmlns:a16="http://schemas.microsoft.com/office/drawing/2014/main" id="{2D253D93-3319-4E06-B75F-009AE70FC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444576" cy="6858000"/>
          </a:xfrm>
          <a:custGeom>
            <a:avLst/>
            <a:gdLst>
              <a:gd name="connsiteX0" fmla="*/ 0 w 6444576"/>
              <a:gd name="connsiteY0" fmla="*/ 0 h 6858000"/>
              <a:gd name="connsiteX1" fmla="*/ 6444576 w 6444576"/>
              <a:gd name="connsiteY1" fmla="*/ 0 h 6858000"/>
              <a:gd name="connsiteX2" fmla="*/ 6444576 w 6444576"/>
              <a:gd name="connsiteY2" fmla="*/ 6858000 h 6858000"/>
              <a:gd name="connsiteX3" fmla="*/ 0 w 644457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44576" h="6858000">
                <a:moveTo>
                  <a:pt x="0" y="0"/>
                </a:moveTo>
                <a:lnTo>
                  <a:pt x="6444576" y="0"/>
                </a:lnTo>
                <a:lnTo>
                  <a:pt x="6444576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5" descr="A picture containing text, dancer, sport, colorful&#10;&#10;Description automatically generated">
            <a:extLst>
              <a:ext uri="{FF2B5EF4-FFF2-40B4-BE49-F238E27FC236}">
                <a16:creationId xmlns:a16="http://schemas.microsoft.com/office/drawing/2014/main" id="{B7FE6AFF-BB18-46B5-B9E6-144172349F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390" y="549274"/>
            <a:ext cx="4477972" cy="5759451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57723" y="1638782"/>
            <a:ext cx="5083413" cy="4669943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indent="-269875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1100" spc="50" dirty="0"/>
          </a:p>
          <a:p>
            <a:pPr indent="-269875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br>
              <a:rPr lang="en-US" sz="1100" spc="50" dirty="0"/>
            </a:br>
            <a:endParaRPr lang="en-US" sz="2400" spc="50"/>
          </a:p>
          <a:p>
            <a:r>
              <a:rPr lang="en-US" sz="4000" b="1" spc="50" dirty="0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3.00 P.M</a:t>
            </a:r>
            <a:r>
              <a:rPr lang="en-US" sz="4000" spc="50" dirty="0">
                <a:ea typeface="+mn-lt"/>
                <a:cs typeface="+mn-lt"/>
              </a:rPr>
              <a:t> :- .BUSES  WILL  MOVE  FOR </a:t>
            </a:r>
          </a:p>
          <a:p>
            <a:r>
              <a:rPr lang="en-US" sz="4000" spc="50" dirty="0">
                <a:ea typeface="+mn-lt"/>
                <a:cs typeface="+mn-lt"/>
              </a:rPr>
              <a:t>1) MATHURA</a:t>
            </a:r>
            <a:endParaRPr lang="en-US" sz="4000"/>
          </a:p>
          <a:p>
            <a:r>
              <a:rPr lang="en-US" sz="4000" spc="50" dirty="0">
                <a:ea typeface="+mn-lt"/>
                <a:cs typeface="+mn-lt"/>
              </a:rPr>
              <a:t>2) DWARKA DHEESH</a:t>
            </a:r>
            <a:endParaRPr lang="en-US" sz="4000"/>
          </a:p>
          <a:p>
            <a:r>
              <a:rPr lang="en-US" sz="4000" spc="50" dirty="0">
                <a:ea typeface="+mn-lt"/>
                <a:cs typeface="+mn-lt"/>
              </a:rPr>
              <a:t>3) VISHRAM  GHAT</a:t>
            </a:r>
            <a:endParaRPr lang="en-US" sz="4000"/>
          </a:p>
          <a:p>
            <a:r>
              <a:rPr lang="en-US" sz="4000" spc="50" dirty="0">
                <a:ea typeface="+mn-lt"/>
                <a:cs typeface="+mn-lt"/>
              </a:rPr>
              <a:t>4) </a:t>
            </a:r>
            <a:r>
              <a:rPr lang="en-US" sz="4000" spc="50" dirty="0" err="1">
                <a:ea typeface="+mn-lt"/>
                <a:cs typeface="+mn-lt"/>
              </a:rPr>
              <a:t>janam</a:t>
            </a:r>
            <a:r>
              <a:rPr lang="en-US" sz="4000" spc="50" dirty="0">
                <a:ea typeface="+mn-lt"/>
                <a:cs typeface="+mn-lt"/>
              </a:rPr>
              <a:t> </a:t>
            </a:r>
            <a:r>
              <a:rPr lang="en-US" sz="4000" spc="50" dirty="0" err="1">
                <a:ea typeface="+mn-lt"/>
                <a:cs typeface="+mn-lt"/>
              </a:rPr>
              <a:t>bhoomi</a:t>
            </a:r>
            <a:endParaRPr lang="en-US" sz="4000"/>
          </a:p>
          <a:p>
            <a:r>
              <a:rPr lang="en-US" sz="4000" b="1" spc="50" dirty="0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6.00 </a:t>
            </a:r>
            <a:r>
              <a:rPr lang="en-US" sz="4000" b="1" spc="50" dirty="0" err="1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p.m</a:t>
            </a:r>
            <a:r>
              <a:rPr lang="en-US" sz="4000" b="1" spc="50" dirty="0">
                <a:ea typeface="+mn-lt"/>
                <a:cs typeface="+mn-lt"/>
              </a:rPr>
              <a:t>:</a:t>
            </a:r>
            <a:r>
              <a:rPr lang="en-US" sz="4000" spc="50" dirty="0">
                <a:ea typeface="+mn-lt"/>
                <a:cs typeface="+mn-lt"/>
              </a:rPr>
              <a:t>-  BACK  TO DHARAMSHALA </a:t>
            </a:r>
            <a:endParaRPr lang="en-US" sz="4000"/>
          </a:p>
          <a:p>
            <a:r>
              <a:rPr lang="en-US" sz="4000" spc="50" dirty="0">
                <a:ea typeface="+mn-lt"/>
                <a:cs typeface="+mn-lt"/>
              </a:rPr>
              <a:t>Tea  and  snacks </a:t>
            </a:r>
            <a:endParaRPr lang="en-US" sz="4000"/>
          </a:p>
          <a:p>
            <a:r>
              <a:rPr lang="en-US" sz="4000" spc="50" dirty="0">
                <a:ea typeface="+mn-lt"/>
                <a:cs typeface="+mn-lt"/>
              </a:rPr>
              <a:t>BHAJAN  SANDHYA  AT  DHARAMSHALA </a:t>
            </a:r>
            <a:endParaRPr lang="en-US" sz="4000"/>
          </a:p>
          <a:p>
            <a:r>
              <a:rPr lang="en-US" sz="4000" b="1" spc="50" dirty="0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9.30  </a:t>
            </a:r>
            <a:r>
              <a:rPr lang="en-US" sz="4000" b="1" spc="50" dirty="0" err="1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p.m</a:t>
            </a:r>
            <a:r>
              <a:rPr lang="en-US" sz="4000" spc="50" dirty="0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:</a:t>
            </a:r>
            <a:r>
              <a:rPr lang="en-US" sz="4000" spc="50" dirty="0">
                <a:solidFill>
                  <a:schemeClr val="bg2"/>
                </a:solidFill>
                <a:ea typeface="+mn-lt"/>
                <a:cs typeface="+mn-lt"/>
              </a:rPr>
              <a:t>-</a:t>
            </a:r>
            <a:r>
              <a:rPr lang="en-US" sz="4000" spc="50" dirty="0">
                <a:ea typeface="+mn-lt"/>
                <a:cs typeface="+mn-lt"/>
              </a:rPr>
              <a:t> DINNER  AND  GO FOR  REST</a:t>
            </a:r>
            <a:endParaRPr lang="en-US" sz="4000" spc="50"/>
          </a:p>
          <a:p>
            <a:pPr indent="-269875">
              <a:lnSpc>
                <a:spcPct val="115000"/>
              </a:lnSpc>
              <a:buFont typeface="Arial" panose="020B0604020202020204" pitchFamily="34" charset="0"/>
              <a:buChar char="•"/>
            </a:pPr>
            <a:endParaRPr lang="en-US" sz="1100" spc="50"/>
          </a:p>
          <a:p>
            <a:pPr indent="-269875">
              <a:lnSpc>
                <a:spcPct val="115000"/>
              </a:lnSpc>
              <a:buFont typeface="Arial" panose="020B0604020202020204" pitchFamily="34" charset="0"/>
              <a:buChar char="•"/>
            </a:pPr>
            <a:endParaRPr lang="en-US" sz="1100" spc="50"/>
          </a:p>
        </p:txBody>
      </p:sp>
    </p:spTree>
    <p:extLst>
      <p:ext uri="{BB962C8B-B14F-4D97-AF65-F5344CB8AC3E}">
        <p14:creationId xmlns:p14="http://schemas.microsoft.com/office/powerpoint/2010/main" val="564968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Group 273">
            <a:extLst>
              <a:ext uri="{FF2B5EF4-FFF2-40B4-BE49-F238E27FC236}">
                <a16:creationId xmlns:a16="http://schemas.microsoft.com/office/drawing/2014/main" id="{67416F32-9D98-4340-82E8-E90CE00AD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75" name="Rectangle 274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76" name="Oval 275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77" name="Oval 276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78" name="Group 277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80" name="Rectangle 279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81" name="Rectangle 280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79" name="Rectangle 278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83" name="Rectangle 282">
            <a:extLst>
              <a:ext uri="{FF2B5EF4-FFF2-40B4-BE49-F238E27FC236}">
                <a16:creationId xmlns:a16="http://schemas.microsoft.com/office/drawing/2014/main" id="{D8D85657-6A77-4466-887F-EE948B9CD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285" name="Rectangle 284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7" name="Group 286">
            <a:extLst>
              <a:ext uri="{FF2B5EF4-FFF2-40B4-BE49-F238E27FC236}">
                <a16:creationId xmlns:a16="http://schemas.microsoft.com/office/drawing/2014/main" id="{987A62DB-71D7-497D-BE1C-933ECB515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FDAC2767-A7E3-4697-90F6-443A58314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AB23E396-A746-411A-8709-32ABC4DD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0" name="Oval 289">
              <a:extLst>
                <a:ext uri="{FF2B5EF4-FFF2-40B4-BE49-F238E27FC236}">
                  <a16:creationId xmlns:a16="http://schemas.microsoft.com/office/drawing/2014/main" id="{D135C986-CB82-4211-A910-D232B9BCA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92" name="Freeform: Shape 291">
            <a:extLst>
              <a:ext uri="{FF2B5EF4-FFF2-40B4-BE49-F238E27FC236}">
                <a16:creationId xmlns:a16="http://schemas.microsoft.com/office/drawing/2014/main" id="{837F2C8F-CC11-4A18-AA7E-AE8C022CD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6000" y="1"/>
            <a:ext cx="6858000" cy="6857999"/>
          </a:xfrm>
          <a:custGeom>
            <a:avLst/>
            <a:gdLst>
              <a:gd name="connsiteX0" fmla="*/ 3428961 w 6858000"/>
              <a:gd name="connsiteY0" fmla="*/ 0 h 6857999"/>
              <a:gd name="connsiteX1" fmla="*/ 3429042 w 6858000"/>
              <a:gd name="connsiteY1" fmla="*/ 0 h 6857999"/>
              <a:gd name="connsiteX2" fmla="*/ 3605457 w 6858000"/>
              <a:gd name="connsiteY2" fmla="*/ 4461 h 6857999"/>
              <a:gd name="connsiteX3" fmla="*/ 6858000 w 6858000"/>
              <a:gd name="connsiteY3" fmla="*/ 3429000 h 6857999"/>
              <a:gd name="connsiteX4" fmla="*/ 3429001 w 6858000"/>
              <a:gd name="connsiteY4" fmla="*/ 6857999 h 6857999"/>
              <a:gd name="connsiteX5" fmla="*/ 0 w 6858000"/>
              <a:gd name="connsiteY5" fmla="*/ 3429000 h 6857999"/>
              <a:gd name="connsiteX6" fmla="*/ 3252545 w 6858000"/>
              <a:gd name="connsiteY6" fmla="*/ 44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0" h="6857999">
                <a:moveTo>
                  <a:pt x="3428961" y="0"/>
                </a:moveTo>
                <a:lnTo>
                  <a:pt x="3429042" y="0"/>
                </a:lnTo>
                <a:lnTo>
                  <a:pt x="3605457" y="4461"/>
                </a:lnTo>
                <a:cubicBezTo>
                  <a:pt x="5417236" y="96300"/>
                  <a:pt x="6858000" y="1594396"/>
                  <a:pt x="6858000" y="3429000"/>
                </a:cubicBezTo>
                <a:cubicBezTo>
                  <a:pt x="6858000" y="5322784"/>
                  <a:pt x="5322784" y="6857999"/>
                  <a:pt x="3429001" y="6857999"/>
                </a:cubicBezTo>
                <a:cubicBezTo>
                  <a:pt x="1535216" y="6857999"/>
                  <a:pt x="0" y="5322784"/>
                  <a:pt x="0" y="3429000"/>
                </a:cubicBezTo>
                <a:cubicBezTo>
                  <a:pt x="0" y="1594396"/>
                  <a:pt x="1440765" y="96300"/>
                  <a:pt x="3252545" y="4461"/>
                </a:cubicBezTo>
                <a:close/>
              </a:path>
            </a:pathLst>
          </a:custGeom>
          <a:solidFill>
            <a:srgbClr val="FFFFFF"/>
          </a:solidFill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540000"/>
            <a:ext cx="4500561" cy="218194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 b="1" dirty="0"/>
              <a:t>15th APRIL (morning)</a:t>
            </a:r>
          </a:p>
          <a:p>
            <a:endParaRPr lang="en-US" sz="60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958" y="2141989"/>
            <a:ext cx="4673090" cy="41667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69875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1000" spc="50"/>
          </a:p>
          <a:p>
            <a:pPr indent="-269875">
              <a:lnSpc>
                <a:spcPct val="115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1000" spc="50" dirty="0"/>
          </a:p>
          <a:p>
            <a:pPr indent="-269875">
              <a:lnSpc>
                <a:spcPct val="114999"/>
              </a:lnSpc>
              <a:buFont typeface="Arial" panose="020B0604020202020204" pitchFamily="34" charset="0"/>
              <a:buChar char="•"/>
            </a:pPr>
            <a:endParaRPr lang="en-US" sz="3600" spc="50" dirty="0"/>
          </a:p>
          <a:p>
            <a:pPr indent="-269875">
              <a:lnSpc>
                <a:spcPct val="115000"/>
              </a:lnSpc>
              <a:buFont typeface="Arial" panose="020B0604020202020204" pitchFamily="34" charset="0"/>
              <a:buChar char="•"/>
            </a:pPr>
            <a:endParaRPr lang="en-US" sz="3600" spc="50" dirty="0"/>
          </a:p>
          <a:p>
            <a:pPr indent="-269875">
              <a:lnSpc>
                <a:spcPct val="115000"/>
              </a:lnSpc>
              <a:buFont typeface="Arial" panose="020B0604020202020204" pitchFamily="34" charset="0"/>
              <a:buChar char="•"/>
            </a:pPr>
            <a:endParaRPr lang="en-US" sz="3600" spc="50" dirty="0"/>
          </a:p>
        </p:txBody>
      </p:sp>
      <p:pic>
        <p:nvPicPr>
          <p:cNvPr id="5" name="Picture 5" descr="A picture containing text, colorful, indoor, painting&#10;&#10;Description automatically generated">
            <a:extLst>
              <a:ext uri="{FF2B5EF4-FFF2-40B4-BE49-F238E27FC236}">
                <a16:creationId xmlns:a16="http://schemas.microsoft.com/office/drawing/2014/main" id="{6A64E606-0CDD-4905-B410-72FF2B85C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8500" y="1629000"/>
            <a:ext cx="2852999" cy="360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EB5AD5-CA63-4E64-A1F4-121171E84058}"/>
              </a:ext>
            </a:extLst>
          </p:cNvPr>
          <p:cNvSpPr txBox="1"/>
          <p:nvPr/>
        </p:nvSpPr>
        <p:spPr>
          <a:xfrm>
            <a:off x="304800" y="2286000"/>
            <a:ext cx="7162800" cy="47089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6.30  to  7.30 A.M</a:t>
            </a:r>
            <a:r>
              <a:rPr lang="en-GB" sz="2400" dirty="0">
                <a:ea typeface="+mn-lt"/>
                <a:cs typeface="+mn-lt"/>
              </a:rPr>
              <a:t>:-  TEA  TIME</a:t>
            </a:r>
          </a:p>
          <a:p>
            <a:r>
              <a:rPr lang="en-GB" sz="2400" dirty="0">
                <a:ea typeface="+mn-lt"/>
                <a:cs typeface="+mn-lt"/>
              </a:rPr>
              <a:t>                                    </a:t>
            </a:r>
          </a:p>
          <a:p>
            <a:r>
              <a:rPr lang="en-GB" sz="2400" b="1" dirty="0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8.30  TO  10.00  A.M:</a:t>
            </a:r>
            <a:r>
              <a:rPr lang="en-GB" sz="2400" dirty="0">
                <a:ea typeface="+mn-lt"/>
                <a:cs typeface="+mn-lt"/>
              </a:rPr>
              <a:t>-  B FAST  </a:t>
            </a:r>
          </a:p>
          <a:p>
            <a:endParaRPr lang="en-GB" sz="2400" dirty="0"/>
          </a:p>
          <a:p>
            <a:r>
              <a:rPr lang="en-GB" sz="2400" b="1" dirty="0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10.00 A.M  TO 12.00 P.M</a:t>
            </a:r>
            <a:r>
              <a:rPr lang="en-GB" sz="2400" dirty="0">
                <a:ea typeface="+mn-lt"/>
                <a:cs typeface="+mn-lt"/>
              </a:rPr>
              <a:t> :-  FREE  TIME  FOR  SHOPPING </a:t>
            </a:r>
          </a:p>
          <a:p>
            <a:endParaRPr lang="en-GB" sz="2400" dirty="0"/>
          </a:p>
          <a:p>
            <a:r>
              <a:rPr lang="en-GB" sz="2400" b="1" dirty="0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12.P.M</a:t>
            </a:r>
            <a:r>
              <a:rPr lang="en-GB" sz="2400" dirty="0">
                <a:ea typeface="+mn-lt"/>
                <a:cs typeface="+mn-lt"/>
              </a:rPr>
              <a:t> :- BUSES  WILL  MOVE  FOR GOWARDHAN</a:t>
            </a:r>
            <a:endParaRPr lang="en-GB" sz="2400" dirty="0"/>
          </a:p>
          <a:p>
            <a:endParaRPr lang="en-GB" sz="2400" dirty="0"/>
          </a:p>
          <a:p>
            <a:r>
              <a:rPr lang="en-GB" sz="2400" b="1" dirty="0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2.00  P.M</a:t>
            </a:r>
            <a:r>
              <a:rPr lang="en-GB" sz="2400" dirty="0">
                <a:ea typeface="+mn-lt"/>
                <a:cs typeface="+mn-lt"/>
              </a:rPr>
              <a:t>  :- LUNCH  AT  GOWARDHAN </a:t>
            </a:r>
            <a:endParaRPr lang="en-GB" sz="2400" dirty="0"/>
          </a:p>
          <a:p>
            <a:pPr algn="l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64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" name="Group 104">
            <a:extLst>
              <a:ext uri="{FF2B5EF4-FFF2-40B4-BE49-F238E27FC236}">
                <a16:creationId xmlns:a16="http://schemas.microsoft.com/office/drawing/2014/main" id="{67416F32-9D98-4340-82E8-E90CE00AD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12" name="Rectangle 111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14" name="Rectangle 113">
            <a:extLst>
              <a:ext uri="{FF2B5EF4-FFF2-40B4-BE49-F238E27FC236}">
                <a16:creationId xmlns:a16="http://schemas.microsoft.com/office/drawing/2014/main" id="{D8D85657-6A77-4466-887F-EE948B9CD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116" name="Rectangle 115">
            <a:extLst>
              <a:ext uri="{FF2B5EF4-FFF2-40B4-BE49-F238E27FC236}">
                <a16:creationId xmlns:a16="http://schemas.microsoft.com/office/drawing/2014/main" id="{7D2FD795-8DF5-44F0-8664-4D8F626DD8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7C6B683D-13FA-4605-8648-01FC9C82F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9852A959-AA36-4E4C-940B-F33A7BE0AB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0" name="Oval 119">
              <a:extLst>
                <a:ext uri="{FF2B5EF4-FFF2-40B4-BE49-F238E27FC236}">
                  <a16:creationId xmlns:a16="http://schemas.microsoft.com/office/drawing/2014/main" id="{FFFC38A9-EA65-4BD6-A6E1-CAD07CCB8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1" name="Oval 120">
              <a:extLst>
                <a:ext uri="{FF2B5EF4-FFF2-40B4-BE49-F238E27FC236}">
                  <a16:creationId xmlns:a16="http://schemas.microsoft.com/office/drawing/2014/main" id="{F9E36CA9-9013-4306-B36F-2E349B6FED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22" name="Group 121">
              <a:extLst>
                <a:ext uri="{FF2B5EF4-FFF2-40B4-BE49-F238E27FC236}">
                  <a16:creationId xmlns:a16="http://schemas.microsoft.com/office/drawing/2014/main" id="{CE8D3FFE-4362-43F6-99D3-1B83F7AD59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27" name="Rectangle 126">
                <a:extLst>
                  <a:ext uri="{FF2B5EF4-FFF2-40B4-BE49-F238E27FC236}">
                    <a16:creationId xmlns:a16="http://schemas.microsoft.com/office/drawing/2014/main" id="{F7AA39D6-8796-468A-8C18-D17C0BBF21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8" name="Rectangle 127">
                <a:extLst>
                  <a:ext uri="{FF2B5EF4-FFF2-40B4-BE49-F238E27FC236}">
                    <a16:creationId xmlns:a16="http://schemas.microsoft.com/office/drawing/2014/main" id="{75967788-298A-4B75-B02F-0625E5F848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8D0FB4E1-29BE-427B-9999-B25351A07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id="{39914662-C165-4AD1-89C0-F6C47C1090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id="{384C8199-BC83-4D02-8937-CF9AB0F4CF1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4A28F3F3-1D22-45C2-8627-C7E4E74BD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0" name="Rectangle 129">
            <a:extLst>
              <a:ext uri="{FF2B5EF4-FFF2-40B4-BE49-F238E27FC236}">
                <a16:creationId xmlns:a16="http://schemas.microsoft.com/office/drawing/2014/main" id="{9D8267F7-1115-4F9A-BEF5-BB6664BCF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11863" y="-44345"/>
            <a:ext cx="5029273" cy="277556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 b="1" dirty="0"/>
              <a:t>15th APRIL (EVENING)</a:t>
            </a:r>
          </a:p>
          <a:p>
            <a:endParaRPr lang="en-US" sz="6000"/>
          </a:p>
        </p:txBody>
      </p:sp>
      <p:pic>
        <p:nvPicPr>
          <p:cNvPr id="6" name="Picture 6" descr="A picture containing text, colorful, dancer&#10;&#10;Description automatically generated">
            <a:extLst>
              <a:ext uri="{FF2B5EF4-FFF2-40B4-BE49-F238E27FC236}">
                <a16:creationId xmlns:a16="http://schemas.microsoft.com/office/drawing/2014/main" id="{C71D2FA2-CC91-4339-A260-01D2CEFE9E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6211" y="540000"/>
            <a:ext cx="4557292" cy="576872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04063" y="2947121"/>
            <a:ext cx="4537073" cy="33616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7000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1800" spc="50"/>
          </a:p>
          <a:p>
            <a:pPr indent="-27000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1800" spc="50"/>
          </a:p>
          <a:p>
            <a:pPr indent="-270000">
              <a:buFont typeface="Arial" panose="020B0604020202020204" pitchFamily="34" charset="0"/>
              <a:buChar char="•"/>
            </a:pPr>
            <a:endParaRPr lang="en-US" sz="1800" spc="50"/>
          </a:p>
          <a:p>
            <a:pPr indent="-270000">
              <a:buFont typeface="Arial" panose="020B0604020202020204" pitchFamily="34" charset="0"/>
              <a:buChar char="•"/>
            </a:pPr>
            <a:endParaRPr lang="en-US" sz="1800" spc="50"/>
          </a:p>
          <a:p>
            <a:pPr indent="-270000">
              <a:buFont typeface="Arial" panose="020B0604020202020204" pitchFamily="34" charset="0"/>
              <a:buChar char="•"/>
            </a:pPr>
            <a:endParaRPr lang="en-US" sz="1800" spc="5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EB5AD5-CA63-4E64-A1F4-121171E84058}"/>
              </a:ext>
            </a:extLst>
          </p:cNvPr>
          <p:cNvSpPr txBox="1"/>
          <p:nvPr/>
        </p:nvSpPr>
        <p:spPr>
          <a:xfrm>
            <a:off x="5926347" y="1754038"/>
            <a:ext cx="6199518" cy="307776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5.40 P.M:</a:t>
            </a:r>
            <a:r>
              <a:rPr lang="en-GB" sz="2400" b="1" dirty="0">
                <a:ea typeface="+mn-lt"/>
                <a:cs typeface="+mn-lt"/>
              </a:rPr>
              <a:t>-</a:t>
            </a:r>
            <a:r>
              <a:rPr lang="en-GB" sz="2400" dirty="0">
                <a:ea typeface="+mn-lt"/>
                <a:cs typeface="+mn-lt"/>
              </a:rPr>
              <a:t>   BUSES WILL MOVE FOR KOKILA VAN (SHANI MANDIR)</a:t>
            </a:r>
          </a:p>
          <a:p>
            <a:pPr>
              <a:spcAft>
                <a:spcPts val="600"/>
              </a:spcAft>
            </a:pPr>
            <a:r>
              <a:rPr lang="en-GB" sz="2400" dirty="0">
                <a:ea typeface="+mn-lt"/>
                <a:cs typeface="+mn-lt"/>
              </a:rPr>
              <a:t> </a:t>
            </a:r>
            <a:r>
              <a:rPr lang="en-GB" sz="2400" b="1" dirty="0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8.00 P.M </a:t>
            </a:r>
            <a:r>
              <a:rPr lang="en-GB" sz="2400" dirty="0">
                <a:ea typeface="+mn-lt"/>
                <a:cs typeface="+mn-lt"/>
              </a:rPr>
              <a:t>:-  DINNER  AT  KOKILA  VAN</a:t>
            </a:r>
            <a:endParaRPr lang="en-GB" sz="2400"/>
          </a:p>
          <a:p>
            <a:r>
              <a:rPr lang="en-GB" sz="2400" dirty="0">
                <a:ea typeface="+mn-lt"/>
                <a:cs typeface="+mn-lt"/>
              </a:rPr>
              <a:t>AFTER   DINNER  BUSES  WILL  MOVE </a:t>
            </a:r>
          </a:p>
          <a:p>
            <a:r>
              <a:rPr lang="en-GB" sz="2800" dirty="0">
                <a:ea typeface="+mn-lt"/>
                <a:cs typeface="+mn-lt"/>
              </a:rPr>
              <a:t> FOR  LUDHIANA</a:t>
            </a:r>
            <a:endParaRPr lang="en-GB" sz="2800"/>
          </a:p>
          <a:p>
            <a:endParaRPr lang="en-GB" sz="2400" dirty="0"/>
          </a:p>
          <a:p>
            <a:endParaRPr lang="en-GB"/>
          </a:p>
          <a:p>
            <a:pPr>
              <a:spcAft>
                <a:spcPts val="600"/>
              </a:spcAft>
            </a:pPr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848AEB-4900-4800-B0B4-D0F222AC3C6D}"/>
              </a:ext>
            </a:extLst>
          </p:cNvPr>
          <p:cNvSpPr txBox="1"/>
          <p:nvPr/>
        </p:nvSpPr>
        <p:spPr>
          <a:xfrm>
            <a:off x="5932099" y="3976778"/>
            <a:ext cx="6049991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b="1" dirty="0">
                <a:ea typeface="+mn-lt"/>
                <a:cs typeface="+mn-lt"/>
              </a:rPr>
              <a:t>   </a:t>
            </a:r>
            <a:r>
              <a:rPr lang="en-US" sz="6000" b="1" dirty="0">
                <a:latin typeface="Bell MT"/>
                <a:ea typeface="+mn-lt"/>
                <a:cs typeface="+mn-lt"/>
              </a:rPr>
              <a:t>16th APRIL </a:t>
            </a:r>
            <a:endParaRPr lang="en-US" sz="6000" b="1" dirty="0">
              <a:latin typeface="Bell M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5647DF-81BA-46A0-AEC3-A2507DB2ED1C}"/>
              </a:ext>
            </a:extLst>
          </p:cNvPr>
          <p:cNvSpPr txBox="1"/>
          <p:nvPr/>
        </p:nvSpPr>
        <p:spPr>
          <a:xfrm>
            <a:off x="5902445" y="5054180"/>
            <a:ext cx="610750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 dirty="0">
                <a:solidFill>
                  <a:schemeClr val="bg2"/>
                </a:solidFill>
                <a:highlight>
                  <a:srgbClr val="00FF00"/>
                </a:highlight>
              </a:rPr>
              <a:t>7.00</a:t>
            </a:r>
            <a:r>
              <a:rPr lang="en-GB" sz="3200" b="1" dirty="0">
                <a:solidFill>
                  <a:schemeClr val="bg2"/>
                </a:solidFill>
                <a:highlight>
                  <a:srgbClr val="00FF00"/>
                </a:highlight>
                <a:ea typeface="+mn-lt"/>
                <a:cs typeface="+mn-lt"/>
              </a:rPr>
              <a:t>  A.M</a:t>
            </a:r>
            <a:r>
              <a:rPr lang="en-GB" sz="3200" dirty="0">
                <a:ea typeface="+mn-lt"/>
                <a:cs typeface="+mn-lt"/>
              </a:rPr>
              <a:t> :-  REACH  LUDHIANA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987067037"/>
      </p:ext>
    </p:extLst>
  </p:cSld>
  <p:clrMapOvr>
    <a:masterClrMapping/>
  </p:clrMapOvr>
</p:sld>
</file>

<file path=ppt/theme/theme1.xml><?xml version="1.0" encoding="utf-8"?>
<a:theme xmlns:a="http://schemas.openxmlformats.org/drawingml/2006/main" name="GlowVTI">
  <a:themeElements>
    <a:clrScheme name="Glow">
      <a:dk1>
        <a:sysClr val="windowText" lastClr="000000"/>
      </a:dk1>
      <a:lt1>
        <a:sysClr val="window" lastClr="FFFFFF"/>
      </a:lt1>
      <a:dk2>
        <a:srgbClr val="000000"/>
      </a:dk2>
      <a:lt2>
        <a:srgbClr val="F2F2F2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404040"/>
      </a:accent6>
      <a:hlink>
        <a:srgbClr val="3E8FF1"/>
      </a:hlink>
      <a:folHlink>
        <a:srgbClr val="939393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GlowVTI</vt:lpstr>
      <vt:lpstr>12th APRIL </vt:lpstr>
      <vt:lpstr>13th APRIL(MORNING) </vt:lpstr>
      <vt:lpstr>13th APRIL (EVENING) </vt:lpstr>
      <vt:lpstr>14th APRIL (MORNING) </vt:lpstr>
      <vt:lpstr>14th APRIL (EVENING) </vt:lpstr>
      <vt:lpstr>15th APRIL (morning) </vt:lpstr>
      <vt:lpstr>15th APRIL (EVENING)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395</cp:revision>
  <dcterms:created xsi:type="dcterms:W3CDTF">2022-03-08T16:04:33Z</dcterms:created>
  <dcterms:modified xsi:type="dcterms:W3CDTF">2022-03-09T06:50:00Z</dcterms:modified>
</cp:coreProperties>
</file>