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10287000" cx="18288000"/>
  <p:notesSz cx="6858000" cy="9144000"/>
  <p:embeddedFontLst>
    <p:embeddedFont>
      <p:font typeface="Open Sans ExtraBold"/>
      <p:bold r:id="rId16"/>
      <p:boldItalic r:id="rId17"/>
    </p:embeddedFont>
    <p:embeddedFont>
      <p:font typeface="Fraunces SemiBold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22" roundtripDataSignature="AMtx7mjbpblW38kBtzIPvYFP84Vk3zGL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FrauncesSemiBold-italic.fntdata"/><Relationship Id="rId11" Type="http://schemas.openxmlformats.org/officeDocument/2006/relationships/slide" Target="slides/slide6.xml"/><Relationship Id="rId22" Type="http://customschemas.google.com/relationships/presentationmetadata" Target="metadata"/><Relationship Id="rId10" Type="http://schemas.openxmlformats.org/officeDocument/2006/relationships/slide" Target="slides/slide5.xml"/><Relationship Id="rId21" Type="http://schemas.openxmlformats.org/officeDocument/2006/relationships/font" Target="fonts/FrauncesSemiBold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OpenSansExtraBold-boldItalic.fntdata"/><Relationship Id="rId16" Type="http://schemas.openxmlformats.org/officeDocument/2006/relationships/font" Target="fonts/OpenSansExtraBold-bold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FrauncesSemiBold-bold.fntdata"/><Relationship Id="rId6" Type="http://schemas.openxmlformats.org/officeDocument/2006/relationships/slide" Target="slides/slide1.xml"/><Relationship Id="rId18" Type="http://schemas.openxmlformats.org/officeDocument/2006/relationships/font" Target="fonts/FrauncesSemiBold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1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1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16.png"/><Relationship Id="rId5" Type="http://schemas.openxmlformats.org/officeDocument/2006/relationships/image" Target="../media/image7.png"/><Relationship Id="rId6" Type="http://schemas.openxmlformats.org/officeDocument/2006/relationships/image" Target="../media/image25.png"/><Relationship Id="rId7" Type="http://schemas.openxmlformats.org/officeDocument/2006/relationships/hyperlink" Target="http://drive.google.com/file/d/1BaGUxNL-7YdbzZ6fqFP6PEiUcVLQG3bG/view" TargetMode="External"/><Relationship Id="rId8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Relationship Id="rId4" Type="http://schemas.openxmlformats.org/officeDocument/2006/relationships/image" Target="../media/image1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Relationship Id="rId4" Type="http://schemas.openxmlformats.org/officeDocument/2006/relationships/image" Target="../media/image4.jpg"/><Relationship Id="rId5" Type="http://schemas.openxmlformats.org/officeDocument/2006/relationships/image" Target="../media/image15.png"/><Relationship Id="rId6" Type="http://schemas.openxmlformats.org/officeDocument/2006/relationships/image" Target="../media/image10.png"/><Relationship Id="rId7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image" Target="../media/image3.png"/><Relationship Id="rId5" Type="http://schemas.openxmlformats.org/officeDocument/2006/relationships/image" Target="../media/image11.png"/><Relationship Id="rId6" Type="http://schemas.openxmlformats.org/officeDocument/2006/relationships/image" Target="../media/image1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9.png"/><Relationship Id="rId5" Type="http://schemas.openxmlformats.org/officeDocument/2006/relationships/image" Target="../media/image26.jpg"/><Relationship Id="rId6" Type="http://schemas.openxmlformats.org/officeDocument/2006/relationships/image" Target="../media/image2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9.png"/><Relationship Id="rId4" Type="http://schemas.openxmlformats.org/officeDocument/2006/relationships/image" Target="../media/image23.jpg"/><Relationship Id="rId5" Type="http://schemas.openxmlformats.org/officeDocument/2006/relationships/image" Target="../media/image32.png"/><Relationship Id="rId6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4.png"/><Relationship Id="rId4" Type="http://schemas.openxmlformats.org/officeDocument/2006/relationships/image" Target="../media/image31.jpg"/><Relationship Id="rId5" Type="http://schemas.openxmlformats.org/officeDocument/2006/relationships/image" Target="../media/image13.png"/><Relationship Id="rId6" Type="http://schemas.openxmlformats.org/officeDocument/2006/relationships/image" Target="../media/image33.jpg"/><Relationship Id="rId7" Type="http://schemas.openxmlformats.org/officeDocument/2006/relationships/image" Target="../media/image20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2.png"/><Relationship Id="rId4" Type="http://schemas.openxmlformats.org/officeDocument/2006/relationships/image" Target="../media/image27.png"/><Relationship Id="rId5" Type="http://schemas.openxmlformats.org/officeDocument/2006/relationships/image" Target="../media/image29.png"/><Relationship Id="rId6" Type="http://schemas.openxmlformats.org/officeDocument/2006/relationships/image" Target="../media/image2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FDFD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7908640">
            <a:off x="-572919" y="-2648986"/>
            <a:ext cx="10020529" cy="11946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4477796">
            <a:off x="8286049" y="4426991"/>
            <a:ext cx="12192577" cy="9662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2141525">
            <a:off x="11506577" y="-1985113"/>
            <a:ext cx="8311246" cy="723078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7" name="Google Shape;87;p1"/>
          <p:cNvGrpSpPr/>
          <p:nvPr/>
        </p:nvGrpSpPr>
        <p:grpSpPr>
          <a:xfrm>
            <a:off x="1225114" y="2634057"/>
            <a:ext cx="16034186" cy="5060933"/>
            <a:chOff x="0" y="-70347"/>
            <a:chExt cx="21378914" cy="6747911"/>
          </a:xfrm>
        </p:grpSpPr>
        <p:sp>
          <p:nvSpPr>
            <p:cNvPr id="88" name="Google Shape;88;p1"/>
            <p:cNvSpPr txBox="1"/>
            <p:nvPr/>
          </p:nvSpPr>
          <p:spPr>
            <a:xfrm>
              <a:off x="0" y="-70347"/>
              <a:ext cx="21378914" cy="53521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600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2673" u="none" cap="none" strike="noStrike">
                  <a:solidFill>
                    <a:srgbClr val="004B35"/>
                  </a:solidFill>
                  <a:latin typeface="Fraunces SemiBold"/>
                  <a:ea typeface="Fraunces SemiBold"/>
                  <a:cs typeface="Fraunces SemiBold"/>
                  <a:sym typeface="Fraunces SemiBold"/>
                </a:rPr>
                <a:t>Escola Estadual</a:t>
              </a:r>
              <a:endParaRPr/>
            </a:p>
            <a:p>
              <a:pPr indent="0" lvl="0" marL="0" marR="0" rtl="0" algn="ctr">
                <a:lnSpc>
                  <a:spcPct val="12600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2673" u="none" cap="none" strike="noStrike">
                  <a:solidFill>
                    <a:srgbClr val="004B35"/>
                  </a:solidFill>
                  <a:latin typeface="Fraunces SemiBold"/>
                  <a:ea typeface="Fraunces SemiBold"/>
                  <a:cs typeface="Fraunces SemiBold"/>
                  <a:sym typeface="Fraunces SemiBold"/>
                </a:rPr>
                <a:t>"Sanico Teles"</a:t>
              </a:r>
              <a:endParaRPr/>
            </a:p>
          </p:txBody>
        </p:sp>
        <p:sp>
          <p:nvSpPr>
            <p:cNvPr id="89" name="Google Shape;89;p1"/>
            <p:cNvSpPr txBox="1"/>
            <p:nvPr/>
          </p:nvSpPr>
          <p:spPr>
            <a:xfrm>
              <a:off x="0" y="5562039"/>
              <a:ext cx="21378914" cy="11155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r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5030" u="none" cap="none" strike="noStrike">
                  <a:solidFill>
                    <a:srgbClr val="004B35"/>
                  </a:solidFill>
                  <a:latin typeface="Arial"/>
                  <a:ea typeface="Arial"/>
                  <a:cs typeface="Arial"/>
                  <a:sym typeface="Arial"/>
                </a:rPr>
                <a:t>Uma escola, uma escolha, um abrigo. </a:t>
              </a:r>
              <a:endParaRPr/>
            </a:p>
          </p:txBody>
        </p:sp>
      </p:grpSp>
      <p:pic>
        <p:nvPicPr>
          <p:cNvPr id="90" name="Google Shape;90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33206" y="6226637"/>
            <a:ext cx="4104140" cy="4060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 title="y2meta.com - Sia - Unstoppable (Audio) (320 kbps).mp3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915400" y="49149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DC2FE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73684" y="979277"/>
            <a:ext cx="9999211" cy="792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4762838">
            <a:off x="11363031" y="2374099"/>
            <a:ext cx="3811334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2"/>
          <p:cNvSpPr txBox="1"/>
          <p:nvPr/>
        </p:nvSpPr>
        <p:spPr>
          <a:xfrm>
            <a:off x="1028700" y="8453754"/>
            <a:ext cx="14773695" cy="8045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699" u="none" cap="none" strike="noStrike">
                <a:solidFill>
                  <a:srgbClr val="004B35"/>
                </a:solidFill>
                <a:latin typeface="Arial"/>
                <a:ea typeface="Arial"/>
                <a:cs typeface="Arial"/>
                <a:sym typeface="Arial"/>
              </a:rPr>
              <a:t>— Cora Coralina</a:t>
            </a:r>
            <a:endParaRPr/>
          </a:p>
        </p:txBody>
      </p:sp>
      <p:sp>
        <p:nvSpPr>
          <p:cNvPr id="99" name="Google Shape;99;p2"/>
          <p:cNvSpPr txBox="1"/>
          <p:nvPr/>
        </p:nvSpPr>
        <p:spPr>
          <a:xfrm>
            <a:off x="1028700" y="1038225"/>
            <a:ext cx="16230600" cy="53244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799" u="none" cap="none" strike="noStrike">
                <a:solidFill>
                  <a:srgbClr val="004B35"/>
                </a:solidFill>
                <a:latin typeface="Fraunces SemiBold"/>
                <a:ea typeface="Fraunces SemiBold"/>
                <a:cs typeface="Fraunces SemiBold"/>
                <a:sym typeface="Fraunces SemiBold"/>
              </a:rPr>
              <a:t>[...]</a:t>
            </a:r>
            <a:endParaRPr/>
          </a:p>
          <a:p>
            <a:pPr indent="0" lvl="0" marL="0" marR="0" rtl="0" algn="l">
              <a:lnSpc>
                <a:spcPct val="12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799" u="none" cap="none" strike="noStrike">
                <a:solidFill>
                  <a:srgbClr val="004B35"/>
                </a:solidFill>
                <a:latin typeface="Fraunces SemiBold"/>
                <a:ea typeface="Fraunces SemiBold"/>
                <a:cs typeface="Fraunces SemiBold"/>
                <a:sym typeface="Fraunces SemiBold"/>
              </a:rPr>
              <a:t>Feliz aquele que transfere o que sabe e aprende o que ensina.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FDFD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944741">
            <a:off x="6204743" y="2803290"/>
            <a:ext cx="14381389" cy="941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5339032">
            <a:off x="-2980884" y="-2310894"/>
            <a:ext cx="11409369" cy="99261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" name="Google Shape;106;p3"/>
          <p:cNvGrpSpPr/>
          <p:nvPr/>
        </p:nvGrpSpPr>
        <p:grpSpPr>
          <a:xfrm>
            <a:off x="1752959" y="354568"/>
            <a:ext cx="7391041" cy="9932432"/>
            <a:chOff x="0" y="0"/>
            <a:chExt cx="3663950" cy="4923790"/>
          </a:xfrm>
        </p:grpSpPr>
        <p:sp>
          <p:nvSpPr>
            <p:cNvPr id="107" name="Google Shape;107;p3"/>
            <p:cNvSpPr/>
            <p:nvPr/>
          </p:nvSpPr>
          <p:spPr>
            <a:xfrm>
              <a:off x="31750" y="31750"/>
              <a:ext cx="3600450" cy="4859020"/>
            </a:xfrm>
            <a:custGeom>
              <a:rect b="b" l="l" r="r" t="t"/>
              <a:pathLst>
                <a:path extrusionOk="0" h="4859020" w="360045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-39966" r="-39964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3"/>
            <p:cNvSpPr/>
            <p:nvPr/>
          </p:nvSpPr>
          <p:spPr>
            <a:xfrm>
              <a:off x="0" y="0"/>
              <a:ext cx="3663950" cy="4923790"/>
            </a:xfrm>
            <a:custGeom>
              <a:rect b="b" l="l" r="r" t="t"/>
              <a:pathLst>
                <a:path extrusionOk="0" h="4923790" w="366395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004B3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9" name="Google Shape;109;p3"/>
          <p:cNvSpPr txBox="1"/>
          <p:nvPr/>
        </p:nvSpPr>
        <p:spPr>
          <a:xfrm>
            <a:off x="9673588" y="866775"/>
            <a:ext cx="8614412" cy="6334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000" u="none" cap="none" strike="noStrike">
                <a:solidFill>
                  <a:srgbClr val="004B35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"Tenho em mim todos os sonhos do mundo."</a:t>
            </a:r>
            <a:endParaRPr/>
          </a:p>
        </p:txBody>
      </p:sp>
      <p:sp>
        <p:nvSpPr>
          <p:cNvPr id="110" name="Google Shape;110;p3"/>
          <p:cNvSpPr txBox="1"/>
          <p:nvPr/>
        </p:nvSpPr>
        <p:spPr>
          <a:xfrm>
            <a:off x="9825201" y="9197455"/>
            <a:ext cx="8462799" cy="10895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399" u="none" cap="none" strike="noStrike">
                <a:solidFill>
                  <a:srgbClr val="004B35"/>
                </a:solidFill>
                <a:latin typeface="Arial"/>
                <a:ea typeface="Arial"/>
                <a:cs typeface="Arial"/>
                <a:sym typeface="Arial"/>
              </a:rPr>
              <a:t>—  Fernando Pessoa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4477796">
            <a:off x="4220877" y="2065180"/>
            <a:ext cx="12192577" cy="966261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6" name="Google Shape;116;p4"/>
          <p:cNvGrpSpPr/>
          <p:nvPr/>
        </p:nvGrpSpPr>
        <p:grpSpPr>
          <a:xfrm>
            <a:off x="12825718" y="-260201"/>
            <a:ext cx="5460174" cy="10547201"/>
            <a:chOff x="0" y="1270"/>
            <a:chExt cx="3289300" cy="6353810"/>
          </a:xfrm>
        </p:grpSpPr>
        <p:sp>
          <p:nvSpPr>
            <p:cNvPr id="117" name="Google Shape;117;p4"/>
            <p:cNvSpPr/>
            <p:nvPr/>
          </p:nvSpPr>
          <p:spPr>
            <a:xfrm>
              <a:off x="0" y="1270"/>
              <a:ext cx="3289300" cy="6353810"/>
            </a:xfrm>
            <a:custGeom>
              <a:rect b="b" l="l" r="r" t="t"/>
              <a:pathLst>
                <a:path extrusionOk="0" h="6353810" w="3289300">
                  <a:moveTo>
                    <a:pt x="3289300" y="6353810"/>
                  </a:moveTo>
                  <a:lnTo>
                    <a:pt x="0" y="6353810"/>
                  </a:lnTo>
                  <a:lnTo>
                    <a:pt x="0" y="0"/>
                  </a:lnTo>
                  <a:lnTo>
                    <a:pt x="3289300" y="0"/>
                  </a:lnTo>
                  <a:lnTo>
                    <a:pt x="3289300" y="6353810"/>
                  </a:lnTo>
                  <a:close/>
                </a:path>
              </a:pathLst>
            </a:custGeom>
            <a:solidFill>
              <a:srgbClr val="004B35"/>
            </a:solidFill>
            <a:ln>
              <a:noFill/>
            </a:ln>
          </p:spPr>
        </p:sp>
        <p:sp>
          <p:nvSpPr>
            <p:cNvPr id="118" name="Google Shape;118;p4"/>
            <p:cNvSpPr/>
            <p:nvPr/>
          </p:nvSpPr>
          <p:spPr>
            <a:xfrm>
              <a:off x="179070" y="3233420"/>
              <a:ext cx="2928620" cy="2940050"/>
            </a:xfrm>
            <a:custGeom>
              <a:rect b="b" l="l" r="r" t="t"/>
              <a:pathLst>
                <a:path extrusionOk="0" h="2940050" w="2928620">
                  <a:moveTo>
                    <a:pt x="2928620" y="2940050"/>
                  </a:moveTo>
                  <a:lnTo>
                    <a:pt x="0" y="2940050"/>
                  </a:lnTo>
                  <a:lnTo>
                    <a:pt x="0" y="0"/>
                  </a:lnTo>
                  <a:lnTo>
                    <a:pt x="2928620" y="0"/>
                  </a:lnTo>
                  <a:lnTo>
                    <a:pt x="2928620" y="2940050"/>
                  </a:lnTo>
                  <a:lnTo>
                    <a:pt x="2928620" y="2940050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b="-26973" l="0" r="0" t="-5837"/>
              </a:stretch>
            </a:blipFill>
            <a:ln>
              <a:noFill/>
            </a:ln>
          </p:spPr>
        </p:sp>
        <p:sp>
          <p:nvSpPr>
            <p:cNvPr id="119" name="Google Shape;119;p4"/>
            <p:cNvSpPr/>
            <p:nvPr/>
          </p:nvSpPr>
          <p:spPr>
            <a:xfrm>
              <a:off x="181610" y="180340"/>
              <a:ext cx="2928620" cy="2940050"/>
            </a:xfrm>
            <a:custGeom>
              <a:rect b="b" l="l" r="r" t="t"/>
              <a:pathLst>
                <a:path extrusionOk="0" h="2940050" w="2928620">
                  <a:moveTo>
                    <a:pt x="2928620" y="2940050"/>
                  </a:moveTo>
                  <a:lnTo>
                    <a:pt x="0" y="2940050"/>
                  </a:lnTo>
                  <a:lnTo>
                    <a:pt x="0" y="0"/>
                  </a:lnTo>
                  <a:lnTo>
                    <a:pt x="2928620" y="0"/>
                  </a:lnTo>
                  <a:lnTo>
                    <a:pt x="2928620" y="2940050"/>
                  </a:lnTo>
                  <a:lnTo>
                    <a:pt x="2928620" y="294005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-21452" l="-52789" r="-73454" t="0"/>
              </a:stretch>
            </a:blipFill>
            <a:ln>
              <a:noFill/>
            </a:ln>
          </p:spPr>
        </p:sp>
        <p:sp>
          <p:nvSpPr>
            <p:cNvPr id="120" name="Google Shape;120;p4"/>
            <p:cNvSpPr/>
            <p:nvPr/>
          </p:nvSpPr>
          <p:spPr>
            <a:xfrm>
              <a:off x="54610" y="439420"/>
              <a:ext cx="3173730" cy="5429250"/>
            </a:xfrm>
            <a:custGeom>
              <a:rect b="b" l="l" r="r" t="t"/>
              <a:pathLst>
                <a:path extrusionOk="0" h="5429250" w="3173730">
                  <a:moveTo>
                    <a:pt x="3117850" y="751840"/>
                  </a:moveTo>
                  <a:lnTo>
                    <a:pt x="3117850" y="716280"/>
                  </a:lnTo>
                  <a:lnTo>
                    <a:pt x="3129280" y="716280"/>
                  </a:lnTo>
                  <a:lnTo>
                    <a:pt x="3129280" y="740410"/>
                  </a:lnTo>
                  <a:lnTo>
                    <a:pt x="3140710" y="740410"/>
                  </a:lnTo>
                  <a:lnTo>
                    <a:pt x="3140710" y="717550"/>
                  </a:lnTo>
                  <a:lnTo>
                    <a:pt x="3152140" y="717550"/>
                  </a:lnTo>
                  <a:lnTo>
                    <a:pt x="3152140" y="740410"/>
                  </a:lnTo>
                  <a:lnTo>
                    <a:pt x="3173730" y="740410"/>
                  </a:lnTo>
                  <a:lnTo>
                    <a:pt x="3173730" y="751840"/>
                  </a:lnTo>
                  <a:lnTo>
                    <a:pt x="3117850" y="751840"/>
                  </a:lnTo>
                  <a:close/>
                  <a:moveTo>
                    <a:pt x="3117850" y="702310"/>
                  </a:moveTo>
                  <a:lnTo>
                    <a:pt x="3117850" y="690880"/>
                  </a:lnTo>
                  <a:lnTo>
                    <a:pt x="3171190" y="690880"/>
                  </a:lnTo>
                  <a:lnTo>
                    <a:pt x="3171190" y="702310"/>
                  </a:lnTo>
                  <a:lnTo>
                    <a:pt x="3117850" y="702310"/>
                  </a:lnTo>
                  <a:close/>
                  <a:moveTo>
                    <a:pt x="3117850" y="674370"/>
                  </a:moveTo>
                  <a:lnTo>
                    <a:pt x="3117850" y="662940"/>
                  </a:lnTo>
                  <a:lnTo>
                    <a:pt x="3161030" y="662940"/>
                  </a:lnTo>
                  <a:lnTo>
                    <a:pt x="3161030" y="640080"/>
                  </a:lnTo>
                  <a:lnTo>
                    <a:pt x="3172460" y="640080"/>
                  </a:lnTo>
                  <a:lnTo>
                    <a:pt x="3172460" y="674370"/>
                  </a:lnTo>
                  <a:lnTo>
                    <a:pt x="3117850" y="674370"/>
                  </a:lnTo>
                  <a:close/>
                  <a:moveTo>
                    <a:pt x="3117850" y="628650"/>
                  </a:moveTo>
                  <a:lnTo>
                    <a:pt x="3117850" y="610870"/>
                  </a:lnTo>
                  <a:lnTo>
                    <a:pt x="3153410" y="598170"/>
                  </a:lnTo>
                  <a:lnTo>
                    <a:pt x="3153410" y="598170"/>
                  </a:lnTo>
                  <a:lnTo>
                    <a:pt x="3117850" y="585470"/>
                  </a:lnTo>
                  <a:lnTo>
                    <a:pt x="3117850" y="567690"/>
                  </a:lnTo>
                  <a:lnTo>
                    <a:pt x="3171190" y="567690"/>
                  </a:lnTo>
                  <a:lnTo>
                    <a:pt x="3171190" y="579120"/>
                  </a:lnTo>
                  <a:lnTo>
                    <a:pt x="3129280" y="579120"/>
                  </a:lnTo>
                  <a:lnTo>
                    <a:pt x="3129280" y="579120"/>
                  </a:lnTo>
                  <a:lnTo>
                    <a:pt x="3171190" y="593090"/>
                  </a:lnTo>
                  <a:lnTo>
                    <a:pt x="3171190" y="601980"/>
                  </a:lnTo>
                  <a:lnTo>
                    <a:pt x="3129280" y="615950"/>
                  </a:lnTo>
                  <a:lnTo>
                    <a:pt x="3129280" y="615950"/>
                  </a:lnTo>
                  <a:lnTo>
                    <a:pt x="3171190" y="615950"/>
                  </a:lnTo>
                  <a:lnTo>
                    <a:pt x="3171190" y="627380"/>
                  </a:lnTo>
                  <a:lnTo>
                    <a:pt x="3117850" y="628650"/>
                  </a:lnTo>
                  <a:lnTo>
                    <a:pt x="3117850" y="628650"/>
                  </a:lnTo>
                  <a:close/>
                  <a:moveTo>
                    <a:pt x="3117850" y="523240"/>
                  </a:moveTo>
                  <a:lnTo>
                    <a:pt x="3117850" y="506730"/>
                  </a:lnTo>
                  <a:lnTo>
                    <a:pt x="3155950" y="483870"/>
                  </a:lnTo>
                  <a:lnTo>
                    <a:pt x="3155950" y="483870"/>
                  </a:lnTo>
                  <a:lnTo>
                    <a:pt x="3117850" y="483870"/>
                  </a:lnTo>
                  <a:lnTo>
                    <a:pt x="3117850" y="472440"/>
                  </a:lnTo>
                  <a:lnTo>
                    <a:pt x="3171190" y="472440"/>
                  </a:lnTo>
                  <a:lnTo>
                    <a:pt x="3171190" y="487680"/>
                  </a:lnTo>
                  <a:lnTo>
                    <a:pt x="3133090" y="511810"/>
                  </a:lnTo>
                  <a:lnTo>
                    <a:pt x="3133090" y="511810"/>
                  </a:lnTo>
                  <a:lnTo>
                    <a:pt x="3171190" y="511810"/>
                  </a:lnTo>
                  <a:lnTo>
                    <a:pt x="3171190" y="523240"/>
                  </a:lnTo>
                  <a:lnTo>
                    <a:pt x="3117850" y="523240"/>
                  </a:lnTo>
                  <a:close/>
                  <a:moveTo>
                    <a:pt x="3117850" y="454660"/>
                  </a:moveTo>
                  <a:lnTo>
                    <a:pt x="3117850" y="417830"/>
                  </a:lnTo>
                  <a:lnTo>
                    <a:pt x="3129280" y="417830"/>
                  </a:lnTo>
                  <a:lnTo>
                    <a:pt x="3129280" y="443230"/>
                  </a:lnTo>
                  <a:lnTo>
                    <a:pt x="3139440" y="443230"/>
                  </a:lnTo>
                  <a:lnTo>
                    <a:pt x="3139440" y="420370"/>
                  </a:lnTo>
                  <a:lnTo>
                    <a:pt x="3150870" y="420370"/>
                  </a:lnTo>
                  <a:lnTo>
                    <a:pt x="3150870" y="443230"/>
                  </a:lnTo>
                  <a:lnTo>
                    <a:pt x="3162300" y="443230"/>
                  </a:lnTo>
                  <a:lnTo>
                    <a:pt x="3162300" y="416560"/>
                  </a:lnTo>
                  <a:lnTo>
                    <a:pt x="3173730" y="416560"/>
                  </a:lnTo>
                  <a:lnTo>
                    <a:pt x="3173730" y="454660"/>
                  </a:lnTo>
                  <a:lnTo>
                    <a:pt x="3117850" y="454660"/>
                  </a:lnTo>
                  <a:close/>
                  <a:moveTo>
                    <a:pt x="3167380" y="353060"/>
                  </a:moveTo>
                  <a:cubicBezTo>
                    <a:pt x="3168650" y="356870"/>
                    <a:pt x="3169920" y="360680"/>
                    <a:pt x="3171190" y="364490"/>
                  </a:cubicBezTo>
                  <a:cubicBezTo>
                    <a:pt x="3172460" y="368300"/>
                    <a:pt x="3172460" y="372110"/>
                    <a:pt x="3172460" y="375920"/>
                  </a:cubicBezTo>
                  <a:cubicBezTo>
                    <a:pt x="3172460" y="379730"/>
                    <a:pt x="3171190" y="383540"/>
                    <a:pt x="3169920" y="387350"/>
                  </a:cubicBezTo>
                  <a:cubicBezTo>
                    <a:pt x="3168650" y="391160"/>
                    <a:pt x="3166110" y="393700"/>
                    <a:pt x="3164840" y="396240"/>
                  </a:cubicBezTo>
                  <a:cubicBezTo>
                    <a:pt x="3163570" y="398780"/>
                    <a:pt x="3159760" y="401320"/>
                    <a:pt x="3155950" y="402590"/>
                  </a:cubicBezTo>
                  <a:cubicBezTo>
                    <a:pt x="3152140" y="403860"/>
                    <a:pt x="3148330" y="405130"/>
                    <a:pt x="3144520" y="405130"/>
                  </a:cubicBezTo>
                  <a:cubicBezTo>
                    <a:pt x="3140710" y="405130"/>
                    <a:pt x="3136900" y="403860"/>
                    <a:pt x="3133090" y="402590"/>
                  </a:cubicBezTo>
                  <a:cubicBezTo>
                    <a:pt x="3129280" y="401320"/>
                    <a:pt x="3126740" y="398780"/>
                    <a:pt x="3124200" y="396240"/>
                  </a:cubicBezTo>
                  <a:cubicBezTo>
                    <a:pt x="3121660" y="393700"/>
                    <a:pt x="3120390" y="391160"/>
                    <a:pt x="3119121" y="387350"/>
                  </a:cubicBezTo>
                  <a:cubicBezTo>
                    <a:pt x="3117850" y="383540"/>
                    <a:pt x="3116581" y="379730"/>
                    <a:pt x="3116581" y="375920"/>
                  </a:cubicBezTo>
                  <a:cubicBezTo>
                    <a:pt x="3116581" y="372110"/>
                    <a:pt x="3116581" y="367030"/>
                    <a:pt x="3117851" y="364490"/>
                  </a:cubicBezTo>
                  <a:cubicBezTo>
                    <a:pt x="3119121" y="360680"/>
                    <a:pt x="3120391" y="358140"/>
                    <a:pt x="3122931" y="354330"/>
                  </a:cubicBezTo>
                  <a:lnTo>
                    <a:pt x="3131821" y="363220"/>
                  </a:lnTo>
                  <a:cubicBezTo>
                    <a:pt x="3130550" y="364490"/>
                    <a:pt x="3129281" y="367030"/>
                    <a:pt x="3128010" y="368300"/>
                  </a:cubicBezTo>
                  <a:cubicBezTo>
                    <a:pt x="3126740" y="370840"/>
                    <a:pt x="3126740" y="373380"/>
                    <a:pt x="3126740" y="375920"/>
                  </a:cubicBezTo>
                  <a:cubicBezTo>
                    <a:pt x="3126740" y="378460"/>
                    <a:pt x="3126740" y="381000"/>
                    <a:pt x="3128010" y="382270"/>
                  </a:cubicBezTo>
                  <a:cubicBezTo>
                    <a:pt x="3129281" y="384810"/>
                    <a:pt x="3130550" y="386080"/>
                    <a:pt x="3131821" y="387350"/>
                  </a:cubicBezTo>
                  <a:cubicBezTo>
                    <a:pt x="3133091" y="388620"/>
                    <a:pt x="3135631" y="389890"/>
                    <a:pt x="3136900" y="391160"/>
                  </a:cubicBezTo>
                  <a:cubicBezTo>
                    <a:pt x="3138170" y="392430"/>
                    <a:pt x="3140710" y="392430"/>
                    <a:pt x="3143250" y="392430"/>
                  </a:cubicBezTo>
                  <a:cubicBezTo>
                    <a:pt x="3145790" y="392430"/>
                    <a:pt x="3148330" y="392430"/>
                    <a:pt x="3149600" y="391160"/>
                  </a:cubicBezTo>
                  <a:cubicBezTo>
                    <a:pt x="3150871" y="389890"/>
                    <a:pt x="3153410" y="388620"/>
                    <a:pt x="3154680" y="387350"/>
                  </a:cubicBezTo>
                  <a:cubicBezTo>
                    <a:pt x="3155950" y="386080"/>
                    <a:pt x="3157220" y="383540"/>
                    <a:pt x="3158490" y="382270"/>
                  </a:cubicBezTo>
                  <a:cubicBezTo>
                    <a:pt x="3159760" y="379730"/>
                    <a:pt x="3159760" y="378460"/>
                    <a:pt x="3159760" y="375920"/>
                  </a:cubicBezTo>
                  <a:cubicBezTo>
                    <a:pt x="3159760" y="373380"/>
                    <a:pt x="3159760" y="370840"/>
                    <a:pt x="3158490" y="369570"/>
                  </a:cubicBezTo>
                  <a:cubicBezTo>
                    <a:pt x="3157220" y="368300"/>
                    <a:pt x="3157220" y="365760"/>
                    <a:pt x="3157220" y="364490"/>
                  </a:cubicBezTo>
                  <a:lnTo>
                    <a:pt x="3148330" y="364490"/>
                  </a:lnTo>
                  <a:lnTo>
                    <a:pt x="3148330" y="374650"/>
                  </a:lnTo>
                  <a:lnTo>
                    <a:pt x="3136900" y="374650"/>
                  </a:lnTo>
                  <a:lnTo>
                    <a:pt x="3136900" y="353060"/>
                  </a:lnTo>
                  <a:cubicBezTo>
                    <a:pt x="3136900" y="353060"/>
                    <a:pt x="3167380" y="353060"/>
                    <a:pt x="3167380" y="353060"/>
                  </a:cubicBezTo>
                  <a:close/>
                  <a:moveTo>
                    <a:pt x="3117850" y="325120"/>
                  </a:moveTo>
                  <a:lnTo>
                    <a:pt x="3117850" y="314960"/>
                  </a:lnTo>
                  <a:lnTo>
                    <a:pt x="3171190" y="292100"/>
                  </a:lnTo>
                  <a:lnTo>
                    <a:pt x="3171190" y="306070"/>
                  </a:lnTo>
                  <a:lnTo>
                    <a:pt x="3159760" y="311150"/>
                  </a:lnTo>
                  <a:lnTo>
                    <a:pt x="3159760" y="331470"/>
                  </a:lnTo>
                  <a:lnTo>
                    <a:pt x="3171190" y="335280"/>
                  </a:lnTo>
                  <a:lnTo>
                    <a:pt x="3171190" y="347980"/>
                  </a:lnTo>
                  <a:lnTo>
                    <a:pt x="3117850" y="325120"/>
                  </a:lnTo>
                  <a:close/>
                  <a:moveTo>
                    <a:pt x="3133090" y="320040"/>
                  </a:moveTo>
                  <a:lnTo>
                    <a:pt x="3149600" y="326390"/>
                  </a:lnTo>
                  <a:lnTo>
                    <a:pt x="3149600" y="313690"/>
                  </a:lnTo>
                  <a:lnTo>
                    <a:pt x="3133090" y="320040"/>
                  </a:lnTo>
                  <a:close/>
                  <a:moveTo>
                    <a:pt x="3128010" y="278130"/>
                  </a:moveTo>
                  <a:lnTo>
                    <a:pt x="3128010" y="293370"/>
                  </a:lnTo>
                  <a:lnTo>
                    <a:pt x="3117850" y="293370"/>
                  </a:lnTo>
                  <a:lnTo>
                    <a:pt x="3117850" y="250190"/>
                  </a:lnTo>
                  <a:lnTo>
                    <a:pt x="3128010" y="250190"/>
                  </a:lnTo>
                  <a:lnTo>
                    <a:pt x="3128010" y="265430"/>
                  </a:lnTo>
                  <a:lnTo>
                    <a:pt x="3171190" y="265430"/>
                  </a:lnTo>
                  <a:lnTo>
                    <a:pt x="3171190" y="276860"/>
                  </a:lnTo>
                  <a:lnTo>
                    <a:pt x="3128010" y="278130"/>
                  </a:lnTo>
                  <a:lnTo>
                    <a:pt x="3128010" y="278130"/>
                  </a:lnTo>
                  <a:close/>
                  <a:moveTo>
                    <a:pt x="3117850" y="240030"/>
                  </a:moveTo>
                  <a:lnTo>
                    <a:pt x="3117850" y="228600"/>
                  </a:lnTo>
                  <a:lnTo>
                    <a:pt x="3171190" y="228600"/>
                  </a:lnTo>
                  <a:lnTo>
                    <a:pt x="3171190" y="240030"/>
                  </a:lnTo>
                  <a:lnTo>
                    <a:pt x="3117850" y="240030"/>
                  </a:lnTo>
                  <a:close/>
                  <a:moveTo>
                    <a:pt x="3117850" y="217170"/>
                  </a:moveTo>
                  <a:lnTo>
                    <a:pt x="3117850" y="203200"/>
                  </a:lnTo>
                  <a:lnTo>
                    <a:pt x="3153410" y="190500"/>
                  </a:lnTo>
                  <a:lnTo>
                    <a:pt x="3153410" y="190500"/>
                  </a:lnTo>
                  <a:lnTo>
                    <a:pt x="3117850" y="176530"/>
                  </a:lnTo>
                  <a:lnTo>
                    <a:pt x="3117850" y="163830"/>
                  </a:lnTo>
                  <a:lnTo>
                    <a:pt x="3171190" y="186690"/>
                  </a:lnTo>
                  <a:lnTo>
                    <a:pt x="3171190" y="195580"/>
                  </a:lnTo>
                  <a:lnTo>
                    <a:pt x="3117850" y="217170"/>
                  </a:lnTo>
                  <a:close/>
                  <a:moveTo>
                    <a:pt x="3117850" y="152400"/>
                  </a:moveTo>
                  <a:lnTo>
                    <a:pt x="3117850" y="115570"/>
                  </a:lnTo>
                  <a:lnTo>
                    <a:pt x="3129280" y="115570"/>
                  </a:lnTo>
                  <a:lnTo>
                    <a:pt x="3129280" y="140970"/>
                  </a:lnTo>
                  <a:lnTo>
                    <a:pt x="3139440" y="140970"/>
                  </a:lnTo>
                  <a:lnTo>
                    <a:pt x="3139440" y="118110"/>
                  </a:lnTo>
                  <a:lnTo>
                    <a:pt x="3150870" y="118110"/>
                  </a:lnTo>
                  <a:lnTo>
                    <a:pt x="3150870" y="140970"/>
                  </a:lnTo>
                  <a:lnTo>
                    <a:pt x="3162300" y="140970"/>
                  </a:lnTo>
                  <a:lnTo>
                    <a:pt x="3162300" y="114300"/>
                  </a:lnTo>
                  <a:lnTo>
                    <a:pt x="3173730" y="114300"/>
                  </a:lnTo>
                  <a:lnTo>
                    <a:pt x="3173730" y="152400"/>
                  </a:lnTo>
                  <a:lnTo>
                    <a:pt x="3117850" y="152400"/>
                  </a:lnTo>
                  <a:close/>
                  <a:moveTo>
                    <a:pt x="3117850" y="3089910"/>
                  </a:moveTo>
                  <a:lnTo>
                    <a:pt x="3117850" y="3053080"/>
                  </a:lnTo>
                  <a:lnTo>
                    <a:pt x="3129280" y="3053080"/>
                  </a:lnTo>
                  <a:lnTo>
                    <a:pt x="3129280" y="3077210"/>
                  </a:lnTo>
                  <a:lnTo>
                    <a:pt x="3140710" y="3077210"/>
                  </a:lnTo>
                  <a:lnTo>
                    <a:pt x="3140710" y="3054350"/>
                  </a:lnTo>
                  <a:lnTo>
                    <a:pt x="3152140" y="3054350"/>
                  </a:lnTo>
                  <a:lnTo>
                    <a:pt x="3152140" y="3077210"/>
                  </a:lnTo>
                  <a:lnTo>
                    <a:pt x="3173730" y="3077210"/>
                  </a:lnTo>
                  <a:lnTo>
                    <a:pt x="3173730" y="3088640"/>
                  </a:lnTo>
                  <a:lnTo>
                    <a:pt x="3117850" y="3088640"/>
                  </a:lnTo>
                  <a:lnTo>
                    <a:pt x="3117850" y="3089910"/>
                  </a:lnTo>
                  <a:close/>
                  <a:moveTo>
                    <a:pt x="3117850" y="3040380"/>
                  </a:moveTo>
                  <a:lnTo>
                    <a:pt x="3117850" y="3028950"/>
                  </a:lnTo>
                  <a:lnTo>
                    <a:pt x="3171190" y="3028950"/>
                  </a:lnTo>
                  <a:lnTo>
                    <a:pt x="3171190" y="3040380"/>
                  </a:lnTo>
                  <a:lnTo>
                    <a:pt x="3117850" y="3040380"/>
                  </a:lnTo>
                  <a:close/>
                  <a:moveTo>
                    <a:pt x="3117850" y="3012440"/>
                  </a:moveTo>
                  <a:lnTo>
                    <a:pt x="3117850" y="3001010"/>
                  </a:lnTo>
                  <a:lnTo>
                    <a:pt x="3161030" y="3001010"/>
                  </a:lnTo>
                  <a:lnTo>
                    <a:pt x="3161030" y="2979420"/>
                  </a:lnTo>
                  <a:lnTo>
                    <a:pt x="3172460" y="2979420"/>
                  </a:lnTo>
                  <a:lnTo>
                    <a:pt x="3172460" y="3013710"/>
                  </a:lnTo>
                  <a:lnTo>
                    <a:pt x="3117850" y="3013710"/>
                  </a:lnTo>
                  <a:lnTo>
                    <a:pt x="3117850" y="3012440"/>
                  </a:lnTo>
                  <a:close/>
                  <a:moveTo>
                    <a:pt x="3117850" y="2966720"/>
                  </a:moveTo>
                  <a:lnTo>
                    <a:pt x="3117850" y="2948940"/>
                  </a:lnTo>
                  <a:lnTo>
                    <a:pt x="3153410" y="2936240"/>
                  </a:lnTo>
                  <a:lnTo>
                    <a:pt x="3153410" y="2936240"/>
                  </a:lnTo>
                  <a:lnTo>
                    <a:pt x="3117850" y="2923540"/>
                  </a:lnTo>
                  <a:lnTo>
                    <a:pt x="3117850" y="2905760"/>
                  </a:lnTo>
                  <a:lnTo>
                    <a:pt x="3171190" y="2905760"/>
                  </a:lnTo>
                  <a:lnTo>
                    <a:pt x="3171190" y="2917190"/>
                  </a:lnTo>
                  <a:lnTo>
                    <a:pt x="3129280" y="2917190"/>
                  </a:lnTo>
                  <a:lnTo>
                    <a:pt x="3129280" y="2917190"/>
                  </a:lnTo>
                  <a:lnTo>
                    <a:pt x="3171190" y="2931160"/>
                  </a:lnTo>
                  <a:lnTo>
                    <a:pt x="3171190" y="2940050"/>
                  </a:lnTo>
                  <a:lnTo>
                    <a:pt x="3129280" y="2954021"/>
                  </a:lnTo>
                  <a:lnTo>
                    <a:pt x="3129280" y="2954021"/>
                  </a:lnTo>
                  <a:lnTo>
                    <a:pt x="3171190" y="2954021"/>
                  </a:lnTo>
                  <a:lnTo>
                    <a:pt x="3171190" y="2965450"/>
                  </a:lnTo>
                  <a:lnTo>
                    <a:pt x="3117850" y="2966720"/>
                  </a:lnTo>
                  <a:lnTo>
                    <a:pt x="3117850" y="2966720"/>
                  </a:lnTo>
                  <a:close/>
                  <a:moveTo>
                    <a:pt x="3117850" y="2861310"/>
                  </a:moveTo>
                  <a:lnTo>
                    <a:pt x="3117850" y="2844800"/>
                  </a:lnTo>
                  <a:lnTo>
                    <a:pt x="3155950" y="2821940"/>
                  </a:lnTo>
                  <a:lnTo>
                    <a:pt x="3155950" y="2821940"/>
                  </a:lnTo>
                  <a:lnTo>
                    <a:pt x="3117850" y="2821940"/>
                  </a:lnTo>
                  <a:lnTo>
                    <a:pt x="3117850" y="2810510"/>
                  </a:lnTo>
                  <a:lnTo>
                    <a:pt x="3171190" y="2810510"/>
                  </a:lnTo>
                  <a:lnTo>
                    <a:pt x="3171190" y="2825750"/>
                  </a:lnTo>
                  <a:lnTo>
                    <a:pt x="3133090" y="2849880"/>
                  </a:lnTo>
                  <a:lnTo>
                    <a:pt x="3133090" y="2849880"/>
                  </a:lnTo>
                  <a:lnTo>
                    <a:pt x="3171190" y="2849880"/>
                  </a:lnTo>
                  <a:lnTo>
                    <a:pt x="3171190" y="2861310"/>
                  </a:lnTo>
                  <a:lnTo>
                    <a:pt x="3117850" y="2861310"/>
                  </a:lnTo>
                  <a:lnTo>
                    <a:pt x="3117850" y="2861310"/>
                  </a:lnTo>
                  <a:close/>
                  <a:moveTo>
                    <a:pt x="3117850" y="2792730"/>
                  </a:moveTo>
                  <a:lnTo>
                    <a:pt x="3117850" y="2755900"/>
                  </a:lnTo>
                  <a:lnTo>
                    <a:pt x="3129280" y="2755900"/>
                  </a:lnTo>
                  <a:lnTo>
                    <a:pt x="3129280" y="2781300"/>
                  </a:lnTo>
                  <a:lnTo>
                    <a:pt x="3139440" y="2781300"/>
                  </a:lnTo>
                  <a:lnTo>
                    <a:pt x="3139440" y="2758440"/>
                  </a:lnTo>
                  <a:lnTo>
                    <a:pt x="3150870" y="2758440"/>
                  </a:lnTo>
                  <a:lnTo>
                    <a:pt x="3150870" y="2781300"/>
                  </a:lnTo>
                  <a:lnTo>
                    <a:pt x="3162300" y="2781300"/>
                  </a:lnTo>
                  <a:lnTo>
                    <a:pt x="3162300" y="2754630"/>
                  </a:lnTo>
                  <a:lnTo>
                    <a:pt x="3173730" y="2754630"/>
                  </a:lnTo>
                  <a:lnTo>
                    <a:pt x="3173730" y="2792730"/>
                  </a:lnTo>
                  <a:lnTo>
                    <a:pt x="3117850" y="2792730"/>
                  </a:lnTo>
                  <a:close/>
                  <a:moveTo>
                    <a:pt x="3167380" y="2691130"/>
                  </a:moveTo>
                  <a:cubicBezTo>
                    <a:pt x="3168650" y="2694940"/>
                    <a:pt x="3169920" y="2698750"/>
                    <a:pt x="3171190" y="2702560"/>
                  </a:cubicBezTo>
                  <a:cubicBezTo>
                    <a:pt x="3172460" y="2706370"/>
                    <a:pt x="3172460" y="2710180"/>
                    <a:pt x="3172460" y="2713990"/>
                  </a:cubicBezTo>
                  <a:cubicBezTo>
                    <a:pt x="3172460" y="2717800"/>
                    <a:pt x="3171190" y="2721610"/>
                    <a:pt x="3169920" y="2725420"/>
                  </a:cubicBezTo>
                  <a:cubicBezTo>
                    <a:pt x="3168650" y="2729230"/>
                    <a:pt x="3166110" y="2731770"/>
                    <a:pt x="3164840" y="2734310"/>
                  </a:cubicBezTo>
                  <a:cubicBezTo>
                    <a:pt x="3163570" y="2736850"/>
                    <a:pt x="3159760" y="2739390"/>
                    <a:pt x="3155950" y="2740660"/>
                  </a:cubicBezTo>
                  <a:cubicBezTo>
                    <a:pt x="3152140" y="2741930"/>
                    <a:pt x="3148330" y="2743200"/>
                    <a:pt x="3144520" y="2743200"/>
                  </a:cubicBezTo>
                  <a:cubicBezTo>
                    <a:pt x="3140710" y="2743200"/>
                    <a:pt x="3136900" y="2741930"/>
                    <a:pt x="3133090" y="2740660"/>
                  </a:cubicBezTo>
                  <a:cubicBezTo>
                    <a:pt x="3129280" y="2739390"/>
                    <a:pt x="3126740" y="2736850"/>
                    <a:pt x="3124200" y="2734310"/>
                  </a:cubicBezTo>
                  <a:cubicBezTo>
                    <a:pt x="3121660" y="2731770"/>
                    <a:pt x="3120390" y="2729230"/>
                    <a:pt x="3119121" y="2725420"/>
                  </a:cubicBezTo>
                  <a:cubicBezTo>
                    <a:pt x="3117850" y="2721610"/>
                    <a:pt x="3116581" y="2717800"/>
                    <a:pt x="3116581" y="2713990"/>
                  </a:cubicBezTo>
                  <a:cubicBezTo>
                    <a:pt x="3116581" y="2710180"/>
                    <a:pt x="3116581" y="2705100"/>
                    <a:pt x="3117851" y="2702560"/>
                  </a:cubicBezTo>
                  <a:cubicBezTo>
                    <a:pt x="3119121" y="2698750"/>
                    <a:pt x="3120391" y="2696210"/>
                    <a:pt x="3122931" y="2692400"/>
                  </a:cubicBezTo>
                  <a:lnTo>
                    <a:pt x="3131821" y="2701290"/>
                  </a:lnTo>
                  <a:cubicBezTo>
                    <a:pt x="3130550" y="2702560"/>
                    <a:pt x="3129281" y="2705100"/>
                    <a:pt x="3128010" y="2706370"/>
                  </a:cubicBezTo>
                  <a:cubicBezTo>
                    <a:pt x="3126740" y="2708910"/>
                    <a:pt x="3126740" y="2711450"/>
                    <a:pt x="3126740" y="2713990"/>
                  </a:cubicBezTo>
                  <a:cubicBezTo>
                    <a:pt x="3126740" y="2716530"/>
                    <a:pt x="3126740" y="2719070"/>
                    <a:pt x="3128010" y="2720340"/>
                  </a:cubicBezTo>
                  <a:cubicBezTo>
                    <a:pt x="3129281" y="2722880"/>
                    <a:pt x="3130550" y="2724150"/>
                    <a:pt x="3131821" y="2725420"/>
                  </a:cubicBezTo>
                  <a:cubicBezTo>
                    <a:pt x="3133091" y="2726690"/>
                    <a:pt x="3135631" y="2727960"/>
                    <a:pt x="3136900" y="2729230"/>
                  </a:cubicBezTo>
                  <a:cubicBezTo>
                    <a:pt x="3138170" y="2730500"/>
                    <a:pt x="3140710" y="2730500"/>
                    <a:pt x="3143250" y="2730500"/>
                  </a:cubicBezTo>
                  <a:cubicBezTo>
                    <a:pt x="3145790" y="2730500"/>
                    <a:pt x="3148330" y="2730500"/>
                    <a:pt x="3149600" y="2729230"/>
                  </a:cubicBezTo>
                  <a:cubicBezTo>
                    <a:pt x="3150871" y="2727960"/>
                    <a:pt x="3153410" y="2726690"/>
                    <a:pt x="3154680" y="2725420"/>
                  </a:cubicBezTo>
                  <a:cubicBezTo>
                    <a:pt x="3155950" y="2724150"/>
                    <a:pt x="3157220" y="2721610"/>
                    <a:pt x="3158490" y="2720340"/>
                  </a:cubicBezTo>
                  <a:cubicBezTo>
                    <a:pt x="3159760" y="2717800"/>
                    <a:pt x="3159760" y="2716530"/>
                    <a:pt x="3159760" y="2713990"/>
                  </a:cubicBezTo>
                  <a:cubicBezTo>
                    <a:pt x="3159760" y="2711450"/>
                    <a:pt x="3159760" y="2708910"/>
                    <a:pt x="3158490" y="2707640"/>
                  </a:cubicBezTo>
                  <a:cubicBezTo>
                    <a:pt x="3157220" y="2706370"/>
                    <a:pt x="3157220" y="2703830"/>
                    <a:pt x="3157220" y="2702560"/>
                  </a:cubicBezTo>
                  <a:lnTo>
                    <a:pt x="3148330" y="2702560"/>
                  </a:lnTo>
                  <a:lnTo>
                    <a:pt x="3148330" y="2712720"/>
                  </a:lnTo>
                  <a:lnTo>
                    <a:pt x="3136900" y="2712720"/>
                  </a:lnTo>
                  <a:lnTo>
                    <a:pt x="3136900" y="2691130"/>
                  </a:lnTo>
                  <a:lnTo>
                    <a:pt x="3167380" y="2691130"/>
                  </a:lnTo>
                  <a:close/>
                  <a:moveTo>
                    <a:pt x="3117850" y="2663190"/>
                  </a:moveTo>
                  <a:lnTo>
                    <a:pt x="3117850" y="2653030"/>
                  </a:lnTo>
                  <a:lnTo>
                    <a:pt x="3171190" y="2630170"/>
                  </a:lnTo>
                  <a:lnTo>
                    <a:pt x="3171190" y="2644140"/>
                  </a:lnTo>
                  <a:lnTo>
                    <a:pt x="3159760" y="2649220"/>
                  </a:lnTo>
                  <a:lnTo>
                    <a:pt x="3159760" y="2669540"/>
                  </a:lnTo>
                  <a:lnTo>
                    <a:pt x="3171190" y="2674620"/>
                  </a:lnTo>
                  <a:lnTo>
                    <a:pt x="3171190" y="2687320"/>
                  </a:lnTo>
                  <a:lnTo>
                    <a:pt x="3117850" y="2663190"/>
                  </a:lnTo>
                  <a:close/>
                  <a:moveTo>
                    <a:pt x="3133090" y="2658110"/>
                  </a:moveTo>
                  <a:lnTo>
                    <a:pt x="3149600" y="2664460"/>
                  </a:lnTo>
                  <a:lnTo>
                    <a:pt x="3149600" y="2651760"/>
                  </a:lnTo>
                  <a:lnTo>
                    <a:pt x="3133090" y="2658110"/>
                  </a:lnTo>
                  <a:close/>
                  <a:moveTo>
                    <a:pt x="3128010" y="2616200"/>
                  </a:moveTo>
                  <a:lnTo>
                    <a:pt x="3128010" y="2631440"/>
                  </a:lnTo>
                  <a:lnTo>
                    <a:pt x="3117850" y="2631440"/>
                  </a:lnTo>
                  <a:lnTo>
                    <a:pt x="3117850" y="2588260"/>
                  </a:lnTo>
                  <a:lnTo>
                    <a:pt x="3128010" y="2588260"/>
                  </a:lnTo>
                  <a:lnTo>
                    <a:pt x="3128010" y="2603500"/>
                  </a:lnTo>
                  <a:lnTo>
                    <a:pt x="3171190" y="2603500"/>
                  </a:lnTo>
                  <a:lnTo>
                    <a:pt x="3171190" y="2614930"/>
                  </a:lnTo>
                  <a:lnTo>
                    <a:pt x="3128010" y="2614930"/>
                  </a:lnTo>
                  <a:lnTo>
                    <a:pt x="3128010" y="2616200"/>
                  </a:lnTo>
                  <a:close/>
                  <a:moveTo>
                    <a:pt x="3117850" y="2578100"/>
                  </a:moveTo>
                  <a:lnTo>
                    <a:pt x="3117850" y="2566670"/>
                  </a:lnTo>
                  <a:lnTo>
                    <a:pt x="3171190" y="2566670"/>
                  </a:lnTo>
                  <a:lnTo>
                    <a:pt x="3171190" y="2578100"/>
                  </a:lnTo>
                  <a:lnTo>
                    <a:pt x="3117850" y="2578100"/>
                  </a:lnTo>
                  <a:close/>
                  <a:moveTo>
                    <a:pt x="3117850" y="2555240"/>
                  </a:moveTo>
                  <a:lnTo>
                    <a:pt x="3117850" y="2541270"/>
                  </a:lnTo>
                  <a:lnTo>
                    <a:pt x="3153410" y="2528570"/>
                  </a:lnTo>
                  <a:lnTo>
                    <a:pt x="3153410" y="2528570"/>
                  </a:lnTo>
                  <a:lnTo>
                    <a:pt x="3117850" y="2514600"/>
                  </a:lnTo>
                  <a:lnTo>
                    <a:pt x="3117850" y="2501900"/>
                  </a:lnTo>
                  <a:lnTo>
                    <a:pt x="3171190" y="2524760"/>
                  </a:lnTo>
                  <a:lnTo>
                    <a:pt x="3171190" y="2534920"/>
                  </a:lnTo>
                  <a:lnTo>
                    <a:pt x="3117850" y="2555240"/>
                  </a:lnTo>
                  <a:close/>
                  <a:moveTo>
                    <a:pt x="3117850" y="2490470"/>
                  </a:moveTo>
                  <a:lnTo>
                    <a:pt x="3117850" y="2453640"/>
                  </a:lnTo>
                  <a:lnTo>
                    <a:pt x="3129280" y="2453640"/>
                  </a:lnTo>
                  <a:lnTo>
                    <a:pt x="3129280" y="2479040"/>
                  </a:lnTo>
                  <a:lnTo>
                    <a:pt x="3139440" y="2479040"/>
                  </a:lnTo>
                  <a:lnTo>
                    <a:pt x="3139440" y="2456180"/>
                  </a:lnTo>
                  <a:lnTo>
                    <a:pt x="3150870" y="2456180"/>
                  </a:lnTo>
                  <a:lnTo>
                    <a:pt x="3150870" y="2479040"/>
                  </a:lnTo>
                  <a:lnTo>
                    <a:pt x="3162300" y="2479040"/>
                  </a:lnTo>
                  <a:lnTo>
                    <a:pt x="3162300" y="2452370"/>
                  </a:lnTo>
                  <a:lnTo>
                    <a:pt x="3173730" y="2452370"/>
                  </a:lnTo>
                  <a:lnTo>
                    <a:pt x="3173730" y="2490470"/>
                  </a:lnTo>
                  <a:lnTo>
                    <a:pt x="3117850" y="2490470"/>
                  </a:lnTo>
                  <a:close/>
                  <a:moveTo>
                    <a:pt x="3117850" y="5429250"/>
                  </a:moveTo>
                  <a:lnTo>
                    <a:pt x="3117850" y="5392420"/>
                  </a:lnTo>
                  <a:lnTo>
                    <a:pt x="3129280" y="5392420"/>
                  </a:lnTo>
                  <a:lnTo>
                    <a:pt x="3129280" y="5416550"/>
                  </a:lnTo>
                  <a:lnTo>
                    <a:pt x="3140710" y="5416550"/>
                  </a:lnTo>
                  <a:lnTo>
                    <a:pt x="3140710" y="5393690"/>
                  </a:lnTo>
                  <a:lnTo>
                    <a:pt x="3152140" y="5393690"/>
                  </a:lnTo>
                  <a:lnTo>
                    <a:pt x="3152140" y="5416550"/>
                  </a:lnTo>
                  <a:lnTo>
                    <a:pt x="3173730" y="5416550"/>
                  </a:lnTo>
                  <a:lnTo>
                    <a:pt x="3173730" y="5427980"/>
                  </a:lnTo>
                  <a:lnTo>
                    <a:pt x="3117850" y="5427980"/>
                  </a:lnTo>
                  <a:lnTo>
                    <a:pt x="3117850" y="5429250"/>
                  </a:lnTo>
                  <a:close/>
                  <a:moveTo>
                    <a:pt x="3117850" y="5379720"/>
                  </a:moveTo>
                  <a:lnTo>
                    <a:pt x="3117850" y="5368290"/>
                  </a:lnTo>
                  <a:lnTo>
                    <a:pt x="3171190" y="5368290"/>
                  </a:lnTo>
                  <a:lnTo>
                    <a:pt x="3171190" y="5379720"/>
                  </a:lnTo>
                  <a:lnTo>
                    <a:pt x="3117850" y="5379720"/>
                  </a:lnTo>
                  <a:close/>
                  <a:moveTo>
                    <a:pt x="3117850" y="5351780"/>
                  </a:moveTo>
                  <a:lnTo>
                    <a:pt x="3117850" y="5339080"/>
                  </a:lnTo>
                  <a:lnTo>
                    <a:pt x="3161030" y="5339080"/>
                  </a:lnTo>
                  <a:lnTo>
                    <a:pt x="3161030" y="5317490"/>
                  </a:lnTo>
                  <a:lnTo>
                    <a:pt x="3172460" y="5317490"/>
                  </a:lnTo>
                  <a:lnTo>
                    <a:pt x="3172460" y="5351780"/>
                  </a:lnTo>
                  <a:lnTo>
                    <a:pt x="3117850" y="5351780"/>
                  </a:lnTo>
                  <a:close/>
                  <a:moveTo>
                    <a:pt x="3117850" y="5306060"/>
                  </a:moveTo>
                  <a:lnTo>
                    <a:pt x="3117850" y="5288280"/>
                  </a:lnTo>
                  <a:lnTo>
                    <a:pt x="3153410" y="5275580"/>
                  </a:lnTo>
                  <a:lnTo>
                    <a:pt x="3153410" y="5275580"/>
                  </a:lnTo>
                  <a:lnTo>
                    <a:pt x="3117850" y="5262880"/>
                  </a:lnTo>
                  <a:lnTo>
                    <a:pt x="3117850" y="5245100"/>
                  </a:lnTo>
                  <a:lnTo>
                    <a:pt x="3171190" y="5245100"/>
                  </a:lnTo>
                  <a:lnTo>
                    <a:pt x="3171190" y="5256530"/>
                  </a:lnTo>
                  <a:lnTo>
                    <a:pt x="3129280" y="5256530"/>
                  </a:lnTo>
                  <a:lnTo>
                    <a:pt x="3129280" y="5256530"/>
                  </a:lnTo>
                  <a:lnTo>
                    <a:pt x="3171190" y="5270500"/>
                  </a:lnTo>
                  <a:lnTo>
                    <a:pt x="3171190" y="5279390"/>
                  </a:lnTo>
                  <a:lnTo>
                    <a:pt x="3129280" y="5293360"/>
                  </a:lnTo>
                  <a:lnTo>
                    <a:pt x="3129280" y="5293360"/>
                  </a:lnTo>
                  <a:lnTo>
                    <a:pt x="3171190" y="5293360"/>
                  </a:lnTo>
                  <a:lnTo>
                    <a:pt x="3171190" y="5304790"/>
                  </a:lnTo>
                  <a:lnTo>
                    <a:pt x="3117850" y="5306060"/>
                  </a:lnTo>
                  <a:lnTo>
                    <a:pt x="3117850" y="5306060"/>
                  </a:lnTo>
                  <a:close/>
                  <a:moveTo>
                    <a:pt x="3117850" y="5200650"/>
                  </a:moveTo>
                  <a:lnTo>
                    <a:pt x="3117850" y="5184140"/>
                  </a:lnTo>
                  <a:lnTo>
                    <a:pt x="3155950" y="5161280"/>
                  </a:lnTo>
                  <a:lnTo>
                    <a:pt x="3155950" y="5161280"/>
                  </a:lnTo>
                  <a:lnTo>
                    <a:pt x="3117850" y="5161280"/>
                  </a:lnTo>
                  <a:lnTo>
                    <a:pt x="3117850" y="5148580"/>
                  </a:lnTo>
                  <a:lnTo>
                    <a:pt x="3171190" y="5148580"/>
                  </a:lnTo>
                  <a:lnTo>
                    <a:pt x="3171190" y="5163821"/>
                  </a:lnTo>
                  <a:lnTo>
                    <a:pt x="3133090" y="5187950"/>
                  </a:lnTo>
                  <a:lnTo>
                    <a:pt x="3133090" y="5187950"/>
                  </a:lnTo>
                  <a:lnTo>
                    <a:pt x="3171190" y="5187950"/>
                  </a:lnTo>
                  <a:lnTo>
                    <a:pt x="3171190" y="5199380"/>
                  </a:lnTo>
                  <a:lnTo>
                    <a:pt x="3117850" y="5199380"/>
                  </a:lnTo>
                  <a:lnTo>
                    <a:pt x="3117850" y="5200650"/>
                  </a:lnTo>
                  <a:close/>
                  <a:moveTo>
                    <a:pt x="3117850" y="5132070"/>
                  </a:moveTo>
                  <a:lnTo>
                    <a:pt x="3117850" y="5095240"/>
                  </a:lnTo>
                  <a:lnTo>
                    <a:pt x="3129280" y="5095240"/>
                  </a:lnTo>
                  <a:lnTo>
                    <a:pt x="3129280" y="5120640"/>
                  </a:lnTo>
                  <a:lnTo>
                    <a:pt x="3139440" y="5120640"/>
                  </a:lnTo>
                  <a:lnTo>
                    <a:pt x="3139440" y="5097780"/>
                  </a:lnTo>
                  <a:lnTo>
                    <a:pt x="3150870" y="5097780"/>
                  </a:lnTo>
                  <a:lnTo>
                    <a:pt x="3150870" y="5120640"/>
                  </a:lnTo>
                  <a:lnTo>
                    <a:pt x="3162300" y="5120640"/>
                  </a:lnTo>
                  <a:lnTo>
                    <a:pt x="3162300" y="5093970"/>
                  </a:lnTo>
                  <a:lnTo>
                    <a:pt x="3173730" y="5093970"/>
                  </a:lnTo>
                  <a:lnTo>
                    <a:pt x="3173730" y="5132070"/>
                  </a:lnTo>
                  <a:lnTo>
                    <a:pt x="3117850" y="5132070"/>
                  </a:lnTo>
                  <a:close/>
                  <a:moveTo>
                    <a:pt x="3167380" y="5030470"/>
                  </a:moveTo>
                  <a:cubicBezTo>
                    <a:pt x="3168650" y="5034280"/>
                    <a:pt x="3169920" y="5038090"/>
                    <a:pt x="3171190" y="5041900"/>
                  </a:cubicBezTo>
                  <a:cubicBezTo>
                    <a:pt x="3172460" y="5045710"/>
                    <a:pt x="3172460" y="5049520"/>
                    <a:pt x="3172460" y="5053330"/>
                  </a:cubicBezTo>
                  <a:cubicBezTo>
                    <a:pt x="3172460" y="5057140"/>
                    <a:pt x="3171190" y="5060950"/>
                    <a:pt x="3169920" y="5064760"/>
                  </a:cubicBezTo>
                  <a:cubicBezTo>
                    <a:pt x="3168650" y="5068570"/>
                    <a:pt x="3166110" y="5071110"/>
                    <a:pt x="3164840" y="5073650"/>
                  </a:cubicBezTo>
                  <a:cubicBezTo>
                    <a:pt x="3162300" y="5076190"/>
                    <a:pt x="3159760" y="5078730"/>
                    <a:pt x="3155950" y="5080000"/>
                  </a:cubicBezTo>
                  <a:cubicBezTo>
                    <a:pt x="3152140" y="5081270"/>
                    <a:pt x="3148330" y="5082540"/>
                    <a:pt x="3144520" y="5082540"/>
                  </a:cubicBezTo>
                  <a:cubicBezTo>
                    <a:pt x="3140710" y="5082540"/>
                    <a:pt x="3136900" y="5081270"/>
                    <a:pt x="3133090" y="5080000"/>
                  </a:cubicBezTo>
                  <a:cubicBezTo>
                    <a:pt x="3129280" y="5078730"/>
                    <a:pt x="3126740" y="5076190"/>
                    <a:pt x="3124200" y="5073650"/>
                  </a:cubicBezTo>
                  <a:cubicBezTo>
                    <a:pt x="3121660" y="5071110"/>
                    <a:pt x="3120390" y="5068570"/>
                    <a:pt x="3119121" y="5064760"/>
                  </a:cubicBezTo>
                  <a:cubicBezTo>
                    <a:pt x="3117850" y="5060950"/>
                    <a:pt x="3116581" y="5057140"/>
                    <a:pt x="3116581" y="5053330"/>
                  </a:cubicBezTo>
                  <a:cubicBezTo>
                    <a:pt x="3116581" y="5049520"/>
                    <a:pt x="3116581" y="5044440"/>
                    <a:pt x="3117851" y="5041900"/>
                  </a:cubicBezTo>
                  <a:cubicBezTo>
                    <a:pt x="3119121" y="5038090"/>
                    <a:pt x="3120391" y="5035550"/>
                    <a:pt x="3122931" y="5031740"/>
                  </a:cubicBezTo>
                  <a:lnTo>
                    <a:pt x="3131821" y="5040630"/>
                  </a:lnTo>
                  <a:cubicBezTo>
                    <a:pt x="3130550" y="5041900"/>
                    <a:pt x="3129281" y="5044440"/>
                    <a:pt x="3128010" y="5045710"/>
                  </a:cubicBezTo>
                  <a:cubicBezTo>
                    <a:pt x="3126740" y="5048250"/>
                    <a:pt x="3126740" y="5050790"/>
                    <a:pt x="3126740" y="5053330"/>
                  </a:cubicBezTo>
                  <a:cubicBezTo>
                    <a:pt x="3126740" y="5055871"/>
                    <a:pt x="3126740" y="5058410"/>
                    <a:pt x="3128010" y="5059680"/>
                  </a:cubicBezTo>
                  <a:cubicBezTo>
                    <a:pt x="3129281" y="5062221"/>
                    <a:pt x="3130550" y="5063490"/>
                    <a:pt x="3131821" y="5064760"/>
                  </a:cubicBezTo>
                  <a:cubicBezTo>
                    <a:pt x="3133091" y="5066030"/>
                    <a:pt x="3135631" y="5067300"/>
                    <a:pt x="3136900" y="5068570"/>
                  </a:cubicBezTo>
                  <a:cubicBezTo>
                    <a:pt x="3139440" y="5069840"/>
                    <a:pt x="3140710" y="5069840"/>
                    <a:pt x="3143250" y="5069840"/>
                  </a:cubicBezTo>
                  <a:cubicBezTo>
                    <a:pt x="3145790" y="5069840"/>
                    <a:pt x="3148330" y="5069840"/>
                    <a:pt x="3149600" y="5068570"/>
                  </a:cubicBezTo>
                  <a:cubicBezTo>
                    <a:pt x="3152140" y="5067300"/>
                    <a:pt x="3153410" y="5066030"/>
                    <a:pt x="3154680" y="5064760"/>
                  </a:cubicBezTo>
                  <a:cubicBezTo>
                    <a:pt x="3155950" y="5063491"/>
                    <a:pt x="3157220" y="5060950"/>
                    <a:pt x="3158490" y="5059680"/>
                  </a:cubicBezTo>
                  <a:cubicBezTo>
                    <a:pt x="3159760" y="5057140"/>
                    <a:pt x="3159760" y="5055871"/>
                    <a:pt x="3159760" y="5053330"/>
                  </a:cubicBezTo>
                  <a:cubicBezTo>
                    <a:pt x="3159760" y="5050790"/>
                    <a:pt x="3159760" y="5048250"/>
                    <a:pt x="3158490" y="5046980"/>
                  </a:cubicBezTo>
                  <a:cubicBezTo>
                    <a:pt x="3158490" y="5045710"/>
                    <a:pt x="3157220" y="5043171"/>
                    <a:pt x="3157220" y="5041900"/>
                  </a:cubicBezTo>
                  <a:lnTo>
                    <a:pt x="3148330" y="5041900"/>
                  </a:lnTo>
                  <a:lnTo>
                    <a:pt x="3148330" y="5052060"/>
                  </a:lnTo>
                  <a:lnTo>
                    <a:pt x="3136900" y="5052060"/>
                  </a:lnTo>
                  <a:lnTo>
                    <a:pt x="3136900" y="5030470"/>
                  </a:lnTo>
                  <a:lnTo>
                    <a:pt x="3167380" y="5030470"/>
                  </a:lnTo>
                  <a:close/>
                  <a:moveTo>
                    <a:pt x="3117850" y="5002530"/>
                  </a:moveTo>
                  <a:lnTo>
                    <a:pt x="3117850" y="4992370"/>
                  </a:lnTo>
                  <a:lnTo>
                    <a:pt x="3171190" y="4969510"/>
                  </a:lnTo>
                  <a:lnTo>
                    <a:pt x="3171190" y="4983480"/>
                  </a:lnTo>
                  <a:lnTo>
                    <a:pt x="3159760" y="4988560"/>
                  </a:lnTo>
                  <a:lnTo>
                    <a:pt x="3159760" y="5010150"/>
                  </a:lnTo>
                  <a:lnTo>
                    <a:pt x="3171190" y="5015230"/>
                  </a:lnTo>
                  <a:lnTo>
                    <a:pt x="3171190" y="5027930"/>
                  </a:lnTo>
                  <a:lnTo>
                    <a:pt x="3117850" y="5002530"/>
                  </a:lnTo>
                  <a:close/>
                  <a:moveTo>
                    <a:pt x="3133090" y="4997450"/>
                  </a:moveTo>
                  <a:lnTo>
                    <a:pt x="3149600" y="5003800"/>
                  </a:lnTo>
                  <a:lnTo>
                    <a:pt x="3149600" y="4991100"/>
                  </a:lnTo>
                  <a:lnTo>
                    <a:pt x="3133090" y="4997450"/>
                  </a:lnTo>
                  <a:close/>
                  <a:moveTo>
                    <a:pt x="3128010" y="4955540"/>
                  </a:moveTo>
                  <a:lnTo>
                    <a:pt x="3128010" y="4970780"/>
                  </a:lnTo>
                  <a:lnTo>
                    <a:pt x="3117850" y="4970780"/>
                  </a:lnTo>
                  <a:lnTo>
                    <a:pt x="3117850" y="4927600"/>
                  </a:lnTo>
                  <a:lnTo>
                    <a:pt x="3128010" y="4927600"/>
                  </a:lnTo>
                  <a:lnTo>
                    <a:pt x="3128010" y="4942840"/>
                  </a:lnTo>
                  <a:lnTo>
                    <a:pt x="3171190" y="4942840"/>
                  </a:lnTo>
                  <a:lnTo>
                    <a:pt x="3171190" y="4954270"/>
                  </a:lnTo>
                  <a:lnTo>
                    <a:pt x="3128010" y="4955540"/>
                  </a:lnTo>
                  <a:lnTo>
                    <a:pt x="3128010" y="4955540"/>
                  </a:lnTo>
                  <a:close/>
                  <a:moveTo>
                    <a:pt x="3117850" y="4917440"/>
                  </a:moveTo>
                  <a:lnTo>
                    <a:pt x="3117850" y="4906010"/>
                  </a:lnTo>
                  <a:lnTo>
                    <a:pt x="3171190" y="4906010"/>
                  </a:lnTo>
                  <a:lnTo>
                    <a:pt x="3171190" y="4917440"/>
                  </a:lnTo>
                  <a:lnTo>
                    <a:pt x="3117850" y="4917440"/>
                  </a:lnTo>
                  <a:close/>
                  <a:moveTo>
                    <a:pt x="3117850" y="4894580"/>
                  </a:moveTo>
                  <a:lnTo>
                    <a:pt x="3117850" y="4881880"/>
                  </a:lnTo>
                  <a:lnTo>
                    <a:pt x="3153410" y="4869180"/>
                  </a:lnTo>
                  <a:lnTo>
                    <a:pt x="3153410" y="4869180"/>
                  </a:lnTo>
                  <a:lnTo>
                    <a:pt x="3117850" y="4855210"/>
                  </a:lnTo>
                  <a:lnTo>
                    <a:pt x="3117850" y="4842510"/>
                  </a:lnTo>
                  <a:lnTo>
                    <a:pt x="3171190" y="4865370"/>
                  </a:lnTo>
                  <a:lnTo>
                    <a:pt x="3171190" y="4875530"/>
                  </a:lnTo>
                  <a:lnTo>
                    <a:pt x="3117850" y="4894580"/>
                  </a:lnTo>
                  <a:close/>
                  <a:moveTo>
                    <a:pt x="3117850" y="4829810"/>
                  </a:moveTo>
                  <a:lnTo>
                    <a:pt x="3117850" y="4792980"/>
                  </a:lnTo>
                  <a:lnTo>
                    <a:pt x="3129280" y="4792980"/>
                  </a:lnTo>
                  <a:lnTo>
                    <a:pt x="3129280" y="4818380"/>
                  </a:lnTo>
                  <a:lnTo>
                    <a:pt x="3139440" y="4818380"/>
                  </a:lnTo>
                  <a:lnTo>
                    <a:pt x="3139440" y="4795520"/>
                  </a:lnTo>
                  <a:lnTo>
                    <a:pt x="3150870" y="4795520"/>
                  </a:lnTo>
                  <a:lnTo>
                    <a:pt x="3150870" y="4818380"/>
                  </a:lnTo>
                  <a:lnTo>
                    <a:pt x="3162300" y="4818380"/>
                  </a:lnTo>
                  <a:lnTo>
                    <a:pt x="3162300" y="4791710"/>
                  </a:lnTo>
                  <a:lnTo>
                    <a:pt x="3173730" y="4791710"/>
                  </a:lnTo>
                  <a:lnTo>
                    <a:pt x="3173730" y="4829810"/>
                  </a:lnTo>
                  <a:lnTo>
                    <a:pt x="3117850" y="4829810"/>
                  </a:lnTo>
                  <a:close/>
                  <a:moveTo>
                    <a:pt x="30480" y="146050"/>
                  </a:moveTo>
                  <a:lnTo>
                    <a:pt x="1270" y="83820"/>
                  </a:lnTo>
                  <a:lnTo>
                    <a:pt x="6350" y="82550"/>
                  </a:lnTo>
                  <a:lnTo>
                    <a:pt x="30480" y="134620"/>
                  </a:lnTo>
                  <a:lnTo>
                    <a:pt x="53340" y="82550"/>
                  </a:lnTo>
                  <a:lnTo>
                    <a:pt x="58420" y="83820"/>
                  </a:lnTo>
                  <a:lnTo>
                    <a:pt x="30480" y="146050"/>
                  </a:lnTo>
                  <a:close/>
                  <a:moveTo>
                    <a:pt x="26670" y="0"/>
                  </a:moveTo>
                  <a:lnTo>
                    <a:pt x="31750" y="0"/>
                  </a:lnTo>
                  <a:lnTo>
                    <a:pt x="31750" y="139700"/>
                  </a:lnTo>
                  <a:lnTo>
                    <a:pt x="26670" y="139700"/>
                  </a:lnTo>
                  <a:lnTo>
                    <a:pt x="26670" y="0"/>
                  </a:lnTo>
                  <a:close/>
                  <a:moveTo>
                    <a:pt x="41910" y="246380"/>
                  </a:moveTo>
                  <a:lnTo>
                    <a:pt x="31750" y="234950"/>
                  </a:lnTo>
                  <a:lnTo>
                    <a:pt x="39370" y="228600"/>
                  </a:lnTo>
                  <a:lnTo>
                    <a:pt x="54610" y="246380"/>
                  </a:lnTo>
                  <a:lnTo>
                    <a:pt x="54610" y="256540"/>
                  </a:lnTo>
                  <a:lnTo>
                    <a:pt x="1270" y="256540"/>
                  </a:lnTo>
                  <a:lnTo>
                    <a:pt x="1270" y="246380"/>
                  </a:lnTo>
                  <a:lnTo>
                    <a:pt x="41910" y="246380"/>
                  </a:lnTo>
                  <a:close/>
                  <a:moveTo>
                    <a:pt x="34290" y="292100"/>
                  </a:moveTo>
                  <a:lnTo>
                    <a:pt x="34290" y="295910"/>
                  </a:lnTo>
                  <a:cubicBezTo>
                    <a:pt x="34290" y="297180"/>
                    <a:pt x="34290" y="298450"/>
                    <a:pt x="34290" y="298450"/>
                  </a:cubicBezTo>
                  <a:cubicBezTo>
                    <a:pt x="34290" y="298450"/>
                    <a:pt x="34290" y="300990"/>
                    <a:pt x="35560" y="300990"/>
                  </a:cubicBezTo>
                  <a:cubicBezTo>
                    <a:pt x="35560" y="302260"/>
                    <a:pt x="36830" y="302260"/>
                    <a:pt x="36830" y="303530"/>
                  </a:cubicBezTo>
                  <a:cubicBezTo>
                    <a:pt x="38100" y="303530"/>
                    <a:pt x="38100" y="304800"/>
                    <a:pt x="39370" y="304800"/>
                  </a:cubicBezTo>
                  <a:cubicBezTo>
                    <a:pt x="40640" y="304800"/>
                    <a:pt x="41910" y="303530"/>
                    <a:pt x="43180" y="302260"/>
                  </a:cubicBezTo>
                  <a:cubicBezTo>
                    <a:pt x="44450" y="300990"/>
                    <a:pt x="44450" y="299720"/>
                    <a:pt x="44450" y="297180"/>
                  </a:cubicBezTo>
                  <a:cubicBezTo>
                    <a:pt x="44450" y="295910"/>
                    <a:pt x="44450" y="293370"/>
                    <a:pt x="43180" y="293370"/>
                  </a:cubicBezTo>
                  <a:cubicBezTo>
                    <a:pt x="41910" y="293370"/>
                    <a:pt x="40640" y="290830"/>
                    <a:pt x="39370" y="290830"/>
                  </a:cubicBezTo>
                  <a:lnTo>
                    <a:pt x="41910" y="278130"/>
                  </a:lnTo>
                  <a:cubicBezTo>
                    <a:pt x="44450" y="278130"/>
                    <a:pt x="45720" y="279400"/>
                    <a:pt x="48260" y="280670"/>
                  </a:cubicBezTo>
                  <a:cubicBezTo>
                    <a:pt x="49530" y="281940"/>
                    <a:pt x="50800" y="283210"/>
                    <a:pt x="52070" y="284480"/>
                  </a:cubicBezTo>
                  <a:cubicBezTo>
                    <a:pt x="53340" y="285750"/>
                    <a:pt x="53340" y="288290"/>
                    <a:pt x="54610" y="289560"/>
                  </a:cubicBezTo>
                  <a:cubicBezTo>
                    <a:pt x="55880" y="290830"/>
                    <a:pt x="55880" y="293370"/>
                    <a:pt x="55880" y="295910"/>
                  </a:cubicBezTo>
                  <a:cubicBezTo>
                    <a:pt x="55880" y="298450"/>
                    <a:pt x="55880" y="300990"/>
                    <a:pt x="54610" y="302260"/>
                  </a:cubicBezTo>
                  <a:cubicBezTo>
                    <a:pt x="54610" y="304800"/>
                    <a:pt x="53340" y="306070"/>
                    <a:pt x="52070" y="308610"/>
                  </a:cubicBezTo>
                  <a:cubicBezTo>
                    <a:pt x="50800" y="309880"/>
                    <a:pt x="49530" y="311150"/>
                    <a:pt x="46990" y="312420"/>
                  </a:cubicBezTo>
                  <a:cubicBezTo>
                    <a:pt x="45720" y="313690"/>
                    <a:pt x="43180" y="313690"/>
                    <a:pt x="40640" y="313690"/>
                  </a:cubicBezTo>
                  <a:cubicBezTo>
                    <a:pt x="38100" y="313690"/>
                    <a:pt x="35560" y="312420"/>
                    <a:pt x="33020" y="311150"/>
                  </a:cubicBezTo>
                  <a:cubicBezTo>
                    <a:pt x="30480" y="309880"/>
                    <a:pt x="30480" y="309880"/>
                    <a:pt x="29210" y="307340"/>
                  </a:cubicBezTo>
                  <a:lnTo>
                    <a:pt x="29210" y="307340"/>
                  </a:lnTo>
                  <a:cubicBezTo>
                    <a:pt x="29210" y="308610"/>
                    <a:pt x="27940" y="309880"/>
                    <a:pt x="27940" y="311150"/>
                  </a:cubicBezTo>
                  <a:cubicBezTo>
                    <a:pt x="26670" y="312420"/>
                    <a:pt x="26670" y="313690"/>
                    <a:pt x="25400" y="313690"/>
                  </a:cubicBezTo>
                  <a:cubicBezTo>
                    <a:pt x="24130" y="314960"/>
                    <a:pt x="22860" y="314960"/>
                    <a:pt x="21590" y="316230"/>
                  </a:cubicBezTo>
                  <a:cubicBezTo>
                    <a:pt x="20320" y="316230"/>
                    <a:pt x="19050" y="317500"/>
                    <a:pt x="16510" y="317500"/>
                  </a:cubicBezTo>
                  <a:cubicBezTo>
                    <a:pt x="13970" y="317500"/>
                    <a:pt x="11430" y="317500"/>
                    <a:pt x="8890" y="316230"/>
                  </a:cubicBezTo>
                  <a:cubicBezTo>
                    <a:pt x="6350" y="314960"/>
                    <a:pt x="5080" y="313690"/>
                    <a:pt x="3810" y="312420"/>
                  </a:cubicBezTo>
                  <a:cubicBezTo>
                    <a:pt x="2540" y="311150"/>
                    <a:pt x="1270" y="308610"/>
                    <a:pt x="1270" y="306070"/>
                  </a:cubicBezTo>
                  <a:cubicBezTo>
                    <a:pt x="1270" y="303530"/>
                    <a:pt x="0" y="300990"/>
                    <a:pt x="0" y="297180"/>
                  </a:cubicBezTo>
                  <a:cubicBezTo>
                    <a:pt x="0" y="292100"/>
                    <a:pt x="1270" y="288290"/>
                    <a:pt x="3810" y="284480"/>
                  </a:cubicBezTo>
                  <a:cubicBezTo>
                    <a:pt x="6350" y="280670"/>
                    <a:pt x="10160" y="278130"/>
                    <a:pt x="13970" y="278130"/>
                  </a:cubicBezTo>
                  <a:lnTo>
                    <a:pt x="16510" y="289560"/>
                  </a:lnTo>
                  <a:cubicBezTo>
                    <a:pt x="13970" y="289560"/>
                    <a:pt x="12700" y="290830"/>
                    <a:pt x="11430" y="292100"/>
                  </a:cubicBezTo>
                  <a:cubicBezTo>
                    <a:pt x="10160" y="293370"/>
                    <a:pt x="10160" y="294640"/>
                    <a:pt x="10160" y="297180"/>
                  </a:cubicBezTo>
                  <a:cubicBezTo>
                    <a:pt x="10160" y="299720"/>
                    <a:pt x="11430" y="300990"/>
                    <a:pt x="12700" y="302260"/>
                  </a:cubicBezTo>
                  <a:cubicBezTo>
                    <a:pt x="13970" y="303530"/>
                    <a:pt x="15240" y="303530"/>
                    <a:pt x="17780" y="303530"/>
                  </a:cubicBezTo>
                  <a:cubicBezTo>
                    <a:pt x="19050" y="303530"/>
                    <a:pt x="20320" y="303530"/>
                    <a:pt x="21590" y="302260"/>
                  </a:cubicBezTo>
                  <a:cubicBezTo>
                    <a:pt x="22860" y="300990"/>
                    <a:pt x="22860" y="300990"/>
                    <a:pt x="22860" y="299720"/>
                  </a:cubicBezTo>
                  <a:cubicBezTo>
                    <a:pt x="22860" y="298450"/>
                    <a:pt x="24130" y="297180"/>
                    <a:pt x="24130" y="295910"/>
                  </a:cubicBezTo>
                  <a:cubicBezTo>
                    <a:pt x="24130" y="294640"/>
                    <a:pt x="24130" y="293370"/>
                    <a:pt x="24130" y="292100"/>
                  </a:cubicBezTo>
                  <a:lnTo>
                    <a:pt x="24130" y="289560"/>
                  </a:lnTo>
                  <a:lnTo>
                    <a:pt x="34290" y="289560"/>
                  </a:lnTo>
                  <a:lnTo>
                    <a:pt x="34290" y="292100"/>
                  </a:lnTo>
                  <a:close/>
                  <a:moveTo>
                    <a:pt x="30480" y="1762760"/>
                  </a:moveTo>
                  <a:lnTo>
                    <a:pt x="1270" y="1700530"/>
                  </a:lnTo>
                  <a:lnTo>
                    <a:pt x="6350" y="1697990"/>
                  </a:lnTo>
                  <a:lnTo>
                    <a:pt x="30480" y="1750060"/>
                  </a:lnTo>
                  <a:lnTo>
                    <a:pt x="53340" y="1697990"/>
                  </a:lnTo>
                  <a:lnTo>
                    <a:pt x="58420" y="1700530"/>
                  </a:lnTo>
                  <a:lnTo>
                    <a:pt x="30480" y="1762760"/>
                  </a:lnTo>
                  <a:close/>
                  <a:moveTo>
                    <a:pt x="26670" y="1616710"/>
                  </a:moveTo>
                  <a:lnTo>
                    <a:pt x="31750" y="1616710"/>
                  </a:lnTo>
                  <a:lnTo>
                    <a:pt x="31750" y="1756410"/>
                  </a:lnTo>
                  <a:lnTo>
                    <a:pt x="26670" y="1756410"/>
                  </a:lnTo>
                  <a:lnTo>
                    <a:pt x="26670" y="1616710"/>
                  </a:lnTo>
                  <a:close/>
                  <a:moveTo>
                    <a:pt x="41910" y="1863090"/>
                  </a:moveTo>
                  <a:lnTo>
                    <a:pt x="31750" y="1851660"/>
                  </a:lnTo>
                  <a:lnTo>
                    <a:pt x="39370" y="1845310"/>
                  </a:lnTo>
                  <a:lnTo>
                    <a:pt x="54610" y="1863090"/>
                  </a:lnTo>
                  <a:lnTo>
                    <a:pt x="54610" y="1873250"/>
                  </a:lnTo>
                  <a:lnTo>
                    <a:pt x="1270" y="1873250"/>
                  </a:lnTo>
                  <a:lnTo>
                    <a:pt x="1270" y="1861820"/>
                  </a:lnTo>
                  <a:lnTo>
                    <a:pt x="41910" y="1863090"/>
                  </a:lnTo>
                  <a:lnTo>
                    <a:pt x="41910" y="1863090"/>
                  </a:lnTo>
                  <a:close/>
                  <a:moveTo>
                    <a:pt x="34290" y="1908810"/>
                  </a:moveTo>
                  <a:lnTo>
                    <a:pt x="34290" y="1912620"/>
                  </a:lnTo>
                  <a:cubicBezTo>
                    <a:pt x="34290" y="1913890"/>
                    <a:pt x="34290" y="1915160"/>
                    <a:pt x="34290" y="1915160"/>
                  </a:cubicBezTo>
                  <a:cubicBezTo>
                    <a:pt x="34290" y="1915160"/>
                    <a:pt x="34290" y="1917700"/>
                    <a:pt x="35560" y="1917700"/>
                  </a:cubicBezTo>
                  <a:cubicBezTo>
                    <a:pt x="35560" y="1918970"/>
                    <a:pt x="36830" y="1918970"/>
                    <a:pt x="36830" y="1920240"/>
                  </a:cubicBezTo>
                  <a:cubicBezTo>
                    <a:pt x="38100" y="1920240"/>
                    <a:pt x="38100" y="1921510"/>
                    <a:pt x="39370" y="1921510"/>
                  </a:cubicBezTo>
                  <a:cubicBezTo>
                    <a:pt x="40640" y="1921510"/>
                    <a:pt x="41910" y="1920240"/>
                    <a:pt x="43180" y="1918970"/>
                  </a:cubicBezTo>
                  <a:cubicBezTo>
                    <a:pt x="44450" y="1917700"/>
                    <a:pt x="44450" y="1916430"/>
                    <a:pt x="44450" y="1913890"/>
                  </a:cubicBezTo>
                  <a:cubicBezTo>
                    <a:pt x="44450" y="1912620"/>
                    <a:pt x="44450" y="1910080"/>
                    <a:pt x="43180" y="1910080"/>
                  </a:cubicBezTo>
                  <a:cubicBezTo>
                    <a:pt x="41910" y="1910080"/>
                    <a:pt x="40640" y="1907540"/>
                    <a:pt x="39370" y="1907540"/>
                  </a:cubicBezTo>
                  <a:lnTo>
                    <a:pt x="41910" y="1894840"/>
                  </a:lnTo>
                  <a:cubicBezTo>
                    <a:pt x="44450" y="1894840"/>
                    <a:pt x="45720" y="1896110"/>
                    <a:pt x="48260" y="1897380"/>
                  </a:cubicBezTo>
                  <a:cubicBezTo>
                    <a:pt x="49530" y="1898650"/>
                    <a:pt x="50800" y="1899920"/>
                    <a:pt x="52070" y="1901190"/>
                  </a:cubicBezTo>
                  <a:cubicBezTo>
                    <a:pt x="53340" y="1902460"/>
                    <a:pt x="53340" y="1905000"/>
                    <a:pt x="54610" y="1906270"/>
                  </a:cubicBezTo>
                  <a:cubicBezTo>
                    <a:pt x="55880" y="1907540"/>
                    <a:pt x="55880" y="1910080"/>
                    <a:pt x="55880" y="1912620"/>
                  </a:cubicBezTo>
                  <a:cubicBezTo>
                    <a:pt x="55880" y="1915160"/>
                    <a:pt x="55880" y="1917700"/>
                    <a:pt x="54610" y="1918970"/>
                  </a:cubicBezTo>
                  <a:cubicBezTo>
                    <a:pt x="54610" y="1921510"/>
                    <a:pt x="53340" y="1922780"/>
                    <a:pt x="52070" y="1925320"/>
                  </a:cubicBezTo>
                  <a:cubicBezTo>
                    <a:pt x="50800" y="1926590"/>
                    <a:pt x="49530" y="1927860"/>
                    <a:pt x="46990" y="1929130"/>
                  </a:cubicBezTo>
                  <a:cubicBezTo>
                    <a:pt x="45720" y="1930400"/>
                    <a:pt x="43180" y="1930400"/>
                    <a:pt x="40640" y="1930400"/>
                  </a:cubicBezTo>
                  <a:cubicBezTo>
                    <a:pt x="38100" y="1930400"/>
                    <a:pt x="35560" y="1929130"/>
                    <a:pt x="33020" y="1927860"/>
                  </a:cubicBezTo>
                  <a:cubicBezTo>
                    <a:pt x="30480" y="1926590"/>
                    <a:pt x="29210" y="1924050"/>
                    <a:pt x="29210" y="1921510"/>
                  </a:cubicBezTo>
                  <a:lnTo>
                    <a:pt x="29210" y="1921510"/>
                  </a:lnTo>
                  <a:cubicBezTo>
                    <a:pt x="29210" y="1922780"/>
                    <a:pt x="27940" y="1924050"/>
                    <a:pt x="27940" y="1925320"/>
                  </a:cubicBezTo>
                  <a:cubicBezTo>
                    <a:pt x="26670" y="1926590"/>
                    <a:pt x="26670" y="1927860"/>
                    <a:pt x="25400" y="1927860"/>
                  </a:cubicBezTo>
                  <a:cubicBezTo>
                    <a:pt x="24130" y="1929130"/>
                    <a:pt x="22860" y="1929130"/>
                    <a:pt x="21590" y="1930400"/>
                  </a:cubicBezTo>
                  <a:cubicBezTo>
                    <a:pt x="20320" y="1930400"/>
                    <a:pt x="19050" y="1931670"/>
                    <a:pt x="16510" y="1931670"/>
                  </a:cubicBezTo>
                  <a:cubicBezTo>
                    <a:pt x="13970" y="1931670"/>
                    <a:pt x="11430" y="1931670"/>
                    <a:pt x="8890" y="1930400"/>
                  </a:cubicBezTo>
                  <a:cubicBezTo>
                    <a:pt x="6350" y="1929130"/>
                    <a:pt x="5080" y="1927860"/>
                    <a:pt x="3810" y="1926590"/>
                  </a:cubicBezTo>
                  <a:cubicBezTo>
                    <a:pt x="2540" y="1925320"/>
                    <a:pt x="1270" y="1922780"/>
                    <a:pt x="1270" y="1920240"/>
                  </a:cubicBezTo>
                  <a:cubicBezTo>
                    <a:pt x="1270" y="1917700"/>
                    <a:pt x="0" y="1915160"/>
                    <a:pt x="0" y="1912620"/>
                  </a:cubicBezTo>
                  <a:cubicBezTo>
                    <a:pt x="0" y="1907540"/>
                    <a:pt x="1270" y="1903730"/>
                    <a:pt x="3810" y="1899920"/>
                  </a:cubicBezTo>
                  <a:cubicBezTo>
                    <a:pt x="6350" y="1896110"/>
                    <a:pt x="10160" y="1893570"/>
                    <a:pt x="13970" y="1893570"/>
                  </a:cubicBezTo>
                  <a:lnTo>
                    <a:pt x="16510" y="1905000"/>
                  </a:lnTo>
                  <a:cubicBezTo>
                    <a:pt x="13970" y="1905000"/>
                    <a:pt x="12700" y="1906270"/>
                    <a:pt x="11430" y="1907540"/>
                  </a:cubicBezTo>
                  <a:cubicBezTo>
                    <a:pt x="10160" y="1908810"/>
                    <a:pt x="10160" y="1910080"/>
                    <a:pt x="10160" y="1912620"/>
                  </a:cubicBezTo>
                  <a:cubicBezTo>
                    <a:pt x="10160" y="1915160"/>
                    <a:pt x="11430" y="1916430"/>
                    <a:pt x="12700" y="1917700"/>
                  </a:cubicBezTo>
                  <a:cubicBezTo>
                    <a:pt x="13970" y="1918970"/>
                    <a:pt x="15240" y="1918970"/>
                    <a:pt x="17780" y="1918970"/>
                  </a:cubicBezTo>
                  <a:cubicBezTo>
                    <a:pt x="19050" y="1918970"/>
                    <a:pt x="20320" y="1918970"/>
                    <a:pt x="21590" y="1917700"/>
                  </a:cubicBezTo>
                  <a:cubicBezTo>
                    <a:pt x="22860" y="1916430"/>
                    <a:pt x="22860" y="1916430"/>
                    <a:pt x="22860" y="1915160"/>
                  </a:cubicBezTo>
                  <a:cubicBezTo>
                    <a:pt x="22860" y="1913890"/>
                    <a:pt x="24130" y="1912620"/>
                    <a:pt x="24130" y="1911350"/>
                  </a:cubicBezTo>
                  <a:cubicBezTo>
                    <a:pt x="24130" y="1910080"/>
                    <a:pt x="24130" y="1908810"/>
                    <a:pt x="24130" y="1907540"/>
                  </a:cubicBezTo>
                  <a:lnTo>
                    <a:pt x="24130" y="1905000"/>
                  </a:lnTo>
                  <a:lnTo>
                    <a:pt x="34290" y="1905000"/>
                  </a:lnTo>
                  <a:lnTo>
                    <a:pt x="34290" y="1908810"/>
                  </a:lnTo>
                  <a:close/>
                  <a:moveTo>
                    <a:pt x="54610" y="1996440"/>
                  </a:moveTo>
                  <a:lnTo>
                    <a:pt x="54610" y="2006600"/>
                  </a:lnTo>
                  <a:lnTo>
                    <a:pt x="1270" y="2029460"/>
                  </a:lnTo>
                  <a:lnTo>
                    <a:pt x="1270" y="2015490"/>
                  </a:lnTo>
                  <a:lnTo>
                    <a:pt x="12700" y="2010410"/>
                  </a:lnTo>
                  <a:lnTo>
                    <a:pt x="12700" y="1990090"/>
                  </a:lnTo>
                  <a:lnTo>
                    <a:pt x="1270" y="1985010"/>
                  </a:lnTo>
                  <a:lnTo>
                    <a:pt x="1270" y="1972310"/>
                  </a:lnTo>
                  <a:lnTo>
                    <a:pt x="54610" y="1996440"/>
                  </a:lnTo>
                  <a:close/>
                  <a:moveTo>
                    <a:pt x="39370" y="2000250"/>
                  </a:moveTo>
                  <a:lnTo>
                    <a:pt x="22860" y="1993900"/>
                  </a:lnTo>
                  <a:lnTo>
                    <a:pt x="22860" y="2006600"/>
                  </a:lnTo>
                  <a:lnTo>
                    <a:pt x="39370" y="2000250"/>
                  </a:lnTo>
                  <a:close/>
                  <a:moveTo>
                    <a:pt x="30480" y="3468370"/>
                  </a:moveTo>
                  <a:lnTo>
                    <a:pt x="1270" y="3406140"/>
                  </a:lnTo>
                  <a:lnTo>
                    <a:pt x="6350" y="3403600"/>
                  </a:lnTo>
                  <a:lnTo>
                    <a:pt x="30480" y="3455670"/>
                  </a:lnTo>
                  <a:lnTo>
                    <a:pt x="53340" y="3403600"/>
                  </a:lnTo>
                  <a:lnTo>
                    <a:pt x="58420" y="3406140"/>
                  </a:lnTo>
                  <a:lnTo>
                    <a:pt x="30480" y="3468370"/>
                  </a:lnTo>
                  <a:close/>
                  <a:moveTo>
                    <a:pt x="26670" y="3322320"/>
                  </a:moveTo>
                  <a:lnTo>
                    <a:pt x="31750" y="3322320"/>
                  </a:lnTo>
                  <a:lnTo>
                    <a:pt x="31750" y="3462020"/>
                  </a:lnTo>
                  <a:lnTo>
                    <a:pt x="26670" y="3462020"/>
                  </a:lnTo>
                  <a:lnTo>
                    <a:pt x="26670" y="3322320"/>
                  </a:lnTo>
                  <a:close/>
                  <a:moveTo>
                    <a:pt x="41910" y="3568700"/>
                  </a:moveTo>
                  <a:lnTo>
                    <a:pt x="31750" y="3557270"/>
                  </a:lnTo>
                  <a:lnTo>
                    <a:pt x="39370" y="3550920"/>
                  </a:lnTo>
                  <a:lnTo>
                    <a:pt x="54610" y="3568700"/>
                  </a:lnTo>
                  <a:lnTo>
                    <a:pt x="54610" y="3578860"/>
                  </a:lnTo>
                  <a:lnTo>
                    <a:pt x="1270" y="3578860"/>
                  </a:lnTo>
                  <a:lnTo>
                    <a:pt x="1270" y="3567430"/>
                  </a:lnTo>
                  <a:lnTo>
                    <a:pt x="41910" y="3567430"/>
                  </a:lnTo>
                  <a:lnTo>
                    <a:pt x="41910" y="3568700"/>
                  </a:lnTo>
                  <a:close/>
                  <a:moveTo>
                    <a:pt x="12700" y="3623310"/>
                  </a:moveTo>
                  <a:lnTo>
                    <a:pt x="12700" y="3599180"/>
                  </a:lnTo>
                  <a:lnTo>
                    <a:pt x="21590" y="3599180"/>
                  </a:lnTo>
                  <a:lnTo>
                    <a:pt x="54610" y="3620770"/>
                  </a:lnTo>
                  <a:lnTo>
                    <a:pt x="54610" y="3633470"/>
                  </a:lnTo>
                  <a:lnTo>
                    <a:pt x="21590" y="3633470"/>
                  </a:lnTo>
                  <a:lnTo>
                    <a:pt x="21590" y="3639820"/>
                  </a:lnTo>
                  <a:lnTo>
                    <a:pt x="12700" y="3639820"/>
                  </a:lnTo>
                  <a:lnTo>
                    <a:pt x="12700" y="3633470"/>
                  </a:lnTo>
                  <a:lnTo>
                    <a:pt x="1270" y="3633470"/>
                  </a:lnTo>
                  <a:lnTo>
                    <a:pt x="1270" y="3622040"/>
                  </a:lnTo>
                  <a:lnTo>
                    <a:pt x="12700" y="3623310"/>
                  </a:lnTo>
                  <a:lnTo>
                    <a:pt x="12700" y="3623310"/>
                  </a:lnTo>
                  <a:close/>
                  <a:moveTo>
                    <a:pt x="40640" y="3623310"/>
                  </a:moveTo>
                  <a:lnTo>
                    <a:pt x="40640" y="3623310"/>
                  </a:lnTo>
                  <a:lnTo>
                    <a:pt x="21590" y="3611880"/>
                  </a:lnTo>
                  <a:lnTo>
                    <a:pt x="21590" y="3624580"/>
                  </a:lnTo>
                  <a:lnTo>
                    <a:pt x="40640" y="3624580"/>
                  </a:lnTo>
                  <a:lnTo>
                    <a:pt x="40640" y="3623310"/>
                  </a:lnTo>
                  <a:close/>
                  <a:moveTo>
                    <a:pt x="30480" y="5085080"/>
                  </a:moveTo>
                  <a:lnTo>
                    <a:pt x="1270" y="5022850"/>
                  </a:lnTo>
                  <a:lnTo>
                    <a:pt x="6350" y="5020310"/>
                  </a:lnTo>
                  <a:lnTo>
                    <a:pt x="30480" y="5072380"/>
                  </a:lnTo>
                  <a:lnTo>
                    <a:pt x="53340" y="5020310"/>
                  </a:lnTo>
                  <a:lnTo>
                    <a:pt x="58420" y="5022850"/>
                  </a:lnTo>
                  <a:lnTo>
                    <a:pt x="30480" y="5085080"/>
                  </a:lnTo>
                  <a:close/>
                  <a:moveTo>
                    <a:pt x="26670" y="4939030"/>
                  </a:moveTo>
                  <a:lnTo>
                    <a:pt x="31750" y="4939030"/>
                  </a:lnTo>
                  <a:lnTo>
                    <a:pt x="31750" y="5078730"/>
                  </a:lnTo>
                  <a:lnTo>
                    <a:pt x="26670" y="5078730"/>
                  </a:lnTo>
                  <a:lnTo>
                    <a:pt x="26670" y="4939030"/>
                  </a:lnTo>
                  <a:close/>
                  <a:moveTo>
                    <a:pt x="41910" y="5185410"/>
                  </a:moveTo>
                  <a:lnTo>
                    <a:pt x="31750" y="5173980"/>
                  </a:lnTo>
                  <a:lnTo>
                    <a:pt x="39370" y="5167630"/>
                  </a:lnTo>
                  <a:lnTo>
                    <a:pt x="54610" y="5185410"/>
                  </a:lnTo>
                  <a:lnTo>
                    <a:pt x="54610" y="5195570"/>
                  </a:lnTo>
                  <a:lnTo>
                    <a:pt x="1270" y="5195570"/>
                  </a:lnTo>
                  <a:lnTo>
                    <a:pt x="1270" y="5184140"/>
                  </a:lnTo>
                  <a:lnTo>
                    <a:pt x="41910" y="5184140"/>
                  </a:lnTo>
                  <a:lnTo>
                    <a:pt x="41910" y="5185410"/>
                  </a:lnTo>
                  <a:close/>
                  <a:moveTo>
                    <a:pt x="12700" y="5240020"/>
                  </a:moveTo>
                  <a:lnTo>
                    <a:pt x="12700" y="5215890"/>
                  </a:lnTo>
                  <a:lnTo>
                    <a:pt x="21590" y="5215890"/>
                  </a:lnTo>
                  <a:lnTo>
                    <a:pt x="54610" y="5237480"/>
                  </a:lnTo>
                  <a:lnTo>
                    <a:pt x="54610" y="5250180"/>
                  </a:lnTo>
                  <a:lnTo>
                    <a:pt x="21590" y="5250180"/>
                  </a:lnTo>
                  <a:lnTo>
                    <a:pt x="21590" y="5256530"/>
                  </a:lnTo>
                  <a:lnTo>
                    <a:pt x="12700" y="5256530"/>
                  </a:lnTo>
                  <a:lnTo>
                    <a:pt x="12700" y="5250180"/>
                  </a:lnTo>
                  <a:lnTo>
                    <a:pt x="1270" y="5250180"/>
                  </a:lnTo>
                  <a:lnTo>
                    <a:pt x="1270" y="5238750"/>
                  </a:lnTo>
                  <a:lnTo>
                    <a:pt x="12700" y="5240020"/>
                  </a:lnTo>
                  <a:lnTo>
                    <a:pt x="12700" y="5240020"/>
                  </a:lnTo>
                  <a:close/>
                  <a:moveTo>
                    <a:pt x="40640" y="5240020"/>
                  </a:moveTo>
                  <a:lnTo>
                    <a:pt x="40640" y="5240020"/>
                  </a:lnTo>
                  <a:lnTo>
                    <a:pt x="21590" y="5227320"/>
                  </a:lnTo>
                  <a:lnTo>
                    <a:pt x="21590" y="5240020"/>
                  </a:lnTo>
                  <a:lnTo>
                    <a:pt x="40640" y="5240020"/>
                  </a:lnTo>
                  <a:close/>
                  <a:moveTo>
                    <a:pt x="54610" y="5317490"/>
                  </a:moveTo>
                  <a:lnTo>
                    <a:pt x="54610" y="5327650"/>
                  </a:lnTo>
                  <a:lnTo>
                    <a:pt x="1270" y="5351780"/>
                  </a:lnTo>
                  <a:lnTo>
                    <a:pt x="1270" y="5337810"/>
                  </a:lnTo>
                  <a:lnTo>
                    <a:pt x="12700" y="5332730"/>
                  </a:lnTo>
                  <a:lnTo>
                    <a:pt x="12700" y="5311140"/>
                  </a:lnTo>
                  <a:lnTo>
                    <a:pt x="1270" y="5306060"/>
                  </a:lnTo>
                  <a:lnTo>
                    <a:pt x="1270" y="5293360"/>
                  </a:lnTo>
                  <a:lnTo>
                    <a:pt x="54610" y="5317490"/>
                  </a:lnTo>
                  <a:close/>
                  <a:moveTo>
                    <a:pt x="39370" y="5322570"/>
                  </a:moveTo>
                  <a:lnTo>
                    <a:pt x="22860" y="5316220"/>
                  </a:lnTo>
                  <a:lnTo>
                    <a:pt x="22860" y="5328920"/>
                  </a:lnTo>
                  <a:lnTo>
                    <a:pt x="39370" y="5322570"/>
                  </a:lnTo>
                  <a:close/>
                </a:path>
              </a:pathLst>
            </a:custGeom>
            <a:solidFill>
              <a:srgbClr val="CDC2F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pic>
        <p:nvPicPr>
          <p:cNvPr id="121" name="Google Shape;121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758005" y="-937113"/>
            <a:ext cx="4103214" cy="3931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646485" y="2994513"/>
            <a:ext cx="1698725" cy="1341992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4"/>
          <p:cNvSpPr txBox="1"/>
          <p:nvPr/>
        </p:nvSpPr>
        <p:spPr>
          <a:xfrm>
            <a:off x="2055597" y="3541684"/>
            <a:ext cx="7367416" cy="34166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483" u="none" cap="none" strike="noStrike">
                <a:solidFill>
                  <a:srgbClr val="004B35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ACOLHER </a:t>
            </a:r>
            <a:endParaRPr/>
          </a:p>
          <a:p>
            <a:pPr indent="0" lvl="0" marL="0" marR="0" rtl="0" algn="ctr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483" u="none" cap="none" strike="noStrike">
                <a:solidFill>
                  <a:srgbClr val="004B35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PARA SER</a:t>
            </a:r>
            <a:endParaRPr/>
          </a:p>
          <a:p>
            <a:pPr indent="0" lvl="0" marL="0" marR="0" rtl="0" algn="ctr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483" u="none" cap="none" strike="noStrike">
                <a:solidFill>
                  <a:srgbClr val="004B35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 ACOLHIDO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FDFD"/>
        </a:solid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-3046396" y="433595"/>
            <a:ext cx="14381389" cy="941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5"/>
          <p:cNvPicPr preferRelativeResize="0"/>
          <p:nvPr/>
        </p:nvPicPr>
        <p:blipFill rotWithShape="1">
          <a:blip r:embed="rId4">
            <a:alphaModFix/>
          </a:blip>
          <a:srcRect b="0" l="787" r="787" t="0"/>
          <a:stretch/>
        </p:blipFill>
        <p:spPr>
          <a:xfrm>
            <a:off x="0" y="5710133"/>
            <a:ext cx="3907807" cy="4576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4477796">
            <a:off x="10501490" y="1956894"/>
            <a:ext cx="12192577" cy="9662617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5"/>
          <p:cNvSpPr txBox="1"/>
          <p:nvPr/>
        </p:nvSpPr>
        <p:spPr>
          <a:xfrm>
            <a:off x="5071105" y="-133350"/>
            <a:ext cx="12747300" cy="78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319" u="none" cap="none" strike="noStrike">
                <a:solidFill>
                  <a:srgbClr val="004B35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Ninguém ignora tudo. Ninguém sabe tudo. Todos nós sabemos alguma coisa. Todos nós ignoramos alguma coisa. Por isso aprendemos sempre.</a:t>
            </a:r>
            <a:endParaRPr/>
          </a:p>
        </p:txBody>
      </p:sp>
      <p:pic>
        <p:nvPicPr>
          <p:cNvPr id="132" name="Google Shape;132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071105" y="0"/>
            <a:ext cx="1744259" cy="132563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"/>
          <p:cNvSpPr txBox="1"/>
          <p:nvPr/>
        </p:nvSpPr>
        <p:spPr>
          <a:xfrm>
            <a:off x="9378802" y="8701200"/>
            <a:ext cx="7140600" cy="9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399" u="none" cap="none" strike="noStrike">
                <a:solidFill>
                  <a:srgbClr val="004B35"/>
                </a:solidFill>
                <a:latin typeface="Arial"/>
                <a:ea typeface="Arial"/>
                <a:cs typeface="Arial"/>
                <a:sym typeface="Arial"/>
              </a:rPr>
              <a:t>— Paulo Freire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FDFD"/>
        </a:solidFill>
      </p:bgPr>
    </p:bg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988169" y="4096731"/>
            <a:ext cx="6816206" cy="70542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302694" y="0"/>
            <a:ext cx="7956606" cy="76238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0" name="Google Shape;140;p6"/>
          <p:cNvGrpSpPr/>
          <p:nvPr/>
        </p:nvGrpSpPr>
        <p:grpSpPr>
          <a:xfrm>
            <a:off x="0" y="0"/>
            <a:ext cx="10192655" cy="10724446"/>
            <a:chOff x="0" y="0"/>
            <a:chExt cx="5842000" cy="6146800"/>
          </a:xfrm>
        </p:grpSpPr>
        <p:sp>
          <p:nvSpPr>
            <p:cNvPr id="141" name="Google Shape;141;p6"/>
            <p:cNvSpPr/>
            <p:nvPr/>
          </p:nvSpPr>
          <p:spPr>
            <a:xfrm>
              <a:off x="0" y="0"/>
              <a:ext cx="5842000" cy="6146800"/>
            </a:xfrm>
            <a:custGeom>
              <a:rect b="b" l="l" r="r" t="t"/>
              <a:pathLst>
                <a:path extrusionOk="0" h="6146800" w="5842000">
                  <a:moveTo>
                    <a:pt x="5842000" y="6146800"/>
                  </a:moveTo>
                  <a:lnTo>
                    <a:pt x="0" y="6146800"/>
                  </a:lnTo>
                  <a:lnTo>
                    <a:pt x="0" y="0"/>
                  </a:lnTo>
                  <a:lnTo>
                    <a:pt x="5842000" y="0"/>
                  </a:lnTo>
                  <a:lnTo>
                    <a:pt x="5842000" y="6146800"/>
                  </a:ln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b="0" l="-36849" r="-3438" t="0"/>
              </a:stretch>
            </a:blipFill>
            <a:ln>
              <a:noFill/>
            </a:ln>
          </p:spPr>
        </p:sp>
        <p:sp>
          <p:nvSpPr>
            <p:cNvPr id="142" name="Google Shape;142;p6"/>
            <p:cNvSpPr/>
            <p:nvPr/>
          </p:nvSpPr>
          <p:spPr>
            <a:xfrm>
              <a:off x="0" y="0"/>
              <a:ext cx="5842000" cy="6146800"/>
            </a:xfrm>
            <a:custGeom>
              <a:rect b="b" l="l" r="r" t="t"/>
              <a:pathLst>
                <a:path extrusionOk="0" h="6146800" w="5842000">
                  <a:moveTo>
                    <a:pt x="5842000" y="6146800"/>
                  </a:moveTo>
                  <a:lnTo>
                    <a:pt x="0" y="6146800"/>
                  </a:lnTo>
                  <a:lnTo>
                    <a:pt x="0" y="0"/>
                  </a:lnTo>
                  <a:lnTo>
                    <a:pt x="5842000" y="0"/>
                  </a:lnTo>
                  <a:lnTo>
                    <a:pt x="5842000" y="6146800"/>
                  </a:lnTo>
                  <a:close/>
                </a:path>
              </a:pathLst>
            </a:custGeom>
            <a:blipFill rotWithShape="1">
              <a:blip r:embed="rId6">
                <a:alphaModFix/>
              </a:blip>
              <a:stretch>
                <a:fillRect b="-284" l="0" r="0" t="-285"/>
              </a:stretch>
            </a:blipFill>
            <a:ln>
              <a:noFill/>
            </a:ln>
          </p:spPr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DC2FE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671366" y="0"/>
            <a:ext cx="1616634" cy="1941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7"/>
          <p:cNvPicPr preferRelativeResize="0"/>
          <p:nvPr/>
        </p:nvPicPr>
        <p:blipFill rotWithShape="1">
          <a:blip r:embed="rId4">
            <a:alphaModFix/>
          </a:blip>
          <a:srcRect b="8104" l="0" r="0" t="8104"/>
          <a:stretch/>
        </p:blipFill>
        <p:spPr>
          <a:xfrm>
            <a:off x="553276" y="1028700"/>
            <a:ext cx="6902182" cy="7710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7973141" cy="110930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-4477796">
            <a:off x="8621474" y="3766091"/>
            <a:ext cx="12192576" cy="9662617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7"/>
          <p:cNvSpPr txBox="1"/>
          <p:nvPr/>
        </p:nvSpPr>
        <p:spPr>
          <a:xfrm>
            <a:off x="8505925" y="994082"/>
            <a:ext cx="8428200" cy="67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7308" u="none" cap="none" strike="noStrike">
                <a:solidFill>
                  <a:srgbClr val="004B35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Não é no silêncio que os homens se fazem, mas na palavra, no trabalho, na ação-reflexão</a:t>
            </a:r>
            <a:endParaRPr/>
          </a:p>
        </p:txBody>
      </p:sp>
      <p:sp>
        <p:nvSpPr>
          <p:cNvPr id="152" name="Google Shape;152;p7"/>
          <p:cNvSpPr txBox="1"/>
          <p:nvPr/>
        </p:nvSpPr>
        <p:spPr>
          <a:xfrm>
            <a:off x="9530902" y="8531050"/>
            <a:ext cx="7140600" cy="9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399" u="none" cap="none" strike="noStrike">
                <a:solidFill>
                  <a:srgbClr val="004B35"/>
                </a:solidFill>
                <a:latin typeface="Arial"/>
                <a:ea typeface="Arial"/>
                <a:cs typeface="Arial"/>
                <a:sym typeface="Arial"/>
              </a:rPr>
              <a:t>— Paulo Freire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3612263">
            <a:off x="-2828428" y="5722166"/>
            <a:ext cx="6609356" cy="7072268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8"/>
          <p:cNvSpPr/>
          <p:nvPr/>
        </p:nvSpPr>
        <p:spPr>
          <a:xfrm>
            <a:off x="1028700" y="1325720"/>
            <a:ext cx="5947245" cy="6615276"/>
          </a:xfrm>
          <a:custGeom>
            <a:rect b="b" l="l" r="r" t="t"/>
            <a:pathLst>
              <a:path extrusionOk="0" h="12400280" w="11148061">
                <a:moveTo>
                  <a:pt x="9215120" y="1497330"/>
                </a:moveTo>
                <a:cubicBezTo>
                  <a:pt x="8773160" y="972820"/>
                  <a:pt x="8234680" y="508000"/>
                  <a:pt x="7590790" y="252730"/>
                </a:cubicBezTo>
                <a:cubicBezTo>
                  <a:pt x="7132320" y="71120"/>
                  <a:pt x="6633210" y="0"/>
                  <a:pt x="6139180" y="6350"/>
                </a:cubicBezTo>
                <a:cubicBezTo>
                  <a:pt x="4053840" y="36830"/>
                  <a:pt x="2157730" y="1490980"/>
                  <a:pt x="1289050" y="3346450"/>
                </a:cubicBezTo>
                <a:cubicBezTo>
                  <a:pt x="527050" y="4977130"/>
                  <a:pt x="0" y="7792720"/>
                  <a:pt x="680720" y="9457690"/>
                </a:cubicBezTo>
                <a:cubicBezTo>
                  <a:pt x="1360170" y="11122661"/>
                  <a:pt x="2499360" y="12005311"/>
                  <a:pt x="4248150" y="12081511"/>
                </a:cubicBezTo>
                <a:cubicBezTo>
                  <a:pt x="7001510" y="12400280"/>
                  <a:pt x="9088120" y="10502901"/>
                  <a:pt x="10118091" y="8309611"/>
                </a:cubicBezTo>
                <a:cubicBezTo>
                  <a:pt x="11148061" y="6116320"/>
                  <a:pt x="10782300" y="3361691"/>
                  <a:pt x="9215121" y="1497330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2042" l="-34791" r="-21492" t="-2043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59" name="Google Shape;159;p8"/>
          <p:cNvGrpSpPr/>
          <p:nvPr/>
        </p:nvGrpSpPr>
        <p:grpSpPr>
          <a:xfrm>
            <a:off x="2146492" y="8120417"/>
            <a:ext cx="3711660" cy="1294858"/>
            <a:chOff x="0" y="0"/>
            <a:chExt cx="4948880" cy="1726477"/>
          </a:xfrm>
        </p:grpSpPr>
        <p:sp>
          <p:nvSpPr>
            <p:cNvPr id="160" name="Google Shape;160;p8"/>
            <p:cNvSpPr txBox="1"/>
            <p:nvPr/>
          </p:nvSpPr>
          <p:spPr>
            <a:xfrm>
              <a:off x="0" y="0"/>
              <a:ext cx="4948880" cy="850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000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4199" u="none" cap="none" strike="noStrike">
                  <a:solidFill>
                    <a:srgbClr val="F87E60"/>
                  </a:solidFill>
                  <a:latin typeface="Fraunces SemiBold"/>
                  <a:ea typeface="Fraunces SemiBold"/>
                  <a:cs typeface="Fraunces SemiBold"/>
                  <a:sym typeface="Fraunces SemiBold"/>
                </a:rPr>
                <a:t>SABER SER </a:t>
              </a:r>
              <a:endParaRPr/>
            </a:p>
          </p:txBody>
        </p:sp>
        <p:sp>
          <p:nvSpPr>
            <p:cNvPr id="161" name="Google Shape;161;p8"/>
            <p:cNvSpPr txBox="1"/>
            <p:nvPr/>
          </p:nvSpPr>
          <p:spPr>
            <a:xfrm>
              <a:off x="0" y="1201332"/>
              <a:ext cx="4948880" cy="52514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62" name="Google Shape;162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5516772">
            <a:off x="9146189" y="3050222"/>
            <a:ext cx="11409369" cy="9926151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8"/>
          <p:cNvSpPr/>
          <p:nvPr/>
        </p:nvSpPr>
        <p:spPr>
          <a:xfrm>
            <a:off x="6722957" y="1028700"/>
            <a:ext cx="5947934" cy="6616042"/>
          </a:xfrm>
          <a:custGeom>
            <a:rect b="b" l="l" r="r" t="t"/>
            <a:pathLst>
              <a:path extrusionOk="0" h="12400280" w="11148061">
                <a:moveTo>
                  <a:pt x="9215120" y="1497330"/>
                </a:moveTo>
                <a:cubicBezTo>
                  <a:pt x="8773160" y="972820"/>
                  <a:pt x="8234680" y="508000"/>
                  <a:pt x="7590790" y="252730"/>
                </a:cubicBezTo>
                <a:cubicBezTo>
                  <a:pt x="7132320" y="71120"/>
                  <a:pt x="6633210" y="0"/>
                  <a:pt x="6139180" y="6350"/>
                </a:cubicBezTo>
                <a:cubicBezTo>
                  <a:pt x="4053840" y="36830"/>
                  <a:pt x="2157730" y="1490980"/>
                  <a:pt x="1289050" y="3346450"/>
                </a:cubicBezTo>
                <a:cubicBezTo>
                  <a:pt x="527050" y="4977130"/>
                  <a:pt x="0" y="7792720"/>
                  <a:pt x="680720" y="9457690"/>
                </a:cubicBezTo>
                <a:cubicBezTo>
                  <a:pt x="1360170" y="11122661"/>
                  <a:pt x="2499360" y="12005311"/>
                  <a:pt x="4248150" y="12081511"/>
                </a:cubicBezTo>
                <a:cubicBezTo>
                  <a:pt x="7001510" y="12400280"/>
                  <a:pt x="9088120" y="10502901"/>
                  <a:pt x="10118091" y="8309611"/>
                </a:cubicBezTo>
                <a:cubicBezTo>
                  <a:pt x="11148061" y="6116320"/>
                  <a:pt x="10782300" y="3361691"/>
                  <a:pt x="9215121" y="1497330"/>
                </a:cubicBez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2042" l="-34791" r="-21492" t="-2043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8"/>
          <p:cNvSpPr/>
          <p:nvPr/>
        </p:nvSpPr>
        <p:spPr>
          <a:xfrm>
            <a:off x="12394665" y="919199"/>
            <a:ext cx="5893336" cy="6555312"/>
          </a:xfrm>
          <a:custGeom>
            <a:rect b="b" l="l" r="r" t="t"/>
            <a:pathLst>
              <a:path extrusionOk="0" h="12400280" w="11148061">
                <a:moveTo>
                  <a:pt x="9215120" y="1497330"/>
                </a:moveTo>
                <a:cubicBezTo>
                  <a:pt x="8773160" y="972820"/>
                  <a:pt x="8234680" y="508000"/>
                  <a:pt x="7590790" y="252730"/>
                </a:cubicBezTo>
                <a:cubicBezTo>
                  <a:pt x="7132320" y="71120"/>
                  <a:pt x="6633210" y="0"/>
                  <a:pt x="6139180" y="6350"/>
                </a:cubicBezTo>
                <a:cubicBezTo>
                  <a:pt x="4053840" y="36830"/>
                  <a:pt x="2157730" y="1490980"/>
                  <a:pt x="1289050" y="3346450"/>
                </a:cubicBezTo>
                <a:cubicBezTo>
                  <a:pt x="527050" y="4977130"/>
                  <a:pt x="0" y="7792720"/>
                  <a:pt x="680720" y="9457690"/>
                </a:cubicBezTo>
                <a:cubicBezTo>
                  <a:pt x="1360170" y="11122661"/>
                  <a:pt x="2499360" y="12005311"/>
                  <a:pt x="4248150" y="12081511"/>
                </a:cubicBezTo>
                <a:cubicBezTo>
                  <a:pt x="7001510" y="12400280"/>
                  <a:pt x="9088120" y="10502901"/>
                  <a:pt x="10118091" y="8309611"/>
                </a:cubicBezTo>
                <a:cubicBezTo>
                  <a:pt x="11148061" y="6116320"/>
                  <a:pt x="10782300" y="3361691"/>
                  <a:pt x="9215121" y="1497330"/>
                </a:cubicBez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2042" l="-62936" r="6646" t="-2043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65" name="Google Shape;165;p8"/>
          <p:cNvGrpSpPr/>
          <p:nvPr/>
        </p:nvGrpSpPr>
        <p:grpSpPr>
          <a:xfrm>
            <a:off x="13547640" y="8196617"/>
            <a:ext cx="3711660" cy="1742533"/>
            <a:chOff x="0" y="0"/>
            <a:chExt cx="4948880" cy="2323377"/>
          </a:xfrm>
        </p:grpSpPr>
        <p:sp>
          <p:nvSpPr>
            <p:cNvPr id="166" name="Google Shape;166;p8"/>
            <p:cNvSpPr txBox="1"/>
            <p:nvPr/>
          </p:nvSpPr>
          <p:spPr>
            <a:xfrm>
              <a:off x="0" y="0"/>
              <a:ext cx="4948880" cy="144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000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3599" u="none" cap="none" strike="noStrike">
                  <a:solidFill>
                    <a:srgbClr val="F87E60"/>
                  </a:solidFill>
                  <a:latin typeface="Fraunces SemiBold"/>
                  <a:ea typeface="Fraunces SemiBold"/>
                  <a:cs typeface="Fraunces SemiBold"/>
                  <a:sym typeface="Fraunces SemiBold"/>
                </a:rPr>
                <a:t>SABER APRENDER</a:t>
              </a:r>
              <a:endParaRPr/>
            </a:p>
          </p:txBody>
        </p:sp>
        <p:sp>
          <p:nvSpPr>
            <p:cNvPr id="167" name="Google Shape;167;p8"/>
            <p:cNvSpPr txBox="1"/>
            <p:nvPr/>
          </p:nvSpPr>
          <p:spPr>
            <a:xfrm>
              <a:off x="0" y="1798232"/>
              <a:ext cx="4948880" cy="52514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68" name="Google Shape;168;p8"/>
          <p:cNvGrpSpPr/>
          <p:nvPr/>
        </p:nvGrpSpPr>
        <p:grpSpPr>
          <a:xfrm>
            <a:off x="7841093" y="8120417"/>
            <a:ext cx="3711660" cy="1199608"/>
            <a:chOff x="0" y="0"/>
            <a:chExt cx="4948880" cy="1599477"/>
          </a:xfrm>
        </p:grpSpPr>
        <p:sp>
          <p:nvSpPr>
            <p:cNvPr id="169" name="Google Shape;169;p8"/>
            <p:cNvSpPr txBox="1"/>
            <p:nvPr/>
          </p:nvSpPr>
          <p:spPr>
            <a:xfrm>
              <a:off x="0" y="0"/>
              <a:ext cx="4948880" cy="723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000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3599" u="none" cap="none" strike="noStrike">
                  <a:solidFill>
                    <a:srgbClr val="F87E60"/>
                  </a:solidFill>
                  <a:latin typeface="Fraunces SemiBold"/>
                  <a:ea typeface="Fraunces SemiBold"/>
                  <a:cs typeface="Fraunces SemiBold"/>
                  <a:sym typeface="Fraunces SemiBold"/>
                </a:rPr>
                <a:t>SABER FAZER</a:t>
              </a:r>
              <a:endParaRPr/>
            </a:p>
          </p:txBody>
        </p:sp>
        <p:sp>
          <p:nvSpPr>
            <p:cNvPr id="170" name="Google Shape;170;p8"/>
            <p:cNvSpPr txBox="1"/>
            <p:nvPr/>
          </p:nvSpPr>
          <p:spPr>
            <a:xfrm>
              <a:off x="0" y="1074332"/>
              <a:ext cx="4948880" cy="52514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2324522">
            <a:off x="-1315261" y="-7073608"/>
            <a:ext cx="10688096" cy="115391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6" name="Google Shape;176;p9"/>
          <p:cNvGrpSpPr/>
          <p:nvPr/>
        </p:nvGrpSpPr>
        <p:grpSpPr>
          <a:xfrm>
            <a:off x="2093495" y="2535919"/>
            <a:ext cx="16627725" cy="6149048"/>
            <a:chOff x="0" y="9525"/>
            <a:chExt cx="22170300" cy="8198731"/>
          </a:xfrm>
        </p:grpSpPr>
        <p:sp>
          <p:nvSpPr>
            <p:cNvPr id="177" name="Google Shape;177;p9"/>
            <p:cNvSpPr txBox="1"/>
            <p:nvPr/>
          </p:nvSpPr>
          <p:spPr>
            <a:xfrm>
              <a:off x="0" y="9525"/>
              <a:ext cx="22170300" cy="7100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8649" u="none" cap="none" strike="noStrike">
                  <a:solidFill>
                    <a:srgbClr val="F87E60"/>
                  </a:solidFill>
                  <a:latin typeface="Fraunces SemiBold"/>
                  <a:ea typeface="Fraunces SemiBold"/>
                  <a:cs typeface="Fraunces SemiBold"/>
                  <a:sym typeface="Fraunces SemiBold"/>
                </a:rPr>
                <a:t>O Mestre deve ser meio sério para dar autoridade à lição e meio risonho para obter o perdão da correção.</a:t>
              </a:r>
              <a:endParaRPr/>
            </a:p>
          </p:txBody>
        </p:sp>
        <p:sp>
          <p:nvSpPr>
            <p:cNvPr id="178" name="Google Shape;178;p9"/>
            <p:cNvSpPr txBox="1"/>
            <p:nvPr/>
          </p:nvSpPr>
          <p:spPr>
            <a:xfrm>
              <a:off x="0" y="7564366"/>
              <a:ext cx="22170200" cy="64389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22744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79" name="Google Shape;179;p9"/>
          <p:cNvPicPr preferRelativeResize="0"/>
          <p:nvPr/>
        </p:nvPicPr>
        <p:blipFill rotWithShape="1">
          <a:blip r:embed="rId4">
            <a:alphaModFix amt="38000"/>
          </a:blip>
          <a:srcRect b="0" l="0" r="0" t="0"/>
          <a:stretch/>
        </p:blipFill>
        <p:spPr>
          <a:xfrm>
            <a:off x="-912327" y="5143500"/>
            <a:ext cx="7956606" cy="762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9389" y="2528775"/>
            <a:ext cx="1390960" cy="959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773253" y="6540417"/>
            <a:ext cx="1302154" cy="911508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9"/>
          <p:cNvSpPr txBox="1"/>
          <p:nvPr/>
        </p:nvSpPr>
        <p:spPr>
          <a:xfrm>
            <a:off x="8287207" y="8320200"/>
            <a:ext cx="8972100" cy="952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lnSpc>
                <a:spcPct val="13999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191" u="none" cap="none" strike="noStrike">
                <a:solidFill>
                  <a:srgbClr val="004B35"/>
                </a:solidFill>
                <a:latin typeface="Arial"/>
                <a:ea typeface="Arial"/>
                <a:cs typeface="Arial"/>
                <a:sym typeface="Arial"/>
              </a:rPr>
              <a:t>—  Machado de Assis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44394" y="1181313"/>
            <a:ext cx="9999211" cy="792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4762838">
            <a:off x="11363031" y="2374099"/>
            <a:ext cx="3811334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0"/>
          <p:cNvSpPr txBox="1"/>
          <p:nvPr/>
        </p:nvSpPr>
        <p:spPr>
          <a:xfrm>
            <a:off x="2485605" y="8503284"/>
            <a:ext cx="14773695" cy="75501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399" u="none" cap="none" strike="noStrike">
                <a:solidFill>
                  <a:srgbClr val="004B35"/>
                </a:solidFill>
                <a:latin typeface="Arial"/>
                <a:ea typeface="Arial"/>
                <a:cs typeface="Arial"/>
                <a:sym typeface="Arial"/>
              </a:rPr>
              <a:t>— Fernando Pessoa</a:t>
            </a:r>
            <a:endParaRPr/>
          </a:p>
        </p:txBody>
      </p:sp>
      <p:sp>
        <p:nvSpPr>
          <p:cNvPr id="190" name="Google Shape;190;p10"/>
          <p:cNvSpPr txBox="1"/>
          <p:nvPr/>
        </p:nvSpPr>
        <p:spPr>
          <a:xfrm>
            <a:off x="1028700" y="1774024"/>
            <a:ext cx="16230600" cy="6230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8799" u="none" cap="none" strike="noStrike">
                <a:solidFill>
                  <a:srgbClr val="004B35"/>
                </a:solidFill>
                <a:latin typeface="Fraunces SemiBold"/>
                <a:ea typeface="Fraunces SemiBold"/>
                <a:cs typeface="Fraunces SemiBold"/>
                <a:sym typeface="Fraunces SemiBold"/>
              </a:rPr>
              <a:t>Porque eu sou do tamanho do que vejo</a:t>
            </a:r>
            <a:endParaRPr>
              <a:latin typeface="Fraunces SemiBold"/>
              <a:ea typeface="Fraunces SemiBold"/>
              <a:cs typeface="Fraunces SemiBold"/>
              <a:sym typeface="Fraunces SemiBold"/>
            </a:endParaRPr>
          </a:p>
          <a:p>
            <a:pPr indent="0" lvl="0" marL="0" marR="0" rtl="0" algn="l">
              <a:lnSpc>
                <a:spcPct val="12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8799" u="none" cap="none" strike="noStrike">
                <a:solidFill>
                  <a:srgbClr val="004B35"/>
                </a:solidFill>
                <a:latin typeface="Fraunces SemiBold"/>
                <a:ea typeface="Fraunces SemiBold"/>
                <a:cs typeface="Fraunces SemiBold"/>
                <a:sym typeface="Fraunces SemiBold"/>
              </a:rPr>
              <a:t>E não do tamanho da minha altura...</a:t>
            </a:r>
            <a:endParaRPr>
              <a:latin typeface="Fraunces SemiBold"/>
              <a:ea typeface="Fraunces SemiBold"/>
              <a:cs typeface="Fraunces SemiBold"/>
              <a:sym typeface="Fraunces Semi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</cp:coreProperties>
</file>