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authors.xml" ContentType="application/vnd.ms-powerpoint.authors+xml"/>
  <Override PartName="/ppt/changesInfos/changesInfo1.xml" ContentType="application/vnd.ms-powerpoint.changesinfo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5"/>
  </p:notesMasterIdLst>
  <p:sldIdLst>
    <p:sldId id="267" r:id="rId2"/>
    <p:sldId id="2145706528" r:id="rId3"/>
    <p:sldId id="2145706533" r:id="rId4"/>
    <p:sldId id="2145706531" r:id="rId5"/>
    <p:sldId id="2145706562" r:id="rId6"/>
    <p:sldId id="2145706535" r:id="rId7"/>
    <p:sldId id="2145706564" r:id="rId8"/>
    <p:sldId id="2145706532" r:id="rId9"/>
    <p:sldId id="2145706565" r:id="rId10"/>
    <p:sldId id="2145706566" r:id="rId11"/>
    <p:sldId id="2145706567" r:id="rId12"/>
    <p:sldId id="2145706534" r:id="rId13"/>
    <p:sldId id="2145706538" r:id="rId14"/>
    <p:sldId id="2145706539" r:id="rId15"/>
    <p:sldId id="2145706571" r:id="rId16"/>
    <p:sldId id="2145706540" r:id="rId17"/>
    <p:sldId id="2145706542" r:id="rId18"/>
    <p:sldId id="2145706543" r:id="rId19"/>
    <p:sldId id="2145706545" r:id="rId20"/>
    <p:sldId id="2145706544" r:id="rId21"/>
    <p:sldId id="2145706547" r:id="rId22"/>
    <p:sldId id="2145706568" r:id="rId23"/>
    <p:sldId id="2145706569" r:id="rId24"/>
    <p:sldId id="2145706570" r:id="rId25"/>
    <p:sldId id="2145706572" r:id="rId26"/>
    <p:sldId id="2145706555" r:id="rId27"/>
    <p:sldId id="2145706554" r:id="rId28"/>
    <p:sldId id="2145706557" r:id="rId29"/>
    <p:sldId id="2145706559" r:id="rId30"/>
    <p:sldId id="2145706560" r:id="rId31"/>
    <p:sldId id="2145706561" r:id="rId32"/>
    <p:sldId id="2145706556" r:id="rId33"/>
    <p:sldId id="2145706512" r:id="rId34"/>
  </p:sldIdLst>
  <p:sldSz cx="18288000" cy="10287000"/>
  <p:notesSz cx="6858000" cy="9144000"/>
  <p:embeddedFontLst>
    <p:embeddedFont>
      <p:font typeface="Open Sans" panose="020B0606030504020204" pitchFamily="34" charset="0"/>
      <p:regular r:id="rId36"/>
      <p:bold r:id="rId37"/>
      <p:italic r:id="rId38"/>
      <p:boldItalic r:id="rId39"/>
    </p:embeddedFont>
    <p:embeddedFont>
      <p:font typeface="Open Sans ExtraBold" panose="020B0606030504020204" pitchFamily="34" charset="0"/>
      <p:bold r:id="rId40"/>
      <p:italic r:id="rId41"/>
      <p:boldItalic r:id="rId42"/>
    </p:embeddedFont>
    <p:embeddedFont>
      <p:font typeface="Open Sans SemiBold" panose="020B0606030504020204" pitchFamily="34" charset="0"/>
      <p:regular r:id="rId43"/>
      <p:bold r:id="rId44"/>
      <p:italic r:id="rId45"/>
      <p:boldItalic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64B1F09-D905-7560-0DE1-74F80A74E535}" name="Anuradha Pogalur" initials="AP" userId="S::anuradha@wisseninfotech.com::2ec7c1f7-fbc5-4108-8d8c-36bfeb3586b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F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34E9ED-C751-3242-AB7E-0F71A9FF72DE}" v="1142" dt="2025-11-05T18:27:43.4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Medium Style 3 –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7853C-536D-4A76-A0AE-DD22124D55A5}" styleName="Themed Style 1 –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–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195"/>
    <p:restoredTop sz="94609"/>
  </p:normalViewPr>
  <p:slideViewPr>
    <p:cSldViewPr snapToGrid="0">
      <p:cViewPr varScale="1">
        <p:scale>
          <a:sx n="65" d="100"/>
          <a:sy n="65" d="100"/>
        </p:scale>
        <p:origin x="232" y="2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notesMaster" Target="notesMasters/notesMaster1.xml"/><Relationship Id="rId36" Type="http://schemas.openxmlformats.org/officeDocument/2006/relationships/font" Target="fonts/font1.fntdata"/><Relationship Id="rId37" Type="http://schemas.openxmlformats.org/officeDocument/2006/relationships/font" Target="fonts/font2.fntdata"/><Relationship Id="rId38" Type="http://schemas.openxmlformats.org/officeDocument/2006/relationships/font" Target="fonts/font3.fntdata"/><Relationship Id="rId39" Type="http://schemas.openxmlformats.org/officeDocument/2006/relationships/font" Target="fonts/font4.fntdata"/><Relationship Id="rId40" Type="http://schemas.openxmlformats.org/officeDocument/2006/relationships/font" Target="fonts/font5.fntdata"/><Relationship Id="rId41" Type="http://schemas.openxmlformats.org/officeDocument/2006/relationships/font" Target="fonts/font6.fntdata"/><Relationship Id="rId42" Type="http://schemas.openxmlformats.org/officeDocument/2006/relationships/font" Target="fonts/font7.fntdata"/><Relationship Id="rId43" Type="http://schemas.openxmlformats.org/officeDocument/2006/relationships/font" Target="fonts/font8.fntdata"/><Relationship Id="rId44" Type="http://schemas.openxmlformats.org/officeDocument/2006/relationships/font" Target="fonts/font9.fntdata"/><Relationship Id="rId45" Type="http://schemas.openxmlformats.org/officeDocument/2006/relationships/font" Target="fonts/font10.fntdata"/><Relationship Id="rId46" Type="http://schemas.openxmlformats.org/officeDocument/2006/relationships/font" Target="fonts/font11.fntdata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50" Type="http://schemas.openxmlformats.org/officeDocument/2006/relationships/tableStyles" Target="tableStyles.xml"/><Relationship Id="rId51" Type="http://schemas.microsoft.com/office/2016/11/relationships/changesInfo" Target="changesInfos/changesInfo1.xml"/><Relationship Id="rId52" Type="http://schemas.microsoft.com/office/2015/10/relationships/revisionInfo" Target="revisionInfo.xml"/><Relationship Id="rId53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shmi G N" userId="6f22a92b-6868-4fba-8da6-e0d0c64235eb" providerId="ADAL" clId="{F578DC4C-D492-52CA-9F97-FAD435131DEA}"/>
    <pc:docChg chg="undo custSel addSld delSld modSld">
      <pc:chgData name="Rashmi G N" userId="6f22a92b-6868-4fba-8da6-e0d0c64235eb" providerId="ADAL" clId="{F578DC4C-D492-52CA-9F97-FAD435131DEA}" dt="2025-11-05T18:37:37.549" v="1626" actId="20577"/>
      <pc:docMkLst>
        <pc:docMk/>
      </pc:docMkLst>
      <pc:sldChg chg="del">
        <pc:chgData name="Rashmi G N" userId="6f22a92b-6868-4fba-8da6-e0d0c64235eb" providerId="ADAL" clId="{F578DC4C-D492-52CA-9F97-FAD435131DEA}" dt="2025-11-05T15:32:33.859" v="1146" actId="2696"/>
        <pc:sldMkLst>
          <pc:docMk/>
          <pc:sldMk cId="3216746891" sldId="2145706524"/>
        </pc:sldMkLst>
      </pc:sldChg>
      <pc:sldChg chg="del">
        <pc:chgData name="Rashmi G N" userId="6f22a92b-6868-4fba-8da6-e0d0c64235eb" providerId="ADAL" clId="{F578DC4C-D492-52CA-9F97-FAD435131DEA}" dt="2025-11-05T15:32:33.845" v="1145" actId="2696"/>
        <pc:sldMkLst>
          <pc:docMk/>
          <pc:sldMk cId="237774035" sldId="2145706525"/>
        </pc:sldMkLst>
      </pc:sldChg>
      <pc:sldChg chg="addSp delSp modSp mod">
        <pc:chgData name="Rashmi G N" userId="6f22a92b-6868-4fba-8da6-e0d0c64235eb" providerId="ADAL" clId="{F578DC4C-D492-52CA-9F97-FAD435131DEA}" dt="2025-11-05T18:26:48.955" v="1611" actId="313"/>
        <pc:sldMkLst>
          <pc:docMk/>
          <pc:sldMk cId="2789242556" sldId="2145706528"/>
        </pc:sldMkLst>
        <pc:spChg chg="mod">
          <ac:chgData name="Rashmi G N" userId="6f22a92b-6868-4fba-8da6-e0d0c64235eb" providerId="ADAL" clId="{F578DC4C-D492-52CA-9F97-FAD435131DEA}" dt="2025-11-05T18:26:48.955" v="1611" actId="313"/>
          <ac:spMkLst>
            <pc:docMk/>
            <pc:sldMk cId="2789242556" sldId="2145706528"/>
            <ac:spMk id="3" creationId="{FAFE8E78-554D-E687-6F1B-19D0EC09B174}"/>
          </ac:spMkLst>
        </pc:spChg>
        <pc:picChg chg="add del mod">
          <ac:chgData name="Rashmi G N" userId="6f22a92b-6868-4fba-8da6-e0d0c64235eb" providerId="ADAL" clId="{F578DC4C-D492-52CA-9F97-FAD435131DEA}" dt="2025-11-05T15:36:05.146" v="1201" actId="21"/>
          <ac:picMkLst>
            <pc:docMk/>
            <pc:sldMk cId="2789242556" sldId="2145706528"/>
            <ac:picMk id="2" creationId="{ED36B58C-7046-A1B1-D98B-C4C33D1D6FDF}"/>
          </ac:picMkLst>
        </pc:picChg>
        <pc:picChg chg="add del">
          <ac:chgData name="Rashmi G N" userId="6f22a92b-6868-4fba-8da6-e0d0c64235eb" providerId="ADAL" clId="{F578DC4C-D492-52CA-9F97-FAD435131DEA}" dt="2025-11-05T14:14:44.648" v="38" actId="478"/>
          <ac:picMkLst>
            <pc:docMk/>
            <pc:sldMk cId="2789242556" sldId="2145706528"/>
            <ac:picMk id="7170" creationId="{63085862-FE6A-EED5-07C8-293E5CE966C0}"/>
          </ac:picMkLst>
        </pc:picChg>
      </pc:sldChg>
      <pc:sldChg chg="del">
        <pc:chgData name="Rashmi G N" userId="6f22a92b-6868-4fba-8da6-e0d0c64235eb" providerId="ADAL" clId="{F578DC4C-D492-52CA-9F97-FAD435131DEA}" dt="2025-11-05T15:32:33.867" v="1147" actId="2696"/>
        <pc:sldMkLst>
          <pc:docMk/>
          <pc:sldMk cId="463452116" sldId="2145706529"/>
        </pc:sldMkLst>
      </pc:sldChg>
      <pc:sldChg chg="del">
        <pc:chgData name="Rashmi G N" userId="6f22a92b-6868-4fba-8da6-e0d0c64235eb" providerId="ADAL" clId="{F578DC4C-D492-52CA-9F97-FAD435131DEA}" dt="2025-11-05T15:32:33.814" v="1144" actId="2696"/>
        <pc:sldMkLst>
          <pc:docMk/>
          <pc:sldMk cId="1066876204" sldId="2145706530"/>
        </pc:sldMkLst>
      </pc:sldChg>
      <pc:sldChg chg="addSp delSp modSp mod addAnim delAnim modAnim">
        <pc:chgData name="Rashmi G N" userId="6f22a92b-6868-4fba-8da6-e0d0c64235eb" providerId="ADAL" clId="{F578DC4C-D492-52CA-9F97-FAD435131DEA}" dt="2025-11-05T15:37:51.280" v="1213" actId="1076"/>
        <pc:sldMkLst>
          <pc:docMk/>
          <pc:sldMk cId="4047881730" sldId="2145706531"/>
        </pc:sldMkLst>
        <pc:spChg chg="del mod">
          <ac:chgData name="Rashmi G N" userId="6f22a92b-6868-4fba-8da6-e0d0c64235eb" providerId="ADAL" clId="{F578DC4C-D492-52CA-9F97-FAD435131DEA}" dt="2025-11-05T14:23:41.444" v="101" actId="478"/>
          <ac:spMkLst>
            <pc:docMk/>
            <pc:sldMk cId="4047881730" sldId="2145706531"/>
            <ac:spMk id="2" creationId="{F7890A01-9D0B-3B40-7139-6FE299A717EB}"/>
          </ac:spMkLst>
        </pc:spChg>
        <pc:spChg chg="del mod">
          <ac:chgData name="Rashmi G N" userId="6f22a92b-6868-4fba-8da6-e0d0c64235eb" providerId="ADAL" clId="{F578DC4C-D492-52CA-9F97-FAD435131DEA}" dt="2025-11-05T14:31:11.173" v="188" actId="478"/>
          <ac:spMkLst>
            <pc:docMk/>
            <pc:sldMk cId="4047881730" sldId="2145706531"/>
            <ac:spMk id="4" creationId="{6983F705-33F9-8206-BD36-9B2EEC140C95}"/>
          </ac:spMkLst>
        </pc:spChg>
        <pc:spChg chg="add del mod">
          <ac:chgData name="Rashmi G N" userId="6f22a92b-6868-4fba-8da6-e0d0c64235eb" providerId="ADAL" clId="{F578DC4C-D492-52CA-9F97-FAD435131DEA}" dt="2025-11-05T14:28:28.971" v="153" actId="478"/>
          <ac:spMkLst>
            <pc:docMk/>
            <pc:sldMk cId="4047881730" sldId="2145706531"/>
            <ac:spMk id="5" creationId="{16DA8E6F-DC82-59A0-E343-BFC13CE1A50D}"/>
          </ac:spMkLst>
        </pc:spChg>
        <pc:spChg chg="add mod">
          <ac:chgData name="Rashmi G N" userId="6f22a92b-6868-4fba-8da6-e0d0c64235eb" providerId="ADAL" clId="{F578DC4C-D492-52CA-9F97-FAD435131DEA}" dt="2025-11-05T15:37:51.280" v="1213" actId="1076"/>
          <ac:spMkLst>
            <pc:docMk/>
            <pc:sldMk cId="4047881730" sldId="2145706531"/>
            <ac:spMk id="6" creationId="{4DBEB9F5-E98A-916A-3219-863E72F82955}"/>
          </ac:spMkLst>
        </pc:spChg>
        <pc:spChg chg="del mod">
          <ac:chgData name="Rashmi G N" userId="6f22a92b-6868-4fba-8da6-e0d0c64235eb" providerId="ADAL" clId="{F578DC4C-D492-52CA-9F97-FAD435131DEA}" dt="2025-11-05T14:22:54.775" v="96" actId="478"/>
          <ac:spMkLst>
            <pc:docMk/>
            <pc:sldMk cId="4047881730" sldId="2145706531"/>
            <ac:spMk id="8" creationId="{B7DAE44B-93EE-054D-8E45-BE402C07C0F8}"/>
          </ac:spMkLst>
        </pc:spChg>
        <pc:spChg chg="add del mod">
          <ac:chgData name="Rashmi G N" userId="6f22a92b-6868-4fba-8da6-e0d0c64235eb" providerId="ADAL" clId="{F578DC4C-D492-52CA-9F97-FAD435131DEA}" dt="2025-11-05T15:37:15.058" v="1207" actId="113"/>
          <ac:spMkLst>
            <pc:docMk/>
            <pc:sldMk cId="4047881730" sldId="2145706531"/>
            <ac:spMk id="9" creationId="{87C35422-EB1F-CDD9-846D-8939460A167F}"/>
          </ac:spMkLst>
        </pc:spChg>
        <pc:picChg chg="add mod">
          <ac:chgData name="Rashmi G N" userId="6f22a92b-6868-4fba-8da6-e0d0c64235eb" providerId="ADAL" clId="{F578DC4C-D492-52CA-9F97-FAD435131DEA}" dt="2025-11-05T14:28:56.927" v="155" actId="14100"/>
          <ac:picMkLst>
            <pc:docMk/>
            <pc:sldMk cId="4047881730" sldId="2145706531"/>
            <ac:picMk id="3" creationId="{CFF83A2C-4B25-5682-3BAA-CEF90383AC93}"/>
          </ac:picMkLst>
        </pc:picChg>
        <pc:picChg chg="add del mod">
          <ac:chgData name="Rashmi G N" userId="6f22a92b-6868-4fba-8da6-e0d0c64235eb" providerId="ADAL" clId="{F578DC4C-D492-52CA-9F97-FAD435131DEA}" dt="2025-11-05T14:17:03.702" v="58" actId="478"/>
          <ac:picMkLst>
            <pc:docMk/>
            <pc:sldMk cId="4047881730" sldId="2145706531"/>
            <ac:picMk id="1026" creationId="{1635F88D-7D3A-D300-8956-9F228F63E7E0}"/>
          </ac:picMkLst>
        </pc:picChg>
        <pc:picChg chg="add del mod">
          <ac:chgData name="Rashmi G N" userId="6f22a92b-6868-4fba-8da6-e0d0c64235eb" providerId="ADAL" clId="{F578DC4C-D492-52CA-9F97-FAD435131DEA}" dt="2025-11-05T14:17:26.784" v="66" actId="478"/>
          <ac:picMkLst>
            <pc:docMk/>
            <pc:sldMk cId="4047881730" sldId="2145706531"/>
            <ac:picMk id="1028" creationId="{11A493E7-6F52-AD87-58F7-4B3B2A3FD200}"/>
          </ac:picMkLst>
        </pc:picChg>
        <pc:picChg chg="add del mod">
          <ac:chgData name="Rashmi G N" userId="6f22a92b-6868-4fba-8da6-e0d0c64235eb" providerId="ADAL" clId="{F578DC4C-D492-52CA-9F97-FAD435131DEA}" dt="2025-11-05T14:22:54.775" v="96" actId="478"/>
          <ac:picMkLst>
            <pc:docMk/>
            <pc:sldMk cId="4047881730" sldId="2145706531"/>
            <ac:picMk id="1030" creationId="{CD2F0FEF-F2A9-D06F-8196-9930F933C606}"/>
          </ac:picMkLst>
        </pc:picChg>
        <pc:picChg chg="add">
          <ac:chgData name="Rashmi G N" userId="6f22a92b-6868-4fba-8da6-e0d0c64235eb" providerId="ADAL" clId="{F578DC4C-D492-52CA-9F97-FAD435131DEA}" dt="2025-11-05T14:23:17.138" v="97"/>
          <ac:picMkLst>
            <pc:docMk/>
            <pc:sldMk cId="4047881730" sldId="2145706531"/>
            <ac:picMk id="1032" creationId="{42A147A9-6776-2435-00D5-0C123EB1984B}"/>
          </ac:picMkLst>
        </pc:picChg>
        <pc:picChg chg="add mod">
          <ac:chgData name="Rashmi G N" userId="6f22a92b-6868-4fba-8da6-e0d0c64235eb" providerId="ADAL" clId="{F578DC4C-D492-52CA-9F97-FAD435131DEA}" dt="2025-11-05T14:29:00.957" v="156" actId="14100"/>
          <ac:picMkLst>
            <pc:docMk/>
            <pc:sldMk cId="4047881730" sldId="2145706531"/>
            <ac:picMk id="1034" creationId="{3AAF445E-D120-702B-4B9F-EEBA8486ABA9}"/>
          </ac:picMkLst>
        </pc:picChg>
      </pc:sldChg>
      <pc:sldChg chg="addSp modSp mod">
        <pc:chgData name="Rashmi G N" userId="6f22a92b-6868-4fba-8da6-e0d0c64235eb" providerId="ADAL" clId="{F578DC4C-D492-52CA-9F97-FAD435131DEA}" dt="2025-11-05T15:11:33.903" v="724" actId="20577"/>
        <pc:sldMkLst>
          <pc:docMk/>
          <pc:sldMk cId="3337309773" sldId="2145706532"/>
        </pc:sldMkLst>
        <pc:spChg chg="mod">
          <ac:chgData name="Rashmi G N" userId="6f22a92b-6868-4fba-8da6-e0d0c64235eb" providerId="ADAL" clId="{F578DC4C-D492-52CA-9F97-FAD435131DEA}" dt="2025-11-05T15:11:33.903" v="724" actId="20577"/>
          <ac:spMkLst>
            <pc:docMk/>
            <pc:sldMk cId="3337309773" sldId="2145706532"/>
            <ac:spMk id="2" creationId="{3CEF697E-7B3D-D2B8-98B3-7DCAF0AAD5FF}"/>
          </ac:spMkLst>
        </pc:spChg>
        <pc:spChg chg="mod">
          <ac:chgData name="Rashmi G N" userId="6f22a92b-6868-4fba-8da6-e0d0c64235eb" providerId="ADAL" clId="{F578DC4C-D492-52CA-9F97-FAD435131DEA}" dt="2025-11-05T15:11:26.121" v="723" actId="20577"/>
          <ac:spMkLst>
            <pc:docMk/>
            <pc:sldMk cId="3337309773" sldId="2145706532"/>
            <ac:spMk id="3" creationId="{D21DA100-97CE-AA17-CB98-F94BC882A513}"/>
          </ac:spMkLst>
        </pc:spChg>
        <pc:spChg chg="add mod">
          <ac:chgData name="Rashmi G N" userId="6f22a92b-6868-4fba-8da6-e0d0c64235eb" providerId="ADAL" clId="{F578DC4C-D492-52CA-9F97-FAD435131DEA}" dt="2025-11-05T15:10:13.197" v="712" actId="167"/>
          <ac:spMkLst>
            <pc:docMk/>
            <pc:sldMk cId="3337309773" sldId="2145706532"/>
            <ac:spMk id="5" creationId="{55CD0852-A8BF-2546-58E6-5ED8B1462AEB}"/>
          </ac:spMkLst>
        </pc:spChg>
        <pc:spChg chg="mod">
          <ac:chgData name="Rashmi G N" userId="6f22a92b-6868-4fba-8da6-e0d0c64235eb" providerId="ADAL" clId="{F578DC4C-D492-52CA-9F97-FAD435131DEA}" dt="2025-11-05T14:49:37.440" v="551" actId="20577"/>
          <ac:spMkLst>
            <pc:docMk/>
            <pc:sldMk cId="3337309773" sldId="2145706532"/>
            <ac:spMk id="7" creationId="{FE383BAA-DED7-6529-E9C1-3FA7C80FA7E2}"/>
          </ac:spMkLst>
        </pc:spChg>
        <pc:picChg chg="add">
          <ac:chgData name="Rashmi G N" userId="6f22a92b-6868-4fba-8da6-e0d0c64235eb" providerId="ADAL" clId="{F578DC4C-D492-52CA-9F97-FAD435131DEA}" dt="2025-11-05T14:50:24.851" v="553"/>
          <ac:picMkLst>
            <pc:docMk/>
            <pc:sldMk cId="3337309773" sldId="2145706532"/>
            <ac:picMk id="4" creationId="{3AF8E141-7F2A-DE6E-9570-4EA513F819AF}"/>
          </ac:picMkLst>
        </pc:picChg>
        <pc:picChg chg="add">
          <ac:chgData name="Rashmi G N" userId="6f22a92b-6868-4fba-8da6-e0d0c64235eb" providerId="ADAL" clId="{F578DC4C-D492-52CA-9F97-FAD435131DEA}" dt="2025-11-05T14:50:22.096" v="552"/>
          <ac:picMkLst>
            <pc:docMk/>
            <pc:sldMk cId="3337309773" sldId="2145706532"/>
            <ac:picMk id="5122" creationId="{4B7D2937-2F1B-E435-57F3-2A03DA42DC7E}"/>
          </ac:picMkLst>
        </pc:picChg>
        <pc:picChg chg="add mod">
          <ac:chgData name="Rashmi G N" userId="6f22a92b-6868-4fba-8da6-e0d0c64235eb" providerId="ADAL" clId="{F578DC4C-D492-52CA-9F97-FAD435131DEA}" dt="2025-11-05T14:51:34.842" v="569" actId="1076"/>
          <ac:picMkLst>
            <pc:docMk/>
            <pc:sldMk cId="3337309773" sldId="2145706532"/>
            <ac:picMk id="5124" creationId="{8453B0E8-4879-3EC2-5A6A-B1AB4898B5B7}"/>
          </ac:picMkLst>
        </pc:picChg>
      </pc:sldChg>
      <pc:sldChg chg="addSp delSp modSp mod">
        <pc:chgData name="Rashmi G N" userId="6f22a92b-6868-4fba-8da6-e0d0c64235eb" providerId="ADAL" clId="{F578DC4C-D492-52CA-9F97-FAD435131DEA}" dt="2025-11-05T15:36:14.197" v="1203" actId="1076"/>
        <pc:sldMkLst>
          <pc:docMk/>
          <pc:sldMk cId="4218222189" sldId="2145706533"/>
        </pc:sldMkLst>
        <pc:graphicFrameChg chg="mod modGraphic">
          <ac:chgData name="Rashmi G N" userId="6f22a92b-6868-4fba-8da6-e0d0c64235eb" providerId="ADAL" clId="{F578DC4C-D492-52CA-9F97-FAD435131DEA}" dt="2025-11-05T15:36:14.197" v="1203" actId="1076"/>
          <ac:graphicFrameMkLst>
            <pc:docMk/>
            <pc:sldMk cId="4218222189" sldId="2145706533"/>
            <ac:graphicFrameMk id="2" creationId="{33469711-9FA2-9672-02AD-1DC81C3572CE}"/>
          </ac:graphicFrameMkLst>
        </pc:graphicFrameChg>
        <pc:picChg chg="add mod">
          <ac:chgData name="Rashmi G N" userId="6f22a92b-6868-4fba-8da6-e0d0c64235eb" providerId="ADAL" clId="{F578DC4C-D492-52CA-9F97-FAD435131DEA}" dt="2025-11-05T15:36:07.755" v="1202"/>
          <ac:picMkLst>
            <pc:docMk/>
            <pc:sldMk cId="4218222189" sldId="2145706533"/>
            <ac:picMk id="3" creationId="{FDB6EF01-37DB-CFD2-F3A8-A67A4D7EA569}"/>
          </ac:picMkLst>
        </pc:picChg>
        <pc:picChg chg="del mod">
          <ac:chgData name="Rashmi G N" userId="6f22a92b-6868-4fba-8da6-e0d0c64235eb" providerId="ADAL" clId="{F578DC4C-D492-52CA-9F97-FAD435131DEA}" dt="2025-11-05T15:35:51.857" v="1197" actId="21"/>
          <ac:picMkLst>
            <pc:docMk/>
            <pc:sldMk cId="4218222189" sldId="2145706533"/>
            <ac:picMk id="2050" creationId="{5A277B7D-4108-17A1-0591-DAFEEC5F893F}"/>
          </ac:picMkLst>
        </pc:picChg>
      </pc:sldChg>
      <pc:sldChg chg="addSp modSp mod">
        <pc:chgData name="Rashmi G N" userId="6f22a92b-6868-4fba-8da6-e0d0c64235eb" providerId="ADAL" clId="{F578DC4C-D492-52CA-9F97-FAD435131DEA}" dt="2025-11-05T15:17:37.967" v="890" actId="20577"/>
        <pc:sldMkLst>
          <pc:docMk/>
          <pc:sldMk cId="2471513197" sldId="2145706534"/>
        </pc:sldMkLst>
        <pc:spChg chg="add mod">
          <ac:chgData name="Rashmi G N" userId="6f22a92b-6868-4fba-8da6-e0d0c64235eb" providerId="ADAL" clId="{F578DC4C-D492-52CA-9F97-FAD435131DEA}" dt="2025-11-05T15:17:37.967" v="890" actId="20577"/>
          <ac:spMkLst>
            <pc:docMk/>
            <pc:sldMk cId="2471513197" sldId="2145706534"/>
            <ac:spMk id="2" creationId="{830B44AD-E4A0-D47D-863A-AF696B71044D}"/>
          </ac:spMkLst>
        </pc:spChg>
        <pc:spChg chg="mod">
          <ac:chgData name="Rashmi G N" userId="6f22a92b-6868-4fba-8da6-e0d0c64235eb" providerId="ADAL" clId="{F578DC4C-D492-52CA-9F97-FAD435131DEA}" dt="2025-11-05T15:17:04.143" v="878" actId="1076"/>
          <ac:spMkLst>
            <pc:docMk/>
            <pc:sldMk cId="2471513197" sldId="2145706534"/>
            <ac:spMk id="3" creationId="{F8D7E7AE-3BCB-8096-C745-F254F480E1C4}"/>
          </ac:spMkLst>
        </pc:spChg>
      </pc:sldChg>
      <pc:sldChg chg="addSp delSp modSp mod addAnim delAnim modAnim">
        <pc:chgData name="Rashmi G N" userId="6f22a92b-6868-4fba-8da6-e0d0c64235eb" providerId="ADAL" clId="{F578DC4C-D492-52CA-9F97-FAD435131DEA}" dt="2025-11-05T15:38:21.520" v="1216"/>
        <pc:sldMkLst>
          <pc:docMk/>
          <pc:sldMk cId="2943263641" sldId="2145706535"/>
        </pc:sldMkLst>
        <pc:spChg chg="add del mod">
          <ac:chgData name="Rashmi G N" userId="6f22a92b-6868-4fba-8da6-e0d0c64235eb" providerId="ADAL" clId="{F578DC4C-D492-52CA-9F97-FAD435131DEA}" dt="2025-11-05T15:38:13.308" v="1215" actId="478"/>
          <ac:spMkLst>
            <pc:docMk/>
            <pc:sldMk cId="2943263641" sldId="2145706535"/>
            <ac:spMk id="2" creationId="{A40E782C-389E-212D-B7E2-AEDCE1967C98}"/>
          </ac:spMkLst>
        </pc:spChg>
        <pc:spChg chg="add mod">
          <ac:chgData name="Rashmi G N" userId="6f22a92b-6868-4fba-8da6-e0d0c64235eb" providerId="ADAL" clId="{F578DC4C-D492-52CA-9F97-FAD435131DEA}" dt="2025-11-05T15:08:28.697" v="700" actId="207"/>
          <ac:spMkLst>
            <pc:docMk/>
            <pc:sldMk cId="2943263641" sldId="2145706535"/>
            <ac:spMk id="3" creationId="{A7E6E911-506A-87FC-0879-4F7A9FDDEB7F}"/>
          </ac:spMkLst>
        </pc:spChg>
        <pc:spChg chg="mod">
          <ac:chgData name="Rashmi G N" userId="6f22a92b-6868-4fba-8da6-e0d0c64235eb" providerId="ADAL" clId="{F578DC4C-D492-52CA-9F97-FAD435131DEA}" dt="2025-11-05T15:08:43.872" v="702" actId="2085"/>
          <ac:spMkLst>
            <pc:docMk/>
            <pc:sldMk cId="2943263641" sldId="2145706535"/>
            <ac:spMk id="4" creationId="{16821841-4366-D587-0BBF-5ABF5642A6BC}"/>
          </ac:spMkLst>
        </pc:spChg>
        <pc:spChg chg="del">
          <ac:chgData name="Rashmi G N" userId="6f22a92b-6868-4fba-8da6-e0d0c64235eb" providerId="ADAL" clId="{F578DC4C-D492-52CA-9F97-FAD435131DEA}" dt="2025-11-05T14:36:20.007" v="323" actId="478"/>
          <ac:spMkLst>
            <pc:docMk/>
            <pc:sldMk cId="2943263641" sldId="2145706535"/>
            <ac:spMk id="5" creationId="{62880134-A9D4-8EA9-CE65-53A498B8B542}"/>
          </ac:spMkLst>
        </pc:spChg>
        <pc:spChg chg="del mod">
          <ac:chgData name="Rashmi G N" userId="6f22a92b-6868-4fba-8da6-e0d0c64235eb" providerId="ADAL" clId="{F578DC4C-D492-52CA-9F97-FAD435131DEA}" dt="2025-11-05T14:41:05.856" v="376" actId="478"/>
          <ac:spMkLst>
            <pc:docMk/>
            <pc:sldMk cId="2943263641" sldId="2145706535"/>
            <ac:spMk id="6" creationId="{4F6A5006-F0B8-F5B8-674F-FB5902E1BCAA}"/>
          </ac:spMkLst>
        </pc:spChg>
        <pc:spChg chg="mod">
          <ac:chgData name="Rashmi G N" userId="6f22a92b-6868-4fba-8da6-e0d0c64235eb" providerId="ADAL" clId="{F578DC4C-D492-52CA-9F97-FAD435131DEA}" dt="2025-11-05T14:39:20.721" v="333" actId="255"/>
          <ac:spMkLst>
            <pc:docMk/>
            <pc:sldMk cId="2943263641" sldId="2145706535"/>
            <ac:spMk id="7" creationId="{985D94A9-FB9E-37E3-8A74-96105622E536}"/>
          </ac:spMkLst>
        </pc:spChg>
        <pc:picChg chg="add del mod">
          <ac:chgData name="Rashmi G N" userId="6f22a92b-6868-4fba-8da6-e0d0c64235eb" providerId="ADAL" clId="{F578DC4C-D492-52CA-9F97-FAD435131DEA}" dt="2025-11-05T14:38:53.082" v="326" actId="478"/>
          <ac:picMkLst>
            <pc:docMk/>
            <pc:sldMk cId="2943263641" sldId="2145706535"/>
            <ac:picMk id="3074" creationId="{432B2212-8D94-8E6F-2721-C9FB284C889A}"/>
          </ac:picMkLst>
        </pc:picChg>
        <pc:picChg chg="add mod">
          <ac:chgData name="Rashmi G N" userId="6f22a92b-6868-4fba-8da6-e0d0c64235eb" providerId="ADAL" clId="{F578DC4C-D492-52CA-9F97-FAD435131DEA}" dt="2025-11-05T14:39:01.828" v="330" actId="1076"/>
          <ac:picMkLst>
            <pc:docMk/>
            <pc:sldMk cId="2943263641" sldId="2145706535"/>
            <ac:picMk id="3076" creationId="{3184F069-458B-C369-EDC1-69C39A10F669}"/>
          </ac:picMkLst>
        </pc:picChg>
      </pc:sldChg>
      <pc:sldChg chg="del">
        <pc:chgData name="Rashmi G N" userId="6f22a92b-6868-4fba-8da6-e0d0c64235eb" providerId="ADAL" clId="{F578DC4C-D492-52CA-9F97-FAD435131DEA}" dt="2025-11-05T15:15:25.451" v="825" actId="2696"/>
        <pc:sldMkLst>
          <pc:docMk/>
          <pc:sldMk cId="3871719091" sldId="2145706536"/>
        </pc:sldMkLst>
      </pc:sldChg>
      <pc:sldChg chg="del">
        <pc:chgData name="Rashmi G N" userId="6f22a92b-6868-4fba-8da6-e0d0c64235eb" providerId="ADAL" clId="{F578DC4C-D492-52CA-9F97-FAD435131DEA}" dt="2025-11-05T15:16:56.320" v="877" actId="2696"/>
        <pc:sldMkLst>
          <pc:docMk/>
          <pc:sldMk cId="2101580710" sldId="2145706537"/>
        </pc:sldMkLst>
      </pc:sldChg>
      <pc:sldChg chg="addSp delSp modSp mod delAnim modAnim">
        <pc:chgData name="Rashmi G N" userId="6f22a92b-6868-4fba-8da6-e0d0c64235eb" providerId="ADAL" clId="{F578DC4C-D492-52CA-9F97-FAD435131DEA}" dt="2025-11-05T17:12:24.468" v="1318"/>
        <pc:sldMkLst>
          <pc:docMk/>
          <pc:sldMk cId="3062995382" sldId="2145706538"/>
        </pc:sldMkLst>
        <pc:spChg chg="mod">
          <ac:chgData name="Rashmi G N" userId="6f22a92b-6868-4fba-8da6-e0d0c64235eb" providerId="ADAL" clId="{F578DC4C-D492-52CA-9F97-FAD435131DEA}" dt="2025-11-05T15:20:04.458" v="910" actId="20577"/>
          <ac:spMkLst>
            <pc:docMk/>
            <pc:sldMk cId="3062995382" sldId="2145706538"/>
            <ac:spMk id="3" creationId="{43BD70FF-27B7-BEC2-3634-C60DE730A3AD}"/>
          </ac:spMkLst>
        </pc:spChg>
        <pc:spChg chg="add mod">
          <ac:chgData name="Rashmi G N" userId="6f22a92b-6868-4fba-8da6-e0d0c64235eb" providerId="ADAL" clId="{F578DC4C-D492-52CA-9F97-FAD435131DEA}" dt="2025-11-05T15:25:25.210" v="1055" actId="12788"/>
          <ac:spMkLst>
            <pc:docMk/>
            <pc:sldMk cId="3062995382" sldId="2145706538"/>
            <ac:spMk id="4" creationId="{C83918A7-9ADD-CCAA-FF11-7C08C1FAF6E0}"/>
          </ac:spMkLst>
        </pc:spChg>
        <pc:spChg chg="add del mod">
          <ac:chgData name="Rashmi G N" userId="6f22a92b-6868-4fba-8da6-e0d0c64235eb" providerId="ADAL" clId="{F578DC4C-D492-52CA-9F97-FAD435131DEA}" dt="2025-11-05T17:11:54.850" v="1312" actId="21"/>
          <ac:spMkLst>
            <pc:docMk/>
            <pc:sldMk cId="3062995382" sldId="2145706538"/>
            <ac:spMk id="6" creationId="{99A270FA-D099-4BF7-8333-224B2787707E}"/>
          </ac:spMkLst>
        </pc:spChg>
        <pc:spChg chg="add del mod">
          <ac:chgData name="Rashmi G N" userId="6f22a92b-6868-4fba-8da6-e0d0c64235eb" providerId="ADAL" clId="{F578DC4C-D492-52CA-9F97-FAD435131DEA}" dt="2025-11-05T17:11:54.850" v="1312" actId="21"/>
          <ac:spMkLst>
            <pc:docMk/>
            <pc:sldMk cId="3062995382" sldId="2145706538"/>
            <ac:spMk id="8" creationId="{28CA7CA0-D462-8EBD-033C-760F945CB280}"/>
          </ac:spMkLst>
        </pc:spChg>
        <pc:spChg chg="add del mod">
          <ac:chgData name="Rashmi G N" userId="6f22a92b-6868-4fba-8da6-e0d0c64235eb" providerId="ADAL" clId="{F578DC4C-D492-52CA-9F97-FAD435131DEA}" dt="2025-11-05T17:11:54.850" v="1312" actId="21"/>
          <ac:spMkLst>
            <pc:docMk/>
            <pc:sldMk cId="3062995382" sldId="2145706538"/>
            <ac:spMk id="9" creationId="{7CD72A96-36FC-284D-8F43-DA4683A05263}"/>
          </ac:spMkLst>
        </pc:spChg>
        <pc:spChg chg="add del mod">
          <ac:chgData name="Rashmi G N" userId="6f22a92b-6868-4fba-8da6-e0d0c64235eb" providerId="ADAL" clId="{F578DC4C-D492-52CA-9F97-FAD435131DEA}" dt="2025-11-05T17:11:54.850" v="1312" actId="21"/>
          <ac:spMkLst>
            <pc:docMk/>
            <pc:sldMk cId="3062995382" sldId="2145706538"/>
            <ac:spMk id="10" creationId="{0F712A21-58AE-7F4A-4296-B74DA5085D3C}"/>
          </ac:spMkLst>
        </pc:spChg>
        <pc:spChg chg="add mod">
          <ac:chgData name="Rashmi G N" userId="6f22a92b-6868-4fba-8da6-e0d0c64235eb" providerId="ADAL" clId="{F578DC4C-D492-52CA-9F97-FAD435131DEA}" dt="2025-11-05T15:26:29.922" v="1061" actId="207"/>
          <ac:spMkLst>
            <pc:docMk/>
            <pc:sldMk cId="3062995382" sldId="2145706538"/>
            <ac:spMk id="11" creationId="{50CE0C1D-5A69-F28D-7E8F-764BF0D0D697}"/>
          </ac:spMkLst>
        </pc:spChg>
        <pc:spChg chg="add del mod">
          <ac:chgData name="Rashmi G N" userId="6f22a92b-6868-4fba-8da6-e0d0c64235eb" providerId="ADAL" clId="{F578DC4C-D492-52CA-9F97-FAD435131DEA}" dt="2025-11-05T17:12:08.041" v="1314" actId="21"/>
          <ac:spMkLst>
            <pc:docMk/>
            <pc:sldMk cId="3062995382" sldId="2145706538"/>
            <ac:spMk id="12" creationId="{A6A78B14-FA5A-543D-58FD-792C70E37995}"/>
          </ac:spMkLst>
        </pc:spChg>
        <pc:spChg chg="add del mod">
          <ac:chgData name="Rashmi G N" userId="6f22a92b-6868-4fba-8da6-e0d0c64235eb" providerId="ADAL" clId="{F578DC4C-D492-52CA-9F97-FAD435131DEA}" dt="2025-11-05T17:12:08.041" v="1314" actId="21"/>
          <ac:spMkLst>
            <pc:docMk/>
            <pc:sldMk cId="3062995382" sldId="2145706538"/>
            <ac:spMk id="13" creationId="{F21008D2-CEAA-CBF1-499A-7FFDFD6D082C}"/>
          </ac:spMkLst>
        </pc:spChg>
        <pc:spChg chg="add del mod">
          <ac:chgData name="Rashmi G N" userId="6f22a92b-6868-4fba-8da6-e0d0c64235eb" providerId="ADAL" clId="{F578DC4C-D492-52CA-9F97-FAD435131DEA}" dt="2025-11-05T17:12:08.041" v="1314" actId="21"/>
          <ac:spMkLst>
            <pc:docMk/>
            <pc:sldMk cId="3062995382" sldId="2145706538"/>
            <ac:spMk id="14" creationId="{C016A4E1-6CEF-34E8-6B1F-33CA8513D8F7}"/>
          </ac:spMkLst>
        </pc:spChg>
        <pc:spChg chg="add del mod">
          <ac:chgData name="Rashmi G N" userId="6f22a92b-6868-4fba-8da6-e0d0c64235eb" providerId="ADAL" clId="{F578DC4C-D492-52CA-9F97-FAD435131DEA}" dt="2025-11-05T17:12:08.041" v="1314" actId="21"/>
          <ac:spMkLst>
            <pc:docMk/>
            <pc:sldMk cId="3062995382" sldId="2145706538"/>
            <ac:spMk id="15" creationId="{F2914008-A8CC-0EC4-5ADF-0C247F23E501}"/>
          </ac:spMkLst>
        </pc:spChg>
        <pc:spChg chg="add mod">
          <ac:chgData name="Rashmi G N" userId="6f22a92b-6868-4fba-8da6-e0d0c64235eb" providerId="ADAL" clId="{F578DC4C-D492-52CA-9F97-FAD435131DEA}" dt="2025-11-05T17:12:08.422" v="1315"/>
          <ac:spMkLst>
            <pc:docMk/>
            <pc:sldMk cId="3062995382" sldId="2145706538"/>
            <ac:spMk id="16" creationId="{045E4971-6437-068E-DE90-AA52DB1C50FC}"/>
          </ac:spMkLst>
        </pc:spChg>
        <pc:spChg chg="add mod">
          <ac:chgData name="Rashmi G N" userId="6f22a92b-6868-4fba-8da6-e0d0c64235eb" providerId="ADAL" clId="{F578DC4C-D492-52CA-9F97-FAD435131DEA}" dt="2025-11-05T17:12:08.422" v="1315"/>
          <ac:spMkLst>
            <pc:docMk/>
            <pc:sldMk cId="3062995382" sldId="2145706538"/>
            <ac:spMk id="17" creationId="{AB4F868A-05F1-A4EB-687C-5FB3C3709A38}"/>
          </ac:spMkLst>
        </pc:spChg>
        <pc:spChg chg="add mod">
          <ac:chgData name="Rashmi G N" userId="6f22a92b-6868-4fba-8da6-e0d0c64235eb" providerId="ADAL" clId="{F578DC4C-D492-52CA-9F97-FAD435131DEA}" dt="2025-11-05T17:12:08.422" v="1315"/>
          <ac:spMkLst>
            <pc:docMk/>
            <pc:sldMk cId="3062995382" sldId="2145706538"/>
            <ac:spMk id="18" creationId="{8CEDA368-4F44-8D64-69F3-175CFEDB982F}"/>
          </ac:spMkLst>
        </pc:spChg>
        <pc:spChg chg="add mod">
          <ac:chgData name="Rashmi G N" userId="6f22a92b-6868-4fba-8da6-e0d0c64235eb" providerId="ADAL" clId="{F578DC4C-D492-52CA-9F97-FAD435131DEA}" dt="2025-11-05T17:12:08.422" v="1315"/>
          <ac:spMkLst>
            <pc:docMk/>
            <pc:sldMk cId="3062995382" sldId="2145706538"/>
            <ac:spMk id="19" creationId="{A9B9D125-5624-AC59-BC34-08B1ADA13C56}"/>
          </ac:spMkLst>
        </pc:spChg>
        <pc:picChg chg="add mod">
          <ac:chgData name="Rashmi G N" userId="6f22a92b-6868-4fba-8da6-e0d0c64235eb" providerId="ADAL" clId="{F578DC4C-D492-52CA-9F97-FAD435131DEA}" dt="2025-11-05T15:24:17.345" v="1031" actId="14100"/>
          <ac:picMkLst>
            <pc:docMk/>
            <pc:sldMk cId="3062995382" sldId="2145706538"/>
            <ac:picMk id="2" creationId="{14AA113C-BFD5-BFB7-BAC7-DBCE95367B56}"/>
          </ac:picMkLst>
        </pc:picChg>
        <pc:picChg chg="add del mod">
          <ac:chgData name="Rashmi G N" userId="6f22a92b-6868-4fba-8da6-e0d0c64235eb" providerId="ADAL" clId="{F578DC4C-D492-52CA-9F97-FAD435131DEA}" dt="2025-11-05T15:20:26.973" v="916" actId="478"/>
          <ac:picMkLst>
            <pc:docMk/>
            <pc:sldMk cId="3062995382" sldId="2145706538"/>
            <ac:picMk id="5" creationId="{2A85BFEF-789A-A8C1-02D2-27DDFB4BCFCC}"/>
          </ac:picMkLst>
        </pc:picChg>
        <pc:picChg chg="add del mod">
          <ac:chgData name="Rashmi G N" userId="6f22a92b-6868-4fba-8da6-e0d0c64235eb" providerId="ADAL" clId="{F578DC4C-D492-52CA-9F97-FAD435131DEA}" dt="2025-11-05T15:18:34.123" v="896" actId="478"/>
          <ac:picMkLst>
            <pc:docMk/>
            <pc:sldMk cId="3062995382" sldId="2145706538"/>
            <ac:picMk id="10242" creationId="{9C639714-3EBC-16D2-5AD3-4EC0B8FBFCFB}"/>
          </ac:picMkLst>
        </pc:picChg>
      </pc:sldChg>
      <pc:sldChg chg="del">
        <pc:chgData name="Rashmi G N" userId="6f22a92b-6868-4fba-8da6-e0d0c64235eb" providerId="ADAL" clId="{F578DC4C-D492-52CA-9F97-FAD435131DEA}" dt="2025-11-05T15:27:02.970" v="1062" actId="2696"/>
        <pc:sldMkLst>
          <pc:docMk/>
          <pc:sldMk cId="319055027" sldId="2145706541"/>
        </pc:sldMkLst>
      </pc:sldChg>
      <pc:sldChg chg="add del">
        <pc:chgData name="Rashmi G N" userId="6f22a92b-6868-4fba-8da6-e0d0c64235eb" providerId="ADAL" clId="{F578DC4C-D492-52CA-9F97-FAD435131DEA}" dt="2025-11-05T15:30:47.958" v="1121" actId="2696"/>
        <pc:sldMkLst>
          <pc:docMk/>
          <pc:sldMk cId="1512946398" sldId="2145706543"/>
        </pc:sldMkLst>
      </pc:sldChg>
      <pc:sldChg chg="del">
        <pc:chgData name="Rashmi G N" userId="6f22a92b-6868-4fba-8da6-e0d0c64235eb" providerId="ADAL" clId="{F578DC4C-D492-52CA-9F97-FAD435131DEA}" dt="2025-11-05T15:30:34.100" v="1119" actId="2696"/>
        <pc:sldMkLst>
          <pc:docMk/>
          <pc:sldMk cId="2654464167" sldId="2145706543"/>
        </pc:sldMkLst>
      </pc:sldChg>
      <pc:sldChg chg="add">
        <pc:chgData name="Rashmi G N" userId="6f22a92b-6868-4fba-8da6-e0d0c64235eb" providerId="ADAL" clId="{F578DC4C-D492-52CA-9F97-FAD435131DEA}" dt="2025-11-05T15:30:54.063" v="1122"/>
        <pc:sldMkLst>
          <pc:docMk/>
          <pc:sldMk cId="2837103890" sldId="2145706543"/>
        </pc:sldMkLst>
      </pc:sldChg>
      <pc:sldChg chg="modSp add mod">
        <pc:chgData name="Rashmi G N" userId="6f22a92b-6868-4fba-8da6-e0d0c64235eb" providerId="ADAL" clId="{F578DC4C-D492-52CA-9F97-FAD435131DEA}" dt="2025-11-05T15:30:25.109" v="1118" actId="20577"/>
        <pc:sldMkLst>
          <pc:docMk/>
          <pc:sldMk cId="1541883403" sldId="2145706545"/>
        </pc:sldMkLst>
        <pc:spChg chg="mod">
          <ac:chgData name="Rashmi G N" userId="6f22a92b-6868-4fba-8da6-e0d0c64235eb" providerId="ADAL" clId="{F578DC4C-D492-52CA-9F97-FAD435131DEA}" dt="2025-11-05T15:30:25.109" v="1118" actId="20577"/>
          <ac:spMkLst>
            <pc:docMk/>
            <pc:sldMk cId="1541883403" sldId="2145706545"/>
            <ac:spMk id="7" creationId="{715DFE1F-E60B-868E-005D-F979D8A027B6}"/>
          </ac:spMkLst>
        </pc:spChg>
      </pc:sldChg>
      <pc:sldChg chg="del">
        <pc:chgData name="Rashmi G N" userId="6f22a92b-6868-4fba-8da6-e0d0c64235eb" providerId="ADAL" clId="{F578DC4C-D492-52CA-9F97-FAD435131DEA}" dt="2025-11-05T15:29:47.358" v="1075" actId="2696"/>
        <pc:sldMkLst>
          <pc:docMk/>
          <pc:sldMk cId="3684571487" sldId="2145706545"/>
        </pc:sldMkLst>
      </pc:sldChg>
      <pc:sldChg chg="addSp modSp mod">
        <pc:chgData name="Rashmi G N" userId="6f22a92b-6868-4fba-8da6-e0d0c64235eb" providerId="ADAL" clId="{F578DC4C-D492-52CA-9F97-FAD435131DEA}" dt="2025-11-05T18:25:42.955" v="1553" actId="1076"/>
        <pc:sldMkLst>
          <pc:docMk/>
          <pc:sldMk cId="2031514998" sldId="2145706547"/>
        </pc:sldMkLst>
        <pc:spChg chg="add mod">
          <ac:chgData name="Rashmi G N" userId="6f22a92b-6868-4fba-8da6-e0d0c64235eb" providerId="ADAL" clId="{F578DC4C-D492-52CA-9F97-FAD435131DEA}" dt="2025-11-05T18:25:42.955" v="1553" actId="1076"/>
          <ac:spMkLst>
            <pc:docMk/>
            <pc:sldMk cId="2031514998" sldId="2145706547"/>
            <ac:spMk id="2" creationId="{74D15179-E80E-3E54-7D01-89D96A69A290}"/>
          </ac:spMkLst>
        </pc:spChg>
        <pc:spChg chg="mod">
          <ac:chgData name="Rashmi G N" userId="6f22a92b-6868-4fba-8da6-e0d0c64235eb" providerId="ADAL" clId="{F578DC4C-D492-52CA-9F97-FAD435131DEA}" dt="2025-11-05T17:07:15.924" v="1261" actId="1076"/>
          <ac:spMkLst>
            <pc:docMk/>
            <pc:sldMk cId="2031514998" sldId="2145706547"/>
            <ac:spMk id="14" creationId="{E1ACE48E-F553-7E20-34E6-60C8A3865A0E}"/>
          </ac:spMkLst>
        </pc:spChg>
        <pc:spChg chg="mod">
          <ac:chgData name="Rashmi G N" userId="6f22a92b-6868-4fba-8da6-e0d0c64235eb" providerId="ADAL" clId="{F578DC4C-D492-52CA-9F97-FAD435131DEA}" dt="2025-11-05T17:07:15.924" v="1261" actId="1076"/>
          <ac:spMkLst>
            <pc:docMk/>
            <pc:sldMk cId="2031514998" sldId="2145706547"/>
            <ac:spMk id="16" creationId="{C068EC45-9B0B-8DC2-6E12-1229791FB60B}"/>
          </ac:spMkLst>
        </pc:spChg>
        <pc:spChg chg="mod">
          <ac:chgData name="Rashmi G N" userId="6f22a92b-6868-4fba-8da6-e0d0c64235eb" providerId="ADAL" clId="{F578DC4C-D492-52CA-9F97-FAD435131DEA}" dt="2025-11-05T17:07:15.924" v="1261" actId="1076"/>
          <ac:spMkLst>
            <pc:docMk/>
            <pc:sldMk cId="2031514998" sldId="2145706547"/>
            <ac:spMk id="17" creationId="{F0E06591-089B-1FCC-748E-421A664B6001}"/>
          </ac:spMkLst>
        </pc:spChg>
        <pc:spChg chg="mod">
          <ac:chgData name="Rashmi G N" userId="6f22a92b-6868-4fba-8da6-e0d0c64235eb" providerId="ADAL" clId="{F578DC4C-D492-52CA-9F97-FAD435131DEA}" dt="2025-11-05T17:07:15.924" v="1261" actId="1076"/>
          <ac:spMkLst>
            <pc:docMk/>
            <pc:sldMk cId="2031514998" sldId="2145706547"/>
            <ac:spMk id="18" creationId="{DA6FA3EB-F5CF-B5A8-99AC-D5F8544674E3}"/>
          </ac:spMkLst>
        </pc:spChg>
        <pc:spChg chg="mod">
          <ac:chgData name="Rashmi G N" userId="6f22a92b-6868-4fba-8da6-e0d0c64235eb" providerId="ADAL" clId="{F578DC4C-D492-52CA-9F97-FAD435131DEA}" dt="2025-11-05T17:07:15.924" v="1261" actId="1076"/>
          <ac:spMkLst>
            <pc:docMk/>
            <pc:sldMk cId="2031514998" sldId="2145706547"/>
            <ac:spMk id="19" creationId="{9EF19488-ADBA-2360-FE40-25F85895F3F5}"/>
          </ac:spMkLst>
        </pc:spChg>
        <pc:graphicFrameChg chg="mod">
          <ac:chgData name="Rashmi G N" userId="6f22a92b-6868-4fba-8da6-e0d0c64235eb" providerId="ADAL" clId="{F578DC4C-D492-52CA-9F97-FAD435131DEA}" dt="2025-11-05T17:07:15.924" v="1261" actId="1076"/>
          <ac:graphicFrameMkLst>
            <pc:docMk/>
            <pc:sldMk cId="2031514998" sldId="2145706547"/>
            <ac:graphicFrameMk id="15" creationId="{BD7E1CD4-0DC6-05B6-AD19-37FFB343B87A}"/>
          </ac:graphicFrameMkLst>
        </pc:graphicFrameChg>
      </pc:sldChg>
      <pc:sldChg chg="addSp delSp modSp del mod">
        <pc:chgData name="Rashmi G N" userId="6f22a92b-6868-4fba-8da6-e0d0c64235eb" providerId="ADAL" clId="{F578DC4C-D492-52CA-9F97-FAD435131DEA}" dt="2025-11-05T17:08:28.369" v="1276" actId="2696"/>
        <pc:sldMkLst>
          <pc:docMk/>
          <pc:sldMk cId="3339671409" sldId="2145706548"/>
        </pc:sldMkLst>
        <pc:spChg chg="add mod">
          <ac:chgData name="Rashmi G N" userId="6f22a92b-6868-4fba-8da6-e0d0c64235eb" providerId="ADAL" clId="{F578DC4C-D492-52CA-9F97-FAD435131DEA}" dt="2025-11-05T15:41:57.395" v="1236" actId="1076"/>
          <ac:spMkLst>
            <pc:docMk/>
            <pc:sldMk cId="3339671409" sldId="2145706548"/>
            <ac:spMk id="3" creationId="{855F3DE7-75BE-549F-4292-BC7681042EBC}"/>
          </ac:spMkLst>
        </pc:spChg>
        <pc:spChg chg="del mod">
          <ac:chgData name="Rashmi G N" userId="6f22a92b-6868-4fba-8da6-e0d0c64235eb" providerId="ADAL" clId="{F578DC4C-D492-52CA-9F97-FAD435131DEA}" dt="2025-11-05T15:41:59.288" v="1237" actId="478"/>
          <ac:spMkLst>
            <pc:docMk/>
            <pc:sldMk cId="3339671409" sldId="2145706548"/>
            <ac:spMk id="17" creationId="{A201D953-3BD7-7D5F-F893-3474D98C9CA4}"/>
          </ac:spMkLst>
        </pc:spChg>
        <pc:graphicFrameChg chg="mod">
          <ac:chgData name="Rashmi G N" userId="6f22a92b-6868-4fba-8da6-e0d0c64235eb" providerId="ADAL" clId="{F578DC4C-D492-52CA-9F97-FAD435131DEA}" dt="2025-11-05T15:40:37.194" v="1224"/>
          <ac:graphicFrameMkLst>
            <pc:docMk/>
            <pc:sldMk cId="3339671409" sldId="2145706548"/>
            <ac:graphicFrameMk id="15" creationId="{D3C31F8B-CAF8-FFCD-4ED8-87CACCF8A4E3}"/>
          </ac:graphicFrameMkLst>
        </pc:graphicFrameChg>
      </pc:sldChg>
      <pc:sldChg chg="addSp delSp modSp del mod">
        <pc:chgData name="Rashmi G N" userId="6f22a92b-6868-4fba-8da6-e0d0c64235eb" providerId="ADAL" clId="{F578DC4C-D492-52CA-9F97-FAD435131DEA}" dt="2025-11-05T17:09:31.782" v="1286" actId="2696"/>
        <pc:sldMkLst>
          <pc:docMk/>
          <pc:sldMk cId="287121144" sldId="2145706550"/>
        </pc:sldMkLst>
        <pc:spChg chg="add mod">
          <ac:chgData name="Rashmi G N" userId="6f22a92b-6868-4fba-8da6-e0d0c64235eb" providerId="ADAL" clId="{F578DC4C-D492-52CA-9F97-FAD435131DEA}" dt="2025-11-05T15:27:55.060" v="1068"/>
          <ac:spMkLst>
            <pc:docMk/>
            <pc:sldMk cId="287121144" sldId="2145706550"/>
            <ac:spMk id="4" creationId="{89C8738B-AA74-6542-4B3C-E227932D9030}"/>
          </ac:spMkLst>
        </pc:spChg>
        <pc:spChg chg="del mod">
          <ac:chgData name="Rashmi G N" userId="6f22a92b-6868-4fba-8da6-e0d0c64235eb" providerId="ADAL" clId="{F578DC4C-D492-52CA-9F97-FAD435131DEA}" dt="2025-11-05T15:27:48.665" v="1067" actId="478"/>
          <ac:spMkLst>
            <pc:docMk/>
            <pc:sldMk cId="287121144" sldId="2145706550"/>
            <ac:spMk id="16" creationId="{EBFA19E6-EE03-6ADA-0D2F-3CC7F1CCA217}"/>
          </ac:spMkLst>
        </pc:spChg>
        <pc:spChg chg="mod">
          <ac:chgData name="Rashmi G N" userId="6f22a92b-6868-4fba-8da6-e0d0c64235eb" providerId="ADAL" clId="{F578DC4C-D492-52CA-9F97-FAD435131DEA}" dt="2025-11-05T15:28:10.832" v="1072" actId="20577"/>
          <ac:spMkLst>
            <pc:docMk/>
            <pc:sldMk cId="287121144" sldId="2145706550"/>
            <ac:spMk id="19" creationId="{E1FD4179-C37F-C469-0234-3E2F7C0F44B2}"/>
          </ac:spMkLst>
        </pc:spChg>
      </pc:sldChg>
      <pc:sldChg chg="addSp delSp modSp del mod">
        <pc:chgData name="Rashmi G N" userId="6f22a92b-6868-4fba-8da6-e0d0c64235eb" providerId="ADAL" clId="{F578DC4C-D492-52CA-9F97-FAD435131DEA}" dt="2025-11-05T17:09:02.475" v="1281" actId="2696"/>
        <pc:sldMkLst>
          <pc:docMk/>
          <pc:sldMk cId="4094842401" sldId="2145706551"/>
        </pc:sldMkLst>
        <pc:spChg chg="add mod">
          <ac:chgData name="Rashmi G N" userId="6f22a92b-6868-4fba-8da6-e0d0c64235eb" providerId="ADAL" clId="{F578DC4C-D492-52CA-9F97-FAD435131DEA}" dt="2025-11-05T15:28:18.755" v="1074"/>
          <ac:spMkLst>
            <pc:docMk/>
            <pc:sldMk cId="4094842401" sldId="2145706551"/>
            <ac:spMk id="4" creationId="{BF113A77-6264-7157-E386-10CE41552F47}"/>
          </ac:spMkLst>
        </pc:spChg>
        <pc:spChg chg="del">
          <ac:chgData name="Rashmi G N" userId="6f22a92b-6868-4fba-8da6-e0d0c64235eb" providerId="ADAL" clId="{F578DC4C-D492-52CA-9F97-FAD435131DEA}" dt="2025-11-05T15:28:18.328" v="1073" actId="21"/>
          <ac:spMkLst>
            <pc:docMk/>
            <pc:sldMk cId="4094842401" sldId="2145706551"/>
            <ac:spMk id="11" creationId="{1C440E39-EFAF-AA81-341F-54AC220EA536}"/>
          </ac:spMkLst>
        </pc:spChg>
      </pc:sldChg>
      <pc:sldChg chg="del">
        <pc:chgData name="Rashmi G N" userId="6f22a92b-6868-4fba-8da6-e0d0c64235eb" providerId="ADAL" clId="{F578DC4C-D492-52CA-9F97-FAD435131DEA}" dt="2025-11-05T15:31:06.270" v="1123" actId="2696"/>
        <pc:sldMkLst>
          <pc:docMk/>
          <pc:sldMk cId="3547844873" sldId="2145706552"/>
        </pc:sldMkLst>
      </pc:sldChg>
      <pc:sldChg chg="del">
        <pc:chgData name="Rashmi G N" userId="6f22a92b-6868-4fba-8da6-e0d0c64235eb" providerId="ADAL" clId="{F578DC4C-D492-52CA-9F97-FAD435131DEA}" dt="2025-11-05T15:31:12.400" v="1124" actId="2696"/>
        <pc:sldMkLst>
          <pc:docMk/>
          <pc:sldMk cId="4202034900" sldId="2145706553"/>
        </pc:sldMkLst>
      </pc:sldChg>
      <pc:sldChg chg="addSp delSp modSp mod">
        <pc:chgData name="Rashmi G N" userId="6f22a92b-6868-4fba-8da6-e0d0c64235eb" providerId="ADAL" clId="{F578DC4C-D492-52CA-9F97-FAD435131DEA}" dt="2025-11-05T15:31:59.168" v="1142" actId="20577"/>
        <pc:sldMkLst>
          <pc:docMk/>
          <pc:sldMk cId="970825195" sldId="2145706554"/>
        </pc:sldMkLst>
        <pc:spChg chg="del">
          <ac:chgData name="Rashmi G N" userId="6f22a92b-6868-4fba-8da6-e0d0c64235eb" providerId="ADAL" clId="{F578DC4C-D492-52CA-9F97-FAD435131DEA}" dt="2025-11-05T14:03:43.527" v="0" actId="21"/>
          <ac:spMkLst>
            <pc:docMk/>
            <pc:sldMk cId="970825195" sldId="2145706554"/>
            <ac:spMk id="2" creationId="{7A8F8BA4-5F56-1056-5237-D5FDE3A32EF8}"/>
          </ac:spMkLst>
        </pc:spChg>
        <pc:spChg chg="add mod">
          <ac:chgData name="Rashmi G N" userId="6f22a92b-6868-4fba-8da6-e0d0c64235eb" providerId="ADAL" clId="{F578DC4C-D492-52CA-9F97-FAD435131DEA}" dt="2025-11-05T14:04:52.698" v="13" actId="1076"/>
          <ac:spMkLst>
            <pc:docMk/>
            <pc:sldMk cId="970825195" sldId="2145706554"/>
            <ac:spMk id="3" creationId="{459C0961-B9AA-4F4F-A3DD-3F619A3A3152}"/>
          </ac:spMkLst>
        </pc:spChg>
        <pc:spChg chg="mod">
          <ac:chgData name="Rashmi G N" userId="6f22a92b-6868-4fba-8da6-e0d0c64235eb" providerId="ADAL" clId="{F578DC4C-D492-52CA-9F97-FAD435131DEA}" dt="2025-11-05T15:31:59.168" v="1142" actId="20577"/>
          <ac:spMkLst>
            <pc:docMk/>
            <pc:sldMk cId="970825195" sldId="2145706554"/>
            <ac:spMk id="7" creationId="{326D3A17-210E-38C2-D581-05D5C2AF482D}"/>
          </ac:spMkLst>
        </pc:spChg>
        <pc:spChg chg="mod">
          <ac:chgData name="Rashmi G N" userId="6f22a92b-6868-4fba-8da6-e0d0c64235eb" providerId="ADAL" clId="{F578DC4C-D492-52CA-9F97-FAD435131DEA}" dt="2025-11-05T14:04:59.198" v="15" actId="1076"/>
          <ac:spMkLst>
            <pc:docMk/>
            <pc:sldMk cId="970825195" sldId="2145706554"/>
            <ac:spMk id="8" creationId="{EA03264B-104B-DB51-EE86-E4B8458D7B83}"/>
          </ac:spMkLst>
        </pc:spChg>
        <pc:picChg chg="mod">
          <ac:chgData name="Rashmi G N" userId="6f22a92b-6868-4fba-8da6-e0d0c64235eb" providerId="ADAL" clId="{F578DC4C-D492-52CA-9F97-FAD435131DEA}" dt="2025-11-05T14:04:55.597" v="14" actId="1076"/>
          <ac:picMkLst>
            <pc:docMk/>
            <pc:sldMk cId="970825195" sldId="2145706554"/>
            <ac:picMk id="31758" creationId="{5B2046B0-8AD1-6239-A9FC-35618F70CD05}"/>
          </ac:picMkLst>
        </pc:picChg>
      </pc:sldChg>
      <pc:sldChg chg="addSp delSp modSp mod">
        <pc:chgData name="Rashmi G N" userId="6f22a92b-6868-4fba-8da6-e0d0c64235eb" providerId="ADAL" clId="{F578DC4C-D492-52CA-9F97-FAD435131DEA}" dt="2025-11-05T18:28:14.788" v="1620" actId="1076"/>
        <pc:sldMkLst>
          <pc:docMk/>
          <pc:sldMk cId="1751518115" sldId="2145706555"/>
        </pc:sldMkLst>
        <pc:spChg chg="del">
          <ac:chgData name="Rashmi G N" userId="6f22a92b-6868-4fba-8da6-e0d0c64235eb" providerId="ADAL" clId="{F578DC4C-D492-52CA-9F97-FAD435131DEA}" dt="2025-11-05T15:31:51.018" v="1131" actId="478"/>
          <ac:spMkLst>
            <pc:docMk/>
            <pc:sldMk cId="1751518115" sldId="2145706555"/>
            <ac:spMk id="2" creationId="{931DC321-21F0-A708-50E5-39CAF8DADEAB}"/>
          </ac:spMkLst>
        </pc:spChg>
        <pc:spChg chg="mod">
          <ac:chgData name="Rashmi G N" userId="6f22a92b-6868-4fba-8da6-e0d0c64235eb" providerId="ADAL" clId="{F578DC4C-D492-52CA-9F97-FAD435131DEA}" dt="2025-11-05T18:28:02.235" v="1616" actId="20577"/>
          <ac:spMkLst>
            <pc:docMk/>
            <pc:sldMk cId="1751518115" sldId="2145706555"/>
            <ac:spMk id="4" creationId="{54EB648A-9876-5AB9-25F5-B254B9E0BF02}"/>
          </ac:spMkLst>
        </pc:spChg>
        <pc:spChg chg="add mod">
          <ac:chgData name="Rashmi G N" userId="6f22a92b-6868-4fba-8da6-e0d0c64235eb" providerId="ADAL" clId="{F578DC4C-D492-52CA-9F97-FAD435131DEA}" dt="2025-11-05T18:28:14.788" v="1620" actId="1076"/>
          <ac:spMkLst>
            <pc:docMk/>
            <pc:sldMk cId="1751518115" sldId="2145706555"/>
            <ac:spMk id="5" creationId="{0E057265-EC08-5BA6-7435-2564B331FEBC}"/>
          </ac:spMkLst>
        </pc:spChg>
        <pc:graphicFrameChg chg="mod modGraphic">
          <ac:chgData name="Rashmi G N" userId="6f22a92b-6868-4fba-8da6-e0d0c64235eb" providerId="ADAL" clId="{F578DC4C-D492-52CA-9F97-FAD435131DEA}" dt="2025-11-05T18:28:11.120" v="1619" actId="1076"/>
          <ac:graphicFrameMkLst>
            <pc:docMk/>
            <pc:sldMk cId="1751518115" sldId="2145706555"/>
            <ac:graphicFrameMk id="3" creationId="{C54AC0C8-0E37-F693-A09D-F519CC9FD679}"/>
          </ac:graphicFrameMkLst>
        </pc:graphicFrameChg>
      </pc:sldChg>
      <pc:sldChg chg="addSp delSp modSp mod delAnim modAnim">
        <pc:chgData name="Rashmi G N" userId="6f22a92b-6868-4fba-8da6-e0d0c64235eb" providerId="ADAL" clId="{F578DC4C-D492-52CA-9F97-FAD435131DEA}" dt="2025-11-05T14:05:21.894" v="17"/>
        <pc:sldMkLst>
          <pc:docMk/>
          <pc:sldMk cId="4248344772" sldId="2145706559"/>
        </pc:sldMkLst>
        <pc:spChg chg="mod">
          <ac:chgData name="Rashmi G N" userId="6f22a92b-6868-4fba-8da6-e0d0c64235eb" providerId="ADAL" clId="{F578DC4C-D492-52CA-9F97-FAD435131DEA}" dt="2025-11-05T14:05:21.894" v="17"/>
          <ac:spMkLst>
            <pc:docMk/>
            <pc:sldMk cId="4248344772" sldId="2145706559"/>
            <ac:spMk id="6" creationId="{BE601587-5DCE-6108-FF5F-2DF3950FF0C5}"/>
          </ac:spMkLst>
        </pc:spChg>
        <pc:grpChg chg="add mod">
          <ac:chgData name="Rashmi G N" userId="6f22a92b-6868-4fba-8da6-e0d0c64235eb" providerId="ADAL" clId="{F578DC4C-D492-52CA-9F97-FAD435131DEA}" dt="2025-11-05T14:05:21.894" v="17"/>
          <ac:grpSpMkLst>
            <pc:docMk/>
            <pc:sldMk cId="4248344772" sldId="2145706559"/>
            <ac:grpSpMk id="2" creationId="{E2DF425D-4118-3129-5AB9-A59B868C67F2}"/>
          </ac:grpSpMkLst>
        </pc:grpChg>
        <pc:grpChg chg="del">
          <ac:chgData name="Rashmi G N" userId="6f22a92b-6868-4fba-8da6-e0d0c64235eb" providerId="ADAL" clId="{F578DC4C-D492-52CA-9F97-FAD435131DEA}" dt="2025-11-05T14:05:21.494" v="16" actId="21"/>
          <ac:grpSpMkLst>
            <pc:docMk/>
            <pc:sldMk cId="4248344772" sldId="2145706559"/>
            <ac:grpSpMk id="5" creationId="{CB0EE0FB-8892-9780-7228-74133E03697C}"/>
          </ac:grpSpMkLst>
        </pc:grpChg>
        <pc:picChg chg="mod">
          <ac:chgData name="Rashmi G N" userId="6f22a92b-6868-4fba-8da6-e0d0c64235eb" providerId="ADAL" clId="{F578DC4C-D492-52CA-9F97-FAD435131DEA}" dt="2025-11-05T14:05:21.894" v="17"/>
          <ac:picMkLst>
            <pc:docMk/>
            <pc:sldMk cId="4248344772" sldId="2145706559"/>
            <ac:picMk id="8" creationId="{393DB31C-879B-A126-7596-6D2D7B9E5A05}"/>
          </ac:picMkLst>
        </pc:picChg>
      </pc:sldChg>
      <pc:sldChg chg="modAnim">
        <pc:chgData name="Rashmi G N" userId="6f22a92b-6868-4fba-8da6-e0d0c64235eb" providerId="ADAL" clId="{F578DC4C-D492-52CA-9F97-FAD435131DEA}" dt="2025-11-05T14:07:21.301" v="36"/>
        <pc:sldMkLst>
          <pc:docMk/>
          <pc:sldMk cId="4215037718" sldId="2145706561"/>
        </pc:sldMkLst>
      </pc:sldChg>
      <pc:sldChg chg="delSp modSp add mod">
        <pc:chgData name="Rashmi G N" userId="6f22a92b-6868-4fba-8da6-e0d0c64235eb" providerId="ADAL" clId="{F578DC4C-D492-52CA-9F97-FAD435131DEA}" dt="2025-11-05T15:17:14.077" v="880" actId="20577"/>
        <pc:sldMkLst>
          <pc:docMk/>
          <pc:sldMk cId="3316363636" sldId="2145706562"/>
        </pc:sldMkLst>
        <pc:spChg chg="mod">
          <ac:chgData name="Rashmi G N" userId="6f22a92b-6868-4fba-8da6-e0d0c64235eb" providerId="ADAL" clId="{F578DC4C-D492-52CA-9F97-FAD435131DEA}" dt="2025-11-05T14:32:30.926" v="222" actId="1076"/>
          <ac:spMkLst>
            <pc:docMk/>
            <pc:sldMk cId="3316363636" sldId="2145706562"/>
            <ac:spMk id="2" creationId="{36F92647-57B1-7778-BBB8-844BE08C2124}"/>
          </ac:spMkLst>
        </pc:spChg>
        <pc:spChg chg="del">
          <ac:chgData name="Rashmi G N" userId="6f22a92b-6868-4fba-8da6-e0d0c64235eb" providerId="ADAL" clId="{F578DC4C-D492-52CA-9F97-FAD435131DEA}" dt="2025-11-05T14:31:48.707" v="194" actId="478"/>
          <ac:spMkLst>
            <pc:docMk/>
            <pc:sldMk cId="3316363636" sldId="2145706562"/>
            <ac:spMk id="4" creationId="{4A3CE6A7-4DAD-9D9D-C214-0A29745DDC48}"/>
          </ac:spMkLst>
        </pc:spChg>
        <pc:spChg chg="mod">
          <ac:chgData name="Rashmi G N" userId="6f22a92b-6868-4fba-8da6-e0d0c64235eb" providerId="ADAL" clId="{F578DC4C-D492-52CA-9F97-FAD435131DEA}" dt="2025-11-05T15:17:14.077" v="880" actId="20577"/>
          <ac:spMkLst>
            <pc:docMk/>
            <pc:sldMk cId="3316363636" sldId="2145706562"/>
            <ac:spMk id="5" creationId="{A9D28B5A-1827-F62E-6891-20DC688A644A}"/>
          </ac:spMkLst>
        </pc:spChg>
        <pc:grpChg chg="mod">
          <ac:chgData name="Rashmi G N" userId="6f22a92b-6868-4fba-8da6-e0d0c64235eb" providerId="ADAL" clId="{F578DC4C-D492-52CA-9F97-FAD435131DEA}" dt="2025-11-05T14:31:52.751" v="196" actId="1076"/>
          <ac:grpSpMkLst>
            <pc:docMk/>
            <pc:sldMk cId="3316363636" sldId="2145706562"/>
            <ac:grpSpMk id="196" creationId="{452FFBC7-D649-3D57-F817-1B3A6B562FDC}"/>
          </ac:grpSpMkLst>
        </pc:grpChg>
        <pc:picChg chg="del">
          <ac:chgData name="Rashmi G N" userId="6f22a92b-6868-4fba-8da6-e0d0c64235eb" providerId="ADAL" clId="{F578DC4C-D492-52CA-9F97-FAD435131DEA}" dt="2025-11-05T14:31:45.568" v="193" actId="478"/>
          <ac:picMkLst>
            <pc:docMk/>
            <pc:sldMk cId="3316363636" sldId="2145706562"/>
            <ac:picMk id="3" creationId="{669CE361-522C-C7F1-F86F-B46350EB2F47}"/>
          </ac:picMkLst>
        </pc:picChg>
        <pc:picChg chg="del">
          <ac:chgData name="Rashmi G N" userId="6f22a92b-6868-4fba-8da6-e0d0c64235eb" providerId="ADAL" clId="{F578DC4C-D492-52CA-9F97-FAD435131DEA}" dt="2025-11-05T14:31:45.568" v="193" actId="478"/>
          <ac:picMkLst>
            <pc:docMk/>
            <pc:sldMk cId="3316363636" sldId="2145706562"/>
            <ac:picMk id="1034" creationId="{70555557-D639-48FC-4569-E01A21DB9B90}"/>
          </ac:picMkLst>
        </pc:picChg>
      </pc:sldChg>
      <pc:sldChg chg="add del">
        <pc:chgData name="Rashmi G N" userId="6f22a92b-6868-4fba-8da6-e0d0c64235eb" providerId="ADAL" clId="{F578DC4C-D492-52CA-9F97-FAD435131DEA}" dt="2025-11-05T14:49:23.375" v="540" actId="2696"/>
        <pc:sldMkLst>
          <pc:docMk/>
          <pc:sldMk cId="2782073541" sldId="2145706563"/>
        </pc:sldMkLst>
      </pc:sldChg>
      <pc:sldChg chg="addSp delSp modSp add mod modAnim">
        <pc:chgData name="Rashmi G N" userId="6f22a92b-6868-4fba-8da6-e0d0c64235eb" providerId="ADAL" clId="{F578DC4C-D492-52CA-9F97-FAD435131DEA}" dt="2025-11-05T15:09:54.223" v="710" actId="207"/>
        <pc:sldMkLst>
          <pc:docMk/>
          <pc:sldMk cId="1927808704" sldId="2145706564"/>
        </pc:sldMkLst>
        <pc:spChg chg="del">
          <ac:chgData name="Rashmi G N" userId="6f22a92b-6868-4fba-8da6-e0d0c64235eb" providerId="ADAL" clId="{F578DC4C-D492-52CA-9F97-FAD435131DEA}" dt="2025-11-05T14:42:31.016" v="397" actId="478"/>
          <ac:spMkLst>
            <pc:docMk/>
            <pc:sldMk cId="1927808704" sldId="2145706564"/>
            <ac:spMk id="2" creationId="{6D602892-0293-9C81-FC2E-B8CCA3536D8C}"/>
          </ac:spMkLst>
        </pc:spChg>
        <pc:spChg chg="add mod">
          <ac:chgData name="Rashmi G N" userId="6f22a92b-6868-4fba-8da6-e0d0c64235eb" providerId="ADAL" clId="{F578DC4C-D492-52CA-9F97-FAD435131DEA}" dt="2025-11-05T15:09:54.223" v="710" actId="207"/>
          <ac:spMkLst>
            <pc:docMk/>
            <pc:sldMk cId="1927808704" sldId="2145706564"/>
            <ac:spMk id="3" creationId="{E35601E9-C26B-5705-807A-63919044FBFE}"/>
          </ac:spMkLst>
        </pc:spChg>
        <pc:spChg chg="del">
          <ac:chgData name="Rashmi G N" userId="6f22a92b-6868-4fba-8da6-e0d0c64235eb" providerId="ADAL" clId="{F578DC4C-D492-52CA-9F97-FAD435131DEA}" dt="2025-11-05T14:42:31.016" v="397" actId="478"/>
          <ac:spMkLst>
            <pc:docMk/>
            <pc:sldMk cId="1927808704" sldId="2145706564"/>
            <ac:spMk id="4" creationId="{02728066-7C9D-44CC-8C71-C34EA80C31CB}"/>
          </ac:spMkLst>
        </pc:spChg>
        <pc:spChg chg="add mod">
          <ac:chgData name="Rashmi G N" userId="6f22a92b-6868-4fba-8da6-e0d0c64235eb" providerId="ADAL" clId="{F578DC4C-D492-52CA-9F97-FAD435131DEA}" dt="2025-11-05T14:45:23.128" v="456" actId="12"/>
          <ac:spMkLst>
            <pc:docMk/>
            <pc:sldMk cId="1927808704" sldId="2145706564"/>
            <ac:spMk id="5" creationId="{1FA381E8-5AFC-BC65-9465-BC35ED590A23}"/>
          </ac:spMkLst>
        </pc:spChg>
        <pc:spChg chg="add mod">
          <ac:chgData name="Rashmi G N" userId="6f22a92b-6868-4fba-8da6-e0d0c64235eb" providerId="ADAL" clId="{F578DC4C-D492-52CA-9F97-FAD435131DEA}" dt="2025-11-05T14:48:03.260" v="481" actId="1036"/>
          <ac:spMkLst>
            <pc:docMk/>
            <pc:sldMk cId="1927808704" sldId="2145706564"/>
            <ac:spMk id="6" creationId="{68B5D73B-51C3-202B-60CE-C5BC9DE30AAF}"/>
          </ac:spMkLst>
        </pc:spChg>
        <pc:spChg chg="add mod">
          <ac:chgData name="Rashmi G N" userId="6f22a92b-6868-4fba-8da6-e0d0c64235eb" providerId="ADAL" clId="{F578DC4C-D492-52CA-9F97-FAD435131DEA}" dt="2025-11-05T14:48:03.260" v="481" actId="1036"/>
          <ac:spMkLst>
            <pc:docMk/>
            <pc:sldMk cId="1927808704" sldId="2145706564"/>
            <ac:spMk id="8" creationId="{186D9277-ED5E-3346-947A-F3F5BAA717B1}"/>
          </ac:spMkLst>
        </pc:spChg>
        <pc:spChg chg="add mod">
          <ac:chgData name="Rashmi G N" userId="6f22a92b-6868-4fba-8da6-e0d0c64235eb" providerId="ADAL" clId="{F578DC4C-D492-52CA-9F97-FAD435131DEA}" dt="2025-11-05T14:49:18.712" v="539" actId="20577"/>
          <ac:spMkLst>
            <pc:docMk/>
            <pc:sldMk cId="1927808704" sldId="2145706564"/>
            <ac:spMk id="9" creationId="{3482B838-B115-0738-C828-7987412788A4}"/>
          </ac:spMkLst>
        </pc:spChg>
        <pc:spChg chg="add mod">
          <ac:chgData name="Rashmi G N" userId="6f22a92b-6868-4fba-8da6-e0d0c64235eb" providerId="ADAL" clId="{F578DC4C-D492-52CA-9F97-FAD435131DEA}" dt="2025-11-05T14:49:04.053" v="538" actId="20577"/>
          <ac:spMkLst>
            <pc:docMk/>
            <pc:sldMk cId="1927808704" sldId="2145706564"/>
            <ac:spMk id="11" creationId="{28F57B80-4E04-5685-1890-F9393DB555C8}"/>
          </ac:spMkLst>
        </pc:spChg>
        <pc:spChg chg="add mod">
          <ac:chgData name="Rashmi G N" userId="6f22a92b-6868-4fba-8da6-e0d0c64235eb" providerId="ADAL" clId="{F578DC4C-D492-52CA-9F97-FAD435131DEA}" dt="2025-11-05T15:09:20.449" v="709" actId="167"/>
          <ac:spMkLst>
            <pc:docMk/>
            <pc:sldMk cId="1927808704" sldId="2145706564"/>
            <ac:spMk id="12" creationId="{B10504D4-A932-36CE-F7EA-3FE43FDC73EB}"/>
          </ac:spMkLst>
        </pc:spChg>
        <pc:grpChg chg="add mod">
          <ac:chgData name="Rashmi G N" userId="6f22a92b-6868-4fba-8da6-e0d0c64235eb" providerId="ADAL" clId="{F578DC4C-D492-52CA-9F97-FAD435131DEA}" dt="2025-11-05T14:48:03.260" v="481" actId="1036"/>
          <ac:grpSpMkLst>
            <pc:docMk/>
            <pc:sldMk cId="1927808704" sldId="2145706564"/>
            <ac:grpSpMk id="10" creationId="{8FD241ED-D5DB-514B-11AC-D0D28169D678}"/>
          </ac:grpSpMkLst>
        </pc:grpChg>
      </pc:sldChg>
      <pc:sldChg chg="addSp delSp modSp add mod modAnim">
        <pc:chgData name="Rashmi G N" userId="6f22a92b-6868-4fba-8da6-e0d0c64235eb" providerId="ADAL" clId="{F578DC4C-D492-52CA-9F97-FAD435131DEA}" dt="2025-11-05T15:39:16.061" v="1222"/>
        <pc:sldMkLst>
          <pc:docMk/>
          <pc:sldMk cId="654526606" sldId="2145706565"/>
        </pc:sldMkLst>
        <pc:spChg chg="mod">
          <ac:chgData name="Rashmi G N" userId="6f22a92b-6868-4fba-8da6-e0d0c64235eb" providerId="ADAL" clId="{F578DC4C-D492-52CA-9F97-FAD435131DEA}" dt="2025-11-05T15:12:15.361" v="733" actId="20577"/>
          <ac:spMkLst>
            <pc:docMk/>
            <pc:sldMk cId="654526606" sldId="2145706565"/>
            <ac:spMk id="2" creationId="{C71EC70F-1D47-86C2-3352-C7D90211425F}"/>
          </ac:spMkLst>
        </pc:spChg>
        <pc:spChg chg="mod">
          <ac:chgData name="Rashmi G N" userId="6f22a92b-6868-4fba-8da6-e0d0c64235eb" providerId="ADAL" clId="{F578DC4C-D492-52CA-9F97-FAD435131DEA}" dt="2025-11-05T15:12:02.279" v="728" actId="207"/>
          <ac:spMkLst>
            <pc:docMk/>
            <pc:sldMk cId="654526606" sldId="2145706565"/>
            <ac:spMk id="4" creationId="{AD74F5F0-6708-8D3E-C5EF-1029CC1773C7}"/>
          </ac:spMkLst>
        </pc:spChg>
        <pc:spChg chg="add mod">
          <ac:chgData name="Rashmi G N" userId="6f22a92b-6868-4fba-8da6-e0d0c64235eb" providerId="ADAL" clId="{F578DC4C-D492-52CA-9F97-FAD435131DEA}" dt="2025-11-05T15:12:28.330" v="735" actId="14100"/>
          <ac:spMkLst>
            <pc:docMk/>
            <pc:sldMk cId="654526606" sldId="2145706565"/>
            <ac:spMk id="5" creationId="{45190CAD-9F7C-3827-7DDF-8307C1263A8B}"/>
          </ac:spMkLst>
        </pc:spChg>
        <pc:spChg chg="mod">
          <ac:chgData name="Rashmi G N" userId="6f22a92b-6868-4fba-8da6-e0d0c64235eb" providerId="ADAL" clId="{F578DC4C-D492-52CA-9F97-FAD435131DEA}" dt="2025-11-05T14:54:36.400" v="590" actId="255"/>
          <ac:spMkLst>
            <pc:docMk/>
            <pc:sldMk cId="654526606" sldId="2145706565"/>
            <ac:spMk id="7" creationId="{9DA8F90B-4033-6969-F32A-B74899540450}"/>
          </ac:spMkLst>
        </pc:spChg>
        <pc:picChg chg="add del mod">
          <ac:chgData name="Rashmi G N" userId="6f22a92b-6868-4fba-8da6-e0d0c64235eb" providerId="ADAL" clId="{F578DC4C-D492-52CA-9F97-FAD435131DEA}" dt="2025-11-05T15:39:14.992" v="1221" actId="478"/>
          <ac:picMkLst>
            <pc:docMk/>
            <pc:sldMk cId="654526606" sldId="2145706565"/>
            <ac:picMk id="3" creationId="{E259CC43-4EA3-607C-60BD-E07334539080}"/>
          </ac:picMkLst>
        </pc:picChg>
        <pc:picChg chg="add mod">
          <ac:chgData name="Rashmi G N" userId="6f22a92b-6868-4fba-8da6-e0d0c64235eb" providerId="ADAL" clId="{F578DC4C-D492-52CA-9F97-FAD435131DEA}" dt="2025-11-05T15:39:16.061" v="1222"/>
          <ac:picMkLst>
            <pc:docMk/>
            <pc:sldMk cId="654526606" sldId="2145706565"/>
            <ac:picMk id="6" creationId="{F4DD25D5-642A-A7AA-D6E8-E43A91D94799}"/>
          </ac:picMkLst>
        </pc:picChg>
        <pc:picChg chg="del">
          <ac:chgData name="Rashmi G N" userId="6f22a92b-6868-4fba-8da6-e0d0c64235eb" providerId="ADAL" clId="{F578DC4C-D492-52CA-9F97-FAD435131DEA}" dt="2025-11-05T14:57:52.609" v="623" actId="478"/>
          <ac:picMkLst>
            <pc:docMk/>
            <pc:sldMk cId="654526606" sldId="2145706565"/>
            <ac:picMk id="3076" creationId="{D5356684-0508-D790-2243-456C95C137BD}"/>
          </ac:picMkLst>
        </pc:picChg>
      </pc:sldChg>
      <pc:sldChg chg="addSp delSp modSp add mod">
        <pc:chgData name="Rashmi G N" userId="6f22a92b-6868-4fba-8da6-e0d0c64235eb" providerId="ADAL" clId="{F578DC4C-D492-52CA-9F97-FAD435131DEA}" dt="2025-11-05T15:13:41.530" v="745" actId="14100"/>
        <pc:sldMkLst>
          <pc:docMk/>
          <pc:sldMk cId="1601744519" sldId="2145706566"/>
        </pc:sldMkLst>
        <pc:spChg chg="del">
          <ac:chgData name="Rashmi G N" userId="6f22a92b-6868-4fba-8da6-e0d0c64235eb" providerId="ADAL" clId="{F578DC4C-D492-52CA-9F97-FAD435131DEA}" dt="2025-11-05T14:58:14.056" v="630" actId="21"/>
          <ac:spMkLst>
            <pc:docMk/>
            <pc:sldMk cId="1601744519" sldId="2145706566"/>
            <ac:spMk id="3" creationId="{F5960654-C71C-8576-07AF-964EA9F613C7}"/>
          </ac:spMkLst>
        </pc:spChg>
        <pc:spChg chg="add mod">
          <ac:chgData name="Rashmi G N" userId="6f22a92b-6868-4fba-8da6-e0d0c64235eb" providerId="ADAL" clId="{F578DC4C-D492-52CA-9F97-FAD435131DEA}" dt="2025-11-05T15:13:06.746" v="740" actId="1076"/>
          <ac:spMkLst>
            <pc:docMk/>
            <pc:sldMk cId="1601744519" sldId="2145706566"/>
            <ac:spMk id="4" creationId="{1932F304-E36E-0A03-2050-D35B52439A0F}"/>
          </ac:spMkLst>
        </pc:spChg>
        <pc:spChg chg="mod">
          <ac:chgData name="Rashmi G N" userId="6f22a92b-6868-4fba-8da6-e0d0c64235eb" providerId="ADAL" clId="{F578DC4C-D492-52CA-9F97-FAD435131DEA}" dt="2025-11-05T15:00:59.023" v="664" actId="15"/>
          <ac:spMkLst>
            <pc:docMk/>
            <pc:sldMk cId="1601744519" sldId="2145706566"/>
            <ac:spMk id="5" creationId="{EFEAA179-04DB-C3FA-DCA1-C337A52D6D39}"/>
          </ac:spMkLst>
        </pc:spChg>
        <pc:spChg chg="del">
          <ac:chgData name="Rashmi G N" userId="6f22a92b-6868-4fba-8da6-e0d0c64235eb" providerId="ADAL" clId="{F578DC4C-D492-52CA-9F97-FAD435131DEA}" dt="2025-11-05T14:58:14.056" v="630" actId="21"/>
          <ac:spMkLst>
            <pc:docMk/>
            <pc:sldMk cId="1601744519" sldId="2145706566"/>
            <ac:spMk id="6" creationId="{46060679-06A4-E5FE-ABFA-10E30718A6C1}"/>
          </ac:spMkLst>
        </pc:spChg>
        <pc:spChg chg="mod">
          <ac:chgData name="Rashmi G N" userId="6f22a92b-6868-4fba-8da6-e0d0c64235eb" providerId="ADAL" clId="{F578DC4C-D492-52CA-9F97-FAD435131DEA}" dt="2025-11-05T14:58:30.438" v="635" actId="1076"/>
          <ac:spMkLst>
            <pc:docMk/>
            <pc:sldMk cId="1601744519" sldId="2145706566"/>
            <ac:spMk id="8" creationId="{585AD651-C87A-DC72-98D2-518F9B4CD2CB}"/>
          </ac:spMkLst>
        </pc:spChg>
        <pc:spChg chg="mod">
          <ac:chgData name="Rashmi G N" userId="6f22a92b-6868-4fba-8da6-e0d0c64235eb" providerId="ADAL" clId="{F578DC4C-D492-52CA-9F97-FAD435131DEA}" dt="2025-11-05T15:00:34.051" v="658"/>
          <ac:spMkLst>
            <pc:docMk/>
            <pc:sldMk cId="1601744519" sldId="2145706566"/>
            <ac:spMk id="9" creationId="{0C91A7B7-A9D3-9FB4-E365-16B598EE653E}"/>
          </ac:spMkLst>
        </pc:spChg>
        <pc:spChg chg="mod">
          <ac:chgData name="Rashmi G N" userId="6f22a92b-6868-4fba-8da6-e0d0c64235eb" providerId="ADAL" clId="{F578DC4C-D492-52CA-9F97-FAD435131DEA}" dt="2025-11-05T15:13:35.663" v="744" actId="1076"/>
          <ac:spMkLst>
            <pc:docMk/>
            <pc:sldMk cId="1601744519" sldId="2145706566"/>
            <ac:spMk id="11" creationId="{E9A61C6C-58A6-E2EF-5E6A-EDA54BE9A352}"/>
          </ac:spMkLst>
        </pc:spChg>
        <pc:spChg chg="add mod">
          <ac:chgData name="Rashmi G N" userId="6f22a92b-6868-4fba-8da6-e0d0c64235eb" providerId="ADAL" clId="{F578DC4C-D492-52CA-9F97-FAD435131DEA}" dt="2025-11-05T15:13:10.079" v="741" actId="1076"/>
          <ac:spMkLst>
            <pc:docMk/>
            <pc:sldMk cId="1601744519" sldId="2145706566"/>
            <ac:spMk id="12" creationId="{2D58C442-7E08-532D-AB89-9B88A8F7B22A}"/>
          </ac:spMkLst>
        </pc:spChg>
        <pc:spChg chg="add mod">
          <ac:chgData name="Rashmi G N" userId="6f22a92b-6868-4fba-8da6-e0d0c64235eb" providerId="ADAL" clId="{F578DC4C-D492-52CA-9F97-FAD435131DEA}" dt="2025-11-05T15:13:41.530" v="745" actId="14100"/>
          <ac:spMkLst>
            <pc:docMk/>
            <pc:sldMk cId="1601744519" sldId="2145706566"/>
            <ac:spMk id="13" creationId="{E9C7725D-5394-0104-ABE4-0208CFDA4E96}"/>
          </ac:spMkLst>
        </pc:spChg>
        <pc:grpChg chg="mod">
          <ac:chgData name="Rashmi G N" userId="6f22a92b-6868-4fba-8da6-e0d0c64235eb" providerId="ADAL" clId="{F578DC4C-D492-52CA-9F97-FAD435131DEA}" dt="2025-11-05T15:01:18.280" v="693" actId="1035"/>
          <ac:grpSpMkLst>
            <pc:docMk/>
            <pc:sldMk cId="1601744519" sldId="2145706566"/>
            <ac:grpSpMk id="10" creationId="{F6D9596A-3853-67E2-A2DC-580BE8686C99}"/>
          </ac:grpSpMkLst>
        </pc:grpChg>
        <pc:picChg chg="add mod">
          <ac:chgData name="Rashmi G N" userId="6f22a92b-6868-4fba-8da6-e0d0c64235eb" providerId="ADAL" clId="{F578DC4C-D492-52CA-9F97-FAD435131DEA}" dt="2025-11-05T14:58:08.576" v="629"/>
          <ac:picMkLst>
            <pc:docMk/>
            <pc:sldMk cId="1601744519" sldId="2145706566"/>
            <ac:picMk id="2" creationId="{A92DC4F8-1FDC-189F-43E7-DEB02E84C80B}"/>
          </ac:picMkLst>
        </pc:picChg>
        <pc:picChg chg="del">
          <ac:chgData name="Rashmi G N" userId="6f22a92b-6868-4fba-8da6-e0d0c64235eb" providerId="ADAL" clId="{F578DC4C-D492-52CA-9F97-FAD435131DEA}" dt="2025-11-05T14:57:28.334" v="616" actId="478"/>
          <ac:picMkLst>
            <pc:docMk/>
            <pc:sldMk cId="1601744519" sldId="2145706566"/>
            <ac:picMk id="3076" creationId="{1C7B221D-DCA6-023F-4A21-2D3BD46E281C}"/>
          </ac:picMkLst>
        </pc:picChg>
        <pc:picChg chg="add del mod">
          <ac:chgData name="Rashmi G N" userId="6f22a92b-6868-4fba-8da6-e0d0c64235eb" providerId="ADAL" clId="{F578DC4C-D492-52CA-9F97-FAD435131DEA}" dt="2025-11-05T14:58:07.759" v="628" actId="478"/>
          <ac:picMkLst>
            <pc:docMk/>
            <pc:sldMk cId="1601744519" sldId="2145706566"/>
            <ac:picMk id="7170" creationId="{7686448B-8C33-B1C9-1888-0C4B7D06ED66}"/>
          </ac:picMkLst>
        </pc:picChg>
      </pc:sldChg>
      <pc:sldChg chg="modSp add mod">
        <pc:chgData name="Rashmi G N" userId="6f22a92b-6868-4fba-8da6-e0d0c64235eb" providerId="ADAL" clId="{F578DC4C-D492-52CA-9F97-FAD435131DEA}" dt="2025-11-05T15:16:47.153" v="876" actId="20577"/>
        <pc:sldMkLst>
          <pc:docMk/>
          <pc:sldMk cId="463178272" sldId="2145706567"/>
        </pc:sldMkLst>
        <pc:spChg chg="mod">
          <ac:chgData name="Rashmi G N" userId="6f22a92b-6868-4fba-8da6-e0d0c64235eb" providerId="ADAL" clId="{F578DC4C-D492-52CA-9F97-FAD435131DEA}" dt="2025-11-05T15:16:47.153" v="876" actId="20577"/>
          <ac:spMkLst>
            <pc:docMk/>
            <pc:sldMk cId="463178272" sldId="2145706567"/>
            <ac:spMk id="2" creationId="{62ED043E-78FB-2BEA-17F9-BA0611AE256B}"/>
          </ac:spMkLst>
        </pc:spChg>
        <pc:spChg chg="mod">
          <ac:chgData name="Rashmi G N" userId="6f22a92b-6868-4fba-8da6-e0d0c64235eb" providerId="ADAL" clId="{F578DC4C-D492-52CA-9F97-FAD435131DEA}" dt="2025-11-05T15:16:23.524" v="846" actId="20577"/>
          <ac:spMkLst>
            <pc:docMk/>
            <pc:sldMk cId="463178272" sldId="2145706567"/>
            <ac:spMk id="3" creationId="{2337DE5B-B006-F36C-E10D-E822F608F528}"/>
          </ac:spMkLst>
        </pc:spChg>
      </pc:sldChg>
      <pc:sldChg chg="addSp delSp modSp add mod modAnim">
        <pc:chgData name="Rashmi G N" userId="6f22a92b-6868-4fba-8da6-e0d0c64235eb" providerId="ADAL" clId="{F578DC4C-D492-52CA-9F97-FAD435131DEA}" dt="2025-11-05T17:08:02.307" v="1275"/>
        <pc:sldMkLst>
          <pc:docMk/>
          <pc:sldMk cId="338112417" sldId="2145706568"/>
        </pc:sldMkLst>
        <pc:spChg chg="add mod">
          <ac:chgData name="Rashmi G N" userId="6f22a92b-6868-4fba-8da6-e0d0c64235eb" providerId="ADAL" clId="{F578DC4C-D492-52CA-9F97-FAD435131DEA}" dt="2025-11-05T17:06:46.806" v="1258" actId="1076"/>
          <ac:spMkLst>
            <pc:docMk/>
            <pc:sldMk cId="338112417" sldId="2145706568"/>
            <ac:spMk id="2" creationId="{E1610DC5-6217-1874-C3CF-B40DB46F28BF}"/>
          </ac:spMkLst>
        </pc:spChg>
        <pc:spChg chg="add mod">
          <ac:chgData name="Rashmi G N" userId="6f22a92b-6868-4fba-8da6-e0d0c64235eb" providerId="ADAL" clId="{F578DC4C-D492-52CA-9F97-FAD435131DEA}" dt="2025-11-05T17:06:46.806" v="1258" actId="1076"/>
          <ac:spMkLst>
            <pc:docMk/>
            <pc:sldMk cId="338112417" sldId="2145706568"/>
            <ac:spMk id="3" creationId="{45C59926-E023-1458-5CB3-CFC91FFBA397}"/>
          </ac:spMkLst>
        </pc:spChg>
        <pc:spChg chg="del">
          <ac:chgData name="Rashmi G N" userId="6f22a92b-6868-4fba-8da6-e0d0c64235eb" providerId="ADAL" clId="{F578DC4C-D492-52CA-9F97-FAD435131DEA}" dt="2025-11-05T15:42:38.352" v="1240" actId="478"/>
          <ac:spMkLst>
            <pc:docMk/>
            <pc:sldMk cId="338112417" sldId="2145706568"/>
            <ac:spMk id="4" creationId="{EB61251F-92C0-EDB5-5CEC-61FE92F3E425}"/>
          </ac:spMkLst>
        </pc:spChg>
        <pc:spChg chg="add mod">
          <ac:chgData name="Rashmi G N" userId="6f22a92b-6868-4fba-8da6-e0d0c64235eb" providerId="ADAL" clId="{F578DC4C-D492-52CA-9F97-FAD435131DEA}" dt="2025-11-05T17:06:46.806" v="1258" actId="1076"/>
          <ac:spMkLst>
            <pc:docMk/>
            <pc:sldMk cId="338112417" sldId="2145706568"/>
            <ac:spMk id="8" creationId="{73A51DD6-45F5-4EBB-ED7A-0071CF63909B}"/>
          </ac:spMkLst>
        </pc:spChg>
        <pc:spChg chg="add mod">
          <ac:chgData name="Rashmi G N" userId="6f22a92b-6868-4fba-8da6-e0d0c64235eb" providerId="ADAL" clId="{F578DC4C-D492-52CA-9F97-FAD435131DEA}" dt="2025-11-05T17:06:59.503" v="1260" actId="2085"/>
          <ac:spMkLst>
            <pc:docMk/>
            <pc:sldMk cId="338112417" sldId="2145706568"/>
            <ac:spMk id="9" creationId="{9141F395-D5EC-200E-38FE-0FDA2B08FDBC}"/>
          </ac:spMkLst>
        </pc:spChg>
        <pc:spChg chg="del">
          <ac:chgData name="Rashmi G N" userId="6f22a92b-6868-4fba-8da6-e0d0c64235eb" providerId="ADAL" clId="{F578DC4C-D492-52CA-9F97-FAD435131DEA}" dt="2025-11-05T15:42:45.426" v="1241" actId="478"/>
          <ac:spMkLst>
            <pc:docMk/>
            <pc:sldMk cId="338112417" sldId="2145706568"/>
            <ac:spMk id="14" creationId="{003AC596-7C9D-AE7F-DEBC-B2BD2E1E4048}"/>
          </ac:spMkLst>
        </pc:spChg>
        <pc:spChg chg="mod">
          <ac:chgData name="Rashmi G N" userId="6f22a92b-6868-4fba-8da6-e0d0c64235eb" providerId="ADAL" clId="{F578DC4C-D492-52CA-9F97-FAD435131DEA}" dt="2025-11-05T17:06:30.037" v="1256" actId="1076"/>
          <ac:spMkLst>
            <pc:docMk/>
            <pc:sldMk cId="338112417" sldId="2145706568"/>
            <ac:spMk id="16" creationId="{C0BE12A0-E909-9C52-07F8-6D6A635BA12A}"/>
          </ac:spMkLst>
        </pc:spChg>
        <pc:spChg chg="mod">
          <ac:chgData name="Rashmi G N" userId="6f22a92b-6868-4fba-8da6-e0d0c64235eb" providerId="ADAL" clId="{F578DC4C-D492-52CA-9F97-FAD435131DEA}" dt="2025-11-05T17:06:30.037" v="1256" actId="1076"/>
          <ac:spMkLst>
            <pc:docMk/>
            <pc:sldMk cId="338112417" sldId="2145706568"/>
            <ac:spMk id="17" creationId="{30E10A5B-E324-AB8C-8E6B-9AB3DBCD1BC7}"/>
          </ac:spMkLst>
        </pc:spChg>
        <pc:spChg chg="mod">
          <ac:chgData name="Rashmi G N" userId="6f22a92b-6868-4fba-8da6-e0d0c64235eb" providerId="ADAL" clId="{F578DC4C-D492-52CA-9F97-FAD435131DEA}" dt="2025-11-05T17:06:30.037" v="1256" actId="1076"/>
          <ac:spMkLst>
            <pc:docMk/>
            <pc:sldMk cId="338112417" sldId="2145706568"/>
            <ac:spMk id="18" creationId="{C504F354-F6FC-C936-F0E6-C543F169BA53}"/>
          </ac:spMkLst>
        </pc:spChg>
        <pc:spChg chg="mod">
          <ac:chgData name="Rashmi G N" userId="6f22a92b-6868-4fba-8da6-e0d0c64235eb" providerId="ADAL" clId="{F578DC4C-D492-52CA-9F97-FAD435131DEA}" dt="2025-11-05T17:06:30.037" v="1256" actId="1076"/>
          <ac:spMkLst>
            <pc:docMk/>
            <pc:sldMk cId="338112417" sldId="2145706568"/>
            <ac:spMk id="19" creationId="{FC5FBFE0-3919-9ADC-36C0-39E46786B514}"/>
          </ac:spMkLst>
        </pc:spChg>
        <pc:graphicFrameChg chg="mod">
          <ac:chgData name="Rashmi G N" userId="6f22a92b-6868-4fba-8da6-e0d0c64235eb" providerId="ADAL" clId="{F578DC4C-D492-52CA-9F97-FAD435131DEA}" dt="2025-11-05T15:43:14.944" v="1248" actId="1076"/>
          <ac:graphicFrameMkLst>
            <pc:docMk/>
            <pc:sldMk cId="338112417" sldId="2145706568"/>
            <ac:graphicFrameMk id="15" creationId="{476F2290-6BEA-A56F-F685-AD056930B1E8}"/>
          </ac:graphicFrameMkLst>
        </pc:graphicFrameChg>
        <pc:picChg chg="del">
          <ac:chgData name="Rashmi G N" userId="6f22a92b-6868-4fba-8da6-e0d0c64235eb" providerId="ADAL" clId="{F578DC4C-D492-52CA-9F97-FAD435131DEA}" dt="2025-11-05T15:42:32.597" v="1239" actId="478"/>
          <ac:picMkLst>
            <pc:docMk/>
            <pc:sldMk cId="338112417" sldId="2145706568"/>
            <ac:picMk id="6" creationId="{7DB040E1-AE30-90E1-FDAB-378F4E25536C}"/>
          </ac:picMkLst>
        </pc:picChg>
      </pc:sldChg>
      <pc:sldChg chg="addSp delSp modSp add mod delAnim modAnim">
        <pc:chgData name="Rashmi G N" userId="6f22a92b-6868-4fba-8da6-e0d0c64235eb" providerId="ADAL" clId="{F578DC4C-D492-52CA-9F97-FAD435131DEA}" dt="2025-11-05T17:09:38.896" v="1288"/>
        <pc:sldMkLst>
          <pc:docMk/>
          <pc:sldMk cId="96531423" sldId="2145706569"/>
        </pc:sldMkLst>
        <pc:spChg chg="add mod">
          <ac:chgData name="Rashmi G N" userId="6f22a92b-6868-4fba-8da6-e0d0c64235eb" providerId="ADAL" clId="{F578DC4C-D492-52CA-9F97-FAD435131DEA}" dt="2025-11-05T17:08:56.073" v="1280" actId="1076"/>
          <ac:spMkLst>
            <pc:docMk/>
            <pc:sldMk cId="96531423" sldId="2145706569"/>
            <ac:spMk id="4" creationId="{DF610D90-248B-A34C-464C-576919E47EC2}"/>
          </ac:spMkLst>
        </pc:spChg>
        <pc:spChg chg="del">
          <ac:chgData name="Rashmi G N" userId="6f22a92b-6868-4fba-8da6-e0d0c64235eb" providerId="ADAL" clId="{F578DC4C-D492-52CA-9F97-FAD435131DEA}" dt="2025-11-05T17:08:43.823" v="1278" actId="478"/>
          <ac:spMkLst>
            <pc:docMk/>
            <pc:sldMk cId="96531423" sldId="2145706569"/>
            <ac:spMk id="9" creationId="{AC259672-02AD-33FF-395A-8A19AACFB305}"/>
          </ac:spMkLst>
        </pc:spChg>
      </pc:sldChg>
      <pc:sldChg chg="addSp delSp modSp add mod modAnim">
        <pc:chgData name="Rashmi G N" userId="6f22a92b-6868-4fba-8da6-e0d0c64235eb" providerId="ADAL" clId="{F578DC4C-D492-52CA-9F97-FAD435131DEA}" dt="2025-11-05T17:09:46.224" v="1291"/>
        <pc:sldMkLst>
          <pc:docMk/>
          <pc:sldMk cId="278676580" sldId="2145706570"/>
        </pc:sldMkLst>
        <pc:spChg chg="del">
          <ac:chgData name="Rashmi G N" userId="6f22a92b-6868-4fba-8da6-e0d0c64235eb" providerId="ADAL" clId="{F578DC4C-D492-52CA-9F97-FAD435131DEA}" dt="2025-11-05T17:09:14.188" v="1283" actId="478"/>
          <ac:spMkLst>
            <pc:docMk/>
            <pc:sldMk cId="278676580" sldId="2145706570"/>
            <ac:spMk id="4" creationId="{33F3B1CF-9AF2-9AC7-B70E-736CE67F6F63}"/>
          </ac:spMkLst>
        </pc:spChg>
        <pc:spChg chg="add mod">
          <ac:chgData name="Rashmi G N" userId="6f22a92b-6868-4fba-8da6-e0d0c64235eb" providerId="ADAL" clId="{F578DC4C-D492-52CA-9F97-FAD435131DEA}" dt="2025-11-05T17:09:28.507" v="1285" actId="1076"/>
          <ac:spMkLst>
            <pc:docMk/>
            <pc:sldMk cId="278676580" sldId="2145706570"/>
            <ac:spMk id="6" creationId="{1028884D-0D66-B597-500E-ED5660D2EEF3}"/>
          </ac:spMkLst>
        </pc:spChg>
      </pc:sldChg>
      <pc:sldChg chg="addSp delSp modSp add mod delAnim">
        <pc:chgData name="Rashmi G N" userId="6f22a92b-6868-4fba-8da6-e0d0c64235eb" providerId="ADAL" clId="{F578DC4C-D492-52CA-9F97-FAD435131DEA}" dt="2025-11-05T18:37:37.549" v="1626" actId="20577"/>
        <pc:sldMkLst>
          <pc:docMk/>
          <pc:sldMk cId="2108583673" sldId="2145706571"/>
        </pc:sldMkLst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2" creationId="{7D4B4F09-A6DF-609D-A595-A7EB3EA05B9E}"/>
          </ac:spMkLst>
        </pc:spChg>
        <pc:spChg chg="mod">
          <ac:chgData name="Rashmi G N" userId="6f22a92b-6868-4fba-8da6-e0d0c64235eb" providerId="ADAL" clId="{F578DC4C-D492-52CA-9F97-FAD435131DEA}" dt="2025-11-05T18:14:52.696" v="1421" actId="12"/>
          <ac:spMkLst>
            <pc:docMk/>
            <pc:sldMk cId="2108583673" sldId="2145706571"/>
            <ac:spMk id="3" creationId="{1579BE76-2EF2-E434-8A0D-5B7BCB382057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4" creationId="{DE0474B0-1F21-1531-9CA0-058A8DDE0F5D}"/>
          </ac:spMkLst>
        </pc:spChg>
        <pc:spChg chg="mod">
          <ac:chgData name="Rashmi G N" userId="6f22a92b-6868-4fba-8da6-e0d0c64235eb" providerId="ADAL" clId="{F578DC4C-D492-52CA-9F97-FAD435131DEA}" dt="2025-11-05T18:13:49.853" v="1412" actId="255"/>
          <ac:spMkLst>
            <pc:docMk/>
            <pc:sldMk cId="2108583673" sldId="2145706571"/>
            <ac:spMk id="7" creationId="{B6D71B71-9016-3AED-3317-A5AA0DBD7EAE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10" creationId="{52513A52-142C-8A7D-A662-99D29226D0FD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11" creationId="{1148EF1F-10E6-1560-DFBD-4D5019C70A54}"/>
          </ac:spMkLst>
        </pc:spChg>
        <pc:spChg chg="del">
          <ac:chgData name="Rashmi G N" userId="6f22a92b-6868-4fba-8da6-e0d0c64235eb" providerId="ADAL" clId="{F578DC4C-D492-52CA-9F97-FAD435131DEA}" dt="2025-11-05T18:09:00.727" v="1321" actId="478"/>
          <ac:spMkLst>
            <pc:docMk/>
            <pc:sldMk cId="2108583673" sldId="2145706571"/>
            <ac:spMk id="12" creationId="{3DE2C877-FA28-3CCC-ECCD-A8952E53840A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13" creationId="{97F5AC8D-AC72-0D1D-3C77-F213B41FF5FF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15" creationId="{17D904D6-CAE3-2399-16D7-47B3DB4C7AE6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16" creationId="{124F491D-7239-7BC8-A1A8-9B1B2898D504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17" creationId="{B7F83496-A351-3CEC-CF11-0E1647E04844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19" creationId="{822DB336-5BE7-6029-200E-0147FFAF3D57}"/>
          </ac:spMkLst>
        </pc:spChg>
        <pc:spChg chg="del">
          <ac:chgData name="Rashmi G N" userId="6f22a92b-6868-4fba-8da6-e0d0c64235eb" providerId="ADAL" clId="{F578DC4C-D492-52CA-9F97-FAD435131DEA}" dt="2025-11-05T18:08:58.486" v="1320" actId="478"/>
          <ac:spMkLst>
            <pc:docMk/>
            <pc:sldMk cId="2108583673" sldId="2145706571"/>
            <ac:spMk id="21" creationId="{4FE67EA8-0A70-1011-EABA-E40D3B8AD748}"/>
          </ac:spMkLst>
        </pc:spChg>
        <pc:graphicFrameChg chg="add mod modGraphic">
          <ac:chgData name="Rashmi G N" userId="6f22a92b-6868-4fba-8da6-e0d0c64235eb" providerId="ADAL" clId="{F578DC4C-D492-52CA-9F97-FAD435131DEA}" dt="2025-11-05T18:37:37.549" v="1626" actId="20577"/>
          <ac:graphicFrameMkLst>
            <pc:docMk/>
            <pc:sldMk cId="2108583673" sldId="2145706571"/>
            <ac:graphicFrameMk id="5" creationId="{DDEACD12-642E-546D-AFF6-36EC97763AD6}"/>
          </ac:graphicFrameMkLst>
        </pc:graphicFrameChg>
        <pc:picChg chg="del">
          <ac:chgData name="Rashmi G N" userId="6f22a92b-6868-4fba-8da6-e0d0c64235eb" providerId="ADAL" clId="{F578DC4C-D492-52CA-9F97-FAD435131DEA}" dt="2025-11-05T18:09:03.157" v="1322" actId="478"/>
          <ac:picMkLst>
            <pc:docMk/>
            <pc:sldMk cId="2108583673" sldId="2145706571"/>
            <ac:picMk id="6" creationId="{A9FD7426-498E-D412-99B6-99141791AC79}"/>
          </ac:picMkLst>
        </pc:picChg>
      </pc:sldChg>
      <pc:sldChg chg="addSp delSp modSp add mod">
        <pc:chgData name="Rashmi G N" userId="6f22a92b-6868-4fba-8da6-e0d0c64235eb" providerId="ADAL" clId="{F578DC4C-D492-52CA-9F97-FAD435131DEA}" dt="2025-11-05T18:22:04.016" v="1503" actId="20577"/>
        <pc:sldMkLst>
          <pc:docMk/>
          <pc:sldMk cId="2902873237" sldId="2145706572"/>
        </pc:sldMkLst>
        <pc:spChg chg="add mod">
          <ac:chgData name="Rashmi G N" userId="6f22a92b-6868-4fba-8da6-e0d0c64235eb" providerId="ADAL" clId="{F578DC4C-D492-52CA-9F97-FAD435131DEA}" dt="2025-11-05T18:18:54.972" v="1442" actId="1076"/>
          <ac:spMkLst>
            <pc:docMk/>
            <pc:sldMk cId="2902873237" sldId="2145706572"/>
            <ac:spMk id="3" creationId="{35FE6307-7C29-748A-E48B-F1F7184561E5}"/>
          </ac:spMkLst>
        </pc:spChg>
        <pc:spChg chg="mod">
          <ac:chgData name="Rashmi G N" userId="6f22a92b-6868-4fba-8da6-e0d0c64235eb" providerId="ADAL" clId="{F578DC4C-D492-52CA-9F97-FAD435131DEA}" dt="2025-11-05T18:17:44.060" v="1430"/>
          <ac:spMkLst>
            <pc:docMk/>
            <pc:sldMk cId="2902873237" sldId="2145706572"/>
            <ac:spMk id="7" creationId="{40208CC2-4D1B-1883-5B9A-354C00930CC7}"/>
          </ac:spMkLst>
        </pc:spChg>
        <pc:spChg chg="del mod">
          <ac:chgData name="Rashmi G N" userId="6f22a92b-6868-4fba-8da6-e0d0c64235eb" providerId="ADAL" clId="{F578DC4C-D492-52CA-9F97-FAD435131DEA}" dt="2025-11-05T18:17:49.496" v="1432"/>
          <ac:spMkLst>
            <pc:docMk/>
            <pc:sldMk cId="2902873237" sldId="2145706572"/>
            <ac:spMk id="9" creationId="{B8A37DFE-35BC-8CE9-7EAB-C0A4BAEEF62C}"/>
          </ac:spMkLst>
        </pc:spChg>
        <pc:graphicFrameChg chg="add mod modGraphic">
          <ac:chgData name="Rashmi G N" userId="6f22a92b-6868-4fba-8da6-e0d0c64235eb" providerId="ADAL" clId="{F578DC4C-D492-52CA-9F97-FAD435131DEA}" dt="2025-11-05T18:22:04.016" v="1503" actId="20577"/>
          <ac:graphicFrameMkLst>
            <pc:docMk/>
            <pc:sldMk cId="2902873237" sldId="2145706572"/>
            <ac:graphicFrameMk id="2" creationId="{9C016694-D3DA-909E-98BF-DD2270E3EF5D}"/>
          </ac:graphicFrameMkLst>
        </pc:graphicFrameChg>
      </pc:sldChg>
      <pc:sldChg chg="addSp delSp add del mod delAnim">
        <pc:chgData name="Rashmi G N" userId="6f22a92b-6868-4fba-8da6-e0d0c64235eb" providerId="ADAL" clId="{F578DC4C-D492-52CA-9F97-FAD435131DEA}" dt="2025-11-05T18:17:18.398" v="1427" actId="2696"/>
        <pc:sldMkLst>
          <pc:docMk/>
          <pc:sldMk cId="3275094283" sldId="2145706572"/>
        </pc:sldMkLst>
        <pc:spChg chg="del">
          <ac:chgData name="Rashmi G N" userId="6f22a92b-6868-4fba-8da6-e0d0c64235eb" providerId="ADAL" clId="{F578DC4C-D492-52CA-9F97-FAD435131DEA}" dt="2025-11-05T18:17:03.982" v="1424" actId="478"/>
          <ac:spMkLst>
            <pc:docMk/>
            <pc:sldMk cId="3275094283" sldId="2145706572"/>
            <ac:spMk id="2" creationId="{42287FE9-F0AA-B1A4-6DED-B38421D26939}"/>
          </ac:spMkLst>
        </pc:spChg>
        <pc:spChg chg="del">
          <ac:chgData name="Rashmi G N" userId="6f22a92b-6868-4fba-8da6-e0d0c64235eb" providerId="ADAL" clId="{F578DC4C-D492-52CA-9F97-FAD435131DEA}" dt="2025-11-05T18:17:03.982" v="1424" actId="478"/>
          <ac:spMkLst>
            <pc:docMk/>
            <pc:sldMk cId="3275094283" sldId="2145706572"/>
            <ac:spMk id="3" creationId="{6B4260EE-7D8D-F437-2AC9-4444CD8D7F05}"/>
          </ac:spMkLst>
        </pc:spChg>
        <pc:spChg chg="del">
          <ac:chgData name="Rashmi G N" userId="6f22a92b-6868-4fba-8da6-e0d0c64235eb" providerId="ADAL" clId="{F578DC4C-D492-52CA-9F97-FAD435131DEA}" dt="2025-11-05T18:17:03.982" v="1424" actId="478"/>
          <ac:spMkLst>
            <pc:docMk/>
            <pc:sldMk cId="3275094283" sldId="2145706572"/>
            <ac:spMk id="6" creationId="{D662CF01-6755-A166-8E3A-AD4E8841428A}"/>
          </ac:spMkLst>
        </pc:spChg>
        <pc:spChg chg="del">
          <ac:chgData name="Rashmi G N" userId="6f22a92b-6868-4fba-8da6-e0d0c64235eb" providerId="ADAL" clId="{F578DC4C-D492-52CA-9F97-FAD435131DEA}" dt="2025-11-05T18:17:03.982" v="1424" actId="478"/>
          <ac:spMkLst>
            <pc:docMk/>
            <pc:sldMk cId="3275094283" sldId="2145706572"/>
            <ac:spMk id="8" creationId="{AEB94C8D-6509-9C37-D9C2-42AD3997DBD3}"/>
          </ac:spMkLst>
        </pc:spChg>
        <pc:spChg chg="add">
          <ac:chgData name="Rashmi G N" userId="6f22a92b-6868-4fba-8da6-e0d0c64235eb" providerId="ADAL" clId="{F578DC4C-D492-52CA-9F97-FAD435131DEA}" dt="2025-11-05T18:17:08.160" v="1426" actId="22"/>
          <ac:spMkLst>
            <pc:docMk/>
            <pc:sldMk cId="3275094283" sldId="2145706572"/>
            <ac:spMk id="9" creationId="{B8A37DFE-35BC-8CE9-7EAB-C0A4BAEEF62C}"/>
          </ac:spMkLst>
        </pc:spChg>
        <pc:spChg chg="del">
          <ac:chgData name="Rashmi G N" userId="6f22a92b-6868-4fba-8da6-e0d0c64235eb" providerId="ADAL" clId="{F578DC4C-D492-52CA-9F97-FAD435131DEA}" dt="2025-11-05T18:17:03.982" v="1424" actId="478"/>
          <ac:spMkLst>
            <pc:docMk/>
            <pc:sldMk cId="3275094283" sldId="2145706572"/>
            <ac:spMk id="16" creationId="{9458E7B6-B699-5038-1063-4D1C60058082}"/>
          </ac:spMkLst>
        </pc:spChg>
        <pc:spChg chg="del">
          <ac:chgData name="Rashmi G N" userId="6f22a92b-6868-4fba-8da6-e0d0c64235eb" providerId="ADAL" clId="{F578DC4C-D492-52CA-9F97-FAD435131DEA}" dt="2025-11-05T18:17:03.982" v="1424" actId="478"/>
          <ac:spMkLst>
            <pc:docMk/>
            <pc:sldMk cId="3275094283" sldId="2145706572"/>
            <ac:spMk id="17" creationId="{48FB5845-DB93-5CE6-8F1B-85962A70420D}"/>
          </ac:spMkLst>
        </pc:spChg>
        <pc:spChg chg="del">
          <ac:chgData name="Rashmi G N" userId="6f22a92b-6868-4fba-8da6-e0d0c64235eb" providerId="ADAL" clId="{F578DC4C-D492-52CA-9F97-FAD435131DEA}" dt="2025-11-05T18:17:03.982" v="1424" actId="478"/>
          <ac:spMkLst>
            <pc:docMk/>
            <pc:sldMk cId="3275094283" sldId="2145706572"/>
            <ac:spMk id="18" creationId="{9272B63F-AA0A-BA4E-C468-BDD1FC654917}"/>
          </ac:spMkLst>
        </pc:spChg>
        <pc:spChg chg="del">
          <ac:chgData name="Rashmi G N" userId="6f22a92b-6868-4fba-8da6-e0d0c64235eb" providerId="ADAL" clId="{F578DC4C-D492-52CA-9F97-FAD435131DEA}" dt="2025-11-05T18:17:06.121" v="1425" actId="478"/>
          <ac:spMkLst>
            <pc:docMk/>
            <pc:sldMk cId="3275094283" sldId="2145706572"/>
            <ac:spMk id="19" creationId="{344B76F9-8E3C-CD95-AEAB-349B1FF6EF59}"/>
          </ac:spMkLst>
        </pc:spChg>
        <pc:graphicFrameChg chg="del">
          <ac:chgData name="Rashmi G N" userId="6f22a92b-6868-4fba-8da6-e0d0c64235eb" providerId="ADAL" clId="{F578DC4C-D492-52CA-9F97-FAD435131DEA}" dt="2025-11-05T18:16:59.689" v="1423" actId="478"/>
          <ac:graphicFrameMkLst>
            <pc:docMk/>
            <pc:sldMk cId="3275094283" sldId="2145706572"/>
            <ac:graphicFrameMk id="15" creationId="{8E647B0F-98EF-B0DD-00EE-75C63AC065AD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6456F4-93F4-254A-AE60-F0972D486C29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2116653C-AC65-4944-9AED-A9072DBF0D64}">
      <dgm:prSet phldrT="[Text]" custT="1"/>
      <dgm:spPr/>
      <dgm:t>
        <a:bodyPr/>
        <a:lstStyle/>
        <a:p>
          <a:r>
            <a:rPr lang="en-GB" sz="2000" b="1" dirty="0"/>
            <a:t>Foundation Models </a:t>
          </a:r>
          <a:r>
            <a:rPr lang="en-GB" sz="2000" dirty="0"/>
            <a:t>-</a:t>
          </a:r>
          <a:r>
            <a:rPr lang="en-GB" sz="1800" dirty="0"/>
            <a:t>The Brain Behind the Assistant</a:t>
          </a:r>
        </a:p>
      </dgm:t>
    </dgm:pt>
    <dgm:pt modelId="{BBF30AB8-6B25-F54E-91DD-294165EB8240}" type="parTrans" cxnId="{0C82589C-2E28-194B-9BCA-2A7E7B8FBC26}">
      <dgm:prSet/>
      <dgm:spPr/>
      <dgm:t>
        <a:bodyPr/>
        <a:lstStyle/>
        <a:p>
          <a:endParaRPr lang="en-GB"/>
        </a:p>
      </dgm:t>
    </dgm:pt>
    <dgm:pt modelId="{0F80E0BF-BDDC-694F-86FC-CB975796D1D2}" type="sibTrans" cxnId="{0C82589C-2E28-194B-9BCA-2A7E7B8FBC26}">
      <dgm:prSet/>
      <dgm:spPr/>
      <dgm:t>
        <a:bodyPr/>
        <a:lstStyle/>
        <a:p>
          <a:endParaRPr lang="en-GB"/>
        </a:p>
      </dgm:t>
    </dgm:pt>
    <dgm:pt modelId="{2EB10147-C4DC-6141-B1FF-0BD0008D7D91}">
      <dgm:prSet phldrT="[Text]" custT="1"/>
      <dgm:spPr/>
      <dgm:t>
        <a:bodyPr/>
        <a:lstStyle/>
        <a:p>
          <a:r>
            <a:rPr lang="en-GB" sz="2500" b="1" dirty="0"/>
            <a:t>Prompting - </a:t>
          </a:r>
          <a:r>
            <a:rPr lang="en-GB" sz="1800" b="0" dirty="0"/>
            <a:t>The</a:t>
          </a:r>
          <a:r>
            <a:rPr lang="en-GB" sz="2500" b="1" dirty="0"/>
            <a:t> </a:t>
          </a:r>
          <a:r>
            <a:rPr lang="en-GB" sz="1800" dirty="0"/>
            <a:t>Human-to-AI Conversation</a:t>
          </a:r>
        </a:p>
      </dgm:t>
    </dgm:pt>
    <dgm:pt modelId="{EDF94A6B-EE0E-F943-A9D1-05C672049E7E}" type="parTrans" cxnId="{84B424FE-6C10-6549-B2E9-499E3836B5AF}">
      <dgm:prSet/>
      <dgm:spPr/>
      <dgm:t>
        <a:bodyPr/>
        <a:lstStyle/>
        <a:p>
          <a:endParaRPr lang="en-GB"/>
        </a:p>
      </dgm:t>
    </dgm:pt>
    <dgm:pt modelId="{DDAF4860-908B-0C4E-A1CB-941A1B2281EE}" type="sibTrans" cxnId="{84B424FE-6C10-6549-B2E9-499E3836B5AF}">
      <dgm:prSet/>
      <dgm:spPr/>
      <dgm:t>
        <a:bodyPr/>
        <a:lstStyle/>
        <a:p>
          <a:endParaRPr lang="en-GB"/>
        </a:p>
      </dgm:t>
    </dgm:pt>
    <dgm:pt modelId="{A9A2F636-41CD-694C-9C37-E9D3A052CAD5}">
      <dgm:prSet phldrT="[Text]" custT="1"/>
      <dgm:spPr/>
      <dgm:t>
        <a:bodyPr/>
        <a:lstStyle/>
        <a:p>
          <a:r>
            <a:rPr lang="en-GB" sz="2600" b="1" dirty="0"/>
            <a:t>Generation  </a:t>
          </a:r>
          <a:r>
            <a:rPr lang="en-GB" sz="1800" dirty="0"/>
            <a:t>Creating the Output</a:t>
          </a:r>
        </a:p>
      </dgm:t>
    </dgm:pt>
    <dgm:pt modelId="{0161AC63-46D6-BE47-9463-3F6B64530E2D}" type="parTrans" cxnId="{5134DA6A-4DDF-A94D-8E05-4472440DAF47}">
      <dgm:prSet/>
      <dgm:spPr/>
      <dgm:t>
        <a:bodyPr/>
        <a:lstStyle/>
        <a:p>
          <a:endParaRPr lang="en-GB"/>
        </a:p>
      </dgm:t>
    </dgm:pt>
    <dgm:pt modelId="{DF9FE174-F453-EB43-A67B-794971CA265A}" type="sibTrans" cxnId="{5134DA6A-4DDF-A94D-8E05-4472440DAF47}">
      <dgm:prSet/>
      <dgm:spPr/>
      <dgm:t>
        <a:bodyPr/>
        <a:lstStyle/>
        <a:p>
          <a:endParaRPr lang="en-GB"/>
        </a:p>
      </dgm:t>
    </dgm:pt>
    <dgm:pt modelId="{385A5E1D-705A-0F46-93D2-8835F2144BF8}">
      <dgm:prSet phldrT="[Text]" custT="1"/>
      <dgm:spPr/>
      <dgm:t>
        <a:bodyPr/>
        <a:lstStyle/>
        <a:p>
          <a:r>
            <a:rPr lang="en-GB" sz="2600" b="1" dirty="0"/>
            <a:t>Learning Loop </a:t>
          </a:r>
          <a:r>
            <a:rPr lang="en-GB" sz="1800" b="1" dirty="0"/>
            <a:t> </a:t>
          </a:r>
          <a:r>
            <a:rPr lang="en-GB" sz="1800" dirty="0"/>
            <a:t>Continuous Improvement</a:t>
          </a:r>
        </a:p>
      </dgm:t>
    </dgm:pt>
    <dgm:pt modelId="{78F24444-CFC4-5049-84AF-C5F7A37546CA}" type="parTrans" cxnId="{6E1C4F26-0B27-1F42-ACAC-EBEF2D866617}">
      <dgm:prSet/>
      <dgm:spPr/>
      <dgm:t>
        <a:bodyPr/>
        <a:lstStyle/>
        <a:p>
          <a:endParaRPr lang="en-GB"/>
        </a:p>
      </dgm:t>
    </dgm:pt>
    <dgm:pt modelId="{AF88660F-AA25-514A-B870-2DC345A86940}" type="sibTrans" cxnId="{6E1C4F26-0B27-1F42-ACAC-EBEF2D866617}">
      <dgm:prSet/>
      <dgm:spPr/>
      <dgm:t>
        <a:bodyPr/>
        <a:lstStyle/>
        <a:p>
          <a:endParaRPr lang="en-GB"/>
        </a:p>
      </dgm:t>
    </dgm:pt>
    <dgm:pt modelId="{EE31A217-270F-F84D-9226-12016992D176}" type="pres">
      <dgm:prSet presAssocID="{C26456F4-93F4-254A-AE60-F0972D486C29}" presName="Name0" presStyleCnt="0">
        <dgm:presLayoutVars>
          <dgm:dir/>
          <dgm:resizeHandles val="exact"/>
        </dgm:presLayoutVars>
      </dgm:prSet>
      <dgm:spPr/>
    </dgm:pt>
    <dgm:pt modelId="{0F221BDD-2771-B545-9BA2-32CD51B5D2F8}" type="pres">
      <dgm:prSet presAssocID="{2116653C-AC65-4944-9AED-A9072DBF0D64}" presName="node" presStyleLbl="node1" presStyleIdx="0" presStyleCnt="4">
        <dgm:presLayoutVars>
          <dgm:bulletEnabled val="1"/>
        </dgm:presLayoutVars>
      </dgm:prSet>
      <dgm:spPr/>
    </dgm:pt>
    <dgm:pt modelId="{C7A905CC-28A7-3742-BA21-C55306B4BF96}" type="pres">
      <dgm:prSet presAssocID="{0F80E0BF-BDDC-694F-86FC-CB975796D1D2}" presName="sibTrans" presStyleLbl="sibTrans2D1" presStyleIdx="0" presStyleCnt="3"/>
      <dgm:spPr/>
    </dgm:pt>
    <dgm:pt modelId="{7F3A43E0-2FF1-B449-BE30-175130EC4B75}" type="pres">
      <dgm:prSet presAssocID="{0F80E0BF-BDDC-694F-86FC-CB975796D1D2}" presName="connectorText" presStyleLbl="sibTrans2D1" presStyleIdx="0" presStyleCnt="3"/>
      <dgm:spPr/>
    </dgm:pt>
    <dgm:pt modelId="{6B5B303F-E250-9B44-B670-13E4F59D2E49}" type="pres">
      <dgm:prSet presAssocID="{2EB10147-C4DC-6141-B1FF-0BD0008D7D91}" presName="node" presStyleLbl="node1" presStyleIdx="1" presStyleCnt="4">
        <dgm:presLayoutVars>
          <dgm:bulletEnabled val="1"/>
        </dgm:presLayoutVars>
      </dgm:prSet>
      <dgm:spPr/>
    </dgm:pt>
    <dgm:pt modelId="{EE9F7E80-2686-C449-AEDE-8004005C0053}" type="pres">
      <dgm:prSet presAssocID="{DDAF4860-908B-0C4E-A1CB-941A1B2281EE}" presName="sibTrans" presStyleLbl="sibTrans2D1" presStyleIdx="1" presStyleCnt="3"/>
      <dgm:spPr/>
    </dgm:pt>
    <dgm:pt modelId="{62F89CE8-530E-7144-B407-5229A61A8D47}" type="pres">
      <dgm:prSet presAssocID="{DDAF4860-908B-0C4E-A1CB-941A1B2281EE}" presName="connectorText" presStyleLbl="sibTrans2D1" presStyleIdx="1" presStyleCnt="3"/>
      <dgm:spPr/>
    </dgm:pt>
    <dgm:pt modelId="{62E4E5F0-5E89-5A42-A3FA-5876B6E123A0}" type="pres">
      <dgm:prSet presAssocID="{A9A2F636-41CD-694C-9C37-E9D3A052CAD5}" presName="node" presStyleLbl="node1" presStyleIdx="2" presStyleCnt="4">
        <dgm:presLayoutVars>
          <dgm:bulletEnabled val="1"/>
        </dgm:presLayoutVars>
      </dgm:prSet>
      <dgm:spPr/>
    </dgm:pt>
    <dgm:pt modelId="{B9BB0710-973A-884B-B254-38852EAC1B59}" type="pres">
      <dgm:prSet presAssocID="{DF9FE174-F453-EB43-A67B-794971CA265A}" presName="sibTrans" presStyleLbl="sibTrans2D1" presStyleIdx="2" presStyleCnt="3"/>
      <dgm:spPr/>
    </dgm:pt>
    <dgm:pt modelId="{EA873D4B-D667-AA47-AAD5-9B8A7207FDE3}" type="pres">
      <dgm:prSet presAssocID="{DF9FE174-F453-EB43-A67B-794971CA265A}" presName="connectorText" presStyleLbl="sibTrans2D1" presStyleIdx="2" presStyleCnt="3"/>
      <dgm:spPr/>
    </dgm:pt>
    <dgm:pt modelId="{18AD714A-3385-444D-BCD7-8655C1554E9A}" type="pres">
      <dgm:prSet presAssocID="{385A5E1D-705A-0F46-93D2-8835F2144BF8}" presName="node" presStyleLbl="node1" presStyleIdx="3" presStyleCnt="4">
        <dgm:presLayoutVars>
          <dgm:bulletEnabled val="1"/>
        </dgm:presLayoutVars>
      </dgm:prSet>
      <dgm:spPr/>
    </dgm:pt>
  </dgm:ptLst>
  <dgm:cxnLst>
    <dgm:cxn modelId="{CD7A430E-7BDF-AB42-A6BA-2A40CBC5DC99}" type="presOf" srcId="{DDAF4860-908B-0C4E-A1CB-941A1B2281EE}" destId="{EE9F7E80-2686-C449-AEDE-8004005C0053}" srcOrd="0" destOrd="0" presId="urn:microsoft.com/office/officeart/2005/8/layout/process1"/>
    <dgm:cxn modelId="{6E1C4F26-0B27-1F42-ACAC-EBEF2D866617}" srcId="{C26456F4-93F4-254A-AE60-F0972D486C29}" destId="{385A5E1D-705A-0F46-93D2-8835F2144BF8}" srcOrd="3" destOrd="0" parTransId="{78F24444-CFC4-5049-84AF-C5F7A37546CA}" sibTransId="{AF88660F-AA25-514A-B870-2DC345A86940}"/>
    <dgm:cxn modelId="{3D96D42F-7CAC-2143-9968-737589184229}" type="presOf" srcId="{0F80E0BF-BDDC-694F-86FC-CB975796D1D2}" destId="{7F3A43E0-2FF1-B449-BE30-175130EC4B75}" srcOrd="1" destOrd="0" presId="urn:microsoft.com/office/officeart/2005/8/layout/process1"/>
    <dgm:cxn modelId="{14ABFA5D-8C77-D043-B1EF-950E30D90BD9}" type="presOf" srcId="{2116653C-AC65-4944-9AED-A9072DBF0D64}" destId="{0F221BDD-2771-B545-9BA2-32CD51B5D2F8}" srcOrd="0" destOrd="0" presId="urn:microsoft.com/office/officeart/2005/8/layout/process1"/>
    <dgm:cxn modelId="{91D38163-C692-5941-A177-93A899DAED37}" type="presOf" srcId="{DF9FE174-F453-EB43-A67B-794971CA265A}" destId="{B9BB0710-973A-884B-B254-38852EAC1B59}" srcOrd="0" destOrd="0" presId="urn:microsoft.com/office/officeart/2005/8/layout/process1"/>
    <dgm:cxn modelId="{5134DA6A-4DDF-A94D-8E05-4472440DAF47}" srcId="{C26456F4-93F4-254A-AE60-F0972D486C29}" destId="{A9A2F636-41CD-694C-9C37-E9D3A052CAD5}" srcOrd="2" destOrd="0" parTransId="{0161AC63-46D6-BE47-9463-3F6B64530E2D}" sibTransId="{DF9FE174-F453-EB43-A67B-794971CA265A}"/>
    <dgm:cxn modelId="{01368D6C-70E1-224B-885A-844C51719B6B}" type="presOf" srcId="{A9A2F636-41CD-694C-9C37-E9D3A052CAD5}" destId="{62E4E5F0-5E89-5A42-A3FA-5876B6E123A0}" srcOrd="0" destOrd="0" presId="urn:microsoft.com/office/officeart/2005/8/layout/process1"/>
    <dgm:cxn modelId="{3364B674-F92F-6043-BD13-B578E84C54C7}" type="presOf" srcId="{C26456F4-93F4-254A-AE60-F0972D486C29}" destId="{EE31A217-270F-F84D-9226-12016992D176}" srcOrd="0" destOrd="0" presId="urn:microsoft.com/office/officeart/2005/8/layout/process1"/>
    <dgm:cxn modelId="{2E8C759A-5F5A-814A-91CD-A9B8878E84DE}" type="presOf" srcId="{DF9FE174-F453-EB43-A67B-794971CA265A}" destId="{EA873D4B-D667-AA47-AAD5-9B8A7207FDE3}" srcOrd="1" destOrd="0" presId="urn:microsoft.com/office/officeart/2005/8/layout/process1"/>
    <dgm:cxn modelId="{0C82589C-2E28-194B-9BCA-2A7E7B8FBC26}" srcId="{C26456F4-93F4-254A-AE60-F0972D486C29}" destId="{2116653C-AC65-4944-9AED-A9072DBF0D64}" srcOrd="0" destOrd="0" parTransId="{BBF30AB8-6B25-F54E-91DD-294165EB8240}" sibTransId="{0F80E0BF-BDDC-694F-86FC-CB975796D1D2}"/>
    <dgm:cxn modelId="{A51830A8-6056-6B40-9B42-A32CD33F9F83}" type="presOf" srcId="{0F80E0BF-BDDC-694F-86FC-CB975796D1D2}" destId="{C7A905CC-28A7-3742-BA21-C55306B4BF96}" srcOrd="0" destOrd="0" presId="urn:microsoft.com/office/officeart/2005/8/layout/process1"/>
    <dgm:cxn modelId="{B75EE6C5-8D73-7E40-8D85-21603BBAAD61}" type="presOf" srcId="{2EB10147-C4DC-6141-B1FF-0BD0008D7D91}" destId="{6B5B303F-E250-9B44-B670-13E4F59D2E49}" srcOrd="0" destOrd="0" presId="urn:microsoft.com/office/officeart/2005/8/layout/process1"/>
    <dgm:cxn modelId="{8340FFD9-A45D-C54E-9D1F-454B0CC94C8C}" type="presOf" srcId="{DDAF4860-908B-0C4E-A1CB-941A1B2281EE}" destId="{62F89CE8-530E-7144-B407-5229A61A8D47}" srcOrd="1" destOrd="0" presId="urn:microsoft.com/office/officeart/2005/8/layout/process1"/>
    <dgm:cxn modelId="{39E403DC-D6BD-EC4C-8185-459B5F4E8E37}" type="presOf" srcId="{385A5E1D-705A-0F46-93D2-8835F2144BF8}" destId="{18AD714A-3385-444D-BCD7-8655C1554E9A}" srcOrd="0" destOrd="0" presId="urn:microsoft.com/office/officeart/2005/8/layout/process1"/>
    <dgm:cxn modelId="{84B424FE-6C10-6549-B2E9-499E3836B5AF}" srcId="{C26456F4-93F4-254A-AE60-F0972D486C29}" destId="{2EB10147-C4DC-6141-B1FF-0BD0008D7D91}" srcOrd="1" destOrd="0" parTransId="{EDF94A6B-EE0E-F943-A9D1-05C672049E7E}" sibTransId="{DDAF4860-908B-0C4E-A1CB-941A1B2281EE}"/>
    <dgm:cxn modelId="{F74F276B-F4EE-6744-A88F-DBB1DC84DDE3}" type="presParOf" srcId="{EE31A217-270F-F84D-9226-12016992D176}" destId="{0F221BDD-2771-B545-9BA2-32CD51B5D2F8}" srcOrd="0" destOrd="0" presId="urn:microsoft.com/office/officeart/2005/8/layout/process1"/>
    <dgm:cxn modelId="{6873D204-DA04-1F43-B9C6-166361EEE870}" type="presParOf" srcId="{EE31A217-270F-F84D-9226-12016992D176}" destId="{C7A905CC-28A7-3742-BA21-C55306B4BF96}" srcOrd="1" destOrd="0" presId="urn:microsoft.com/office/officeart/2005/8/layout/process1"/>
    <dgm:cxn modelId="{4934B2A4-C021-4943-94C9-ECEFCC31637E}" type="presParOf" srcId="{C7A905CC-28A7-3742-BA21-C55306B4BF96}" destId="{7F3A43E0-2FF1-B449-BE30-175130EC4B75}" srcOrd="0" destOrd="0" presId="urn:microsoft.com/office/officeart/2005/8/layout/process1"/>
    <dgm:cxn modelId="{914B9F24-BE18-1F4D-986C-804064075398}" type="presParOf" srcId="{EE31A217-270F-F84D-9226-12016992D176}" destId="{6B5B303F-E250-9B44-B670-13E4F59D2E49}" srcOrd="2" destOrd="0" presId="urn:microsoft.com/office/officeart/2005/8/layout/process1"/>
    <dgm:cxn modelId="{31E8B479-1A88-A74F-B5B9-B26D6BEBBA94}" type="presParOf" srcId="{EE31A217-270F-F84D-9226-12016992D176}" destId="{EE9F7E80-2686-C449-AEDE-8004005C0053}" srcOrd="3" destOrd="0" presId="urn:microsoft.com/office/officeart/2005/8/layout/process1"/>
    <dgm:cxn modelId="{F478FA8A-7164-0544-A5DF-4613012DFE11}" type="presParOf" srcId="{EE9F7E80-2686-C449-AEDE-8004005C0053}" destId="{62F89CE8-530E-7144-B407-5229A61A8D47}" srcOrd="0" destOrd="0" presId="urn:microsoft.com/office/officeart/2005/8/layout/process1"/>
    <dgm:cxn modelId="{A38DA2EE-7B42-9C45-9C44-B343E3021CC1}" type="presParOf" srcId="{EE31A217-270F-F84D-9226-12016992D176}" destId="{62E4E5F0-5E89-5A42-A3FA-5876B6E123A0}" srcOrd="4" destOrd="0" presId="urn:microsoft.com/office/officeart/2005/8/layout/process1"/>
    <dgm:cxn modelId="{AE6153DE-0BF2-8940-A06C-3D6D776A18BF}" type="presParOf" srcId="{EE31A217-270F-F84D-9226-12016992D176}" destId="{B9BB0710-973A-884B-B254-38852EAC1B59}" srcOrd="5" destOrd="0" presId="urn:microsoft.com/office/officeart/2005/8/layout/process1"/>
    <dgm:cxn modelId="{E0A54308-63BA-D744-BA7B-19757D99634B}" type="presParOf" srcId="{B9BB0710-973A-884B-B254-38852EAC1B59}" destId="{EA873D4B-D667-AA47-AAD5-9B8A7207FDE3}" srcOrd="0" destOrd="0" presId="urn:microsoft.com/office/officeart/2005/8/layout/process1"/>
    <dgm:cxn modelId="{DAA2CE11-DC80-B642-BD2F-2BCF0127BAF2}" type="presParOf" srcId="{EE31A217-270F-F84D-9226-12016992D176}" destId="{18AD714A-3385-444D-BCD7-8655C1554E9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6456F4-93F4-254A-AE60-F0972D486C29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2116653C-AC65-4944-9AED-A9072DBF0D64}">
      <dgm:prSet phldrT="[Text]" custT="1"/>
      <dgm:spPr/>
      <dgm:t>
        <a:bodyPr/>
        <a:lstStyle/>
        <a:p>
          <a:r>
            <a:rPr lang="en-GB" sz="2000" b="1" dirty="0"/>
            <a:t>Foundation Models </a:t>
          </a:r>
          <a:r>
            <a:rPr lang="en-GB" sz="2000" dirty="0"/>
            <a:t>-</a:t>
          </a:r>
          <a:r>
            <a:rPr lang="en-GB" sz="1800" dirty="0"/>
            <a:t>The Brain Behind the Assistant</a:t>
          </a:r>
        </a:p>
      </dgm:t>
    </dgm:pt>
    <dgm:pt modelId="{BBF30AB8-6B25-F54E-91DD-294165EB8240}" type="parTrans" cxnId="{0C82589C-2E28-194B-9BCA-2A7E7B8FBC26}">
      <dgm:prSet/>
      <dgm:spPr/>
      <dgm:t>
        <a:bodyPr/>
        <a:lstStyle/>
        <a:p>
          <a:endParaRPr lang="en-GB"/>
        </a:p>
      </dgm:t>
    </dgm:pt>
    <dgm:pt modelId="{0F80E0BF-BDDC-694F-86FC-CB975796D1D2}" type="sibTrans" cxnId="{0C82589C-2E28-194B-9BCA-2A7E7B8FBC26}">
      <dgm:prSet/>
      <dgm:spPr/>
      <dgm:t>
        <a:bodyPr/>
        <a:lstStyle/>
        <a:p>
          <a:endParaRPr lang="en-GB"/>
        </a:p>
      </dgm:t>
    </dgm:pt>
    <dgm:pt modelId="{2EB10147-C4DC-6141-B1FF-0BD0008D7D91}">
      <dgm:prSet phldrT="[Text]" custT="1"/>
      <dgm:spPr/>
      <dgm:t>
        <a:bodyPr/>
        <a:lstStyle/>
        <a:p>
          <a:r>
            <a:rPr lang="en-GB" sz="2500" b="1" dirty="0"/>
            <a:t>Prompting - </a:t>
          </a:r>
          <a:r>
            <a:rPr lang="en-GB" sz="1800" b="0" dirty="0"/>
            <a:t>The</a:t>
          </a:r>
          <a:r>
            <a:rPr lang="en-GB" sz="2500" b="1" dirty="0"/>
            <a:t> </a:t>
          </a:r>
          <a:r>
            <a:rPr lang="en-GB" sz="1800" dirty="0"/>
            <a:t>Human-to-AI Conversation</a:t>
          </a:r>
        </a:p>
      </dgm:t>
    </dgm:pt>
    <dgm:pt modelId="{EDF94A6B-EE0E-F943-A9D1-05C672049E7E}" type="parTrans" cxnId="{84B424FE-6C10-6549-B2E9-499E3836B5AF}">
      <dgm:prSet/>
      <dgm:spPr/>
      <dgm:t>
        <a:bodyPr/>
        <a:lstStyle/>
        <a:p>
          <a:endParaRPr lang="en-GB"/>
        </a:p>
      </dgm:t>
    </dgm:pt>
    <dgm:pt modelId="{DDAF4860-908B-0C4E-A1CB-941A1B2281EE}" type="sibTrans" cxnId="{84B424FE-6C10-6549-B2E9-499E3836B5AF}">
      <dgm:prSet/>
      <dgm:spPr/>
      <dgm:t>
        <a:bodyPr/>
        <a:lstStyle/>
        <a:p>
          <a:endParaRPr lang="en-GB"/>
        </a:p>
      </dgm:t>
    </dgm:pt>
    <dgm:pt modelId="{A9A2F636-41CD-694C-9C37-E9D3A052CAD5}">
      <dgm:prSet phldrT="[Text]" custT="1"/>
      <dgm:spPr/>
      <dgm:t>
        <a:bodyPr/>
        <a:lstStyle/>
        <a:p>
          <a:r>
            <a:rPr lang="en-GB" sz="2600" b="1" dirty="0"/>
            <a:t>Generation  </a:t>
          </a:r>
          <a:r>
            <a:rPr lang="en-GB" sz="1800" dirty="0"/>
            <a:t>Creating the Output</a:t>
          </a:r>
        </a:p>
      </dgm:t>
    </dgm:pt>
    <dgm:pt modelId="{0161AC63-46D6-BE47-9463-3F6B64530E2D}" type="parTrans" cxnId="{5134DA6A-4DDF-A94D-8E05-4472440DAF47}">
      <dgm:prSet/>
      <dgm:spPr/>
      <dgm:t>
        <a:bodyPr/>
        <a:lstStyle/>
        <a:p>
          <a:endParaRPr lang="en-GB"/>
        </a:p>
      </dgm:t>
    </dgm:pt>
    <dgm:pt modelId="{DF9FE174-F453-EB43-A67B-794971CA265A}" type="sibTrans" cxnId="{5134DA6A-4DDF-A94D-8E05-4472440DAF47}">
      <dgm:prSet/>
      <dgm:spPr/>
      <dgm:t>
        <a:bodyPr/>
        <a:lstStyle/>
        <a:p>
          <a:endParaRPr lang="en-GB"/>
        </a:p>
      </dgm:t>
    </dgm:pt>
    <dgm:pt modelId="{385A5E1D-705A-0F46-93D2-8835F2144BF8}">
      <dgm:prSet phldrT="[Text]" custT="1"/>
      <dgm:spPr/>
      <dgm:t>
        <a:bodyPr/>
        <a:lstStyle/>
        <a:p>
          <a:r>
            <a:rPr lang="en-GB" sz="2600" b="1" dirty="0"/>
            <a:t>Learning Loop </a:t>
          </a:r>
          <a:r>
            <a:rPr lang="en-GB" sz="1800" b="1" dirty="0"/>
            <a:t> </a:t>
          </a:r>
          <a:r>
            <a:rPr lang="en-GB" sz="1800" dirty="0"/>
            <a:t>Continuous Improvement</a:t>
          </a:r>
        </a:p>
      </dgm:t>
    </dgm:pt>
    <dgm:pt modelId="{78F24444-CFC4-5049-84AF-C5F7A37546CA}" type="parTrans" cxnId="{6E1C4F26-0B27-1F42-ACAC-EBEF2D866617}">
      <dgm:prSet/>
      <dgm:spPr/>
      <dgm:t>
        <a:bodyPr/>
        <a:lstStyle/>
        <a:p>
          <a:endParaRPr lang="en-GB"/>
        </a:p>
      </dgm:t>
    </dgm:pt>
    <dgm:pt modelId="{AF88660F-AA25-514A-B870-2DC345A86940}" type="sibTrans" cxnId="{6E1C4F26-0B27-1F42-ACAC-EBEF2D866617}">
      <dgm:prSet/>
      <dgm:spPr/>
      <dgm:t>
        <a:bodyPr/>
        <a:lstStyle/>
        <a:p>
          <a:endParaRPr lang="en-GB"/>
        </a:p>
      </dgm:t>
    </dgm:pt>
    <dgm:pt modelId="{EE31A217-270F-F84D-9226-12016992D176}" type="pres">
      <dgm:prSet presAssocID="{C26456F4-93F4-254A-AE60-F0972D486C29}" presName="Name0" presStyleCnt="0">
        <dgm:presLayoutVars>
          <dgm:dir/>
          <dgm:resizeHandles val="exact"/>
        </dgm:presLayoutVars>
      </dgm:prSet>
      <dgm:spPr/>
    </dgm:pt>
    <dgm:pt modelId="{0F221BDD-2771-B545-9BA2-32CD51B5D2F8}" type="pres">
      <dgm:prSet presAssocID="{2116653C-AC65-4944-9AED-A9072DBF0D64}" presName="node" presStyleLbl="node1" presStyleIdx="0" presStyleCnt="4">
        <dgm:presLayoutVars>
          <dgm:bulletEnabled val="1"/>
        </dgm:presLayoutVars>
      </dgm:prSet>
      <dgm:spPr/>
    </dgm:pt>
    <dgm:pt modelId="{C7A905CC-28A7-3742-BA21-C55306B4BF96}" type="pres">
      <dgm:prSet presAssocID="{0F80E0BF-BDDC-694F-86FC-CB975796D1D2}" presName="sibTrans" presStyleLbl="sibTrans2D1" presStyleIdx="0" presStyleCnt="3"/>
      <dgm:spPr/>
    </dgm:pt>
    <dgm:pt modelId="{7F3A43E0-2FF1-B449-BE30-175130EC4B75}" type="pres">
      <dgm:prSet presAssocID="{0F80E0BF-BDDC-694F-86FC-CB975796D1D2}" presName="connectorText" presStyleLbl="sibTrans2D1" presStyleIdx="0" presStyleCnt="3"/>
      <dgm:spPr/>
    </dgm:pt>
    <dgm:pt modelId="{6B5B303F-E250-9B44-B670-13E4F59D2E49}" type="pres">
      <dgm:prSet presAssocID="{2EB10147-C4DC-6141-B1FF-0BD0008D7D91}" presName="node" presStyleLbl="node1" presStyleIdx="1" presStyleCnt="4">
        <dgm:presLayoutVars>
          <dgm:bulletEnabled val="1"/>
        </dgm:presLayoutVars>
      </dgm:prSet>
      <dgm:spPr/>
    </dgm:pt>
    <dgm:pt modelId="{EE9F7E80-2686-C449-AEDE-8004005C0053}" type="pres">
      <dgm:prSet presAssocID="{DDAF4860-908B-0C4E-A1CB-941A1B2281EE}" presName="sibTrans" presStyleLbl="sibTrans2D1" presStyleIdx="1" presStyleCnt="3"/>
      <dgm:spPr/>
    </dgm:pt>
    <dgm:pt modelId="{62F89CE8-530E-7144-B407-5229A61A8D47}" type="pres">
      <dgm:prSet presAssocID="{DDAF4860-908B-0C4E-A1CB-941A1B2281EE}" presName="connectorText" presStyleLbl="sibTrans2D1" presStyleIdx="1" presStyleCnt="3"/>
      <dgm:spPr/>
    </dgm:pt>
    <dgm:pt modelId="{62E4E5F0-5E89-5A42-A3FA-5876B6E123A0}" type="pres">
      <dgm:prSet presAssocID="{A9A2F636-41CD-694C-9C37-E9D3A052CAD5}" presName="node" presStyleLbl="node1" presStyleIdx="2" presStyleCnt="4">
        <dgm:presLayoutVars>
          <dgm:bulletEnabled val="1"/>
        </dgm:presLayoutVars>
      </dgm:prSet>
      <dgm:spPr/>
    </dgm:pt>
    <dgm:pt modelId="{B9BB0710-973A-884B-B254-38852EAC1B59}" type="pres">
      <dgm:prSet presAssocID="{DF9FE174-F453-EB43-A67B-794971CA265A}" presName="sibTrans" presStyleLbl="sibTrans2D1" presStyleIdx="2" presStyleCnt="3"/>
      <dgm:spPr/>
    </dgm:pt>
    <dgm:pt modelId="{EA873D4B-D667-AA47-AAD5-9B8A7207FDE3}" type="pres">
      <dgm:prSet presAssocID="{DF9FE174-F453-EB43-A67B-794971CA265A}" presName="connectorText" presStyleLbl="sibTrans2D1" presStyleIdx="2" presStyleCnt="3"/>
      <dgm:spPr/>
    </dgm:pt>
    <dgm:pt modelId="{18AD714A-3385-444D-BCD7-8655C1554E9A}" type="pres">
      <dgm:prSet presAssocID="{385A5E1D-705A-0F46-93D2-8835F2144BF8}" presName="node" presStyleLbl="node1" presStyleIdx="3" presStyleCnt="4">
        <dgm:presLayoutVars>
          <dgm:bulletEnabled val="1"/>
        </dgm:presLayoutVars>
      </dgm:prSet>
      <dgm:spPr/>
    </dgm:pt>
  </dgm:ptLst>
  <dgm:cxnLst>
    <dgm:cxn modelId="{CD7A430E-7BDF-AB42-A6BA-2A40CBC5DC99}" type="presOf" srcId="{DDAF4860-908B-0C4E-A1CB-941A1B2281EE}" destId="{EE9F7E80-2686-C449-AEDE-8004005C0053}" srcOrd="0" destOrd="0" presId="urn:microsoft.com/office/officeart/2005/8/layout/process1"/>
    <dgm:cxn modelId="{6E1C4F26-0B27-1F42-ACAC-EBEF2D866617}" srcId="{C26456F4-93F4-254A-AE60-F0972D486C29}" destId="{385A5E1D-705A-0F46-93D2-8835F2144BF8}" srcOrd="3" destOrd="0" parTransId="{78F24444-CFC4-5049-84AF-C5F7A37546CA}" sibTransId="{AF88660F-AA25-514A-B870-2DC345A86940}"/>
    <dgm:cxn modelId="{3D96D42F-7CAC-2143-9968-737589184229}" type="presOf" srcId="{0F80E0BF-BDDC-694F-86FC-CB975796D1D2}" destId="{7F3A43E0-2FF1-B449-BE30-175130EC4B75}" srcOrd="1" destOrd="0" presId="urn:microsoft.com/office/officeart/2005/8/layout/process1"/>
    <dgm:cxn modelId="{14ABFA5D-8C77-D043-B1EF-950E30D90BD9}" type="presOf" srcId="{2116653C-AC65-4944-9AED-A9072DBF0D64}" destId="{0F221BDD-2771-B545-9BA2-32CD51B5D2F8}" srcOrd="0" destOrd="0" presId="urn:microsoft.com/office/officeart/2005/8/layout/process1"/>
    <dgm:cxn modelId="{91D38163-C692-5941-A177-93A899DAED37}" type="presOf" srcId="{DF9FE174-F453-EB43-A67B-794971CA265A}" destId="{B9BB0710-973A-884B-B254-38852EAC1B59}" srcOrd="0" destOrd="0" presId="urn:microsoft.com/office/officeart/2005/8/layout/process1"/>
    <dgm:cxn modelId="{5134DA6A-4DDF-A94D-8E05-4472440DAF47}" srcId="{C26456F4-93F4-254A-AE60-F0972D486C29}" destId="{A9A2F636-41CD-694C-9C37-E9D3A052CAD5}" srcOrd="2" destOrd="0" parTransId="{0161AC63-46D6-BE47-9463-3F6B64530E2D}" sibTransId="{DF9FE174-F453-EB43-A67B-794971CA265A}"/>
    <dgm:cxn modelId="{01368D6C-70E1-224B-885A-844C51719B6B}" type="presOf" srcId="{A9A2F636-41CD-694C-9C37-E9D3A052CAD5}" destId="{62E4E5F0-5E89-5A42-A3FA-5876B6E123A0}" srcOrd="0" destOrd="0" presId="urn:microsoft.com/office/officeart/2005/8/layout/process1"/>
    <dgm:cxn modelId="{3364B674-F92F-6043-BD13-B578E84C54C7}" type="presOf" srcId="{C26456F4-93F4-254A-AE60-F0972D486C29}" destId="{EE31A217-270F-F84D-9226-12016992D176}" srcOrd="0" destOrd="0" presId="urn:microsoft.com/office/officeart/2005/8/layout/process1"/>
    <dgm:cxn modelId="{2E8C759A-5F5A-814A-91CD-A9B8878E84DE}" type="presOf" srcId="{DF9FE174-F453-EB43-A67B-794971CA265A}" destId="{EA873D4B-D667-AA47-AAD5-9B8A7207FDE3}" srcOrd="1" destOrd="0" presId="urn:microsoft.com/office/officeart/2005/8/layout/process1"/>
    <dgm:cxn modelId="{0C82589C-2E28-194B-9BCA-2A7E7B8FBC26}" srcId="{C26456F4-93F4-254A-AE60-F0972D486C29}" destId="{2116653C-AC65-4944-9AED-A9072DBF0D64}" srcOrd="0" destOrd="0" parTransId="{BBF30AB8-6B25-F54E-91DD-294165EB8240}" sibTransId="{0F80E0BF-BDDC-694F-86FC-CB975796D1D2}"/>
    <dgm:cxn modelId="{A51830A8-6056-6B40-9B42-A32CD33F9F83}" type="presOf" srcId="{0F80E0BF-BDDC-694F-86FC-CB975796D1D2}" destId="{C7A905CC-28A7-3742-BA21-C55306B4BF96}" srcOrd="0" destOrd="0" presId="urn:microsoft.com/office/officeart/2005/8/layout/process1"/>
    <dgm:cxn modelId="{B75EE6C5-8D73-7E40-8D85-21603BBAAD61}" type="presOf" srcId="{2EB10147-C4DC-6141-B1FF-0BD0008D7D91}" destId="{6B5B303F-E250-9B44-B670-13E4F59D2E49}" srcOrd="0" destOrd="0" presId="urn:microsoft.com/office/officeart/2005/8/layout/process1"/>
    <dgm:cxn modelId="{8340FFD9-A45D-C54E-9D1F-454B0CC94C8C}" type="presOf" srcId="{DDAF4860-908B-0C4E-A1CB-941A1B2281EE}" destId="{62F89CE8-530E-7144-B407-5229A61A8D47}" srcOrd="1" destOrd="0" presId="urn:microsoft.com/office/officeart/2005/8/layout/process1"/>
    <dgm:cxn modelId="{39E403DC-D6BD-EC4C-8185-459B5F4E8E37}" type="presOf" srcId="{385A5E1D-705A-0F46-93D2-8835F2144BF8}" destId="{18AD714A-3385-444D-BCD7-8655C1554E9A}" srcOrd="0" destOrd="0" presId="urn:microsoft.com/office/officeart/2005/8/layout/process1"/>
    <dgm:cxn modelId="{84B424FE-6C10-6549-B2E9-499E3836B5AF}" srcId="{C26456F4-93F4-254A-AE60-F0972D486C29}" destId="{2EB10147-C4DC-6141-B1FF-0BD0008D7D91}" srcOrd="1" destOrd="0" parTransId="{EDF94A6B-EE0E-F943-A9D1-05C672049E7E}" sibTransId="{DDAF4860-908B-0C4E-A1CB-941A1B2281EE}"/>
    <dgm:cxn modelId="{F74F276B-F4EE-6744-A88F-DBB1DC84DDE3}" type="presParOf" srcId="{EE31A217-270F-F84D-9226-12016992D176}" destId="{0F221BDD-2771-B545-9BA2-32CD51B5D2F8}" srcOrd="0" destOrd="0" presId="urn:microsoft.com/office/officeart/2005/8/layout/process1"/>
    <dgm:cxn modelId="{6873D204-DA04-1F43-B9C6-166361EEE870}" type="presParOf" srcId="{EE31A217-270F-F84D-9226-12016992D176}" destId="{C7A905CC-28A7-3742-BA21-C55306B4BF96}" srcOrd="1" destOrd="0" presId="urn:microsoft.com/office/officeart/2005/8/layout/process1"/>
    <dgm:cxn modelId="{4934B2A4-C021-4943-94C9-ECEFCC31637E}" type="presParOf" srcId="{C7A905CC-28A7-3742-BA21-C55306B4BF96}" destId="{7F3A43E0-2FF1-B449-BE30-175130EC4B75}" srcOrd="0" destOrd="0" presId="urn:microsoft.com/office/officeart/2005/8/layout/process1"/>
    <dgm:cxn modelId="{914B9F24-BE18-1F4D-986C-804064075398}" type="presParOf" srcId="{EE31A217-270F-F84D-9226-12016992D176}" destId="{6B5B303F-E250-9B44-B670-13E4F59D2E49}" srcOrd="2" destOrd="0" presId="urn:microsoft.com/office/officeart/2005/8/layout/process1"/>
    <dgm:cxn modelId="{31E8B479-1A88-A74F-B5B9-B26D6BEBBA94}" type="presParOf" srcId="{EE31A217-270F-F84D-9226-12016992D176}" destId="{EE9F7E80-2686-C449-AEDE-8004005C0053}" srcOrd="3" destOrd="0" presId="urn:microsoft.com/office/officeart/2005/8/layout/process1"/>
    <dgm:cxn modelId="{F478FA8A-7164-0544-A5DF-4613012DFE11}" type="presParOf" srcId="{EE9F7E80-2686-C449-AEDE-8004005C0053}" destId="{62F89CE8-530E-7144-B407-5229A61A8D47}" srcOrd="0" destOrd="0" presId="urn:microsoft.com/office/officeart/2005/8/layout/process1"/>
    <dgm:cxn modelId="{A38DA2EE-7B42-9C45-9C44-B343E3021CC1}" type="presParOf" srcId="{EE31A217-270F-F84D-9226-12016992D176}" destId="{62E4E5F0-5E89-5A42-A3FA-5876B6E123A0}" srcOrd="4" destOrd="0" presId="urn:microsoft.com/office/officeart/2005/8/layout/process1"/>
    <dgm:cxn modelId="{AE6153DE-0BF2-8940-A06C-3D6D776A18BF}" type="presParOf" srcId="{EE31A217-270F-F84D-9226-12016992D176}" destId="{B9BB0710-973A-884B-B254-38852EAC1B59}" srcOrd="5" destOrd="0" presId="urn:microsoft.com/office/officeart/2005/8/layout/process1"/>
    <dgm:cxn modelId="{E0A54308-63BA-D744-BA7B-19757D99634B}" type="presParOf" srcId="{B9BB0710-973A-884B-B254-38852EAC1B59}" destId="{EA873D4B-D667-AA47-AAD5-9B8A7207FDE3}" srcOrd="0" destOrd="0" presId="urn:microsoft.com/office/officeart/2005/8/layout/process1"/>
    <dgm:cxn modelId="{DAA2CE11-DC80-B642-BD2F-2BCF0127BAF2}" type="presParOf" srcId="{EE31A217-270F-F84D-9226-12016992D176}" destId="{18AD714A-3385-444D-BCD7-8655C1554E9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6456F4-93F4-254A-AE60-F0972D486C29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2116653C-AC65-4944-9AED-A9072DBF0D64}">
      <dgm:prSet phldrT="[Text]" custT="1"/>
      <dgm:spPr/>
      <dgm:t>
        <a:bodyPr/>
        <a:lstStyle/>
        <a:p>
          <a:r>
            <a:rPr lang="en-GB" sz="2000" b="1" dirty="0"/>
            <a:t>Foundation Models </a:t>
          </a:r>
          <a:r>
            <a:rPr lang="en-GB" sz="2000" dirty="0"/>
            <a:t>-</a:t>
          </a:r>
          <a:r>
            <a:rPr lang="en-GB" sz="1800" dirty="0"/>
            <a:t>The Brain Behind the Assistant</a:t>
          </a:r>
        </a:p>
      </dgm:t>
    </dgm:pt>
    <dgm:pt modelId="{BBF30AB8-6B25-F54E-91DD-294165EB8240}" type="parTrans" cxnId="{0C82589C-2E28-194B-9BCA-2A7E7B8FBC26}">
      <dgm:prSet/>
      <dgm:spPr/>
      <dgm:t>
        <a:bodyPr/>
        <a:lstStyle/>
        <a:p>
          <a:endParaRPr lang="en-GB"/>
        </a:p>
      </dgm:t>
    </dgm:pt>
    <dgm:pt modelId="{0F80E0BF-BDDC-694F-86FC-CB975796D1D2}" type="sibTrans" cxnId="{0C82589C-2E28-194B-9BCA-2A7E7B8FBC26}">
      <dgm:prSet/>
      <dgm:spPr/>
      <dgm:t>
        <a:bodyPr/>
        <a:lstStyle/>
        <a:p>
          <a:endParaRPr lang="en-GB"/>
        </a:p>
      </dgm:t>
    </dgm:pt>
    <dgm:pt modelId="{2EB10147-C4DC-6141-B1FF-0BD0008D7D91}">
      <dgm:prSet phldrT="[Text]" custT="1"/>
      <dgm:spPr/>
      <dgm:t>
        <a:bodyPr/>
        <a:lstStyle/>
        <a:p>
          <a:r>
            <a:rPr lang="en-GB" sz="2500" b="1" dirty="0"/>
            <a:t>Prompting - </a:t>
          </a:r>
          <a:r>
            <a:rPr lang="en-GB" sz="1800" b="0" dirty="0"/>
            <a:t>The</a:t>
          </a:r>
          <a:r>
            <a:rPr lang="en-GB" sz="2500" b="1" dirty="0"/>
            <a:t> </a:t>
          </a:r>
          <a:r>
            <a:rPr lang="en-GB" sz="1800" dirty="0"/>
            <a:t>Human-to-AI Conversation</a:t>
          </a:r>
        </a:p>
      </dgm:t>
    </dgm:pt>
    <dgm:pt modelId="{EDF94A6B-EE0E-F943-A9D1-05C672049E7E}" type="parTrans" cxnId="{84B424FE-6C10-6549-B2E9-499E3836B5AF}">
      <dgm:prSet/>
      <dgm:spPr/>
      <dgm:t>
        <a:bodyPr/>
        <a:lstStyle/>
        <a:p>
          <a:endParaRPr lang="en-GB"/>
        </a:p>
      </dgm:t>
    </dgm:pt>
    <dgm:pt modelId="{DDAF4860-908B-0C4E-A1CB-941A1B2281EE}" type="sibTrans" cxnId="{84B424FE-6C10-6549-B2E9-499E3836B5AF}">
      <dgm:prSet/>
      <dgm:spPr/>
      <dgm:t>
        <a:bodyPr/>
        <a:lstStyle/>
        <a:p>
          <a:endParaRPr lang="en-GB"/>
        </a:p>
      </dgm:t>
    </dgm:pt>
    <dgm:pt modelId="{A9A2F636-41CD-694C-9C37-E9D3A052CAD5}">
      <dgm:prSet phldrT="[Text]" custT="1"/>
      <dgm:spPr/>
      <dgm:t>
        <a:bodyPr/>
        <a:lstStyle/>
        <a:p>
          <a:r>
            <a:rPr lang="en-GB" sz="2600" b="1" dirty="0"/>
            <a:t>Generation  </a:t>
          </a:r>
          <a:r>
            <a:rPr lang="en-GB" sz="1800" dirty="0"/>
            <a:t>Creating the Output</a:t>
          </a:r>
        </a:p>
      </dgm:t>
    </dgm:pt>
    <dgm:pt modelId="{0161AC63-46D6-BE47-9463-3F6B64530E2D}" type="parTrans" cxnId="{5134DA6A-4DDF-A94D-8E05-4472440DAF47}">
      <dgm:prSet/>
      <dgm:spPr/>
      <dgm:t>
        <a:bodyPr/>
        <a:lstStyle/>
        <a:p>
          <a:endParaRPr lang="en-GB"/>
        </a:p>
      </dgm:t>
    </dgm:pt>
    <dgm:pt modelId="{DF9FE174-F453-EB43-A67B-794971CA265A}" type="sibTrans" cxnId="{5134DA6A-4DDF-A94D-8E05-4472440DAF47}">
      <dgm:prSet/>
      <dgm:spPr/>
      <dgm:t>
        <a:bodyPr/>
        <a:lstStyle/>
        <a:p>
          <a:endParaRPr lang="en-GB"/>
        </a:p>
      </dgm:t>
    </dgm:pt>
    <dgm:pt modelId="{385A5E1D-705A-0F46-93D2-8835F2144BF8}">
      <dgm:prSet phldrT="[Text]" custT="1"/>
      <dgm:spPr/>
      <dgm:t>
        <a:bodyPr/>
        <a:lstStyle/>
        <a:p>
          <a:r>
            <a:rPr lang="en-GB" sz="2600" b="1" dirty="0"/>
            <a:t>Learning Loop </a:t>
          </a:r>
          <a:r>
            <a:rPr lang="en-GB" sz="1800" b="1" dirty="0"/>
            <a:t> </a:t>
          </a:r>
          <a:r>
            <a:rPr lang="en-GB" sz="1800" dirty="0"/>
            <a:t>Continuous Improvement</a:t>
          </a:r>
        </a:p>
      </dgm:t>
    </dgm:pt>
    <dgm:pt modelId="{78F24444-CFC4-5049-84AF-C5F7A37546CA}" type="parTrans" cxnId="{6E1C4F26-0B27-1F42-ACAC-EBEF2D866617}">
      <dgm:prSet/>
      <dgm:spPr/>
      <dgm:t>
        <a:bodyPr/>
        <a:lstStyle/>
        <a:p>
          <a:endParaRPr lang="en-GB"/>
        </a:p>
      </dgm:t>
    </dgm:pt>
    <dgm:pt modelId="{AF88660F-AA25-514A-B870-2DC345A86940}" type="sibTrans" cxnId="{6E1C4F26-0B27-1F42-ACAC-EBEF2D866617}">
      <dgm:prSet/>
      <dgm:spPr/>
      <dgm:t>
        <a:bodyPr/>
        <a:lstStyle/>
        <a:p>
          <a:endParaRPr lang="en-GB"/>
        </a:p>
      </dgm:t>
    </dgm:pt>
    <dgm:pt modelId="{EE31A217-270F-F84D-9226-12016992D176}" type="pres">
      <dgm:prSet presAssocID="{C26456F4-93F4-254A-AE60-F0972D486C29}" presName="Name0" presStyleCnt="0">
        <dgm:presLayoutVars>
          <dgm:dir/>
          <dgm:resizeHandles val="exact"/>
        </dgm:presLayoutVars>
      </dgm:prSet>
      <dgm:spPr/>
    </dgm:pt>
    <dgm:pt modelId="{0F221BDD-2771-B545-9BA2-32CD51B5D2F8}" type="pres">
      <dgm:prSet presAssocID="{2116653C-AC65-4944-9AED-A9072DBF0D64}" presName="node" presStyleLbl="node1" presStyleIdx="0" presStyleCnt="4">
        <dgm:presLayoutVars>
          <dgm:bulletEnabled val="1"/>
        </dgm:presLayoutVars>
      </dgm:prSet>
      <dgm:spPr/>
    </dgm:pt>
    <dgm:pt modelId="{C7A905CC-28A7-3742-BA21-C55306B4BF96}" type="pres">
      <dgm:prSet presAssocID="{0F80E0BF-BDDC-694F-86FC-CB975796D1D2}" presName="sibTrans" presStyleLbl="sibTrans2D1" presStyleIdx="0" presStyleCnt="3"/>
      <dgm:spPr/>
    </dgm:pt>
    <dgm:pt modelId="{7F3A43E0-2FF1-B449-BE30-175130EC4B75}" type="pres">
      <dgm:prSet presAssocID="{0F80E0BF-BDDC-694F-86FC-CB975796D1D2}" presName="connectorText" presStyleLbl="sibTrans2D1" presStyleIdx="0" presStyleCnt="3"/>
      <dgm:spPr/>
    </dgm:pt>
    <dgm:pt modelId="{6B5B303F-E250-9B44-B670-13E4F59D2E49}" type="pres">
      <dgm:prSet presAssocID="{2EB10147-C4DC-6141-B1FF-0BD0008D7D91}" presName="node" presStyleLbl="node1" presStyleIdx="1" presStyleCnt="4">
        <dgm:presLayoutVars>
          <dgm:bulletEnabled val="1"/>
        </dgm:presLayoutVars>
      </dgm:prSet>
      <dgm:spPr/>
    </dgm:pt>
    <dgm:pt modelId="{EE9F7E80-2686-C449-AEDE-8004005C0053}" type="pres">
      <dgm:prSet presAssocID="{DDAF4860-908B-0C4E-A1CB-941A1B2281EE}" presName="sibTrans" presStyleLbl="sibTrans2D1" presStyleIdx="1" presStyleCnt="3"/>
      <dgm:spPr/>
    </dgm:pt>
    <dgm:pt modelId="{62F89CE8-530E-7144-B407-5229A61A8D47}" type="pres">
      <dgm:prSet presAssocID="{DDAF4860-908B-0C4E-A1CB-941A1B2281EE}" presName="connectorText" presStyleLbl="sibTrans2D1" presStyleIdx="1" presStyleCnt="3"/>
      <dgm:spPr/>
    </dgm:pt>
    <dgm:pt modelId="{62E4E5F0-5E89-5A42-A3FA-5876B6E123A0}" type="pres">
      <dgm:prSet presAssocID="{A9A2F636-41CD-694C-9C37-E9D3A052CAD5}" presName="node" presStyleLbl="node1" presStyleIdx="2" presStyleCnt="4">
        <dgm:presLayoutVars>
          <dgm:bulletEnabled val="1"/>
        </dgm:presLayoutVars>
      </dgm:prSet>
      <dgm:spPr/>
    </dgm:pt>
    <dgm:pt modelId="{B9BB0710-973A-884B-B254-38852EAC1B59}" type="pres">
      <dgm:prSet presAssocID="{DF9FE174-F453-EB43-A67B-794971CA265A}" presName="sibTrans" presStyleLbl="sibTrans2D1" presStyleIdx="2" presStyleCnt="3"/>
      <dgm:spPr/>
    </dgm:pt>
    <dgm:pt modelId="{EA873D4B-D667-AA47-AAD5-9B8A7207FDE3}" type="pres">
      <dgm:prSet presAssocID="{DF9FE174-F453-EB43-A67B-794971CA265A}" presName="connectorText" presStyleLbl="sibTrans2D1" presStyleIdx="2" presStyleCnt="3"/>
      <dgm:spPr/>
    </dgm:pt>
    <dgm:pt modelId="{18AD714A-3385-444D-BCD7-8655C1554E9A}" type="pres">
      <dgm:prSet presAssocID="{385A5E1D-705A-0F46-93D2-8835F2144BF8}" presName="node" presStyleLbl="node1" presStyleIdx="3" presStyleCnt="4">
        <dgm:presLayoutVars>
          <dgm:bulletEnabled val="1"/>
        </dgm:presLayoutVars>
      </dgm:prSet>
      <dgm:spPr/>
    </dgm:pt>
  </dgm:ptLst>
  <dgm:cxnLst>
    <dgm:cxn modelId="{CD7A430E-7BDF-AB42-A6BA-2A40CBC5DC99}" type="presOf" srcId="{DDAF4860-908B-0C4E-A1CB-941A1B2281EE}" destId="{EE9F7E80-2686-C449-AEDE-8004005C0053}" srcOrd="0" destOrd="0" presId="urn:microsoft.com/office/officeart/2005/8/layout/process1"/>
    <dgm:cxn modelId="{6E1C4F26-0B27-1F42-ACAC-EBEF2D866617}" srcId="{C26456F4-93F4-254A-AE60-F0972D486C29}" destId="{385A5E1D-705A-0F46-93D2-8835F2144BF8}" srcOrd="3" destOrd="0" parTransId="{78F24444-CFC4-5049-84AF-C5F7A37546CA}" sibTransId="{AF88660F-AA25-514A-B870-2DC345A86940}"/>
    <dgm:cxn modelId="{3D96D42F-7CAC-2143-9968-737589184229}" type="presOf" srcId="{0F80E0BF-BDDC-694F-86FC-CB975796D1D2}" destId="{7F3A43E0-2FF1-B449-BE30-175130EC4B75}" srcOrd="1" destOrd="0" presId="urn:microsoft.com/office/officeart/2005/8/layout/process1"/>
    <dgm:cxn modelId="{14ABFA5D-8C77-D043-B1EF-950E30D90BD9}" type="presOf" srcId="{2116653C-AC65-4944-9AED-A9072DBF0D64}" destId="{0F221BDD-2771-B545-9BA2-32CD51B5D2F8}" srcOrd="0" destOrd="0" presId="urn:microsoft.com/office/officeart/2005/8/layout/process1"/>
    <dgm:cxn modelId="{91D38163-C692-5941-A177-93A899DAED37}" type="presOf" srcId="{DF9FE174-F453-EB43-A67B-794971CA265A}" destId="{B9BB0710-973A-884B-B254-38852EAC1B59}" srcOrd="0" destOrd="0" presId="urn:microsoft.com/office/officeart/2005/8/layout/process1"/>
    <dgm:cxn modelId="{5134DA6A-4DDF-A94D-8E05-4472440DAF47}" srcId="{C26456F4-93F4-254A-AE60-F0972D486C29}" destId="{A9A2F636-41CD-694C-9C37-E9D3A052CAD5}" srcOrd="2" destOrd="0" parTransId="{0161AC63-46D6-BE47-9463-3F6B64530E2D}" sibTransId="{DF9FE174-F453-EB43-A67B-794971CA265A}"/>
    <dgm:cxn modelId="{01368D6C-70E1-224B-885A-844C51719B6B}" type="presOf" srcId="{A9A2F636-41CD-694C-9C37-E9D3A052CAD5}" destId="{62E4E5F0-5E89-5A42-A3FA-5876B6E123A0}" srcOrd="0" destOrd="0" presId="urn:microsoft.com/office/officeart/2005/8/layout/process1"/>
    <dgm:cxn modelId="{3364B674-F92F-6043-BD13-B578E84C54C7}" type="presOf" srcId="{C26456F4-93F4-254A-AE60-F0972D486C29}" destId="{EE31A217-270F-F84D-9226-12016992D176}" srcOrd="0" destOrd="0" presId="urn:microsoft.com/office/officeart/2005/8/layout/process1"/>
    <dgm:cxn modelId="{2E8C759A-5F5A-814A-91CD-A9B8878E84DE}" type="presOf" srcId="{DF9FE174-F453-EB43-A67B-794971CA265A}" destId="{EA873D4B-D667-AA47-AAD5-9B8A7207FDE3}" srcOrd="1" destOrd="0" presId="urn:microsoft.com/office/officeart/2005/8/layout/process1"/>
    <dgm:cxn modelId="{0C82589C-2E28-194B-9BCA-2A7E7B8FBC26}" srcId="{C26456F4-93F4-254A-AE60-F0972D486C29}" destId="{2116653C-AC65-4944-9AED-A9072DBF0D64}" srcOrd="0" destOrd="0" parTransId="{BBF30AB8-6B25-F54E-91DD-294165EB8240}" sibTransId="{0F80E0BF-BDDC-694F-86FC-CB975796D1D2}"/>
    <dgm:cxn modelId="{A51830A8-6056-6B40-9B42-A32CD33F9F83}" type="presOf" srcId="{0F80E0BF-BDDC-694F-86FC-CB975796D1D2}" destId="{C7A905CC-28A7-3742-BA21-C55306B4BF96}" srcOrd="0" destOrd="0" presId="urn:microsoft.com/office/officeart/2005/8/layout/process1"/>
    <dgm:cxn modelId="{B75EE6C5-8D73-7E40-8D85-21603BBAAD61}" type="presOf" srcId="{2EB10147-C4DC-6141-B1FF-0BD0008D7D91}" destId="{6B5B303F-E250-9B44-B670-13E4F59D2E49}" srcOrd="0" destOrd="0" presId="urn:microsoft.com/office/officeart/2005/8/layout/process1"/>
    <dgm:cxn modelId="{8340FFD9-A45D-C54E-9D1F-454B0CC94C8C}" type="presOf" srcId="{DDAF4860-908B-0C4E-A1CB-941A1B2281EE}" destId="{62F89CE8-530E-7144-B407-5229A61A8D47}" srcOrd="1" destOrd="0" presId="urn:microsoft.com/office/officeart/2005/8/layout/process1"/>
    <dgm:cxn modelId="{39E403DC-D6BD-EC4C-8185-459B5F4E8E37}" type="presOf" srcId="{385A5E1D-705A-0F46-93D2-8835F2144BF8}" destId="{18AD714A-3385-444D-BCD7-8655C1554E9A}" srcOrd="0" destOrd="0" presId="urn:microsoft.com/office/officeart/2005/8/layout/process1"/>
    <dgm:cxn modelId="{84B424FE-6C10-6549-B2E9-499E3836B5AF}" srcId="{C26456F4-93F4-254A-AE60-F0972D486C29}" destId="{2EB10147-C4DC-6141-B1FF-0BD0008D7D91}" srcOrd="1" destOrd="0" parTransId="{EDF94A6B-EE0E-F943-A9D1-05C672049E7E}" sibTransId="{DDAF4860-908B-0C4E-A1CB-941A1B2281EE}"/>
    <dgm:cxn modelId="{F74F276B-F4EE-6744-A88F-DBB1DC84DDE3}" type="presParOf" srcId="{EE31A217-270F-F84D-9226-12016992D176}" destId="{0F221BDD-2771-B545-9BA2-32CD51B5D2F8}" srcOrd="0" destOrd="0" presId="urn:microsoft.com/office/officeart/2005/8/layout/process1"/>
    <dgm:cxn modelId="{6873D204-DA04-1F43-B9C6-166361EEE870}" type="presParOf" srcId="{EE31A217-270F-F84D-9226-12016992D176}" destId="{C7A905CC-28A7-3742-BA21-C55306B4BF96}" srcOrd="1" destOrd="0" presId="urn:microsoft.com/office/officeart/2005/8/layout/process1"/>
    <dgm:cxn modelId="{4934B2A4-C021-4943-94C9-ECEFCC31637E}" type="presParOf" srcId="{C7A905CC-28A7-3742-BA21-C55306B4BF96}" destId="{7F3A43E0-2FF1-B449-BE30-175130EC4B75}" srcOrd="0" destOrd="0" presId="urn:microsoft.com/office/officeart/2005/8/layout/process1"/>
    <dgm:cxn modelId="{914B9F24-BE18-1F4D-986C-804064075398}" type="presParOf" srcId="{EE31A217-270F-F84D-9226-12016992D176}" destId="{6B5B303F-E250-9B44-B670-13E4F59D2E49}" srcOrd="2" destOrd="0" presId="urn:microsoft.com/office/officeart/2005/8/layout/process1"/>
    <dgm:cxn modelId="{31E8B479-1A88-A74F-B5B9-B26D6BEBBA94}" type="presParOf" srcId="{EE31A217-270F-F84D-9226-12016992D176}" destId="{EE9F7E80-2686-C449-AEDE-8004005C0053}" srcOrd="3" destOrd="0" presId="urn:microsoft.com/office/officeart/2005/8/layout/process1"/>
    <dgm:cxn modelId="{F478FA8A-7164-0544-A5DF-4613012DFE11}" type="presParOf" srcId="{EE9F7E80-2686-C449-AEDE-8004005C0053}" destId="{62F89CE8-530E-7144-B407-5229A61A8D47}" srcOrd="0" destOrd="0" presId="urn:microsoft.com/office/officeart/2005/8/layout/process1"/>
    <dgm:cxn modelId="{A38DA2EE-7B42-9C45-9C44-B343E3021CC1}" type="presParOf" srcId="{EE31A217-270F-F84D-9226-12016992D176}" destId="{62E4E5F0-5E89-5A42-A3FA-5876B6E123A0}" srcOrd="4" destOrd="0" presId="urn:microsoft.com/office/officeart/2005/8/layout/process1"/>
    <dgm:cxn modelId="{AE6153DE-0BF2-8940-A06C-3D6D776A18BF}" type="presParOf" srcId="{EE31A217-270F-F84D-9226-12016992D176}" destId="{B9BB0710-973A-884B-B254-38852EAC1B59}" srcOrd="5" destOrd="0" presId="urn:microsoft.com/office/officeart/2005/8/layout/process1"/>
    <dgm:cxn modelId="{E0A54308-63BA-D744-BA7B-19757D99634B}" type="presParOf" srcId="{B9BB0710-973A-884B-B254-38852EAC1B59}" destId="{EA873D4B-D667-AA47-AAD5-9B8A7207FDE3}" srcOrd="0" destOrd="0" presId="urn:microsoft.com/office/officeart/2005/8/layout/process1"/>
    <dgm:cxn modelId="{DAA2CE11-DC80-B642-BD2F-2BCF0127BAF2}" type="presParOf" srcId="{EE31A217-270F-F84D-9226-12016992D176}" destId="{18AD714A-3385-444D-BCD7-8655C1554E9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6456F4-93F4-254A-AE60-F0972D486C29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2116653C-AC65-4944-9AED-A9072DBF0D64}">
      <dgm:prSet phldrT="[Text]" custT="1"/>
      <dgm:spPr/>
      <dgm:t>
        <a:bodyPr/>
        <a:lstStyle/>
        <a:p>
          <a:r>
            <a:rPr lang="en-GB" sz="2000" b="1" dirty="0"/>
            <a:t>Foundation Models </a:t>
          </a:r>
          <a:r>
            <a:rPr lang="en-GB" sz="2000" dirty="0"/>
            <a:t>-</a:t>
          </a:r>
          <a:r>
            <a:rPr lang="en-GB" sz="1800" dirty="0"/>
            <a:t>The Brain Behind the Assistant</a:t>
          </a:r>
        </a:p>
      </dgm:t>
    </dgm:pt>
    <dgm:pt modelId="{BBF30AB8-6B25-F54E-91DD-294165EB8240}" type="parTrans" cxnId="{0C82589C-2E28-194B-9BCA-2A7E7B8FBC26}">
      <dgm:prSet/>
      <dgm:spPr/>
      <dgm:t>
        <a:bodyPr/>
        <a:lstStyle/>
        <a:p>
          <a:endParaRPr lang="en-GB"/>
        </a:p>
      </dgm:t>
    </dgm:pt>
    <dgm:pt modelId="{0F80E0BF-BDDC-694F-86FC-CB975796D1D2}" type="sibTrans" cxnId="{0C82589C-2E28-194B-9BCA-2A7E7B8FBC26}">
      <dgm:prSet/>
      <dgm:spPr/>
      <dgm:t>
        <a:bodyPr/>
        <a:lstStyle/>
        <a:p>
          <a:endParaRPr lang="en-GB"/>
        </a:p>
      </dgm:t>
    </dgm:pt>
    <dgm:pt modelId="{2EB10147-C4DC-6141-B1FF-0BD0008D7D91}">
      <dgm:prSet phldrT="[Text]" custT="1"/>
      <dgm:spPr/>
      <dgm:t>
        <a:bodyPr/>
        <a:lstStyle/>
        <a:p>
          <a:r>
            <a:rPr lang="en-GB" sz="2500" b="1" dirty="0"/>
            <a:t>Prompting - </a:t>
          </a:r>
          <a:r>
            <a:rPr lang="en-GB" sz="1800" b="0" dirty="0"/>
            <a:t>The</a:t>
          </a:r>
          <a:r>
            <a:rPr lang="en-GB" sz="2500" b="1" dirty="0"/>
            <a:t> </a:t>
          </a:r>
          <a:r>
            <a:rPr lang="en-GB" sz="1800" dirty="0"/>
            <a:t>Human-to-AI Conversation</a:t>
          </a:r>
        </a:p>
      </dgm:t>
    </dgm:pt>
    <dgm:pt modelId="{EDF94A6B-EE0E-F943-A9D1-05C672049E7E}" type="parTrans" cxnId="{84B424FE-6C10-6549-B2E9-499E3836B5AF}">
      <dgm:prSet/>
      <dgm:spPr/>
      <dgm:t>
        <a:bodyPr/>
        <a:lstStyle/>
        <a:p>
          <a:endParaRPr lang="en-GB"/>
        </a:p>
      </dgm:t>
    </dgm:pt>
    <dgm:pt modelId="{DDAF4860-908B-0C4E-A1CB-941A1B2281EE}" type="sibTrans" cxnId="{84B424FE-6C10-6549-B2E9-499E3836B5AF}">
      <dgm:prSet/>
      <dgm:spPr/>
      <dgm:t>
        <a:bodyPr/>
        <a:lstStyle/>
        <a:p>
          <a:endParaRPr lang="en-GB"/>
        </a:p>
      </dgm:t>
    </dgm:pt>
    <dgm:pt modelId="{A9A2F636-41CD-694C-9C37-E9D3A052CAD5}">
      <dgm:prSet phldrT="[Text]" custT="1"/>
      <dgm:spPr/>
      <dgm:t>
        <a:bodyPr/>
        <a:lstStyle/>
        <a:p>
          <a:r>
            <a:rPr lang="en-GB" sz="2600" b="1" dirty="0"/>
            <a:t>Generation  </a:t>
          </a:r>
          <a:r>
            <a:rPr lang="en-GB" sz="1800" dirty="0"/>
            <a:t>Creating the Output</a:t>
          </a:r>
        </a:p>
      </dgm:t>
    </dgm:pt>
    <dgm:pt modelId="{0161AC63-46D6-BE47-9463-3F6B64530E2D}" type="parTrans" cxnId="{5134DA6A-4DDF-A94D-8E05-4472440DAF47}">
      <dgm:prSet/>
      <dgm:spPr/>
      <dgm:t>
        <a:bodyPr/>
        <a:lstStyle/>
        <a:p>
          <a:endParaRPr lang="en-GB"/>
        </a:p>
      </dgm:t>
    </dgm:pt>
    <dgm:pt modelId="{DF9FE174-F453-EB43-A67B-794971CA265A}" type="sibTrans" cxnId="{5134DA6A-4DDF-A94D-8E05-4472440DAF47}">
      <dgm:prSet/>
      <dgm:spPr/>
      <dgm:t>
        <a:bodyPr/>
        <a:lstStyle/>
        <a:p>
          <a:endParaRPr lang="en-GB"/>
        </a:p>
      </dgm:t>
    </dgm:pt>
    <dgm:pt modelId="{385A5E1D-705A-0F46-93D2-8835F2144BF8}">
      <dgm:prSet phldrT="[Text]" custT="1"/>
      <dgm:spPr/>
      <dgm:t>
        <a:bodyPr/>
        <a:lstStyle/>
        <a:p>
          <a:r>
            <a:rPr lang="en-GB" sz="2600" b="1" dirty="0"/>
            <a:t>Learning Loop </a:t>
          </a:r>
          <a:r>
            <a:rPr lang="en-GB" sz="1800" b="1" dirty="0"/>
            <a:t> </a:t>
          </a:r>
          <a:r>
            <a:rPr lang="en-GB" sz="1800" dirty="0"/>
            <a:t>Continuous Improvement</a:t>
          </a:r>
        </a:p>
      </dgm:t>
    </dgm:pt>
    <dgm:pt modelId="{78F24444-CFC4-5049-84AF-C5F7A37546CA}" type="parTrans" cxnId="{6E1C4F26-0B27-1F42-ACAC-EBEF2D866617}">
      <dgm:prSet/>
      <dgm:spPr/>
      <dgm:t>
        <a:bodyPr/>
        <a:lstStyle/>
        <a:p>
          <a:endParaRPr lang="en-GB"/>
        </a:p>
      </dgm:t>
    </dgm:pt>
    <dgm:pt modelId="{AF88660F-AA25-514A-B870-2DC345A86940}" type="sibTrans" cxnId="{6E1C4F26-0B27-1F42-ACAC-EBEF2D866617}">
      <dgm:prSet/>
      <dgm:spPr/>
      <dgm:t>
        <a:bodyPr/>
        <a:lstStyle/>
        <a:p>
          <a:endParaRPr lang="en-GB"/>
        </a:p>
      </dgm:t>
    </dgm:pt>
    <dgm:pt modelId="{EE31A217-270F-F84D-9226-12016992D176}" type="pres">
      <dgm:prSet presAssocID="{C26456F4-93F4-254A-AE60-F0972D486C29}" presName="Name0" presStyleCnt="0">
        <dgm:presLayoutVars>
          <dgm:dir/>
          <dgm:resizeHandles val="exact"/>
        </dgm:presLayoutVars>
      </dgm:prSet>
      <dgm:spPr/>
    </dgm:pt>
    <dgm:pt modelId="{0F221BDD-2771-B545-9BA2-32CD51B5D2F8}" type="pres">
      <dgm:prSet presAssocID="{2116653C-AC65-4944-9AED-A9072DBF0D64}" presName="node" presStyleLbl="node1" presStyleIdx="0" presStyleCnt="4">
        <dgm:presLayoutVars>
          <dgm:bulletEnabled val="1"/>
        </dgm:presLayoutVars>
      </dgm:prSet>
      <dgm:spPr/>
    </dgm:pt>
    <dgm:pt modelId="{C7A905CC-28A7-3742-BA21-C55306B4BF96}" type="pres">
      <dgm:prSet presAssocID="{0F80E0BF-BDDC-694F-86FC-CB975796D1D2}" presName="sibTrans" presStyleLbl="sibTrans2D1" presStyleIdx="0" presStyleCnt="3"/>
      <dgm:spPr/>
    </dgm:pt>
    <dgm:pt modelId="{7F3A43E0-2FF1-B449-BE30-175130EC4B75}" type="pres">
      <dgm:prSet presAssocID="{0F80E0BF-BDDC-694F-86FC-CB975796D1D2}" presName="connectorText" presStyleLbl="sibTrans2D1" presStyleIdx="0" presStyleCnt="3"/>
      <dgm:spPr/>
    </dgm:pt>
    <dgm:pt modelId="{6B5B303F-E250-9B44-B670-13E4F59D2E49}" type="pres">
      <dgm:prSet presAssocID="{2EB10147-C4DC-6141-B1FF-0BD0008D7D91}" presName="node" presStyleLbl="node1" presStyleIdx="1" presStyleCnt="4">
        <dgm:presLayoutVars>
          <dgm:bulletEnabled val="1"/>
        </dgm:presLayoutVars>
      </dgm:prSet>
      <dgm:spPr/>
    </dgm:pt>
    <dgm:pt modelId="{EE9F7E80-2686-C449-AEDE-8004005C0053}" type="pres">
      <dgm:prSet presAssocID="{DDAF4860-908B-0C4E-A1CB-941A1B2281EE}" presName="sibTrans" presStyleLbl="sibTrans2D1" presStyleIdx="1" presStyleCnt="3"/>
      <dgm:spPr/>
    </dgm:pt>
    <dgm:pt modelId="{62F89CE8-530E-7144-B407-5229A61A8D47}" type="pres">
      <dgm:prSet presAssocID="{DDAF4860-908B-0C4E-A1CB-941A1B2281EE}" presName="connectorText" presStyleLbl="sibTrans2D1" presStyleIdx="1" presStyleCnt="3"/>
      <dgm:spPr/>
    </dgm:pt>
    <dgm:pt modelId="{62E4E5F0-5E89-5A42-A3FA-5876B6E123A0}" type="pres">
      <dgm:prSet presAssocID="{A9A2F636-41CD-694C-9C37-E9D3A052CAD5}" presName="node" presStyleLbl="node1" presStyleIdx="2" presStyleCnt="4">
        <dgm:presLayoutVars>
          <dgm:bulletEnabled val="1"/>
        </dgm:presLayoutVars>
      </dgm:prSet>
      <dgm:spPr/>
    </dgm:pt>
    <dgm:pt modelId="{B9BB0710-973A-884B-B254-38852EAC1B59}" type="pres">
      <dgm:prSet presAssocID="{DF9FE174-F453-EB43-A67B-794971CA265A}" presName="sibTrans" presStyleLbl="sibTrans2D1" presStyleIdx="2" presStyleCnt="3"/>
      <dgm:spPr/>
    </dgm:pt>
    <dgm:pt modelId="{EA873D4B-D667-AA47-AAD5-9B8A7207FDE3}" type="pres">
      <dgm:prSet presAssocID="{DF9FE174-F453-EB43-A67B-794971CA265A}" presName="connectorText" presStyleLbl="sibTrans2D1" presStyleIdx="2" presStyleCnt="3"/>
      <dgm:spPr/>
    </dgm:pt>
    <dgm:pt modelId="{18AD714A-3385-444D-BCD7-8655C1554E9A}" type="pres">
      <dgm:prSet presAssocID="{385A5E1D-705A-0F46-93D2-8835F2144BF8}" presName="node" presStyleLbl="node1" presStyleIdx="3" presStyleCnt="4">
        <dgm:presLayoutVars>
          <dgm:bulletEnabled val="1"/>
        </dgm:presLayoutVars>
      </dgm:prSet>
      <dgm:spPr/>
    </dgm:pt>
  </dgm:ptLst>
  <dgm:cxnLst>
    <dgm:cxn modelId="{CD7A430E-7BDF-AB42-A6BA-2A40CBC5DC99}" type="presOf" srcId="{DDAF4860-908B-0C4E-A1CB-941A1B2281EE}" destId="{EE9F7E80-2686-C449-AEDE-8004005C0053}" srcOrd="0" destOrd="0" presId="urn:microsoft.com/office/officeart/2005/8/layout/process1"/>
    <dgm:cxn modelId="{6E1C4F26-0B27-1F42-ACAC-EBEF2D866617}" srcId="{C26456F4-93F4-254A-AE60-F0972D486C29}" destId="{385A5E1D-705A-0F46-93D2-8835F2144BF8}" srcOrd="3" destOrd="0" parTransId="{78F24444-CFC4-5049-84AF-C5F7A37546CA}" sibTransId="{AF88660F-AA25-514A-B870-2DC345A86940}"/>
    <dgm:cxn modelId="{3D96D42F-7CAC-2143-9968-737589184229}" type="presOf" srcId="{0F80E0BF-BDDC-694F-86FC-CB975796D1D2}" destId="{7F3A43E0-2FF1-B449-BE30-175130EC4B75}" srcOrd="1" destOrd="0" presId="urn:microsoft.com/office/officeart/2005/8/layout/process1"/>
    <dgm:cxn modelId="{14ABFA5D-8C77-D043-B1EF-950E30D90BD9}" type="presOf" srcId="{2116653C-AC65-4944-9AED-A9072DBF0D64}" destId="{0F221BDD-2771-B545-9BA2-32CD51B5D2F8}" srcOrd="0" destOrd="0" presId="urn:microsoft.com/office/officeart/2005/8/layout/process1"/>
    <dgm:cxn modelId="{91D38163-C692-5941-A177-93A899DAED37}" type="presOf" srcId="{DF9FE174-F453-EB43-A67B-794971CA265A}" destId="{B9BB0710-973A-884B-B254-38852EAC1B59}" srcOrd="0" destOrd="0" presId="urn:microsoft.com/office/officeart/2005/8/layout/process1"/>
    <dgm:cxn modelId="{5134DA6A-4DDF-A94D-8E05-4472440DAF47}" srcId="{C26456F4-93F4-254A-AE60-F0972D486C29}" destId="{A9A2F636-41CD-694C-9C37-E9D3A052CAD5}" srcOrd="2" destOrd="0" parTransId="{0161AC63-46D6-BE47-9463-3F6B64530E2D}" sibTransId="{DF9FE174-F453-EB43-A67B-794971CA265A}"/>
    <dgm:cxn modelId="{01368D6C-70E1-224B-885A-844C51719B6B}" type="presOf" srcId="{A9A2F636-41CD-694C-9C37-E9D3A052CAD5}" destId="{62E4E5F0-5E89-5A42-A3FA-5876B6E123A0}" srcOrd="0" destOrd="0" presId="urn:microsoft.com/office/officeart/2005/8/layout/process1"/>
    <dgm:cxn modelId="{3364B674-F92F-6043-BD13-B578E84C54C7}" type="presOf" srcId="{C26456F4-93F4-254A-AE60-F0972D486C29}" destId="{EE31A217-270F-F84D-9226-12016992D176}" srcOrd="0" destOrd="0" presId="urn:microsoft.com/office/officeart/2005/8/layout/process1"/>
    <dgm:cxn modelId="{2E8C759A-5F5A-814A-91CD-A9B8878E84DE}" type="presOf" srcId="{DF9FE174-F453-EB43-A67B-794971CA265A}" destId="{EA873D4B-D667-AA47-AAD5-9B8A7207FDE3}" srcOrd="1" destOrd="0" presId="urn:microsoft.com/office/officeart/2005/8/layout/process1"/>
    <dgm:cxn modelId="{0C82589C-2E28-194B-9BCA-2A7E7B8FBC26}" srcId="{C26456F4-93F4-254A-AE60-F0972D486C29}" destId="{2116653C-AC65-4944-9AED-A9072DBF0D64}" srcOrd="0" destOrd="0" parTransId="{BBF30AB8-6B25-F54E-91DD-294165EB8240}" sibTransId="{0F80E0BF-BDDC-694F-86FC-CB975796D1D2}"/>
    <dgm:cxn modelId="{A51830A8-6056-6B40-9B42-A32CD33F9F83}" type="presOf" srcId="{0F80E0BF-BDDC-694F-86FC-CB975796D1D2}" destId="{C7A905CC-28A7-3742-BA21-C55306B4BF96}" srcOrd="0" destOrd="0" presId="urn:microsoft.com/office/officeart/2005/8/layout/process1"/>
    <dgm:cxn modelId="{B75EE6C5-8D73-7E40-8D85-21603BBAAD61}" type="presOf" srcId="{2EB10147-C4DC-6141-B1FF-0BD0008D7D91}" destId="{6B5B303F-E250-9B44-B670-13E4F59D2E49}" srcOrd="0" destOrd="0" presId="urn:microsoft.com/office/officeart/2005/8/layout/process1"/>
    <dgm:cxn modelId="{8340FFD9-A45D-C54E-9D1F-454B0CC94C8C}" type="presOf" srcId="{DDAF4860-908B-0C4E-A1CB-941A1B2281EE}" destId="{62F89CE8-530E-7144-B407-5229A61A8D47}" srcOrd="1" destOrd="0" presId="urn:microsoft.com/office/officeart/2005/8/layout/process1"/>
    <dgm:cxn modelId="{39E403DC-D6BD-EC4C-8185-459B5F4E8E37}" type="presOf" srcId="{385A5E1D-705A-0F46-93D2-8835F2144BF8}" destId="{18AD714A-3385-444D-BCD7-8655C1554E9A}" srcOrd="0" destOrd="0" presId="urn:microsoft.com/office/officeart/2005/8/layout/process1"/>
    <dgm:cxn modelId="{84B424FE-6C10-6549-B2E9-499E3836B5AF}" srcId="{C26456F4-93F4-254A-AE60-F0972D486C29}" destId="{2EB10147-C4DC-6141-B1FF-0BD0008D7D91}" srcOrd="1" destOrd="0" parTransId="{EDF94A6B-EE0E-F943-A9D1-05C672049E7E}" sibTransId="{DDAF4860-908B-0C4E-A1CB-941A1B2281EE}"/>
    <dgm:cxn modelId="{F74F276B-F4EE-6744-A88F-DBB1DC84DDE3}" type="presParOf" srcId="{EE31A217-270F-F84D-9226-12016992D176}" destId="{0F221BDD-2771-B545-9BA2-32CD51B5D2F8}" srcOrd="0" destOrd="0" presId="urn:microsoft.com/office/officeart/2005/8/layout/process1"/>
    <dgm:cxn modelId="{6873D204-DA04-1F43-B9C6-166361EEE870}" type="presParOf" srcId="{EE31A217-270F-F84D-9226-12016992D176}" destId="{C7A905CC-28A7-3742-BA21-C55306B4BF96}" srcOrd="1" destOrd="0" presId="urn:microsoft.com/office/officeart/2005/8/layout/process1"/>
    <dgm:cxn modelId="{4934B2A4-C021-4943-94C9-ECEFCC31637E}" type="presParOf" srcId="{C7A905CC-28A7-3742-BA21-C55306B4BF96}" destId="{7F3A43E0-2FF1-B449-BE30-175130EC4B75}" srcOrd="0" destOrd="0" presId="urn:microsoft.com/office/officeart/2005/8/layout/process1"/>
    <dgm:cxn modelId="{914B9F24-BE18-1F4D-986C-804064075398}" type="presParOf" srcId="{EE31A217-270F-F84D-9226-12016992D176}" destId="{6B5B303F-E250-9B44-B670-13E4F59D2E49}" srcOrd="2" destOrd="0" presId="urn:microsoft.com/office/officeart/2005/8/layout/process1"/>
    <dgm:cxn modelId="{31E8B479-1A88-A74F-B5B9-B26D6BEBBA94}" type="presParOf" srcId="{EE31A217-270F-F84D-9226-12016992D176}" destId="{EE9F7E80-2686-C449-AEDE-8004005C0053}" srcOrd="3" destOrd="0" presId="urn:microsoft.com/office/officeart/2005/8/layout/process1"/>
    <dgm:cxn modelId="{F478FA8A-7164-0544-A5DF-4613012DFE11}" type="presParOf" srcId="{EE9F7E80-2686-C449-AEDE-8004005C0053}" destId="{62F89CE8-530E-7144-B407-5229A61A8D47}" srcOrd="0" destOrd="0" presId="urn:microsoft.com/office/officeart/2005/8/layout/process1"/>
    <dgm:cxn modelId="{A38DA2EE-7B42-9C45-9C44-B343E3021CC1}" type="presParOf" srcId="{EE31A217-270F-F84D-9226-12016992D176}" destId="{62E4E5F0-5E89-5A42-A3FA-5876B6E123A0}" srcOrd="4" destOrd="0" presId="urn:microsoft.com/office/officeart/2005/8/layout/process1"/>
    <dgm:cxn modelId="{AE6153DE-0BF2-8940-A06C-3D6D776A18BF}" type="presParOf" srcId="{EE31A217-270F-F84D-9226-12016992D176}" destId="{B9BB0710-973A-884B-B254-38852EAC1B59}" srcOrd="5" destOrd="0" presId="urn:microsoft.com/office/officeart/2005/8/layout/process1"/>
    <dgm:cxn modelId="{E0A54308-63BA-D744-BA7B-19757D99634B}" type="presParOf" srcId="{B9BB0710-973A-884B-B254-38852EAC1B59}" destId="{EA873D4B-D667-AA47-AAD5-9B8A7207FDE3}" srcOrd="0" destOrd="0" presId="urn:microsoft.com/office/officeart/2005/8/layout/process1"/>
    <dgm:cxn modelId="{DAA2CE11-DC80-B642-BD2F-2BCF0127BAF2}" type="presParOf" srcId="{EE31A217-270F-F84D-9226-12016992D176}" destId="{18AD714A-3385-444D-BCD7-8655C1554E9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21BDD-2771-B545-9BA2-32CD51B5D2F8}">
      <dsp:nvSpPr>
        <dsp:cNvPr id="0" name=""/>
        <dsp:cNvSpPr/>
      </dsp:nvSpPr>
      <dsp:spPr>
        <a:xfrm>
          <a:off x="5357" y="722928"/>
          <a:ext cx="2342554" cy="1405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Foundation Models </a:t>
          </a:r>
          <a:r>
            <a:rPr lang="en-GB" sz="2000" kern="1200" dirty="0"/>
            <a:t>-</a:t>
          </a:r>
          <a:r>
            <a:rPr lang="en-GB" sz="1800" kern="1200" dirty="0"/>
            <a:t>The Brain Behind the Assistant</a:t>
          </a:r>
        </a:p>
      </dsp:txBody>
      <dsp:txXfrm>
        <a:off x="46524" y="764095"/>
        <a:ext cx="2260220" cy="1323198"/>
      </dsp:txXfrm>
    </dsp:sp>
    <dsp:sp modelId="{C7A905CC-28A7-3742-BA21-C55306B4BF96}">
      <dsp:nvSpPr>
        <dsp:cNvPr id="0" name=""/>
        <dsp:cNvSpPr/>
      </dsp:nvSpPr>
      <dsp:spPr>
        <a:xfrm>
          <a:off x="2582167" y="1135218"/>
          <a:ext cx="496621" cy="5809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2582167" y="1251409"/>
        <a:ext cx="347635" cy="348571"/>
      </dsp:txXfrm>
    </dsp:sp>
    <dsp:sp modelId="{6B5B303F-E250-9B44-B670-13E4F59D2E49}">
      <dsp:nvSpPr>
        <dsp:cNvPr id="0" name=""/>
        <dsp:cNvSpPr/>
      </dsp:nvSpPr>
      <dsp:spPr>
        <a:xfrm>
          <a:off x="3284934" y="722928"/>
          <a:ext cx="2342554" cy="1405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Prompting - </a:t>
          </a:r>
          <a:r>
            <a:rPr lang="en-GB" sz="1800" b="0" kern="1200" dirty="0"/>
            <a:t>The</a:t>
          </a:r>
          <a:r>
            <a:rPr lang="en-GB" sz="2500" b="1" kern="1200" dirty="0"/>
            <a:t> </a:t>
          </a:r>
          <a:r>
            <a:rPr lang="en-GB" sz="1800" kern="1200" dirty="0"/>
            <a:t>Human-to-AI Conversation</a:t>
          </a:r>
        </a:p>
      </dsp:txBody>
      <dsp:txXfrm>
        <a:off x="3326101" y="764095"/>
        <a:ext cx="2260220" cy="1323198"/>
      </dsp:txXfrm>
    </dsp:sp>
    <dsp:sp modelId="{EE9F7E80-2686-C449-AEDE-8004005C0053}">
      <dsp:nvSpPr>
        <dsp:cNvPr id="0" name=""/>
        <dsp:cNvSpPr/>
      </dsp:nvSpPr>
      <dsp:spPr>
        <a:xfrm>
          <a:off x="5861744" y="1135218"/>
          <a:ext cx="496621" cy="5809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5861744" y="1251409"/>
        <a:ext cx="347635" cy="348571"/>
      </dsp:txXfrm>
    </dsp:sp>
    <dsp:sp modelId="{62E4E5F0-5E89-5A42-A3FA-5876B6E123A0}">
      <dsp:nvSpPr>
        <dsp:cNvPr id="0" name=""/>
        <dsp:cNvSpPr/>
      </dsp:nvSpPr>
      <dsp:spPr>
        <a:xfrm>
          <a:off x="6564510" y="722928"/>
          <a:ext cx="2342554" cy="1405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Generation  </a:t>
          </a:r>
          <a:r>
            <a:rPr lang="en-GB" sz="1800" kern="1200" dirty="0"/>
            <a:t>Creating the Output</a:t>
          </a:r>
        </a:p>
      </dsp:txBody>
      <dsp:txXfrm>
        <a:off x="6605677" y="764095"/>
        <a:ext cx="2260220" cy="1323198"/>
      </dsp:txXfrm>
    </dsp:sp>
    <dsp:sp modelId="{B9BB0710-973A-884B-B254-38852EAC1B59}">
      <dsp:nvSpPr>
        <dsp:cNvPr id="0" name=""/>
        <dsp:cNvSpPr/>
      </dsp:nvSpPr>
      <dsp:spPr>
        <a:xfrm>
          <a:off x="9141321" y="1135218"/>
          <a:ext cx="496621" cy="5809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9141321" y="1251409"/>
        <a:ext cx="347635" cy="348571"/>
      </dsp:txXfrm>
    </dsp:sp>
    <dsp:sp modelId="{18AD714A-3385-444D-BCD7-8655C1554E9A}">
      <dsp:nvSpPr>
        <dsp:cNvPr id="0" name=""/>
        <dsp:cNvSpPr/>
      </dsp:nvSpPr>
      <dsp:spPr>
        <a:xfrm>
          <a:off x="9844087" y="722928"/>
          <a:ext cx="2342554" cy="14055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Learning Loop </a:t>
          </a:r>
          <a:r>
            <a:rPr lang="en-GB" sz="1800" b="1" kern="1200" dirty="0"/>
            <a:t> </a:t>
          </a:r>
          <a:r>
            <a:rPr lang="en-GB" sz="1800" kern="1200" dirty="0"/>
            <a:t>Continuous Improvement</a:t>
          </a:r>
        </a:p>
      </dsp:txBody>
      <dsp:txXfrm>
        <a:off x="9885254" y="764095"/>
        <a:ext cx="2260220" cy="13231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21BDD-2771-B545-9BA2-32CD51B5D2F8}">
      <dsp:nvSpPr>
        <dsp:cNvPr id="0" name=""/>
        <dsp:cNvSpPr/>
      </dsp:nvSpPr>
      <dsp:spPr>
        <a:xfrm>
          <a:off x="7567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Foundation Models </a:t>
          </a:r>
          <a:r>
            <a:rPr lang="en-GB" sz="2000" kern="1200" dirty="0"/>
            <a:t>-</a:t>
          </a:r>
          <a:r>
            <a:rPr lang="en-GB" sz="1800" kern="1200" dirty="0"/>
            <a:t>The Brain Behind the Assistant</a:t>
          </a:r>
        </a:p>
      </dsp:txBody>
      <dsp:txXfrm>
        <a:off x="41943" y="34376"/>
        <a:ext cx="3240106" cy="1104919"/>
      </dsp:txXfrm>
    </dsp:sp>
    <dsp:sp modelId="{C7A905CC-28A7-3742-BA21-C55306B4BF96}">
      <dsp:nvSpPr>
        <dsp:cNvPr id="0" name=""/>
        <dsp:cNvSpPr/>
      </dsp:nvSpPr>
      <dsp:spPr>
        <a:xfrm>
          <a:off x="3647312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3647312" y="340656"/>
        <a:ext cx="491035" cy="492358"/>
      </dsp:txXfrm>
    </dsp:sp>
    <dsp:sp modelId="{6B5B303F-E250-9B44-B670-13E4F59D2E49}">
      <dsp:nvSpPr>
        <dsp:cNvPr id="0" name=""/>
        <dsp:cNvSpPr/>
      </dsp:nvSpPr>
      <dsp:spPr>
        <a:xfrm>
          <a:off x="4639969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Prompting - </a:t>
          </a:r>
          <a:r>
            <a:rPr lang="en-GB" sz="1800" b="0" kern="1200" dirty="0"/>
            <a:t>The</a:t>
          </a:r>
          <a:r>
            <a:rPr lang="en-GB" sz="2500" b="1" kern="1200" dirty="0"/>
            <a:t> </a:t>
          </a:r>
          <a:r>
            <a:rPr lang="en-GB" sz="1800" kern="1200" dirty="0"/>
            <a:t>Human-to-AI Conversation</a:t>
          </a:r>
        </a:p>
      </dsp:txBody>
      <dsp:txXfrm>
        <a:off x="4674345" y="34376"/>
        <a:ext cx="3240106" cy="1104919"/>
      </dsp:txXfrm>
    </dsp:sp>
    <dsp:sp modelId="{EE9F7E80-2686-C449-AEDE-8004005C0053}">
      <dsp:nvSpPr>
        <dsp:cNvPr id="0" name=""/>
        <dsp:cNvSpPr/>
      </dsp:nvSpPr>
      <dsp:spPr>
        <a:xfrm>
          <a:off x="8279714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8279714" y="340656"/>
        <a:ext cx="491035" cy="492358"/>
      </dsp:txXfrm>
    </dsp:sp>
    <dsp:sp modelId="{62E4E5F0-5E89-5A42-A3FA-5876B6E123A0}">
      <dsp:nvSpPr>
        <dsp:cNvPr id="0" name=""/>
        <dsp:cNvSpPr/>
      </dsp:nvSpPr>
      <dsp:spPr>
        <a:xfrm>
          <a:off x="9272371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Generation  </a:t>
          </a:r>
          <a:r>
            <a:rPr lang="en-GB" sz="1800" kern="1200" dirty="0"/>
            <a:t>Creating the Output</a:t>
          </a:r>
        </a:p>
      </dsp:txBody>
      <dsp:txXfrm>
        <a:off x="9306747" y="34376"/>
        <a:ext cx="3240106" cy="1104919"/>
      </dsp:txXfrm>
    </dsp:sp>
    <dsp:sp modelId="{B9BB0710-973A-884B-B254-38852EAC1B59}">
      <dsp:nvSpPr>
        <dsp:cNvPr id="0" name=""/>
        <dsp:cNvSpPr/>
      </dsp:nvSpPr>
      <dsp:spPr>
        <a:xfrm>
          <a:off x="12912116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12912116" y="340656"/>
        <a:ext cx="491035" cy="492358"/>
      </dsp:txXfrm>
    </dsp:sp>
    <dsp:sp modelId="{18AD714A-3385-444D-BCD7-8655C1554E9A}">
      <dsp:nvSpPr>
        <dsp:cNvPr id="0" name=""/>
        <dsp:cNvSpPr/>
      </dsp:nvSpPr>
      <dsp:spPr>
        <a:xfrm>
          <a:off x="13904773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Learning Loop </a:t>
          </a:r>
          <a:r>
            <a:rPr lang="en-GB" sz="1800" b="1" kern="1200" dirty="0"/>
            <a:t> </a:t>
          </a:r>
          <a:r>
            <a:rPr lang="en-GB" sz="1800" kern="1200" dirty="0"/>
            <a:t>Continuous Improvement</a:t>
          </a:r>
        </a:p>
      </dsp:txBody>
      <dsp:txXfrm>
        <a:off x="13939149" y="34376"/>
        <a:ext cx="3240106" cy="11049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21BDD-2771-B545-9BA2-32CD51B5D2F8}">
      <dsp:nvSpPr>
        <dsp:cNvPr id="0" name=""/>
        <dsp:cNvSpPr/>
      </dsp:nvSpPr>
      <dsp:spPr>
        <a:xfrm>
          <a:off x="7567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Foundation Models </a:t>
          </a:r>
          <a:r>
            <a:rPr lang="en-GB" sz="2000" kern="1200" dirty="0"/>
            <a:t>-</a:t>
          </a:r>
          <a:r>
            <a:rPr lang="en-GB" sz="1800" kern="1200" dirty="0"/>
            <a:t>The Brain Behind the Assistant</a:t>
          </a:r>
        </a:p>
      </dsp:txBody>
      <dsp:txXfrm>
        <a:off x="41943" y="34376"/>
        <a:ext cx="3240106" cy="1104919"/>
      </dsp:txXfrm>
    </dsp:sp>
    <dsp:sp modelId="{C7A905CC-28A7-3742-BA21-C55306B4BF96}">
      <dsp:nvSpPr>
        <dsp:cNvPr id="0" name=""/>
        <dsp:cNvSpPr/>
      </dsp:nvSpPr>
      <dsp:spPr>
        <a:xfrm>
          <a:off x="3647312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3647312" y="340656"/>
        <a:ext cx="491035" cy="492358"/>
      </dsp:txXfrm>
    </dsp:sp>
    <dsp:sp modelId="{6B5B303F-E250-9B44-B670-13E4F59D2E49}">
      <dsp:nvSpPr>
        <dsp:cNvPr id="0" name=""/>
        <dsp:cNvSpPr/>
      </dsp:nvSpPr>
      <dsp:spPr>
        <a:xfrm>
          <a:off x="4639969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Prompting - </a:t>
          </a:r>
          <a:r>
            <a:rPr lang="en-GB" sz="1800" b="0" kern="1200" dirty="0"/>
            <a:t>The</a:t>
          </a:r>
          <a:r>
            <a:rPr lang="en-GB" sz="2500" b="1" kern="1200" dirty="0"/>
            <a:t> </a:t>
          </a:r>
          <a:r>
            <a:rPr lang="en-GB" sz="1800" kern="1200" dirty="0"/>
            <a:t>Human-to-AI Conversation</a:t>
          </a:r>
        </a:p>
      </dsp:txBody>
      <dsp:txXfrm>
        <a:off x="4674345" y="34376"/>
        <a:ext cx="3240106" cy="1104919"/>
      </dsp:txXfrm>
    </dsp:sp>
    <dsp:sp modelId="{EE9F7E80-2686-C449-AEDE-8004005C0053}">
      <dsp:nvSpPr>
        <dsp:cNvPr id="0" name=""/>
        <dsp:cNvSpPr/>
      </dsp:nvSpPr>
      <dsp:spPr>
        <a:xfrm>
          <a:off x="8279714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8279714" y="340656"/>
        <a:ext cx="491035" cy="492358"/>
      </dsp:txXfrm>
    </dsp:sp>
    <dsp:sp modelId="{62E4E5F0-5E89-5A42-A3FA-5876B6E123A0}">
      <dsp:nvSpPr>
        <dsp:cNvPr id="0" name=""/>
        <dsp:cNvSpPr/>
      </dsp:nvSpPr>
      <dsp:spPr>
        <a:xfrm>
          <a:off x="9272371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Generation  </a:t>
          </a:r>
          <a:r>
            <a:rPr lang="en-GB" sz="1800" kern="1200" dirty="0"/>
            <a:t>Creating the Output</a:t>
          </a:r>
        </a:p>
      </dsp:txBody>
      <dsp:txXfrm>
        <a:off x="9306747" y="34376"/>
        <a:ext cx="3240106" cy="1104919"/>
      </dsp:txXfrm>
    </dsp:sp>
    <dsp:sp modelId="{B9BB0710-973A-884B-B254-38852EAC1B59}">
      <dsp:nvSpPr>
        <dsp:cNvPr id="0" name=""/>
        <dsp:cNvSpPr/>
      </dsp:nvSpPr>
      <dsp:spPr>
        <a:xfrm>
          <a:off x="12912116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12912116" y="340656"/>
        <a:ext cx="491035" cy="492358"/>
      </dsp:txXfrm>
    </dsp:sp>
    <dsp:sp modelId="{18AD714A-3385-444D-BCD7-8655C1554E9A}">
      <dsp:nvSpPr>
        <dsp:cNvPr id="0" name=""/>
        <dsp:cNvSpPr/>
      </dsp:nvSpPr>
      <dsp:spPr>
        <a:xfrm>
          <a:off x="13904773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Learning Loop </a:t>
          </a:r>
          <a:r>
            <a:rPr lang="en-GB" sz="1800" b="1" kern="1200" dirty="0"/>
            <a:t> </a:t>
          </a:r>
          <a:r>
            <a:rPr lang="en-GB" sz="1800" kern="1200" dirty="0"/>
            <a:t>Continuous Improvement</a:t>
          </a:r>
        </a:p>
      </dsp:txBody>
      <dsp:txXfrm>
        <a:off x="13939149" y="34376"/>
        <a:ext cx="3240106" cy="11049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221BDD-2771-B545-9BA2-32CD51B5D2F8}">
      <dsp:nvSpPr>
        <dsp:cNvPr id="0" name=""/>
        <dsp:cNvSpPr/>
      </dsp:nvSpPr>
      <dsp:spPr>
        <a:xfrm>
          <a:off x="7567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Foundation Models </a:t>
          </a:r>
          <a:r>
            <a:rPr lang="en-GB" sz="2000" kern="1200" dirty="0"/>
            <a:t>-</a:t>
          </a:r>
          <a:r>
            <a:rPr lang="en-GB" sz="1800" kern="1200" dirty="0"/>
            <a:t>The Brain Behind the Assistant</a:t>
          </a:r>
        </a:p>
      </dsp:txBody>
      <dsp:txXfrm>
        <a:off x="41943" y="34376"/>
        <a:ext cx="3240106" cy="1104919"/>
      </dsp:txXfrm>
    </dsp:sp>
    <dsp:sp modelId="{C7A905CC-28A7-3742-BA21-C55306B4BF96}">
      <dsp:nvSpPr>
        <dsp:cNvPr id="0" name=""/>
        <dsp:cNvSpPr/>
      </dsp:nvSpPr>
      <dsp:spPr>
        <a:xfrm>
          <a:off x="3647312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3647312" y="340656"/>
        <a:ext cx="491035" cy="492358"/>
      </dsp:txXfrm>
    </dsp:sp>
    <dsp:sp modelId="{6B5B303F-E250-9B44-B670-13E4F59D2E49}">
      <dsp:nvSpPr>
        <dsp:cNvPr id="0" name=""/>
        <dsp:cNvSpPr/>
      </dsp:nvSpPr>
      <dsp:spPr>
        <a:xfrm>
          <a:off x="4639969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/>
            <a:t>Prompting - </a:t>
          </a:r>
          <a:r>
            <a:rPr lang="en-GB" sz="1800" b="0" kern="1200" dirty="0"/>
            <a:t>The</a:t>
          </a:r>
          <a:r>
            <a:rPr lang="en-GB" sz="2500" b="1" kern="1200" dirty="0"/>
            <a:t> </a:t>
          </a:r>
          <a:r>
            <a:rPr lang="en-GB" sz="1800" kern="1200" dirty="0"/>
            <a:t>Human-to-AI Conversation</a:t>
          </a:r>
        </a:p>
      </dsp:txBody>
      <dsp:txXfrm>
        <a:off x="4674345" y="34376"/>
        <a:ext cx="3240106" cy="1104919"/>
      </dsp:txXfrm>
    </dsp:sp>
    <dsp:sp modelId="{EE9F7E80-2686-C449-AEDE-8004005C0053}">
      <dsp:nvSpPr>
        <dsp:cNvPr id="0" name=""/>
        <dsp:cNvSpPr/>
      </dsp:nvSpPr>
      <dsp:spPr>
        <a:xfrm>
          <a:off x="8279714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8279714" y="340656"/>
        <a:ext cx="491035" cy="492358"/>
      </dsp:txXfrm>
    </dsp:sp>
    <dsp:sp modelId="{62E4E5F0-5E89-5A42-A3FA-5876B6E123A0}">
      <dsp:nvSpPr>
        <dsp:cNvPr id="0" name=""/>
        <dsp:cNvSpPr/>
      </dsp:nvSpPr>
      <dsp:spPr>
        <a:xfrm>
          <a:off x="9272371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Generation  </a:t>
          </a:r>
          <a:r>
            <a:rPr lang="en-GB" sz="1800" kern="1200" dirty="0"/>
            <a:t>Creating the Output</a:t>
          </a:r>
        </a:p>
      </dsp:txBody>
      <dsp:txXfrm>
        <a:off x="9306747" y="34376"/>
        <a:ext cx="3240106" cy="1104919"/>
      </dsp:txXfrm>
    </dsp:sp>
    <dsp:sp modelId="{B9BB0710-973A-884B-B254-38852EAC1B59}">
      <dsp:nvSpPr>
        <dsp:cNvPr id="0" name=""/>
        <dsp:cNvSpPr/>
      </dsp:nvSpPr>
      <dsp:spPr>
        <a:xfrm>
          <a:off x="12912116" y="176537"/>
          <a:ext cx="701478" cy="8205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500" kern="1200"/>
        </a:p>
      </dsp:txBody>
      <dsp:txXfrm>
        <a:off x="12912116" y="340656"/>
        <a:ext cx="491035" cy="492358"/>
      </dsp:txXfrm>
    </dsp:sp>
    <dsp:sp modelId="{18AD714A-3385-444D-BCD7-8655C1554E9A}">
      <dsp:nvSpPr>
        <dsp:cNvPr id="0" name=""/>
        <dsp:cNvSpPr/>
      </dsp:nvSpPr>
      <dsp:spPr>
        <a:xfrm>
          <a:off x="13904773" y="0"/>
          <a:ext cx="3308858" cy="11736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 dirty="0"/>
            <a:t>Learning Loop </a:t>
          </a:r>
          <a:r>
            <a:rPr lang="en-GB" sz="1800" b="1" kern="1200" dirty="0"/>
            <a:t> </a:t>
          </a:r>
          <a:r>
            <a:rPr lang="en-GB" sz="1800" kern="1200" dirty="0"/>
            <a:t>Continuous Improvement</a:t>
          </a:r>
        </a:p>
      </dsp:txBody>
      <dsp:txXfrm>
        <a:off x="13939149" y="34376"/>
        <a:ext cx="3240106" cy="11049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706CB7-1BBE-4775-A79F-D7BA2D30DDEE}" type="datetimeFigureOut">
              <a:rPr lang="en-IN" smtClean="0"/>
              <a:t>05/11/25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4DE51-06DF-4655-B3EF-EAA4E49FF73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27424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542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D4F79-77BE-827B-D895-86532A39C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D8D63F-AA32-E66F-7C5A-8F504F9011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C9047C-3CA5-6978-B762-0CA87B4EA0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14F4F9-5F8B-C620-F763-6BB171E772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3536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A0272-A533-9EF8-1A2E-20205DD3E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9A6A7-CECB-1A1D-2493-1EDD5AE8F7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DDA85D-10F3-1FA9-21FC-45DCE6C048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9EE9D4-36EA-2766-6163-7DF23462FF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29145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F84E3-5BE9-FA94-1929-65DD5DA24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66343B-A4F7-46EF-28AD-B8BFAD69B9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E173CB-E81E-CF20-6EB3-A77C718B00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F0549-8F9D-E541-E6AB-8BB060D488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14564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7F2BA-3BD3-F563-43AE-F6DDE2980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572633-BFE5-2183-9810-CBABD68BE4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C86BD2-9042-B95E-ED7D-46A9E2FC67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E19F13-E430-5768-424A-142DECE506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1140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CFC369-6FCF-6EE4-C195-58F237F49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4B4DF7-9324-46AB-A03F-EEB04D91CA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880EB0-48CC-75A4-B790-AAF80E2519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B2151-DADF-70A7-0206-BF3E05B4B0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430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B5F3C-9281-BBA5-0E00-622F83119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2869B9-3685-B169-5DE1-788CD1EA25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BDC59C-0D01-703D-EECD-59D49913E4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55B71-9D9C-FB4A-0B93-5B0C5FAA92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8613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BE94B-18AE-856E-460F-CB425A3ED8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6FD736-AABC-C86A-A310-F4A4F93991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7F4E0C-1D70-177B-1CCA-8B08187FC3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9E6BEF-076E-CC6A-36E5-E19EB96050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6768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6FE41-9988-E126-DDA0-640319FC0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21FB05-7137-E072-9DDA-356E3F28F7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E0F792-9E1A-C6B9-7481-EEEF369477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FC4E11-3C98-B8A1-D579-E1EC090761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627644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FD14A1-982F-3889-1178-B234C3150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8C11BF-D530-CEA9-9A52-2289E95658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327B1B-A643-381A-9DA3-FD1D04E7C4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5A601E-3983-3EC3-B63B-FD6C90EBA1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930091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8A2DB-7028-D31B-E507-4A0D2FC92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791D87-15F7-EE8C-D577-D480495EDB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8A8DA4-302C-5708-EA03-B24025B5B8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9EF1C8-94FE-A2BE-67B8-1F4135D32A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251320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FA3BC-1B52-F9B2-2841-94DDA180D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43952D-84FB-43C9-F843-BBD271BF02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2158EE-7C27-27E0-FFBC-4759651774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B7991B-9516-A894-D796-F3901D8667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796178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36233-D1F8-B5E3-9F7B-7A67DE79C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A59A8-CCAE-CA7C-6385-405272B65C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8433F6-FB5E-D1A4-E6E2-F5C932F962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FCB155-3B05-551F-2AF9-182EDC4EDE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914775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10D39-FB79-4FFA-B26A-BDDFDEDF7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A18966-6098-B2C8-3BCA-D19995867F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ACE265-BE02-DF35-0306-DA2E7EBA67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2A7484-21E9-28AA-3057-2875D48328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604872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27B67-EAF9-7A52-CD56-423F1A4E49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4E1EFC-D38D-24C9-976F-B53B9878F4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A514B0-2E9E-33B9-A34A-5D3CAC6716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370606-5E13-5C47-2FAF-E5F06EFD55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520625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51FFD-64D2-DB23-9628-3EEE842841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319D54-FE25-9DC3-421D-14E0398336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E940A6-6BCC-C4C9-42C3-FEBDDE84C4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A557C8-B5EF-F168-0997-9FF04B6779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150757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A4041-C28A-F532-8BCB-7CA634821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BEEADF-2540-B080-46C5-6294BEB88A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9C378F-6070-03BA-B278-17DFDD64D5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9A4345-BADD-8181-886C-25203D9F4F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062125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764EC-A48C-7A25-8924-A058A4A2E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9C19E0-7568-5048-3543-3FF0566789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344C12-DDD0-00A2-1DFF-149178C071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6410D4-5DAF-0B1B-9ECB-1C2F5E000A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19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614059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E4756-19ED-9D1F-66FA-6549BAEE9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C5F618-B1F2-150D-67A9-363573B064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9602F-0815-4A83-2787-13E79717F9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EC66EA-5D31-0DFF-F7AA-F6CBEC1139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073245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E93E6-173C-46CC-D3B7-3097FCDEC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C328AB-69DD-E80A-B4DD-C09237B391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1CF387-C188-2796-D38F-B55B517D34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69F64E-6D30-F08F-4370-3FFA4CA4A7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69311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5693D-F1D4-EF2B-8810-4A65869DC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467FA8-9FB9-6B20-3896-3EE26B511E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B2AA03-B7FB-948B-65DD-75C7EB47B5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149ECE-E324-74A1-486F-04729BED5D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055147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586059-2BC8-BF85-41A7-0EFD940F5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02E62F-8C80-E7E9-9DE4-A0755B43EF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9EEF4D-377A-D1FF-8091-5B48D1AB98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A9EBD7-D4DE-911A-36D3-102E456590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663637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847DB5-939A-D1B5-41FC-E3D42D24D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7EE51C-7A0F-D226-12D9-008A750BAE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916325-A17E-8BD8-1DAB-A0A26E5702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A3001D-9253-B09E-4E5A-41AA7251F0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564260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602C0C-DCF3-8980-7DE0-0F56531CA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034DA1-6BAD-821E-D548-65D26BC1AC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303A63-BF9F-C87B-53B0-1C42CD591D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0FD952-379E-DE3D-06EF-A413A7249C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723929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9ED29-E664-1B7A-4502-9E73B512E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108537-1FCB-1B25-7138-406717AEFE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D3C958-90F3-5700-E44E-0DFD72B3CF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F333E5-A80A-978E-ED8E-D8FB0B3CAC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573012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7A8A7-6174-6720-17F7-CFE028A5E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932BD6-8035-8FAD-7F6A-4D3D87E9D3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EE5AE8-492E-D6B6-AF84-CB0A15184F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E0A956-BB6F-1F74-537F-656BC564AE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130613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5FE9F4-968B-72C5-B391-812314E8C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23704B-F113-B548-BCFA-1C4D6C7CC9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49F248-738D-A2D1-AA31-9CC92D5E15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35EE4C-E4E8-4464-6DD8-C6503D933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22584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3D5C8-4398-0D60-24EC-B1C181778D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B63809-D9EF-AE57-E5FF-0F834FF980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D04D94-26DF-8AC0-D203-56DE57AB51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BBB508-83D3-B82B-77C6-8FA04A7BAB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29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399685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640F6-BDC5-36BF-51D7-6C2A7264F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A2A6F7-251E-8A31-23E7-1DB83D7948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3899E7-4733-921A-F5C2-1E6FBE034E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4A8990-8012-DBA3-A74C-B300A06FBB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30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113022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025F4-5DB4-669C-10E6-F0BB3DF2F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265CDA-41EE-CB0C-FCC9-8EFDC101E0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034B87-C5DD-C70E-07EA-171632AE24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39EA00-9E7D-9F5D-CE34-F26C79C94E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31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979064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4B1D47-B9D2-F383-ED0C-131E74F05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D97809-81B9-2CFB-0FC4-7FC829981D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9934FC-9D6B-9218-D53B-E9B7416EF5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89ABE0-9CD6-1797-ECAA-DE67DE323A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64DE51-06DF-4655-B3EF-EAA4E49FF732}" type="slidenum">
              <a:rPr lang="en-IN" smtClean="0"/>
              <a:t>32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46932229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jpe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sv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slide" Target="slide2.xml"/><Relationship Id="rId26" Type="http://schemas.openxmlformats.org/officeDocument/2006/relationships/slide" Target="slide33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slide" Target="slide3.xml"/><Relationship Id="rId7" Type="http://schemas.openxmlformats.org/officeDocument/2006/relationships/slide" Target="slide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27.png"/><Relationship Id="rId6" Type="http://schemas.openxmlformats.org/officeDocument/2006/relationships/slide" Target="slide4.xml"/><Relationship Id="rId7" Type="http://schemas.openxmlformats.org/officeDocument/2006/relationships/slide" Target="slide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28.jpeg"/><Relationship Id="rId6" Type="http://schemas.openxmlformats.org/officeDocument/2006/relationships/image" Target="../media/image29.jpeg"/><Relationship Id="rId7" Type="http://schemas.openxmlformats.org/officeDocument/2006/relationships/slide" Target="slide5.xml"/><Relationship Id="rId8" Type="http://schemas.openxmlformats.org/officeDocument/2006/relationships/slide" Target="slide3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6.xml"/><Relationship Id="rId6" Type="http://schemas.openxmlformats.org/officeDocument/2006/relationships/slide" Target="slide4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0.jpeg"/><Relationship Id="rId6" Type="http://schemas.openxmlformats.org/officeDocument/2006/relationships/slide" Target="slide7.xml"/><Relationship Id="rId7" Type="http://schemas.openxmlformats.org/officeDocument/2006/relationships/slide" Target="slide5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0.jpeg"/><Relationship Id="rId6" Type="http://schemas.openxmlformats.org/officeDocument/2006/relationships/slide" Target="slide8.xml"/><Relationship Id="rId7" Type="http://schemas.openxmlformats.org/officeDocument/2006/relationships/slide" Target="slide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1.jpeg"/><Relationship Id="rId6" Type="http://schemas.openxmlformats.org/officeDocument/2006/relationships/slide" Target="slide9.xml"/><Relationship Id="rId7" Type="http://schemas.openxmlformats.org/officeDocument/2006/relationships/slide" Target="slide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2.jpeg"/><Relationship Id="rId6" Type="http://schemas.openxmlformats.org/officeDocument/2006/relationships/slide" Target="slide10.xml"/><Relationship Id="rId7" Type="http://schemas.openxmlformats.org/officeDocument/2006/relationships/slide" Target="slide8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2.jpeg"/><Relationship Id="rId6" Type="http://schemas.openxmlformats.org/officeDocument/2006/relationships/slide" Target="slide11.xml"/><Relationship Id="rId7" Type="http://schemas.openxmlformats.org/officeDocument/2006/relationships/slide" Target="slide9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1.jpeg"/><Relationship Id="rId6" Type="http://schemas.openxmlformats.org/officeDocument/2006/relationships/slide" Target="slide12.xml"/><Relationship Id="rId7" Type="http://schemas.openxmlformats.org/officeDocument/2006/relationships/slide" Target="slide10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13.xml"/><Relationship Id="rId6" Type="http://schemas.openxmlformats.org/officeDocument/2006/relationships/slide" Target="slide11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3.jpeg"/><Relationship Id="rId6" Type="http://schemas.openxmlformats.org/officeDocument/2006/relationships/slide" Target="slide14.xml"/><Relationship Id="rId7" Type="http://schemas.openxmlformats.org/officeDocument/2006/relationships/slide" Target="slide1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4.png"/><Relationship Id="rId6" Type="http://schemas.openxmlformats.org/officeDocument/2006/relationships/hyperlink" Target="https://en.m.wikipedia.org/wiki/File:Blue_question_mark_icon.svg" TargetMode="External"/><Relationship Id="rId7" Type="http://schemas.openxmlformats.org/officeDocument/2006/relationships/slide" Target="slide15.xml"/><Relationship Id="rId8" Type="http://schemas.openxmlformats.org/officeDocument/2006/relationships/slide" Target="slide13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16.xml"/><Relationship Id="rId6" Type="http://schemas.openxmlformats.org/officeDocument/2006/relationships/slide" Target="slide14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17.xml"/><Relationship Id="rId6" Type="http://schemas.openxmlformats.org/officeDocument/2006/relationships/slide" Target="slide15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18.xml"/><Relationship Id="rId6" Type="http://schemas.openxmlformats.org/officeDocument/2006/relationships/slide" Target="slide1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19.xml"/><Relationship Id="rId6" Type="http://schemas.openxmlformats.org/officeDocument/2006/relationships/slide" Target="slide17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20.xml"/><Relationship Id="rId6" Type="http://schemas.openxmlformats.org/officeDocument/2006/relationships/slide" Target="slide18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5.jpeg"/><Relationship Id="rId6" Type="http://schemas.openxmlformats.org/officeDocument/2006/relationships/slide" Target="slide21.xml"/><Relationship Id="rId7" Type="http://schemas.openxmlformats.org/officeDocument/2006/relationships/slide" Target="slide19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5.jpeg"/><Relationship Id="rId6" Type="http://schemas.openxmlformats.org/officeDocument/2006/relationships/diagramData" Target="../diagrams/data1.xml"/><Relationship Id="rId7" Type="http://schemas.openxmlformats.org/officeDocument/2006/relationships/diagramLayout" Target="../diagrams/layout1.xml"/><Relationship Id="rId8" Type="http://schemas.openxmlformats.org/officeDocument/2006/relationships/diagramQuickStyle" Target="../diagrams/quickStyle1.xml"/><Relationship Id="rId9" Type="http://schemas.openxmlformats.org/officeDocument/2006/relationships/diagramColors" Target="../diagrams/colors1.xml"/><Relationship Id="rId10" Type="http://schemas.microsoft.com/office/2007/relationships/diagramDrawing" Target="../diagrams/drawing1.xml"/><Relationship Id="rId11" Type="http://schemas.openxmlformats.org/officeDocument/2006/relationships/slide" Target="slide22.xml"/><Relationship Id="rId12" Type="http://schemas.openxmlformats.org/officeDocument/2006/relationships/slide" Target="slide20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diagramData" Target="../diagrams/data2.xml"/><Relationship Id="rId6" Type="http://schemas.openxmlformats.org/officeDocument/2006/relationships/diagramLayout" Target="../diagrams/layout2.xml"/><Relationship Id="rId7" Type="http://schemas.openxmlformats.org/officeDocument/2006/relationships/diagramQuickStyle" Target="../diagrams/quickStyle2.xml"/><Relationship Id="rId8" Type="http://schemas.openxmlformats.org/officeDocument/2006/relationships/diagramColors" Target="../diagrams/colors2.xml"/><Relationship Id="rId9" Type="http://schemas.microsoft.com/office/2007/relationships/diagramDrawing" Target="../diagrams/drawing2.xml"/><Relationship Id="rId10" Type="http://schemas.openxmlformats.org/officeDocument/2006/relationships/slide" Target="slide23.xml"/><Relationship Id="rId11" Type="http://schemas.openxmlformats.org/officeDocument/2006/relationships/slide" Target="slide21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diagramData" Target="../diagrams/data3.xml"/><Relationship Id="rId6" Type="http://schemas.openxmlformats.org/officeDocument/2006/relationships/diagramLayout" Target="../diagrams/layout3.xml"/><Relationship Id="rId7" Type="http://schemas.openxmlformats.org/officeDocument/2006/relationships/diagramQuickStyle" Target="../diagrams/quickStyle3.xml"/><Relationship Id="rId8" Type="http://schemas.openxmlformats.org/officeDocument/2006/relationships/diagramColors" Target="../diagrams/colors3.xml"/><Relationship Id="rId9" Type="http://schemas.microsoft.com/office/2007/relationships/diagramDrawing" Target="../diagrams/drawing3.xml"/><Relationship Id="rId10" Type="http://schemas.openxmlformats.org/officeDocument/2006/relationships/slide" Target="slide24.xml"/><Relationship Id="rId11" Type="http://schemas.openxmlformats.org/officeDocument/2006/relationships/slide" Target="slide22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diagramData" Target="../diagrams/data4.xml"/><Relationship Id="rId6" Type="http://schemas.openxmlformats.org/officeDocument/2006/relationships/diagramLayout" Target="../diagrams/layout4.xml"/><Relationship Id="rId7" Type="http://schemas.openxmlformats.org/officeDocument/2006/relationships/diagramQuickStyle" Target="../diagrams/quickStyle4.xml"/><Relationship Id="rId8" Type="http://schemas.openxmlformats.org/officeDocument/2006/relationships/diagramColors" Target="../diagrams/colors4.xml"/><Relationship Id="rId9" Type="http://schemas.microsoft.com/office/2007/relationships/diagramDrawing" Target="../diagrams/drawing4.xml"/><Relationship Id="rId10" Type="http://schemas.openxmlformats.org/officeDocument/2006/relationships/slide" Target="slide25.xml"/><Relationship Id="rId11" Type="http://schemas.openxmlformats.org/officeDocument/2006/relationships/slide" Target="slide23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26.xml"/><Relationship Id="rId6" Type="http://schemas.openxmlformats.org/officeDocument/2006/relationships/slide" Target="slide24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slide" Target="slide27.xml"/><Relationship Id="rId6" Type="http://schemas.openxmlformats.org/officeDocument/2006/relationships/slide" Target="slide25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6.png"/><Relationship Id="rId6" Type="http://schemas.microsoft.com/office/2007/relationships/hdphoto" Target="../media/hdphoto1.wdp"/><Relationship Id="rId7" Type="http://schemas.openxmlformats.org/officeDocument/2006/relationships/image" Target="../media/image37.jpeg"/><Relationship Id="rId8" Type="http://schemas.openxmlformats.org/officeDocument/2006/relationships/slide" Target="slide28.xml"/><Relationship Id="rId9" Type="http://schemas.openxmlformats.org/officeDocument/2006/relationships/slide" Target="slide26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7.jpeg"/><Relationship Id="rId6" Type="http://schemas.openxmlformats.org/officeDocument/2006/relationships/image" Target="../media/image36.png"/><Relationship Id="rId7" Type="http://schemas.microsoft.com/office/2007/relationships/hdphoto" Target="../media/hdphoto2.wdp"/><Relationship Id="rId8" Type="http://schemas.openxmlformats.org/officeDocument/2006/relationships/slide" Target="slide29.xml"/><Relationship Id="rId9" Type="http://schemas.openxmlformats.org/officeDocument/2006/relationships/slide" Target="slide27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7.jpeg"/><Relationship Id="rId6" Type="http://schemas.openxmlformats.org/officeDocument/2006/relationships/image" Target="../media/image36.png"/><Relationship Id="rId7" Type="http://schemas.microsoft.com/office/2007/relationships/hdphoto" Target="../media/hdphoto2.wdp"/><Relationship Id="rId8" Type="http://schemas.openxmlformats.org/officeDocument/2006/relationships/image" Target="../media/image38.png"/><Relationship Id="rId9" Type="http://schemas.openxmlformats.org/officeDocument/2006/relationships/hyperlink" Target="https://openclipart.org/detail/28688/thumbs-up-smiley-by-skotan" TargetMode="External"/><Relationship Id="rId10" Type="http://schemas.openxmlformats.org/officeDocument/2006/relationships/slide" Target="slide30.xml"/><Relationship Id="rId11" Type="http://schemas.openxmlformats.org/officeDocument/2006/relationships/slide" Target="slide28.xml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9.jpeg"/><Relationship Id="rId6" Type="http://schemas.openxmlformats.org/officeDocument/2006/relationships/image" Target="../media/image36.png"/><Relationship Id="rId7" Type="http://schemas.microsoft.com/office/2007/relationships/hdphoto" Target="../media/hdphoto3.wdp"/><Relationship Id="rId8" Type="http://schemas.openxmlformats.org/officeDocument/2006/relationships/slide" Target="slide31.xml"/><Relationship Id="rId9" Type="http://schemas.openxmlformats.org/officeDocument/2006/relationships/slide" Target="slide29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37.jpeg"/><Relationship Id="rId6" Type="http://schemas.openxmlformats.org/officeDocument/2006/relationships/image" Target="../media/image36.png"/><Relationship Id="rId7" Type="http://schemas.microsoft.com/office/2007/relationships/hdphoto" Target="../media/hdphoto4.wdp"/><Relationship Id="rId8" Type="http://schemas.openxmlformats.org/officeDocument/2006/relationships/slide" Target="slide32.xml"/><Relationship Id="rId9" Type="http://schemas.openxmlformats.org/officeDocument/2006/relationships/slide" Target="slide30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4.jpeg"/><Relationship Id="rId4" Type="http://schemas.openxmlformats.org/officeDocument/2006/relationships/image" Target="../media/image25.png"/><Relationship Id="rId5" Type="http://schemas.openxmlformats.org/officeDocument/2006/relationships/image" Target="../media/image40.png"/><Relationship Id="rId6" Type="http://schemas.openxmlformats.org/officeDocument/2006/relationships/hyperlink" Target="https://openclipart.org/detail/158773/yes-button.-bot%C3%83%C2%B3n-s%C3%83%C2%AD-by-ehecatl1138" TargetMode="External"/><Relationship Id="rId7" Type="http://schemas.openxmlformats.org/officeDocument/2006/relationships/slide" Target="slide33.xml"/><Relationship Id="rId8" Type="http://schemas.openxmlformats.org/officeDocument/2006/relationships/slide" Target="slide31.xml"/></Relationships>
</file>

<file path=ppt/slides/_rels/slide3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jpeg"/><Relationship Id="rId3" Type="http://schemas.openxmlformats.org/officeDocument/2006/relationships/image" Target="../media/image42.png"/><Relationship Id="rId4" Type="http://schemas.openxmlformats.org/officeDocument/2006/relationships/hyperlink" Target="http://www.wissen.com/" TargetMode="External"/><Relationship Id="rId5" Type="http://schemas.openxmlformats.org/officeDocument/2006/relationships/image" Target="../media/image43.png"/><Relationship Id="rId6" Type="http://schemas.openxmlformats.org/officeDocument/2006/relationships/slide" Target="slide1.xml"/><Relationship Id="rId7" Type="http://schemas.openxmlformats.org/officeDocument/2006/relationships/slide" Target="slide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>
            <a:extLst>
              <a:ext uri="{FF2B5EF4-FFF2-40B4-BE49-F238E27FC236}">
                <a16:creationId xmlns:a16="http://schemas.microsoft.com/office/drawing/2014/main" id="{86A2ACAC-F60F-78B6-EB2D-0B3878BA9A70}"/>
              </a:ext>
            </a:extLst>
          </p:cNvPr>
          <p:cNvSpPr txBox="1"/>
          <p:nvPr/>
        </p:nvSpPr>
        <p:spPr>
          <a:xfrm>
            <a:off x="1917204" y="8733554"/>
            <a:ext cx="9148713" cy="836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5" defTabSz="1371600">
              <a:lnSpc>
                <a:spcPts val="2850"/>
              </a:lnSpc>
              <a:buSzPts val="800"/>
              <a:defRPr/>
            </a:pPr>
            <a:r>
              <a:rPr lang="en-IN" sz="210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Service window: </a:t>
            </a:r>
            <a:br>
              <a:rPr lang="en-IN" sz="210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IN" sz="210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365 x 24 x 7 Worldwide presence to ensure successful delivery </a:t>
            </a:r>
          </a:p>
        </p:txBody>
      </p:sp>
      <p:pic>
        <p:nvPicPr>
          <p:cNvPr id="1799" name="Picture 1798">
            <a:extLst>
              <a:ext uri="{FF2B5EF4-FFF2-40B4-BE49-F238E27FC236}">
                <a16:creationId xmlns:a16="http://schemas.microsoft.com/office/drawing/2014/main" id="{0F5161A4-4E81-4128-E45F-F0E2469F9B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23" t="1" r="44284" b="1"/>
          <a:stretch/>
        </p:blipFill>
        <p:spPr>
          <a:xfrm>
            <a:off x="1" y="0"/>
            <a:ext cx="12068426" cy="10287000"/>
          </a:xfrm>
          <a:prstGeom prst="rect">
            <a:avLst/>
          </a:prstGeom>
        </p:spPr>
      </p:pic>
      <p:sp>
        <p:nvSpPr>
          <p:cNvPr id="1800" name="Rectangle 1799">
            <a:extLst>
              <a:ext uri="{FF2B5EF4-FFF2-40B4-BE49-F238E27FC236}">
                <a16:creationId xmlns:a16="http://schemas.microsoft.com/office/drawing/2014/main" id="{F3016F9D-7BA1-DF25-4E9D-A53BAC5D7080}"/>
              </a:ext>
            </a:extLst>
          </p:cNvPr>
          <p:cNvSpPr/>
          <p:nvPr/>
        </p:nvSpPr>
        <p:spPr>
          <a:xfrm>
            <a:off x="-40781" y="0"/>
            <a:ext cx="12078603" cy="10333032"/>
          </a:xfrm>
          <a:prstGeom prst="rect">
            <a:avLst/>
          </a:prstGeom>
          <a:gradFill flip="none" rotWithShape="1">
            <a:gsLst>
              <a:gs pos="0">
                <a:srgbClr val="011171"/>
              </a:gs>
              <a:gs pos="49000">
                <a:srgbClr val="02172C">
                  <a:alpha val="7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IN" sz="27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Partial Circle 53">
            <a:extLst>
              <a:ext uri="{FF2B5EF4-FFF2-40B4-BE49-F238E27FC236}">
                <a16:creationId xmlns:a16="http://schemas.microsoft.com/office/drawing/2014/main" id="{7DB1A956-9A57-5DD9-1E11-017336574BC7}"/>
              </a:ext>
            </a:extLst>
          </p:cNvPr>
          <p:cNvSpPr/>
          <p:nvPr/>
        </p:nvSpPr>
        <p:spPr>
          <a:xfrm>
            <a:off x="-229077" y="2896172"/>
            <a:ext cx="12688253" cy="12688253"/>
          </a:xfrm>
          <a:prstGeom prst="pie">
            <a:avLst>
              <a:gd name="adj1" fmla="val 11655114"/>
              <a:gd name="adj2" fmla="val 20991965"/>
            </a:avLst>
          </a:prstGeom>
          <a:gradFill>
            <a:gsLst>
              <a:gs pos="23000">
                <a:srgbClr val="4699CF">
                  <a:alpha val="0"/>
                </a:srgbClr>
              </a:gs>
              <a:gs pos="100000">
                <a:srgbClr val="96C8EB">
                  <a:alpha val="45000"/>
                </a:srgb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IN" sz="270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2" name="TextBox 471">
            <a:extLst>
              <a:ext uri="{FF2B5EF4-FFF2-40B4-BE49-F238E27FC236}">
                <a16:creationId xmlns:a16="http://schemas.microsoft.com/office/drawing/2014/main" id="{7D582A49-7380-16E5-45F3-5F2FA18C38B7}"/>
              </a:ext>
            </a:extLst>
          </p:cNvPr>
          <p:cNvSpPr txBox="1"/>
          <p:nvPr/>
        </p:nvSpPr>
        <p:spPr>
          <a:xfrm>
            <a:off x="-2662237" y="9855212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371600">
              <a:defRPr/>
            </a:pPr>
            <a:r>
              <a:rPr lang="en-US" sz="135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sp>
        <p:nvSpPr>
          <p:cNvPr id="1801" name="Rectangle 1800">
            <a:extLst>
              <a:ext uri="{FF2B5EF4-FFF2-40B4-BE49-F238E27FC236}">
                <a16:creationId xmlns:a16="http://schemas.microsoft.com/office/drawing/2014/main" id="{4DC7B42C-59F1-8E25-8754-64DF1769C1CD}"/>
              </a:ext>
            </a:extLst>
          </p:cNvPr>
          <p:cNvSpPr/>
          <p:nvPr/>
        </p:nvSpPr>
        <p:spPr>
          <a:xfrm rot="5400000" flipH="1" flipV="1">
            <a:off x="14211011" y="5472446"/>
            <a:ext cx="2335775" cy="5834939"/>
          </a:xfrm>
          <a:prstGeom prst="rect">
            <a:avLst/>
          </a:prstGeom>
          <a:gradFill flip="none" rotWithShape="1">
            <a:gsLst>
              <a:gs pos="100000">
                <a:schemeClr val="accent5">
                  <a:lumMod val="20000"/>
                  <a:lumOff val="80000"/>
                </a:schemeClr>
              </a:gs>
              <a:gs pos="4000">
                <a:srgbClr val="F0F6FB">
                  <a:alpha val="0"/>
                </a:srgb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>
              <a:defRPr/>
            </a:pPr>
            <a:endParaRPr lang="en-IN" sz="2700">
              <a:solidFill>
                <a:prstClr val="white"/>
              </a:solidFill>
              <a:latin typeface="Calibri Light" panose="020F030202020403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664D140-38E9-1A45-EB73-1D817FD27CAF}"/>
              </a:ext>
            </a:extLst>
          </p:cNvPr>
          <p:cNvGrpSpPr/>
          <p:nvPr/>
        </p:nvGrpSpPr>
        <p:grpSpPr>
          <a:xfrm>
            <a:off x="12814619" y="7755119"/>
            <a:ext cx="5184540" cy="1277786"/>
            <a:chOff x="8395565" y="4723171"/>
            <a:chExt cx="3456360" cy="851857"/>
          </a:xfrm>
        </p:grpSpPr>
        <p:pic>
          <p:nvPicPr>
            <p:cNvPr id="1802" name="Picture 1801">
              <a:extLst>
                <a:ext uri="{FF2B5EF4-FFF2-40B4-BE49-F238E27FC236}">
                  <a16:creationId xmlns:a16="http://schemas.microsoft.com/office/drawing/2014/main" id="{787F090A-8667-B060-9472-6CD46A66E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17385" y="4799934"/>
              <a:ext cx="678046" cy="687168"/>
            </a:xfrm>
            <a:prstGeom prst="rect">
              <a:avLst/>
            </a:prstGeom>
          </p:spPr>
        </p:pic>
        <p:pic>
          <p:nvPicPr>
            <p:cNvPr id="1803" name="Picture 1802">
              <a:extLst>
                <a:ext uri="{FF2B5EF4-FFF2-40B4-BE49-F238E27FC236}">
                  <a16:creationId xmlns:a16="http://schemas.microsoft.com/office/drawing/2014/main" id="{626A4FB1-7F88-C972-EED0-3583189441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173880" y="4799934"/>
              <a:ext cx="678045" cy="687506"/>
            </a:xfrm>
            <a:prstGeom prst="rect">
              <a:avLst/>
            </a:prstGeom>
          </p:spPr>
        </p:pic>
        <p:pic>
          <p:nvPicPr>
            <p:cNvPr id="1804" name="Picture 1803">
              <a:extLst>
                <a:ext uri="{FF2B5EF4-FFF2-40B4-BE49-F238E27FC236}">
                  <a16:creationId xmlns:a16="http://schemas.microsoft.com/office/drawing/2014/main" id="{0BC03FBC-4132-FAC7-63BD-9A06F56CF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19176" y="4746582"/>
              <a:ext cx="828446" cy="828446"/>
            </a:xfrm>
            <a:prstGeom prst="rect">
              <a:avLst/>
            </a:prstGeom>
          </p:spPr>
        </p:pic>
        <p:pic>
          <p:nvPicPr>
            <p:cNvPr id="1805" name="Picture 1804" descr="Text&#10;&#10;Description automatically generated">
              <a:extLst>
                <a:ext uri="{FF2B5EF4-FFF2-40B4-BE49-F238E27FC236}">
                  <a16:creationId xmlns:a16="http://schemas.microsoft.com/office/drawing/2014/main" id="{5890965D-BAE7-26C6-40DD-0B6BB7B682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95565" y="4723171"/>
              <a:ext cx="560369" cy="840695"/>
            </a:xfrm>
            <a:prstGeom prst="rect">
              <a:avLst/>
            </a:prstGeom>
          </p:spPr>
        </p:pic>
      </p:grpSp>
      <p:pic>
        <p:nvPicPr>
          <p:cNvPr id="1806" name="Picture 1805">
            <a:extLst>
              <a:ext uri="{FF2B5EF4-FFF2-40B4-BE49-F238E27FC236}">
                <a16:creationId xmlns:a16="http://schemas.microsoft.com/office/drawing/2014/main" id="{6C85A671-F100-59E3-41D8-A2774D5724F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1A2D58"/>
              </a:clrFrom>
              <a:clrTo>
                <a:srgbClr val="1A2D5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8991" y="7398370"/>
            <a:ext cx="5946639" cy="1496831"/>
          </a:xfrm>
          <a:prstGeom prst="rect">
            <a:avLst/>
          </a:prstGeom>
        </p:spPr>
      </p:pic>
      <p:sp>
        <p:nvSpPr>
          <p:cNvPr id="1807" name="TextBox 1806">
            <a:extLst>
              <a:ext uri="{FF2B5EF4-FFF2-40B4-BE49-F238E27FC236}">
                <a16:creationId xmlns:a16="http://schemas.microsoft.com/office/drawing/2014/main" id="{BB08D6F3-03A0-EA8F-44CC-9CE9D988FDA4}"/>
              </a:ext>
            </a:extLst>
          </p:cNvPr>
          <p:cNvSpPr txBox="1"/>
          <p:nvPr/>
        </p:nvSpPr>
        <p:spPr>
          <a:xfrm>
            <a:off x="5193565" y="303856"/>
            <a:ext cx="649371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71600">
              <a:defRPr/>
            </a:pPr>
            <a:r>
              <a:rPr lang="en-US" sz="3000">
                <a:solidFill>
                  <a:srgbClr val="4699CF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Digital Transformation Partner</a:t>
            </a:r>
            <a:endParaRPr lang="en-IN" sz="3000">
              <a:solidFill>
                <a:srgbClr val="4699CF"/>
              </a:solidFill>
              <a:uFill>
                <a:solidFill>
                  <a:srgbClr val="FFFFFF"/>
                </a:solidFill>
              </a:u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10" name="TextBox 1809">
            <a:extLst>
              <a:ext uri="{FF2B5EF4-FFF2-40B4-BE49-F238E27FC236}">
                <a16:creationId xmlns:a16="http://schemas.microsoft.com/office/drawing/2014/main" id="{5B918CF3-5796-06E3-D713-0A7CCBA958F4}"/>
              </a:ext>
            </a:extLst>
          </p:cNvPr>
          <p:cNvSpPr txBox="1"/>
          <p:nvPr/>
        </p:nvSpPr>
        <p:spPr>
          <a:xfrm>
            <a:off x="1591190" y="326939"/>
            <a:ext cx="3993461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71600">
              <a:defRPr/>
            </a:pPr>
            <a:r>
              <a:rPr lang="en-US" sz="270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is your trusted</a:t>
            </a:r>
            <a:endParaRPr lang="en-IN" sz="2700">
              <a:solidFill>
                <a:prstClr val="whit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11" name="TextBox 1810">
            <a:extLst>
              <a:ext uri="{FF2B5EF4-FFF2-40B4-BE49-F238E27FC236}">
                <a16:creationId xmlns:a16="http://schemas.microsoft.com/office/drawing/2014/main" id="{138EFCCF-5E2C-DDC2-8E81-D9778290F241}"/>
              </a:ext>
            </a:extLst>
          </p:cNvPr>
          <p:cNvSpPr txBox="1"/>
          <p:nvPr/>
        </p:nvSpPr>
        <p:spPr>
          <a:xfrm>
            <a:off x="262162" y="1537281"/>
            <a:ext cx="1154162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71600">
              <a:defRPr/>
            </a:pPr>
            <a:r>
              <a:rPr lang="en-US" sz="4000" b="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Module 1</a:t>
            </a:r>
          </a:p>
          <a:p>
            <a:pPr algn="ctr" defTabSz="1371600">
              <a:defRPr/>
            </a:pPr>
            <a:r>
              <a:rPr lang="en-US" sz="4000" b="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Introduction to AI &amp; Generative AI </a:t>
            </a:r>
            <a:endParaRPr lang="en-US" sz="3200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defTabSz="1371600">
              <a:defRPr/>
            </a:pPr>
            <a:endParaRPr lang="en-IN" sz="3200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5" name="Graphic 34">
            <a:extLst>
              <a:ext uri="{FF2B5EF4-FFF2-40B4-BE49-F238E27FC236}">
                <a16:creationId xmlns:a16="http://schemas.microsoft.com/office/drawing/2014/main" id="{30F7BE71-6D96-C249-8836-103369AE32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26802" y="3095438"/>
            <a:ext cx="11160474" cy="4093020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87BE6325-64CF-68D3-C6C7-E1C208E19F8B}"/>
              </a:ext>
            </a:extLst>
          </p:cNvPr>
          <p:cNvGrpSpPr/>
          <p:nvPr/>
        </p:nvGrpSpPr>
        <p:grpSpPr>
          <a:xfrm>
            <a:off x="8954903" y="6141988"/>
            <a:ext cx="790907" cy="790907"/>
            <a:chOff x="6106355" y="4855811"/>
            <a:chExt cx="527271" cy="52727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ABDC5DF-33F9-11B9-74F4-49CB63672A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6355" y="4855811"/>
              <a:ext cx="527271" cy="527271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7C844C2-C014-6F19-1DF5-D8E369BB29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39908" y="4947158"/>
              <a:ext cx="260224" cy="260224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768FFE3-9317-8193-DD0D-A841FB3F5B2F}"/>
              </a:ext>
            </a:extLst>
          </p:cNvPr>
          <p:cNvGrpSpPr/>
          <p:nvPr/>
        </p:nvGrpSpPr>
        <p:grpSpPr>
          <a:xfrm>
            <a:off x="8444032" y="4783492"/>
            <a:ext cx="790907" cy="790907"/>
            <a:chOff x="5765774" y="3950147"/>
            <a:chExt cx="527271" cy="527271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8C50DE3-AFFC-289C-0ACD-43E9E22945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65774" y="3950147"/>
              <a:ext cx="527271" cy="527271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F9E4392-8E7E-CBAD-0ACC-B910759591D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13941" y="4056494"/>
              <a:ext cx="230937" cy="230937"/>
            </a:xfrm>
            <a:prstGeom prst="rect">
              <a:avLst/>
            </a:prstGeom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0F0D423-75D1-929F-705C-4C0D0C3CFE51}"/>
              </a:ext>
            </a:extLst>
          </p:cNvPr>
          <p:cNvGrpSpPr/>
          <p:nvPr/>
        </p:nvGrpSpPr>
        <p:grpSpPr>
          <a:xfrm>
            <a:off x="7734673" y="4665235"/>
            <a:ext cx="790907" cy="790907"/>
            <a:chOff x="5292868" y="3871309"/>
            <a:chExt cx="527271" cy="527271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D058347-8CAF-6F6E-D48E-2EFEBC68A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92868" y="3871309"/>
              <a:ext cx="527271" cy="527271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D241E2C8-D401-098B-3548-23AC02B4213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41035" y="3978724"/>
              <a:ext cx="230937" cy="230937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312AE49-DB26-F8A5-9C33-810009D62C59}"/>
              </a:ext>
            </a:extLst>
          </p:cNvPr>
          <p:cNvGrpSpPr/>
          <p:nvPr/>
        </p:nvGrpSpPr>
        <p:grpSpPr>
          <a:xfrm>
            <a:off x="5464319" y="3342023"/>
            <a:ext cx="790907" cy="790907"/>
            <a:chOff x="3779299" y="2989168"/>
            <a:chExt cx="527271" cy="527271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AAE4B9B-D039-D549-30A5-077A0CB2C29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79299" y="2989168"/>
              <a:ext cx="527271" cy="527271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7E2192B-B64C-95A6-92F5-63144A4FD5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27465" y="3095070"/>
              <a:ext cx="230937" cy="230937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343DEF9-E779-64A0-E56F-985036B80E28}"/>
              </a:ext>
            </a:extLst>
          </p:cNvPr>
          <p:cNvGrpSpPr/>
          <p:nvPr/>
        </p:nvGrpSpPr>
        <p:grpSpPr>
          <a:xfrm>
            <a:off x="1698043" y="4356392"/>
            <a:ext cx="790907" cy="790907"/>
            <a:chOff x="1583277" y="3526975"/>
            <a:chExt cx="527271" cy="5272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42F7FB3-AC2A-49A8-BC3D-201AECA6FE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3277" y="3526975"/>
              <a:ext cx="527271" cy="52727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C67696A-8B52-2A8F-C045-38877028C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30003" y="3629007"/>
              <a:ext cx="230937" cy="230937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BD33AFD-2A3F-4F03-7719-5B3CD23B4D3C}"/>
              </a:ext>
            </a:extLst>
          </p:cNvPr>
          <p:cNvGrpSpPr/>
          <p:nvPr/>
        </p:nvGrpSpPr>
        <p:grpSpPr>
          <a:xfrm>
            <a:off x="2448176" y="4271449"/>
            <a:ext cx="790907" cy="790907"/>
            <a:chOff x="1766349" y="4028914"/>
            <a:chExt cx="527271" cy="52727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E0E954C-6207-2544-6E67-3513D083D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6349" y="4028914"/>
              <a:ext cx="527271" cy="527271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16A8DCC-CB2E-3187-2C15-764E3BD1863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15399" y="4132773"/>
              <a:ext cx="230937" cy="230937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5F72F0C-6D82-8580-4828-F26B23121EDE}"/>
              </a:ext>
            </a:extLst>
          </p:cNvPr>
          <p:cNvGrpSpPr/>
          <p:nvPr/>
        </p:nvGrpSpPr>
        <p:grpSpPr>
          <a:xfrm>
            <a:off x="13889154" y="1740920"/>
            <a:ext cx="2466099" cy="1154991"/>
            <a:chOff x="8402091" y="1084715"/>
            <a:chExt cx="1644066" cy="769994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6EDE0CB-31D4-B4DD-9E83-E7801CF98307}"/>
                </a:ext>
              </a:extLst>
            </p:cNvPr>
            <p:cNvGrpSpPr/>
            <p:nvPr/>
          </p:nvGrpSpPr>
          <p:grpSpPr>
            <a:xfrm>
              <a:off x="8402091" y="1334045"/>
              <a:ext cx="1644066" cy="520664"/>
              <a:chOff x="8532536" y="752951"/>
              <a:chExt cx="1644066" cy="520664"/>
            </a:xfrm>
          </p:grpSpPr>
          <p:sp>
            <p:nvSpPr>
              <p:cNvPr id="1823" name="TextBox 1822">
                <a:extLst>
                  <a:ext uri="{FF2B5EF4-FFF2-40B4-BE49-F238E27FC236}">
                    <a16:creationId xmlns:a16="http://schemas.microsoft.com/office/drawing/2014/main" id="{D2FB57CB-A13E-03C9-7ED4-41C110B374B6}"/>
                  </a:ext>
                </a:extLst>
              </p:cNvPr>
              <p:cNvSpPr txBox="1"/>
              <p:nvPr/>
            </p:nvSpPr>
            <p:spPr>
              <a:xfrm>
                <a:off x="8532536" y="752951"/>
                <a:ext cx="1644066" cy="2923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1371600">
                  <a:lnSpc>
                    <a:spcPts val="2700"/>
                  </a:lnSpc>
                  <a:spcBef>
                    <a:spcPts val="1500"/>
                  </a:spcBef>
                  <a:buClr>
                    <a:srgbClr val="000000"/>
                  </a:buClr>
                  <a:defRPr/>
                </a:pPr>
                <a:r>
                  <a:rPr lang="en-US" sz="2100">
                    <a:solidFill>
                      <a:srgbClr val="E7E6E6">
                        <a:lumMod val="10000"/>
                      </a:srgbClr>
                    </a:solidFill>
                    <a:uFill>
                      <a:solidFill>
                        <a:srgbClr val="FFFFFF"/>
                      </a:solidFill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Founded in year</a:t>
                </a:r>
              </a:p>
            </p:txBody>
          </p:sp>
          <p:sp>
            <p:nvSpPr>
              <p:cNvPr id="1824" name="TextBox 1823">
                <a:extLst>
                  <a:ext uri="{FF2B5EF4-FFF2-40B4-BE49-F238E27FC236}">
                    <a16:creationId xmlns:a16="http://schemas.microsoft.com/office/drawing/2014/main" id="{50408A61-823D-2439-057F-7884990EF383}"/>
                  </a:ext>
                </a:extLst>
              </p:cNvPr>
              <p:cNvSpPr txBox="1"/>
              <p:nvPr/>
            </p:nvSpPr>
            <p:spPr>
              <a:xfrm>
                <a:off x="8543665" y="981227"/>
                <a:ext cx="1516216" cy="2923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1371600">
                  <a:lnSpc>
                    <a:spcPts val="2700"/>
                  </a:lnSpc>
                  <a:spcBef>
                    <a:spcPts val="1500"/>
                  </a:spcBef>
                  <a:buClr>
                    <a:srgbClr val="000000"/>
                  </a:buClr>
                  <a:defRPr/>
                </a:pPr>
                <a:r>
                  <a:rPr lang="en-US" sz="3000">
                    <a:solidFill>
                      <a:srgbClr val="003B73"/>
                    </a:solidFill>
                    <a:uFill>
                      <a:solidFill>
                        <a:srgbClr val="FFFFFF"/>
                      </a:solidFill>
                    </a:uFill>
                    <a:latin typeface="Open Sans SemiBold" panose="020B0706030804020204" pitchFamily="34" charset="0"/>
                    <a:ea typeface="Open Sans SemiBold" panose="020B0706030804020204" pitchFamily="34" charset="0"/>
                    <a:cs typeface="Open Sans SemiBold" panose="020B0706030804020204" pitchFamily="34" charset="0"/>
                  </a:rPr>
                  <a:t>2000</a:t>
                </a:r>
              </a:p>
            </p:txBody>
          </p:sp>
        </p:grp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AD3596F0-9AB1-4230-BD3A-0EB236D37A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68891" y="1084715"/>
              <a:ext cx="275548" cy="275548"/>
            </a:xfrm>
            <a:prstGeom prst="rect">
              <a:avLst/>
            </a:prstGeom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3894DF9-4878-0C0F-61A5-77DE5502C37F}"/>
              </a:ext>
            </a:extLst>
          </p:cNvPr>
          <p:cNvGrpSpPr/>
          <p:nvPr/>
        </p:nvGrpSpPr>
        <p:grpSpPr>
          <a:xfrm>
            <a:off x="12068426" y="3062079"/>
            <a:ext cx="5909354" cy="2356050"/>
            <a:chOff x="8250541" y="1966932"/>
            <a:chExt cx="3939569" cy="1570700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E61BB2DD-4712-787F-3877-85B8742B898B}"/>
                </a:ext>
              </a:extLst>
            </p:cNvPr>
            <p:cNvGrpSpPr/>
            <p:nvPr/>
          </p:nvGrpSpPr>
          <p:grpSpPr>
            <a:xfrm>
              <a:off x="8250541" y="1966932"/>
              <a:ext cx="3939569" cy="1570700"/>
              <a:chOff x="8250541" y="1753770"/>
              <a:chExt cx="3939569" cy="1570700"/>
            </a:xfrm>
          </p:grpSpPr>
          <p:grpSp>
            <p:nvGrpSpPr>
              <p:cNvPr id="1835" name="Group 1834">
                <a:extLst>
                  <a:ext uri="{FF2B5EF4-FFF2-40B4-BE49-F238E27FC236}">
                    <a16:creationId xmlns:a16="http://schemas.microsoft.com/office/drawing/2014/main" id="{A2A96A5A-F552-AF76-9006-40B1C554B072}"/>
                  </a:ext>
                </a:extLst>
              </p:cNvPr>
              <p:cNvGrpSpPr/>
              <p:nvPr/>
            </p:nvGrpSpPr>
            <p:grpSpPr>
              <a:xfrm>
                <a:off x="8403641" y="2398652"/>
                <a:ext cx="1922317" cy="451952"/>
                <a:chOff x="8350330" y="772563"/>
                <a:chExt cx="1922317" cy="451952"/>
              </a:xfrm>
            </p:grpSpPr>
            <p:sp>
              <p:nvSpPr>
                <p:cNvPr id="1837" name="TextBox 1836">
                  <a:extLst>
                    <a:ext uri="{FF2B5EF4-FFF2-40B4-BE49-F238E27FC236}">
                      <a16:creationId xmlns:a16="http://schemas.microsoft.com/office/drawing/2014/main" id="{D41AF8FE-F400-FA2C-3DAC-4F92A353E985}"/>
                    </a:ext>
                  </a:extLst>
                </p:cNvPr>
                <p:cNvSpPr txBox="1"/>
                <p:nvPr/>
              </p:nvSpPr>
              <p:spPr>
                <a:xfrm>
                  <a:off x="8350330" y="772563"/>
                  <a:ext cx="1255261" cy="29238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defTabSz="1371600">
                    <a:lnSpc>
                      <a:spcPts val="2700"/>
                    </a:lnSpc>
                    <a:spcBef>
                      <a:spcPts val="1500"/>
                    </a:spcBef>
                    <a:buClr>
                      <a:srgbClr val="000000"/>
                    </a:buClr>
                    <a:defRPr/>
                  </a:pPr>
                  <a:r>
                    <a:rPr lang="en-US" sz="3000">
                      <a:solidFill>
                        <a:srgbClr val="003B73"/>
                      </a:solidFill>
                      <a:uFill>
                        <a:solidFill>
                          <a:srgbClr val="FFFFFF"/>
                        </a:solidFill>
                      </a:uFill>
                      <a:latin typeface="Open Sans SemiBold" panose="020B0706030804020204" pitchFamily="34" charset="0"/>
                      <a:ea typeface="Open Sans SemiBold" panose="020B0706030804020204" pitchFamily="34" charset="0"/>
                      <a:cs typeface="Open Sans SemiBold" panose="020B0706030804020204" pitchFamily="34" charset="0"/>
                    </a:rPr>
                    <a:t>5000+</a:t>
                  </a:r>
                </a:p>
              </p:txBody>
            </p:sp>
            <p:sp>
              <p:nvSpPr>
                <p:cNvPr id="1842" name="TextBox 1841">
                  <a:extLst>
                    <a:ext uri="{FF2B5EF4-FFF2-40B4-BE49-F238E27FC236}">
                      <a16:creationId xmlns:a16="http://schemas.microsoft.com/office/drawing/2014/main" id="{339126D1-459B-5A1B-9973-09C826951DE6}"/>
                    </a:ext>
                  </a:extLst>
                </p:cNvPr>
                <p:cNvSpPr txBox="1"/>
                <p:nvPr/>
              </p:nvSpPr>
              <p:spPr>
                <a:xfrm>
                  <a:off x="8359908" y="966324"/>
                  <a:ext cx="1912739" cy="258191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defTabSz="1371600">
                    <a:lnSpc>
                      <a:spcPts val="2250"/>
                    </a:lnSpc>
                    <a:buClr>
                      <a:srgbClr val="000000"/>
                    </a:buClr>
                    <a:defRPr/>
                  </a:pPr>
                  <a:r>
                    <a:rPr lang="en-US" sz="2100">
                      <a:solidFill>
                        <a:srgbClr val="E7E6E6">
                          <a:lumMod val="10000"/>
                        </a:srgbClr>
                      </a:solidFill>
                      <a:uFill>
                        <a:solidFill>
                          <a:srgbClr val="FFFFFF"/>
                        </a:solidFill>
                      </a:uFill>
                      <a:latin typeface="Open Sans" panose="020B0606030504020204" pitchFamily="34" charset="0"/>
                      <a:ea typeface="Open Sans" panose="020B0606030504020204" pitchFamily="34" charset="0"/>
                      <a:cs typeface="Open Sans" panose="020B0606030504020204" pitchFamily="34" charset="0"/>
                    </a:rPr>
                    <a:t>Strong Global Team</a:t>
                  </a:r>
                </a:p>
              </p:txBody>
            </p:sp>
          </p:grpSp>
          <p:pic>
            <p:nvPicPr>
              <p:cNvPr id="1857" name="Picture 1856">
                <a:extLst>
                  <a:ext uri="{FF2B5EF4-FFF2-40B4-BE49-F238E27FC236}">
                    <a16:creationId xmlns:a16="http://schemas.microsoft.com/office/drawing/2014/main" id="{61000403-4B3F-70B0-58B6-8E705341CB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0800000">
                <a:off x="8250541" y="1753770"/>
                <a:ext cx="3939569" cy="99251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364FDB7C-8366-EEDC-DFF6-82870F083D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0800000">
                <a:off x="8250541" y="3225219"/>
                <a:ext cx="3939569" cy="99251"/>
              </a:xfrm>
              <a:prstGeom prst="rect">
                <a:avLst/>
              </a:prstGeom>
            </p:spPr>
          </p:pic>
        </p:grp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2AD76453-068B-4750-1CC5-F4F699090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96475" y="2110602"/>
              <a:ext cx="275548" cy="275548"/>
            </a:xfrm>
            <a:prstGeom prst="rect">
              <a:avLst/>
            </a:prstGeom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3E7A8E6-7D1A-E625-D74A-945F733116A8}"/>
              </a:ext>
            </a:extLst>
          </p:cNvPr>
          <p:cNvGrpSpPr/>
          <p:nvPr/>
        </p:nvGrpSpPr>
        <p:grpSpPr>
          <a:xfrm>
            <a:off x="15192169" y="3277454"/>
            <a:ext cx="2618357" cy="1808405"/>
            <a:chOff x="10128112" y="2110515"/>
            <a:chExt cx="1745571" cy="1205603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A77DE530-180D-27F9-65DA-C82DDED66379}"/>
                </a:ext>
              </a:extLst>
            </p:cNvPr>
            <p:cNvGrpSpPr/>
            <p:nvPr/>
          </p:nvGrpSpPr>
          <p:grpSpPr>
            <a:xfrm>
              <a:off x="10128112" y="2186753"/>
              <a:ext cx="1745571" cy="1129365"/>
              <a:chOff x="10128112" y="1968523"/>
              <a:chExt cx="1745571" cy="1129365"/>
            </a:xfrm>
          </p:grpSpPr>
          <p:sp>
            <p:nvSpPr>
              <p:cNvPr id="1839" name="TextBox 1838">
                <a:extLst>
                  <a:ext uri="{FF2B5EF4-FFF2-40B4-BE49-F238E27FC236}">
                    <a16:creationId xmlns:a16="http://schemas.microsoft.com/office/drawing/2014/main" id="{F29A7DEF-3FF8-762E-BE09-7FE80BE03A4D}"/>
                  </a:ext>
                </a:extLst>
              </p:cNvPr>
              <p:cNvSpPr txBox="1"/>
              <p:nvPr/>
            </p:nvSpPr>
            <p:spPr>
              <a:xfrm>
                <a:off x="10229617" y="2376293"/>
                <a:ext cx="1644066" cy="4548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1371600">
                  <a:lnSpc>
                    <a:spcPts val="2250"/>
                  </a:lnSpc>
                  <a:buClr>
                    <a:srgbClr val="000000"/>
                  </a:buClr>
                  <a:defRPr/>
                </a:pPr>
                <a:r>
                  <a:rPr lang="en-IN" sz="2100">
                    <a:solidFill>
                      <a:srgbClr val="E7E6E6">
                        <a:lumMod val="10000"/>
                      </a:srgbClr>
                    </a:solidFill>
                    <a:uFill>
                      <a:solidFill>
                        <a:srgbClr val="FFFFFF"/>
                      </a:solidFill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ODCs in </a:t>
                </a:r>
                <a:r>
                  <a:rPr lang="en-IN" sz="2100">
                    <a:solidFill>
                      <a:srgbClr val="003B73"/>
                    </a:solidFill>
                    <a:uFill>
                      <a:solidFill>
                        <a:srgbClr val="FFFFFF"/>
                      </a:solidFill>
                    </a:uFill>
                    <a:latin typeface="Open Sans SemiBold" panose="020B0706030804020204" pitchFamily="34" charset="0"/>
                    <a:ea typeface="Open Sans SemiBold" panose="020B0706030804020204" pitchFamily="34" charset="0"/>
                    <a:cs typeface="Open Sans SemiBold" panose="020B0706030804020204" pitchFamily="34" charset="0"/>
                  </a:rPr>
                  <a:t>INDIA, ASEAN &amp; LATAM</a:t>
                </a:r>
              </a:p>
            </p:txBody>
          </p:sp>
          <p:cxnSp>
            <p:nvCxnSpPr>
              <p:cNvPr id="1841" name="Straight Connector 1840">
                <a:extLst>
                  <a:ext uri="{FF2B5EF4-FFF2-40B4-BE49-F238E27FC236}">
                    <a16:creationId xmlns:a16="http://schemas.microsoft.com/office/drawing/2014/main" id="{1B001ECD-6BF9-1DB7-AFF9-985AE4BB2A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128112" y="1968523"/>
                <a:ext cx="0" cy="1129365"/>
              </a:xfrm>
              <a:prstGeom prst="line">
                <a:avLst/>
              </a:prstGeom>
              <a:ln>
                <a:solidFill>
                  <a:srgbClr val="4699C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5544D7CC-FB3F-538B-F71E-903E7F03E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361817" y="2110515"/>
              <a:ext cx="275548" cy="275548"/>
            </a:xfrm>
            <a:prstGeom prst="rect">
              <a:avLst/>
            </a:prstGeom>
          </p:spPr>
        </p:pic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FED74213-60D9-CFD3-A145-33EF1D967758}"/>
              </a:ext>
            </a:extLst>
          </p:cNvPr>
          <p:cNvGrpSpPr/>
          <p:nvPr/>
        </p:nvGrpSpPr>
        <p:grpSpPr>
          <a:xfrm>
            <a:off x="12299762" y="5624487"/>
            <a:ext cx="2983980" cy="917529"/>
            <a:chOff x="8372580" y="3520651"/>
            <a:chExt cx="1989320" cy="487917"/>
          </a:xfrm>
        </p:grpSpPr>
        <p:sp>
          <p:nvSpPr>
            <p:cNvPr id="1844" name="TextBox 1843">
              <a:extLst>
                <a:ext uri="{FF2B5EF4-FFF2-40B4-BE49-F238E27FC236}">
                  <a16:creationId xmlns:a16="http://schemas.microsoft.com/office/drawing/2014/main" id="{E08422E6-EEA4-EFA6-8A93-93697D7C9880}"/>
                </a:ext>
              </a:extLst>
            </p:cNvPr>
            <p:cNvSpPr txBox="1"/>
            <p:nvPr/>
          </p:nvSpPr>
          <p:spPr>
            <a:xfrm>
              <a:off x="8372580" y="3802620"/>
              <a:ext cx="1989320" cy="2059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defTabSz="1371600">
                <a:lnSpc>
                  <a:spcPts val="2250"/>
                </a:lnSpc>
                <a:spcBef>
                  <a:spcPts val="1500"/>
                </a:spcBef>
                <a:buClr>
                  <a:srgbClr val="000000"/>
                </a:buClr>
                <a:defRPr/>
              </a:pPr>
              <a:r>
                <a:rPr lang="en-IN" sz="2100">
                  <a:uFill>
                    <a:solidFill>
                      <a:srgbClr val="FFFFFF"/>
                    </a:solidFill>
                  </a:u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Marquee Global Clientele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3EDD11EE-92F0-1E93-D2B4-E0B08BB1B6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05173" y="3520651"/>
              <a:ext cx="275548" cy="275548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0FD22309-F212-6662-C372-DB486BA8201B}"/>
              </a:ext>
            </a:extLst>
          </p:cNvPr>
          <p:cNvGrpSpPr/>
          <p:nvPr/>
        </p:nvGrpSpPr>
        <p:grpSpPr>
          <a:xfrm>
            <a:off x="15192169" y="5605520"/>
            <a:ext cx="2726354" cy="1367498"/>
            <a:chOff x="10128112" y="3507999"/>
            <a:chExt cx="1817569" cy="911665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5D56D059-D543-9E58-43B4-FFABF8A91592}"/>
                </a:ext>
              </a:extLst>
            </p:cNvPr>
            <p:cNvGrpSpPr/>
            <p:nvPr/>
          </p:nvGrpSpPr>
          <p:grpSpPr>
            <a:xfrm>
              <a:off x="10128112" y="3658425"/>
              <a:ext cx="1817569" cy="761239"/>
              <a:chOff x="10128112" y="3658425"/>
              <a:chExt cx="1817569" cy="761239"/>
            </a:xfrm>
          </p:grpSpPr>
          <p:sp>
            <p:nvSpPr>
              <p:cNvPr id="1847" name="TextBox 1846">
                <a:extLst>
                  <a:ext uri="{FF2B5EF4-FFF2-40B4-BE49-F238E27FC236}">
                    <a16:creationId xmlns:a16="http://schemas.microsoft.com/office/drawing/2014/main" id="{D4C42A57-D0E7-BC75-C973-EFFA91EB7F78}"/>
                  </a:ext>
                </a:extLst>
              </p:cNvPr>
              <p:cNvSpPr txBox="1"/>
              <p:nvPr/>
            </p:nvSpPr>
            <p:spPr>
              <a:xfrm>
                <a:off x="10301615" y="3802620"/>
                <a:ext cx="1644066" cy="4548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1371600">
                  <a:lnSpc>
                    <a:spcPts val="2250"/>
                  </a:lnSpc>
                  <a:buClr>
                    <a:srgbClr val="000000"/>
                  </a:buClr>
                  <a:defRPr/>
                </a:pPr>
                <a:r>
                  <a:rPr lang="en-IN" sz="2100">
                    <a:solidFill>
                      <a:srgbClr val="E7E6E6">
                        <a:lumMod val="10000"/>
                      </a:srgbClr>
                    </a:solidFill>
                    <a:uFill>
                      <a:solidFill>
                        <a:srgbClr val="FFFFFF"/>
                      </a:solidFill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Lean &amp; Agile organization</a:t>
                </a:r>
              </a:p>
            </p:txBody>
          </p:sp>
          <p:cxnSp>
            <p:nvCxnSpPr>
              <p:cNvPr id="1848" name="Straight Connector 1847">
                <a:extLst>
                  <a:ext uri="{FF2B5EF4-FFF2-40B4-BE49-F238E27FC236}">
                    <a16:creationId xmlns:a16="http://schemas.microsoft.com/office/drawing/2014/main" id="{BF4F5D51-13B8-8195-B75F-EC9FC308D0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128112" y="3658425"/>
                <a:ext cx="0" cy="761239"/>
              </a:xfrm>
              <a:prstGeom prst="line">
                <a:avLst/>
              </a:prstGeom>
              <a:ln>
                <a:solidFill>
                  <a:srgbClr val="4699C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89FEA932-3924-D6CA-6E4E-B97995B535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374342" y="3507999"/>
              <a:ext cx="250498" cy="250498"/>
            </a:xfrm>
            <a:prstGeom prst="rect">
              <a:avLst/>
            </a:prstGeom>
          </p:spPr>
        </p:pic>
      </p:grpSp>
      <p:pic>
        <p:nvPicPr>
          <p:cNvPr id="56" name="Picture 55">
            <a:extLst>
              <a:ext uri="{FF2B5EF4-FFF2-40B4-BE49-F238E27FC236}">
                <a16:creationId xmlns:a16="http://schemas.microsoft.com/office/drawing/2014/main" id="{027F6BCE-77B9-3F5B-7B4C-ECF3FD2DD6C8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2204" y="108999"/>
            <a:ext cx="2665326" cy="746292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A986B952-C104-5858-59E4-C40AE24498A8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371600">
              <a:defRPr/>
            </a:pPr>
            <a:r>
              <a:rPr lang="en-US" sz="1350">
                <a:solidFill>
                  <a:prstClr val="white">
                    <a:lumMod val="50000"/>
                  </a:prst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8F5C156E-5B14-FE2E-AC37-D53ED3EEA87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2686" y="4939046"/>
            <a:ext cx="790907" cy="790907"/>
          </a:xfrm>
          <a:prstGeom prst="rect">
            <a:avLst/>
          </a:prstGeom>
        </p:spPr>
      </p:pic>
      <p:pic>
        <p:nvPicPr>
          <p:cNvPr id="74" name="Picture 2">
            <a:extLst>
              <a:ext uri="{FF2B5EF4-FFF2-40B4-BE49-F238E27FC236}">
                <a16:creationId xmlns:a16="http://schemas.microsoft.com/office/drawing/2014/main" id="{4FDC15FB-30B3-70E0-8A7E-FE0695302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380" r="21380"/>
          <a:stretch/>
        </p:blipFill>
        <p:spPr bwMode="auto">
          <a:xfrm>
            <a:off x="2649114" y="5060687"/>
            <a:ext cx="424311" cy="42431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8" name="Rounded Rectangle 1857">
            <a:hlinkClick action="ppaction://hlinksldjump" r:id="rId2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1859" name="Rounded Rectangle 1858">
            <a:hlinkClick action="ppaction://hlinksldjump" r:id="rId2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1860" name="TextBox 1859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1861" name="TextBox 1860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182961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6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1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18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0DAA6-DE35-CDB5-D22C-487BFE6F63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C33F7231-92FC-7ADE-0050-3B473EA052E4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FEE4E936-2F38-9EDE-CA5D-31D00EDBC8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D2372DC-9A38-F10C-71F4-E9B43250541C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4EE38C7C-EAB8-00A1-1B30-B382E2013F29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E8AD603-FD1A-DE0C-D31F-F62C2F628B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5CEB929-F094-930A-7F87-20300C7CB61E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Learning Objectives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FE8E78-554D-E687-6F1B-19D0EC09B174}"/>
              </a:ext>
            </a:extLst>
          </p:cNvPr>
          <p:cNvSpPr txBox="1"/>
          <p:nvPr/>
        </p:nvSpPr>
        <p:spPr>
          <a:xfrm>
            <a:off x="593862" y="2767389"/>
            <a:ext cx="1091565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600" b="1" dirty="0"/>
              <a:t>By the end of this module, you will be able to:</a:t>
            </a:r>
          </a:p>
          <a:p>
            <a:endParaRPr lang="en-IN" sz="2400" dirty="0"/>
          </a:p>
          <a:p>
            <a:endParaRPr lang="en-IN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600" dirty="0"/>
              <a:t>Explain what Artificial Intelligence (AI) is and describe its basic principles.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600" dirty="0"/>
              <a:t>Differentiate between traditional AI and Generative AI.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600" dirty="0"/>
              <a:t>Identify how AI and Generative AI are applied in real-world contexts – use cases.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600" dirty="0"/>
              <a:t>Differentiate Generative AI, agentic AI and AI agents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N" sz="2600" dirty="0"/>
              <a:t>Recognize opportunities to use Generative AI to enhance work and creativity.</a:t>
            </a:r>
          </a:p>
          <a:p>
            <a:pPr marL="342900" indent="-342900">
              <a:buFont typeface="Arial"/>
              <a:buChar char="•"/>
            </a:pPr>
            <a:endParaRPr lang="en-US" dirty="0">
              <a:ea typeface="Calibri"/>
              <a:cs typeface="Calibri"/>
            </a:endParaRPr>
          </a:p>
        </p:txBody>
      </p:sp>
      <p:pic>
        <p:nvPicPr>
          <p:cNvPr id="7170" name="Picture 2" descr="Objective - Free marketing icons">
            <a:extLst>
              <a:ext uri="{FF2B5EF4-FFF2-40B4-BE49-F238E27FC236}">
                <a16:creationId xmlns:a16="http://schemas.microsoft.com/office/drawing/2014/main" id="{63085862-FE6A-EED5-07C8-293E5CE96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2298" y="2661682"/>
            <a:ext cx="4097102" cy="372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Rounded Rectangle 7170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7172" name="Rounded Rectangle 7171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7173" name="TextBox 7172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7174" name="TextBox 7173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78924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048AD-25A8-8307-73FD-114EE403C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4F439A0A-8152-17E5-77B7-28982700E127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E3442237-D7D1-F7FB-C591-57C039E4AD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DBD18445-63AC-253E-ED77-7D33AB4C9F9B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F1564989-37A7-0D16-A374-F3B0034B9BF9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F077194-2CE0-9747-D140-5A6ADFDA34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A2A83C-A5D7-B7B7-8D21-719A1BEFDF2F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Agenda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3469711-9FA2-9672-02AD-1DC81C3572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777367"/>
              </p:ext>
            </p:extLst>
          </p:nvPr>
        </p:nvGraphicFramePr>
        <p:xfrm>
          <a:off x="3377648" y="2648003"/>
          <a:ext cx="6227118" cy="4707667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3113559">
                  <a:extLst>
                    <a:ext uri="{9D8B030D-6E8A-4147-A177-3AD203B41FA5}">
                      <a16:colId xmlns:a16="http://schemas.microsoft.com/office/drawing/2014/main" val="1654872021"/>
                    </a:ext>
                  </a:extLst>
                </a:gridCol>
                <a:gridCol w="3113559">
                  <a:extLst>
                    <a:ext uri="{9D8B030D-6E8A-4147-A177-3AD203B41FA5}">
                      <a16:colId xmlns:a16="http://schemas.microsoft.com/office/drawing/2014/main" val="2286369006"/>
                    </a:ext>
                  </a:extLst>
                </a:gridCol>
              </a:tblGrid>
              <a:tr h="5380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>
                          <a:solidFill>
                            <a:schemeClr val="bg1">
                              <a:lumMod val="85000"/>
                            </a:schemeClr>
                          </a:solidFill>
                        </a:rPr>
                        <a:t>Sections</a:t>
                      </a:r>
                      <a:endParaRPr lang="en-IN" sz="2000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>
                          <a:solidFill>
                            <a:schemeClr val="bg1">
                              <a:lumMod val="85000"/>
                            </a:schemeClr>
                          </a:solidFill>
                        </a:rPr>
                        <a:t>Duration</a:t>
                      </a:r>
                      <a:endParaRPr lang="en-IN" sz="2000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807822"/>
                  </a:ext>
                </a:extLst>
              </a:tr>
              <a:tr h="5380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AI Around You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5 min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6746989"/>
                  </a:ext>
                </a:extLst>
              </a:tr>
              <a:tr h="5380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What is 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5 min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41617162"/>
                  </a:ext>
                </a:extLst>
              </a:tr>
              <a:tr h="9415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Traditional vs Gen 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5 min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17055084"/>
                  </a:ext>
                </a:extLst>
              </a:tr>
              <a:tr h="5380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How Gen AI Works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3 min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1735143"/>
                  </a:ext>
                </a:extLst>
              </a:tr>
              <a:tr h="5380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Use Cases of Gen 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5 min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8196167"/>
                  </a:ext>
                </a:extLst>
              </a:tr>
              <a:tr h="5380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Responsible Use of 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5 min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9460234"/>
                  </a:ext>
                </a:extLst>
              </a:tr>
              <a:tr h="53801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Summary &amp; Quiz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2–3 min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9128233"/>
                  </a:ext>
                </a:extLst>
              </a:tr>
            </a:tbl>
          </a:graphicData>
        </a:graphic>
      </p:graphicFrame>
      <p:pic>
        <p:nvPicPr>
          <p:cNvPr id="3" name="Picture 2" descr="Agenda - Free files and folders icons">
            <a:extLst>
              <a:ext uri="{FF2B5EF4-FFF2-40B4-BE49-F238E27FC236}">
                <a16:creationId xmlns:a16="http://schemas.microsoft.com/office/drawing/2014/main" id="{FDB6EF01-37DB-CFD2-F3A8-A67A4D7EA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7358" y="2648003"/>
            <a:ext cx="4097101" cy="3963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3" name="Rounded Rectangle 472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Q3: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421822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61DE-2C07-52B2-74A6-E6EFBB0F55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DA673027-D276-E5AB-DD92-8D71F21FB41F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36AF4C22-8B84-8D17-63E1-256DAE5703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754100D3-12C6-F367-6585-78E45EE0CF58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4BC78D5B-8EE4-9726-C8D0-5A992FE70FE6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CB7C77A-6721-5E50-9117-B28B652808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CE79BB8-585A-2C78-5C08-C268D725A7CF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AI Around You</a:t>
            </a:r>
          </a:p>
        </p:txBody>
      </p:sp>
      <p:pic>
        <p:nvPicPr>
          <p:cNvPr id="3" name="Picture 4" descr="Face recognition vs fingerprint identification - which one ...">
            <a:extLst>
              <a:ext uri="{FF2B5EF4-FFF2-40B4-BE49-F238E27FC236}">
                <a16:creationId xmlns:a16="http://schemas.microsoft.com/office/drawing/2014/main" id="{CFF83A2C-4B25-5682-3BAA-CEF90383A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1634838"/>
            <a:ext cx="7566574" cy="464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7+ Thousand Agenda Ai Royalty-Free Images, Stock Photos &amp; Pictures |  Shutterstock">
            <a:extLst>
              <a:ext uri="{FF2B5EF4-FFF2-40B4-BE49-F238E27FC236}">
                <a16:creationId xmlns:a16="http://schemas.microsoft.com/office/drawing/2014/main" id="{3AAF445E-D120-702B-4B9F-EEBA8486A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1723" y="4646998"/>
            <a:ext cx="5506278" cy="513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BEB9F5-E98A-916A-3219-863E72F82955}"/>
              </a:ext>
            </a:extLst>
          </p:cNvPr>
          <p:cNvSpPr txBox="1"/>
          <p:nvPr/>
        </p:nvSpPr>
        <p:spPr>
          <a:xfrm>
            <a:off x="1956198" y="7046980"/>
            <a:ext cx="10825525" cy="273921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A project manager manages a global team across India, the U.S., and Europe </a:t>
            </a:r>
            <a:r>
              <a:rPr lang="en-US" sz="2600" b="1" dirty="0">
                <a:solidFill>
                  <a:schemeClr val="bg1"/>
                </a:solidFill>
              </a:rPr>
              <a:t>using AI </a:t>
            </a:r>
            <a:r>
              <a:rPr lang="en-US" sz="2400" dirty="0">
                <a:solidFill>
                  <a:schemeClr val="bg1"/>
                </a:solidFill>
              </a:rPr>
              <a:t>daily to save time and reduce scheduling errors. </a:t>
            </a:r>
          </a:p>
          <a:p>
            <a:r>
              <a:rPr lang="en-US" sz="2400" dirty="0" err="1">
                <a:solidFill>
                  <a:schemeClr val="bg1"/>
                </a:solidFill>
              </a:rPr>
              <a:t>He/She</a:t>
            </a:r>
            <a:r>
              <a:rPr lang="en-US" sz="2400" dirty="0">
                <a:solidFill>
                  <a:schemeClr val="bg1"/>
                </a:solidFill>
              </a:rPr>
              <a:t> uses </a:t>
            </a:r>
            <a:r>
              <a:rPr lang="en-US" sz="2600" b="1" dirty="0">
                <a:solidFill>
                  <a:schemeClr val="bg1"/>
                </a:solidFill>
              </a:rPr>
              <a:t>Microsoft Copilot in Outlook and Teams </a:t>
            </a:r>
            <a:r>
              <a:rPr lang="en-US" sz="2400" dirty="0">
                <a:solidFill>
                  <a:schemeClr val="bg1"/>
                </a:solidFill>
              </a:rPr>
              <a:t>as her AI scheduling assistant.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AI automatically </a:t>
            </a:r>
            <a:r>
              <a:rPr lang="en-US" sz="2400" dirty="0">
                <a:solidFill>
                  <a:schemeClr val="bg1"/>
                </a:solidFill>
              </a:rPr>
              <a:t>suggests optimal meeting times when everyone is available.</a:t>
            </a:r>
          </a:p>
          <a:p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C35422-EB1F-CDD9-846D-8939460A167F}"/>
              </a:ext>
            </a:extLst>
          </p:cNvPr>
          <p:cNvSpPr txBox="1"/>
          <p:nvPr/>
        </p:nvSpPr>
        <p:spPr>
          <a:xfrm>
            <a:off x="7566571" y="1616663"/>
            <a:ext cx="10721428" cy="200054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Have you ever used face </a:t>
            </a:r>
            <a:r>
              <a:rPr lang="en-US" sz="2600" b="1" dirty="0">
                <a:solidFill>
                  <a:schemeClr val="bg1"/>
                </a:solidFill>
              </a:rPr>
              <a:t>unlock on your phone</a:t>
            </a:r>
            <a:r>
              <a:rPr lang="en-US" sz="2400" dirty="0">
                <a:solidFill>
                  <a:schemeClr val="bg1"/>
                </a:solidFill>
              </a:rPr>
              <a:t>, received movie recommendations, or chatted with a </a:t>
            </a:r>
            <a:r>
              <a:rPr lang="en-US" sz="2600" b="1" dirty="0">
                <a:solidFill>
                  <a:schemeClr val="bg1"/>
                </a:solidFill>
              </a:rPr>
              <a:t>customer support bot</a:t>
            </a:r>
            <a:r>
              <a:rPr lang="en-US" sz="2400" dirty="0">
                <a:solidFill>
                  <a:schemeClr val="bg1"/>
                </a:solidFill>
              </a:rPr>
              <a:t>? 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You’ve already interacted with Artificial Intelligence.</a:t>
            </a:r>
          </a:p>
          <a:p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35" name="Rounded Rectangle 1034">
            <a:hlinkClick action="ppaction://hlinksldjump" r:id="rId7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1036" name="Rounded Rectangle 1035">
            <a:hlinkClick action="ppaction://hlinksldjump" r:id="rId8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1037" name="TextBox 1036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Q4: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1038" name="TextBox 1037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404788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ADD85-47FA-F136-8032-7EC136F48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452FFBC7-D649-3D57-F817-1B3A6B562FDC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460A7282-86A8-5176-E4AF-588201EAAC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0AE837D5-45A7-C086-D03A-74A604E8E896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65015941-89DB-43B1-3C5C-E22291FE2D26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2E77930-83A3-C75B-88A9-9BC8282A49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8D824FA-57A4-22B1-F667-CEA98491773A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AI Around You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F92647-57B1-7778-BBB8-844BE08C2124}"/>
              </a:ext>
            </a:extLst>
          </p:cNvPr>
          <p:cNvSpPr txBox="1"/>
          <p:nvPr/>
        </p:nvSpPr>
        <p:spPr>
          <a:xfrm>
            <a:off x="5159050" y="5094528"/>
            <a:ext cx="9963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Video you tube</a:t>
            </a:r>
          </a:p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=4NsilUpnRY0&amp;utm_source=</a:t>
            </a:r>
            <a:r>
              <a:rPr lang="en-US" dirty="0" err="1"/>
              <a:t>chatgpt.com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D28B5A-1827-F62E-6891-20DC688A644A}"/>
              </a:ext>
            </a:extLst>
          </p:cNvPr>
          <p:cNvSpPr txBox="1"/>
          <p:nvPr/>
        </p:nvSpPr>
        <p:spPr>
          <a:xfrm>
            <a:off x="1789044" y="2206344"/>
            <a:ext cx="15544800" cy="156966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AI is no longer futuristic—it’s part of daily life and enterprise workflows.</a:t>
            </a:r>
          </a:p>
          <a:p>
            <a:pPr algn="ctr"/>
            <a:endParaRPr lang="en-US" sz="3200" dirty="0">
              <a:solidFill>
                <a:schemeClr val="bg1"/>
              </a:solidFill>
            </a:endParaRPr>
          </a:p>
          <a:p>
            <a:pPr algn="ctr"/>
            <a:r>
              <a:rPr lang="en-US" sz="3200" dirty="0">
                <a:solidFill>
                  <a:schemeClr val="bg1"/>
                </a:solidFill>
              </a:rPr>
              <a:t>Click to watch the video to understand more on AI around you</a:t>
            </a:r>
          </a:p>
        </p:txBody>
      </p:sp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Q5: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331636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37602-7410-28F5-0317-3B7B71E61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E6E911-506A-87FC-0879-4F7A9FDDEB7F}"/>
              </a:ext>
            </a:extLst>
          </p:cNvPr>
          <p:cNvSpPr/>
          <p:nvPr/>
        </p:nvSpPr>
        <p:spPr>
          <a:xfrm>
            <a:off x="0" y="2513809"/>
            <a:ext cx="18288000" cy="59704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414F57D6-A82B-3A4F-CA0C-14A8CCAB4DEF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48A15276-7F3E-77DF-884B-CEBEE04DE9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49B95B8C-D5B2-1776-C1B9-A2EF7B90A875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F032E596-BA23-42F3-27D4-FED5AAC07DBD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6DF7FBC-B5E4-EE7E-1CE9-8DB0233A1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5D94A9-FB9E-37E3-8A74-96105622E536}"/>
              </a:ext>
            </a:extLst>
          </p:cNvPr>
          <p:cNvSpPr txBox="1"/>
          <p:nvPr/>
        </p:nvSpPr>
        <p:spPr>
          <a:xfrm>
            <a:off x="228600" y="488355"/>
            <a:ext cx="14893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Try It Yourself - How to Use an AI Scheduling Assistant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821841-4366-D587-0BBF-5ABF5642A6BC}"/>
              </a:ext>
            </a:extLst>
          </p:cNvPr>
          <p:cNvSpPr txBox="1"/>
          <p:nvPr/>
        </p:nvSpPr>
        <p:spPr>
          <a:xfrm>
            <a:off x="7462475" y="3358339"/>
            <a:ext cx="10010516" cy="286232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Scenario: AI in Everyday Work — Smart Scheduling Across Time Zones</a:t>
            </a:r>
          </a:p>
          <a:p>
            <a:r>
              <a:rPr lang="en-US" sz="2000" dirty="0"/>
              <a:t>Example:</a:t>
            </a:r>
          </a:p>
          <a:p>
            <a:endParaRPr lang="en-US" sz="2000" dirty="0"/>
          </a:p>
          <a:p>
            <a:r>
              <a:rPr lang="en-US" sz="2000" dirty="0"/>
              <a:t>Priya, project manager at ABC Pvt. manages a global team across India, the U.S., and Europe. She uses Microsoft Copilot in Outlook and Teams as her AI scheduling assistant.</a:t>
            </a:r>
          </a:p>
          <a:p>
            <a:endParaRPr lang="en-US" sz="2000" dirty="0"/>
          </a:p>
          <a:p>
            <a:r>
              <a:rPr lang="en-US" sz="2000" dirty="0"/>
              <a:t>Instead of manually checking calendars and converting time zones, the AI automatically suggests optimal meeting times when everyone is available. She didn’t write a single line of code — yet she uses AI daily to save time and reduce scheduling errors.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3184F069-458B-C369-EDC1-69C39A10F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13809"/>
            <a:ext cx="5970440" cy="597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E782C-389E-212D-B7E2-AEDCE1967C98}"/>
              </a:ext>
            </a:extLst>
          </p:cNvPr>
          <p:cNvSpPr txBox="1"/>
          <p:nvPr/>
        </p:nvSpPr>
        <p:spPr>
          <a:xfrm>
            <a:off x="7462475" y="6230781"/>
            <a:ext cx="10010516" cy="1446550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2200" dirty="0">
              <a:solidFill>
                <a:schemeClr val="bg1"/>
              </a:solidFill>
            </a:endParaRPr>
          </a:p>
          <a:p>
            <a:r>
              <a:rPr lang="en-US" sz="2200" dirty="0">
                <a:solidFill>
                  <a:schemeClr val="bg1"/>
                </a:solidFill>
              </a:rPr>
              <a:t>You can do this easily using </a:t>
            </a:r>
            <a:r>
              <a:rPr lang="en-US" sz="2200" b="1" dirty="0">
                <a:solidFill>
                  <a:schemeClr val="bg1"/>
                </a:solidFill>
              </a:rPr>
              <a:t>Microsoft Copilot </a:t>
            </a:r>
            <a:r>
              <a:rPr lang="en-US" sz="2200" dirty="0">
                <a:solidFill>
                  <a:schemeClr val="bg1"/>
                </a:solidFill>
              </a:rPr>
              <a:t>or </a:t>
            </a:r>
            <a:r>
              <a:rPr lang="en-US" sz="2200" b="1" dirty="0">
                <a:solidFill>
                  <a:schemeClr val="bg1"/>
                </a:solidFill>
              </a:rPr>
              <a:t>Google Calendar’s Smart Scheduling </a:t>
            </a:r>
            <a:r>
              <a:rPr lang="en-US" sz="2200" dirty="0">
                <a:solidFill>
                  <a:schemeClr val="bg1"/>
                </a:solidFill>
              </a:rPr>
              <a:t>(powered by Duet AI).</a:t>
            </a:r>
          </a:p>
          <a:p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3077" name="Rounded Rectangle 3076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3078" name="Rounded Rectangle 3077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3079" name="TextBox 3078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Q6: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3080" name="TextBox 3079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94326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798BC-99BB-EEDE-70CA-4107656166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10504D4-A932-36CE-F7EA-3FE43FDC73EB}"/>
              </a:ext>
            </a:extLst>
          </p:cNvPr>
          <p:cNvSpPr/>
          <p:nvPr/>
        </p:nvSpPr>
        <p:spPr>
          <a:xfrm>
            <a:off x="0" y="2513809"/>
            <a:ext cx="18288000" cy="59704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C840E2D6-4159-0876-5E8A-FDB7FF06822B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163A3367-ACE0-B9D2-D4D9-A997FF21B3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FEDC18D-ACDE-41B4-D892-9866AFDF3EAD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97E1D156-4DEE-B1E9-A4E9-1EC56B77C892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42DC300-7CC5-B014-DCEB-16A8645F8B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092602-E357-2BAC-B754-2356136253DB}"/>
              </a:ext>
            </a:extLst>
          </p:cNvPr>
          <p:cNvSpPr txBox="1"/>
          <p:nvPr/>
        </p:nvSpPr>
        <p:spPr>
          <a:xfrm>
            <a:off x="228600" y="488355"/>
            <a:ext cx="14893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Try It Yourself - How to Use an AI Scheduling Assistant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98A57D83-EAB9-66F0-D668-F0C39BE19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13809"/>
            <a:ext cx="5970440" cy="597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5601E9-C26B-5705-807A-63919044FBFE}"/>
              </a:ext>
            </a:extLst>
          </p:cNvPr>
          <p:cNvSpPr txBox="1"/>
          <p:nvPr/>
        </p:nvSpPr>
        <p:spPr>
          <a:xfrm>
            <a:off x="6208978" y="3328818"/>
            <a:ext cx="8501425" cy="286232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Steps: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Open Outlook and start creating a new meeting.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 the scheduling pane, click Copilot ➜ “Find the best meeting time.”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Copilot analyzes everyone’s calendar, meeting preferences, and time zones.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It suggests the top 2–3 best time slots automatically.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You can even type a natural prompt like: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“Copilot, find the earliest 45-minute slot next week when Priya, James, and Ananya are all available.”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Review and send the invite — Copilot adds the correct time zone conversion automatically.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B5D73B-51C3-202B-60CE-C5BC9DE30AAF}"/>
              </a:ext>
            </a:extLst>
          </p:cNvPr>
          <p:cNvSpPr txBox="1"/>
          <p:nvPr/>
        </p:nvSpPr>
        <p:spPr>
          <a:xfrm>
            <a:off x="6208978" y="2806757"/>
            <a:ext cx="8501425" cy="43088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</a:rPr>
              <a:t>Option 1: Microsoft Copilot in Outlook / Teams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86D9277-ED5E-3346-947A-F3F5BAA717B1}"/>
              </a:ext>
            </a:extLst>
          </p:cNvPr>
          <p:cNvSpPr/>
          <p:nvPr/>
        </p:nvSpPr>
        <p:spPr>
          <a:xfrm>
            <a:off x="14996792" y="5279020"/>
            <a:ext cx="2927261" cy="807759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here for Option 2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FD241ED-D5DB-514B-11AC-D0D28169D678}"/>
              </a:ext>
            </a:extLst>
          </p:cNvPr>
          <p:cNvGrpSpPr/>
          <p:nvPr/>
        </p:nvGrpSpPr>
        <p:grpSpPr>
          <a:xfrm>
            <a:off x="8396646" y="6815953"/>
            <a:ext cx="8501425" cy="2483305"/>
            <a:chOff x="8396646" y="6000944"/>
            <a:chExt cx="8501425" cy="248330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FA381E8-5AFC-BC65-9465-BC35ED590A23}"/>
                </a:ext>
              </a:extLst>
            </p:cNvPr>
            <p:cNvSpPr txBox="1"/>
            <p:nvPr/>
          </p:nvSpPr>
          <p:spPr>
            <a:xfrm>
              <a:off x="8396646" y="6452924"/>
              <a:ext cx="8501425" cy="203132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2pPr marL="800100" lvl="1" indent="-342900">
                <a:buFont typeface="+mj-lt"/>
                <a:buAutoNum type="arabicPeriod"/>
              </a:lvl2pPr>
            </a:lstStyle>
            <a:p>
              <a:r>
                <a:rPr lang="en-US" dirty="0"/>
                <a:t>Steps: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/>
                <a:t>Go to https://</a:t>
              </a:r>
              <a:r>
                <a:rPr lang="en-US" dirty="0" err="1"/>
                <a:t>reclaim.ai</a:t>
              </a:r>
              <a:r>
                <a:rPr lang="en-US" dirty="0"/>
                <a:t> and sign in with Google or Microsoft.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/>
                <a:t>Connect your calendar(s).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/>
                <a:t>Define your meeting hours and preferred focus times.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/>
                <a:t>Use the “Smart Scheduling” feature → Add your team members’ emails.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 err="1"/>
                <a:t>Reclaim’s</a:t>
              </a:r>
              <a:r>
                <a:rPr lang="en-US" dirty="0"/>
                <a:t> AI automatically finds overlapping availability and schedules the meeting.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/>
                <a:t>It dynamically adjusts if one person’s schedule changes.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482B838-B115-0738-C828-7987412788A4}"/>
                </a:ext>
              </a:extLst>
            </p:cNvPr>
            <p:cNvSpPr txBox="1"/>
            <p:nvPr/>
          </p:nvSpPr>
          <p:spPr>
            <a:xfrm>
              <a:off x="8396646" y="6000944"/>
              <a:ext cx="8501425" cy="43088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2200" dirty="0">
                  <a:solidFill>
                    <a:schemeClr val="bg1"/>
                  </a:solidFill>
                </a:rPr>
                <a:t>Option 2: </a:t>
              </a:r>
              <a:r>
                <a:rPr lang="en-US" sz="2200" dirty="0" err="1">
                  <a:solidFill>
                    <a:schemeClr val="bg1"/>
                  </a:solidFill>
                </a:rPr>
                <a:t>Reclaim.ai</a:t>
              </a:r>
              <a:r>
                <a:rPr lang="en-US" sz="2200" dirty="0">
                  <a:solidFill>
                    <a:schemeClr val="bg1"/>
                  </a:solidFill>
                </a:rPr>
                <a:t> (Free Standalone AI Scheduling Tool)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8F57B80-4E04-5685-1890-F9393DB555C8}"/>
              </a:ext>
            </a:extLst>
          </p:cNvPr>
          <p:cNvSpPr txBox="1"/>
          <p:nvPr/>
        </p:nvSpPr>
        <p:spPr>
          <a:xfrm>
            <a:off x="6208978" y="1882693"/>
            <a:ext cx="9963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Try it yourself following the given steps.</a:t>
            </a:r>
          </a:p>
        </p:txBody>
      </p:sp>
      <p:sp>
        <p:nvSpPr>
          <p:cNvPr id="3077" name="Rounded Rectangle 3076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3078" name="Rounded Rectangle 3077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3079" name="TextBox 3078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Q7: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3080" name="TextBox 3079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192780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885C2-709A-8215-289B-281F89AA0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5CD0852-A8BF-2546-58E6-5ED8B1462AEB}"/>
              </a:ext>
            </a:extLst>
          </p:cNvPr>
          <p:cNvSpPr/>
          <p:nvPr/>
        </p:nvSpPr>
        <p:spPr>
          <a:xfrm>
            <a:off x="0" y="2513809"/>
            <a:ext cx="18288000" cy="59704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B2CCC0EF-6252-6DA0-A95E-C7E01B1592E0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3C8D64CA-8E4B-A5D5-6051-3E1A665DFB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8CB64271-54AD-AC4A-4924-66F2B7B03415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439EA3A5-F097-057B-1093-318E1DFA6F77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76977C4-F4E7-DA21-F67F-51BABB1EE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383BAA-DED7-6529-E9C1-3FA7C80FA7E2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Reflection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1DA100-97CE-AA17-CB98-F94BC882A513}"/>
              </a:ext>
            </a:extLst>
          </p:cNvPr>
          <p:cNvSpPr txBox="1"/>
          <p:nvPr/>
        </p:nvSpPr>
        <p:spPr>
          <a:xfrm>
            <a:off x="6939999" y="3204940"/>
            <a:ext cx="9934164" cy="193899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Why It’s Useful?:</a:t>
            </a:r>
          </a:p>
          <a:p>
            <a:endParaRPr lang="en-US" sz="24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>
                    <a:lumMod val="85000"/>
                  </a:schemeClr>
                </a:solidFill>
              </a:rPr>
              <a:t>It eliminates manual time zone calculations.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>
                    <a:lumMod val="85000"/>
                  </a:schemeClr>
                </a:solidFill>
              </a:rPr>
              <a:t>Works across global teams.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>
                    <a:lumMod val="85000"/>
                  </a:schemeClr>
                </a:solidFill>
              </a:rPr>
              <a:t>Learns your preferences (e.g., no meetings after 7 PM).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EF697E-7B3D-D2B8-98B3-7DCAF0AAD5FF}"/>
              </a:ext>
            </a:extLst>
          </p:cNvPr>
          <p:cNvSpPr txBox="1"/>
          <p:nvPr/>
        </p:nvSpPr>
        <p:spPr>
          <a:xfrm>
            <a:off x="6939998" y="5709442"/>
            <a:ext cx="9934164" cy="193899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IN" sz="2400" b="1" dirty="0">
                <a:solidFill>
                  <a:schemeClr val="bg1"/>
                </a:solidFill>
              </a:rPr>
              <a:t>Think about your own work:</a:t>
            </a:r>
          </a:p>
          <a:p>
            <a:endParaRPr lang="en-IN" sz="24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>
                    <a:lumMod val="85000"/>
                  </a:schemeClr>
                </a:solidFill>
              </a:rPr>
              <a:t>How much time do you spend aligning schedules?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>
                    <a:lumMod val="85000"/>
                  </a:schemeClr>
                </a:solidFill>
              </a:rPr>
              <a:t>Could AI handle that for you while you focus on more important tasks?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24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8453B0E8-4879-3EC2-5A6A-B1AB4898B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18423"/>
            <a:ext cx="6380923" cy="634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Rounded Rectangle 5124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5126" name="Rounded Rectangle 5125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5127" name="TextBox 5126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Q8: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5128" name="TextBox 5127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333730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6D55F-280C-56AA-801A-8373763539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5190CAD-9F7C-3827-7DDF-8307C1263A8B}"/>
              </a:ext>
            </a:extLst>
          </p:cNvPr>
          <p:cNvSpPr/>
          <p:nvPr/>
        </p:nvSpPr>
        <p:spPr>
          <a:xfrm>
            <a:off x="0" y="2809797"/>
            <a:ext cx="18288000" cy="435951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DCF3E37D-F76D-6EC1-DBCA-BD4AE1C74241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B4A7877A-3B04-2CA5-0974-8C177005F4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065432CA-015B-B1A7-DCAF-39E4654747D0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91B3F54F-5168-A8C8-00E4-EDA6476494B8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F8A55BD-3933-51DF-257A-886A97D47C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A8F90B-4033-6969-F32A-B74899540450}"/>
              </a:ext>
            </a:extLst>
          </p:cNvPr>
          <p:cNvSpPr txBox="1"/>
          <p:nvPr/>
        </p:nvSpPr>
        <p:spPr>
          <a:xfrm>
            <a:off x="228600" y="488355"/>
            <a:ext cx="148936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Try It Yourself - </a:t>
            </a:r>
            <a:r>
              <a:rPr lang="en-US" sz="36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Summarize a Meeting or Email Thread Using AI</a:t>
            </a:r>
          </a:p>
          <a:p>
            <a:pPr lvl="0">
              <a:defRPr/>
            </a:pPr>
            <a:endParaRPr lang="en-US" sz="4000" b="1" dirty="0">
              <a:solidFill>
                <a:prstClr val="white"/>
              </a:solidFill>
              <a:uFill>
                <a:solidFill>
                  <a:srgbClr val="FFFFFF"/>
                </a:solidFill>
              </a:u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74F5F0-6708-8D3E-C5EF-1029CC1773C7}"/>
              </a:ext>
            </a:extLst>
          </p:cNvPr>
          <p:cNvSpPr txBox="1"/>
          <p:nvPr/>
        </p:nvSpPr>
        <p:spPr>
          <a:xfrm>
            <a:off x="7462475" y="3358339"/>
            <a:ext cx="10010516" cy="163121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2000" b="1" dirty="0"/>
              <a:t>Scenario: AI in Everyday Work </a:t>
            </a:r>
          </a:p>
          <a:p>
            <a:endParaRPr lang="en-US" sz="2000" b="1" dirty="0"/>
          </a:p>
          <a:p>
            <a:r>
              <a:rPr lang="en-US" sz="2000" dirty="0"/>
              <a:t>Instantly summarize information, identify action items, and save time on documentation.</a:t>
            </a:r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1EC70F-1D47-86C2-3352-C7D90211425F}"/>
              </a:ext>
            </a:extLst>
          </p:cNvPr>
          <p:cNvSpPr txBox="1"/>
          <p:nvPr/>
        </p:nvSpPr>
        <p:spPr>
          <a:xfrm>
            <a:off x="7462475" y="4835782"/>
            <a:ext cx="10010516" cy="110799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endParaRPr lang="en-US" sz="2200" dirty="0">
              <a:solidFill>
                <a:schemeClr val="bg1"/>
              </a:solidFill>
            </a:endParaRPr>
          </a:p>
          <a:p>
            <a:r>
              <a:rPr lang="en-US" sz="2200" dirty="0">
                <a:solidFill>
                  <a:schemeClr val="bg1"/>
                </a:solidFill>
              </a:rPr>
              <a:t>Use an AI assistant (ChatGPT or Microsoft Copilot).</a:t>
            </a:r>
          </a:p>
          <a:p>
            <a:endParaRPr lang="en-US" sz="2200" dirty="0">
              <a:solidFill>
                <a:schemeClr val="bg1"/>
              </a:solidFill>
            </a:endParaRPr>
          </a:p>
        </p:txBody>
      </p:sp>
      <p:pic>
        <p:nvPicPr>
          <p:cNvPr id="6" name="Picture 5" descr="Ai meeting Images - Free Download on ...">
            <a:extLst>
              <a:ext uri="{FF2B5EF4-FFF2-40B4-BE49-F238E27FC236}">
                <a16:creationId xmlns:a16="http://schemas.microsoft.com/office/drawing/2014/main" id="{F4DD25D5-642A-A7AA-D6E8-E43A91D94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9797"/>
            <a:ext cx="6551185" cy="435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3" name="Rounded Rectangle 472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Q9: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65452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3E38B-11C4-3881-8C21-8D4653668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9C7725D-5394-0104-ABE4-0208CFDA4E96}"/>
              </a:ext>
            </a:extLst>
          </p:cNvPr>
          <p:cNvSpPr/>
          <p:nvPr/>
        </p:nvSpPr>
        <p:spPr>
          <a:xfrm>
            <a:off x="0" y="2123192"/>
            <a:ext cx="18288000" cy="579034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3BFA5D0E-2BDE-2B09-0FB8-BA8F7A205FF7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548B64E8-EA2F-1FC5-71D0-93DF6F6F483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0D937655-BF35-6C1B-D22C-2DF1BF260575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673B7AB5-B07E-169C-BF33-60C37C7C7AF7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2C72D4B-56A2-7421-BE38-DC1C90ED59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AF8FDA-FEB9-9329-39C3-F0C60F2F74BD}"/>
              </a:ext>
            </a:extLst>
          </p:cNvPr>
          <p:cNvSpPr txBox="1"/>
          <p:nvPr/>
        </p:nvSpPr>
        <p:spPr>
          <a:xfrm>
            <a:off x="228600" y="488355"/>
            <a:ext cx="14893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Try It Yourself - How to Use an AI Scheduling Assistant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85AD651-C87A-DC72-98D2-518F9B4CD2CB}"/>
              </a:ext>
            </a:extLst>
          </p:cNvPr>
          <p:cNvSpPr/>
          <p:nvPr/>
        </p:nvSpPr>
        <p:spPr>
          <a:xfrm>
            <a:off x="15122200" y="5160153"/>
            <a:ext cx="2927261" cy="807759"/>
          </a:xfrm>
          <a:prstGeom prst="roundRect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here for Option 2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6D9596A-3853-67E2-A2DC-580BE8686C99}"/>
              </a:ext>
            </a:extLst>
          </p:cNvPr>
          <p:cNvGrpSpPr/>
          <p:nvPr/>
        </p:nvGrpSpPr>
        <p:grpSpPr>
          <a:xfrm>
            <a:off x="8396646" y="6458149"/>
            <a:ext cx="8501425" cy="3314302"/>
            <a:chOff x="8396646" y="6000944"/>
            <a:chExt cx="8501425" cy="3314302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FEAA179-04DB-C3FA-DCA1-C337A52D6D39}"/>
                </a:ext>
              </a:extLst>
            </p:cNvPr>
            <p:cNvSpPr txBox="1"/>
            <p:nvPr/>
          </p:nvSpPr>
          <p:spPr>
            <a:xfrm>
              <a:off x="8396646" y="6452924"/>
              <a:ext cx="8501425" cy="286232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2pPr marL="800100" lvl="1" indent="-342900">
                <a:buFont typeface="+mj-lt"/>
                <a:buAutoNum type="arabicPeriod"/>
              </a:lvl2pPr>
            </a:lstStyle>
            <a:p>
              <a:r>
                <a:rPr lang="en-US" dirty="0"/>
                <a:t>Steps: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en-US" dirty="0"/>
                <a:t>Go to https://</a:t>
              </a:r>
              <a:r>
                <a:rPr lang="en-US" dirty="0" err="1"/>
                <a:t>chat.openai.com</a:t>
              </a:r>
              <a:r>
                <a:rPr lang="en-US" dirty="0"/>
                <a:t> and open a new chat.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en-US" dirty="0"/>
                <a:t>Copy a short section of a meeting transcript, chat log, or long email thread (remove any confidential data first).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en-US" dirty="0"/>
                <a:t>Paste it into ChatGPT with a prompt such as:</a:t>
              </a:r>
            </a:p>
            <a:p>
              <a:pPr marL="1143000" lvl="1"/>
              <a:r>
                <a:rPr lang="en-US" dirty="0"/>
                <a:t>Summarize the following meeting transcript. Identify key discussion points and next steps.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en-US" dirty="0"/>
                <a:t>Review the summary and refine it by asking:</a:t>
              </a:r>
            </a:p>
            <a:p>
              <a:pPr marL="1143000" lvl="1"/>
              <a:r>
                <a:rPr lang="en-US" dirty="0"/>
                <a:t>Rewrite this summary in bullet points suitable for a project status update.”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en-US" dirty="0"/>
                <a:t>Save the output and use it to prepare your meeting minutes or progress report.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C91A7B7-A9D3-9FB4-E365-16B598EE653E}"/>
                </a:ext>
              </a:extLst>
            </p:cNvPr>
            <p:cNvSpPr txBox="1"/>
            <p:nvPr/>
          </p:nvSpPr>
          <p:spPr>
            <a:xfrm>
              <a:off x="8396646" y="6000944"/>
              <a:ext cx="8501425" cy="43088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2200" dirty="0">
                  <a:solidFill>
                    <a:schemeClr val="bg1"/>
                  </a:solidFill>
                </a:rPr>
                <a:t>Option 2: Using ChatGPT (Free Web Tool)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9A61C6C-58A6-E2EF-5E6A-EDA54BE9A352}"/>
              </a:ext>
            </a:extLst>
          </p:cNvPr>
          <p:cNvSpPr txBox="1"/>
          <p:nvPr/>
        </p:nvSpPr>
        <p:spPr>
          <a:xfrm>
            <a:off x="6208976" y="1644281"/>
            <a:ext cx="9963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Try it yourself following the given steps.</a:t>
            </a:r>
          </a:p>
        </p:txBody>
      </p:sp>
      <p:pic>
        <p:nvPicPr>
          <p:cNvPr id="2" name="Picture 1" descr="Ai meeting Images - Free Download on ...">
            <a:extLst>
              <a:ext uri="{FF2B5EF4-FFF2-40B4-BE49-F238E27FC236}">
                <a16:creationId xmlns:a16="http://schemas.microsoft.com/office/drawing/2014/main" id="{A92DC4F8-1FDC-189F-43E7-DEB02E84C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9797"/>
            <a:ext cx="6551185" cy="435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32F304-E36E-0A03-2050-D35B52439A0F}"/>
              </a:ext>
            </a:extLst>
          </p:cNvPr>
          <p:cNvSpPr txBox="1"/>
          <p:nvPr/>
        </p:nvSpPr>
        <p:spPr>
          <a:xfrm>
            <a:off x="6939840" y="2832999"/>
            <a:ext cx="8501425" cy="34163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Steps: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Open Microsoft Outlook or Microsoft Teams.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Select a recent email conversation or meeting (with chat or transcript available).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 Outlook, click Copilot → “Summarize this thread.”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Copilot will generate a quick summary of the entire conversation.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It will also highlight key decisions, tasks, and pending follow-ups.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 Teams, go to a recorded meeting or chat and click Copilot → “Summarize meeting.”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You’ll receive an instant recap of major discussion points and who said what.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Copy the summary and paste it into your notes or a follow-up message.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(Optional) Ask Copilot follow-up questions such as: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“What are the top 3 action items from this discussion?”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Summarize this email in one paragraph for the update.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D58C442-7E08-532D-AB89-9B88A8F7B22A}"/>
              </a:ext>
            </a:extLst>
          </p:cNvPr>
          <p:cNvSpPr txBox="1"/>
          <p:nvPr/>
        </p:nvSpPr>
        <p:spPr>
          <a:xfrm>
            <a:off x="6939839" y="2373467"/>
            <a:ext cx="8501425" cy="43088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</a:rPr>
              <a:t>Option 1: Microsoft Copilot in Outlook / Teams</a:t>
            </a:r>
          </a:p>
        </p:txBody>
      </p:sp>
      <p:sp>
        <p:nvSpPr>
          <p:cNvPr id="473" name="Rounded Rectangle 472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Q10: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160174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FE02F-F9F9-19C0-35A9-427D449AD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EB77BD5-AAE7-99FC-DDFB-FC58AC44BF8E}"/>
              </a:ext>
            </a:extLst>
          </p:cNvPr>
          <p:cNvSpPr/>
          <p:nvPr/>
        </p:nvSpPr>
        <p:spPr>
          <a:xfrm>
            <a:off x="0" y="2513809"/>
            <a:ext cx="18288000" cy="59704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6C05967D-36E0-DA93-44C5-CAFD841AFEB5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59A5030A-9E7B-A137-E159-D3041199A6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6B1CD1C-6B6A-2ACE-887E-3AA5D4790971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FB39A0F5-884A-0C5E-684B-C21B4A25C015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9A06F3D-0EA9-5972-9423-D2A1C4B679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4E7F41-433F-5B5F-ACEA-1AAF29DAB8FB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Reflection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37DE5B-B006-F36C-E10D-E822F608F528}"/>
              </a:ext>
            </a:extLst>
          </p:cNvPr>
          <p:cNvSpPr txBox="1"/>
          <p:nvPr/>
        </p:nvSpPr>
        <p:spPr>
          <a:xfrm>
            <a:off x="6939999" y="3204940"/>
            <a:ext cx="9934164" cy="230832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Why It’s Useful?:</a:t>
            </a:r>
          </a:p>
          <a:p>
            <a:endParaRPr lang="en-US" sz="24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>
                    <a:lumMod val="85000"/>
                  </a:schemeClr>
                </a:solidFill>
              </a:rPr>
              <a:t>Transforms long text into actionable summaries using natural language — lesser manual summarization required for specifics.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>
                    <a:lumMod val="85000"/>
                  </a:schemeClr>
                </a:solidFill>
              </a:rPr>
              <a:t>Enhances productivity and communication accuracy.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ED043E-78FB-2BEA-17F9-BA0611AE256B}"/>
              </a:ext>
            </a:extLst>
          </p:cNvPr>
          <p:cNvSpPr txBox="1"/>
          <p:nvPr/>
        </p:nvSpPr>
        <p:spPr>
          <a:xfrm>
            <a:off x="6939998" y="5709442"/>
            <a:ext cx="9934164" cy="193899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IN" sz="2400" b="1" dirty="0">
                <a:solidFill>
                  <a:schemeClr val="bg1"/>
                </a:solidFill>
              </a:rPr>
              <a:t>Think about your own work:</a:t>
            </a:r>
          </a:p>
          <a:p>
            <a:endParaRPr lang="en-IN" sz="2400" b="1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>
                    <a:lumMod val="85000"/>
                  </a:schemeClr>
                </a:solidFill>
              </a:rPr>
              <a:t>How much time do you spend writing MOM with communication accuracy?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2400" dirty="0">
                <a:solidFill>
                  <a:schemeClr val="bg1">
                    <a:lumMod val="85000"/>
                  </a:schemeClr>
                </a:solidFill>
              </a:rPr>
              <a:t>Could AI handle that for you while you focus on more important tasks?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24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4EB267B3-F09C-1182-DE6A-EA382EF32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18423"/>
            <a:ext cx="6380923" cy="634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Rounded Rectangle 5124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5126" name="Rounded Rectangle 5125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5127" name="TextBox 5126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Q11: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5128" name="TextBox 5127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46317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3CA0DF-72C2-CC96-B193-751029562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F18AB11F-9DD0-7606-C40F-55631ABFB3BC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CD3878AC-5A73-9BEE-3E77-B359BB242B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3A976349-5D60-5F6E-9A6D-9248FAADD5EF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771920CA-1E42-BD15-D4CC-67E923BCFCF0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000E042-4B94-03A0-15A8-61FFB8876F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A09474-C010-8390-69AE-EBCF4FA86725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Start Using AI Today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D7E7AE-3BCB-8096-C745-F254F480E1C4}"/>
              </a:ext>
            </a:extLst>
          </p:cNvPr>
          <p:cNvSpPr txBox="1"/>
          <p:nvPr/>
        </p:nvSpPr>
        <p:spPr>
          <a:xfrm>
            <a:off x="6649277" y="4789557"/>
            <a:ext cx="16540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You tube video</a:t>
            </a:r>
          </a:p>
          <a:p>
            <a:r>
              <a:rPr lang="en-US" sz="2000" b="1" dirty="0">
                <a:solidFill>
                  <a:srgbClr val="0070C0"/>
                </a:solidFill>
              </a:rPr>
              <a:t>https://</a:t>
            </a:r>
            <a:r>
              <a:rPr lang="en-US" sz="2000" b="1" dirty="0" err="1">
                <a:solidFill>
                  <a:srgbClr val="0070C0"/>
                </a:solidFill>
              </a:rPr>
              <a:t>www.youtube.com</a:t>
            </a:r>
            <a:r>
              <a:rPr lang="en-US" sz="2000" b="1" dirty="0">
                <a:solidFill>
                  <a:srgbClr val="0070C0"/>
                </a:solidFill>
              </a:rPr>
              <a:t>/</a:t>
            </a:r>
            <a:r>
              <a:rPr lang="en-US" sz="2000" b="1" dirty="0" err="1">
                <a:solidFill>
                  <a:srgbClr val="0070C0"/>
                </a:solidFill>
              </a:rPr>
              <a:t>watch?v</a:t>
            </a:r>
            <a:r>
              <a:rPr lang="en-US" sz="2000" b="1" dirty="0">
                <a:solidFill>
                  <a:srgbClr val="0070C0"/>
                </a:solidFill>
              </a:rPr>
              <a:t>=-</a:t>
            </a:r>
            <a:r>
              <a:rPr lang="en-US" sz="2000" b="1" dirty="0" err="1">
                <a:solidFill>
                  <a:srgbClr val="0070C0"/>
                </a:solidFill>
              </a:rPr>
              <a:t>TjwqpPbrqw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0B44AD-E4A0-D47D-863A-AF696B71044D}"/>
              </a:ext>
            </a:extLst>
          </p:cNvPr>
          <p:cNvSpPr txBox="1"/>
          <p:nvPr/>
        </p:nvSpPr>
        <p:spPr>
          <a:xfrm>
            <a:off x="1789044" y="2206344"/>
            <a:ext cx="15544800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Click to watch the video to understand more on using AI</a:t>
            </a:r>
          </a:p>
        </p:txBody>
      </p:sp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Q12: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4715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2A775-3E93-6E9F-D1C4-FBACD4E0E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lternative Process 10">
            <a:extLst>
              <a:ext uri="{FF2B5EF4-FFF2-40B4-BE49-F238E27FC236}">
                <a16:creationId xmlns:a16="http://schemas.microsoft.com/office/drawing/2014/main" id="{50CE0C1D-5A69-F28D-7E8F-764BF0D0D697}"/>
              </a:ext>
            </a:extLst>
          </p:cNvPr>
          <p:cNvSpPr/>
          <p:nvPr/>
        </p:nvSpPr>
        <p:spPr>
          <a:xfrm>
            <a:off x="636104" y="4094922"/>
            <a:ext cx="17015792" cy="5436473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95985532-DDC5-2DEC-5582-9766368B4801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3CC64BD4-3722-28D1-B994-C553CEACB5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00354794-1A4A-B2E6-E995-9592782CF62D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767185F3-1465-E5BF-2B88-0EE8D689CD39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E990457-6485-E010-AB1B-41969587BC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3086B3-C0B1-65FC-0C4A-8725C0486E9F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Artificial Intelligence (AI)?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BD70FF-27B7-BEC2-3634-C60DE730A3AD}"/>
              </a:ext>
            </a:extLst>
          </p:cNvPr>
          <p:cNvSpPr txBox="1"/>
          <p:nvPr/>
        </p:nvSpPr>
        <p:spPr>
          <a:xfrm>
            <a:off x="636104" y="1737001"/>
            <a:ext cx="16232727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AI is the </a:t>
            </a:r>
            <a:r>
              <a:rPr lang="en-US" sz="3000" b="1" dirty="0"/>
              <a:t>ability of machines </a:t>
            </a:r>
            <a:r>
              <a:rPr lang="en-US" sz="3000" dirty="0"/>
              <a:t>to perform tasks that normally require human intelligence—like understanding language, recognizing patterns, or making decisions.</a:t>
            </a:r>
          </a:p>
          <a:p>
            <a:endParaRPr lang="en-US" sz="3000" dirty="0"/>
          </a:p>
          <a:p>
            <a:r>
              <a:rPr lang="en-US" sz="2000" dirty="0"/>
              <a:t>Example: In a large banking project, an AI-based system scans millions of transactions to detect anomalies. Instead of manually reviewing data, analysts now focus on investigating high-risk alerts.</a:t>
            </a:r>
          </a:p>
          <a:p>
            <a:endParaRPr lang="en-US" sz="2000" b="1" dirty="0">
              <a:solidFill>
                <a:srgbClr val="0070C0"/>
              </a:solidFill>
            </a:endParaRPr>
          </a:p>
          <a:p>
            <a:endParaRPr lang="en-US" sz="2000" b="1" dirty="0">
              <a:solidFill>
                <a:srgbClr val="0070C0"/>
              </a:solidFill>
            </a:endParaRPr>
          </a:p>
        </p:txBody>
      </p:sp>
      <p:pic>
        <p:nvPicPr>
          <p:cNvPr id="2" name="Picture 2" descr="Ai Vectors - Download Free High-Quality ...">
            <a:extLst>
              <a:ext uri="{FF2B5EF4-FFF2-40B4-BE49-F238E27FC236}">
                <a16:creationId xmlns:a16="http://schemas.microsoft.com/office/drawing/2014/main" id="{14AA113C-BFD5-BFB7-BAC7-DBCE95367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030" y="5756383"/>
            <a:ext cx="3775012" cy="377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3918A7-9ADD-CCAA-FF11-7C08C1FAF6E0}"/>
              </a:ext>
            </a:extLst>
          </p:cNvPr>
          <p:cNvSpPr txBox="1"/>
          <p:nvPr/>
        </p:nvSpPr>
        <p:spPr>
          <a:xfrm>
            <a:off x="1152939" y="3767000"/>
            <a:ext cx="1598212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70C0"/>
              </a:solidFill>
            </a:endParaRPr>
          </a:p>
          <a:p>
            <a:endParaRPr lang="en-US" sz="2000" b="1" dirty="0">
              <a:solidFill>
                <a:srgbClr val="0070C0"/>
              </a:solidFill>
            </a:endParaRPr>
          </a:p>
          <a:p>
            <a:r>
              <a:rPr lang="en-US" sz="3000" dirty="0"/>
              <a:t>To build AI-based powerful systems, it involves one/more following concepts, which are the core of AI:</a:t>
            </a:r>
          </a:p>
          <a:p>
            <a:endParaRPr lang="en-US" sz="3000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45E4971-6437-068E-DE90-AA52DB1C50FC}"/>
              </a:ext>
            </a:extLst>
          </p:cNvPr>
          <p:cNvSpPr/>
          <p:nvPr/>
        </p:nvSpPr>
        <p:spPr>
          <a:xfrm>
            <a:off x="1696091" y="7889114"/>
            <a:ext cx="3041373" cy="1321769"/>
          </a:xfrm>
          <a:prstGeom prst="roundRect">
            <a:avLst/>
          </a:prstGeom>
          <a:solidFill>
            <a:srgbClr val="001F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Machine learning – </a:t>
            </a:r>
          </a:p>
          <a:p>
            <a:pPr algn="ctr"/>
            <a:r>
              <a:rPr lang="en-US" dirty="0"/>
              <a:t>Systems learn from data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B4F868A-05F1-A4EB-687C-5FB3C3709A38}"/>
              </a:ext>
            </a:extLst>
          </p:cNvPr>
          <p:cNvSpPr/>
          <p:nvPr/>
        </p:nvSpPr>
        <p:spPr>
          <a:xfrm>
            <a:off x="2961897" y="5209971"/>
            <a:ext cx="3041373" cy="1321769"/>
          </a:xfrm>
          <a:prstGeom prst="roundRect">
            <a:avLst/>
          </a:prstGeom>
          <a:solidFill>
            <a:srgbClr val="001F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Natural language processing - AI understands human language.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8CEDA368-4F44-8D64-69F3-175CFEDB982F}"/>
              </a:ext>
            </a:extLst>
          </p:cNvPr>
          <p:cNvSpPr/>
          <p:nvPr/>
        </p:nvSpPr>
        <p:spPr>
          <a:xfrm>
            <a:off x="11126672" y="5206096"/>
            <a:ext cx="3041373" cy="1321769"/>
          </a:xfrm>
          <a:prstGeom prst="roundRect">
            <a:avLst/>
          </a:prstGeom>
          <a:solidFill>
            <a:srgbClr val="001F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Computer Vision -</a:t>
            </a:r>
          </a:p>
          <a:p>
            <a:pPr algn="ctr"/>
            <a:r>
              <a:rPr lang="en-US" dirty="0"/>
              <a:t>AI interprets visual inputs.</a:t>
            </a:r>
          </a:p>
          <a:p>
            <a:pPr algn="ctr"/>
            <a:endParaRPr lang="en-US" dirty="0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A9B9D125-5624-AC59-BC34-08B1ADA13C56}"/>
              </a:ext>
            </a:extLst>
          </p:cNvPr>
          <p:cNvSpPr/>
          <p:nvPr/>
        </p:nvSpPr>
        <p:spPr>
          <a:xfrm>
            <a:off x="12080827" y="7742995"/>
            <a:ext cx="3041373" cy="1321769"/>
          </a:xfrm>
          <a:prstGeom prst="roundRect">
            <a:avLst/>
          </a:prstGeom>
          <a:solidFill>
            <a:srgbClr val="001F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Robotics &amp; Automation </a:t>
            </a:r>
          </a:p>
          <a:p>
            <a:pPr algn="ctr"/>
            <a:r>
              <a:rPr lang="en-US" dirty="0"/>
              <a:t>AI acts on insights.</a:t>
            </a:r>
          </a:p>
          <a:p>
            <a:pPr algn="ctr"/>
            <a:endParaRPr lang="en-US" dirty="0"/>
          </a:p>
        </p:txBody>
      </p:sp>
      <p:sp>
        <p:nvSpPr>
          <p:cNvPr id="473" name="Rounded Rectangle 472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Q13: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306299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 animBg="1"/>
      <p:bldP spid="17" grpId="0" animBg="1"/>
      <p:bldP spid="18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75813-2FA3-C5AD-DAC2-CFD34E7C9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0FE2B3A3-DFAE-F3F3-1E35-E8F4754C2033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1133F848-6ADA-6104-6FEB-0173EB239E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C998B03C-665A-4FF9-E795-30F366AF6BE5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BBF3236A-C553-7CCD-FF8B-6DE83AB8FEEC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CFA172-AE26-59EE-54B4-D7E61FD438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8C7B2F5-FBFB-06D4-0C94-35D73AA2928B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Artificial Intelligence (AI)?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743228-793D-D7B2-3E19-D1F83D52FA88}"/>
              </a:ext>
            </a:extLst>
          </p:cNvPr>
          <p:cNvSpPr txBox="1"/>
          <p:nvPr/>
        </p:nvSpPr>
        <p:spPr>
          <a:xfrm>
            <a:off x="228599" y="1737001"/>
            <a:ext cx="1654084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>
                <a:solidFill>
                  <a:srgbClr val="0070C0"/>
                </a:solidFill>
              </a:rPr>
              <a:t>Guess the AI capability to its real-world example.</a:t>
            </a:r>
          </a:p>
        </p:txBody>
      </p:sp>
      <p:sp>
        <p:nvSpPr>
          <p:cNvPr id="2" name="Alternative Process 1">
            <a:extLst>
              <a:ext uri="{FF2B5EF4-FFF2-40B4-BE49-F238E27FC236}">
                <a16:creationId xmlns:a16="http://schemas.microsoft.com/office/drawing/2014/main" id="{D07D9AEA-B614-FBA9-AF33-7B768B1B4E73}"/>
              </a:ext>
            </a:extLst>
          </p:cNvPr>
          <p:cNvSpPr/>
          <p:nvPr/>
        </p:nvSpPr>
        <p:spPr>
          <a:xfrm>
            <a:off x="2170286" y="2711185"/>
            <a:ext cx="4800600" cy="1638300"/>
          </a:xfrm>
          <a:prstGeom prst="flowChartAlternateProcess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Detecting Fraud</a:t>
            </a:r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94C2F670-8AA6-FF6C-B693-58923D17D7D9}"/>
              </a:ext>
            </a:extLst>
          </p:cNvPr>
          <p:cNvSpPr/>
          <p:nvPr/>
        </p:nvSpPr>
        <p:spPr>
          <a:xfrm>
            <a:off x="7279488" y="3111853"/>
            <a:ext cx="2938825" cy="704850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lue circle with a white question mark in it&#10;&#10;AI-generated content may be incorrect.">
            <a:extLst>
              <a:ext uri="{FF2B5EF4-FFF2-40B4-BE49-F238E27FC236}">
                <a16:creationId xmlns:a16="http://schemas.microsoft.com/office/drawing/2014/main" id="{CA025CAA-D942-C233-B7BC-70AA6E5022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2123027" y="2409751"/>
            <a:ext cx="1641034" cy="16383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C4A77C1-432B-33E2-763A-8E6207D6D59F}"/>
              </a:ext>
            </a:extLst>
          </p:cNvPr>
          <p:cNvSpPr txBox="1"/>
          <p:nvPr/>
        </p:nvSpPr>
        <p:spPr>
          <a:xfrm>
            <a:off x="10516634" y="3987810"/>
            <a:ext cx="4720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Click to see the match</a:t>
            </a:r>
          </a:p>
        </p:txBody>
      </p:sp>
      <p:sp>
        <p:nvSpPr>
          <p:cNvPr id="10" name="Alternative Process 9">
            <a:extLst>
              <a:ext uri="{FF2B5EF4-FFF2-40B4-BE49-F238E27FC236}">
                <a16:creationId xmlns:a16="http://schemas.microsoft.com/office/drawing/2014/main" id="{FDBAE172-D424-B002-DC1D-169CEBB89120}"/>
              </a:ext>
            </a:extLst>
          </p:cNvPr>
          <p:cNvSpPr/>
          <p:nvPr/>
        </p:nvSpPr>
        <p:spPr>
          <a:xfrm>
            <a:off x="2170286" y="5018052"/>
            <a:ext cx="4800600" cy="1638300"/>
          </a:xfrm>
          <a:prstGeom prst="flowChartAlternateProcess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Chatbot Answering Questions</a:t>
            </a:r>
          </a:p>
        </p:txBody>
      </p:sp>
      <p:sp>
        <p:nvSpPr>
          <p:cNvPr id="11" name="Alternative Process 10">
            <a:extLst>
              <a:ext uri="{FF2B5EF4-FFF2-40B4-BE49-F238E27FC236}">
                <a16:creationId xmlns:a16="http://schemas.microsoft.com/office/drawing/2014/main" id="{6C5D2A23-CF8F-3CDF-9D1D-2ABB32D59633}"/>
              </a:ext>
            </a:extLst>
          </p:cNvPr>
          <p:cNvSpPr/>
          <p:nvPr/>
        </p:nvSpPr>
        <p:spPr>
          <a:xfrm>
            <a:off x="2241372" y="7524546"/>
            <a:ext cx="4800600" cy="1638300"/>
          </a:xfrm>
          <a:prstGeom prst="flowChartAlternateProcess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Quality Inspection using Cameras</a:t>
            </a:r>
          </a:p>
        </p:txBody>
      </p:sp>
      <p:sp>
        <p:nvSpPr>
          <p:cNvPr id="12" name="Alternative Process 11">
            <a:extLst>
              <a:ext uri="{FF2B5EF4-FFF2-40B4-BE49-F238E27FC236}">
                <a16:creationId xmlns:a16="http://schemas.microsoft.com/office/drawing/2014/main" id="{9C9C2375-4298-03DA-A1ED-B27E40DCB727}"/>
              </a:ext>
            </a:extLst>
          </p:cNvPr>
          <p:cNvSpPr/>
          <p:nvPr/>
        </p:nvSpPr>
        <p:spPr>
          <a:xfrm>
            <a:off x="10624339" y="2336314"/>
            <a:ext cx="5665354" cy="2252778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Machine Learning (ML)</a:t>
            </a: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id="{DA2DC7F8-EFA3-0AE4-4902-8106A35ED581}"/>
              </a:ext>
            </a:extLst>
          </p:cNvPr>
          <p:cNvSpPr/>
          <p:nvPr/>
        </p:nvSpPr>
        <p:spPr>
          <a:xfrm>
            <a:off x="7279489" y="5388451"/>
            <a:ext cx="2938825" cy="704850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A blue circle with a white question mark in it&#10;&#10;AI-generated content may be incorrect.">
            <a:extLst>
              <a:ext uri="{FF2B5EF4-FFF2-40B4-BE49-F238E27FC236}">
                <a16:creationId xmlns:a16="http://schemas.microsoft.com/office/drawing/2014/main" id="{624BDF61-D4E5-896E-F340-20A4D19E0B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587984" y="4997696"/>
            <a:ext cx="1406197" cy="140385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11991C0-C448-702F-4472-769F24C1F6E8}"/>
              </a:ext>
            </a:extLst>
          </p:cNvPr>
          <p:cNvSpPr txBox="1"/>
          <p:nvPr/>
        </p:nvSpPr>
        <p:spPr>
          <a:xfrm>
            <a:off x="10102165" y="6401550"/>
            <a:ext cx="4720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Click to see the match</a:t>
            </a:r>
          </a:p>
        </p:txBody>
      </p:sp>
      <p:sp>
        <p:nvSpPr>
          <p:cNvPr id="16" name="Alternative Process 15">
            <a:extLst>
              <a:ext uri="{FF2B5EF4-FFF2-40B4-BE49-F238E27FC236}">
                <a16:creationId xmlns:a16="http://schemas.microsoft.com/office/drawing/2014/main" id="{8B7FC343-E29C-6EE1-00BC-22FE55186A88}"/>
              </a:ext>
            </a:extLst>
          </p:cNvPr>
          <p:cNvSpPr/>
          <p:nvPr/>
        </p:nvSpPr>
        <p:spPr>
          <a:xfrm>
            <a:off x="10624339" y="4783530"/>
            <a:ext cx="5665354" cy="2252778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Natural Language processing (NLP)</a:t>
            </a: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96BDBD9D-2FC2-12D2-B50F-E28316D757F5}"/>
              </a:ext>
            </a:extLst>
          </p:cNvPr>
          <p:cNvSpPr/>
          <p:nvPr/>
        </p:nvSpPr>
        <p:spPr>
          <a:xfrm>
            <a:off x="7279488" y="7863707"/>
            <a:ext cx="2938825" cy="704850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A blue circle with a white question mark in it&#10;&#10;AI-generated content may be incorrect.">
            <a:extLst>
              <a:ext uri="{FF2B5EF4-FFF2-40B4-BE49-F238E27FC236}">
                <a16:creationId xmlns:a16="http://schemas.microsoft.com/office/drawing/2014/main" id="{1B9A7733-28BE-3104-8D00-1DABC801D0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1940894" y="7412861"/>
            <a:ext cx="1406197" cy="140385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6D8D290-F34E-7E32-16C2-2044170D1826}"/>
              </a:ext>
            </a:extLst>
          </p:cNvPr>
          <p:cNvSpPr txBox="1"/>
          <p:nvPr/>
        </p:nvSpPr>
        <p:spPr>
          <a:xfrm>
            <a:off x="10516634" y="8866744"/>
            <a:ext cx="4720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Click to see the match</a:t>
            </a:r>
          </a:p>
        </p:txBody>
      </p:sp>
      <p:sp>
        <p:nvSpPr>
          <p:cNvPr id="21" name="Alternative Process 20">
            <a:extLst>
              <a:ext uri="{FF2B5EF4-FFF2-40B4-BE49-F238E27FC236}">
                <a16:creationId xmlns:a16="http://schemas.microsoft.com/office/drawing/2014/main" id="{543DAC15-BF83-7F64-C513-E059F4ABC1BA}"/>
              </a:ext>
            </a:extLst>
          </p:cNvPr>
          <p:cNvSpPr/>
          <p:nvPr/>
        </p:nvSpPr>
        <p:spPr>
          <a:xfrm>
            <a:off x="10624339" y="7281423"/>
            <a:ext cx="5665354" cy="2252778"/>
          </a:xfrm>
          <a:prstGeom prst="flowChartAlternateProcess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Computer Vision</a:t>
            </a:r>
          </a:p>
        </p:txBody>
      </p:sp>
      <p:sp>
        <p:nvSpPr>
          <p:cNvPr id="473" name="Rounded Rectangle 472">
            <a:hlinkClick action="ppaction://hlinksldjump" r:id="rId7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8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Q14: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162400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12" grpId="0" animBg="1"/>
      <p:bldP spid="13" grpId="0" animBg="1"/>
      <p:bldP spid="15" grpId="0"/>
      <p:bldP spid="16" grpId="0" animBg="1"/>
      <p:bldP spid="17" grpId="0" animBg="1"/>
      <p:bldP spid="19" grpId="0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0B757-AD54-8314-62E8-3055BF22C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CAC1B1DB-CA22-4538-041D-552FC269D765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3D194820-46B9-A807-C2D0-A73D34B06D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2C7CC8DB-902F-0E28-0B4D-56BD7C18F408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BFE9510A-54BA-3270-9AF4-FB7562BDB22F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CAE0917-6165-55D1-E281-AD83E1F950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6D71B71-9016-3AED-3317-A5AA0DBD7EAE}"/>
              </a:ext>
            </a:extLst>
          </p:cNvPr>
          <p:cNvSpPr txBox="1"/>
          <p:nvPr/>
        </p:nvSpPr>
        <p:spPr>
          <a:xfrm>
            <a:off x="228600" y="488355"/>
            <a:ext cx="1489360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3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Evolution of AI — From Rules to Reasoning to Creativity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79BE76-2EF2-E434-8A0D-5B7BCB382057}"/>
              </a:ext>
            </a:extLst>
          </p:cNvPr>
          <p:cNvSpPr txBox="1"/>
          <p:nvPr/>
        </p:nvSpPr>
        <p:spPr>
          <a:xfrm>
            <a:off x="228599" y="1737001"/>
            <a:ext cx="165408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AI’s journey evolved from explicit rules → data learning → creative generation → autonomous intelligence.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Each phase builds on the previous, unlocking new human–AI collaboration opportunities.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DEACD12-642E-546D-AFF6-36EC97763A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192531"/>
              </p:ext>
            </p:extLst>
          </p:nvPr>
        </p:nvGraphicFramePr>
        <p:xfrm>
          <a:off x="1154163" y="2990279"/>
          <a:ext cx="15306260" cy="655743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1689651">
                  <a:extLst>
                    <a:ext uri="{9D8B030D-6E8A-4147-A177-3AD203B41FA5}">
                      <a16:colId xmlns:a16="http://schemas.microsoft.com/office/drawing/2014/main" val="415421120"/>
                    </a:ext>
                  </a:extLst>
                </a:gridCol>
                <a:gridCol w="3081131">
                  <a:extLst>
                    <a:ext uri="{9D8B030D-6E8A-4147-A177-3AD203B41FA5}">
                      <a16:colId xmlns:a16="http://schemas.microsoft.com/office/drawing/2014/main" val="1061718205"/>
                    </a:ext>
                  </a:extLst>
                </a:gridCol>
                <a:gridCol w="3538330">
                  <a:extLst>
                    <a:ext uri="{9D8B030D-6E8A-4147-A177-3AD203B41FA5}">
                      <a16:colId xmlns:a16="http://schemas.microsoft.com/office/drawing/2014/main" val="1454934423"/>
                    </a:ext>
                  </a:extLst>
                </a:gridCol>
                <a:gridCol w="3935896">
                  <a:extLst>
                    <a:ext uri="{9D8B030D-6E8A-4147-A177-3AD203B41FA5}">
                      <a16:colId xmlns:a16="http://schemas.microsoft.com/office/drawing/2014/main" val="114888696"/>
                    </a:ext>
                  </a:extLst>
                </a:gridCol>
                <a:gridCol w="3061252">
                  <a:extLst>
                    <a:ext uri="{9D8B030D-6E8A-4147-A177-3AD203B41FA5}">
                      <a16:colId xmlns:a16="http://schemas.microsoft.com/office/drawing/2014/main" val="2762431879"/>
                    </a:ext>
                  </a:extLst>
                </a:gridCol>
              </a:tblGrid>
              <a:tr h="4598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Era / Timeline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AI Type / Approach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Core Characteristics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Breakthroughs &amp; Examples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Limitations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extLst>
                  <a:ext uri="{0D108BD9-81ED-4DB2-BD59-A6C34878D82A}">
                    <a16:rowId xmlns:a16="http://schemas.microsoft.com/office/drawing/2014/main" val="3628906077"/>
                  </a:ext>
                </a:extLst>
              </a:tr>
              <a:tr h="129150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1950s – 1990s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Rule-Based / Symbolic AI</a:t>
                      </a:r>
                      <a:endParaRPr lang="en-IN" sz="2200" dirty="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Logic-driven “if–then” rules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Human experts encoded decision logic • Deterministic outputs</a:t>
                      </a:r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200" dirty="0"/>
                        <a:t>Expert systems in medicine (MYCIN)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200" dirty="0"/>
                        <a:t>Early chatbots (ELIZA)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200" dirty="0"/>
                        <a:t>Chess programs like Deep Blue</a:t>
                      </a:r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200" dirty="0"/>
                        <a:t>Couldn’t learn from new data</a:t>
                      </a:r>
                    </a:p>
                  </a:txBody>
                  <a:tcPr marL="43519" marR="43519" marT="21759" marB="21759" anchor="ctr"/>
                </a:tc>
                <a:extLst>
                  <a:ext uri="{0D108BD9-81ED-4DB2-BD59-A6C34878D82A}">
                    <a16:rowId xmlns:a16="http://schemas.microsoft.com/office/drawing/2014/main" val="2231768524"/>
                  </a:ext>
                </a:extLst>
              </a:tr>
              <a:tr h="156873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2000s – 2010s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Machine Learning &amp; Deep Learning</a:t>
                      </a:r>
                      <a:endParaRPr lang="en-IN" sz="2200" dirty="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/>
                        <a:t>Data-driven </a:t>
                      </a:r>
                      <a:r>
                        <a:rPr lang="en-IN" sz="2000" dirty="0"/>
                        <a:t>pattern recognition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Neural networks mimic human brain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Requires large </a:t>
                      </a:r>
                      <a:r>
                        <a:rPr lang="en-IN" sz="2000" dirty="0" err="1"/>
                        <a:t>labeled</a:t>
                      </a:r>
                      <a:r>
                        <a:rPr lang="en-IN" sz="2000" dirty="0"/>
                        <a:t> datasets</a:t>
                      </a:r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Image recognition (</a:t>
                      </a:r>
                      <a:r>
                        <a:rPr lang="en-IN" sz="2000" dirty="0" err="1"/>
                        <a:t>AlexNet</a:t>
                      </a:r>
                      <a:r>
                        <a:rPr lang="en-IN" sz="2000" dirty="0"/>
                        <a:t>, 2012)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Speech assistants (Siri, Alexa)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Recommendation systems (Netflix, Amazon)</a:t>
                      </a:r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Needs vast data and compute power</a:t>
                      </a:r>
                    </a:p>
                  </a:txBody>
                  <a:tcPr marL="43519" marR="43519" marT="21759" marB="21759" anchor="ctr"/>
                </a:tc>
                <a:extLst>
                  <a:ext uri="{0D108BD9-81ED-4DB2-BD59-A6C34878D82A}">
                    <a16:rowId xmlns:a16="http://schemas.microsoft.com/office/drawing/2014/main" val="1464276365"/>
                  </a:ext>
                </a:extLst>
              </a:tr>
              <a:tr h="14301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2020s – Present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Generative AI / Foundation Models</a:t>
                      </a:r>
                      <a:endParaRPr lang="en-IN" sz="2200" dirty="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Trained on massive multimodal data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Can generate text, images, code, music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Uses “prompting” for interaction</a:t>
                      </a:r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ChatGPT, Claude, Gemini (text)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DALL·E, Midjourney (visuals)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Copilot, Code Interpreter(coding)</a:t>
                      </a:r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Ethical risks (bias, misinformation)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Dependence on model reliability</a:t>
                      </a:r>
                    </a:p>
                  </a:txBody>
                  <a:tcPr marL="43519" marR="43519" marT="21759" marB="21759" anchor="ctr"/>
                </a:tc>
                <a:extLst>
                  <a:ext uri="{0D108BD9-81ED-4DB2-BD59-A6C34878D82A}">
                    <a16:rowId xmlns:a16="http://schemas.microsoft.com/office/drawing/2014/main" val="12528953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Future (Emerging)</a:t>
                      </a:r>
                      <a:endParaRPr lang="en-IN" sz="220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Autonomous &amp; Multimodal AI</a:t>
                      </a:r>
                      <a:endParaRPr lang="en-IN" sz="2200" dirty="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IN" sz="2000" dirty="0"/>
                        <a:t>• Combines perception, reasoning &amp; creativity</a:t>
                      </a:r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IN" sz="2000" dirty="0"/>
                    </a:p>
                  </a:txBody>
                  <a:tcPr marL="43519" marR="43519" marT="21759" marB="21759" anchor="ctr"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IN" sz="2000" dirty="0"/>
                    </a:p>
                  </a:txBody>
                  <a:tcPr marL="43519" marR="43519" marT="21759" marB="21759" anchor="ctr"/>
                </a:tc>
                <a:extLst>
                  <a:ext uri="{0D108BD9-81ED-4DB2-BD59-A6C34878D82A}">
                    <a16:rowId xmlns:a16="http://schemas.microsoft.com/office/drawing/2014/main" val="1527034290"/>
                  </a:ext>
                </a:extLst>
              </a:tr>
            </a:tbl>
          </a:graphicData>
        </a:graphic>
      </p:graphicFrame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Q15: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10858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80B05-3382-C4B5-E70C-4C38F13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10CBB63B-EB49-AA08-C309-24D8ED9C2B70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9A988840-5582-A0E3-E4CF-507D61B3D2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9D09A9F7-1818-D8CD-78D7-CF33EA0A62E7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0921C75F-F965-AD7C-66B3-62C1E5E317E3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0780C3B-9234-3FBD-0BB8-34908BF0F3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D6C5C8-3F24-F78B-5DCF-93CBDA3A72CA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 Traditional AI to Generative AI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8E873A-A0C7-E509-1241-A098D99DF054}"/>
              </a:ext>
            </a:extLst>
          </p:cNvPr>
          <p:cNvSpPr txBox="1"/>
          <p:nvPr/>
        </p:nvSpPr>
        <p:spPr>
          <a:xfrm>
            <a:off x="454864" y="2123192"/>
            <a:ext cx="8709659" cy="55399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solidFill>
                  <a:schemeClr val="bg1"/>
                </a:solidFill>
              </a:rPr>
              <a:t>Traditional AI</a:t>
            </a:r>
            <a:endParaRPr lang="en-US" sz="3000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CB06D7-59F9-036B-7048-5B4CF8DB93F4}"/>
              </a:ext>
            </a:extLst>
          </p:cNvPr>
          <p:cNvSpPr txBox="1"/>
          <p:nvPr/>
        </p:nvSpPr>
        <p:spPr>
          <a:xfrm>
            <a:off x="454865" y="2792261"/>
            <a:ext cx="8675166" cy="203132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Focuses on analyzing data and making decisions (e.g., classification, prediction).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Calibri"/>
              </a:rPr>
              <a:t>Traditional AI = “Understanding what’s there and predicting.”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F79543-688F-8D21-8CA2-9564C1DA8C12}"/>
              </a:ext>
            </a:extLst>
          </p:cNvPr>
          <p:cNvSpPr txBox="1"/>
          <p:nvPr/>
        </p:nvSpPr>
        <p:spPr>
          <a:xfrm>
            <a:off x="454864" y="4772986"/>
            <a:ext cx="8689136" cy="26776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457200" indent="-457200">
              <a:buFont typeface="Arial" panose="020B0604020202020204" pitchFamily="34" charset="0"/>
              <a:buChar char="•"/>
              <a:defRPr sz="3000"/>
            </a:lvl1pPr>
          </a:lstStyle>
          <a:p>
            <a:pPr marL="0" indent="0">
              <a:buNone/>
            </a:pPr>
            <a:r>
              <a:rPr lang="en-US" dirty="0"/>
              <a:t>Example: </a:t>
            </a:r>
          </a:p>
          <a:p>
            <a:r>
              <a:rPr lang="en-US" sz="2600" dirty="0"/>
              <a:t>An online retail company uses an AI-powered recommendation system to suggest products to customers based on their browsing and purchase history.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11812C-9DF1-6A61-EF61-027DA84D4591}"/>
              </a:ext>
            </a:extLst>
          </p:cNvPr>
          <p:cNvSpPr txBox="1"/>
          <p:nvPr/>
        </p:nvSpPr>
        <p:spPr>
          <a:xfrm>
            <a:off x="9182929" y="2109419"/>
            <a:ext cx="8709659" cy="55399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solidFill>
                  <a:schemeClr val="bg1"/>
                </a:solidFill>
              </a:rPr>
              <a:t>Generative AI</a:t>
            </a:r>
            <a:endParaRPr lang="en-US" sz="3000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7876A8-8E53-C25A-8A8E-4F4DC9D0ADD5}"/>
              </a:ext>
            </a:extLst>
          </p:cNvPr>
          <p:cNvSpPr txBox="1"/>
          <p:nvPr/>
        </p:nvSpPr>
        <p:spPr>
          <a:xfrm>
            <a:off x="9203450" y="2813555"/>
            <a:ext cx="8595193" cy="2308324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Goes beyond analysis—it creates new content (text, code, images, videos) based on learned patterns.</a:t>
            </a:r>
          </a:p>
          <a:p>
            <a:endParaRPr lang="en-US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Calibri"/>
              </a:rPr>
              <a:t>Generative AI = “Creating what isn’t yet there.”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74CD10-36C1-AE70-76C6-0FD11E9797EE}"/>
              </a:ext>
            </a:extLst>
          </p:cNvPr>
          <p:cNvSpPr txBox="1"/>
          <p:nvPr/>
        </p:nvSpPr>
        <p:spPr>
          <a:xfrm>
            <a:off x="9182928" y="4772986"/>
            <a:ext cx="8689135" cy="255454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indent="0">
              <a:buFont typeface="Arial" panose="020B0604020202020204" pitchFamily="34" charset="0"/>
              <a:buNone/>
              <a:defRPr sz="3000"/>
            </a:lvl1pPr>
          </a:lstStyle>
          <a:p>
            <a:r>
              <a:rPr lang="en-US" dirty="0"/>
              <a:t>Examples: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A marketing team uses Generative AI to instantly generate campaign visuals and slogans based on client briefs.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A software engineer uses GitHub Copilot to write Python code faster by describing what they want the function to do.</a:t>
            </a:r>
          </a:p>
        </p:txBody>
      </p:sp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Q16: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54029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2EB8CE-D6A2-B8A5-7D18-D5020A6F0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FF28366E-E34E-B505-A6E4-89CE2BD2471E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F3CBA754-4E4C-4152-8AEA-84DCCF67451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4A3657A2-8B99-82BC-0FC1-A53050A08794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698FE9EA-C791-EF1E-87F9-052D55A2F5BB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39DAC71-FF57-07A2-E33B-41FED41DE1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45CF5F-793D-1269-8C49-ACAB375A9FE0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 Traditional AI to Generative AI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817DD6-C53C-4C5B-2E73-36DF36A97950}"/>
              </a:ext>
            </a:extLst>
          </p:cNvPr>
          <p:cNvSpPr txBox="1"/>
          <p:nvPr/>
        </p:nvSpPr>
        <p:spPr>
          <a:xfrm>
            <a:off x="310774" y="2577805"/>
            <a:ext cx="8709659" cy="55399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dirty="0">
                <a:solidFill>
                  <a:schemeClr val="bg1"/>
                </a:solidFill>
              </a:rPr>
              <a:t>Generative AI</a:t>
            </a:r>
            <a:endParaRPr lang="en-US" sz="3000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A994D5-0935-F9D0-A15D-ADD7BA4E6AD6}"/>
              </a:ext>
            </a:extLst>
          </p:cNvPr>
          <p:cNvSpPr txBox="1"/>
          <p:nvPr/>
        </p:nvSpPr>
        <p:spPr>
          <a:xfrm>
            <a:off x="331295" y="3281941"/>
            <a:ext cx="8595193" cy="2308324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Goes beyond analysis—it creates new content (text, code, images, videos) based on learned patterns.</a:t>
            </a:r>
          </a:p>
          <a:p>
            <a:endParaRPr lang="en-US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>
                <a:ea typeface="Calibri"/>
                <a:cs typeface="Calibri"/>
              </a:rPr>
              <a:t>Generative AI = “Creating what isn’t yet there.”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ea typeface="Calibri"/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C7C59B-505D-C9DD-493A-B9342738B592}"/>
              </a:ext>
            </a:extLst>
          </p:cNvPr>
          <p:cNvSpPr txBox="1"/>
          <p:nvPr/>
        </p:nvSpPr>
        <p:spPr>
          <a:xfrm>
            <a:off x="310773" y="5241372"/>
            <a:ext cx="8689135" cy="255454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indent="0">
              <a:buFont typeface="Arial" panose="020B0604020202020204" pitchFamily="34" charset="0"/>
              <a:buNone/>
              <a:defRPr sz="3000"/>
            </a:lvl1pPr>
          </a:lstStyle>
          <a:p>
            <a:r>
              <a:rPr lang="en-US" dirty="0"/>
              <a:t>Examples: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A marketing team uses Generative AI to instantly generate campaign visuals and slogans based on client briefs.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dirty="0"/>
              <a:t>A software engineer uses GitHub Copilot to write Python code faster by describing what they want the function to do.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D5F54A5-F415-EBEC-6638-D7E03E8D2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2286057"/>
              </p:ext>
            </p:extLst>
          </p:nvPr>
        </p:nvGraphicFramePr>
        <p:xfrm>
          <a:off x="9361514" y="3685802"/>
          <a:ext cx="8229600" cy="246888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175914668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98036214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335589274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022909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b="1" dirty="0">
                          <a:solidFill>
                            <a:schemeClr val="bg1"/>
                          </a:solidFill>
                        </a:rPr>
                        <a:t>Example</a:t>
                      </a:r>
                      <a:endParaRPr lang="en-IN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b="1" dirty="0">
                          <a:solidFill>
                            <a:schemeClr val="bg1"/>
                          </a:solidFill>
                        </a:rPr>
                        <a:t>Type of Generative AI</a:t>
                      </a:r>
                      <a:endParaRPr lang="en-IN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b="1" dirty="0">
                          <a:solidFill>
                            <a:schemeClr val="bg1"/>
                          </a:solidFill>
                        </a:rPr>
                        <a:t>Output Type</a:t>
                      </a:r>
                      <a:endParaRPr lang="en-IN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b="1" dirty="0">
                          <a:solidFill>
                            <a:schemeClr val="bg1"/>
                          </a:solidFill>
                        </a:rPr>
                        <a:t>Common Tools</a:t>
                      </a:r>
                      <a:endParaRPr lang="en-IN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69478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dirty="0"/>
                        <a:t>Marketing visuals &amp; slogans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/>
                        <a:t>Creative / Content Generation 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/>
                        <a:t>Text + Images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/>
                        <a:t>ChatGPT, DALL·E, Midjourney, Adobe Firefly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38420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/>
                        <a:t>Python code generation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/>
                        <a:t>Technical / Code Generation 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/>
                        <a:t>Programming Code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dirty="0"/>
                        <a:t>GitHub Copilot, OpenAI Codex, </a:t>
                      </a:r>
                      <a:r>
                        <a:rPr lang="en-IN" dirty="0" err="1"/>
                        <a:t>CodeWhisperer</a:t>
                      </a:r>
                      <a:endParaRPr lang="en-IN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46442380"/>
                  </a:ext>
                </a:extLst>
              </a:tr>
            </a:tbl>
          </a:graphicData>
        </a:graphic>
      </p:graphicFrame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Q17: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1017161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FF56E0-535D-0058-131A-821B8FB6B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822A4519-3135-9EF6-ABBA-63D2FB96C845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5FCD4466-038C-3763-98C3-84A0720A7F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4AB2033B-D489-E6D5-BC6E-B98BEA610F94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091E9AC0-402A-077C-C6DB-688732948D1F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711F2D5-5F38-89C4-7157-257A3E37C3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248410-DF6D-511D-1D70-B683C5D1D924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Traditional AI Vs Generative AI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5BC159A-2C56-7D39-5B0C-8B1598E77489}"/>
              </a:ext>
            </a:extLst>
          </p:cNvPr>
          <p:cNvGraphicFramePr>
            <a:graphicFrameLocks noGrp="1"/>
          </p:cNvGraphicFramePr>
          <p:nvPr/>
        </p:nvGraphicFramePr>
        <p:xfrm>
          <a:off x="1345192" y="2516539"/>
          <a:ext cx="15410571" cy="6302678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3127954">
                  <a:extLst>
                    <a:ext uri="{9D8B030D-6E8A-4147-A177-3AD203B41FA5}">
                      <a16:colId xmlns:a16="http://schemas.microsoft.com/office/drawing/2014/main" val="1647696376"/>
                    </a:ext>
                  </a:extLst>
                </a:gridCol>
                <a:gridCol w="5807676">
                  <a:extLst>
                    <a:ext uri="{9D8B030D-6E8A-4147-A177-3AD203B41FA5}">
                      <a16:colId xmlns:a16="http://schemas.microsoft.com/office/drawing/2014/main" val="2342158545"/>
                    </a:ext>
                  </a:extLst>
                </a:gridCol>
                <a:gridCol w="6474941">
                  <a:extLst>
                    <a:ext uri="{9D8B030D-6E8A-4147-A177-3AD203B41FA5}">
                      <a16:colId xmlns:a16="http://schemas.microsoft.com/office/drawing/2014/main" val="1546702890"/>
                    </a:ext>
                  </a:extLst>
                </a:gridCol>
              </a:tblGrid>
              <a:tr h="26550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>
                          <a:solidFill>
                            <a:schemeClr val="bg1"/>
                          </a:solidFill>
                        </a:rPr>
                        <a:t>Aspect</a:t>
                      </a:r>
                      <a:endParaRPr lang="en-IN" sz="2200" dirty="0">
                        <a:solidFill>
                          <a:schemeClr val="bg1"/>
                        </a:solidFill>
                      </a:endParaRPr>
                    </a:p>
                  </a:txBody>
                  <a:tcPr marL="50288" marR="50288" marT="25144" marB="25144"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>
                          <a:solidFill>
                            <a:schemeClr val="bg1"/>
                          </a:solidFill>
                        </a:rPr>
                        <a:t>Traditional AI</a:t>
                      </a:r>
                      <a:endParaRPr lang="en-IN" sz="2200" dirty="0">
                        <a:solidFill>
                          <a:schemeClr val="bg1"/>
                        </a:solidFill>
                      </a:endParaRPr>
                    </a:p>
                  </a:txBody>
                  <a:tcPr marL="50288" marR="50288" marT="25144" marB="25144"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>
                          <a:solidFill>
                            <a:schemeClr val="bg1"/>
                          </a:solidFill>
                        </a:rPr>
                        <a:t>Generative AI</a:t>
                      </a:r>
                      <a:endParaRPr lang="en-IN" sz="2200" dirty="0">
                        <a:solidFill>
                          <a:schemeClr val="bg1"/>
                        </a:solidFill>
                      </a:endParaRPr>
                    </a:p>
                  </a:txBody>
                  <a:tcPr marL="50288" marR="50288" marT="25144" marB="25144" anchor="ctr"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8858288"/>
                  </a:ext>
                </a:extLst>
              </a:tr>
              <a:tr h="8644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/>
                        <a:t>Purpose</a:t>
                      </a:r>
                      <a:endParaRPr lang="en-IN" sz="2000" dirty="0"/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To </a:t>
                      </a:r>
                      <a:r>
                        <a:rPr lang="en-IN" sz="2000" b="1"/>
                        <a:t>analyze data</a:t>
                      </a:r>
                      <a:r>
                        <a:rPr lang="en-IN" sz="2000"/>
                        <a:t> and make predictions or classifications.</a:t>
                      </a:r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To </a:t>
                      </a:r>
                      <a:r>
                        <a:rPr lang="en-IN" sz="2000" b="1"/>
                        <a:t>create new content</a:t>
                      </a:r>
                      <a:r>
                        <a:rPr lang="en-IN" sz="2000"/>
                        <a:t> (text, images, code, audio, etc.) from learned patterns.</a:t>
                      </a:r>
                    </a:p>
                  </a:txBody>
                  <a:tcPr marL="50288" marR="50288" marT="25144" marB="25144" anchor="ctr"/>
                </a:tc>
                <a:extLst>
                  <a:ext uri="{0D108BD9-81ED-4DB2-BD59-A6C34878D82A}">
                    <a16:rowId xmlns:a16="http://schemas.microsoft.com/office/drawing/2014/main" val="3227556070"/>
                  </a:ext>
                </a:extLst>
              </a:tr>
              <a:tr h="6647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/>
                        <a:t>Core Function</a:t>
                      </a:r>
                      <a:endParaRPr lang="en-IN" sz="2000" dirty="0"/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Recognizes patterns, predicts outcomes, automates decisions.</a:t>
                      </a:r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Synthesizes or generates new, original outputs based on prompts.</a:t>
                      </a:r>
                    </a:p>
                  </a:txBody>
                  <a:tcPr marL="50288" marR="50288" marT="25144" marB="25144" anchor="ctr"/>
                </a:tc>
                <a:extLst>
                  <a:ext uri="{0D108BD9-81ED-4DB2-BD59-A6C34878D82A}">
                    <a16:rowId xmlns:a16="http://schemas.microsoft.com/office/drawing/2014/main" val="3483075369"/>
                  </a:ext>
                </a:extLst>
              </a:tr>
              <a:tr h="8644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/>
                        <a:t>Learning Approach</a:t>
                      </a:r>
                      <a:endParaRPr lang="en-IN" sz="2000" dirty="0"/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Uses historical data to train models for specific tasks (e.g., “Will this email be spam?”).</a:t>
                      </a:r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Trained on massive datasets to learn patterns and structures for creative generation.</a:t>
                      </a:r>
                    </a:p>
                  </a:txBody>
                  <a:tcPr marL="50288" marR="50288" marT="25144" marB="25144" anchor="ctr"/>
                </a:tc>
                <a:extLst>
                  <a:ext uri="{0D108BD9-81ED-4DB2-BD59-A6C34878D82A}">
                    <a16:rowId xmlns:a16="http://schemas.microsoft.com/office/drawing/2014/main" val="1322443671"/>
                  </a:ext>
                </a:extLst>
              </a:tr>
              <a:tr h="46514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/>
                        <a:t>Input → Output</a:t>
                      </a:r>
                      <a:endParaRPr lang="en-IN" sz="2000" dirty="0"/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Input: Data → Output: Decision, label, or score.</a:t>
                      </a:r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Input: Prompt → Output: Newly generated content.</a:t>
                      </a:r>
                    </a:p>
                  </a:txBody>
                  <a:tcPr marL="50288" marR="50288" marT="25144" marB="25144" anchor="ctr"/>
                </a:tc>
                <a:extLst>
                  <a:ext uri="{0D108BD9-81ED-4DB2-BD59-A6C34878D82A}">
                    <a16:rowId xmlns:a16="http://schemas.microsoft.com/office/drawing/2014/main" val="2737462941"/>
                  </a:ext>
                </a:extLst>
              </a:tr>
              <a:tr h="8644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/>
                        <a:t>Example in Action</a:t>
                      </a:r>
                      <a:endParaRPr lang="en-IN" sz="2000" dirty="0"/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A bank’s fraud detection system flags suspicious transactions based on past patterns.</a:t>
                      </a:r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A chatbot like ChatGPT generates a personalized customer response or code snippet.</a:t>
                      </a:r>
                    </a:p>
                  </a:txBody>
                  <a:tcPr marL="50288" marR="50288" marT="25144" marB="25144" anchor="ctr"/>
                </a:tc>
                <a:extLst>
                  <a:ext uri="{0D108BD9-81ED-4DB2-BD59-A6C34878D82A}">
                    <a16:rowId xmlns:a16="http://schemas.microsoft.com/office/drawing/2014/main" val="3105379540"/>
                  </a:ext>
                </a:extLst>
              </a:tr>
              <a:tr h="8644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/>
                        <a:t>In Business Use</a:t>
                      </a:r>
                      <a:endParaRPr lang="en-IN" sz="2000" dirty="0"/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Predictive analytics, recommendation systems, automation bots.</a:t>
                      </a:r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Content generation, coding assistants, design tools, document summarization.</a:t>
                      </a:r>
                    </a:p>
                  </a:txBody>
                  <a:tcPr marL="50288" marR="50288" marT="25144" marB="25144" anchor="ctr"/>
                </a:tc>
                <a:extLst>
                  <a:ext uri="{0D108BD9-81ED-4DB2-BD59-A6C34878D82A}">
                    <a16:rowId xmlns:a16="http://schemas.microsoft.com/office/drawing/2014/main" val="67199436"/>
                  </a:ext>
                </a:extLst>
              </a:tr>
              <a:tr h="6647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/>
                        <a:t>Value Creation</a:t>
                      </a:r>
                      <a:endParaRPr lang="en-IN" sz="2000" dirty="0"/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Improves </a:t>
                      </a:r>
                      <a:r>
                        <a:rPr lang="en-IN" sz="2000" b="1"/>
                        <a:t>efficiency and accuracy</a:t>
                      </a:r>
                      <a:r>
                        <a:rPr lang="en-IN" sz="2000"/>
                        <a:t> by learning from existing data.</a:t>
                      </a:r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Unlocks </a:t>
                      </a:r>
                      <a:r>
                        <a:rPr lang="en-IN" sz="2000" b="1"/>
                        <a:t>creativity and speed</a:t>
                      </a:r>
                      <a:r>
                        <a:rPr lang="en-IN" sz="2000"/>
                        <a:t> by generating new ideas and solutions.</a:t>
                      </a:r>
                    </a:p>
                  </a:txBody>
                  <a:tcPr marL="50288" marR="50288" marT="25144" marB="25144" anchor="ctr"/>
                </a:tc>
                <a:extLst>
                  <a:ext uri="{0D108BD9-81ED-4DB2-BD59-A6C34878D82A}">
                    <a16:rowId xmlns:a16="http://schemas.microsoft.com/office/drawing/2014/main" val="3993914099"/>
                  </a:ext>
                </a:extLst>
              </a:tr>
              <a:tr h="66477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b="1" dirty="0"/>
                        <a:t>Human Role</a:t>
                      </a:r>
                      <a:endParaRPr lang="en-IN" sz="2000" dirty="0"/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Interpret model output and make business decisions.</a:t>
                      </a:r>
                    </a:p>
                  </a:txBody>
                  <a:tcPr marL="50288" marR="50288" marT="25144" marB="25144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Provide clear prompts, review, and refine AI-generated results.</a:t>
                      </a:r>
                    </a:p>
                  </a:txBody>
                  <a:tcPr marL="50288" marR="50288" marT="25144" marB="25144" anchor="ctr"/>
                </a:tc>
                <a:extLst>
                  <a:ext uri="{0D108BD9-81ED-4DB2-BD59-A6C34878D82A}">
                    <a16:rowId xmlns:a16="http://schemas.microsoft.com/office/drawing/2014/main" val="1240995953"/>
                  </a:ext>
                </a:extLst>
              </a:tr>
            </a:tbl>
          </a:graphicData>
        </a:graphic>
      </p:graphicFrame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Q18: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83710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E37D9-0DA7-B1C2-D757-3633FE680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49716698-1374-2988-B9BB-D2AC71F15DCC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394E7899-2E63-4582-6B9D-B24C6BCC7E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8595A315-CE73-A65B-E7FE-3D75A0719A72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E2472905-6B19-1193-47F7-428CF760C6A5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DC48CB0-2214-D70E-0446-50C1F4A1DF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5DFE1F-E60B-868E-005D-F979D8A027B6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Real-world Gen AI Use cases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3964BD3-8444-7C36-9D0B-6D578A79AA87}"/>
              </a:ext>
            </a:extLst>
          </p:cNvPr>
          <p:cNvGraphicFramePr>
            <a:graphicFrameLocks noGrp="1"/>
          </p:cNvGraphicFramePr>
          <p:nvPr/>
        </p:nvGraphicFramePr>
        <p:xfrm>
          <a:off x="1933832" y="2316504"/>
          <a:ext cx="14420335" cy="5653992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2998287">
                  <a:extLst>
                    <a:ext uri="{9D8B030D-6E8A-4147-A177-3AD203B41FA5}">
                      <a16:colId xmlns:a16="http://schemas.microsoft.com/office/drawing/2014/main" val="4046321173"/>
                    </a:ext>
                  </a:extLst>
                </a:gridCol>
                <a:gridCol w="6615270">
                  <a:extLst>
                    <a:ext uri="{9D8B030D-6E8A-4147-A177-3AD203B41FA5}">
                      <a16:colId xmlns:a16="http://schemas.microsoft.com/office/drawing/2014/main" val="1841717743"/>
                    </a:ext>
                  </a:extLst>
                </a:gridCol>
                <a:gridCol w="4806778">
                  <a:extLst>
                    <a:ext uri="{9D8B030D-6E8A-4147-A177-3AD203B41FA5}">
                      <a16:colId xmlns:a16="http://schemas.microsoft.com/office/drawing/2014/main" val="1230059916"/>
                    </a:ext>
                  </a:extLst>
                </a:gridCol>
              </a:tblGrid>
              <a:tr h="49165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Domain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Use Case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How AI/Gen AI Adds Value</a:t>
                      </a:r>
                      <a:endParaRPr lang="en-IN" sz="2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3071906"/>
                  </a:ext>
                </a:extLst>
              </a:tr>
              <a:tr h="8603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Banking &amp; Finance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Fraud detection and customer chatbots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Speeds detection and improves customer service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2132491"/>
                  </a:ext>
                </a:extLst>
              </a:tr>
              <a:tr h="8603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Healthcare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Medical imaging and diagnostic 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Enhances accuracy and efficiency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53829996"/>
                  </a:ext>
                </a:extLst>
              </a:tr>
              <a:tr h="8603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Telecom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Network performance prediction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Prevents downtime and improves quality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487718"/>
                  </a:ext>
                </a:extLst>
              </a:tr>
              <a:tr h="8603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Data Services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Data cleansing and report generation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dirty="0"/>
                        <a:t>Automates repetitive analysis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94386216"/>
                  </a:ext>
                </a:extLst>
              </a:tr>
              <a:tr h="8603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Software Development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dirty="0"/>
                        <a:t>AI-assisted coding with Copilot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Reduces effort and improves speed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0350591"/>
                  </a:ext>
                </a:extLst>
              </a:tr>
              <a:tr h="8603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Corporate Functions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/>
                        <a:t>Document summarization, email drafting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dirty="0"/>
                        <a:t>Improves productivity and communication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99770487"/>
                  </a:ext>
                </a:extLst>
              </a:tr>
            </a:tbl>
          </a:graphicData>
        </a:graphic>
      </p:graphicFrame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Q19: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154188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85345-BB90-FECE-533D-B46E892D2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3BD66DAF-AD46-55A8-6DB8-F1B87690AA8A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A609F339-9B3A-09C6-AF10-ED7F979E4F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B16ACA42-7F7B-9969-5106-67743A079A77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433C0CED-85B1-7835-B7A3-36DEF5CE8ACF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93CF9A5-9863-2DB6-76CB-375DBEE417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6E8A08A-697A-AD4F-7191-879854EE4F78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Understanding How Generative AI Works</a:t>
            </a:r>
          </a:p>
        </p:txBody>
      </p:sp>
      <p:pic>
        <p:nvPicPr>
          <p:cNvPr id="15362" name="Picture 2" descr="Client Icon PNG Images, Vectors Free Download - Pngtree">
            <a:extLst>
              <a:ext uri="{FF2B5EF4-FFF2-40B4-BE49-F238E27FC236}">
                <a16:creationId xmlns:a16="http://schemas.microsoft.com/office/drawing/2014/main" id="{49A383E5-382A-D2A9-D4DE-3BADF2B19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2413"/>
            <a:ext cx="5739194" cy="334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68397F-5AB4-8E8A-5D17-F50A0C2A21D7}"/>
              </a:ext>
            </a:extLst>
          </p:cNvPr>
          <p:cNvSpPr txBox="1"/>
          <p:nvPr/>
        </p:nvSpPr>
        <p:spPr>
          <a:xfrm>
            <a:off x="5710144" y="3527789"/>
            <a:ext cx="12282616" cy="2145268"/>
          </a:xfrm>
          <a:prstGeom prst="round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</a:rPr>
              <a:t>Consider the scenario: </a:t>
            </a:r>
          </a:p>
          <a:p>
            <a:endParaRPr lang="en-US" sz="3000" b="1" dirty="0">
              <a:solidFill>
                <a:schemeClr val="bg1"/>
              </a:solidFill>
            </a:endParaRPr>
          </a:p>
          <a:p>
            <a:r>
              <a:rPr lang="en-US" sz="3000" b="1" dirty="0">
                <a:solidFill>
                  <a:schemeClr val="bg1"/>
                </a:solidFill>
              </a:rPr>
              <a:t>A client requests a Python-based real-time sales dashboard.</a:t>
            </a:r>
          </a:p>
          <a:p>
            <a:endParaRPr lang="en-US" sz="30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0F7F89-A321-A8FC-8571-A7AEF9FF42E0}"/>
              </a:ext>
            </a:extLst>
          </p:cNvPr>
          <p:cNvSpPr txBox="1"/>
          <p:nvPr/>
        </p:nvSpPr>
        <p:spPr>
          <a:xfrm>
            <a:off x="1304366" y="7967816"/>
            <a:ext cx="15896239" cy="112371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</a:rPr>
              <a:t>Now let’s analyze how each part of this </a:t>
            </a:r>
            <a:r>
              <a:rPr lang="en-US" sz="3000" b="1" dirty="0">
                <a:solidFill>
                  <a:schemeClr val="bg1"/>
                </a:solidFill>
              </a:rPr>
              <a:t>dashboard creation </a:t>
            </a:r>
            <a:r>
              <a:rPr lang="en-US" sz="3000" dirty="0">
                <a:solidFill>
                  <a:schemeClr val="bg1"/>
                </a:solidFill>
              </a:rPr>
              <a:t>process connects to the mechanics of Generative AI.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5391E89-FBD9-0E62-65EB-8F43076C7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Now let’s analyze how each part of this process connects to the mechanics of 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Generative AI.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7C9721-E852-2F90-7C10-75AAB41ACD53}"/>
              </a:ext>
            </a:extLst>
          </p:cNvPr>
          <p:cNvSpPr txBox="1"/>
          <p:nvPr/>
        </p:nvSpPr>
        <p:spPr>
          <a:xfrm>
            <a:off x="5726944" y="5115364"/>
            <a:ext cx="12282616" cy="23155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2600" dirty="0"/>
          </a:p>
          <a:p>
            <a:r>
              <a:rPr lang="en-US" sz="2600" dirty="0"/>
              <a:t>Instead of coding everything from scratch, the data team can use a Generative AI assistant/tool (like ChatGPT or GitHub Copilot) to generate the base script, which they then fine-tune and test.</a:t>
            </a:r>
          </a:p>
          <a:p>
            <a:endParaRPr lang="en-US" sz="2600" dirty="0"/>
          </a:p>
        </p:txBody>
      </p:sp>
      <p:sp>
        <p:nvSpPr>
          <p:cNvPr id="15363" name="Rounded Rectangle 15362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15364" name="Rounded Rectangle 15363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15365" name="TextBox 1536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Q20: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15366" name="TextBox 1536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341215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3A03B-9DA6-80E4-2CC3-45DD41DB5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B8AF7490-5AD6-82A4-1ABF-105CC8219E6D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225A7867-B90B-483F-41C2-6233B76768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C8189F45-121E-68AE-0219-88F5F60693CF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E05CAE4C-D1F7-1566-90EA-219B21FD98A0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275CF67-5D32-C843-487D-C6427988CD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5B1A44-486E-B952-2B65-6B690666C195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Understanding How Generative AI Works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2CD5DE7-69B5-1153-68D3-A7AEF23F0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Now let’s analyze how each part of this process connects to the mechanics of 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Generative AI.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913BB8-9C3B-8E51-633D-BACA11E49658}"/>
              </a:ext>
            </a:extLst>
          </p:cNvPr>
          <p:cNvSpPr txBox="1"/>
          <p:nvPr/>
        </p:nvSpPr>
        <p:spPr>
          <a:xfrm>
            <a:off x="564184" y="1705543"/>
            <a:ext cx="15896239" cy="112371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</a:rPr>
              <a:t>Now let’s analyze how each part of this </a:t>
            </a:r>
            <a:r>
              <a:rPr lang="en-US" sz="3000" b="1" dirty="0">
                <a:solidFill>
                  <a:schemeClr val="bg1"/>
                </a:solidFill>
              </a:rPr>
              <a:t>dashboard creation </a:t>
            </a:r>
            <a:r>
              <a:rPr lang="en-US" sz="3000" dirty="0">
                <a:solidFill>
                  <a:schemeClr val="bg1"/>
                </a:solidFill>
              </a:rPr>
              <a:t>process connects to the mechanics of Generative AI.</a:t>
            </a:r>
          </a:p>
        </p:txBody>
      </p:sp>
      <p:pic>
        <p:nvPicPr>
          <p:cNvPr id="6" name="Picture 2" descr="Client Icon PNG Images, Vectors Free Download - Pngtree">
            <a:extLst>
              <a:ext uri="{FF2B5EF4-FFF2-40B4-BE49-F238E27FC236}">
                <a16:creationId xmlns:a16="http://schemas.microsoft.com/office/drawing/2014/main" id="{F05BC28F-7A23-3D36-D150-4F83E3CC8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2413"/>
            <a:ext cx="5739194" cy="334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1ACE48E-F553-7E20-34E6-60C8A3865A0E}"/>
              </a:ext>
            </a:extLst>
          </p:cNvPr>
          <p:cNvSpPr txBox="1"/>
          <p:nvPr/>
        </p:nvSpPr>
        <p:spPr>
          <a:xfrm>
            <a:off x="5343080" y="3648735"/>
            <a:ext cx="12282616" cy="544830"/>
          </a:xfrm>
          <a:prstGeom prst="round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solidFill>
                  <a:schemeClr val="bg1"/>
                </a:solidFill>
              </a:rPr>
              <a:t>Generative AI works on the following concepts to create your dashboard</a:t>
            </a: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BD7E1CD4-0DC6-05B6-AD19-37FFB343B8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0686378"/>
              </p:ext>
            </p:extLst>
          </p:nvPr>
        </p:nvGraphicFramePr>
        <p:xfrm>
          <a:off x="5433696" y="3872538"/>
          <a:ext cx="12192000" cy="2851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6" name="Alternative Process 15">
            <a:extLst>
              <a:ext uri="{FF2B5EF4-FFF2-40B4-BE49-F238E27FC236}">
                <a16:creationId xmlns:a16="http://schemas.microsoft.com/office/drawing/2014/main" id="{C068EC45-9B0B-8DC2-6E12-1229791FB60B}"/>
              </a:ext>
            </a:extLst>
          </p:cNvPr>
          <p:cNvSpPr/>
          <p:nvPr/>
        </p:nvSpPr>
        <p:spPr>
          <a:xfrm>
            <a:off x="8793700" y="6273869"/>
            <a:ext cx="2280234" cy="2307589"/>
          </a:xfrm>
          <a:prstGeom prst="flowChartAlternateProcess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Human describes tasks instructions in natural language</a:t>
            </a:r>
          </a:p>
        </p:txBody>
      </p:sp>
      <p:sp>
        <p:nvSpPr>
          <p:cNvPr id="17" name="Alternative Process 16">
            <a:extLst>
              <a:ext uri="{FF2B5EF4-FFF2-40B4-BE49-F238E27FC236}">
                <a16:creationId xmlns:a16="http://schemas.microsoft.com/office/drawing/2014/main" id="{F0E06591-089B-1FCC-748E-421A664B6001}"/>
              </a:ext>
            </a:extLst>
          </p:cNvPr>
          <p:cNvSpPr/>
          <p:nvPr/>
        </p:nvSpPr>
        <p:spPr>
          <a:xfrm>
            <a:off x="12067004" y="6258168"/>
            <a:ext cx="2280234" cy="2323291"/>
          </a:xfrm>
          <a:prstGeom prst="flowChartAlternateProcess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AI model synthesis the tasks based on patterns, predicts the next word, image or ‘token’ to create new content</a:t>
            </a:r>
          </a:p>
        </p:txBody>
      </p:sp>
      <p:sp>
        <p:nvSpPr>
          <p:cNvPr id="18" name="Alternative Process 17">
            <a:extLst>
              <a:ext uri="{FF2B5EF4-FFF2-40B4-BE49-F238E27FC236}">
                <a16:creationId xmlns:a16="http://schemas.microsoft.com/office/drawing/2014/main" id="{DA6FA3EB-F5CF-B5A8-99AC-D5F8544674E3}"/>
              </a:ext>
            </a:extLst>
          </p:cNvPr>
          <p:cNvSpPr/>
          <p:nvPr/>
        </p:nvSpPr>
        <p:spPr>
          <a:xfrm>
            <a:off x="15320306" y="6258168"/>
            <a:ext cx="2280234" cy="2323289"/>
          </a:xfrm>
          <a:prstGeom prst="flowChartAlternateProcess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more data it sees, the better it becomes at pattern recognition</a:t>
            </a:r>
          </a:p>
        </p:txBody>
      </p:sp>
      <p:sp>
        <p:nvSpPr>
          <p:cNvPr id="19" name="Alternative Process 18">
            <a:extLst>
              <a:ext uri="{FF2B5EF4-FFF2-40B4-BE49-F238E27FC236}">
                <a16:creationId xmlns:a16="http://schemas.microsoft.com/office/drawing/2014/main" id="{9EF19488-ADBA-2360-FE40-25F85895F3F5}"/>
              </a:ext>
            </a:extLst>
          </p:cNvPr>
          <p:cNvSpPr/>
          <p:nvPr/>
        </p:nvSpPr>
        <p:spPr>
          <a:xfrm>
            <a:off x="5520396" y="6273869"/>
            <a:ext cx="2280234" cy="2307589"/>
          </a:xfrm>
          <a:prstGeom prst="flowChartAlternateProcess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Large AI models pre trained on diverse data (Eg: GPT, Gemini)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D15179-E80E-3E54-7D01-89D96A69A290}"/>
              </a:ext>
            </a:extLst>
          </p:cNvPr>
          <p:cNvSpPr txBox="1"/>
          <p:nvPr/>
        </p:nvSpPr>
        <p:spPr>
          <a:xfrm>
            <a:off x="455756" y="8669635"/>
            <a:ext cx="89782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Note: </a:t>
            </a:r>
            <a:r>
              <a:rPr lang="en-US" b="1" dirty="0"/>
              <a:t>Large Language Models </a:t>
            </a:r>
            <a:r>
              <a:rPr lang="en-US" dirty="0"/>
              <a:t>(</a:t>
            </a:r>
            <a:r>
              <a:rPr lang="en-US" b="1" dirty="0"/>
              <a:t>LLMs) are foundation models </a:t>
            </a:r>
            <a:r>
              <a:rPr lang="en-US" dirty="0"/>
              <a:t>trained on vast amounts of text to understand, generate, and reason with language — forming the core of today’s Generative AI systems.</a:t>
            </a:r>
          </a:p>
          <a:p>
            <a:r>
              <a:rPr lang="en-US" dirty="0"/>
              <a:t>They are the “</a:t>
            </a:r>
            <a:r>
              <a:rPr lang="en-US" b="1" dirty="0"/>
              <a:t>brains” behind conversational, creative, and reasoning AI tools.</a:t>
            </a:r>
          </a:p>
          <a:p>
            <a:r>
              <a:rPr lang="en-US" b="1" dirty="0"/>
              <a:t>Example: GPT-4, Claude 3, Gemini 1.5, </a:t>
            </a:r>
            <a:r>
              <a:rPr lang="en-US" b="1" dirty="0" err="1"/>
              <a:t>LLaMA</a:t>
            </a:r>
            <a:r>
              <a:rPr lang="en-US" b="1" dirty="0"/>
              <a:t> 3</a:t>
            </a:r>
          </a:p>
        </p:txBody>
      </p:sp>
      <p:sp>
        <p:nvSpPr>
          <p:cNvPr id="473" name="Rounded Rectangle 472">
            <a:hlinkClick action="ppaction://hlinksldjump" r:id="rId11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12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Q21: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031514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7F457-5CD3-33C6-5643-8EFF71905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3CC5585F-A7B9-814B-D902-3A946CF83B31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22FFC234-646D-C0FC-8E46-97851BC46A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32C3326F-74F6-0DE6-822A-73D069A884D6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406ADAAF-DAC2-F9BF-95C5-050EF17A02BE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982E38C-C572-96B9-25D0-FFA97FC7BB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6BEC1E-F3FF-0105-F29F-FD0EF25E8D95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Understanding How Generative AI Works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8CD764B-4B01-5C79-FE82-0D70B6F0CC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Now let’s analyze how each part of this process connects to the mechanics of 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Generative AI.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476F2290-6BEA-A56F-F685-AD056930B1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0734793"/>
              </p:ext>
            </p:extLst>
          </p:nvPr>
        </p:nvGraphicFramePr>
        <p:xfrm>
          <a:off x="533400" y="1807706"/>
          <a:ext cx="17221200" cy="1173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6" name="Alternative Process 15">
            <a:extLst>
              <a:ext uri="{FF2B5EF4-FFF2-40B4-BE49-F238E27FC236}">
                <a16:creationId xmlns:a16="http://schemas.microsoft.com/office/drawing/2014/main" id="{C0BE12A0-E909-9C52-07F8-6D6A635BA12A}"/>
              </a:ext>
            </a:extLst>
          </p:cNvPr>
          <p:cNvSpPr/>
          <p:nvPr/>
        </p:nvSpPr>
        <p:spPr>
          <a:xfrm>
            <a:off x="4900568" y="2827369"/>
            <a:ext cx="4058478" cy="949835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Human describes tasks instructions in natural language</a:t>
            </a:r>
          </a:p>
        </p:txBody>
      </p:sp>
      <p:sp>
        <p:nvSpPr>
          <p:cNvPr id="17" name="Alternative Process 16">
            <a:extLst>
              <a:ext uri="{FF2B5EF4-FFF2-40B4-BE49-F238E27FC236}">
                <a16:creationId xmlns:a16="http://schemas.microsoft.com/office/drawing/2014/main" id="{30E10A5B-E324-AB8C-8E6B-9AB3DBCD1BC7}"/>
              </a:ext>
            </a:extLst>
          </p:cNvPr>
          <p:cNvSpPr/>
          <p:nvPr/>
        </p:nvSpPr>
        <p:spPr>
          <a:xfrm>
            <a:off x="9483839" y="2887608"/>
            <a:ext cx="4058478" cy="956299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AI model synthesis the tasks based on patterns, predicts the next word, image or ‘token’ to create new content</a:t>
            </a:r>
          </a:p>
        </p:txBody>
      </p:sp>
      <p:sp>
        <p:nvSpPr>
          <p:cNvPr id="18" name="Alternative Process 17">
            <a:extLst>
              <a:ext uri="{FF2B5EF4-FFF2-40B4-BE49-F238E27FC236}">
                <a16:creationId xmlns:a16="http://schemas.microsoft.com/office/drawing/2014/main" id="{C504F354-F6FC-C936-F0E6-C543F169BA53}"/>
              </a:ext>
            </a:extLst>
          </p:cNvPr>
          <p:cNvSpPr/>
          <p:nvPr/>
        </p:nvSpPr>
        <p:spPr>
          <a:xfrm>
            <a:off x="14067110" y="2887608"/>
            <a:ext cx="4058478" cy="956297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more data it sees, the better it becomes at pattern recognition</a:t>
            </a:r>
          </a:p>
        </p:txBody>
      </p:sp>
      <p:sp>
        <p:nvSpPr>
          <p:cNvPr id="19" name="Alternative Process 18">
            <a:extLst>
              <a:ext uri="{FF2B5EF4-FFF2-40B4-BE49-F238E27FC236}">
                <a16:creationId xmlns:a16="http://schemas.microsoft.com/office/drawing/2014/main" id="{FC5FBFE0-3919-9ADC-36C0-39E46786B514}"/>
              </a:ext>
            </a:extLst>
          </p:cNvPr>
          <p:cNvSpPr/>
          <p:nvPr/>
        </p:nvSpPr>
        <p:spPr>
          <a:xfrm>
            <a:off x="228600" y="2827369"/>
            <a:ext cx="4058478" cy="949835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Large AI models pre trained on diverse data (Eg: GPT, Gemini)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1610DC5-6217-1874-C3CF-B40DB46F28BF}"/>
              </a:ext>
            </a:extLst>
          </p:cNvPr>
          <p:cNvSpPr/>
          <p:nvPr/>
        </p:nvSpPr>
        <p:spPr>
          <a:xfrm>
            <a:off x="533400" y="4197313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Think of AI agent as a super-intelligent coding partner that already knows how Python, data visualization, and APIs usually work — because it has seen and learned from thousands of similar cases.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5C59926-E023-1458-5CB3-CFC91FFBA397}"/>
              </a:ext>
            </a:extLst>
          </p:cNvPr>
          <p:cNvSpPr/>
          <p:nvPr/>
        </p:nvSpPr>
        <p:spPr>
          <a:xfrm>
            <a:off x="5164814" y="4275237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team provides a clear, goal-oriented prompt describing what </a:t>
            </a:r>
            <a:r>
              <a:rPr lang="en-US">
                <a:solidFill>
                  <a:schemeClr val="tx1"/>
                </a:solidFill>
              </a:rPr>
              <a:t>they want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Prompt Example: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“Write a Python script that pulls real-time sales data from an API, updates every 10 seconds, and visualizes the data in a live dashboard </a:t>
            </a:r>
            <a:r>
              <a:rPr lang="en-US">
                <a:solidFill>
                  <a:schemeClr val="tx1"/>
                </a:solidFill>
              </a:rPr>
              <a:t>using Plotly.”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3A51DD6-45F5-4EBB-ED7A-0071CF63909B}"/>
              </a:ext>
            </a:extLst>
          </p:cNvPr>
          <p:cNvSpPr/>
          <p:nvPr/>
        </p:nvSpPr>
        <p:spPr>
          <a:xfrm>
            <a:off x="9873970" y="4197312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AI model synthesizes new code based on patterns it has learned.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The output might include imports, API calls, and dashboard rendering logic.”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ular Callout 8">
            <a:extLst>
              <a:ext uri="{FF2B5EF4-FFF2-40B4-BE49-F238E27FC236}">
                <a16:creationId xmlns:a16="http://schemas.microsoft.com/office/drawing/2014/main" id="{9141F395-D5EC-200E-38FE-0FDA2B08FDBC}"/>
              </a:ext>
            </a:extLst>
          </p:cNvPr>
          <p:cNvSpPr/>
          <p:nvPr/>
        </p:nvSpPr>
        <p:spPr>
          <a:xfrm>
            <a:off x="14151227" y="4579199"/>
            <a:ext cx="2841372" cy="1507524"/>
          </a:xfrm>
          <a:prstGeom prst="wedgeRectCallout">
            <a:avLst>
              <a:gd name="adj1" fmla="val -76498"/>
              <a:gd name="adj2" fmla="val 10840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Click to see the generated sample code</a:t>
            </a:r>
          </a:p>
        </p:txBody>
      </p:sp>
      <p:sp>
        <p:nvSpPr>
          <p:cNvPr id="473" name="Rounded Rectangle 472">
            <a:hlinkClick action="ppaction://hlinksldjump" r:id="rId10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11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Q22: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3381124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2" grpId="0" animBg="1"/>
      <p:bldP spid="3" grpId="0" animBg="1"/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DA5242-9DF1-13CA-B1FB-D18BA824F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03395951-216D-F9D5-BD1A-A3F65A9C6AFB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A50D51E3-93CE-28C1-F01E-6913AB223F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DB1FA686-1E63-2B93-1E94-3A4CB6073CEE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BE6E5BD3-0C7E-07FF-245C-3C606F68403F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28FA1D0-DC20-7149-8DD8-C0519A19FE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6228CB4-D457-901B-D0EE-DED1BA70D94C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Understanding How Generative AI Works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1337092-D116-E25D-90F8-5003499F9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Now let’s analyze how each part of this process connects to the mechanics of 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Generative AI.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74DB053C-2C73-77EC-E42C-7CF9430E2697}"/>
              </a:ext>
            </a:extLst>
          </p:cNvPr>
          <p:cNvGraphicFramePr/>
          <p:nvPr/>
        </p:nvGraphicFramePr>
        <p:xfrm>
          <a:off x="533400" y="1807706"/>
          <a:ext cx="17221200" cy="1173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6" name="Alternative Process 15">
            <a:extLst>
              <a:ext uri="{FF2B5EF4-FFF2-40B4-BE49-F238E27FC236}">
                <a16:creationId xmlns:a16="http://schemas.microsoft.com/office/drawing/2014/main" id="{65AF7BA1-481D-99CD-4125-FEEFA9A132DA}"/>
              </a:ext>
            </a:extLst>
          </p:cNvPr>
          <p:cNvSpPr/>
          <p:nvPr/>
        </p:nvSpPr>
        <p:spPr>
          <a:xfrm>
            <a:off x="4900568" y="2827369"/>
            <a:ext cx="4058478" cy="949835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Human describes tasks instructions in natural language</a:t>
            </a:r>
          </a:p>
        </p:txBody>
      </p:sp>
      <p:sp>
        <p:nvSpPr>
          <p:cNvPr id="17" name="Alternative Process 16">
            <a:extLst>
              <a:ext uri="{FF2B5EF4-FFF2-40B4-BE49-F238E27FC236}">
                <a16:creationId xmlns:a16="http://schemas.microsoft.com/office/drawing/2014/main" id="{11A31B8D-7CA6-BCB4-D326-548A6F7CE212}"/>
              </a:ext>
            </a:extLst>
          </p:cNvPr>
          <p:cNvSpPr/>
          <p:nvPr/>
        </p:nvSpPr>
        <p:spPr>
          <a:xfrm>
            <a:off x="9483839" y="2887608"/>
            <a:ext cx="4058478" cy="956299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AI model synthesis the tasks based on patterns, predicts the next word, image or ‘token’ to create new content</a:t>
            </a:r>
          </a:p>
        </p:txBody>
      </p:sp>
      <p:sp>
        <p:nvSpPr>
          <p:cNvPr id="18" name="Alternative Process 17">
            <a:extLst>
              <a:ext uri="{FF2B5EF4-FFF2-40B4-BE49-F238E27FC236}">
                <a16:creationId xmlns:a16="http://schemas.microsoft.com/office/drawing/2014/main" id="{7DF55898-4FDF-F026-F2F8-210751624CBA}"/>
              </a:ext>
            </a:extLst>
          </p:cNvPr>
          <p:cNvSpPr/>
          <p:nvPr/>
        </p:nvSpPr>
        <p:spPr>
          <a:xfrm>
            <a:off x="14067110" y="2887608"/>
            <a:ext cx="4058478" cy="956297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more data it sees, the better it becomes at pattern recognition</a:t>
            </a:r>
          </a:p>
        </p:txBody>
      </p:sp>
      <p:sp>
        <p:nvSpPr>
          <p:cNvPr id="19" name="Alternative Process 18">
            <a:extLst>
              <a:ext uri="{FF2B5EF4-FFF2-40B4-BE49-F238E27FC236}">
                <a16:creationId xmlns:a16="http://schemas.microsoft.com/office/drawing/2014/main" id="{BB84D3B8-0B54-5BFA-C645-21A1352C5CF8}"/>
              </a:ext>
            </a:extLst>
          </p:cNvPr>
          <p:cNvSpPr/>
          <p:nvPr/>
        </p:nvSpPr>
        <p:spPr>
          <a:xfrm>
            <a:off x="228600" y="2827369"/>
            <a:ext cx="4058478" cy="949835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Large AI models pre trained on diverse data (Eg: GPT, Gemini)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F0C110D-578F-9060-133D-A9BF49C5E4DD}"/>
              </a:ext>
            </a:extLst>
          </p:cNvPr>
          <p:cNvSpPr/>
          <p:nvPr/>
        </p:nvSpPr>
        <p:spPr>
          <a:xfrm>
            <a:off x="533400" y="4197313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Think of AI agent as a super-intelligent coding partner that already knows how Python, data visualization, and APIs usually work — because it has seen and learned from thousands of similar cases.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E412C0-C7B5-CDEF-DA56-6903A7558A50}"/>
              </a:ext>
            </a:extLst>
          </p:cNvPr>
          <p:cNvSpPr/>
          <p:nvPr/>
        </p:nvSpPr>
        <p:spPr>
          <a:xfrm>
            <a:off x="5164814" y="4275237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team provides a clear, goal-oriented prompt describing what </a:t>
            </a:r>
            <a:r>
              <a:rPr lang="en-US">
                <a:solidFill>
                  <a:schemeClr val="tx1"/>
                </a:solidFill>
              </a:rPr>
              <a:t>they want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Prompt Example: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“Write a Python script that pulls real-time sales data from an API, updates every 10 seconds, and visualizes the data in a live dashboard </a:t>
            </a:r>
            <a:r>
              <a:rPr lang="en-US">
                <a:solidFill>
                  <a:schemeClr val="tx1"/>
                </a:solidFill>
              </a:rPr>
              <a:t>using Plotly.”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57EFDD-FE73-15C6-30CE-6D3D6D576558}"/>
              </a:ext>
            </a:extLst>
          </p:cNvPr>
          <p:cNvSpPr/>
          <p:nvPr/>
        </p:nvSpPr>
        <p:spPr>
          <a:xfrm>
            <a:off x="9873970" y="4197312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AI model synthesizes new code based on patterns it has learned.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The output might include imports, API calls, and dashboard rendering logic.”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610D90-248B-A34C-464C-576919E47EC2}"/>
              </a:ext>
            </a:extLst>
          </p:cNvPr>
          <p:cNvSpPr txBox="1"/>
          <p:nvPr/>
        </p:nvSpPr>
        <p:spPr>
          <a:xfrm>
            <a:off x="9272398" y="3498436"/>
            <a:ext cx="4532316" cy="59093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dirty="0"/>
          </a:p>
          <a:p>
            <a:r>
              <a:rPr lang="en-US" dirty="0"/>
              <a:t>import requests</a:t>
            </a:r>
          </a:p>
          <a:p>
            <a:r>
              <a:rPr lang="en-US" dirty="0"/>
              <a:t>import plotly.express as </a:t>
            </a:r>
            <a:r>
              <a:rPr lang="en-US" dirty="0" err="1"/>
              <a:t>px</a:t>
            </a:r>
            <a:endParaRPr lang="en-US" dirty="0"/>
          </a:p>
          <a:p>
            <a:r>
              <a:rPr lang="en-US" dirty="0"/>
              <a:t>import pandas as pd</a:t>
            </a:r>
          </a:p>
          <a:p>
            <a:r>
              <a:rPr lang="en-US" dirty="0"/>
              <a:t>import time</a:t>
            </a:r>
          </a:p>
          <a:p>
            <a:endParaRPr lang="en-US" dirty="0"/>
          </a:p>
          <a:p>
            <a:r>
              <a:rPr lang="en-US" dirty="0"/>
              <a:t>def </a:t>
            </a:r>
            <a:r>
              <a:rPr lang="en-US" dirty="0" err="1"/>
              <a:t>get_sales_data</a:t>
            </a:r>
            <a:r>
              <a:rPr lang="en-US" dirty="0"/>
              <a:t>():</a:t>
            </a:r>
          </a:p>
          <a:p>
            <a:r>
              <a:rPr lang="en-US" dirty="0"/>
              <a:t>    response = </a:t>
            </a:r>
            <a:r>
              <a:rPr lang="en-US" dirty="0" err="1"/>
              <a:t>requests.get</a:t>
            </a:r>
            <a:r>
              <a:rPr lang="en-US" dirty="0"/>
              <a:t>("https://</a:t>
            </a:r>
            <a:r>
              <a:rPr lang="en-US" dirty="0" err="1"/>
              <a:t>api.company.com</a:t>
            </a:r>
            <a:r>
              <a:rPr lang="en-US" dirty="0"/>
              <a:t>/sales")</a:t>
            </a:r>
          </a:p>
          <a:p>
            <a:r>
              <a:rPr lang="en-US" dirty="0"/>
              <a:t>    return </a:t>
            </a:r>
            <a:r>
              <a:rPr lang="en-US" dirty="0" err="1"/>
              <a:t>pd.DataFrame</a:t>
            </a:r>
            <a:r>
              <a:rPr lang="en-US" dirty="0"/>
              <a:t>(</a:t>
            </a:r>
            <a:r>
              <a:rPr lang="en-US" dirty="0" err="1"/>
              <a:t>response.json</a:t>
            </a:r>
            <a:r>
              <a:rPr lang="en-US" dirty="0"/>
              <a:t>())</a:t>
            </a:r>
          </a:p>
          <a:p>
            <a:endParaRPr lang="en-US" dirty="0"/>
          </a:p>
          <a:p>
            <a:r>
              <a:rPr lang="en-US" dirty="0"/>
              <a:t>while True:</a:t>
            </a:r>
          </a:p>
          <a:p>
            <a:r>
              <a:rPr lang="en-US" dirty="0"/>
              <a:t>    </a:t>
            </a:r>
            <a:r>
              <a:rPr lang="en-US" dirty="0" err="1"/>
              <a:t>df</a:t>
            </a:r>
            <a:r>
              <a:rPr lang="en-US" dirty="0"/>
              <a:t> = </a:t>
            </a:r>
            <a:r>
              <a:rPr lang="en-US" dirty="0" err="1"/>
              <a:t>get_sales_data</a:t>
            </a:r>
            <a:r>
              <a:rPr lang="en-US" dirty="0"/>
              <a:t>()</a:t>
            </a:r>
          </a:p>
          <a:p>
            <a:r>
              <a:rPr lang="en-US" dirty="0"/>
              <a:t>    fig = </a:t>
            </a:r>
            <a:r>
              <a:rPr lang="en-US" dirty="0" err="1"/>
              <a:t>px.bar</a:t>
            </a:r>
            <a:r>
              <a:rPr lang="en-US" dirty="0"/>
              <a:t>(</a:t>
            </a:r>
            <a:r>
              <a:rPr lang="en-US" dirty="0" err="1"/>
              <a:t>df</a:t>
            </a:r>
            <a:r>
              <a:rPr lang="en-US" dirty="0"/>
              <a:t>, x='region', y='sales', title='Real-Time Sales Dashboard')</a:t>
            </a:r>
          </a:p>
          <a:p>
            <a:r>
              <a:rPr lang="en-US" dirty="0"/>
              <a:t>    </a:t>
            </a:r>
            <a:r>
              <a:rPr lang="en-US" dirty="0" err="1"/>
              <a:t>fig.show</a:t>
            </a:r>
            <a:r>
              <a:rPr lang="en-US" dirty="0"/>
              <a:t>()</a:t>
            </a:r>
          </a:p>
          <a:p>
            <a:r>
              <a:rPr lang="en-US" dirty="0"/>
              <a:t>    </a:t>
            </a:r>
            <a:r>
              <a:rPr lang="en-US" dirty="0" err="1"/>
              <a:t>time.sleep</a:t>
            </a:r>
            <a:r>
              <a:rPr lang="en-US" dirty="0"/>
              <a:t>(10)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73" name="Rounded Rectangle 472">
            <a:hlinkClick action="ppaction://hlinksldjump" r:id="rId10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11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Q23: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965314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DF3E4-8DD1-C2A8-1706-647D44C485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4BD5EED1-0D10-9B7C-B720-A18654C49CE8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7533DC9F-B448-326E-3A08-8D142B126A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69C2BE56-668E-D46C-01A9-27397B502E9F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FD6F649D-7B5F-4441-1A0E-4645A470C4F0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5292DE7-63FD-2074-0068-553987A687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9ABE3F-5F8B-F78C-585B-B5D84EBC1B36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Understanding How Generative AI Works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8E55045-E646-96BB-D27D-F8F4170A1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Now let’s analyze how each part of this process connects to the mechanics of 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Generative AI.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3E0D5984-5C2E-D850-ECC4-B95842E688A4}"/>
              </a:ext>
            </a:extLst>
          </p:cNvPr>
          <p:cNvGraphicFramePr/>
          <p:nvPr/>
        </p:nvGraphicFramePr>
        <p:xfrm>
          <a:off x="533400" y="1807706"/>
          <a:ext cx="17221200" cy="1173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6" name="Alternative Process 15">
            <a:extLst>
              <a:ext uri="{FF2B5EF4-FFF2-40B4-BE49-F238E27FC236}">
                <a16:creationId xmlns:a16="http://schemas.microsoft.com/office/drawing/2014/main" id="{417BC970-DB74-12E9-0C25-D5F34B1FD104}"/>
              </a:ext>
            </a:extLst>
          </p:cNvPr>
          <p:cNvSpPr/>
          <p:nvPr/>
        </p:nvSpPr>
        <p:spPr>
          <a:xfrm>
            <a:off x="4900568" y="2827369"/>
            <a:ext cx="4058478" cy="949835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Human describes tasks instructions in natural language</a:t>
            </a:r>
          </a:p>
        </p:txBody>
      </p:sp>
      <p:sp>
        <p:nvSpPr>
          <p:cNvPr id="17" name="Alternative Process 16">
            <a:extLst>
              <a:ext uri="{FF2B5EF4-FFF2-40B4-BE49-F238E27FC236}">
                <a16:creationId xmlns:a16="http://schemas.microsoft.com/office/drawing/2014/main" id="{B5A3757D-C803-0043-7B17-86B9235C3BE1}"/>
              </a:ext>
            </a:extLst>
          </p:cNvPr>
          <p:cNvSpPr/>
          <p:nvPr/>
        </p:nvSpPr>
        <p:spPr>
          <a:xfrm>
            <a:off x="9483839" y="2887608"/>
            <a:ext cx="4058478" cy="956299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AI model synthesis the tasks based on patterns, predicts the next word, image or ‘token’ to create new content</a:t>
            </a:r>
          </a:p>
        </p:txBody>
      </p:sp>
      <p:sp>
        <p:nvSpPr>
          <p:cNvPr id="18" name="Alternative Process 17">
            <a:extLst>
              <a:ext uri="{FF2B5EF4-FFF2-40B4-BE49-F238E27FC236}">
                <a16:creationId xmlns:a16="http://schemas.microsoft.com/office/drawing/2014/main" id="{F29CDE42-761C-35DD-0BB0-D8ED3A817862}"/>
              </a:ext>
            </a:extLst>
          </p:cNvPr>
          <p:cNvSpPr/>
          <p:nvPr/>
        </p:nvSpPr>
        <p:spPr>
          <a:xfrm>
            <a:off x="14067110" y="2887608"/>
            <a:ext cx="4058478" cy="956297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more data it sees, the better it becomes at pattern recognition</a:t>
            </a:r>
          </a:p>
        </p:txBody>
      </p:sp>
      <p:sp>
        <p:nvSpPr>
          <p:cNvPr id="19" name="Alternative Process 18">
            <a:extLst>
              <a:ext uri="{FF2B5EF4-FFF2-40B4-BE49-F238E27FC236}">
                <a16:creationId xmlns:a16="http://schemas.microsoft.com/office/drawing/2014/main" id="{BFFD502B-7EFD-1A70-263D-129ECD7DE0FB}"/>
              </a:ext>
            </a:extLst>
          </p:cNvPr>
          <p:cNvSpPr/>
          <p:nvPr/>
        </p:nvSpPr>
        <p:spPr>
          <a:xfrm>
            <a:off x="228600" y="2827369"/>
            <a:ext cx="4058478" cy="949835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Large AI models pre trained on diverse data (Eg: GPT, Gemini)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9C11494-F594-9CE6-89B2-25319A1D8D04}"/>
              </a:ext>
            </a:extLst>
          </p:cNvPr>
          <p:cNvSpPr/>
          <p:nvPr/>
        </p:nvSpPr>
        <p:spPr>
          <a:xfrm>
            <a:off x="533400" y="4197313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Think of AI agent as a super-intelligent coding partner that already knows how Python, data visualization, and APIs usually work — because it has seen and learned from thousands of similar cases.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4435D53-A7C3-70F9-9917-739CBDECEF4D}"/>
              </a:ext>
            </a:extLst>
          </p:cNvPr>
          <p:cNvSpPr/>
          <p:nvPr/>
        </p:nvSpPr>
        <p:spPr>
          <a:xfrm>
            <a:off x="5164814" y="4275237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team provides a clear, goal-oriented prompt describing what </a:t>
            </a:r>
            <a:r>
              <a:rPr lang="en-US">
                <a:solidFill>
                  <a:schemeClr val="tx1"/>
                </a:solidFill>
              </a:rPr>
              <a:t>they want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Prompt Example: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“Write a Python script that pulls real-time sales data from an API, updates every 10 seconds, and visualizes the data in a live dashboard </a:t>
            </a:r>
            <a:r>
              <a:rPr lang="en-US">
                <a:solidFill>
                  <a:schemeClr val="tx1"/>
                </a:solidFill>
              </a:rPr>
              <a:t>using Plotly.”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4173A-3ADA-82B5-B98B-2A34EE5C3C17}"/>
              </a:ext>
            </a:extLst>
          </p:cNvPr>
          <p:cNvSpPr/>
          <p:nvPr/>
        </p:nvSpPr>
        <p:spPr>
          <a:xfrm>
            <a:off x="9873970" y="4197312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AI model synthesizes new code based on patterns it has learned.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The output might include imports, API calls, and dashboard rendering logic.”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28884D-0D66-B597-500E-ED5660D2EEF3}"/>
              </a:ext>
            </a:extLst>
          </p:cNvPr>
          <p:cNvSpPr/>
          <p:nvPr/>
        </p:nvSpPr>
        <p:spPr>
          <a:xfrm>
            <a:off x="14316976" y="4197312"/>
            <a:ext cx="3558746" cy="435570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the model improves over time.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Human Prompt → AI Generation → Human Review → Feedback → Model Refinement</a:t>
            </a:r>
          </a:p>
        </p:txBody>
      </p:sp>
      <p:sp>
        <p:nvSpPr>
          <p:cNvPr id="473" name="Rounded Rectangle 472">
            <a:hlinkClick action="ppaction://hlinksldjump" r:id="rId10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11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Q24: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7867658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2BEF0-FFD0-B20D-2A54-D3290FCAC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90ECFA95-5755-0270-354A-F761D2503FDF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8BB795FD-05F4-7E3B-F8EF-1718C5E9EE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3E2EC89A-F74F-6653-B78B-2FA2B85AF856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D3917A69-DBE6-CF61-895A-85CDE3A8C82A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C8D9907-FB15-A965-626C-AE8CB9C08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208CC2-4D1B-1883-5B9A-354C00930CC7}"/>
              </a:ext>
            </a:extLst>
          </p:cNvPr>
          <p:cNvSpPr txBox="1"/>
          <p:nvPr/>
        </p:nvSpPr>
        <p:spPr>
          <a:xfrm>
            <a:off x="228600" y="488355"/>
            <a:ext cx="148936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From Generative AI to Agentic AI: The Next Leap</a:t>
            </a:r>
          </a:p>
          <a:p>
            <a:pPr lvl="0">
              <a:defRPr/>
            </a:pPr>
            <a:endParaRPr lang="en-US" sz="4800" b="1" dirty="0">
              <a:solidFill>
                <a:prstClr val="white"/>
              </a:solidFill>
              <a:uFill>
                <a:solidFill>
                  <a:srgbClr val="FFFFFF"/>
                </a:solidFill>
              </a:u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ABEDF4F-E261-5DA3-5AC4-F243C727DA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Now let’s analyze how each part of this process connects to the mechanics of </a:t>
            </a:r>
            <a:r>
              <a:rPr kumimoji="0" lang="en-US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Generative AI.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C016694-D3DA-909E-98BF-DD2270E3EF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106679"/>
              </p:ext>
            </p:extLst>
          </p:nvPr>
        </p:nvGraphicFramePr>
        <p:xfrm>
          <a:off x="934279" y="2973208"/>
          <a:ext cx="15770820" cy="6450496"/>
        </p:xfrm>
        <a:graphic>
          <a:graphicData uri="http://schemas.openxmlformats.org/drawingml/2006/table">
            <a:tbl>
              <a:tblPr firstRow="1" firstCol="1">
                <a:tableStyleId>{5940675A-B579-460E-94D1-54222C63F5DA}</a:tableStyleId>
              </a:tblPr>
              <a:tblGrid>
                <a:gridCol w="2027582">
                  <a:extLst>
                    <a:ext uri="{9D8B030D-6E8A-4147-A177-3AD203B41FA5}">
                      <a16:colId xmlns:a16="http://schemas.microsoft.com/office/drawing/2014/main" val="3909405385"/>
                    </a:ext>
                  </a:extLst>
                </a:gridCol>
                <a:gridCol w="4280746">
                  <a:extLst>
                    <a:ext uri="{9D8B030D-6E8A-4147-A177-3AD203B41FA5}">
                      <a16:colId xmlns:a16="http://schemas.microsoft.com/office/drawing/2014/main" val="831508598"/>
                    </a:ext>
                  </a:extLst>
                </a:gridCol>
                <a:gridCol w="3154164">
                  <a:extLst>
                    <a:ext uri="{9D8B030D-6E8A-4147-A177-3AD203B41FA5}">
                      <a16:colId xmlns:a16="http://schemas.microsoft.com/office/drawing/2014/main" val="2495891256"/>
                    </a:ext>
                  </a:extLst>
                </a:gridCol>
                <a:gridCol w="3154164">
                  <a:extLst>
                    <a:ext uri="{9D8B030D-6E8A-4147-A177-3AD203B41FA5}">
                      <a16:colId xmlns:a16="http://schemas.microsoft.com/office/drawing/2014/main" val="3497803036"/>
                    </a:ext>
                  </a:extLst>
                </a:gridCol>
                <a:gridCol w="3154164">
                  <a:extLst>
                    <a:ext uri="{9D8B030D-6E8A-4147-A177-3AD203B41FA5}">
                      <a16:colId xmlns:a16="http://schemas.microsoft.com/office/drawing/2014/main" val="1453041980"/>
                    </a:ext>
                  </a:extLst>
                </a:gridCol>
              </a:tblGrid>
              <a:tr h="5312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>
                          <a:solidFill>
                            <a:schemeClr val="bg1"/>
                          </a:solidFill>
                        </a:rPr>
                        <a:t>AI Type</a:t>
                      </a:r>
                      <a:endParaRPr lang="en-IN" sz="2200" dirty="0">
                        <a:solidFill>
                          <a:schemeClr val="bg1"/>
                        </a:solidFill>
                      </a:endParaRPr>
                    </a:p>
                  </a:txBody>
                  <a:tcPr marL="53247" marR="53247" marT="26623" marB="26623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>
                          <a:solidFill>
                            <a:schemeClr val="bg1"/>
                          </a:solidFill>
                        </a:rPr>
                        <a:t>Definition / Focus</a:t>
                      </a:r>
                      <a:endParaRPr lang="en-IN" sz="2200" dirty="0">
                        <a:solidFill>
                          <a:schemeClr val="bg1"/>
                        </a:solidFill>
                      </a:endParaRPr>
                    </a:p>
                  </a:txBody>
                  <a:tcPr marL="53247" marR="53247" marT="26623" marB="26623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>
                          <a:solidFill>
                            <a:schemeClr val="bg1"/>
                          </a:solidFill>
                        </a:rPr>
                        <a:t>How It Works</a:t>
                      </a:r>
                      <a:endParaRPr lang="en-IN" sz="2200" dirty="0">
                        <a:solidFill>
                          <a:schemeClr val="bg1"/>
                        </a:solidFill>
                      </a:endParaRPr>
                    </a:p>
                  </a:txBody>
                  <a:tcPr marL="53247" marR="53247" marT="26623" marB="26623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>
                          <a:solidFill>
                            <a:schemeClr val="bg1"/>
                          </a:solidFill>
                        </a:rPr>
                        <a:t>Typical Capabilities</a:t>
                      </a:r>
                      <a:endParaRPr lang="en-IN" sz="2200" dirty="0">
                        <a:solidFill>
                          <a:schemeClr val="bg1"/>
                        </a:solidFill>
                      </a:endParaRPr>
                    </a:p>
                  </a:txBody>
                  <a:tcPr marL="53247" marR="53247" marT="26623" marB="26623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>
                          <a:solidFill>
                            <a:schemeClr val="bg1"/>
                          </a:solidFill>
                        </a:rPr>
                        <a:t>Examples / Tools</a:t>
                      </a:r>
                      <a:endParaRPr lang="en-IN" sz="2200" dirty="0">
                        <a:solidFill>
                          <a:schemeClr val="bg1"/>
                        </a:solidFill>
                      </a:endParaRPr>
                    </a:p>
                  </a:txBody>
                  <a:tcPr marL="53247" marR="53247" marT="26623" marB="26623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8692628"/>
                  </a:ext>
                </a:extLst>
              </a:tr>
              <a:tr h="212486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Generative AI</a:t>
                      </a:r>
                      <a:endParaRPr lang="en-IN" sz="2200" dirty="0"/>
                    </a:p>
                  </a:txBody>
                  <a:tcPr marL="53247" marR="53247" marT="26623" marB="26623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Creates new content — text, images, code, or audio — based on prompts and training data.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Uses </a:t>
                      </a:r>
                      <a:r>
                        <a:rPr lang="en-IN" sz="2000" b="1" dirty="0"/>
                        <a:t>foundation models</a:t>
                      </a:r>
                      <a:r>
                        <a:rPr lang="en-IN" sz="2000" dirty="0"/>
                        <a:t> (like GPT, Claude, Gemini) to predict and generate the next likely word, pixel, or token.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Text &amp; image generation,  Summarization, Translation, Code completion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ChatGPT, DALL·E, Midjourney, Copilot</a:t>
                      </a:r>
                    </a:p>
                  </a:txBody>
                  <a:tcPr marL="53247" marR="53247" marT="26623" marB="26623" anchor="ctr"/>
                </a:tc>
                <a:extLst>
                  <a:ext uri="{0D108BD9-81ED-4DB2-BD59-A6C34878D82A}">
                    <a16:rowId xmlns:a16="http://schemas.microsoft.com/office/drawing/2014/main" val="3017397238"/>
                  </a:ext>
                </a:extLst>
              </a:tr>
              <a:tr h="18972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AI Agent</a:t>
                      </a:r>
                      <a:endParaRPr lang="en-IN" sz="2200" dirty="0"/>
                    </a:p>
                  </a:txBody>
                  <a:tcPr marL="53247" marR="53247" marT="26623" marB="26623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Acts </a:t>
                      </a:r>
                      <a:r>
                        <a:rPr lang="en-IN" sz="2000" b="1"/>
                        <a:t>autonomously within a defined goal</a:t>
                      </a:r>
                      <a:r>
                        <a:rPr lang="en-IN" sz="2000"/>
                        <a:t>, performing tasks using external tools, APIs, or workflows.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Uses </a:t>
                      </a:r>
                      <a:r>
                        <a:rPr lang="en-IN" sz="2000" b="1" dirty="0"/>
                        <a:t>Generative AI + reasoning + task execution</a:t>
                      </a:r>
                      <a:r>
                        <a:rPr lang="en-IN" sz="2000" dirty="0"/>
                        <a:t> via APIs or automation systems.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Schedule meetings, Fetch &amp; summarize data, Automate emails, Trigger workflows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Microsoft Copilot (Office 365), OpenAI o1, </a:t>
                      </a:r>
                      <a:r>
                        <a:rPr lang="en-IN" sz="2000" dirty="0" err="1"/>
                        <a:t>Replit</a:t>
                      </a:r>
                      <a:r>
                        <a:rPr lang="en-IN" sz="2000" dirty="0"/>
                        <a:t> Agents, n8n bots</a:t>
                      </a:r>
                    </a:p>
                  </a:txBody>
                  <a:tcPr marL="53247" marR="53247" marT="26623" marB="26623" anchor="ctr"/>
                </a:tc>
                <a:extLst>
                  <a:ext uri="{0D108BD9-81ED-4DB2-BD59-A6C34878D82A}">
                    <a16:rowId xmlns:a16="http://schemas.microsoft.com/office/drawing/2014/main" val="2280369061"/>
                  </a:ext>
                </a:extLst>
              </a:tr>
              <a:tr h="18972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Agentic AI</a:t>
                      </a:r>
                      <a:endParaRPr lang="en-IN" sz="2200" dirty="0"/>
                    </a:p>
                  </a:txBody>
                  <a:tcPr marL="53247" marR="53247" marT="26623" marB="26623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/>
                        <a:t>An </a:t>
                      </a:r>
                      <a:r>
                        <a:rPr lang="en-IN" sz="2000" b="1"/>
                        <a:t>advanced form of AI agents</a:t>
                      </a:r>
                      <a:r>
                        <a:rPr lang="en-IN" sz="2000"/>
                        <a:t> — can plan, reason, self-correct, and collaborate with other AIs or humans.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Combines </a:t>
                      </a:r>
                      <a:r>
                        <a:rPr lang="en-IN" sz="2000" b="1" dirty="0"/>
                        <a:t>memory, long-term goals, and self-learning loops </a:t>
                      </a:r>
                      <a:r>
                        <a:rPr lang="en-IN" sz="2000" dirty="0"/>
                        <a:t>to make continuous improvements.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/>
                        <a:t>Multi-step decision making,  Self-improving reasoning, Dynamic problem solving</a:t>
                      </a:r>
                    </a:p>
                  </a:txBody>
                  <a:tcPr marL="53247" marR="53247" marT="26623" marB="26623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000" dirty="0" err="1"/>
                        <a:t>AutoGPT</a:t>
                      </a:r>
                      <a:r>
                        <a:rPr lang="en-IN" sz="2000" dirty="0"/>
                        <a:t>, OpenAI o1-mini, Meta’s Agentic Frameworks</a:t>
                      </a:r>
                    </a:p>
                  </a:txBody>
                  <a:tcPr marL="53247" marR="53247" marT="26623" marB="26623" anchor="ctr"/>
                </a:tc>
                <a:extLst>
                  <a:ext uri="{0D108BD9-81ED-4DB2-BD59-A6C34878D82A}">
                    <a16:rowId xmlns:a16="http://schemas.microsoft.com/office/drawing/2014/main" val="302460055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5FE6307-7C29-748A-E48B-F1F7184561E5}"/>
              </a:ext>
            </a:extLst>
          </p:cNvPr>
          <p:cNvSpPr txBox="1"/>
          <p:nvPr/>
        </p:nvSpPr>
        <p:spPr>
          <a:xfrm>
            <a:off x="722977" y="1967152"/>
            <a:ext cx="15982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AI is evolving from content generation → task automation → autonomous reasoning and collaboration.</a:t>
            </a:r>
          </a:p>
          <a:p>
            <a:r>
              <a:rPr lang="en-US" sz="2800" dirty="0"/>
              <a:t>This shift enables more intelligent, human-like digital co-workers.</a:t>
            </a:r>
          </a:p>
        </p:txBody>
      </p:sp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Q25: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9028732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34025B-366B-5B1F-5714-3D282D2B9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7688D98E-C429-34BE-DBD7-59EE3420A891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3360B87A-8E01-13F5-48D7-BEAEA1F02E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98DFF6BC-289C-4B20-ED7E-8DAA31AEA9C9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7BA0418E-8BE4-102F-0213-E33150628612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E3BCEBB-D2EE-5FC5-74FA-8091A2286D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E3F522-36E5-FC2E-A7E3-E675E913CCBE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Responsible Use of AI &amp; HITL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54AC0C8-0E37-F693-A09D-F519CC9FD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334434"/>
              </p:ext>
            </p:extLst>
          </p:nvPr>
        </p:nvGraphicFramePr>
        <p:xfrm>
          <a:off x="622821" y="3802507"/>
          <a:ext cx="10576162" cy="2681986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3087967">
                  <a:extLst>
                    <a:ext uri="{9D8B030D-6E8A-4147-A177-3AD203B41FA5}">
                      <a16:colId xmlns:a16="http://schemas.microsoft.com/office/drawing/2014/main" val="970705702"/>
                    </a:ext>
                  </a:extLst>
                </a:gridCol>
                <a:gridCol w="7488195">
                  <a:extLst>
                    <a:ext uri="{9D8B030D-6E8A-4147-A177-3AD203B41FA5}">
                      <a16:colId xmlns:a16="http://schemas.microsoft.com/office/drawing/2014/main" val="7679279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Concept</a:t>
                      </a:r>
                      <a:endParaRPr lang="en-IN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Meaning</a:t>
                      </a:r>
                      <a:endParaRPr lang="en-IN" sz="2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3439716"/>
                  </a:ext>
                </a:extLst>
              </a:tr>
              <a:tr h="13266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 dirty="0"/>
                        <a:t>Responsible Use of AI</a:t>
                      </a:r>
                      <a:endParaRPr lang="en-IN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dirty="0"/>
                        <a:t>Always verify AI outputs to prevent misinformation or mistakes.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3739431"/>
                  </a:ext>
                </a:extLst>
              </a:tr>
              <a:tr h="92863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b="1"/>
                        <a:t>Human in the Loop (HITL)</a:t>
                      </a:r>
                      <a:endParaRPr lang="en-IN" sz="2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IN" sz="2200" dirty="0"/>
                        <a:t>Humans oversee and refine AI-generated content.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5608002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4EB648A-9876-5AB9-25F5-B254B9E0BF02}"/>
              </a:ext>
            </a:extLst>
          </p:cNvPr>
          <p:cNvSpPr txBox="1"/>
          <p:nvPr/>
        </p:nvSpPr>
        <p:spPr>
          <a:xfrm>
            <a:off x="404160" y="1853350"/>
            <a:ext cx="15297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AI can make tasks faster — but humans ensure quality, context, and tone.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Always review AI outputs before sending or approving.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Responsible AI = Transparency + Oversight + Human Judgment.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Every feedback cycle makes the AI smarter — that’s the learning loop..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057265-EC08-5BA6-7435-2564B331FEBC}"/>
              </a:ext>
            </a:extLst>
          </p:cNvPr>
          <p:cNvSpPr txBox="1"/>
          <p:nvPr/>
        </p:nvSpPr>
        <p:spPr>
          <a:xfrm>
            <a:off x="622821" y="7041594"/>
            <a:ext cx="152976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/>
              <a:t>Responsible use of AI always requires human intervention to validate and make decisions</a:t>
            </a:r>
            <a:endParaRPr lang="en-US" sz="2400" dirty="0"/>
          </a:p>
          <a:p>
            <a:r>
              <a:rPr lang="en-US" sz="2400" dirty="0"/>
              <a:t> </a:t>
            </a:r>
          </a:p>
        </p:txBody>
      </p:sp>
      <p:sp>
        <p:nvSpPr>
          <p:cNvPr id="473" name="Rounded Rectangle 472">
            <a:hlinkClick action="ppaction://hlinksldjump" r:id="rId5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6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Q26: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175151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6CB4B-06C5-FD75-1935-148A7E0B01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52DF5D2A-5D82-3813-1C32-555134EAF55A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13210041-C484-2237-C573-85BE797B25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E803A89F-79F7-4F28-5070-41A2E8EC1BB7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154485A8-1F76-0852-5F38-983FA497254F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5681A61-87EE-87A8-B8BD-2DFD45F896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6D3A17-210E-38C2-D581-05D5C2AF482D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Scenario - Responsible Use of AI &amp; HITL</a:t>
            </a:r>
          </a:p>
        </p:txBody>
      </p:sp>
      <p:pic>
        <p:nvPicPr>
          <p:cNvPr id="31748" name="Picture 4" descr="Woman Cartoon - Professional Woman Cartoon Illustration - CleanPNG">
            <a:extLst>
              <a:ext uri="{FF2B5EF4-FFF2-40B4-BE49-F238E27FC236}">
                <a16:creationId xmlns:a16="http://schemas.microsoft.com/office/drawing/2014/main" id="{5E004F11-2797-CB59-ADA8-610471BB50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1184" y="2823369"/>
            <a:ext cx="3278216" cy="670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8" name="Picture 14">
            <a:extLst>
              <a:ext uri="{FF2B5EF4-FFF2-40B4-BE49-F238E27FC236}">
                <a16:creationId xmlns:a16="http://schemas.microsoft.com/office/drawing/2014/main" id="{5B2046B0-8AD1-6239-A9FC-35618F70C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743020"/>
            <a:ext cx="4411474" cy="441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ular Callout 7">
            <a:extLst>
              <a:ext uri="{FF2B5EF4-FFF2-40B4-BE49-F238E27FC236}">
                <a16:creationId xmlns:a16="http://schemas.microsoft.com/office/drawing/2014/main" id="{EA03264B-104B-DB51-EE86-E4B8458D7B83}"/>
              </a:ext>
            </a:extLst>
          </p:cNvPr>
          <p:cNvSpPr/>
          <p:nvPr/>
        </p:nvSpPr>
        <p:spPr>
          <a:xfrm>
            <a:off x="5342819" y="5333079"/>
            <a:ext cx="4954930" cy="1688605"/>
          </a:xfrm>
          <a:prstGeom prst="wedgeRectCallout">
            <a:avLst>
              <a:gd name="adj1" fmla="val -46685"/>
              <a:gd name="adj2" fmla="val 9281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Asha, this </a:t>
            </a:r>
            <a:r>
              <a:rPr lang="en-US" dirty="0" err="1"/>
              <a:t>SupportBot</a:t>
            </a:r>
            <a:r>
              <a:rPr lang="en-US" dirty="0"/>
              <a:t> is awesome! It wrote five customer replies in a minute. I just sent them out!”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9C0961-B9AA-4F4F-A3DD-3F619A3A3152}"/>
              </a:ext>
            </a:extLst>
          </p:cNvPr>
          <p:cNvSpPr txBox="1"/>
          <p:nvPr/>
        </p:nvSpPr>
        <p:spPr>
          <a:xfrm>
            <a:off x="3309731" y="1688463"/>
            <a:ext cx="12294704" cy="2677656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Scenario: ABZ company’s customer support team has </a:t>
            </a:r>
          </a:p>
          <a:p>
            <a:r>
              <a:rPr lang="en-US" dirty="0"/>
              <a:t>started using an AI email assistant that automatically drafts replies to client queries to save time.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b="0" dirty="0"/>
              <a:t>Asha (Customer Support Lead) – experienced, customer-focused.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b="0" dirty="0"/>
              <a:t>Rohit (New Team Member) – excited about using AI tools.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600" b="0" dirty="0"/>
              <a:t>AI Assistant (</a:t>
            </a:r>
            <a:r>
              <a:rPr lang="en-US" sz="2600" b="0" dirty="0" err="1"/>
              <a:t>SupportBot</a:t>
            </a:r>
            <a:r>
              <a:rPr lang="en-US" sz="2600" b="0" dirty="0"/>
              <a:t>) – helps generate email responses.</a:t>
            </a:r>
          </a:p>
        </p:txBody>
      </p:sp>
      <p:sp>
        <p:nvSpPr>
          <p:cNvPr id="31759" name="Rounded Rectangle 31758">
            <a:hlinkClick action="ppaction://hlinksldjump" r:id="rId8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31760" name="Rounded Rectangle 31759">
            <a:hlinkClick action="ppaction://hlinksldjump" r:id="rId9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31761" name="TextBox 31760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Q27: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31762" name="TextBox 31761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97082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34246-DD5A-B443-E529-1D8B32C98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4C8AEB28-D3C4-9451-1A8A-9B7670937ABA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51CB37FD-6BBC-8D67-1ED9-F36CBA0995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5EAFB18-3CAC-7441-AF7C-0671AC1F7A52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BA13738D-955E-D29B-CD12-279F40195A31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BA092C9-886E-D453-CA71-86E0A3B3EB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A52D29-8C11-9D8C-DA76-D54BAA07AB33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Responsible Use of AI &amp; HITL</a:t>
            </a:r>
          </a:p>
        </p:txBody>
      </p:sp>
      <p:sp>
        <p:nvSpPr>
          <p:cNvPr id="8" name="Rectangular Callout 7">
            <a:extLst>
              <a:ext uri="{FF2B5EF4-FFF2-40B4-BE49-F238E27FC236}">
                <a16:creationId xmlns:a16="http://schemas.microsoft.com/office/drawing/2014/main" id="{CE8360BB-1880-8512-2FCF-955999825A86}"/>
              </a:ext>
            </a:extLst>
          </p:cNvPr>
          <p:cNvSpPr/>
          <p:nvPr/>
        </p:nvSpPr>
        <p:spPr>
          <a:xfrm>
            <a:off x="7675400" y="1863245"/>
            <a:ext cx="4954930" cy="1688605"/>
          </a:xfrm>
          <a:prstGeom prst="wedgeRectCallout">
            <a:avLst>
              <a:gd name="adj1" fmla="val 82495"/>
              <a:gd name="adj2" fmla="val 9427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That’s fast—but did you review them first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B7CD018-0B07-349C-6D7F-13C9E0360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That’s fast—but did you review them first?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1D530984-29C7-6243-9DEB-600DF2009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926" y="3535122"/>
            <a:ext cx="3904736" cy="390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Woman Cartoon - Professional Woman Cartoon Illustration - CleanPNG">
            <a:extLst>
              <a:ext uri="{FF2B5EF4-FFF2-40B4-BE49-F238E27FC236}">
                <a16:creationId xmlns:a16="http://schemas.microsoft.com/office/drawing/2014/main" id="{F289B09F-75C8-FBD4-3B3E-ED3EA5D80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3265" y="1745841"/>
            <a:ext cx="3904735" cy="799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3" name="Rounded Rectangle 472">
            <a:hlinkClick action="ppaction://hlinksldjump" r:id="rId8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9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Q28: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1865618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8F7805-F83E-C6BF-5CA1-EA793168B1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23515358-F8A7-5540-C7C7-4DB787B367B3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BEF6EFAB-91DB-4540-4D3D-D26382734E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04735C8-92B3-1870-8944-9A8B5F4638AC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133336DD-9371-15BB-2CCB-FA19DC607113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686C0BE-1E78-18E6-474B-30AB24C4A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9F3143-FFD1-26B8-7B54-4BC5932AF7E0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Responsible Use of AI &amp; HITL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EAC4113-422D-4BA3-4614-44773BC8F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That’s fast—but did you review them first?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ular Callout 2">
            <a:extLst>
              <a:ext uri="{FF2B5EF4-FFF2-40B4-BE49-F238E27FC236}">
                <a16:creationId xmlns:a16="http://schemas.microsoft.com/office/drawing/2014/main" id="{994E1683-364A-FC3C-9A7B-1B49AE668E9D}"/>
              </a:ext>
            </a:extLst>
          </p:cNvPr>
          <p:cNvSpPr/>
          <p:nvPr/>
        </p:nvSpPr>
        <p:spPr>
          <a:xfrm>
            <a:off x="5634681" y="2611546"/>
            <a:ext cx="4954930" cy="1688605"/>
          </a:xfrm>
          <a:prstGeom prst="wedgeRectCallout">
            <a:avLst>
              <a:gd name="adj1" fmla="val -46685"/>
              <a:gd name="adj2" fmla="val 9281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They looked fine! The bot said all issues were resolved.”</a:t>
            </a:r>
          </a:p>
        </p:txBody>
      </p:sp>
      <p:pic>
        <p:nvPicPr>
          <p:cNvPr id="12" name="Picture 14">
            <a:extLst>
              <a:ext uri="{FF2B5EF4-FFF2-40B4-BE49-F238E27FC236}">
                <a16:creationId xmlns:a16="http://schemas.microsoft.com/office/drawing/2014/main" id="{64A6FB83-1799-C9B3-8B91-6B55F60EB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87" y="3756454"/>
            <a:ext cx="4955171" cy="495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Woman Cartoon - Professional Woman Cartoon Illustration - CleanPNG">
            <a:extLst>
              <a:ext uri="{FF2B5EF4-FFF2-40B4-BE49-F238E27FC236}">
                <a16:creationId xmlns:a16="http://schemas.microsoft.com/office/drawing/2014/main" id="{36F670B6-1E74-90E7-0025-A78FA6140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3265" y="1745841"/>
            <a:ext cx="3904735" cy="799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E2DF425D-4118-3129-5AB9-A59B868C67F2}"/>
              </a:ext>
            </a:extLst>
          </p:cNvPr>
          <p:cNvGrpSpPr/>
          <p:nvPr/>
        </p:nvGrpSpPr>
        <p:grpSpPr>
          <a:xfrm>
            <a:off x="8823954" y="5850419"/>
            <a:ext cx="4954930" cy="1688605"/>
            <a:chOff x="8823954" y="5850419"/>
            <a:chExt cx="4954930" cy="1688605"/>
          </a:xfrm>
        </p:grpSpPr>
        <p:sp>
          <p:nvSpPr>
            <p:cNvPr id="6" name="Rectangular Callout 5">
              <a:extLst>
                <a:ext uri="{FF2B5EF4-FFF2-40B4-BE49-F238E27FC236}">
                  <a16:creationId xmlns:a16="http://schemas.microsoft.com/office/drawing/2014/main" id="{BE601587-5DCE-6108-FF5F-2DF3950FF0C5}"/>
                </a:ext>
              </a:extLst>
            </p:cNvPr>
            <p:cNvSpPr/>
            <p:nvPr/>
          </p:nvSpPr>
          <p:spPr>
            <a:xfrm>
              <a:off x="8823954" y="5850419"/>
              <a:ext cx="4954930" cy="1688605"/>
            </a:xfrm>
            <a:prstGeom prst="wedgeRectCallout">
              <a:avLst>
                <a:gd name="adj1" fmla="val 76011"/>
                <a:gd name="adj2" fmla="val -176479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Picture 7" descr="A yellow smiley face with a black background&#10;&#10;AI-generated content may be incorrect.">
              <a:extLst>
                <a:ext uri="{FF2B5EF4-FFF2-40B4-BE49-F238E27FC236}">
                  <a16:creationId xmlns:a16="http://schemas.microsoft.com/office/drawing/2014/main" id="{393DB31C-879B-A126-7596-6D2D7B9E5A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10524407" y="5910994"/>
              <a:ext cx="1554023" cy="1567454"/>
            </a:xfrm>
            <a:prstGeom prst="rect">
              <a:avLst/>
            </a:prstGeom>
          </p:spPr>
        </p:pic>
      </p:grpSp>
      <p:sp>
        <p:nvSpPr>
          <p:cNvPr id="473" name="Rounded Rectangle 472">
            <a:hlinkClick action="ppaction://hlinksldjump" r:id="rId10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11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Q29: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42483447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55A461-8A9D-53DC-0EA7-CB4AD9CC4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07850CD2-645A-6841-4A2E-C3F9C1D7D143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A787A6EF-2B2A-BCE6-1B2E-E16DAEBAFA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7648C45B-2158-6FE7-78F9-425DCE4629F0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6FD3BD6E-BCE0-25CF-7397-B29F7D0B72CA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E51906E-7A93-C719-5AEA-E77FAE4A96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08F98F-4B43-EC57-11E8-1354E5EAFC7D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Responsible Use of AI &amp; HITL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3FEB06-9204-20EB-5D9A-43F72A0E9AE7}"/>
              </a:ext>
            </a:extLst>
          </p:cNvPr>
          <p:cNvSpPr txBox="1"/>
          <p:nvPr/>
        </p:nvSpPr>
        <p:spPr>
          <a:xfrm>
            <a:off x="470780" y="1938526"/>
            <a:ext cx="15297665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sz="3200" dirty="0"/>
              <a:t>🧭 A few hours later…. A client responds angrily</a:t>
            </a:r>
          </a:p>
        </p:txBody>
      </p:sp>
      <p:sp>
        <p:nvSpPr>
          <p:cNvPr id="3" name="Rectangular Callout 2">
            <a:extLst>
              <a:ext uri="{FF2B5EF4-FFF2-40B4-BE49-F238E27FC236}">
                <a16:creationId xmlns:a16="http://schemas.microsoft.com/office/drawing/2014/main" id="{70BE5376-37A3-1A31-AB50-8973E39586ED}"/>
              </a:ext>
            </a:extLst>
          </p:cNvPr>
          <p:cNvSpPr/>
          <p:nvPr/>
        </p:nvSpPr>
        <p:spPr>
          <a:xfrm>
            <a:off x="4985010" y="3636795"/>
            <a:ext cx="4954930" cy="1688605"/>
          </a:xfrm>
          <a:prstGeom prst="wedgeRectCallout">
            <a:avLst>
              <a:gd name="adj1" fmla="val -46685"/>
              <a:gd name="adj2" fmla="val 9281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The email said my problem was fixed—but it’s still pending. Why did your team close my ticket?</a:t>
            </a:r>
          </a:p>
        </p:txBody>
      </p:sp>
      <p:sp>
        <p:nvSpPr>
          <p:cNvPr id="9" name="Rectangular Callout 8">
            <a:extLst>
              <a:ext uri="{FF2B5EF4-FFF2-40B4-BE49-F238E27FC236}">
                <a16:creationId xmlns:a16="http://schemas.microsoft.com/office/drawing/2014/main" id="{621D330D-ED44-4D7F-2CD4-7EFA1DC4997A}"/>
              </a:ext>
            </a:extLst>
          </p:cNvPr>
          <p:cNvSpPr/>
          <p:nvPr/>
        </p:nvSpPr>
        <p:spPr>
          <a:xfrm>
            <a:off x="7692429" y="7300590"/>
            <a:ext cx="4954930" cy="1688605"/>
          </a:xfrm>
          <a:prstGeom prst="wedgeRectCallout">
            <a:avLst>
              <a:gd name="adj1" fmla="val 76011"/>
              <a:gd name="adj2" fmla="val -17647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Looks like the AI assumed the issue was resolved based on the word ‘update’ in the message. It didn’t understand the context.</a:t>
            </a:r>
          </a:p>
        </p:txBody>
      </p:sp>
      <p:pic>
        <p:nvPicPr>
          <p:cNvPr id="39939" name="Picture 3">
            <a:extLst>
              <a:ext uri="{FF2B5EF4-FFF2-40B4-BE49-F238E27FC236}">
                <a16:creationId xmlns:a16="http://schemas.microsoft.com/office/drawing/2014/main" id="{661B47B7-1B8A-430B-A714-C56C7C50F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80" y="4481097"/>
            <a:ext cx="3904735" cy="392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Woman Cartoon - Professional Woman Cartoon Illustration - CleanPNG">
            <a:extLst>
              <a:ext uri="{FF2B5EF4-FFF2-40B4-BE49-F238E27FC236}">
                <a16:creationId xmlns:a16="http://schemas.microsoft.com/office/drawing/2014/main" id="{E3366BA1-8506-1E15-07E8-FBC6C1DAA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3265" y="1745841"/>
            <a:ext cx="3904735" cy="799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0" name="Rounded Rectangle 39939">
            <a:hlinkClick action="ppaction://hlinksldjump" r:id="rId8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39941" name="Rounded Rectangle 39940">
            <a:hlinkClick action="ppaction://hlinksldjump" r:id="rId9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39942" name="TextBox 39941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Q30: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39943" name="TextBox 39942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8610352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DEA24-774A-C675-078F-5019AE0B3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859E9AC1-6718-6DD5-0F06-AF6AF7DDE2DE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8155AB29-1060-9797-3BDB-92924963D8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B2EB7EFC-C036-6E02-3CE4-2CA2E911AF18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AF1921B8-21C4-09FB-06C0-FDD41DC46842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A85C5CA-08F7-BC4E-AC7C-6950A94438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A56B23-34F9-06AF-E6D8-8D0723003A1F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Responsible Use of AI &amp; HITL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95CE91E-0A6D-08CF-E4AD-44B6570F7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-webkit-standard"/>
              </a:rPr>
              <a:t>That’s fast—but did you review them first?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9B814DA6-151A-BE92-4063-554C626EF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0770" y="3340994"/>
            <a:ext cx="4411474" cy="441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Woman Cartoon - Professional Woman Cartoon Illustration - CleanPNG">
            <a:extLst>
              <a:ext uri="{FF2B5EF4-FFF2-40B4-BE49-F238E27FC236}">
                <a16:creationId xmlns:a16="http://schemas.microsoft.com/office/drawing/2014/main" id="{37BB547D-5605-E808-4876-80ACB4D32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81" y="1915976"/>
            <a:ext cx="3904735" cy="7990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ular Callout 2">
            <a:extLst>
              <a:ext uri="{FF2B5EF4-FFF2-40B4-BE49-F238E27FC236}">
                <a16:creationId xmlns:a16="http://schemas.microsoft.com/office/drawing/2014/main" id="{2C602C41-03D0-0409-1309-5177EBC56137}"/>
              </a:ext>
            </a:extLst>
          </p:cNvPr>
          <p:cNvSpPr/>
          <p:nvPr/>
        </p:nvSpPr>
        <p:spPr>
          <a:xfrm>
            <a:off x="5634681" y="2611546"/>
            <a:ext cx="4954930" cy="1688605"/>
          </a:xfrm>
          <a:prstGeom prst="wedgeRectCallout">
            <a:avLst>
              <a:gd name="adj1" fmla="val -46685"/>
              <a:gd name="adj2" fmla="val 9281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Rohit, AI can draft messages, but we need to review and personalize them.</a:t>
            </a:r>
          </a:p>
          <a:p>
            <a:pPr algn="ctr"/>
            <a:r>
              <a:rPr lang="en-US" dirty="0"/>
              <a:t>AI helps with speed, but humans ensure accuracy and empathy.</a:t>
            </a:r>
          </a:p>
        </p:txBody>
      </p:sp>
      <p:sp>
        <p:nvSpPr>
          <p:cNvPr id="9" name="Rectangular Callout 8">
            <a:extLst>
              <a:ext uri="{FF2B5EF4-FFF2-40B4-BE49-F238E27FC236}">
                <a16:creationId xmlns:a16="http://schemas.microsoft.com/office/drawing/2014/main" id="{12F3DCD3-5119-41CE-EA55-E2CD36B61A72}"/>
              </a:ext>
            </a:extLst>
          </p:cNvPr>
          <p:cNvSpPr/>
          <p:nvPr/>
        </p:nvSpPr>
        <p:spPr>
          <a:xfrm>
            <a:off x="7340275" y="6661973"/>
            <a:ext cx="4954930" cy="1688605"/>
          </a:xfrm>
          <a:prstGeom prst="wedgeRectCallout">
            <a:avLst>
              <a:gd name="adj1" fmla="val 76011"/>
              <a:gd name="adj2" fmla="val -17647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Got it. From now on, I’ll review every message before sending it.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D9A62B-BBEB-E028-7A2D-A52F9BED017F}"/>
              </a:ext>
            </a:extLst>
          </p:cNvPr>
          <p:cNvSpPr txBox="1"/>
          <p:nvPr/>
        </p:nvSpPr>
        <p:spPr>
          <a:xfrm>
            <a:off x="4509116" y="9020819"/>
            <a:ext cx="10710073" cy="612934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</a:rPr>
              <a:t>Exactly! That’s what we call keeping a Human in the Loop</a:t>
            </a:r>
          </a:p>
        </p:txBody>
      </p:sp>
      <p:sp>
        <p:nvSpPr>
          <p:cNvPr id="473" name="Rounded Rectangle 472">
            <a:hlinkClick action="ppaction://hlinksldjump" r:id="rId8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9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Q31: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42150377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E9B92-066C-C874-9507-B0C9E7D12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95">
            <a:extLst>
              <a:ext uri="{FF2B5EF4-FFF2-40B4-BE49-F238E27FC236}">
                <a16:creationId xmlns:a16="http://schemas.microsoft.com/office/drawing/2014/main" id="{BB693BA6-1826-5DFC-6D2B-E80942E1D951}"/>
              </a:ext>
            </a:extLst>
          </p:cNvPr>
          <p:cNvGrpSpPr/>
          <p:nvPr/>
        </p:nvGrpSpPr>
        <p:grpSpPr>
          <a:xfrm>
            <a:off x="-1" y="1"/>
            <a:ext cx="18288002" cy="1634837"/>
            <a:chOff x="-1" y="0"/>
            <a:chExt cx="12192001" cy="1089891"/>
          </a:xfrm>
        </p:grpSpPr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66D2BFBE-A0CC-969F-C454-CF7EBA904A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45114" b="35021"/>
            <a:stretch/>
          </p:blipFill>
          <p:spPr>
            <a:xfrm>
              <a:off x="0" y="0"/>
              <a:ext cx="12192000" cy="1089891"/>
            </a:xfrm>
            <a:prstGeom prst="rect">
              <a:avLst/>
            </a:prstGeom>
          </p:spPr>
        </p:pic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0CA3F63A-F95C-6C73-F63B-F6560B4DD9EA}"/>
                </a:ext>
              </a:extLst>
            </p:cNvPr>
            <p:cNvSpPr/>
            <p:nvPr/>
          </p:nvSpPr>
          <p:spPr>
            <a:xfrm>
              <a:off x="-1" y="0"/>
              <a:ext cx="12191999" cy="1089891"/>
            </a:xfrm>
            <a:prstGeom prst="rect">
              <a:avLst/>
            </a:prstGeom>
            <a:gradFill flip="none" rotWithShape="1">
              <a:gsLst>
                <a:gs pos="0">
                  <a:srgbClr val="02172C">
                    <a:alpha val="37000"/>
                  </a:srgbClr>
                </a:gs>
                <a:gs pos="65732">
                  <a:srgbClr val="033196"/>
                </a:gs>
                <a:gs pos="100000">
                  <a:srgbClr val="02172C">
                    <a:alpha val="47000"/>
                  </a:srgbClr>
                </a:gs>
                <a:gs pos="28000">
                  <a:srgbClr val="033196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270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472" name="TextBox 471">
            <a:extLst>
              <a:ext uri="{FF2B5EF4-FFF2-40B4-BE49-F238E27FC236}">
                <a16:creationId xmlns:a16="http://schemas.microsoft.com/office/drawing/2014/main" id="{4FF8B8BC-A7F4-A111-D538-D53057B4939F}"/>
              </a:ext>
            </a:extLst>
          </p:cNvPr>
          <p:cNvSpPr txBox="1"/>
          <p:nvPr/>
        </p:nvSpPr>
        <p:spPr>
          <a:xfrm>
            <a:off x="7462475" y="9846881"/>
            <a:ext cx="10369769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sz="135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Wissen Confidential. Not to be copied, distributed or reproduced without prior approval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0CC31B8-5805-42B2-6CAF-A59E34A2B4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2203" y="102164"/>
            <a:ext cx="2676440" cy="7505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2BA211-75A1-CC3C-DAA1-ABC552665776}"/>
              </a:ext>
            </a:extLst>
          </p:cNvPr>
          <p:cNvSpPr txBox="1"/>
          <p:nvPr/>
        </p:nvSpPr>
        <p:spPr>
          <a:xfrm>
            <a:off x="228600" y="488355"/>
            <a:ext cx="14893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800" b="1" dirty="0">
                <a:solidFill>
                  <a:prstClr val="white"/>
                </a:solidFill>
                <a:uFill>
                  <a:solidFill>
                    <a:srgbClr val="FFFFFF"/>
                  </a:solidFill>
                </a:u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Quick Question…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7EB582-982B-968F-316F-18B0B794A2F9}"/>
              </a:ext>
            </a:extLst>
          </p:cNvPr>
          <p:cNvSpPr txBox="1"/>
          <p:nvPr/>
        </p:nvSpPr>
        <p:spPr>
          <a:xfrm>
            <a:off x="470780" y="1938526"/>
            <a:ext cx="15297665" cy="707886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sz="4000" dirty="0"/>
              <a:t>What should Rohit do before sending AI-generated replies next time?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49563C-ACC0-EB72-E31A-63404D5C059E}"/>
              </a:ext>
            </a:extLst>
          </p:cNvPr>
          <p:cNvSpPr txBox="1"/>
          <p:nvPr/>
        </p:nvSpPr>
        <p:spPr>
          <a:xfrm>
            <a:off x="470780" y="4107512"/>
            <a:ext cx="142831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Review and edit messages for accuracy and tone.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40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/>
              <a:t>Send them directly to save time.</a:t>
            </a:r>
          </a:p>
        </p:txBody>
      </p:sp>
      <p:pic>
        <p:nvPicPr>
          <p:cNvPr id="8" name="Picture 7" descr="A green check mark in a circle&#10;&#10;AI-generated content may be incorrect.">
            <a:extLst>
              <a:ext uri="{FF2B5EF4-FFF2-40B4-BE49-F238E27FC236}">
                <a16:creationId xmlns:a16="http://schemas.microsoft.com/office/drawing/2014/main" id="{D07C286F-B95D-1E1E-CC29-6BBD6364BB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2348661" y="4018721"/>
            <a:ext cx="995743" cy="995743"/>
          </a:xfrm>
          <a:prstGeom prst="rect">
            <a:avLst/>
          </a:prstGeom>
        </p:spPr>
      </p:pic>
      <p:sp>
        <p:nvSpPr>
          <p:cNvPr id="473" name="Rounded Rectangle 472">
            <a:hlinkClick action="ppaction://hlinksldjump" r:id="rId7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474" name="Rounded Rectangle 473">
            <a:hlinkClick action="ppaction://hlinksldjump" r:id="rId8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475" name="TextBox 474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Q32: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476" name="TextBox 475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223780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52FCD25-6A31-4079-C002-7C9C09720D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486" r="18863" b="35345"/>
          <a:stretch/>
        </p:blipFill>
        <p:spPr>
          <a:xfrm>
            <a:off x="0" y="-16329"/>
            <a:ext cx="18288000" cy="10287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B91D77D-80D3-16C7-92B4-C6487827C849}"/>
              </a:ext>
            </a:extLst>
          </p:cNvPr>
          <p:cNvSpPr txBox="1"/>
          <p:nvPr/>
        </p:nvSpPr>
        <p:spPr>
          <a:xfrm>
            <a:off x="6244381" y="3127025"/>
            <a:ext cx="5302541" cy="10229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371600">
              <a:defRPr/>
            </a:pPr>
            <a:r>
              <a:rPr lang="en-US" sz="6047" b="1" spc="363">
                <a:solidFill>
                  <a:schemeClr val="bg1"/>
                </a:solidFill>
                <a:latin typeface="Open Sans ExtraBold" pitchFamily="2" charset="0"/>
                <a:ea typeface="Open Sans ExtraBold" pitchFamily="2" charset="0"/>
                <a:cs typeface="Open Sans ExtraBold" pitchFamily="2" charset="0"/>
              </a:rPr>
              <a:t>THANK YOU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7EEA9-C0C4-167A-1BFB-9A141B2D49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A2D58"/>
              </a:clrFrom>
              <a:clrTo>
                <a:srgbClr val="1A2D5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5050" y="2291299"/>
            <a:ext cx="2787510" cy="7016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EF6F98-A54B-D2B8-EB86-3307AAC3D147}"/>
              </a:ext>
            </a:extLst>
          </p:cNvPr>
          <p:cNvSpPr txBox="1"/>
          <p:nvPr/>
        </p:nvSpPr>
        <p:spPr>
          <a:xfrm>
            <a:off x="6197141" y="3803713"/>
            <a:ext cx="51797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371600">
              <a:defRPr/>
            </a:pPr>
            <a:r>
              <a:rPr lang="en-US" sz="4800" spc="363">
                <a:solidFill>
                  <a:srgbClr val="96C8EB"/>
                </a:solidFill>
                <a:latin typeface="+mj-lt"/>
                <a:ea typeface="Open Sans ExtraBold" pitchFamily="2" charset="0"/>
                <a:cs typeface="Open Sans ExtraBold" pitchFamily="2" charset="0"/>
              </a:rPr>
              <a:t>www.wissen.com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5291A2A-907A-431B-B2C6-ADBF435ABFD7}"/>
              </a:ext>
            </a:extLst>
          </p:cNvPr>
          <p:cNvCxnSpPr>
            <a:cxnSpLocks/>
          </p:cNvCxnSpPr>
          <p:nvPr/>
        </p:nvCxnSpPr>
        <p:spPr>
          <a:xfrm>
            <a:off x="6356490" y="3127025"/>
            <a:ext cx="4930635" cy="0"/>
          </a:xfrm>
          <a:prstGeom prst="line">
            <a:avLst/>
          </a:prstGeom>
          <a:ln>
            <a:solidFill>
              <a:srgbClr val="4699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hlinkClick r:id="rId4"/>
            <a:extLst>
              <a:ext uri="{FF2B5EF4-FFF2-40B4-BE49-F238E27FC236}">
                <a16:creationId xmlns:a16="http://schemas.microsoft.com/office/drawing/2014/main" id="{649E1D19-9D4D-04BD-BA33-CBAC117261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1581" y="3966804"/>
            <a:ext cx="5315544" cy="714072"/>
          </a:xfrm>
          <a:prstGeom prst="rect">
            <a:avLst/>
          </a:prstGeom>
        </p:spPr>
      </p:pic>
      <p:sp>
        <p:nvSpPr>
          <p:cNvPr id="18" name="Rounded Rectangle 17">
            <a:hlinkClick action="ppaction://hlinksldjump" r:id="rId6"/>
          </p:cNvPr>
          <p:cNvSpPr/>
          <p:nvPr/>
        </p:nvSpPr>
        <p:spPr>
          <a:xfrm>
            <a:off x="6400800" y="5943600"/>
            <a:ext cx="1828800" cy="45720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Next ➡</a:t>
            </a:r>
          </a:p>
        </p:txBody>
      </p:sp>
      <p:sp>
        <p:nvSpPr>
          <p:cNvPr id="19" name="Rounded Rectangle 18">
            <a:hlinkClick action="ppaction://hlinksldjump" r:id="rId7"/>
          </p:cNvPr>
          <p:cNvSpPr/>
          <p:nvPr/>
        </p:nvSpPr>
        <p:spPr>
          <a:xfrm>
            <a:off x="274320" y="5943600"/>
            <a:ext cx="1828800" cy="457200"/>
          </a:xfrm>
          <a:prstGeom prst="roundRect">
            <a:avLst/>
          </a:prstGeom>
          <a:solidFill>
            <a:srgbClr val="C07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/>
              <a:t>⬅ Previous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28800" y="182880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600" b="0"/>
            </a:pPr>
            <a:r>
              <a:t>Poll Q33: What do you think about this topic? (A/B/C)</a:t>
            </a:r>
          </a:p>
          <a:p>
            <a:r>
              <a:t>[Simulated - interactive tools recommended for real polls]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743200" y="3200400"/>
            <a:ext cx="3657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 i="1"/>
            </a:pPr>
            <a:r>
              <a:t>⏸ Pause to discuss your thoughts!</a:t>
            </a:r>
          </a:p>
        </p:txBody>
      </p:sp>
    </p:spTree>
    <p:extLst>
      <p:ext uri="{BB962C8B-B14F-4D97-AF65-F5344CB8AC3E}">
        <p14:creationId xmlns:p14="http://schemas.microsoft.com/office/powerpoint/2010/main" val="45603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49000" decel="51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1928</TotalTime>
  <Words>4264</Words>
  <Application>Microsoft Macintosh PowerPoint</Application>
  <PresentationFormat>Custom</PresentationFormat>
  <Paragraphs>507</Paragraphs>
  <Slides>33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Open Sans ExtraBold</vt:lpstr>
      <vt:lpstr>Calibri</vt:lpstr>
      <vt:lpstr>Open Sans</vt:lpstr>
      <vt:lpstr>Calibri Light</vt:lpstr>
      <vt:lpstr>Aptos</vt:lpstr>
      <vt:lpstr>-webkit-standard</vt:lpstr>
      <vt:lpstr>Open Sans SemiBold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thrilled to unveil an insightful initiative from Wissen's Learning and Development team focused on fostering empathetic communication among our valued colleagues. The Learning Campaign on Empathetic Communication is a meticulously crafted program,</dc:title>
  <cp:lastModifiedBy>Rashmi G N</cp:lastModifiedBy>
  <cp:revision>14</cp:revision>
  <dcterms:created xsi:type="dcterms:W3CDTF">2006-08-16T00:00:00Z</dcterms:created>
  <dcterms:modified xsi:type="dcterms:W3CDTF">2025-11-05T18:37:45Z</dcterms:modified>
  <dc:identifier>DAF9agL1kX0</dc:identifier>
</cp:coreProperties>
</file>