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4" r:id="rId9"/>
    <p:sldId id="265" r:id="rId10"/>
    <p:sldId id="266" r:id="rId11"/>
    <p:sldId id="267" r:id="rId12"/>
    <p:sldId id="268" r:id="rId13"/>
    <p:sldId id="270" r:id="rId14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716E"/>
    <a:srgbClr val="D3A282"/>
    <a:srgbClr val="83483A"/>
    <a:srgbClr val="EEBD9D"/>
    <a:srgbClr val="D96A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E368B6-A2C2-32AF-8F91-C00BF37D59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610348B-B009-2F72-D6C5-1991E122F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DE0EC8-5BF7-A518-E0FC-1D0AE5321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B57FAE-9AAF-9D49-8A1E-9EC9F826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1C0647-EB5A-FAB7-326F-5CA29E7F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9258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993679-383F-BF7D-EB94-4DE7802BA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B102DE-7436-971C-B1EA-7DFC93A3F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59D8E5-BC31-6C5A-D94C-228CC2EC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79AC64-17C6-A00B-34C6-EA6D452E1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4A0E82-7186-83D7-A7C5-746CEB3C4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29128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A38962-F42D-1E73-5B4B-A5B839D45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BBE397-C8F4-79C8-C1B1-EC22AB3F59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B750D8-D72E-D228-364B-33E2A7882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5A8DFE-3B6B-F9B8-3F27-02E176B91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EC7132-AAB7-AD97-5AAC-4F6170F56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5540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E058C6-CAF4-EE74-CFE9-E012BC61F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47B44A-F836-657D-B5DA-72FED041F0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3802B2A-D9B8-A0F6-B982-B3DE36D408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3EF7AD2-BE1B-C83B-6B47-858278343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6ECD41C-E151-9BDF-119A-4CB392041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D968384-AC28-9088-B184-B47606373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060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7B841F-9404-55AB-64E0-81B9EEC4D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4C0684-5D99-24D8-5DAD-8B2DAE6ACF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3504C4-5DDD-D005-64CF-6B4AE1583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F7458E8-EE79-2A1E-8298-B85E44D62A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9930D73-BF37-0687-B58D-FD0BBF9736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DDFD13D-B7D7-5FA7-BCF2-199D48867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3460B95-356D-438B-2D64-4536D35CA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6E232CF-D4B0-0408-63CF-D7B2BD40F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105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540F01-9C42-6EEF-A0FB-DF7011501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F640EA2-0BAD-127C-97E5-F85700C8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883BD29-A351-628B-CA9D-DD5729F53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DA7F22E-37CC-3D86-81B4-04BCC4C4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76557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5F902B7-1050-FD27-803C-A8624AB6A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839B7B2-FCDB-021D-364C-D25FA5EBE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43EFD47-4B82-2479-4424-FF8BBF71E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60795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619E44-9FD9-846A-19C2-EDE7E3EFD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D54663-EF90-7327-5019-C4CBCF4D2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070CCF3-D2D0-0449-7460-90D8B8FC6B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D15F38-B8AB-4C50-000E-A4A03A446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4800015-A6C7-4A51-5BCB-94B5212D8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C5A8F1-7AAA-C4A5-5C55-2D5E801EA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98637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D53E87-C617-ACAE-13D4-B5AB307E5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7CCDC23-AAAA-0DB4-6761-EB23C87AB0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CED722C-3F37-E2E2-D353-46C827A07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B818F60-3BE1-990E-6835-A2C9F5088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4B1A4E2-2511-4DA8-AB1F-AB131B596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5A7A42-BD8C-6A8C-378E-863BF786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77670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E97EED-0E1F-4653-2063-B8C584C4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EF03E6B-F4F1-8407-010D-6F9322D91B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7FA082-4416-14A0-7E57-8CDB2A252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BEC621-31F8-82E3-9FED-86C594A6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FF6D0C-67EB-3AD7-A6B2-4CF557AC6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49009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AED566C-0867-8C3B-07FF-62C05C7C72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DDA709-6245-2388-80C4-FB6DBD552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6E60E3C-3BFA-FA91-9190-19B585928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CC521A-2813-F706-3A38-74EC5A8FE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B573D5-5711-D964-5254-0B4CF70D7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77718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FB9D82B-57F2-AF90-19ED-01CF0202D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085EE2A-42A6-F4DF-4820-7345A3993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E85552-0390-AF46-B0C6-7ABF33013C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6AE33-BF16-47D9-9590-6E679E8BACB7}" type="datetimeFigureOut">
              <a:rPr lang="es-PE" smtClean="0"/>
              <a:t>3/06/2022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F313E8-8BA1-2645-D5A2-7CE10558C4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E21497-5421-DD65-B568-B7A505059E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8FE23-8A4D-4C7B-8742-544D869A140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31705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12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1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m4a"/><Relationship Id="rId7" Type="http://schemas.microsoft.com/office/2007/relationships/hdphoto" Target="../media/hdphoto5.wdp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microsoft.com/office/2007/relationships/hdphoto" Target="../media/hdphoto6.wdp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audio" Target="../media/media7.m4a"/><Relationship Id="rId7" Type="http://schemas.openxmlformats.org/officeDocument/2006/relationships/image" Target="../media/image13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2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microsoft.com/office/2007/relationships/hdphoto" Target="../media/hdphoto8.wdp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5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microsoft.com/office/2007/relationships/hdphoto" Target="../media/hdphoto9.wdp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0.m4a"/><Relationship Id="rId7" Type="http://schemas.microsoft.com/office/2007/relationships/hdphoto" Target="../media/hdphoto10.wdp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5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microsoft.com/office/2007/relationships/hdphoto" Target="../media/hdphoto11.wdp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5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microsoft.com/office/2007/relationships/hdphoto" Target="../media/hdphoto12.wdp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1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1E6FBC51-737E-BDD4-570D-74523D711E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ECB4212-5B4A-2DA7-04B6-DBD6441E57D3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6CFE1"/>
              </a:clrFrom>
              <a:clrTo>
                <a:srgbClr val="F6CFE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67" b="90667" l="7667" r="94500">
                        <a14:foregroundMark x1="15000" y1="19500" x2="15000" y2="19500"/>
                        <a14:foregroundMark x1="16333" y1="18000" x2="16333" y2="18000"/>
                        <a14:foregroundMark x1="40000" y1="14333" x2="40000" y2="14333"/>
                        <a14:foregroundMark x1="40000" y1="14333" x2="40000" y2="14333"/>
                        <a14:foregroundMark x1="40000" y1="14333" x2="40000" y2="14333"/>
                        <a14:foregroundMark x1="38167" y1="13833" x2="41167" y2="19500"/>
                        <a14:foregroundMark x1="54000" y1="76000" x2="57500" y2="88667"/>
                        <a14:foregroundMark x1="57500" y1="88667" x2="57500" y2="89000"/>
                        <a14:foregroundMark x1="58833" y1="88333" x2="61833" y2="88167"/>
                        <a14:foregroundMark x1="60833" y1="82333" x2="54833" y2="82333"/>
                        <a14:foregroundMark x1="81833" y1="90667" x2="86333" y2="90667"/>
                        <a14:foregroundMark x1="79194" y1="77712" x2="79000" y2="77500"/>
                        <a14:foregroundMark x1="70167" y1="78167" x2="69405" y2="78472"/>
                        <a14:foregroundMark x1="18000" y1="86500" x2="21500" y2="87000"/>
                        <a14:foregroundMark x1="9167" y1="64667" x2="10000" y2="73833"/>
                        <a14:foregroundMark x1="10000" y1="73833" x2="19167" y2="76333"/>
                        <a14:foregroundMark x1="19167" y1="76333" x2="22833" y2="71667"/>
                        <a14:foregroundMark x1="27667" y1="75167" x2="25000" y2="79333"/>
                        <a14:foregroundMark x1="36500" y1="75833" x2="39333" y2="79000"/>
                        <a14:foregroundMark x1="54167" y1="71000" x2="54167" y2="71000"/>
                        <a14:foregroundMark x1="12667" y1="31667" x2="12667" y2="31667"/>
                        <a14:foregroundMark x1="14333" y1="38167" x2="14333" y2="38167"/>
                        <a14:foregroundMark x1="17333" y1="44333" x2="17333" y2="44333"/>
                        <a14:foregroundMark x1="7833" y1="47333" x2="7833" y2="47333"/>
                        <a14:foregroundMark x1="7833" y1="47333" x2="7833" y2="49667"/>
                        <a14:foregroundMark x1="13667" y1="51167" x2="13667" y2="51167"/>
                        <a14:foregroundMark x1="13667" y1="51167" x2="13667" y2="51167"/>
                        <a14:foregroundMark x1="13667" y1="51167" x2="14000" y2="52667"/>
                        <a14:foregroundMark x1="73167" y1="13167" x2="71833" y2="13167"/>
                        <a14:foregroundMark x1="60000" y1="5500" x2="58833" y2="7000"/>
                        <a14:foregroundMark x1="48333" y1="4167" x2="48667" y2="5833"/>
                        <a14:foregroundMark x1="36167" y1="5833" x2="38333" y2="8333"/>
                        <a14:foregroundMark x1="29167" y1="10167" x2="30833" y2="12500"/>
                        <a14:foregroundMark x1="81500" y1="13833" x2="87333" y2="20500"/>
                        <a14:foregroundMark x1="87333" y1="20500" x2="88667" y2="21333"/>
                        <a14:foregroundMark x1="94500" y1="32000" x2="90833" y2="32000"/>
                        <a14:foregroundMark x1="93667" y1="40500" x2="90833" y2="39167"/>
                        <a14:foregroundMark x1="89833" y1="45500" x2="88000" y2="43500"/>
                        <a14:foregroundMark x1="68490" y1="78147" x2="69500" y2="77667"/>
                        <a14:foregroundMark x1="70833" y1="78333" x2="69832" y2="78641"/>
                        <a14:foregroundMark x1="81000" y1="78500" x2="81000" y2="78500"/>
                        <a14:foregroundMark x1="82167" y1="79667" x2="82167" y2="79667"/>
                        <a14:backgroundMark x1="76167" y1="78500" x2="75333" y2="81667"/>
                        <a14:backgroundMark x1="74833" y1="74833" x2="75333" y2="84667"/>
                        <a14:backgroundMark x1="72667" y1="81167" x2="63833" y2="80500"/>
                        <a14:backgroundMark x1="66667" y1="77500" x2="65000" y2="82000"/>
                        <a14:backgroundMark x1="63500" y1="80167" x2="71000" y2="83833"/>
                        <a14:backgroundMark x1="71000" y1="83833" x2="79500" y2="82000"/>
                        <a14:backgroundMark x1="81950" y1="78500" x2="83000" y2="77000"/>
                        <a14:backgroundMark x1="81133" y1="79667" x2="81950" y2="78500"/>
                        <a14:backgroundMark x1="79500" y1="82000" x2="81133" y2="79667"/>
                        <a14:backgroundMark x1="83000" y1="77000" x2="86667" y2="80667"/>
                        <a14:backgroundMark x1="81500" y1="77833" x2="81833" y2="77000"/>
                        <a14:backgroundMark x1="81500" y1="77167" x2="81500" y2="77167"/>
                        <a14:backgroundMark x1="81500" y1="77167" x2="81500" y2="77167"/>
                        <a14:backgroundMark x1="81500" y1="77167" x2="81500" y2="77167"/>
                        <a14:backgroundMark x1="83000" y1="77500" x2="83000" y2="77500"/>
                        <a14:backgroundMark x1="82667" y1="81333" x2="79833" y2="81167"/>
                        <a14:backgroundMark x1="81500" y1="80667" x2="83833" y2="79667"/>
                        <a14:backgroundMark x1="77667" y1="79333" x2="83333" y2="82500"/>
                        <a14:backgroundMark x1="82167" y1="77000" x2="83167" y2="78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80354" y="99599"/>
            <a:ext cx="7455799" cy="722844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9D60FFF-EF67-6946-ED6F-4B078B1D35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78" b="99556" l="1778" r="95111">
                        <a14:foregroundMark x1="11556" y1="75114" x2="8895" y2="63937"/>
                        <a14:foregroundMark x1="10816" y1="50475" x2="15111" y2="43556"/>
                        <a14:foregroundMark x1="15111" y1="43556" x2="65778" y2="52000"/>
                        <a14:foregroundMark x1="65778" y1="52000" x2="83556" y2="45778"/>
                        <a14:foregroundMark x1="83556" y1="45778" x2="83111" y2="42222"/>
                        <a14:foregroundMark x1="8782" y1="34202" x2="34667" y2="33778"/>
                        <a14:foregroundMark x1="34667" y1="33778" x2="82570" y2="37053"/>
                        <a14:foregroundMark x1="86667" y1="37333" x2="86667" y2="44000"/>
                        <a14:foregroundMark x1="88444" y1="44889" x2="95111" y2="32889"/>
                        <a14:foregroundMark x1="95111" y1="32889" x2="91366" y2="34185"/>
                        <a14:foregroundMark x1="1778" y1="21778" x2="4000" y2="28889"/>
                        <a14:backgroundMark x1="85333" y1="32000" x2="93778" y2="29778"/>
                        <a14:backgroundMark x1="56444" y1="70667" x2="56444" y2="84889"/>
                        <a14:backgroundMark x1="56444" y1="84889" x2="56889" y2="85333"/>
                        <a14:backgroundMark x1="46222" y1="82667" x2="50667" y2="82667"/>
                        <a14:backgroundMark x1="20071" y1="74307" x2="21308" y2="78252"/>
                        <a14:backgroundMark x1="18449" y1="69140" x2="18499" y2="69300"/>
                        <a14:backgroundMark x1="16000" y1="61333" x2="17763" y2="66952"/>
                        <a14:backgroundMark x1="21333" y1="96000" x2="14667" y2="99556"/>
                        <a14:backgroundMark x1="21393" y1="88444" x2="25333" y2="88444"/>
                        <a14:backgroundMark x1="27111" y1="84000" x2="31111" y2="84444"/>
                        <a14:backgroundMark x1="30222" y1="55556" x2="30222" y2="55556"/>
                        <a14:backgroundMark x1="30222" y1="55556" x2="30222" y2="55556"/>
                        <a14:backgroundMark x1="27556" y1="69778" x2="27556" y2="69778"/>
                        <a14:backgroundMark x1="27556" y1="69778" x2="41778" y2="80444"/>
                        <a14:backgroundMark x1="41778" y1="80444" x2="32000" y2="92444"/>
                        <a14:backgroundMark x1="32000" y1="92444" x2="28444" y2="75111"/>
                        <a14:backgroundMark x1="28444" y1="75111" x2="82667" y2="56444"/>
                        <a14:backgroundMark x1="82667" y1="56444" x2="86222" y2="74667"/>
                        <a14:backgroundMark x1="86222" y1="74667" x2="71556" y2="75556"/>
                        <a14:backgroundMark x1="71556" y1="75556" x2="69333" y2="90667"/>
                        <a14:backgroundMark x1="69333" y1="90667" x2="68000" y2="79111"/>
                        <a14:backgroundMark x1="68000" y1="79111" x2="71556" y2="76000"/>
                        <a14:backgroundMark x1="18667" y1="83111" x2="16889" y2="82667"/>
                        <a14:backgroundMark x1="17333" y1="81333" x2="9333" y2="81778"/>
                        <a14:backgroundMark x1="12889" y1="86667" x2="19556" y2="98222"/>
                        <a14:backgroundMark x1="19111" y1="84000" x2="24444" y2="83556"/>
                        <a14:backgroundMark x1="24000" y1="85778" x2="24000" y2="85778"/>
                        <a14:backgroundMark x1="24000" y1="85778" x2="24000" y2="85778"/>
                        <a14:backgroundMark x1="22222" y1="84889" x2="28444" y2="95556"/>
                        <a14:backgroundMark x1="28444" y1="95556" x2="59556" y2="92000"/>
                        <a14:backgroundMark x1="59556" y1="92000" x2="77778" y2="98222"/>
                        <a14:backgroundMark x1="77778" y1="98222" x2="68000" y2="87111"/>
                        <a14:backgroundMark x1="68000" y1="87111" x2="58667" y2="88444"/>
                        <a14:backgroundMark x1="51556" y1="87111" x2="51556" y2="87111"/>
                        <a14:backgroundMark x1="51556" y1="87111" x2="51556" y2="87111"/>
                        <a14:backgroundMark x1="49778" y1="86667" x2="49778" y2="86667"/>
                        <a14:backgroundMark x1="49778" y1="86667" x2="49778" y2="86667"/>
                        <a14:backgroundMark x1="17778" y1="68444" x2="31111" y2="59111"/>
                        <a14:backgroundMark x1="31111" y1="59111" x2="43556" y2="60889"/>
                        <a14:backgroundMark x1="43556" y1="60889" x2="32000" y2="64000"/>
                        <a14:backgroundMark x1="20000" y1="71556" x2="20000" y2="73333"/>
                        <a14:backgroundMark x1="19111" y1="66222" x2="22667" y2="71556"/>
                        <a14:backgroundMark x1="55556" y1="69778" x2="86222" y2="76444"/>
                        <a14:backgroundMark x1="86222" y1="76444" x2="93333" y2="75111"/>
                        <a14:backgroundMark x1="51556" y1="87556" x2="51556" y2="87556"/>
                        <a14:backgroundMark x1="50222" y1="87556" x2="50222" y2="87556"/>
                        <a14:backgroundMark x1="79111" y1="92444" x2="71111" y2="99556"/>
                        <a14:backgroundMark x1="71111" y1="99556" x2="70667" y2="99556"/>
                        <a14:backgroundMark x1="77333" y1="97333" x2="93778" y2="93333"/>
                        <a14:backgroundMark x1="52444" y1="87556" x2="45333" y2="87556"/>
                        <a14:backgroundMark x1="889" y1="32000" x2="4889" y2="64000"/>
                        <a14:backgroundMark x1="720" y1="29882" x2="889" y2="35111"/>
                        <a14:backgroundMark x1="444" y1="21333" x2="471" y2="2217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2129" y="-854353"/>
            <a:ext cx="4031767" cy="4283353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5AF32714-6E79-EDE3-CFC9-01E94236468F}"/>
              </a:ext>
            </a:extLst>
          </p:cNvPr>
          <p:cNvSpPr txBox="1"/>
          <p:nvPr/>
        </p:nvSpPr>
        <p:spPr>
          <a:xfrm>
            <a:off x="6745357" y="3805029"/>
            <a:ext cx="5234607" cy="2862322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13500000" scaled="1"/>
            <a:tileRect/>
          </a:gra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s-PE" sz="20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sto MT" panose="02040603050505030304" pitchFamily="18" charset="0"/>
                <a:ea typeface="+mn-ea"/>
                <a:cs typeface="+mn-cs"/>
              </a:rPr>
              <a:t>MEMBERS: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PE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anose="02050604050505020204" pitchFamily="18" charset="0"/>
              </a:rPr>
              <a:t>Guayama Herrera Jenny Elizabeth.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PE" sz="2000" b="1" i="1" dirty="0">
                <a:solidFill>
                  <a:prstClr val="black"/>
                </a:solidFill>
                <a:latin typeface="Bookman Old Style" panose="02050604050505020204" pitchFamily="18" charset="0"/>
              </a:rPr>
              <a:t>Ortiz Vega Felipe.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PE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anose="02050604050505020204" pitchFamily="18" charset="0"/>
              </a:rPr>
              <a:t>Yuto Huarancca Lu</a:t>
            </a:r>
            <a:r>
              <a:rPr lang="es-PE" sz="2000" b="1" i="1" dirty="0" err="1">
                <a:solidFill>
                  <a:prstClr val="black"/>
                </a:solidFill>
                <a:latin typeface="Bookman Old Style" panose="02050604050505020204" pitchFamily="18" charset="0"/>
              </a:rPr>
              <a:t>cia</a:t>
            </a:r>
            <a:r>
              <a:rPr lang="es-PE" sz="2000" b="1" i="1" dirty="0">
                <a:solidFill>
                  <a:prstClr val="black"/>
                </a:solidFill>
                <a:latin typeface="Bookman Old Style" panose="02050604050505020204" pitchFamily="18" charset="0"/>
              </a:rPr>
              <a:t> Isabel.</a:t>
            </a:r>
            <a:r>
              <a:rPr kumimoji="0" lang="es-PE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anose="02050604050505020204" pitchFamily="18" charset="0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PE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sto MT" panose="02040603050505030304" pitchFamily="18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s-PE" sz="20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sto MT" panose="02040603050505030304" pitchFamily="18" charset="0"/>
                <a:ea typeface="+mn-ea"/>
                <a:cs typeface="+mn-cs"/>
              </a:rPr>
              <a:t>TEACHER : 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PE" sz="2000" b="1" i="1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anose="02050604050505020204" pitchFamily="18" charset="0"/>
              </a:rPr>
              <a:t>Muñoz Hilares Juan Carlos .</a:t>
            </a:r>
            <a:endParaRPr kumimoji="0" lang="es-PE" sz="2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man Old Style" panose="020506040505050202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2000" b="1" i="0" u="none" strike="noStrike" kern="1200" cap="none" spc="0" normalizeH="0" baseline="0" noProof="0" dirty="0">
                <a:ln>
                  <a:noFill/>
                </a:ln>
                <a:solidFill>
                  <a:srgbClr val="CE6633">
                    <a:lumMod val="75000"/>
                  </a:srgbClr>
                </a:solidFill>
                <a:effectLst/>
                <a:uLnTx/>
                <a:uFillTx/>
                <a:latin typeface="Calisto MT" panose="02040603050505030304" pitchFamily="18" charset="0"/>
                <a:ea typeface="+mn-ea"/>
                <a:cs typeface="+mn-cs"/>
              </a:rPr>
              <a:t>                   </a:t>
            </a:r>
            <a:endParaRPr kumimoji="0" lang="es-PE" sz="2000" b="1" i="1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alisto MT" panose="02040603050505030304" pitchFamily="18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s-PE" sz="20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sto MT" panose="02040603050505030304" pitchFamily="18" charset="0"/>
                <a:ea typeface="+mn-ea"/>
                <a:cs typeface="+mn-cs"/>
              </a:rPr>
              <a:t>CICLE:</a:t>
            </a:r>
            <a:r>
              <a:rPr kumimoji="0" lang="es-P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sto MT" panose="02040603050505030304" pitchFamily="18" charset="0"/>
                <a:ea typeface="+mn-ea"/>
                <a:cs typeface="+mn-cs"/>
              </a:rPr>
              <a:t> </a:t>
            </a:r>
            <a:r>
              <a:rPr lang="es-PE" sz="2000" dirty="0">
                <a:solidFill>
                  <a:prstClr val="black"/>
                </a:solidFill>
                <a:latin typeface="Calisto MT" panose="02040603050505030304" pitchFamily="18" charset="0"/>
              </a:rPr>
              <a:t>I</a:t>
            </a:r>
            <a:endParaRPr kumimoji="0" lang="es-PE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sto MT" panose="02040603050505030304" pitchFamily="18" charset="0"/>
              <a:ea typeface="+mn-ea"/>
              <a:cs typeface="+mn-cs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7343750D-DE79-3390-FEDF-FFB3E79EF4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66682" y="99599"/>
            <a:ext cx="1725318" cy="1611647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130B20B-D71F-9D49-2E74-CD834D2531A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188" b="97500" l="10000" r="92222">
                        <a14:foregroundMark x1="28750" y1="51563" x2="30694" y2="93438"/>
                        <a14:foregroundMark x1="35694" y1="76250" x2="44722" y2="77188"/>
                        <a14:foregroundMark x1="30278" y1="3438" x2="35139" y2="15937"/>
                        <a14:foregroundMark x1="35139" y1="15937" x2="29722" y2="17188"/>
                        <a14:foregroundMark x1="13333" y1="77500" x2="33611" y2="78438"/>
                        <a14:foregroundMark x1="29861" y1="97500" x2="29861" y2="97500"/>
                        <a14:foregroundMark x1="29861" y1="97500" x2="35139" y2="97188"/>
                        <a14:foregroundMark x1="32361" y1="25000" x2="48611" y2="24063"/>
                        <a14:foregroundMark x1="37083" y1="42813" x2="47917" y2="39375"/>
                        <a14:foregroundMark x1="32778" y1="2188" x2="32778" y2="2188"/>
                        <a14:foregroundMark x1="19028" y1="19688" x2="19028" y2="19688"/>
                        <a14:foregroundMark x1="24306" y1="19688" x2="24306" y2="19688"/>
                        <a14:foregroundMark x1="14028" y1="27187" x2="14028" y2="38438"/>
                        <a14:foregroundMark x1="36111" y1="5313" x2="36111" y2="5313"/>
                        <a14:foregroundMark x1="61806" y1="62813" x2="61806" y2="62813"/>
                        <a14:foregroundMark x1="65833" y1="45625" x2="76250" y2="57813"/>
                        <a14:foregroundMark x1="76250" y1="57813" x2="76806" y2="21250"/>
                        <a14:foregroundMark x1="76806" y1="21250" x2="67222" y2="52812"/>
                        <a14:foregroundMark x1="79028" y1="50938" x2="86389" y2="53438"/>
                        <a14:foregroundMark x1="86389" y1="53438" x2="77639" y2="43125"/>
                        <a14:foregroundMark x1="88472" y1="55625" x2="86111" y2="40938"/>
                        <a14:foregroundMark x1="86111" y1="40938" x2="86111" y2="40938"/>
                        <a14:foregroundMark x1="86528" y1="40625" x2="92222" y2="53125"/>
                        <a14:foregroundMark x1="92222" y1="53125" x2="88056" y2="57813"/>
                        <a14:foregroundMark x1="88056" y1="40625" x2="88056" y2="40625"/>
                        <a14:foregroundMark x1="83194" y1="56250" x2="83194" y2="56250"/>
                        <a14:foregroundMark x1="89028" y1="39688" x2="89028" y2="39688"/>
                        <a14:foregroundMark x1="90000" y1="40938" x2="90000" y2="40938"/>
                        <a14:foregroundMark x1="84722" y1="41563" x2="80139" y2="44375"/>
                        <a14:foregroundMark x1="81528" y1="80000" x2="81528" y2="80000"/>
                        <a14:foregroundMark x1="81111" y1="83125" x2="81111" y2="83125"/>
                        <a14:foregroundMark x1="82083" y1="80625" x2="82083" y2="806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5502" y="730585"/>
            <a:ext cx="4171124" cy="2647268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D536C6D-5D56-4AB5-B6BB-9D1D755127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6597098"/>
      </p:ext>
    </p:extLst>
  </p:cSld>
  <p:clrMapOvr>
    <a:masterClrMapping/>
  </p:clrMapOvr>
  <p:transition spd="slow" advTm="1032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D584376-D4EC-D3FD-A097-1AE54DDABC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AB42A97-BAFC-AA07-F428-DFE4FCFB6C6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55" b="97810" l="1724" r="96839">
                        <a14:foregroundMark x1="41092" y1="37591" x2="41092" y2="41606"/>
                        <a14:foregroundMark x1="21552" y1="9854" x2="40517" y2="8394"/>
                        <a14:foregroundMark x1="40517" y1="8394" x2="41092" y2="8394"/>
                        <a14:foregroundMark x1="35345" y1="2555" x2="35345" y2="2555"/>
                        <a14:foregroundMark x1="35345" y1="2555" x2="35345" y2="2555"/>
                        <a14:foregroundMark x1="35345" y1="2555" x2="35345" y2="2555"/>
                        <a14:foregroundMark x1="24713" y1="33942" x2="31609" y2="95255"/>
                        <a14:foregroundMark x1="31609" y1="95255" x2="40517" y2="92701"/>
                        <a14:foregroundMark x1="31897" y1="67518" x2="37644" y2="98540"/>
                        <a14:foregroundMark x1="21552" y1="32482" x2="22701" y2="40146"/>
                        <a14:foregroundMark x1="36782" y1="35036" x2="45977" y2="34307"/>
                        <a14:foregroundMark x1="22414" y1="32482" x2="37644" y2="31387"/>
                        <a14:foregroundMark x1="37644" y1="31387" x2="38793" y2="35401"/>
                        <a14:foregroundMark x1="2011" y1="53285" x2="2011" y2="53285"/>
                        <a14:foregroundMark x1="96839" y1="28467" x2="96839" y2="284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1297" y="861391"/>
            <a:ext cx="6278773" cy="5900114"/>
          </a:xfrm>
          <a:prstGeom prst="rect">
            <a:avLst/>
          </a:prstGeom>
        </p:spPr>
      </p:pic>
      <p:sp>
        <p:nvSpPr>
          <p:cNvPr id="6" name="Bocadillo: ovalado 5">
            <a:extLst>
              <a:ext uri="{FF2B5EF4-FFF2-40B4-BE49-F238E27FC236}">
                <a16:creationId xmlns:a16="http://schemas.microsoft.com/office/drawing/2014/main" id="{31F6B916-637F-7708-4FD6-066CF2E3A796}"/>
              </a:ext>
            </a:extLst>
          </p:cNvPr>
          <p:cNvSpPr/>
          <p:nvPr/>
        </p:nvSpPr>
        <p:spPr>
          <a:xfrm>
            <a:off x="5671930" y="96495"/>
            <a:ext cx="6056244" cy="3017765"/>
          </a:xfrm>
          <a:prstGeom prst="wedgeEllipseCallout">
            <a:avLst>
              <a:gd name="adj1" fmla="val -58701"/>
              <a:gd name="adj2" fmla="val 55468"/>
            </a:avLst>
          </a:prstGeom>
          <a:gradFill flip="none" rotWithShape="1">
            <a:gsLst>
              <a:gs pos="0">
                <a:srgbClr val="D96A6F">
                  <a:tint val="66000"/>
                  <a:satMod val="160000"/>
                </a:srgbClr>
              </a:gs>
              <a:gs pos="50000">
                <a:srgbClr val="D96A6F">
                  <a:tint val="44500"/>
                  <a:satMod val="160000"/>
                </a:srgbClr>
              </a:gs>
              <a:gs pos="100000">
                <a:srgbClr val="D96A6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7200" i="1" dirty="0">
                <a:solidFill>
                  <a:schemeClr val="tx1"/>
                </a:solidFill>
              </a:rPr>
              <a:t>PRESENTS: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8B78BA2-1403-2994-A688-12BE0D06840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662" t="13297" r="5755" b="56583"/>
          <a:stretch/>
        </p:blipFill>
        <p:spPr>
          <a:xfrm>
            <a:off x="7648625" y="3429000"/>
            <a:ext cx="1925585" cy="238275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3A83B9F-3126-70CD-8EE6-B8D122A348D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42" t="16065" r="50000" b="55492"/>
          <a:stretch/>
        </p:blipFill>
        <p:spPr>
          <a:xfrm>
            <a:off x="10025118" y="4378751"/>
            <a:ext cx="1925585" cy="238275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A5A3AF3-8038-B784-012D-56229524A1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869" t="57855" r="50000" b="13405"/>
          <a:stretch/>
        </p:blipFill>
        <p:spPr>
          <a:xfrm>
            <a:off x="5395422" y="4378750"/>
            <a:ext cx="1808514" cy="2382753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C2E9B6D3-915D-4413-BD55-9F43CB8E11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8848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7608">
        <p:dissolve/>
      </p:transition>
    </mc:Choice>
    <mc:Fallback>
      <p:transition spd="slow" advTm="27608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0F7E011-CE78-F5CA-5839-58D8CDF899B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BE3930-3F8C-3A50-6F6A-C3D555B8539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562" t="57920" r="51423" b="18493"/>
          <a:stretch/>
        </p:blipFill>
        <p:spPr>
          <a:xfrm>
            <a:off x="8362122" y="2153479"/>
            <a:ext cx="3604591" cy="4492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Bocadillo: ovalado 8">
            <a:extLst>
              <a:ext uri="{FF2B5EF4-FFF2-40B4-BE49-F238E27FC236}">
                <a16:creationId xmlns:a16="http://schemas.microsoft.com/office/drawing/2014/main" id="{E12B88DF-D83A-8800-6393-45EE298C2010}"/>
              </a:ext>
            </a:extLst>
          </p:cNvPr>
          <p:cNvSpPr/>
          <p:nvPr/>
        </p:nvSpPr>
        <p:spPr>
          <a:xfrm>
            <a:off x="0" y="3649976"/>
            <a:ext cx="7315200" cy="2631553"/>
          </a:xfrm>
          <a:prstGeom prst="wedgeEllipseCallout">
            <a:avLst>
              <a:gd name="adj1" fmla="val 66994"/>
              <a:gd name="adj2" fmla="val -53295"/>
            </a:avLst>
          </a:prstGeom>
          <a:solidFill>
            <a:srgbClr val="83483A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4800" dirty="0">
                <a:solidFill>
                  <a:schemeClr val="tx1"/>
                </a:solidFill>
                <a:latin typeface="Bodoni MT Black" panose="02070A03080606020203" pitchFamily="18" charset="0"/>
              </a:rPr>
              <a:t>AFFIRMATIVE</a:t>
            </a:r>
            <a:r>
              <a:rPr lang="es-PE" sz="5400" dirty="0">
                <a:solidFill>
                  <a:schemeClr val="tx1"/>
                </a:solidFill>
                <a:latin typeface="Bodoni MT Black" panose="02070A03080606020203" pitchFamily="18" charset="0"/>
              </a:rPr>
              <a:t>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97244EBD-3FC1-B72D-1C1F-18522831F3A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4921" l="2462" r="98769">
                        <a14:foregroundMark x1="13385" y1="32857" x2="22308" y2="46349"/>
                        <a14:foregroundMark x1="22308" y1="46349" x2="20231" y2="68095"/>
                        <a14:foregroundMark x1="20231" y1="68095" x2="14385" y2="80159"/>
                        <a14:foregroundMark x1="14385" y1="80159" x2="6923" y2="74444"/>
                        <a14:foregroundMark x1="6923" y1="74444" x2="2692" y2="38413"/>
                        <a14:foregroundMark x1="26000" y1="92857" x2="17077" y2="95079"/>
                        <a14:foregroundMark x1="28923" y1="56984" x2="28385" y2="64603"/>
                        <a14:foregroundMark x1="45308" y1="35556" x2="49538" y2="41111"/>
                        <a14:foregroundMark x1="49538" y1="41111" x2="44462" y2="71587"/>
                        <a14:foregroundMark x1="44462" y1="71587" x2="43692" y2="45079"/>
                        <a14:foregroundMark x1="43692" y1="45079" x2="51769" y2="56825"/>
                        <a14:foregroundMark x1="51769" y1="56825" x2="51923" y2="78254"/>
                        <a14:foregroundMark x1="51923" y1="78254" x2="55923" y2="88889"/>
                        <a14:foregroundMark x1="55923" y1="88889" x2="44846" y2="87937"/>
                        <a14:foregroundMark x1="44846" y1="87937" x2="39462" y2="83016"/>
                        <a14:foregroundMark x1="39462" y1="83016" x2="41615" y2="79048"/>
                        <a14:foregroundMark x1="49154" y1="66190" x2="48077" y2="74921"/>
                        <a14:foregroundMark x1="67385" y1="41270" x2="72154" y2="40476"/>
                        <a14:foregroundMark x1="72154" y1="40476" x2="77000" y2="50476"/>
                        <a14:foregroundMark x1="77000" y1="50476" x2="68077" y2="69048"/>
                        <a14:foregroundMark x1="68077" y1="69048" x2="71538" y2="84286"/>
                        <a14:foregroundMark x1="71538" y1="84286" x2="78923" y2="87460"/>
                        <a14:foregroundMark x1="78923" y1="87460" x2="87692" y2="79365"/>
                        <a14:foregroundMark x1="87692" y1="79365" x2="75385" y2="64286"/>
                        <a14:foregroundMark x1="75385" y1="64286" x2="69538" y2="49683"/>
                        <a14:foregroundMark x1="69538" y1="49683" x2="68692" y2="43968"/>
                        <a14:foregroundMark x1="92923" y1="53016" x2="92615" y2="79841"/>
                        <a14:foregroundMark x1="92615" y1="79841" x2="90692" y2="89524"/>
                        <a14:foregroundMark x1="90692" y1="89524" x2="89769" y2="91270"/>
                        <a14:foregroundMark x1="93769" y1="54603" x2="98769" y2="52540"/>
                        <a14:foregroundMark x1="84385" y1="42698" x2="79077" y2="44286"/>
                        <a14:foregroundMark x1="79077" y1="44286" x2="74231" y2="36349"/>
                        <a14:foregroundMark x1="74231" y1="36349" x2="69923" y2="34603"/>
                        <a14:foregroundMark x1="69923" y1="34603" x2="65308" y2="45556"/>
                        <a14:foregroundMark x1="65308" y1="45556" x2="66385" y2="36508"/>
                        <a14:foregroundMark x1="66385" y1="36508" x2="74154" y2="32222"/>
                        <a14:foregroundMark x1="74154" y1="32222" x2="80154" y2="36667"/>
                        <a14:foregroundMark x1="80154" y1="36667" x2="82923" y2="44603"/>
                        <a14:foregroundMark x1="82923" y1="57619" x2="85846" y2="76032"/>
                        <a14:foregroundMark x1="90462" y1="50952" x2="92077" y2="54603"/>
                        <a14:foregroundMark x1="20231" y1="68730" x2="26231" y2="73810"/>
                      </a14:backgroundRemoval>
                    </a14:imgEffect>
                  </a14:imgLayer>
                </a14:imgProps>
              </a:ext>
            </a:extLst>
          </a:blip>
          <a:srcRect t="16188"/>
          <a:stretch/>
        </p:blipFill>
        <p:spPr>
          <a:xfrm>
            <a:off x="1046922" y="115459"/>
            <a:ext cx="7315200" cy="2631552"/>
          </a:xfrm>
          <a:prstGeom prst="rect">
            <a:avLst/>
          </a:prstGeom>
        </p:spPr>
      </p:pic>
      <p:sp>
        <p:nvSpPr>
          <p:cNvPr id="14" name="Elipse 13">
            <a:extLst>
              <a:ext uri="{FF2B5EF4-FFF2-40B4-BE49-F238E27FC236}">
                <a16:creationId xmlns:a16="http://schemas.microsoft.com/office/drawing/2014/main" id="{0027E4B2-98D3-EB55-98AB-7B307CAEDED9}"/>
              </a:ext>
            </a:extLst>
          </p:cNvPr>
          <p:cNvSpPr/>
          <p:nvPr/>
        </p:nvSpPr>
        <p:spPr>
          <a:xfrm>
            <a:off x="8454887" y="115459"/>
            <a:ext cx="3511825" cy="1825986"/>
          </a:xfrm>
          <a:prstGeom prst="ellipse">
            <a:avLst/>
          </a:prstGeom>
          <a:solidFill>
            <a:srgbClr val="83483A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4000" b="1" dirty="0">
                <a:solidFill>
                  <a:schemeClr val="tx1"/>
                </a:solidFill>
              </a:rPr>
              <a:t>S –ES –IES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1ADC964-3406-4AA3-8CAD-919474B3B3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4870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03605">
        <p14:warp dir="in"/>
      </p:transition>
    </mc:Choice>
    <mc:Fallback>
      <p:transition spd="slow" advTm="1036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FCD2B6F-79CC-BDC2-8BCE-E5D76638239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1A5F436-D6C4-619A-A8E5-09ABE2F2290A}"/>
              </a:ext>
            </a:extLst>
          </p:cNvPr>
          <p:cNvSpPr txBox="1"/>
          <p:nvPr/>
        </p:nvSpPr>
        <p:spPr>
          <a:xfrm>
            <a:off x="259307" y="382138"/>
            <a:ext cx="7806520" cy="5415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6000" u="sng" dirty="0"/>
              <a:t>EXAMPLES</a:t>
            </a:r>
            <a:r>
              <a:rPr lang="es-PE" sz="6000" dirty="0"/>
              <a:t>:</a:t>
            </a:r>
          </a:p>
          <a:p>
            <a:r>
              <a:rPr lang="es-PE" sz="6000" dirty="0"/>
              <a:t>-</a:t>
            </a:r>
            <a:r>
              <a:rPr lang="en-US" sz="5400" dirty="0"/>
              <a:t>I go to clas</a:t>
            </a:r>
            <a:r>
              <a:rPr lang="en-US" sz="5400" dirty="0">
                <a:solidFill>
                  <a:srgbClr val="FF0000"/>
                </a:solidFill>
              </a:rPr>
              <a:t>s</a:t>
            </a:r>
            <a:r>
              <a:rPr lang="en-US" sz="5400" dirty="0"/>
              <a:t> twice a week.</a:t>
            </a:r>
          </a:p>
          <a:p>
            <a:r>
              <a:rPr lang="en-US" sz="5400" dirty="0"/>
              <a:t>-She read</a:t>
            </a:r>
            <a:r>
              <a:rPr lang="en-US" sz="5400" dirty="0">
                <a:solidFill>
                  <a:srgbClr val="FF0000"/>
                </a:solidFill>
              </a:rPr>
              <a:t>s</a:t>
            </a:r>
            <a:r>
              <a:rPr lang="en-US" sz="5400" dirty="0"/>
              <a:t> the newspaper every day.</a:t>
            </a:r>
          </a:p>
          <a:p>
            <a:r>
              <a:rPr lang="en-US" sz="5400" dirty="0"/>
              <a:t>-Mr. Green work</a:t>
            </a:r>
            <a:r>
              <a:rPr lang="en-US" sz="5400" dirty="0">
                <a:solidFill>
                  <a:srgbClr val="FF0000"/>
                </a:solidFill>
              </a:rPr>
              <a:t>s</a:t>
            </a:r>
            <a:r>
              <a:rPr lang="en-US" sz="5400" dirty="0"/>
              <a:t> with my uncle.</a:t>
            </a:r>
            <a:endParaRPr lang="es-PE" sz="54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659910C-14B6-95C4-84EF-8B65FE8776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49" b="43265" l="3119" r="36062">
                        <a14:foregroundMark x1="3119" y1="24694" x2="3119" y2="24694"/>
                        <a14:foregroundMark x1="3119" y1="24694" x2="3119" y2="24694"/>
                        <a14:foregroundMark x1="33918" y1="28367" x2="33918" y2="28367"/>
                        <a14:foregroundMark x1="33918" y1="28367" x2="33918" y2="28367"/>
                        <a14:foregroundMark x1="35867" y1="26735" x2="35867" y2="26735"/>
                        <a14:foregroundMark x1="35867" y1="26735" x2="35867" y2="26735"/>
                        <a14:foregroundMark x1="23197" y1="3673" x2="15400" y2="4286"/>
                        <a14:foregroundMark x1="22222" y1="2653" x2="22222" y2="2653"/>
                        <a14:foregroundMark x1="19298" y1="6735" x2="19298" y2="11020"/>
                        <a14:foregroundMark x1="18908" y1="43469" x2="18908" y2="43469"/>
                        <a14:foregroundMark x1="18908" y1="43469" x2="18908" y2="43469"/>
                        <a14:foregroundMark x1="5848" y1="43469" x2="5848" y2="43469"/>
                        <a14:foregroundMark x1="25536" y1="36122" x2="25536" y2="36122"/>
                        <a14:foregroundMark x1="36062" y1="23878" x2="36062" y2="23878"/>
                        <a14:foregroundMark x1="26316" y1="33469" x2="26316" y2="33469"/>
                      </a14:backgroundRemoval>
                    </a14:imgEffect>
                  </a14:imgLayer>
                </a14:imgProps>
              </a:ext>
            </a:extLst>
          </a:blip>
          <a:srcRect r="63561" b="54756"/>
          <a:stretch/>
        </p:blipFill>
        <p:spPr>
          <a:xfrm>
            <a:off x="8065827" y="382138"/>
            <a:ext cx="3516984" cy="588709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1E64F34-6DCD-8AEC-4DE1-209656AE9913}"/>
              </a:ext>
            </a:extLst>
          </p:cNvPr>
          <p:cNvSpPr txBox="1"/>
          <p:nvPr/>
        </p:nvSpPr>
        <p:spPr>
          <a:xfrm>
            <a:off x="9225887" y="3380276"/>
            <a:ext cx="19129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8000" b="1" dirty="0"/>
              <a:t>-S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28A8072-7935-4E6E-8E14-19A4E4BD6F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3290227"/>
      </p:ext>
    </p:extLst>
  </p:cSld>
  <p:clrMapOvr>
    <a:masterClrMapping/>
  </p:clrMapOvr>
  <p:transition spd="slow" advTm="20651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6B8167C-E219-718D-DC9A-2FA4939C2E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C01CDEA-4665-6970-0F71-E49AB3F2DB90}"/>
              </a:ext>
            </a:extLst>
          </p:cNvPr>
          <p:cNvSpPr txBox="1"/>
          <p:nvPr/>
        </p:nvSpPr>
        <p:spPr>
          <a:xfrm>
            <a:off x="4757529" y="768626"/>
            <a:ext cx="646706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202124"/>
                </a:solidFill>
                <a:latin typeface="Roboto" panose="02000000000000000000" pitchFamily="2" charset="0"/>
              </a:rPr>
              <a:t>-</a:t>
            </a:r>
            <a:r>
              <a:rPr lang="en-US" sz="4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She do</a:t>
            </a:r>
            <a:r>
              <a:rPr lang="en-US" sz="4800" b="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es</a:t>
            </a:r>
            <a:r>
              <a:rPr lang="en-US" sz="4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not accept my decision. </a:t>
            </a:r>
          </a:p>
          <a:p>
            <a:r>
              <a:rPr lang="en-US" sz="4800" dirty="0">
                <a:solidFill>
                  <a:srgbClr val="202124"/>
                </a:solidFill>
                <a:latin typeface="Roboto" panose="02000000000000000000" pitchFamily="2" charset="0"/>
              </a:rPr>
              <a:t>-</a:t>
            </a:r>
            <a:r>
              <a:rPr lang="en-US" sz="4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My mother never watch</a:t>
            </a:r>
            <a:r>
              <a:rPr lang="en-US" sz="4800" b="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es</a:t>
            </a:r>
            <a:r>
              <a:rPr lang="en-US" sz="4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TV in her    room.</a:t>
            </a:r>
          </a:p>
          <a:p>
            <a:r>
              <a:rPr lang="en-US" sz="4800" dirty="0">
                <a:solidFill>
                  <a:srgbClr val="202124"/>
                </a:solidFill>
                <a:latin typeface="Roboto" panose="02000000000000000000" pitchFamily="2" charset="0"/>
              </a:rPr>
              <a:t>-</a:t>
            </a:r>
            <a:r>
              <a:rPr lang="en-US" sz="4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Paul never do</a:t>
            </a:r>
            <a:r>
              <a:rPr lang="en-US" sz="4800" b="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es</a:t>
            </a:r>
            <a:r>
              <a:rPr lang="en-US" sz="4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his  homework</a:t>
            </a:r>
            <a:endParaRPr lang="es-PE" sz="48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18583FE-073E-4092-732A-E4293FCD80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3" b="46735" l="38402" r="66667">
                        <a14:foregroundMark x1="50877" y1="23469" x2="45809" y2="27347"/>
                        <a14:foregroundMark x1="41715" y1="3265" x2="41715" y2="3265"/>
                        <a14:foregroundMark x1="41520" y1="41429" x2="66667" y2="43673"/>
                        <a14:foregroundMark x1="64522" y1="46735" x2="64522" y2="46735"/>
                        <a14:foregroundMark x1="38402" y1="38776" x2="38402" y2="38776"/>
                        <a14:foregroundMark x1="42300" y1="1633" x2="42300" y2="1633"/>
                      </a14:backgroundRemoval>
                    </a14:imgEffect>
                  </a14:imgLayer>
                </a14:imgProps>
              </a:ext>
            </a:extLst>
          </a:blip>
          <a:srcRect l="35083" r="30202" b="50000"/>
          <a:stretch/>
        </p:blipFill>
        <p:spPr>
          <a:xfrm>
            <a:off x="477076" y="0"/>
            <a:ext cx="3299793" cy="6733493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4CEE586-AD66-63F6-7150-D2FF8CFCF279}"/>
              </a:ext>
            </a:extLst>
          </p:cNvPr>
          <p:cNvSpPr txBox="1"/>
          <p:nvPr/>
        </p:nvSpPr>
        <p:spPr>
          <a:xfrm rot="585491">
            <a:off x="1300422" y="4771893"/>
            <a:ext cx="188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8000" b="1" dirty="0"/>
              <a:t>-ES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22DCEC-BA60-4953-87A6-DF8537DA6F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821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955">
        <p:blinds dir="vert"/>
      </p:transition>
    </mc:Choice>
    <mc:Fallback>
      <p:transition spd="slow" advTm="14955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9E1938CF-7323-42EA-05F4-19654C22C8D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B57322D-83A4-31B6-1946-BA77B3B4B978}"/>
              </a:ext>
            </a:extLst>
          </p:cNvPr>
          <p:cNvSpPr txBox="1"/>
          <p:nvPr/>
        </p:nvSpPr>
        <p:spPr>
          <a:xfrm>
            <a:off x="4668458" y="861391"/>
            <a:ext cx="67416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5400" dirty="0"/>
              <a:t>-María stud</a:t>
            </a:r>
            <a:r>
              <a:rPr lang="es-PE" sz="5400" dirty="0">
                <a:solidFill>
                  <a:srgbClr val="FF0000"/>
                </a:solidFill>
              </a:rPr>
              <a:t>ies</a:t>
            </a:r>
            <a:r>
              <a:rPr lang="es-PE" sz="5400" dirty="0"/>
              <a:t> medicine.</a:t>
            </a:r>
          </a:p>
          <a:p>
            <a:r>
              <a:rPr lang="en-US" sz="5400" dirty="0"/>
              <a:t>-My sister cr</a:t>
            </a:r>
            <a:r>
              <a:rPr lang="en-US" sz="5400" dirty="0">
                <a:solidFill>
                  <a:srgbClr val="FF0000"/>
                </a:solidFill>
              </a:rPr>
              <a:t>ies</a:t>
            </a:r>
            <a:r>
              <a:rPr lang="en-US" sz="5400" dirty="0"/>
              <a:t> every day</a:t>
            </a:r>
          </a:p>
          <a:p>
            <a:r>
              <a:rPr lang="en-US" sz="5400" dirty="0"/>
              <a:t>-Francisco cr</a:t>
            </a:r>
            <a:r>
              <a:rPr lang="en-US" sz="5400" dirty="0">
                <a:solidFill>
                  <a:srgbClr val="FF0000"/>
                </a:solidFill>
              </a:rPr>
              <a:t>ies</a:t>
            </a:r>
            <a:r>
              <a:rPr lang="en-US" sz="5400" dirty="0"/>
              <a:t> for his ex-girlfriend.</a:t>
            </a:r>
            <a:endParaRPr lang="es-PE" sz="54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23FE726-4EF3-5A84-DDA4-E86A8A754BA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755" b="95306" l="2924" r="27096">
                        <a14:foregroundMark x1="14425" y1="71020" x2="21832" y2="92653"/>
                        <a14:foregroundMark x1="21832" y1="95510" x2="21832" y2="95510"/>
                        <a14:foregroundMark x1="11696" y1="77143" x2="11696" y2="95714"/>
                        <a14:foregroundMark x1="21442" y1="70816" x2="21442" y2="70816"/>
                        <a14:foregroundMark x1="21442" y1="70816" x2="19883" y2="67347"/>
                        <a14:foregroundMark x1="27290" y1="67347" x2="27290" y2="67347"/>
                        <a14:foregroundMark x1="24756" y1="70816" x2="24756" y2="70816"/>
                        <a14:foregroundMark x1="24756" y1="70816" x2="24756" y2="70816"/>
                        <a14:foregroundMark x1="25146" y1="70816" x2="25146" y2="70816"/>
                        <a14:foregroundMark x1="20078" y1="56122" x2="23977" y2="62041"/>
                        <a14:foregroundMark x1="26121" y1="57143" x2="26121" y2="57143"/>
                        <a14:foregroundMark x1="23977" y1="57959" x2="23977" y2="57959"/>
                        <a14:foregroundMark x1="24172" y1="59184" x2="24172" y2="59184"/>
                        <a14:foregroundMark x1="24172" y1="59184" x2="24172" y2="59184"/>
                        <a14:foregroundMark x1="11501" y1="47755" x2="11501" y2="47755"/>
                      </a14:backgroundRemoval>
                    </a14:imgEffect>
                  </a14:imgLayer>
                </a14:imgProps>
              </a:ext>
            </a:extLst>
          </a:blip>
          <a:srcRect t="44108" r="69256"/>
          <a:stretch/>
        </p:blipFill>
        <p:spPr>
          <a:xfrm>
            <a:off x="206720" y="477079"/>
            <a:ext cx="4461739" cy="6255026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995D06C-64EF-C3C4-7E71-834951F1C348}"/>
              </a:ext>
            </a:extLst>
          </p:cNvPr>
          <p:cNvSpPr txBox="1"/>
          <p:nvPr/>
        </p:nvSpPr>
        <p:spPr>
          <a:xfrm>
            <a:off x="1105469" y="1338471"/>
            <a:ext cx="17702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8000" b="1" dirty="0"/>
              <a:t>-IES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2994F9C-E171-49D5-B66B-2A67482E03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0058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918">
        <p:checker/>
      </p:transition>
    </mc:Choice>
    <mc:Fallback>
      <p:transition spd="slow" advTm="15918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962FBA6B-5E8A-929F-B780-B7017A9AA59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EEBD9D">
                  <a:shade val="30000"/>
                  <a:satMod val="115000"/>
                </a:srgbClr>
              </a:gs>
              <a:gs pos="50000">
                <a:srgbClr val="EEBD9D">
                  <a:shade val="67500"/>
                  <a:satMod val="115000"/>
                </a:srgbClr>
              </a:gs>
              <a:gs pos="100000">
                <a:srgbClr val="EEBD9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rgbClr val="EEBD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805CFFAA-DDE1-7B94-578B-82D254E8C5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5" t="15833" r="50000" b="58730"/>
          <a:stretch/>
        </p:blipFill>
        <p:spPr>
          <a:xfrm>
            <a:off x="8362121" y="1590262"/>
            <a:ext cx="3578087" cy="5006008"/>
          </a:xfrm>
          <a:prstGeom prst="rect">
            <a:avLst/>
          </a:prstGeom>
        </p:spPr>
      </p:pic>
      <p:sp>
        <p:nvSpPr>
          <p:cNvPr id="44" name="Bocadillo: ovalado 43">
            <a:extLst>
              <a:ext uri="{FF2B5EF4-FFF2-40B4-BE49-F238E27FC236}">
                <a16:creationId xmlns:a16="http://schemas.microsoft.com/office/drawing/2014/main" id="{7413BF38-7368-1036-5FC8-23D4B1A502B7}"/>
              </a:ext>
            </a:extLst>
          </p:cNvPr>
          <p:cNvSpPr/>
          <p:nvPr/>
        </p:nvSpPr>
        <p:spPr>
          <a:xfrm>
            <a:off x="251792" y="3670852"/>
            <a:ext cx="6546573" cy="2570922"/>
          </a:xfrm>
          <a:prstGeom prst="wedgeEllipseCallout">
            <a:avLst>
              <a:gd name="adj1" fmla="val 75979"/>
              <a:gd name="adj2" fmla="val -32074"/>
            </a:avLst>
          </a:prstGeom>
          <a:blipFill>
            <a:blip r:embed="rId6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6000" dirty="0">
                <a:solidFill>
                  <a:schemeClr val="tx1"/>
                </a:solidFill>
                <a:latin typeface="Bodoni MT Black" panose="02070A03080606020203" pitchFamily="18" charset="0"/>
              </a:rPr>
              <a:t>NEGATIVE</a:t>
            </a:r>
          </a:p>
        </p:txBody>
      </p:sp>
      <p:sp>
        <p:nvSpPr>
          <p:cNvPr id="45" name="Elipse 44">
            <a:extLst>
              <a:ext uri="{FF2B5EF4-FFF2-40B4-BE49-F238E27FC236}">
                <a16:creationId xmlns:a16="http://schemas.microsoft.com/office/drawing/2014/main" id="{C21F5955-F897-88E0-4ADC-53EE63A09B12}"/>
              </a:ext>
            </a:extLst>
          </p:cNvPr>
          <p:cNvSpPr/>
          <p:nvPr/>
        </p:nvSpPr>
        <p:spPr>
          <a:xfrm>
            <a:off x="8362115" y="132522"/>
            <a:ext cx="3670859" cy="1311965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3200" b="1" dirty="0">
                <a:solidFill>
                  <a:schemeClr val="tx1"/>
                </a:solidFill>
              </a:rPr>
              <a:t>DON´T </a:t>
            </a:r>
          </a:p>
          <a:p>
            <a:pPr algn="ctr"/>
            <a:r>
              <a:rPr lang="es-PE" sz="3200" b="1" dirty="0">
                <a:solidFill>
                  <a:schemeClr val="tx1"/>
                </a:solidFill>
              </a:rPr>
              <a:t>    DOESN´T</a:t>
            </a: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16D1F2E7-EFD6-EF18-6ACF-F9BA311C3A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4427" r="96198">
                        <a14:foregroundMark x1="13906" y1="21771" x2="18594" y2="71146"/>
                        <a14:foregroundMark x1="18802" y1="75104" x2="18073" y2="85104"/>
                        <a14:foregroundMark x1="18073" y1="85104" x2="18594" y2="87396"/>
                        <a14:foregroundMark x1="6823" y1="72396" x2="12083" y2="72396"/>
                        <a14:foregroundMark x1="12500" y1="53958" x2="12083" y2="65104"/>
                        <a14:foregroundMark x1="20990" y1="54792" x2="26354" y2="56354"/>
                        <a14:foregroundMark x1="26354" y1="56354" x2="30521" y2="55313"/>
                        <a14:foregroundMark x1="30521" y1="55313" x2="36563" y2="60521"/>
                        <a14:foregroundMark x1="36563" y1="60521" x2="38906" y2="71771"/>
                        <a14:foregroundMark x1="35000" y1="74375" x2="35000" y2="74375"/>
                        <a14:foregroundMark x1="35000" y1="74375" x2="35000" y2="74375"/>
                        <a14:foregroundMark x1="33906" y1="75521" x2="29167" y2="77708"/>
                        <a14:foregroundMark x1="29167" y1="77708" x2="27917" y2="81771"/>
                        <a14:foregroundMark x1="39688" y1="78333" x2="40104" y2="89792"/>
                        <a14:foregroundMark x1="6406" y1="54583" x2="9792" y2="53750"/>
                        <a14:foregroundMark x1="5521" y1="52917" x2="5781" y2="54792"/>
                        <a14:foregroundMark x1="5104" y1="56146" x2="5104" y2="56146"/>
                        <a14:foregroundMark x1="5104" y1="56146" x2="5104" y2="56146"/>
                        <a14:foregroundMark x1="4792" y1="53333" x2="4792" y2="53333"/>
                        <a14:foregroundMark x1="4792" y1="53333" x2="4792" y2="53333"/>
                        <a14:foregroundMark x1="4792" y1="53333" x2="4792" y2="53333"/>
                        <a14:foregroundMark x1="4583" y1="38125" x2="4583" y2="38125"/>
                        <a14:foregroundMark x1="43281" y1="57188" x2="47552" y2="61146"/>
                        <a14:foregroundMark x1="47552" y1="61146" x2="56250" y2="55417"/>
                        <a14:foregroundMark x1="56250" y1="55417" x2="63906" y2="81146"/>
                        <a14:foregroundMark x1="63906" y1="81146" x2="63906" y2="81354"/>
                        <a14:foregroundMark x1="41719" y1="47188" x2="41719" y2="47188"/>
                        <a14:foregroundMark x1="41719" y1="47188" x2="41719" y2="47188"/>
                        <a14:foregroundMark x1="49792" y1="33542" x2="55365" y2="22708"/>
                        <a14:foregroundMark x1="55365" y1="22708" x2="61615" y2="25313"/>
                        <a14:foregroundMark x1="61615" y1="25313" x2="63177" y2="28958"/>
                        <a14:foregroundMark x1="55781" y1="54583" x2="59583" y2="62917"/>
                        <a14:foregroundMark x1="62604" y1="85313" x2="62604" y2="85313"/>
                        <a14:foregroundMark x1="62604" y1="85313" x2="62604" y2="85313"/>
                        <a14:foregroundMark x1="51823" y1="83750" x2="51979" y2="86563"/>
                        <a14:foregroundMark x1="52500" y1="81771" x2="52812" y2="81354"/>
                        <a14:foregroundMark x1="51094" y1="83542" x2="52083" y2="87396"/>
                        <a14:foregroundMark x1="51823" y1="82188" x2="51823" y2="82188"/>
                        <a14:foregroundMark x1="51823" y1="82188" x2="51823" y2="82188"/>
                        <a14:foregroundMark x1="51823" y1="82188" x2="51823" y2="82188"/>
                        <a14:foregroundMark x1="84976" y1="61563" x2="85313" y2="64792"/>
                        <a14:foregroundMark x1="80990" y1="23333" x2="84976" y2="61563"/>
                        <a14:foregroundMark x1="82083" y1="73125" x2="82396" y2="88958"/>
                        <a14:foregroundMark x1="75990" y1="72188" x2="72656" y2="79688"/>
                        <a14:foregroundMark x1="72656" y1="79688" x2="72708" y2="81563"/>
                        <a14:foregroundMark x1="62187" y1="54167" x2="66979" y2="55417"/>
                        <a14:foregroundMark x1="66979" y1="55417" x2="75000" y2="54167"/>
                        <a14:foregroundMark x1="85885" y1="34792" x2="85104" y2="38542"/>
                        <a14:foregroundMark x1="84010" y1="50729" x2="87969" y2="49375"/>
                        <a14:foregroundMark x1="87969" y1="49375" x2="91250" y2="41563"/>
                        <a14:foregroundMark x1="91250" y1="41563" x2="91302" y2="30938"/>
                        <a14:foregroundMark x1="71823" y1="37396" x2="73490" y2="41563"/>
                        <a14:foregroundMark x1="93385" y1="25521" x2="92708" y2="30312"/>
                        <a14:foregroundMark x1="94323" y1="29375" x2="96198" y2="30938"/>
                        <a14:foregroundMark x1="91615" y1="21354" x2="91615" y2="21354"/>
                        <a14:foregroundMark x1="62083" y1="81771" x2="63177" y2="86146"/>
                        <a14:backgroundMark x1="86563" y1="41458" x2="86563" y2="41458"/>
                        <a14:backgroundMark x1="85365" y1="61563" x2="85365" y2="615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3579" y="0"/>
            <a:ext cx="7606749" cy="38994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8BDAB0-378B-4807-A0EC-2810DD8A0B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602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29041">
        <p14:warp dir="in"/>
      </p:transition>
    </mc:Choice>
    <mc:Fallback>
      <p:transition spd="slow" advTm="290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4" grpId="0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647DBAB-61B0-BA8C-54F9-498627D1620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D3A282">
                  <a:shade val="30000"/>
                  <a:satMod val="115000"/>
                </a:srgbClr>
              </a:gs>
              <a:gs pos="50000">
                <a:srgbClr val="D3A282">
                  <a:shade val="67500"/>
                  <a:satMod val="115000"/>
                </a:srgbClr>
              </a:gs>
              <a:gs pos="100000">
                <a:srgbClr val="D3A282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D3A2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485FE59-29BC-893C-5B3C-8E24596A77E7}"/>
              </a:ext>
            </a:extLst>
          </p:cNvPr>
          <p:cNvSpPr txBox="1"/>
          <p:nvPr/>
        </p:nvSpPr>
        <p:spPr>
          <a:xfrm>
            <a:off x="132523" y="102124"/>
            <a:ext cx="825610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5400" dirty="0"/>
              <a:t>-The students </a:t>
            </a:r>
            <a:r>
              <a:rPr lang="es-PE" sz="5400" dirty="0">
                <a:solidFill>
                  <a:srgbClr val="FF0000"/>
                </a:solidFill>
              </a:rPr>
              <a:t>don´t </a:t>
            </a:r>
            <a:r>
              <a:rPr lang="es-PE" sz="5400" dirty="0"/>
              <a:t>the homework. They is lazy.</a:t>
            </a:r>
          </a:p>
          <a:p>
            <a:endParaRPr lang="es-PE" sz="5400" dirty="0"/>
          </a:p>
          <a:p>
            <a:r>
              <a:rPr lang="es-PE" sz="5400" dirty="0"/>
              <a:t>-My father </a:t>
            </a:r>
            <a:r>
              <a:rPr lang="es-PE" sz="5400" dirty="0">
                <a:solidFill>
                  <a:srgbClr val="FF0000"/>
                </a:solidFill>
              </a:rPr>
              <a:t>don´t </a:t>
            </a:r>
            <a:r>
              <a:rPr lang="es-PE" sz="5400" dirty="0"/>
              <a:t>reads the newspaper at morning.</a:t>
            </a:r>
          </a:p>
          <a:p>
            <a:endParaRPr lang="es-PE" sz="5400" dirty="0"/>
          </a:p>
          <a:p>
            <a:r>
              <a:rPr lang="es-PE" sz="5400" dirty="0"/>
              <a:t>-Oscar </a:t>
            </a:r>
            <a:r>
              <a:rPr lang="es-PE" sz="5400" dirty="0">
                <a:solidFill>
                  <a:srgbClr val="FF0000"/>
                </a:solidFill>
              </a:rPr>
              <a:t>don´t </a:t>
            </a:r>
            <a:r>
              <a:rPr lang="es-PE" sz="5400" dirty="0"/>
              <a:t>correct mistakes , is very easy.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4601D9-CDB0-4E4C-C7B4-5BBFC082D9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89" b="97111" l="1687" r="96867">
                        <a14:foregroundMark x1="25301" y1="21778" x2="13735" y2="44889"/>
                        <a14:foregroundMark x1="3133" y1="18444" x2="26506" y2="20000"/>
                        <a14:foregroundMark x1="26506" y1="20000" x2="58554" y2="12222"/>
                        <a14:foregroundMark x1="58554" y1="12222" x2="87229" y2="16444"/>
                        <a14:foregroundMark x1="87229" y1="16444" x2="91566" y2="16000"/>
                        <a14:foregroundMark x1="7470" y1="19556" x2="19277" y2="30667"/>
                        <a14:foregroundMark x1="1687" y1="18667" x2="1687" y2="18667"/>
                        <a14:foregroundMark x1="1687" y1="18667" x2="1687" y2="18667"/>
                        <a14:foregroundMark x1="18313" y1="41333" x2="33012" y2="42667"/>
                        <a14:foregroundMark x1="33012" y1="42667" x2="48434" y2="36667"/>
                        <a14:foregroundMark x1="48434" y1="36667" x2="30843" y2="36222"/>
                        <a14:foregroundMark x1="30843" y1="36222" x2="30843" y2="36222"/>
                        <a14:foregroundMark x1="35904" y1="28667" x2="35904" y2="28667"/>
                        <a14:foregroundMark x1="35904" y1="28667" x2="35904" y2="28667"/>
                        <a14:foregroundMark x1="46988" y1="11778" x2="90361" y2="5556"/>
                        <a14:foregroundMark x1="90361" y1="5556" x2="93012" y2="6222"/>
                        <a14:foregroundMark x1="95904" y1="5333" x2="97831" y2="20444"/>
                        <a14:foregroundMark x1="97831" y1="20444" x2="97349" y2="18444"/>
                        <a14:foregroundMark x1="68916" y1="1111" x2="69157" y2="1333"/>
                        <a14:foregroundMark x1="33976" y1="26000" x2="34699" y2="33778"/>
                        <a14:foregroundMark x1="19518" y1="33778" x2="26506" y2="43111"/>
                        <a14:foregroundMark x1="19518" y1="91556" x2="19518" y2="91556"/>
                        <a14:foregroundMark x1="18554" y1="97111" x2="18554" y2="97111"/>
                        <a14:foregroundMark x1="50602" y1="97111" x2="50602" y2="971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04465" y="1457739"/>
            <a:ext cx="4055012" cy="5298137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EB445DCD-38DC-915C-8168-B3FCCD1B993D}"/>
              </a:ext>
            </a:extLst>
          </p:cNvPr>
          <p:cNvSpPr txBox="1"/>
          <p:nvPr/>
        </p:nvSpPr>
        <p:spPr>
          <a:xfrm>
            <a:off x="9833113" y="1762539"/>
            <a:ext cx="1908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800" b="1" dirty="0"/>
              <a:t>DON´T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42FF69-8776-4C6C-AD18-0B0AD5B933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2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589">
        <p14:shred/>
      </p:transition>
    </mc:Choice>
    <mc:Fallback>
      <p:transition spd="slow" advTm="175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56E178D-76E4-69B8-7F67-BD776E7618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D3A282">
                  <a:shade val="30000"/>
                  <a:satMod val="115000"/>
                </a:srgbClr>
              </a:gs>
              <a:gs pos="50000">
                <a:srgbClr val="D3A282">
                  <a:shade val="67500"/>
                  <a:satMod val="115000"/>
                </a:srgbClr>
              </a:gs>
              <a:gs pos="100000">
                <a:srgbClr val="D3A282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rgbClr val="D3A2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48D2F0B-C273-C9D9-4099-4D1C6FBEAE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89" b="98667" l="9361" r="89498">
                        <a14:foregroundMark x1="21689" y1="17333" x2="39498" y2="17778"/>
                        <a14:foregroundMark x1="39498" y1="17778" x2="52055" y2="11111"/>
                        <a14:foregroundMark x1="52055" y1="11111" x2="30365" y2="9778"/>
                        <a14:foregroundMark x1="30365" y1="9778" x2="22374" y2="12667"/>
                        <a14:foregroundMark x1="15982" y1="4000" x2="15982" y2="4000"/>
                        <a14:foregroundMark x1="15982" y1="4000" x2="15982" y2="4000"/>
                        <a14:foregroundMark x1="15982" y1="1333" x2="40868" y2="1333"/>
                        <a14:foregroundMark x1="40868" y1="1333" x2="54566" y2="1111"/>
                        <a14:foregroundMark x1="54566" y1="1111" x2="61644" y2="4222"/>
                        <a14:foregroundMark x1="48630" y1="13333" x2="28767" y2="3556"/>
                        <a14:foregroundMark x1="28767" y1="3556" x2="21233" y2="17333"/>
                        <a14:foregroundMark x1="21233" y1="17333" x2="46119" y2="21778"/>
                        <a14:foregroundMark x1="46119" y1="21778" x2="55708" y2="14444"/>
                        <a14:foregroundMark x1="55708" y1="14444" x2="52283" y2="9778"/>
                        <a14:foregroundMark x1="44064" y1="5556" x2="60731" y2="10222"/>
                        <a14:foregroundMark x1="15982" y1="15111" x2="15982" y2="15111"/>
                        <a14:foregroundMark x1="61644" y1="43333" x2="61644" y2="43333"/>
                        <a14:foregroundMark x1="61644" y1="43333" x2="56393" y2="55111"/>
                        <a14:foregroundMark x1="56393" y1="55111" x2="55708" y2="70444"/>
                        <a14:foregroundMark x1="55708" y1="70444" x2="64840" y2="53111"/>
                        <a14:foregroundMark x1="64840" y1="53111" x2="63242" y2="46889"/>
                        <a14:foregroundMark x1="56393" y1="51333" x2="50000" y2="65778"/>
                        <a14:foregroundMark x1="51826" y1="44000" x2="73288" y2="54444"/>
                        <a14:foregroundMark x1="75114" y1="41111" x2="58904" y2="32444"/>
                        <a14:foregroundMark x1="58904" y1="32444" x2="57991" y2="43556"/>
                        <a14:foregroundMark x1="68493" y1="42667" x2="68493" y2="42667"/>
                        <a14:foregroundMark x1="67063" y1="84990" x2="66438" y2="90667"/>
                        <a14:foregroundMark x1="67367" y1="82222" x2="67316" y2="82688"/>
                        <a14:foregroundMark x1="67441" y1="81556" x2="67367" y2="82222"/>
                        <a14:foregroundMark x1="67493" y1="81087" x2="67441" y2="81556"/>
                        <a14:foregroundMark x1="67808" y1="78222" x2="67648" y2="79671"/>
                        <a14:foregroundMark x1="66438" y1="90667" x2="51972" y2="95968"/>
                        <a14:foregroundMark x1="54338" y1="91778" x2="54338" y2="91778"/>
                        <a14:foregroundMark x1="71918" y1="82000" x2="71918" y2="82000"/>
                        <a14:backgroundMark x1="66438" y1="81556" x2="66438" y2="81556"/>
                        <a14:backgroundMark x1="66438" y1="81556" x2="63699" y2="82222"/>
                        <a14:backgroundMark x1="67123" y1="82222" x2="67123" y2="82222"/>
                        <a14:backgroundMark x1="67123" y1="80000" x2="67808" y2="80889"/>
                        <a14:backgroundMark x1="58676" y1="82889" x2="49315" y2="85556"/>
                        <a14:backgroundMark x1="58904" y1="99333" x2="45205" y2="98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65845" y="675861"/>
            <a:ext cx="5650810" cy="592372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2558587-579E-D42A-368F-92CD85498872}"/>
              </a:ext>
            </a:extLst>
          </p:cNvPr>
          <p:cNvSpPr txBox="1"/>
          <p:nvPr/>
        </p:nvSpPr>
        <p:spPr>
          <a:xfrm>
            <a:off x="7673009" y="1007165"/>
            <a:ext cx="3061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800" b="1" dirty="0"/>
              <a:t>DOESN´T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5720BD2-73C1-8BCA-7548-FD5C5F8900E7}"/>
              </a:ext>
            </a:extLst>
          </p:cNvPr>
          <p:cNvSpPr txBox="1"/>
          <p:nvPr/>
        </p:nvSpPr>
        <p:spPr>
          <a:xfrm>
            <a:off x="662608" y="514508"/>
            <a:ext cx="7235687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5400" dirty="0"/>
              <a:t>-He </a:t>
            </a:r>
            <a:r>
              <a:rPr lang="es-PE" sz="5400" dirty="0">
                <a:solidFill>
                  <a:srgbClr val="FF0000"/>
                </a:solidFill>
              </a:rPr>
              <a:t>doesn´t </a:t>
            </a:r>
            <a:r>
              <a:rPr lang="es-PE" sz="5400" dirty="0"/>
              <a:t>study.</a:t>
            </a:r>
          </a:p>
          <a:p>
            <a:endParaRPr lang="es-PE" sz="5400" dirty="0"/>
          </a:p>
          <a:p>
            <a:r>
              <a:rPr lang="es-PE" sz="5400" dirty="0"/>
              <a:t>-The children </a:t>
            </a:r>
            <a:r>
              <a:rPr lang="es-PE" sz="5400" dirty="0">
                <a:solidFill>
                  <a:srgbClr val="FF0000"/>
                </a:solidFill>
              </a:rPr>
              <a:t>doesn´t </a:t>
            </a:r>
            <a:r>
              <a:rPr lang="es-PE" sz="5400" dirty="0"/>
              <a:t>watches tv everyday.</a:t>
            </a:r>
          </a:p>
          <a:p>
            <a:endParaRPr lang="es-PE" sz="5400" dirty="0"/>
          </a:p>
          <a:p>
            <a:r>
              <a:rPr lang="es-PE" sz="5400" dirty="0"/>
              <a:t>-He </a:t>
            </a:r>
            <a:r>
              <a:rPr lang="es-PE" sz="5400" dirty="0">
                <a:solidFill>
                  <a:srgbClr val="FF0000"/>
                </a:solidFill>
              </a:rPr>
              <a:t>doesn´t </a:t>
            </a:r>
            <a:r>
              <a:rPr lang="es-PE" sz="5400" dirty="0"/>
              <a:t>sing in public.</a:t>
            </a:r>
          </a:p>
          <a:p>
            <a:endParaRPr lang="es-PE" dirty="0"/>
          </a:p>
          <a:p>
            <a:endParaRPr lang="es-PE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DD93B6-03E7-4102-8F40-4E119061BE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037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5660">
        <p14:ripple/>
      </p:transition>
    </mc:Choice>
    <mc:Fallback>
      <p:transition spd="slow" advTm="156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1C45293-3126-65FA-E85D-5AC82519769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D3A282">
                  <a:shade val="30000"/>
                  <a:satMod val="115000"/>
                </a:srgbClr>
              </a:gs>
              <a:gs pos="50000">
                <a:srgbClr val="D3A282">
                  <a:shade val="67500"/>
                  <a:satMod val="115000"/>
                </a:srgbClr>
              </a:gs>
              <a:gs pos="100000">
                <a:srgbClr val="D3A2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D3A2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6529D1F-906A-A3E9-2FCA-1586C56C0BA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9" r="21662"/>
          <a:stretch/>
        </p:blipFill>
        <p:spPr>
          <a:xfrm>
            <a:off x="8428383" y="1669773"/>
            <a:ext cx="3419062" cy="4983761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3ABB1AB-A958-8275-627F-AA15CD2B4F6E}"/>
              </a:ext>
            </a:extLst>
          </p:cNvPr>
          <p:cNvSpPr/>
          <p:nvPr/>
        </p:nvSpPr>
        <p:spPr>
          <a:xfrm>
            <a:off x="8428383" y="204466"/>
            <a:ext cx="3419062" cy="1260841"/>
          </a:xfrm>
          <a:prstGeom prst="ellipse">
            <a:avLst/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4000" b="1" dirty="0">
                <a:solidFill>
                  <a:schemeClr val="tx1"/>
                </a:solidFill>
              </a:rPr>
              <a:t>DO - DOES</a:t>
            </a:r>
          </a:p>
        </p:txBody>
      </p:sp>
      <p:sp>
        <p:nvSpPr>
          <p:cNvPr id="9" name="Bocadillo: ovalado 8">
            <a:extLst>
              <a:ext uri="{FF2B5EF4-FFF2-40B4-BE49-F238E27FC236}">
                <a16:creationId xmlns:a16="http://schemas.microsoft.com/office/drawing/2014/main" id="{4190ABC1-F9B5-FE82-4E2B-2F55B37159A9}"/>
              </a:ext>
            </a:extLst>
          </p:cNvPr>
          <p:cNvSpPr/>
          <p:nvPr/>
        </p:nvSpPr>
        <p:spPr>
          <a:xfrm>
            <a:off x="344554" y="301758"/>
            <a:ext cx="6824871" cy="2580861"/>
          </a:xfrm>
          <a:prstGeom prst="wedgeEllipseCallout">
            <a:avLst>
              <a:gd name="adj1" fmla="val 66593"/>
              <a:gd name="adj2" fmla="val 59252"/>
            </a:avLst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sz="4400" b="1" dirty="0">
              <a:solidFill>
                <a:schemeClr val="tx1"/>
              </a:solidFill>
              <a:latin typeface="Bodoni MT Black" panose="02070A03080606020203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9C9BAB7-197A-47E1-F7BE-BE67C5B892CE}"/>
              </a:ext>
            </a:extLst>
          </p:cNvPr>
          <p:cNvSpPr txBox="1"/>
          <p:nvPr/>
        </p:nvSpPr>
        <p:spPr>
          <a:xfrm>
            <a:off x="1020416" y="1152939"/>
            <a:ext cx="53671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6000" b="1" dirty="0"/>
              <a:t>INTERROGATIVE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CFDF246-D90B-FE3A-DEDA-69D209443F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56" b="94769" l="9385" r="91615">
                        <a14:foregroundMark x1="11308" y1="34608" x2="11308" y2="34608"/>
                        <a14:foregroundMark x1="11308" y1="34608" x2="9385" y2="31087"/>
                        <a14:foregroundMark x1="27538" y1="9256" x2="33462" y2="9256"/>
                        <a14:foregroundMark x1="35231" y1="89839" x2="38615" y2="89034"/>
                        <a14:foregroundMark x1="35077" y1="85412" x2="40462" y2="89336"/>
                        <a14:foregroundMark x1="40462" y1="89336" x2="40692" y2="89235"/>
                        <a14:foregroundMark x1="41000" y1="89235" x2="35154" y2="91046"/>
                        <a14:foregroundMark x1="35154" y1="91046" x2="35077" y2="85815"/>
                        <a14:foregroundMark x1="33769" y1="89034" x2="32154" y2="92555"/>
                        <a14:foregroundMark x1="20615" y1="79376" x2="24000" y2="84105"/>
                        <a14:foregroundMark x1="23692" y1="84406" x2="18462" y2="82394"/>
                        <a14:foregroundMark x1="18462" y1="82394" x2="20615" y2="80181"/>
                        <a14:foregroundMark x1="16615" y1="83099" x2="16615" y2="83099"/>
                        <a14:foregroundMark x1="16615" y1="83099" x2="16615" y2="83099"/>
                        <a14:foregroundMark x1="16615" y1="81690" x2="16615" y2="81690"/>
                        <a14:foregroundMark x1="16615" y1="81690" x2="16615" y2="81690"/>
                        <a14:foregroundMark x1="50769" y1="86620" x2="56615" y2="87726"/>
                        <a14:foregroundMark x1="56615" y1="87726" x2="58846" y2="81187"/>
                        <a14:foregroundMark x1="58846" y1="81187" x2="59615" y2="79980"/>
                        <a14:foregroundMark x1="53231" y1="83903" x2="53231" y2="83903"/>
                        <a14:foregroundMark x1="53231" y1="83903" x2="53231" y2="83903"/>
                        <a14:foregroundMark x1="53231" y1="83300" x2="53231" y2="83300"/>
                        <a14:foregroundMark x1="53231" y1="83300" x2="53231" y2="83300"/>
                        <a14:foregroundMark x1="51769" y1="82696" x2="54308" y2="83702"/>
                        <a14:foregroundMark x1="79385" y1="83501" x2="82000" y2="91952"/>
                        <a14:foregroundMark x1="82000" y1="91952" x2="77615" y2="83300"/>
                        <a14:foregroundMark x1="78385" y1="90443" x2="83231" y2="90845"/>
                        <a14:foregroundMark x1="79692" y1="88330" x2="78000" y2="94869"/>
                        <a14:foregroundMark x1="78000" y1="94869" x2="82923" y2="91046"/>
                        <a14:foregroundMark x1="82923" y1="91046" x2="82923" y2="91046"/>
                        <a14:foregroundMark x1="79692" y1="21026" x2="87462" y2="26761"/>
                        <a14:foregroundMark x1="87462" y1="26761" x2="91615" y2="35010"/>
                        <a14:foregroundMark x1="91615" y1="35010" x2="67692" y2="451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8379" y="3184378"/>
            <a:ext cx="8142207" cy="371378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82710FA-24E9-43B4-9F89-45193B64F8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0922433"/>
      </p:ext>
    </p:extLst>
  </p:cSld>
  <p:clrMapOvr>
    <a:masterClrMapping/>
  </p:clrMapOvr>
  <p:transition spd="slow" advTm="24124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C9087C20-5446-2105-1416-7FA0605F94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D3A282">
                  <a:shade val="30000"/>
                  <a:satMod val="115000"/>
                </a:srgbClr>
              </a:gs>
              <a:gs pos="50000">
                <a:srgbClr val="D3A282">
                  <a:shade val="67500"/>
                  <a:satMod val="115000"/>
                </a:srgbClr>
              </a:gs>
              <a:gs pos="100000">
                <a:srgbClr val="D3A2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D3A2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BEE750E-21A3-2FF5-B1CB-BA86CCDBCB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34" b="91800" l="0" r="98370">
                        <a14:foregroundMark x1="0" y1="6603" x2="55163" y2="15335"/>
                        <a14:foregroundMark x1="55163" y1="15335" x2="11277" y2="27796"/>
                        <a14:foregroundMark x1="4348" y1="4686" x2="33152" y2="2662"/>
                        <a14:foregroundMark x1="33152" y1="2662" x2="57609" y2="5218"/>
                        <a14:foregroundMark x1="57609" y1="5218" x2="49049" y2="10224"/>
                        <a14:foregroundMark x1="49049" y1="10224" x2="47283" y2="10011"/>
                        <a14:foregroundMark x1="52038" y1="21832" x2="23370" y2="17678"/>
                        <a14:foregroundMark x1="23370" y1="17678" x2="15489" y2="9265"/>
                        <a14:foregroundMark x1="15489" y1="9265" x2="25815" y2="3834"/>
                        <a14:foregroundMark x1="25815" y1="3834" x2="26630" y2="4047"/>
                        <a14:foregroundMark x1="4212" y1="9052" x2="11821" y2="23429"/>
                        <a14:foregroundMark x1="24321" y1="28009" x2="47826" y2="24707"/>
                        <a14:foregroundMark x1="47826" y1="24707" x2="47826" y2="24707"/>
                        <a14:foregroundMark x1="60326" y1="37913" x2="57201" y2="45580"/>
                        <a14:foregroundMark x1="69429" y1="41001" x2="70652" y2="49095"/>
                        <a14:foregroundMark x1="69429" y1="39830" x2="71739" y2="52716"/>
                        <a14:foregroundMark x1="71739" y1="52716" x2="67255" y2="54313"/>
                        <a14:foregroundMark x1="71467" y1="39191" x2="72690" y2="50053"/>
                        <a14:foregroundMark x1="90489" y1="41747" x2="90489" y2="41747"/>
                        <a14:foregroundMark x1="90489" y1="41747" x2="90489" y2="41747"/>
                        <a14:foregroundMark x1="90489" y1="41747" x2="90489" y2="41747"/>
                        <a14:foregroundMark x1="98370" y1="53674" x2="98370" y2="53674"/>
                        <a14:foregroundMark x1="98370" y1="53674" x2="98370" y2="53674"/>
                        <a14:foregroundMark x1="43342" y1="91800" x2="43342" y2="91800"/>
                        <a14:foregroundMark x1="43342" y1="91800" x2="43342" y2="918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69426" y="530086"/>
            <a:ext cx="4837044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D7D2172-3C28-95CF-AD7D-F03C95AC78BB}"/>
              </a:ext>
            </a:extLst>
          </p:cNvPr>
          <p:cNvSpPr txBox="1"/>
          <p:nvPr/>
        </p:nvSpPr>
        <p:spPr>
          <a:xfrm>
            <a:off x="7858538" y="927652"/>
            <a:ext cx="17360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8000" b="1" dirty="0"/>
              <a:t>DO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5742C8D-EE26-5C91-5740-241F3ED896CB}"/>
              </a:ext>
            </a:extLst>
          </p:cNvPr>
          <p:cNvSpPr txBox="1"/>
          <p:nvPr/>
        </p:nvSpPr>
        <p:spPr>
          <a:xfrm>
            <a:off x="278296" y="1192696"/>
            <a:ext cx="739471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5400" dirty="0"/>
              <a:t>-</a:t>
            </a:r>
            <a:r>
              <a:rPr lang="es-PE" sz="5400" dirty="0">
                <a:solidFill>
                  <a:srgbClr val="FF0000"/>
                </a:solidFill>
              </a:rPr>
              <a:t>Do</a:t>
            </a:r>
            <a:r>
              <a:rPr lang="es-PE" sz="5400" dirty="0"/>
              <a:t> you cook every day?</a:t>
            </a:r>
          </a:p>
          <a:p>
            <a:endParaRPr lang="es-PE" sz="5400" dirty="0"/>
          </a:p>
          <a:p>
            <a:r>
              <a:rPr lang="es-PE" sz="5400" dirty="0"/>
              <a:t>-</a:t>
            </a:r>
            <a:r>
              <a:rPr lang="es-PE" sz="5400" dirty="0">
                <a:solidFill>
                  <a:srgbClr val="FF0000"/>
                </a:solidFill>
              </a:rPr>
              <a:t>Do</a:t>
            </a:r>
            <a:r>
              <a:rPr lang="es-PE" sz="5400" dirty="0"/>
              <a:t> they read at night?</a:t>
            </a:r>
          </a:p>
          <a:p>
            <a:endParaRPr lang="es-PE" sz="5400" dirty="0"/>
          </a:p>
          <a:p>
            <a:r>
              <a:rPr lang="es-PE" sz="5400" dirty="0"/>
              <a:t>-</a:t>
            </a:r>
            <a:r>
              <a:rPr lang="es-PE" sz="5400" dirty="0">
                <a:solidFill>
                  <a:srgbClr val="FF0000"/>
                </a:solidFill>
              </a:rPr>
              <a:t>Do</a:t>
            </a:r>
            <a:r>
              <a:rPr lang="es-PE" sz="5400" dirty="0"/>
              <a:t> we like cheese pizza?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996CA4-96DD-4C71-8572-B422167AA8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093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0730">
        <p14:glitter pattern="hexagon"/>
      </p:transition>
    </mc:Choice>
    <mc:Fallback>
      <p:transition spd="slow" advTm="207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2131846-B46D-ADD3-EB7C-0AE5D607DB7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D3A282">
                  <a:shade val="30000"/>
                  <a:satMod val="115000"/>
                </a:srgbClr>
              </a:gs>
              <a:gs pos="50000">
                <a:srgbClr val="D3A282">
                  <a:shade val="67500"/>
                  <a:satMod val="115000"/>
                </a:srgbClr>
              </a:gs>
              <a:gs pos="100000">
                <a:srgbClr val="D3A282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rgbClr val="D3A2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FFC0502-31F3-AF89-4A07-356187DF99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2222" y1="31111" x2="46667" y2="59333"/>
                        <a14:foregroundMark x1="35062" y1="55111" x2="27160" y2="38444"/>
                        <a14:foregroundMark x1="27160" y1="38444" x2="37531" y2="29778"/>
                        <a14:foregroundMark x1="37531" y1="29778" x2="53827" y2="26667"/>
                        <a14:foregroundMark x1="53827" y1="26667" x2="67160" y2="36667"/>
                        <a14:foregroundMark x1="67160" y1="36667" x2="60000" y2="59333"/>
                        <a14:foregroundMark x1="60000" y1="59333" x2="34074" y2="47556"/>
                        <a14:foregroundMark x1="34074" y1="47556" x2="56790" y2="35333"/>
                        <a14:foregroundMark x1="56790" y1="35333" x2="56790" y2="59556"/>
                        <a14:foregroundMark x1="56790" y1="59556" x2="48148" y2="38444"/>
                        <a14:foregroundMark x1="48148" y1="38444" x2="54568" y2="54667"/>
                        <a14:foregroundMark x1="54568" y1="54667" x2="63210" y2="57778"/>
                        <a14:foregroundMark x1="60494" y1="42000" x2="60494" y2="42000"/>
                        <a14:foregroundMark x1="60741" y1="40222" x2="60741" y2="40222"/>
                        <a14:foregroundMark x1="60247" y1="38000" x2="60247" y2="38000"/>
                        <a14:foregroundMark x1="29136" y1="89111" x2="29383" y2="89111"/>
                        <a14:foregroundMark x1="29383" y1="89111" x2="29383" y2="89111"/>
                        <a14:foregroundMark x1="28642" y1="88222" x2="32593" y2="89778"/>
                        <a14:foregroundMark x1="38519" y1="86000" x2="61481" y2="84889"/>
                        <a14:foregroundMark x1="68148" y1="87333" x2="68148" y2="87333"/>
                        <a14:foregroundMark x1="68148" y1="87333" x2="68148" y2="87333"/>
                        <a14:foregroundMark x1="72593" y1="87556" x2="66667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77810" y="225287"/>
            <a:ext cx="4598504" cy="695076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FD98945-9499-8B69-6CD8-322829E86F32}"/>
              </a:ext>
            </a:extLst>
          </p:cNvPr>
          <p:cNvSpPr txBox="1"/>
          <p:nvPr/>
        </p:nvSpPr>
        <p:spPr>
          <a:xfrm>
            <a:off x="9130748" y="4465983"/>
            <a:ext cx="2438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8000" dirty="0"/>
              <a:t>DOES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D46E003-E586-608B-C18B-6E470D618ED3}"/>
              </a:ext>
            </a:extLst>
          </p:cNvPr>
          <p:cNvSpPr txBox="1"/>
          <p:nvPr/>
        </p:nvSpPr>
        <p:spPr>
          <a:xfrm>
            <a:off x="198783" y="889843"/>
            <a:ext cx="87199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es-PE" sz="5400" dirty="0">
                <a:solidFill>
                  <a:srgbClr val="FF0000"/>
                </a:solidFill>
              </a:rPr>
              <a:t>Does</a:t>
            </a:r>
            <a:r>
              <a:rPr lang="es-PE" sz="5400" dirty="0"/>
              <a:t> he cook every day ?</a:t>
            </a:r>
          </a:p>
          <a:p>
            <a:pPr marL="685800" indent="-685800">
              <a:buFontTx/>
              <a:buChar char="-"/>
            </a:pPr>
            <a:endParaRPr lang="es-PE" sz="5400" dirty="0"/>
          </a:p>
          <a:p>
            <a:pPr marL="685800" indent="-685800">
              <a:buFontTx/>
              <a:buChar char="-"/>
            </a:pPr>
            <a:r>
              <a:rPr lang="es-PE" sz="5400" dirty="0">
                <a:solidFill>
                  <a:srgbClr val="FF0000"/>
                </a:solidFill>
              </a:rPr>
              <a:t>Does </a:t>
            </a:r>
            <a:r>
              <a:rPr lang="es-PE" sz="5400" dirty="0"/>
              <a:t>she read at night?</a:t>
            </a:r>
          </a:p>
          <a:p>
            <a:pPr marL="685800" indent="-685800">
              <a:buFontTx/>
              <a:buChar char="-"/>
            </a:pPr>
            <a:endParaRPr lang="es-PE" sz="5400" dirty="0"/>
          </a:p>
          <a:p>
            <a:r>
              <a:rPr lang="es-PE" sz="5400" dirty="0"/>
              <a:t>- </a:t>
            </a:r>
            <a:r>
              <a:rPr lang="es-PE" sz="5400" dirty="0">
                <a:solidFill>
                  <a:srgbClr val="FF0000"/>
                </a:solidFill>
              </a:rPr>
              <a:t>Does</a:t>
            </a:r>
            <a:r>
              <a:rPr lang="es-PE" sz="5400" dirty="0"/>
              <a:t> he want a Little puppy?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E2E4FB-9809-46EE-B54E-B76159272C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904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156">
        <p:blinds dir="vert"/>
      </p:transition>
    </mc:Choice>
    <mc:Fallback>
      <p:transition spd="slow" advTm="2115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9EFD923-4BA3-EA12-E414-59B3F2BDCAC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3A282"/>
          </a:solidFill>
          <a:ln>
            <a:solidFill>
              <a:srgbClr val="D3A2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250B549-4BB6-2667-1F65-7BB25AC09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53" b="99839" l="2000" r="97650">
                        <a14:foregroundMark x1="2700" y1="7506" x2="6300" y2="10250"/>
                        <a14:foregroundMark x1="10400" y1="2744" x2="11100" y2="6376"/>
                        <a14:foregroundMark x1="13850" y1="1533" x2="13850" y2="1533"/>
                        <a14:foregroundMark x1="2100" y1="61824" x2="2000" y2="66505"/>
                        <a14:foregroundMark x1="14700" y1="95642" x2="14700" y2="95642"/>
                        <a14:foregroundMark x1="14700" y1="95642" x2="14700" y2="95642"/>
                        <a14:foregroundMark x1="14700" y1="95642" x2="14700" y2="95642"/>
                        <a14:foregroundMark x1="24386" y1="99112" x2="24500" y2="99919"/>
                        <a14:foregroundMark x1="20050" y1="68442" x2="24386" y2="99112"/>
                        <a14:foregroundMark x1="38480" y1="98530" x2="70800" y2="95319"/>
                        <a14:foregroundMark x1="70800" y1="95319" x2="69100" y2="76675"/>
                        <a14:foregroundMark x1="69100" y1="76675" x2="18500" y2="83697"/>
                        <a14:foregroundMark x1="65800" y1="29540" x2="65800" y2="29540"/>
                        <a14:foregroundMark x1="71650" y1="37127" x2="71650" y2="37127"/>
                        <a14:foregroundMark x1="71650" y1="37127" x2="71650" y2="37127"/>
                        <a14:foregroundMark x1="71650" y1="37127" x2="72050" y2="42131"/>
                        <a14:foregroundMark x1="80550" y1="38660" x2="85050" y2="50202"/>
                        <a14:foregroundMark x1="85050" y1="50202" x2="82950" y2="56981"/>
                        <a14:foregroundMark x1="82950" y1="56981" x2="84150" y2="63842"/>
                        <a14:foregroundMark x1="84150" y1="63842" x2="87650" y2="71671"/>
                        <a14:foregroundMark x1="87650" y1="71671" x2="89700" y2="87732"/>
                        <a14:foregroundMark x1="89700" y1="87732" x2="87450" y2="96449"/>
                        <a14:foregroundMark x1="94200" y1="81391" x2="95250" y2="82486"/>
                        <a14:foregroundMark x1="90450" y1="77482" x2="91176" y2="78240"/>
                        <a14:foregroundMark x1="95250" y1="82486" x2="96100" y2="90395"/>
                        <a14:foregroundMark x1="96100" y1="90395" x2="97650" y2="93705"/>
                        <a14:foregroundMark x1="93700" y1="77885" x2="93700" y2="77885"/>
                        <a14:foregroundMark x1="87450" y1="68039" x2="87450" y2="68039"/>
                        <a14:foregroundMark x1="86500" y1="29540" x2="83050" y2="43099"/>
                        <a14:foregroundMark x1="77550" y1="31073" x2="83300" y2="32768"/>
                        <a14:foregroundMark x1="83300" y1="32768" x2="85200" y2="35190"/>
                        <a14:foregroundMark x1="84950" y1="30347" x2="84950" y2="30347"/>
                        <a14:foregroundMark x1="84950" y1="30347" x2="84950" y2="30347"/>
                        <a14:foregroundMark x1="85550" y1="29217" x2="86500" y2="35190"/>
                        <a14:foregroundMark x1="87600" y1="30347" x2="87600" y2="30347"/>
                        <a14:foregroundMark x1="87600" y1="30347" x2="87600" y2="30347"/>
                        <a14:foregroundMark x1="87600" y1="30347" x2="87450" y2="33010"/>
                        <a14:foregroundMark x1="87600" y1="27441" x2="87600" y2="27441"/>
                        <a14:foregroundMark x1="87600" y1="27441" x2="87600" y2="27441"/>
                        <a14:foregroundMark x1="86650" y1="27441" x2="86650" y2="27441"/>
                        <a14:foregroundMark x1="86650" y1="27441" x2="86650" y2="27441"/>
                        <a14:foregroundMark x1="76950" y1="29540" x2="76950" y2="29540"/>
                        <a14:foregroundMark x1="76950" y1="29540" x2="76950" y2="29540"/>
                        <a14:foregroundMark x1="86400" y1="35351" x2="87450" y2="46086"/>
                        <a14:foregroundMark x1="87450" y1="46086" x2="86650" y2="53269"/>
                        <a14:foregroundMark x1="86650" y1="53269" x2="86150" y2="54883"/>
                        <a14:foregroundMark x1="17550" y1="11784" x2="17550" y2="11784"/>
                        <a14:foregroundMark x1="17550" y1="11784" x2="17800" y2="13721"/>
                        <a14:foregroundMark x1="78750" y1="53349" x2="78750" y2="53349"/>
                        <a14:foregroundMark x1="78750" y1="53349" x2="78750" y2="53349"/>
                        <a14:foregroundMark x1="78750" y1="53349" x2="76600" y2="53753"/>
                        <a14:foregroundMark x1="87450" y1="80791" x2="87450" y2="80791"/>
                        <a14:foregroundMark x1="92150" y1="77078" x2="92150" y2="77078"/>
                        <a14:backgroundMark x1="86850" y1="88862" x2="86850" y2="88862"/>
                        <a14:backgroundMark x1="85300" y1="85230" x2="85550" y2="92171"/>
                        <a14:backgroundMark x1="93350" y1="80791" x2="93350" y2="86925"/>
                        <a14:backgroundMark x1="93200" y1="79580" x2="93200" y2="79580"/>
                        <a14:backgroundMark x1="93200" y1="79580" x2="93200" y2="79580"/>
                        <a14:backgroundMark x1="93200" y1="79580" x2="92500" y2="79257"/>
                        <a14:backgroundMark x1="92150" y1="78854" x2="91800" y2="78854"/>
                        <a14:backgroundMark x1="91800" y1="78854" x2="91300" y2="78612"/>
                        <a14:backgroundMark x1="24500" y1="99677" x2="37800" y2="99112"/>
                        <a14:backgroundMark x1="37800" y1="99112" x2="38250" y2="99112"/>
                        <a14:backgroundMark x1="24400" y1="99919" x2="24400" y2="99919"/>
                        <a14:backgroundMark x1="24400" y1="99112" x2="24400" y2="99112"/>
                        <a14:backgroundMark x1="48700" y1="16061" x2="48700" y2="160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9100" y="0"/>
            <a:ext cx="11882900" cy="6858000"/>
          </a:xfrm>
          <a:prstGeom prst="rect">
            <a:avLst/>
          </a:prstGeom>
          <a:ln>
            <a:solidFill>
              <a:srgbClr val="D3A282"/>
            </a:solidFill>
          </a:ln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0A21C87-2808-F3DA-5C29-8F11BD6BF580}"/>
              </a:ext>
            </a:extLst>
          </p:cNvPr>
          <p:cNvSpPr txBox="1"/>
          <p:nvPr/>
        </p:nvSpPr>
        <p:spPr>
          <a:xfrm>
            <a:off x="3193774" y="4929809"/>
            <a:ext cx="6798365" cy="1569660"/>
          </a:xfrm>
          <a:prstGeom prst="rect">
            <a:avLst/>
          </a:prstGeom>
          <a:solidFill>
            <a:srgbClr val="9F716E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PE" sz="9600" b="1" dirty="0"/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2603704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  <p:sndAc>
          <p:stSnd>
            <p:snd r:embed="rId2" name="applause.wav"/>
          </p:stSnd>
        </p:sndAc>
      </p:transition>
    </mc:Choice>
    <mc:Fallback>
      <p:transition spd="slow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5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|5.6|11.6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8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1.2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|0.3|0.9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237</Words>
  <Application>Microsoft Office PowerPoint</Application>
  <PresentationFormat>Panorámica</PresentationFormat>
  <Paragraphs>55</Paragraphs>
  <Slides>13</Slides>
  <Notes>0</Notes>
  <HiddenSlides>0</HiddenSlides>
  <MMClips>12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Bodoni MT Black</vt:lpstr>
      <vt:lpstr>Bookman Old Style</vt:lpstr>
      <vt:lpstr>Calibri</vt:lpstr>
      <vt:lpstr>Calibri Light</vt:lpstr>
      <vt:lpstr>Calisto MT</vt:lpstr>
      <vt:lpstr>Roboto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JENNY ELIZABETH GUAYAMA HERRERA</dc:creator>
  <cp:lastModifiedBy>LENOVO</cp:lastModifiedBy>
  <cp:revision>2</cp:revision>
  <dcterms:created xsi:type="dcterms:W3CDTF">2022-06-03T00:20:46Z</dcterms:created>
  <dcterms:modified xsi:type="dcterms:W3CDTF">2022-06-04T02:04:01Z</dcterms:modified>
</cp:coreProperties>
</file>