
<file path=[Content_Types].xml><?xml version="1.0" encoding="utf-8"?>
<Types xmlns="http://schemas.openxmlformats.org/package/2006/content-types"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olors1.xml" ContentType="application/vnd.ms-office.chartcolorstyle+xml"/>
  <Override PartName="/ppt/charts/colors10.xml" ContentType="application/vnd.ms-office.chartcolorstyle+xml"/>
  <Override PartName="/ppt/charts/colors1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colors6.xml" ContentType="application/vnd.ms-office.chartcolorstyle+xml"/>
  <Override PartName="/ppt/charts/colors7.xml" ContentType="application/vnd.ms-office.chartcolorstyle+xml"/>
  <Override PartName="/ppt/charts/colors8.xml" ContentType="application/vnd.ms-office.chartcolorstyle+xml"/>
  <Override PartName="/ppt/charts/colors9.xml" ContentType="application/vnd.ms-office.chartcolorstyle+xml"/>
  <Override PartName="/ppt/charts/style1.xml" ContentType="application/vnd.ms-office.chartstyle+xml"/>
  <Override PartName="/ppt/charts/style10.xml" ContentType="application/vnd.ms-office.chartstyle+xml"/>
  <Override PartName="/ppt/charts/style1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charts/style6.xml" ContentType="application/vnd.ms-office.chartstyle+xml"/>
  <Override PartName="/ppt/charts/style7.xml" ContentType="application/vnd.ms-office.chartstyle+xml"/>
  <Override PartName="/ppt/charts/style8.xml" ContentType="application/vnd.ms-office.chartstyle+xml"/>
  <Override PartName="/ppt/charts/style9.xml" ContentType="application/vnd.ms-office.chartstyle+xml"/>
  <Override PartName="/ppt/media/image1.svg" ContentType="image/svg+xml"/>
  <Override PartName="/ppt/media/image10.svg" ContentType="image/svg+xml"/>
  <Override PartName="/ppt/media/image2.svg" ContentType="image/svg+xml"/>
  <Override PartName="/ppt/media/image3.svg" ContentType="image/svg+xml"/>
  <Override PartName="/ppt/media/image4.svg" ContentType="image/svg+xml"/>
  <Override PartName="/ppt/media/image5.svg" ContentType="image/svg+xml"/>
  <Override PartName="/ppt/media/image6.svg" ContentType="image/svg+xml"/>
  <Override PartName="/ppt/media/image7.svg" ContentType="image/svg+xml"/>
  <Override PartName="/ppt/media/image8.svg" ContentType="image/svg+xml"/>
  <Override PartName="/ppt/media/image9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3" r:id="rId3"/>
    <p:sldId id="259" r:id="rId4"/>
    <p:sldId id="257" r:id="rId5"/>
  </p:sldIdLst>
  <p:sldSz cx="11145520" cy="2166620"/>
  <p:notesSz cx="6858000" cy="9144000"/>
  <p:defaultTextStyle>
    <a:defPPr>
      <a:defRPr lang="zh-CN"/>
    </a:defPPr>
    <a:lvl1pPr marL="0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1pPr>
    <a:lvl2pPr marL="319405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2pPr>
    <a:lvl3pPr marL="638810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3pPr>
    <a:lvl4pPr marL="958215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4pPr>
    <a:lvl5pPr marL="1278255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5pPr>
    <a:lvl6pPr marL="1597660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6pPr>
    <a:lvl7pPr marL="1917065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7pPr>
    <a:lvl8pPr marL="2236470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8pPr>
    <a:lvl9pPr marL="2555875" algn="l" defTabSz="638810" rtl="0" eaLnBrk="1" latinLnBrk="0" hangingPunct="1">
      <a:defRPr sz="126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3563"/>
    <a:srgbClr val="DAE3F5"/>
    <a:srgbClr val="B6C7EA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3" d="100"/>
          <a:sy n="93" d="100"/>
        </p:scale>
        <p:origin x="90" y="1764"/>
      </p:cViewPr>
      <p:guideLst>
        <p:guide pos="4216"/>
        <p:guide orient="horz" pos="62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microsoft.com/office/2011/relationships/chartStyle" Target="style6.xml"/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microsoft.com/office/2011/relationships/chartStyle" Target="style7.xml"/><Relationship Id="rId1" Type="http://schemas.openxmlformats.org/officeDocument/2006/relationships/package" Target="../embeddings/Workbook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ColorStyle" Target="colors8.xml"/><Relationship Id="rId2" Type="http://schemas.microsoft.com/office/2011/relationships/chartStyle" Target="style8.xml"/><Relationship Id="rId1" Type="http://schemas.openxmlformats.org/officeDocument/2006/relationships/package" Target="../embeddings/Workbook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package" Target="../embeddings/Workbook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ColorStyle" Target="colors10.xml"/><Relationship Id="rId2" Type="http://schemas.microsoft.com/office/2011/relationships/chartStyle" Target="style10.xml"/><Relationship Id="rId1" Type="http://schemas.openxmlformats.org/officeDocument/2006/relationships/package" Target="../embeddings/Workbook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ColorStyle" Target="colors11.xml"/><Relationship Id="rId2" Type="http://schemas.microsoft.com/office/2011/relationships/chartStyle" Target="style11.xml"/><Relationship Id="rId1" Type="http://schemas.openxmlformats.org/officeDocument/2006/relationships/package" Target="../embeddings/Workbook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>
              <a:solidFill>
                <a:srgbClr val="B6C7EA"/>
              </a:solidFill>
            </a:ln>
            <a:effectLst>
              <a:outerShdw blurRad="88900" dist="38100" dir="2700000" algn="tl" rotWithShape="0">
                <a:srgbClr val="1C3563">
                  <a:alpha val="17000"/>
                </a:srgbClr>
              </a:outerShdw>
            </a:effectLst>
          </c:spPr>
          <c:explosion val="0"/>
          <c:dPt>
            <c:idx val="0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rgbClr val="B6C7EA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2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3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4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5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6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7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8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9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10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>
              <a:solidFill>
                <a:srgbClr val="B6C7EA"/>
              </a:solidFill>
            </a:ln>
            <a:effectLst>
              <a:outerShdw blurRad="88900" dist="38100" dir="2700000" algn="tl" rotWithShape="0">
                <a:srgbClr val="1C3563">
                  <a:alpha val="17000"/>
                </a:srgbClr>
              </a:outerShdw>
            </a:effectLst>
          </c:spPr>
          <c:explosion val="0"/>
          <c:dPt>
            <c:idx val="0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2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3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4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5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6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7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8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9"/>
            <c:bubble3D val="0"/>
            <c:spPr>
              <a:solidFill>
                <a:srgbClr val="B6C7EA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10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>
              <a:solidFill>
                <a:srgbClr val="B6C7EA"/>
              </a:solidFill>
            </a:ln>
            <a:effectLst>
              <a:outerShdw blurRad="88900" dist="38100" dir="2700000" algn="tl" rotWithShape="0">
                <a:srgbClr val="1C3563">
                  <a:alpha val="17000"/>
                </a:srgbClr>
              </a:outerShdw>
            </a:effectLst>
          </c:spPr>
          <c:explosion val="0"/>
          <c:dPt>
            <c:idx val="0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2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3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4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5"/>
            <c:bubble3D val="0"/>
            <c:spPr>
              <a:solidFill>
                <a:srgbClr val="B6C7EA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6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7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8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9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Pt>
            <c:idx val="10"/>
            <c:bubble3D val="0"/>
            <c:spPr>
              <a:solidFill>
                <a:schemeClr val="bg1"/>
              </a:solidFill>
              <a:ln>
                <a:solidFill>
                  <a:srgbClr val="B6C7EA"/>
                </a:solidFill>
              </a:ln>
              <a:effectLst>
                <a:outerShdw blurRad="88900" dist="38100" dir="2700000" algn="tl" rotWithShape="0">
                  <a:srgbClr val="1C3563">
                    <a:alpha val="17000"/>
                  </a:srgbClr>
                </a:outerShdw>
              </a:effectLst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B6C7EA"/>
              </a:solidFill>
            </a:ln>
            <a:effectLst>
              <a:outerShdw blurRad="50800" dist="12700" dir="2700000" algn="tl" rotWithShape="0">
                <a:srgbClr val="1C3563">
                  <a:alpha val="17000"/>
                </a:srgbClr>
              </a:outerShdw>
            </a:effectLst>
            <a:sp3d contourW="3175"/>
          </c:spPr>
          <c:explosion val="0"/>
          <c:dPt>
            <c:idx val="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2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3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4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5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6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7"/>
            <c:bubble3D val="0"/>
            <c:spPr>
              <a:solidFill>
                <a:srgbClr val="B6C7EA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8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9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Pt>
            <c:idx val="10"/>
            <c:bubble3D val="0"/>
            <c:spPr>
              <a:solidFill>
                <a:schemeClr val="bg1"/>
              </a:solidFill>
              <a:ln w="3175">
                <a:solidFill>
                  <a:srgbClr val="B6C7EA"/>
                </a:solidFill>
              </a:ln>
              <a:effectLst>
                <a:outerShdw blurRad="50800" dist="12700" dir="2700000" algn="tl" rotWithShape="0">
                  <a:srgbClr val="1C3563">
                    <a:alpha val="17000"/>
                  </a:srgbClr>
                </a:outerShdw>
              </a:effectLst>
              <a:sp3d contourW="3175"/>
            </c:spPr>
          </c:dPt>
          <c:dLbls>
            <c:delete val="1"/>
          </c:dLbls>
          <c:cat>
            <c:strRef>
              <c:f>Sheet1!$A$2:$A$12</c:f>
              <c:strCache>
                <c:ptCount val="11"/>
                <c:pt idx="0">
                  <c:v>经管</c:v>
                </c:pt>
                <c:pt idx="1">
                  <c:v>技术部</c:v>
                </c:pt>
                <c:pt idx="2">
                  <c:v>生产</c:v>
                </c:pt>
                <c:pt idx="3">
                  <c:v>质量</c:v>
                </c:pt>
                <c:pt idx="4">
                  <c:v>业务</c:v>
                </c:pt>
                <c:pt idx="5">
                  <c:v>售后</c:v>
                </c:pt>
                <c:pt idx="6">
                  <c:v>供应</c:v>
                </c:pt>
                <c:pt idx="7">
                  <c:v>行政</c:v>
                </c:pt>
                <c:pt idx="8">
                  <c:v>财务</c:v>
                </c:pt>
                <c:pt idx="9">
                  <c:v>外协</c:v>
                </c:pt>
                <c:pt idx="10">
                  <c:v>人资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</c:v>
                </c:pt>
                <c:pt idx="1">
                  <c:v>87</c:v>
                </c:pt>
                <c:pt idx="2">
                  <c:v>12</c:v>
                </c:pt>
                <c:pt idx="3">
                  <c:v>12</c:v>
                </c:pt>
                <c:pt idx="4">
                  <c:v>3</c:v>
                </c:pt>
                <c:pt idx="5">
                  <c:v>39</c:v>
                </c:pt>
                <c:pt idx="6">
                  <c:v>6</c:v>
                </c:pt>
                <c:pt idx="7">
                  <c:v>2</c:v>
                </c:pt>
                <c:pt idx="8">
                  <c:v>2</c:v>
                </c:pt>
                <c:pt idx="9">
                  <c:v>61</c:v>
                </c:pt>
                <c:pt idx="1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1010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solidFill>
          <a:schemeClr val="bg1"/>
        </a:soli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93240" y="354731"/>
            <a:ext cx="8359439" cy="75461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93240" y="1138449"/>
            <a:ext cx="8359439" cy="52331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2235" indent="0" algn="ctr">
              <a:buNone/>
              <a:defRPr sz="1600"/>
            </a:lvl4pPr>
            <a:lvl5pPr marL="1829435" indent="0" algn="ctr">
              <a:buNone/>
              <a:defRPr sz="1600"/>
            </a:lvl5pPr>
            <a:lvl6pPr marL="2286635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87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0476" y="540375"/>
            <a:ext cx="9613353" cy="90162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60476" y="1450531"/>
            <a:ext cx="9613353" cy="47414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22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94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6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8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10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88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6281" y="577001"/>
            <a:ext cx="4737015" cy="137527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642621" y="577001"/>
            <a:ext cx="4737015" cy="137527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7733" y="115401"/>
            <a:ext cx="9613353" cy="41895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67734" y="531343"/>
            <a:ext cx="4715245" cy="2604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2235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87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67734" y="791746"/>
            <a:ext cx="4715245" cy="116454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642620" y="531343"/>
            <a:ext cx="4738467" cy="2604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2235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87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642620" y="791746"/>
            <a:ext cx="4738467" cy="116454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7733" y="144501"/>
            <a:ext cx="3594849" cy="50575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38467" y="312083"/>
            <a:ext cx="5642620" cy="15403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67733" y="650256"/>
            <a:ext cx="3594849" cy="120467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2235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87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7733" y="144501"/>
            <a:ext cx="3594849" cy="50575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738467" y="312083"/>
            <a:ext cx="5642620" cy="154034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2235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87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67733" y="650256"/>
            <a:ext cx="3594849" cy="120467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2235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87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76297" y="115400"/>
            <a:ext cx="2403338" cy="183687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6281" y="115400"/>
            <a:ext cx="7070691" cy="183687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66282" y="115401"/>
            <a:ext cx="9613353" cy="4189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66282" y="577001"/>
            <a:ext cx="9613353" cy="1375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6281" y="2008969"/>
            <a:ext cx="2507832" cy="115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92085" y="2008969"/>
            <a:ext cx="3761747" cy="115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871804" y="2008969"/>
            <a:ext cx="2507832" cy="115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80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747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2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87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6" Type="http://schemas.openxmlformats.org/officeDocument/2006/relationships/slideLayout" Target="../slideLayouts/slideLayout2.xml"/><Relationship Id="rId55" Type="http://schemas.openxmlformats.org/officeDocument/2006/relationships/tags" Target="../tags/tag32.xml"/><Relationship Id="rId54" Type="http://schemas.openxmlformats.org/officeDocument/2006/relationships/tags" Target="../tags/tag31.xml"/><Relationship Id="rId53" Type="http://schemas.openxmlformats.org/officeDocument/2006/relationships/tags" Target="../tags/tag30.xml"/><Relationship Id="rId52" Type="http://schemas.openxmlformats.org/officeDocument/2006/relationships/tags" Target="../tags/tag29.xml"/><Relationship Id="rId51" Type="http://schemas.openxmlformats.org/officeDocument/2006/relationships/tags" Target="../tags/tag28.xml"/><Relationship Id="rId50" Type="http://schemas.openxmlformats.org/officeDocument/2006/relationships/tags" Target="../tags/tag27.xml"/><Relationship Id="rId5" Type="http://schemas.openxmlformats.org/officeDocument/2006/relationships/image" Target="../media/image2.png"/><Relationship Id="rId49" Type="http://schemas.openxmlformats.org/officeDocument/2006/relationships/tags" Target="../tags/tag26.xml"/><Relationship Id="rId48" Type="http://schemas.openxmlformats.org/officeDocument/2006/relationships/tags" Target="../tags/tag25.xml"/><Relationship Id="rId47" Type="http://schemas.openxmlformats.org/officeDocument/2006/relationships/tags" Target="../tags/tag24.xml"/><Relationship Id="rId46" Type="http://schemas.openxmlformats.org/officeDocument/2006/relationships/tags" Target="../tags/tag23.xml"/><Relationship Id="rId45" Type="http://schemas.openxmlformats.org/officeDocument/2006/relationships/tags" Target="../tags/tag22.xml"/><Relationship Id="rId44" Type="http://schemas.openxmlformats.org/officeDocument/2006/relationships/tags" Target="../tags/tag21.xml"/><Relationship Id="rId43" Type="http://schemas.openxmlformats.org/officeDocument/2006/relationships/tags" Target="../tags/tag20.xml"/><Relationship Id="rId42" Type="http://schemas.openxmlformats.org/officeDocument/2006/relationships/image" Target="../media/image13.png"/><Relationship Id="rId41" Type="http://schemas.openxmlformats.org/officeDocument/2006/relationships/tags" Target="../tags/tag19.xml"/><Relationship Id="rId40" Type="http://schemas.openxmlformats.org/officeDocument/2006/relationships/image" Target="../media/image10.svg"/><Relationship Id="rId4" Type="http://schemas.openxmlformats.org/officeDocument/2006/relationships/tags" Target="../tags/tag3.xml"/><Relationship Id="rId39" Type="http://schemas.openxmlformats.org/officeDocument/2006/relationships/image" Target="../media/image12.png"/><Relationship Id="rId38" Type="http://schemas.openxmlformats.org/officeDocument/2006/relationships/image" Target="../media/image9.svg"/><Relationship Id="rId37" Type="http://schemas.openxmlformats.org/officeDocument/2006/relationships/image" Target="../media/image11.png"/><Relationship Id="rId36" Type="http://schemas.openxmlformats.org/officeDocument/2006/relationships/image" Target="../media/image8.svg"/><Relationship Id="rId35" Type="http://schemas.openxmlformats.org/officeDocument/2006/relationships/image" Target="../media/image10.png"/><Relationship Id="rId34" Type="http://schemas.openxmlformats.org/officeDocument/2006/relationships/image" Target="../media/image7.svg"/><Relationship Id="rId33" Type="http://schemas.openxmlformats.org/officeDocument/2006/relationships/image" Target="../media/image9.png"/><Relationship Id="rId32" Type="http://schemas.openxmlformats.org/officeDocument/2006/relationships/image" Target="../media/image6.svg"/><Relationship Id="rId31" Type="http://schemas.openxmlformats.org/officeDocument/2006/relationships/image" Target="../media/image8.png"/><Relationship Id="rId30" Type="http://schemas.openxmlformats.org/officeDocument/2006/relationships/image" Target="../media/image5.svg"/><Relationship Id="rId3" Type="http://schemas.openxmlformats.org/officeDocument/2006/relationships/tags" Target="../tags/tag2.xml"/><Relationship Id="rId29" Type="http://schemas.openxmlformats.org/officeDocument/2006/relationships/image" Target="../media/image7.png"/><Relationship Id="rId28" Type="http://schemas.openxmlformats.org/officeDocument/2006/relationships/image" Target="../media/image4.svg"/><Relationship Id="rId27" Type="http://schemas.openxmlformats.org/officeDocument/2006/relationships/image" Target="../media/image6.png"/><Relationship Id="rId26" Type="http://schemas.openxmlformats.org/officeDocument/2006/relationships/image" Target="../media/image3.svg"/><Relationship Id="rId25" Type="http://schemas.openxmlformats.org/officeDocument/2006/relationships/image" Target="../media/image5.png"/><Relationship Id="rId24" Type="http://schemas.openxmlformats.org/officeDocument/2006/relationships/image" Target="../media/image2.svg"/><Relationship Id="rId23" Type="http://schemas.openxmlformats.org/officeDocument/2006/relationships/image" Target="../media/image4.png"/><Relationship Id="rId22" Type="http://schemas.openxmlformats.org/officeDocument/2006/relationships/image" Target="../media/image1.svg"/><Relationship Id="rId21" Type="http://schemas.openxmlformats.org/officeDocument/2006/relationships/image" Target="../media/image3.png"/><Relationship Id="rId20" Type="http://schemas.openxmlformats.org/officeDocument/2006/relationships/tags" Target="../tags/tag18.xml"/><Relationship Id="rId2" Type="http://schemas.openxmlformats.org/officeDocument/2006/relationships/image" Target="../media/image1.jpeg"/><Relationship Id="rId19" Type="http://schemas.openxmlformats.org/officeDocument/2006/relationships/tags" Target="../tags/tag17.xml"/><Relationship Id="rId18" Type="http://schemas.openxmlformats.org/officeDocument/2006/relationships/tags" Target="../tags/tag16.xml"/><Relationship Id="rId17" Type="http://schemas.openxmlformats.org/officeDocument/2006/relationships/tags" Target="../tags/tag15.xml"/><Relationship Id="rId16" Type="http://schemas.openxmlformats.org/officeDocument/2006/relationships/tags" Target="../tags/tag14.xml"/><Relationship Id="rId15" Type="http://schemas.openxmlformats.org/officeDocument/2006/relationships/tags" Target="../tags/tag13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chart" Target="../charts/chart9.xml"/><Relationship Id="rId8" Type="http://schemas.openxmlformats.org/officeDocument/2006/relationships/chart" Target="../charts/chart8.xml"/><Relationship Id="rId7" Type="http://schemas.openxmlformats.org/officeDocument/2006/relationships/chart" Target="../charts/chart7.xml"/><Relationship Id="rId68" Type="http://schemas.openxmlformats.org/officeDocument/2006/relationships/slideLayout" Target="../slideLayouts/slideLayout2.xml"/><Relationship Id="rId67" Type="http://schemas.openxmlformats.org/officeDocument/2006/relationships/tags" Target="../tags/tag87.xml"/><Relationship Id="rId66" Type="http://schemas.openxmlformats.org/officeDocument/2006/relationships/tags" Target="../tags/tag86.xml"/><Relationship Id="rId65" Type="http://schemas.openxmlformats.org/officeDocument/2006/relationships/tags" Target="../tags/tag85.xml"/><Relationship Id="rId64" Type="http://schemas.openxmlformats.org/officeDocument/2006/relationships/tags" Target="../tags/tag84.xml"/><Relationship Id="rId63" Type="http://schemas.openxmlformats.org/officeDocument/2006/relationships/tags" Target="../tags/tag83.xml"/><Relationship Id="rId62" Type="http://schemas.openxmlformats.org/officeDocument/2006/relationships/tags" Target="../tags/tag82.xml"/><Relationship Id="rId61" Type="http://schemas.openxmlformats.org/officeDocument/2006/relationships/tags" Target="../tags/tag81.xml"/><Relationship Id="rId60" Type="http://schemas.openxmlformats.org/officeDocument/2006/relationships/tags" Target="../tags/tag80.xml"/><Relationship Id="rId6" Type="http://schemas.openxmlformats.org/officeDocument/2006/relationships/chart" Target="../charts/chart6.xml"/><Relationship Id="rId59" Type="http://schemas.openxmlformats.org/officeDocument/2006/relationships/tags" Target="../tags/tag79.xml"/><Relationship Id="rId58" Type="http://schemas.openxmlformats.org/officeDocument/2006/relationships/tags" Target="../tags/tag78.xml"/><Relationship Id="rId57" Type="http://schemas.openxmlformats.org/officeDocument/2006/relationships/tags" Target="../tags/tag77.xml"/><Relationship Id="rId56" Type="http://schemas.openxmlformats.org/officeDocument/2006/relationships/tags" Target="../tags/tag76.xml"/><Relationship Id="rId55" Type="http://schemas.openxmlformats.org/officeDocument/2006/relationships/tags" Target="../tags/tag75.xml"/><Relationship Id="rId54" Type="http://schemas.openxmlformats.org/officeDocument/2006/relationships/tags" Target="../tags/tag74.xml"/><Relationship Id="rId53" Type="http://schemas.openxmlformats.org/officeDocument/2006/relationships/tags" Target="../tags/tag73.xml"/><Relationship Id="rId52" Type="http://schemas.openxmlformats.org/officeDocument/2006/relationships/tags" Target="../tags/tag72.xml"/><Relationship Id="rId51" Type="http://schemas.openxmlformats.org/officeDocument/2006/relationships/tags" Target="../tags/tag71.xml"/><Relationship Id="rId50" Type="http://schemas.openxmlformats.org/officeDocument/2006/relationships/tags" Target="../tags/tag70.xml"/><Relationship Id="rId5" Type="http://schemas.openxmlformats.org/officeDocument/2006/relationships/chart" Target="../charts/chart5.xml"/><Relationship Id="rId49" Type="http://schemas.openxmlformats.org/officeDocument/2006/relationships/tags" Target="../tags/tag69.xml"/><Relationship Id="rId48" Type="http://schemas.openxmlformats.org/officeDocument/2006/relationships/tags" Target="../tags/tag68.xml"/><Relationship Id="rId47" Type="http://schemas.openxmlformats.org/officeDocument/2006/relationships/tags" Target="../tags/tag67.xml"/><Relationship Id="rId46" Type="http://schemas.openxmlformats.org/officeDocument/2006/relationships/tags" Target="../tags/tag66.xml"/><Relationship Id="rId45" Type="http://schemas.openxmlformats.org/officeDocument/2006/relationships/tags" Target="../tags/tag65.xml"/><Relationship Id="rId44" Type="http://schemas.openxmlformats.org/officeDocument/2006/relationships/tags" Target="../tags/tag64.xml"/><Relationship Id="rId43" Type="http://schemas.openxmlformats.org/officeDocument/2006/relationships/tags" Target="../tags/tag63.xml"/><Relationship Id="rId42" Type="http://schemas.openxmlformats.org/officeDocument/2006/relationships/tags" Target="../tags/tag62.xml"/><Relationship Id="rId41" Type="http://schemas.openxmlformats.org/officeDocument/2006/relationships/tags" Target="../tags/tag61.xml"/><Relationship Id="rId40" Type="http://schemas.openxmlformats.org/officeDocument/2006/relationships/tags" Target="../tags/tag60.xml"/><Relationship Id="rId4" Type="http://schemas.openxmlformats.org/officeDocument/2006/relationships/chart" Target="../charts/chart4.xml"/><Relationship Id="rId39" Type="http://schemas.openxmlformats.org/officeDocument/2006/relationships/tags" Target="../tags/tag59.xml"/><Relationship Id="rId38" Type="http://schemas.openxmlformats.org/officeDocument/2006/relationships/tags" Target="../tags/tag58.xml"/><Relationship Id="rId37" Type="http://schemas.openxmlformats.org/officeDocument/2006/relationships/tags" Target="../tags/tag57.xml"/><Relationship Id="rId36" Type="http://schemas.openxmlformats.org/officeDocument/2006/relationships/tags" Target="../tags/tag56.xml"/><Relationship Id="rId35" Type="http://schemas.openxmlformats.org/officeDocument/2006/relationships/tags" Target="../tags/tag55.xml"/><Relationship Id="rId34" Type="http://schemas.openxmlformats.org/officeDocument/2006/relationships/tags" Target="../tags/tag54.xml"/><Relationship Id="rId33" Type="http://schemas.openxmlformats.org/officeDocument/2006/relationships/tags" Target="../tags/tag53.xml"/><Relationship Id="rId32" Type="http://schemas.openxmlformats.org/officeDocument/2006/relationships/tags" Target="../tags/tag52.xml"/><Relationship Id="rId31" Type="http://schemas.openxmlformats.org/officeDocument/2006/relationships/tags" Target="../tags/tag51.xml"/><Relationship Id="rId30" Type="http://schemas.openxmlformats.org/officeDocument/2006/relationships/tags" Target="../tags/tag50.xml"/><Relationship Id="rId3" Type="http://schemas.openxmlformats.org/officeDocument/2006/relationships/chart" Target="../charts/chart3.xml"/><Relationship Id="rId29" Type="http://schemas.openxmlformats.org/officeDocument/2006/relationships/tags" Target="../tags/tag49.xml"/><Relationship Id="rId28" Type="http://schemas.openxmlformats.org/officeDocument/2006/relationships/tags" Target="../tags/tag48.xml"/><Relationship Id="rId27" Type="http://schemas.openxmlformats.org/officeDocument/2006/relationships/tags" Target="../tags/tag47.xml"/><Relationship Id="rId26" Type="http://schemas.openxmlformats.org/officeDocument/2006/relationships/tags" Target="../tags/tag46.xml"/><Relationship Id="rId25" Type="http://schemas.openxmlformats.org/officeDocument/2006/relationships/tags" Target="../tags/tag45.xml"/><Relationship Id="rId24" Type="http://schemas.openxmlformats.org/officeDocument/2006/relationships/tags" Target="../tags/tag44.xml"/><Relationship Id="rId23" Type="http://schemas.openxmlformats.org/officeDocument/2006/relationships/tags" Target="../tags/tag43.xml"/><Relationship Id="rId22" Type="http://schemas.openxmlformats.org/officeDocument/2006/relationships/tags" Target="../tags/tag42.xml"/><Relationship Id="rId21" Type="http://schemas.openxmlformats.org/officeDocument/2006/relationships/tags" Target="../tags/tag41.xml"/><Relationship Id="rId20" Type="http://schemas.openxmlformats.org/officeDocument/2006/relationships/tags" Target="../tags/tag40.xml"/><Relationship Id="rId2" Type="http://schemas.openxmlformats.org/officeDocument/2006/relationships/chart" Target="../charts/chart2.xml"/><Relationship Id="rId19" Type="http://schemas.openxmlformats.org/officeDocument/2006/relationships/tags" Target="../tags/tag39.xml"/><Relationship Id="rId18" Type="http://schemas.openxmlformats.org/officeDocument/2006/relationships/tags" Target="../tags/tag38.xml"/><Relationship Id="rId17" Type="http://schemas.openxmlformats.org/officeDocument/2006/relationships/tags" Target="../tags/tag37.xml"/><Relationship Id="rId16" Type="http://schemas.openxmlformats.org/officeDocument/2006/relationships/tags" Target="../tags/tag36.xml"/><Relationship Id="rId15" Type="http://schemas.openxmlformats.org/officeDocument/2006/relationships/tags" Target="../tags/tag35.xml"/><Relationship Id="rId14" Type="http://schemas.openxmlformats.org/officeDocument/2006/relationships/tags" Target="../tags/tag34.xml"/><Relationship Id="rId13" Type="http://schemas.openxmlformats.org/officeDocument/2006/relationships/image" Target="../media/image1.jpeg"/><Relationship Id="rId12" Type="http://schemas.openxmlformats.org/officeDocument/2006/relationships/tags" Target="../tags/tag33.xml"/><Relationship Id="rId11" Type="http://schemas.openxmlformats.org/officeDocument/2006/relationships/chart" Target="../charts/chart11.xml"/><Relationship Id="rId10" Type="http://schemas.openxmlformats.org/officeDocument/2006/relationships/chart" Target="../charts/chart10.xml"/><Relationship Id="rId1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90.xml"/><Relationship Id="rId8" Type="http://schemas.openxmlformats.org/officeDocument/2006/relationships/tags" Target="../tags/tag89.xml"/><Relationship Id="rId7" Type="http://schemas.openxmlformats.org/officeDocument/2006/relationships/tags" Target="../tags/tag88.xml"/><Relationship Id="rId67" Type="http://schemas.openxmlformats.org/officeDocument/2006/relationships/slideLayout" Target="../slideLayouts/slideLayout1.xml"/><Relationship Id="rId66" Type="http://schemas.openxmlformats.org/officeDocument/2006/relationships/tags" Target="../tags/tag120.xml"/><Relationship Id="rId65" Type="http://schemas.openxmlformats.org/officeDocument/2006/relationships/tags" Target="../tags/tag119.xml"/><Relationship Id="rId64" Type="http://schemas.openxmlformats.org/officeDocument/2006/relationships/tags" Target="../tags/tag118.xml"/><Relationship Id="rId63" Type="http://schemas.openxmlformats.org/officeDocument/2006/relationships/tags" Target="../tags/tag117.xml"/><Relationship Id="rId62" Type="http://schemas.microsoft.com/office/2007/relationships/hdphoto" Target="../media/image45.wdp"/><Relationship Id="rId61" Type="http://schemas.openxmlformats.org/officeDocument/2006/relationships/image" Target="../media/image44.png"/><Relationship Id="rId60" Type="http://schemas.openxmlformats.org/officeDocument/2006/relationships/image" Target="../media/image43.png"/><Relationship Id="rId6" Type="http://schemas.openxmlformats.org/officeDocument/2006/relationships/image" Target="../media/image18.png"/><Relationship Id="rId59" Type="http://schemas.openxmlformats.org/officeDocument/2006/relationships/image" Target="../media/image42.png"/><Relationship Id="rId58" Type="http://schemas.microsoft.com/office/2007/relationships/hdphoto" Target="../media/image41.wdp"/><Relationship Id="rId57" Type="http://schemas.openxmlformats.org/officeDocument/2006/relationships/image" Target="../media/image40.png"/><Relationship Id="rId56" Type="http://schemas.openxmlformats.org/officeDocument/2006/relationships/image" Target="../media/image39.png"/><Relationship Id="rId55" Type="http://schemas.openxmlformats.org/officeDocument/2006/relationships/image" Target="../media/image38.png"/><Relationship Id="rId54" Type="http://schemas.openxmlformats.org/officeDocument/2006/relationships/image" Target="../media/image37.png"/><Relationship Id="rId53" Type="http://schemas.openxmlformats.org/officeDocument/2006/relationships/image" Target="../media/image36.png"/><Relationship Id="rId52" Type="http://schemas.openxmlformats.org/officeDocument/2006/relationships/image" Target="../media/image35.png"/><Relationship Id="rId51" Type="http://schemas.openxmlformats.org/officeDocument/2006/relationships/image" Target="../media/image34.png"/><Relationship Id="rId50" Type="http://schemas.openxmlformats.org/officeDocument/2006/relationships/image" Target="../media/image33.png"/><Relationship Id="rId5" Type="http://schemas.openxmlformats.org/officeDocument/2006/relationships/image" Target="../media/image17.png"/><Relationship Id="rId49" Type="http://schemas.openxmlformats.org/officeDocument/2006/relationships/image" Target="../media/image32.png"/><Relationship Id="rId48" Type="http://schemas.openxmlformats.org/officeDocument/2006/relationships/image" Target="../media/image31.png"/><Relationship Id="rId47" Type="http://schemas.openxmlformats.org/officeDocument/2006/relationships/image" Target="../media/image30.png"/><Relationship Id="rId46" Type="http://schemas.openxmlformats.org/officeDocument/2006/relationships/image" Target="../media/image29.png"/><Relationship Id="rId45" Type="http://schemas.openxmlformats.org/officeDocument/2006/relationships/image" Target="../media/image28.png"/><Relationship Id="rId44" Type="http://schemas.openxmlformats.org/officeDocument/2006/relationships/image" Target="../media/image27.png"/><Relationship Id="rId43" Type="http://schemas.openxmlformats.org/officeDocument/2006/relationships/image" Target="../media/image26.jpeg"/><Relationship Id="rId42" Type="http://schemas.openxmlformats.org/officeDocument/2006/relationships/image" Target="../media/image25.png"/><Relationship Id="rId41" Type="http://schemas.openxmlformats.org/officeDocument/2006/relationships/image" Target="../media/image24.png"/><Relationship Id="rId40" Type="http://schemas.microsoft.com/office/2007/relationships/hdphoto" Target="../media/image23.wdp"/><Relationship Id="rId4" Type="http://schemas.openxmlformats.org/officeDocument/2006/relationships/image" Target="../media/image16.png"/><Relationship Id="rId39" Type="http://schemas.openxmlformats.org/officeDocument/2006/relationships/image" Target="../media/image22.png"/><Relationship Id="rId38" Type="http://schemas.openxmlformats.org/officeDocument/2006/relationships/image" Target="../media/image21.png"/><Relationship Id="rId37" Type="http://schemas.openxmlformats.org/officeDocument/2006/relationships/image" Target="../media/image20.png"/><Relationship Id="rId36" Type="http://schemas.openxmlformats.org/officeDocument/2006/relationships/image" Target="../media/image19.png"/><Relationship Id="rId35" Type="http://schemas.openxmlformats.org/officeDocument/2006/relationships/tags" Target="../tags/tag116.xml"/><Relationship Id="rId34" Type="http://schemas.openxmlformats.org/officeDocument/2006/relationships/tags" Target="../tags/tag115.xml"/><Relationship Id="rId33" Type="http://schemas.openxmlformats.org/officeDocument/2006/relationships/tags" Target="../tags/tag114.xml"/><Relationship Id="rId32" Type="http://schemas.openxmlformats.org/officeDocument/2006/relationships/tags" Target="../tags/tag113.xml"/><Relationship Id="rId31" Type="http://schemas.openxmlformats.org/officeDocument/2006/relationships/tags" Target="../tags/tag112.xml"/><Relationship Id="rId30" Type="http://schemas.openxmlformats.org/officeDocument/2006/relationships/tags" Target="../tags/tag111.xml"/><Relationship Id="rId3" Type="http://schemas.openxmlformats.org/officeDocument/2006/relationships/image" Target="../media/image15.png"/><Relationship Id="rId29" Type="http://schemas.openxmlformats.org/officeDocument/2006/relationships/tags" Target="../tags/tag110.xml"/><Relationship Id="rId28" Type="http://schemas.openxmlformats.org/officeDocument/2006/relationships/tags" Target="../tags/tag109.xml"/><Relationship Id="rId27" Type="http://schemas.openxmlformats.org/officeDocument/2006/relationships/tags" Target="../tags/tag108.xml"/><Relationship Id="rId26" Type="http://schemas.openxmlformats.org/officeDocument/2006/relationships/tags" Target="../tags/tag107.xml"/><Relationship Id="rId25" Type="http://schemas.openxmlformats.org/officeDocument/2006/relationships/tags" Target="../tags/tag106.xml"/><Relationship Id="rId24" Type="http://schemas.openxmlformats.org/officeDocument/2006/relationships/tags" Target="../tags/tag105.xml"/><Relationship Id="rId23" Type="http://schemas.openxmlformats.org/officeDocument/2006/relationships/tags" Target="../tags/tag104.xml"/><Relationship Id="rId22" Type="http://schemas.openxmlformats.org/officeDocument/2006/relationships/tags" Target="../tags/tag103.xml"/><Relationship Id="rId21" Type="http://schemas.openxmlformats.org/officeDocument/2006/relationships/tags" Target="../tags/tag102.xml"/><Relationship Id="rId20" Type="http://schemas.openxmlformats.org/officeDocument/2006/relationships/tags" Target="../tags/tag101.xml"/><Relationship Id="rId2" Type="http://schemas.openxmlformats.org/officeDocument/2006/relationships/image" Target="../media/image14.png"/><Relationship Id="rId19" Type="http://schemas.openxmlformats.org/officeDocument/2006/relationships/tags" Target="../tags/tag100.xml"/><Relationship Id="rId18" Type="http://schemas.openxmlformats.org/officeDocument/2006/relationships/tags" Target="../tags/tag99.xml"/><Relationship Id="rId17" Type="http://schemas.openxmlformats.org/officeDocument/2006/relationships/tags" Target="../tags/tag98.xml"/><Relationship Id="rId16" Type="http://schemas.openxmlformats.org/officeDocument/2006/relationships/tags" Target="../tags/tag97.xml"/><Relationship Id="rId15" Type="http://schemas.openxmlformats.org/officeDocument/2006/relationships/tags" Target="../tags/tag96.xml"/><Relationship Id="rId14" Type="http://schemas.openxmlformats.org/officeDocument/2006/relationships/tags" Target="../tags/tag95.xml"/><Relationship Id="rId13" Type="http://schemas.openxmlformats.org/officeDocument/2006/relationships/tags" Target="../tags/tag94.xml"/><Relationship Id="rId12" Type="http://schemas.openxmlformats.org/officeDocument/2006/relationships/tags" Target="../tags/tag93.xml"/><Relationship Id="rId11" Type="http://schemas.openxmlformats.org/officeDocument/2006/relationships/tags" Target="../tags/tag92.xml"/><Relationship Id="rId10" Type="http://schemas.openxmlformats.org/officeDocument/2006/relationships/tags" Target="../tags/tag9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-635" y="6350"/>
            <a:ext cx="11145520" cy="2193290"/>
            <a:chOff x="0" y="0"/>
            <a:chExt cx="17552" cy="3454"/>
          </a:xfrm>
        </p:grpSpPr>
        <p:sp>
          <p:nvSpPr>
            <p:cNvPr id="5" name="Freeform 3"/>
            <p:cNvSpPr/>
            <p:nvPr>
              <p:custDataLst>
                <p:tags r:id="rId1"/>
              </p:custDataLst>
            </p:nvPr>
          </p:nvSpPr>
          <p:spPr>
            <a:xfrm rot="10800000">
              <a:off x="0" y="0"/>
              <a:ext cx="17553" cy="3413"/>
            </a:xfrm>
            <a:custGeom>
              <a:avLst/>
              <a:gdLst/>
              <a:ahLst/>
              <a:cxnLst/>
              <a:rect l="l" t="t" r="r" b="b"/>
              <a:pathLst>
                <a:path w="10972800" h="8229600">
                  <a:moveTo>
                    <a:pt x="0" y="0"/>
                  </a:moveTo>
                  <a:lnTo>
                    <a:pt x="10972800" y="0"/>
                  </a:lnTo>
                  <a:lnTo>
                    <a:pt x="10972800" y="8229600"/>
                  </a:lnTo>
                  <a:lnTo>
                    <a:pt x="0" y="822960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2">
                <a:alphaModFix amt="65000"/>
              </a:blip>
              <a:srcRect/>
              <a:stretch>
                <a:fillRect t="-12253" r="-552" b="-275647"/>
              </a:stretch>
            </a:blipFill>
          </p:spPr>
        </p:sp>
        <p:sp>
          <p:nvSpPr>
            <p:cNvPr id="35" name="Freeform 3"/>
            <p:cNvSpPr/>
            <p:nvPr>
              <p:custDataLst>
                <p:tags r:id="rId3"/>
              </p:custDataLst>
            </p:nvPr>
          </p:nvSpPr>
          <p:spPr>
            <a:xfrm rot="10800000">
              <a:off x="0" y="0"/>
              <a:ext cx="17553" cy="3454"/>
            </a:xfrm>
            <a:custGeom>
              <a:avLst/>
              <a:gdLst/>
              <a:ahLst/>
              <a:cxnLst/>
              <a:rect l="l" t="t" r="r" b="b"/>
              <a:pathLst>
                <a:path w="10972800" h="8229600">
                  <a:moveTo>
                    <a:pt x="0" y="0"/>
                  </a:moveTo>
                  <a:lnTo>
                    <a:pt x="10972800" y="0"/>
                  </a:lnTo>
                  <a:lnTo>
                    <a:pt x="10972800" y="8229600"/>
                  </a:lnTo>
                  <a:lnTo>
                    <a:pt x="0" y="822960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21000">
                  <a:srgbClr val="F3F4F6">
                    <a:alpha val="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2">
                    <a:lumMod val="95000"/>
                  </a:schemeClr>
                </a:gs>
              </a:gsLst>
              <a:lin ang="10800000" scaled="1"/>
            </a:gradFill>
          </p:spPr>
        </p:sp>
      </p:grpSp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58445" y="220980"/>
            <a:ext cx="3552190" cy="1830070"/>
          </a:xfrm>
          <a:prstGeom prst="rect">
            <a:avLst/>
          </a:prstGeom>
        </p:spPr>
      </p:pic>
      <p:sp>
        <p:nvSpPr>
          <p:cNvPr id="259" name="矩形 258"/>
          <p:cNvSpPr/>
          <p:nvPr>
            <p:custDataLst>
              <p:tags r:id="rId6"/>
            </p:custDataLst>
          </p:nvPr>
        </p:nvSpPr>
        <p:spPr>
          <a:xfrm>
            <a:off x="553085" y="1925955"/>
            <a:ext cx="4625340" cy="18542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  <a:alpha val="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6645910" y="307975"/>
            <a:ext cx="4445" cy="161417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147" name="组合 146"/>
          <p:cNvGrpSpPr/>
          <p:nvPr/>
        </p:nvGrpSpPr>
        <p:grpSpPr>
          <a:xfrm>
            <a:off x="6840220" y="220980"/>
            <a:ext cx="1248410" cy="168275"/>
            <a:chOff x="50" y="415"/>
            <a:chExt cx="1966" cy="265"/>
          </a:xfrm>
        </p:grpSpPr>
        <p:sp>
          <p:nvSpPr>
            <p:cNvPr id="3" name="矩形 2"/>
            <p:cNvSpPr/>
            <p:nvPr>
              <p:custDataLst>
                <p:tags r:id="rId7"/>
              </p:custDataLst>
            </p:nvPr>
          </p:nvSpPr>
          <p:spPr>
            <a:xfrm>
              <a:off x="98" y="452"/>
              <a:ext cx="1918" cy="186"/>
            </a:xfrm>
            <a:prstGeom prst="rect">
              <a:avLst/>
            </a:prstGeom>
            <a:gradFill>
              <a:gsLst>
                <a:gs pos="0">
                  <a:schemeClr val="accent1">
                    <a:lumMod val="40000"/>
                    <a:lumOff val="6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  <p:sp>
          <p:nvSpPr>
            <p:cNvPr id="10" name="文本框 9"/>
            <p:cNvSpPr txBox="1"/>
            <p:nvPr>
              <p:custDataLst>
                <p:tags r:id="rId8"/>
              </p:custDataLst>
            </p:nvPr>
          </p:nvSpPr>
          <p:spPr>
            <a:xfrm>
              <a:off x="50" y="415"/>
              <a:ext cx="1841" cy="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主营业务</a:t>
              </a:r>
              <a:endParaRPr lang="zh-CN" sz="500" b="1" dirty="0">
                <a:solidFill>
                  <a:schemeClr val="bg1"/>
                </a:solidFill>
                <a:latin typeface="+mn-ea"/>
                <a:cs typeface="+mn-ea"/>
                <a:sym typeface="+mn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47955" y="220980"/>
            <a:ext cx="1248410" cy="168275"/>
            <a:chOff x="50" y="415"/>
            <a:chExt cx="1966" cy="265"/>
          </a:xfrm>
        </p:grpSpPr>
        <p:sp>
          <p:nvSpPr>
            <p:cNvPr id="17" name="矩形 16"/>
            <p:cNvSpPr/>
            <p:nvPr>
              <p:custDataLst>
                <p:tags r:id="rId9"/>
              </p:custDataLst>
            </p:nvPr>
          </p:nvSpPr>
          <p:spPr>
            <a:xfrm>
              <a:off x="98" y="452"/>
              <a:ext cx="1918" cy="186"/>
            </a:xfrm>
            <a:prstGeom prst="rect">
              <a:avLst/>
            </a:prstGeom>
            <a:gradFill>
              <a:gsLst>
                <a:gs pos="0">
                  <a:schemeClr val="accent1">
                    <a:lumMod val="40000"/>
                    <a:lumOff val="6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  <p:sp>
          <p:nvSpPr>
            <p:cNvPr id="20" name="文本框 19"/>
            <p:cNvSpPr txBox="1"/>
            <p:nvPr>
              <p:custDataLst>
                <p:tags r:id="rId10"/>
              </p:custDataLst>
            </p:nvPr>
          </p:nvSpPr>
          <p:spPr>
            <a:xfrm>
              <a:off x="50" y="415"/>
              <a:ext cx="1841" cy="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工厂布局</a:t>
              </a:r>
              <a:endParaRPr lang="zh-CN" sz="500" b="1" dirty="0">
                <a:solidFill>
                  <a:schemeClr val="bg1"/>
                </a:solidFill>
                <a:latin typeface="+mn-ea"/>
                <a:cs typeface="+mn-ea"/>
                <a:sym typeface="+mn-ea"/>
              </a:endParaRPr>
            </a:p>
          </p:txBody>
        </p:sp>
      </p:grpSp>
      <p:sp>
        <p:nvSpPr>
          <p:cNvPr id="120" name="Freeform 313"/>
          <p:cNvSpPr/>
          <p:nvPr>
            <p:custDataLst>
              <p:tags r:id="rId11"/>
            </p:custDataLst>
          </p:nvPr>
        </p:nvSpPr>
        <p:spPr>
          <a:xfrm>
            <a:off x="7212965" y="49403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22" name="Freeform 313"/>
          <p:cNvSpPr/>
          <p:nvPr>
            <p:custDataLst>
              <p:tags r:id="rId12"/>
            </p:custDataLst>
          </p:nvPr>
        </p:nvSpPr>
        <p:spPr>
          <a:xfrm>
            <a:off x="7918450" y="49403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23" name="Freeform 313"/>
          <p:cNvSpPr/>
          <p:nvPr>
            <p:custDataLst>
              <p:tags r:id="rId13"/>
            </p:custDataLst>
          </p:nvPr>
        </p:nvSpPr>
        <p:spPr>
          <a:xfrm>
            <a:off x="8623935" y="49403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24" name="Freeform 313"/>
          <p:cNvSpPr/>
          <p:nvPr>
            <p:custDataLst>
              <p:tags r:id="rId14"/>
            </p:custDataLst>
          </p:nvPr>
        </p:nvSpPr>
        <p:spPr>
          <a:xfrm>
            <a:off x="9329420" y="49403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25" name="Freeform 313"/>
          <p:cNvSpPr/>
          <p:nvPr>
            <p:custDataLst>
              <p:tags r:id="rId15"/>
            </p:custDataLst>
          </p:nvPr>
        </p:nvSpPr>
        <p:spPr>
          <a:xfrm>
            <a:off x="10034905" y="49403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28" name="Freeform 313"/>
          <p:cNvSpPr/>
          <p:nvPr>
            <p:custDataLst>
              <p:tags r:id="rId16"/>
            </p:custDataLst>
          </p:nvPr>
        </p:nvSpPr>
        <p:spPr>
          <a:xfrm>
            <a:off x="7212965" y="127635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29" name="Freeform 313"/>
          <p:cNvSpPr/>
          <p:nvPr>
            <p:custDataLst>
              <p:tags r:id="rId17"/>
            </p:custDataLst>
          </p:nvPr>
        </p:nvSpPr>
        <p:spPr>
          <a:xfrm>
            <a:off x="7918450" y="127635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32" name="Freeform 313"/>
          <p:cNvSpPr/>
          <p:nvPr>
            <p:custDataLst>
              <p:tags r:id="rId18"/>
            </p:custDataLst>
          </p:nvPr>
        </p:nvSpPr>
        <p:spPr>
          <a:xfrm>
            <a:off x="8623935" y="127635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33" name="Freeform 313"/>
          <p:cNvSpPr/>
          <p:nvPr>
            <p:custDataLst>
              <p:tags r:id="rId19"/>
            </p:custDataLst>
          </p:nvPr>
        </p:nvSpPr>
        <p:spPr>
          <a:xfrm>
            <a:off x="9329420" y="127635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39" name="Freeform 313"/>
          <p:cNvSpPr/>
          <p:nvPr>
            <p:custDataLst>
              <p:tags r:id="rId20"/>
            </p:custDataLst>
          </p:nvPr>
        </p:nvSpPr>
        <p:spPr>
          <a:xfrm>
            <a:off x="10034905" y="1276350"/>
            <a:ext cx="413385" cy="468630"/>
          </a:xfrm>
          <a:custGeom>
            <a:avLst/>
            <a:gdLst>
              <a:gd name="connsiteX0" fmla="*/ 534844 w 1166286"/>
              <a:gd name="connsiteY0" fmla="*/ 11412 h 1315065"/>
              <a:gd name="connsiteX1" fmla="*/ 59701 w 1166286"/>
              <a:gd name="connsiteY1" fmla="*/ 248983 h 1315065"/>
              <a:gd name="connsiteX2" fmla="*/ 0 w 1166286"/>
              <a:gd name="connsiteY2" fmla="*/ 345582 h 1315065"/>
              <a:gd name="connsiteX3" fmla="*/ 0 w 1166286"/>
              <a:gd name="connsiteY3" fmla="*/ 969503 h 1315065"/>
              <a:gd name="connsiteX4" fmla="*/ 59701 w 1166286"/>
              <a:gd name="connsiteY4" fmla="*/ 1066102 h 1315065"/>
              <a:gd name="connsiteX5" fmla="*/ 534844 w 1166286"/>
              <a:gd name="connsiteY5" fmla="*/ 1303673 h 1315065"/>
              <a:gd name="connsiteX6" fmla="*/ 631442 w 1166286"/>
              <a:gd name="connsiteY6" fmla="*/ 1303673 h 1315065"/>
              <a:gd name="connsiteX7" fmla="*/ 1106585 w 1166286"/>
              <a:gd name="connsiteY7" fmla="*/ 1066102 h 1315065"/>
              <a:gd name="connsiteX8" fmla="*/ 1166286 w 1166286"/>
              <a:gd name="connsiteY8" fmla="*/ 969503 h 1315065"/>
              <a:gd name="connsiteX9" fmla="*/ 1166286 w 1166286"/>
              <a:gd name="connsiteY9" fmla="*/ 345582 h 1315065"/>
              <a:gd name="connsiteX10" fmla="*/ 1106585 w 1166286"/>
              <a:gd name="connsiteY10" fmla="*/ 248983 h 1315065"/>
              <a:gd name="connsiteX11" fmla="*/ 631442 w 1166286"/>
              <a:gd name="connsiteY11" fmla="*/ 11412 h 1315065"/>
              <a:gd name="connsiteX12" fmla="*/ 534844 w 1166286"/>
              <a:gd name="connsiteY12" fmla="*/ 11412 h 131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66286" h="1315065">
                <a:moveTo>
                  <a:pt x="534844" y="11412"/>
                </a:moveTo>
                <a:lnTo>
                  <a:pt x="59701" y="248983"/>
                </a:lnTo>
                <a:cubicBezTo>
                  <a:pt x="23104" y="267282"/>
                  <a:pt x="0" y="304665"/>
                  <a:pt x="0" y="345582"/>
                </a:cubicBezTo>
                <a:lnTo>
                  <a:pt x="0" y="969503"/>
                </a:lnTo>
                <a:cubicBezTo>
                  <a:pt x="0" y="1010420"/>
                  <a:pt x="23104" y="1047803"/>
                  <a:pt x="59701" y="1066102"/>
                </a:cubicBezTo>
                <a:lnTo>
                  <a:pt x="534844" y="1303673"/>
                </a:lnTo>
                <a:cubicBezTo>
                  <a:pt x="565224" y="1318863"/>
                  <a:pt x="601062" y="1318863"/>
                  <a:pt x="631442" y="1303673"/>
                </a:cubicBezTo>
                <a:lnTo>
                  <a:pt x="1106585" y="1066102"/>
                </a:lnTo>
                <a:cubicBezTo>
                  <a:pt x="1143182" y="1047803"/>
                  <a:pt x="1166286" y="1010420"/>
                  <a:pt x="1166286" y="969503"/>
                </a:cubicBezTo>
                <a:lnTo>
                  <a:pt x="1166286" y="345582"/>
                </a:lnTo>
                <a:cubicBezTo>
                  <a:pt x="1166286" y="304665"/>
                  <a:pt x="1143182" y="267282"/>
                  <a:pt x="1106585" y="248983"/>
                </a:cubicBezTo>
                <a:lnTo>
                  <a:pt x="631442" y="11412"/>
                </a:lnTo>
                <a:cubicBezTo>
                  <a:pt x="601014" y="-3803"/>
                  <a:pt x="565272" y="-3803"/>
                  <a:pt x="534844" y="11412"/>
                </a:cubicBezTo>
              </a:path>
            </a:pathLst>
          </a:custGeom>
          <a:solidFill>
            <a:schemeClr val="bg1"/>
          </a:solidFill>
          <a:ln w="9525">
            <a:gradFill>
              <a:gsLst>
                <a:gs pos="5000">
                  <a:srgbClr val="B6C7EA">
                    <a:alpha val="0"/>
                  </a:srgbClr>
                </a:gs>
                <a:gs pos="16000">
                  <a:srgbClr val="B6C7EA"/>
                </a:gs>
                <a:gs pos="73000">
                  <a:srgbClr val="B6C7EA"/>
                </a:gs>
              </a:gsLst>
              <a:lin ang="13500000" scaled="1"/>
            </a:gradFill>
          </a:ln>
          <a:effectLst>
            <a:outerShdw blurRad="101600" dist="25400" dir="2700000" algn="tl" rotWithShape="0">
              <a:srgbClr val="1C3563">
                <a:alpha val="16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4240" tIns="434931" rIns="394240" bIns="434931" numCol="1" spcCol="1270" anchor="ctr" anchorCtr="0">
            <a:noAutofit/>
          </a:bodyPr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>
              <a:solidFill>
                <a:schemeClr val="l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926580" y="938530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智能制造整体方案</a:t>
            </a:r>
            <a:endParaRPr lang="en-US" altLang="zh-CN" sz="500" b="1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en-US" altLang="zh-CN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Total Solution for</a:t>
            </a:r>
            <a:endParaRPr lang="en-US" altLang="zh-CN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en-US" altLang="zh-CN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Intelligent Manufacturing</a:t>
            </a:r>
            <a:endParaRPr lang="en-US" altLang="zh-CN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626350" y="938530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生产制造执行系统</a:t>
            </a:r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Manufacturing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Execution System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326120" y="938530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新能源电池组装线</a:t>
            </a:r>
            <a:endParaRPr lang="zh-CN" altLang="en-US" sz="500" b="1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New Energy Battery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Assembly Line</a:t>
            </a:r>
            <a:endParaRPr lang="en-US" altLang="zh-CN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025890" y="938530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智能视觉检查系统</a:t>
            </a:r>
            <a:endParaRPr lang="zh-CN" altLang="en-US" sz="500" b="1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Intelligent Visual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Inpection System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725660" y="938530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手机&amp;耳机组装及检测设备</a:t>
            </a:r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Mobile &amp; Earphone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Assembly&amp;Testing</a:t>
            </a:r>
            <a:endParaRPr lang="en-US" altLang="zh-CN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929755" y="1716405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半导体组装及检测设备</a:t>
            </a:r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Semiconductor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Assembly &amp; Tesing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629525" y="1716405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液晶组装测试设备</a:t>
            </a:r>
            <a:endParaRPr lang="zh-CN" altLang="en-US" sz="500" b="1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OLED assembly &amp; Test Equipment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329295" y="1716405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自动导引车类（AGV）</a:t>
            </a:r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Automatic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Guided Vehicle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029065" y="1716405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algn="ctr">
              <a:buClrTx/>
              <a:buSzTx/>
              <a:buFontTx/>
            </a:pPr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精密功能测试治具</a:t>
            </a:r>
            <a:endParaRPr lang="zh-CN" altLang="en-US" sz="500" b="1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marL="0" lvl="0" algn="ctr">
              <a:buClrTx/>
              <a:buSzTx/>
              <a:buFontTx/>
            </a:pPr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Precision Function 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marL="0" lvl="0" algn="ctr">
              <a:buClrTx/>
              <a:buSzTx/>
              <a:buFontTx/>
            </a:pPr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Test Fixture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728835" y="1716405"/>
            <a:ext cx="998220" cy="2914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非标自动化设备开发</a:t>
            </a:r>
            <a:endParaRPr lang="zh-CN" altLang="en-US" sz="500" b="1">
              <a:solidFill>
                <a:srgbClr val="1C3563"/>
              </a:solidFill>
              <a:latin typeface="+mn-ea"/>
              <a:cs typeface="+mn-ea"/>
              <a:sym typeface="+mn-ea"/>
            </a:endParaRPr>
          </a:p>
          <a:p>
            <a:pPr algn="ctr"/>
            <a:r>
              <a:rPr lang="zh-CN" altLang="en-US" sz="400">
                <a:solidFill>
                  <a:srgbClr val="1C3563"/>
                </a:solidFill>
                <a:latin typeface="+mn-ea"/>
                <a:cs typeface="+mn-ea"/>
                <a:sym typeface="+mn-ea"/>
              </a:rPr>
              <a:t>Non-standard Automation Equipment</a:t>
            </a:r>
            <a:endParaRPr lang="zh-CN" altLang="en-US" sz="400">
              <a:solidFill>
                <a:srgbClr val="1C3563"/>
              </a:solidFill>
              <a:latin typeface="+mn-ea"/>
              <a:cs typeface="+mn-ea"/>
              <a:sym typeface="+mn-ea"/>
            </a:endParaRPr>
          </a:p>
        </p:txBody>
      </p:sp>
      <p:pic>
        <p:nvPicPr>
          <p:cNvPr id="50" name="图片 49" descr="3b32313537353132313bd7aad6e1"/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7295833" y="604520"/>
            <a:ext cx="247650" cy="247650"/>
          </a:xfrm>
          <a:prstGeom prst="rect">
            <a:avLst/>
          </a:prstGeom>
        </p:spPr>
      </p:pic>
      <p:pic>
        <p:nvPicPr>
          <p:cNvPr id="51" name="图片 50" descr="31393935333437323b31393935393639343bd5fdb8bab5e7b3d8"/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8706803" y="604520"/>
            <a:ext cx="247650" cy="247650"/>
          </a:xfrm>
          <a:prstGeom prst="rect">
            <a:avLst/>
          </a:prstGeom>
        </p:spPr>
      </p:pic>
      <p:pic>
        <p:nvPicPr>
          <p:cNvPr id="54" name="图片 53" descr="31393935333439343b31393938363136323bcfb5cdb3bdccd1a7"/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8001318" y="604520"/>
            <a:ext cx="247650" cy="247650"/>
          </a:xfrm>
          <a:prstGeom prst="rect">
            <a:avLst/>
          </a:prstGeom>
        </p:spPr>
      </p:pic>
      <p:pic>
        <p:nvPicPr>
          <p:cNvPr id="55" name="图片 54" descr="32313534303331303b32313534303330353bd1dbbea6cad3d2b0"/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9386570" y="577215"/>
            <a:ext cx="290830" cy="290830"/>
          </a:xfrm>
          <a:prstGeom prst="rect">
            <a:avLst/>
          </a:prstGeom>
        </p:spPr>
      </p:pic>
      <p:pic>
        <p:nvPicPr>
          <p:cNvPr id="56" name="图片 55" descr="32313534393337303b32313534393335373bb6fabbfa"/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10111740" y="585470"/>
            <a:ext cx="270510" cy="270510"/>
          </a:xfrm>
          <a:prstGeom prst="rect">
            <a:avLst/>
          </a:prstGeom>
        </p:spPr>
      </p:pic>
      <p:pic>
        <p:nvPicPr>
          <p:cNvPr id="57" name="图片 56" descr="3b32313630323234333bd0bec6ac"/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7279323" y="1378585"/>
            <a:ext cx="280670" cy="280670"/>
          </a:xfrm>
          <a:prstGeom prst="rect">
            <a:avLst/>
          </a:prstGeom>
        </p:spPr>
      </p:pic>
      <p:pic>
        <p:nvPicPr>
          <p:cNvPr id="58" name="图片 57" descr="32313538313439353b32313538313437363bb9a4bedf"/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8001318" y="1395095"/>
            <a:ext cx="247650" cy="247650"/>
          </a:xfrm>
          <a:prstGeom prst="rect">
            <a:avLst/>
          </a:prstGeom>
        </p:spPr>
      </p:pic>
      <p:pic>
        <p:nvPicPr>
          <p:cNvPr id="59" name="图片 58" descr="31393935333439343b31373432313639373bc8cbb9a4d6c7c4dc"/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8695373" y="1383665"/>
            <a:ext cx="270510" cy="270510"/>
          </a:xfrm>
          <a:prstGeom prst="rect">
            <a:avLst/>
          </a:prstGeom>
        </p:spPr>
      </p:pic>
      <p:pic>
        <p:nvPicPr>
          <p:cNvPr id="60" name="图片 59" descr="32303236373537343b32303238313239303bbfaab7a2b7a2d5b9"/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0100945" y="1378268"/>
            <a:ext cx="281305" cy="281305"/>
          </a:xfrm>
          <a:prstGeom prst="rect">
            <a:avLst/>
          </a:prstGeom>
        </p:spPr>
      </p:pic>
      <p:pic>
        <p:nvPicPr>
          <p:cNvPr id="61" name="图片 60" descr="32313538313331333b32313538313330303bb2e2cad4"/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9412288" y="1395095"/>
            <a:ext cx="247650" cy="247650"/>
          </a:xfrm>
          <a:prstGeom prst="rect">
            <a:avLst/>
          </a:prstGeom>
        </p:spPr>
      </p:pic>
      <p:sp>
        <p:nvSpPr>
          <p:cNvPr id="6" name="Freeform 6"/>
          <p:cNvSpPr/>
          <p:nvPr>
            <p:custDataLst>
              <p:tags r:id="rId41"/>
            </p:custDataLst>
          </p:nvPr>
        </p:nvSpPr>
        <p:spPr>
          <a:xfrm flipH="1">
            <a:off x="5299678" y="622416"/>
            <a:ext cx="1067553" cy="1303880"/>
          </a:xfrm>
          <a:custGeom>
            <a:avLst/>
            <a:gdLst/>
            <a:ahLst/>
            <a:cxnLst/>
            <a:rect l="l" t="t" r="r" b="b"/>
            <a:pathLst>
              <a:path w="6737985" h="8229600">
                <a:moveTo>
                  <a:pt x="0" y="0"/>
                </a:moveTo>
                <a:lnTo>
                  <a:pt x="6737985" y="0"/>
                </a:lnTo>
                <a:lnTo>
                  <a:pt x="6737985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2">
              <a:alphaModFix amt="27000"/>
            </a:blip>
            <a:srcRect/>
            <a:stretch>
              <a:fillRect/>
            </a:stretch>
          </a:blipFill>
        </p:spPr>
      </p:sp>
      <p:sp>
        <p:nvSpPr>
          <p:cNvPr id="8" name="文本框 7"/>
          <p:cNvSpPr txBox="1"/>
          <p:nvPr>
            <p:custDataLst>
              <p:tags r:id="rId43"/>
            </p:custDataLst>
          </p:nvPr>
        </p:nvSpPr>
        <p:spPr>
          <a:xfrm>
            <a:off x="4252501" y="273196"/>
            <a:ext cx="17235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苏州市朗电机器人有限公司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283131" y="158782"/>
            <a:ext cx="505267" cy="153888"/>
            <a:chOff x="3918728" y="265820"/>
            <a:chExt cx="505267" cy="153888"/>
          </a:xfrm>
        </p:grpSpPr>
        <p:sp>
          <p:nvSpPr>
            <p:cNvPr id="52" name="矩形: 圆角 7"/>
            <p:cNvSpPr/>
            <p:nvPr>
              <p:custDataLst>
                <p:tags r:id="rId44"/>
              </p:custDataLst>
            </p:nvPr>
          </p:nvSpPr>
          <p:spPr>
            <a:xfrm>
              <a:off x="3983439" y="294816"/>
              <a:ext cx="369093" cy="81608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>
              <p:custDataLst>
                <p:tags r:id="rId45"/>
              </p:custDataLst>
            </p:nvPr>
          </p:nvSpPr>
          <p:spPr>
            <a:xfrm>
              <a:off x="3918728" y="265820"/>
              <a:ext cx="505267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成立于</a:t>
              </a:r>
              <a:r>
                <a:rPr lang="en-US" altLang="zh-CN" sz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2015</a:t>
              </a:r>
              <a:r>
                <a:rPr lang="zh-CN" altLang="en-US" sz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年</a:t>
              </a:r>
              <a:endParaRPr lang="zh-CN" altLang="en-US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305733" y="577299"/>
            <a:ext cx="868518" cy="203231"/>
            <a:chOff x="3928692" y="536007"/>
            <a:chExt cx="789178" cy="184666"/>
          </a:xfrm>
        </p:grpSpPr>
        <p:sp>
          <p:nvSpPr>
            <p:cNvPr id="63" name="矩形 62"/>
            <p:cNvSpPr/>
            <p:nvPr>
              <p:custDataLst>
                <p:tags r:id="rId46"/>
              </p:custDataLst>
            </p:nvPr>
          </p:nvSpPr>
          <p:spPr>
            <a:xfrm>
              <a:off x="3983439" y="561119"/>
              <a:ext cx="293286" cy="11225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>
              <p:custDataLst>
                <p:tags r:id="rId47"/>
              </p:custDataLst>
            </p:nvPr>
          </p:nvSpPr>
          <p:spPr>
            <a:xfrm>
              <a:off x="4276724" y="561119"/>
              <a:ext cx="441146" cy="11225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30000">
                  <a:schemeClr val="accent1">
                    <a:lumMod val="20000"/>
                    <a:lumOff val="8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>
              <p:custDataLst>
                <p:tags r:id="rId48"/>
              </p:custDataLst>
            </p:nvPr>
          </p:nvSpPr>
          <p:spPr>
            <a:xfrm>
              <a:off x="3928692" y="543703"/>
              <a:ext cx="441146" cy="1692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500" dirty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注册资本</a:t>
              </a:r>
              <a:endParaRPr lang="zh-CN" altLang="en-US" sz="500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66" name="文本框 65"/>
            <p:cNvSpPr txBox="1"/>
            <p:nvPr>
              <p:custDataLst>
                <p:tags r:id="rId49"/>
              </p:custDataLst>
            </p:nvPr>
          </p:nvSpPr>
          <p:spPr>
            <a:xfrm>
              <a:off x="4240056" y="536007"/>
              <a:ext cx="415498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altLang="zh-CN" sz="600" dirty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5000</a:t>
              </a:r>
              <a:r>
                <a:rPr lang="zh-CN" altLang="en-US" sz="400" dirty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万</a:t>
              </a:r>
              <a:endParaRPr lang="zh-CN" altLang="en-US" sz="600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308804" y="819877"/>
            <a:ext cx="904387" cy="203231"/>
            <a:chOff x="3931574" y="538106"/>
            <a:chExt cx="821767" cy="184666"/>
          </a:xfrm>
        </p:grpSpPr>
        <p:sp>
          <p:nvSpPr>
            <p:cNvPr id="68" name="矩形 67"/>
            <p:cNvSpPr/>
            <p:nvPr>
              <p:custDataLst>
                <p:tags r:id="rId50"/>
              </p:custDataLst>
            </p:nvPr>
          </p:nvSpPr>
          <p:spPr>
            <a:xfrm>
              <a:off x="3983439" y="561119"/>
              <a:ext cx="293286" cy="11225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>
              <p:custDataLst>
                <p:tags r:id="rId51"/>
              </p:custDataLst>
            </p:nvPr>
          </p:nvSpPr>
          <p:spPr>
            <a:xfrm>
              <a:off x="4276724" y="561119"/>
              <a:ext cx="476617" cy="11225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30000">
                  <a:schemeClr val="accent1">
                    <a:lumMod val="20000"/>
                    <a:lumOff val="8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0" name="文本框 69"/>
            <p:cNvSpPr txBox="1"/>
            <p:nvPr>
              <p:custDataLst>
                <p:tags r:id="rId52"/>
              </p:custDataLst>
            </p:nvPr>
          </p:nvSpPr>
          <p:spPr>
            <a:xfrm>
              <a:off x="3931574" y="544670"/>
              <a:ext cx="441146" cy="1692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500" dirty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占地面积</a:t>
              </a:r>
              <a:endParaRPr lang="zh-CN" altLang="en-US" sz="500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71" name="文本框 70"/>
            <p:cNvSpPr txBox="1"/>
            <p:nvPr>
              <p:custDataLst>
                <p:tags r:id="rId53"/>
              </p:custDataLst>
            </p:nvPr>
          </p:nvSpPr>
          <p:spPr>
            <a:xfrm>
              <a:off x="4240052" y="538106"/>
              <a:ext cx="513282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altLang="zh-CN" sz="600" dirty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2000m</a:t>
              </a:r>
              <a:r>
                <a:rPr lang="en-US" altLang="zh-CN" sz="600" baseline="44000" dirty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2</a:t>
              </a:r>
              <a:r>
                <a:rPr lang="en-US" altLang="zh-CN" sz="600" dirty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+</a:t>
              </a:r>
              <a:endParaRPr lang="zh-CN" altLang="en-US" sz="600" baseline="44000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72" name="文本框 71"/>
          <p:cNvSpPr txBox="1"/>
          <p:nvPr>
            <p:custDataLst>
              <p:tags r:id="rId54"/>
            </p:custDataLst>
          </p:nvPr>
        </p:nvSpPr>
        <p:spPr>
          <a:xfrm>
            <a:off x="4272409" y="1137852"/>
            <a:ext cx="923535" cy="78444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</a:pPr>
            <a:r>
              <a:rPr lang="zh-CN" altLang="en-US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苏州市朗电机器人有限公司是一家智能制造整体方案商，专注于</a:t>
            </a:r>
            <a:r>
              <a:rPr lang="en-US" altLang="zh-CN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MES</a:t>
            </a:r>
            <a:r>
              <a:rPr lang="zh-CN" altLang="en-US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系统及</a:t>
            </a:r>
            <a:r>
              <a:rPr lang="en-US" altLang="zh-CN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3C</a:t>
            </a:r>
            <a:r>
              <a:rPr lang="zh-CN" altLang="en-US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、新能源、半导体、汽车电子、医疗等领域所涉及的组装、检测设备的研发、生产及销售。</a:t>
            </a:r>
            <a:endParaRPr lang="zh-CN" altLang="en-US" sz="500" dirty="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cxnSp>
        <p:nvCxnSpPr>
          <p:cNvPr id="74" name="直接连接符 73"/>
          <p:cNvCxnSpPr/>
          <p:nvPr>
            <p:custDataLst>
              <p:tags r:id="rId55"/>
            </p:custDataLst>
          </p:nvPr>
        </p:nvCxnSpPr>
        <p:spPr>
          <a:xfrm flipH="1">
            <a:off x="4044315" y="269240"/>
            <a:ext cx="4445" cy="161417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0" y="0"/>
            <a:ext cx="11145520" cy="2193290"/>
            <a:chOff x="0" y="0"/>
            <a:chExt cx="17552" cy="3454"/>
          </a:xfrm>
        </p:grpSpPr>
        <p:sp>
          <p:nvSpPr>
            <p:cNvPr id="5" name="Freeform 3"/>
            <p:cNvSpPr/>
            <p:nvPr>
              <p:custDataLst>
                <p:tags r:id="rId12"/>
              </p:custDataLst>
            </p:nvPr>
          </p:nvSpPr>
          <p:spPr>
            <a:xfrm rot="10800000">
              <a:off x="0" y="0"/>
              <a:ext cx="17553" cy="3413"/>
            </a:xfrm>
            <a:custGeom>
              <a:avLst/>
              <a:gdLst/>
              <a:ahLst/>
              <a:cxnLst/>
              <a:rect l="l" t="t" r="r" b="b"/>
              <a:pathLst>
                <a:path w="10972800" h="8229600">
                  <a:moveTo>
                    <a:pt x="0" y="0"/>
                  </a:moveTo>
                  <a:lnTo>
                    <a:pt x="10972800" y="0"/>
                  </a:lnTo>
                  <a:lnTo>
                    <a:pt x="10972800" y="8229600"/>
                  </a:lnTo>
                  <a:lnTo>
                    <a:pt x="0" y="822960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13">
                <a:alphaModFix amt="65000"/>
              </a:blip>
              <a:srcRect/>
              <a:stretch>
                <a:fillRect t="-12253" r="-552" b="-275647"/>
              </a:stretch>
            </a:blipFill>
          </p:spPr>
        </p:sp>
        <p:sp>
          <p:nvSpPr>
            <p:cNvPr id="35" name="Freeform 3"/>
            <p:cNvSpPr/>
            <p:nvPr>
              <p:custDataLst>
                <p:tags r:id="rId14"/>
              </p:custDataLst>
            </p:nvPr>
          </p:nvSpPr>
          <p:spPr>
            <a:xfrm rot="10800000">
              <a:off x="0" y="0"/>
              <a:ext cx="17553" cy="3454"/>
            </a:xfrm>
            <a:custGeom>
              <a:avLst/>
              <a:gdLst/>
              <a:ahLst/>
              <a:cxnLst/>
              <a:rect l="l" t="t" r="r" b="b"/>
              <a:pathLst>
                <a:path w="10972800" h="8229600">
                  <a:moveTo>
                    <a:pt x="0" y="0"/>
                  </a:moveTo>
                  <a:lnTo>
                    <a:pt x="10972800" y="0"/>
                  </a:lnTo>
                  <a:lnTo>
                    <a:pt x="10972800" y="8229600"/>
                  </a:lnTo>
                  <a:lnTo>
                    <a:pt x="0" y="822960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21000">
                  <a:srgbClr val="F3F4F6">
                    <a:alpha val="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2">
                    <a:lumMod val="95000"/>
                  </a:schemeClr>
                </a:gs>
              </a:gsLst>
              <a:lin ang="10800000" scaled="1"/>
            </a:gradFill>
          </p:spPr>
        </p:sp>
      </p:grpSp>
      <p:grpSp>
        <p:nvGrpSpPr>
          <p:cNvPr id="54" name="组合 53" hidden="1"/>
          <p:cNvGrpSpPr/>
          <p:nvPr/>
        </p:nvGrpSpPr>
        <p:grpSpPr>
          <a:xfrm rot="0">
            <a:off x="-5080" y="920115"/>
            <a:ext cx="7414260" cy="773430"/>
            <a:chOff x="-707187" y="5199548"/>
            <a:chExt cx="13705748" cy="1033748"/>
          </a:xfrm>
          <a:gradFill flip="none" rotWithShape="1">
            <a:gsLst>
              <a:gs pos="70816">
                <a:srgbClr val="B6C7EA"/>
              </a:gs>
              <a:gs pos="43000">
                <a:srgbClr val="B6C7EA"/>
              </a:gs>
              <a:gs pos="87000">
                <a:schemeClr val="accent1">
                  <a:lumMod val="20000"/>
                  <a:lumOff val="80000"/>
                  <a:alpha val="0"/>
                </a:schemeClr>
              </a:gs>
              <a:gs pos="8000">
                <a:srgbClr val="DAE3F5">
                  <a:alpha val="0"/>
                </a:srgbClr>
              </a:gs>
            </a:gsLst>
            <a:lin ang="0" scaled="0"/>
            <a:tileRect/>
          </a:gradFill>
        </p:grpSpPr>
        <p:sp>
          <p:nvSpPr>
            <p:cNvPr id="55" name="任意多边形: 形状 54"/>
            <p:cNvSpPr/>
            <p:nvPr>
              <p:custDataLst>
                <p:tags r:id="rId15"/>
              </p:custDataLst>
            </p:nvPr>
          </p:nvSpPr>
          <p:spPr>
            <a:xfrm>
              <a:off x="50936" y="5357903"/>
              <a:ext cx="12947626" cy="653365"/>
            </a:xfrm>
            <a:custGeom>
              <a:avLst/>
              <a:gdLst>
                <a:gd name="connsiteX0" fmla="*/ 2323433 w 6113239"/>
                <a:gd name="connsiteY0" fmla="*/ 653366 h 653365"/>
                <a:gd name="connsiteX1" fmla="*/ 1582103 w 6113239"/>
                <a:gd name="connsiteY1" fmla="*/ 341898 h 653365"/>
                <a:gd name="connsiteX2" fmla="*/ 542830 w 6113239"/>
                <a:gd name="connsiteY2" fmla="*/ 29478 h 653365"/>
                <a:gd name="connsiteX3" fmla="*/ 56007 w 6113239"/>
                <a:gd name="connsiteY3" fmla="*/ 309037 h 653365"/>
                <a:gd name="connsiteX4" fmla="*/ 4477 w 6113239"/>
                <a:gd name="connsiteY4" fmla="*/ 350566 h 653365"/>
                <a:gd name="connsiteX5" fmla="*/ 0 w 6113239"/>
                <a:gd name="connsiteY5" fmla="*/ 344946 h 653365"/>
                <a:gd name="connsiteX6" fmla="*/ 51530 w 6113239"/>
                <a:gd name="connsiteY6" fmla="*/ 303417 h 653365"/>
                <a:gd name="connsiteX7" fmla="*/ 541401 w 6113239"/>
                <a:gd name="connsiteY7" fmla="*/ 22430 h 653365"/>
                <a:gd name="connsiteX8" fmla="*/ 1586103 w 6113239"/>
                <a:gd name="connsiteY8" fmla="*/ 335898 h 653365"/>
                <a:gd name="connsiteX9" fmla="*/ 2780919 w 6113239"/>
                <a:gd name="connsiteY9" fmla="*/ 528969 h 653365"/>
                <a:gd name="connsiteX10" fmla="*/ 2999708 w 6113239"/>
                <a:gd name="connsiteY10" fmla="*/ 383904 h 653365"/>
                <a:gd name="connsiteX11" fmla="*/ 3601307 w 6113239"/>
                <a:gd name="connsiteY11" fmla="*/ 65769 h 653365"/>
                <a:gd name="connsiteX12" fmla="*/ 4615815 w 6113239"/>
                <a:gd name="connsiteY12" fmla="*/ 214835 h 653365"/>
                <a:gd name="connsiteX13" fmla="*/ 4710208 w 6113239"/>
                <a:gd name="connsiteY13" fmla="*/ 258078 h 653365"/>
                <a:gd name="connsiteX14" fmla="*/ 6109621 w 6113239"/>
                <a:gd name="connsiteY14" fmla="*/ 441435 h 653365"/>
                <a:gd name="connsiteX15" fmla="*/ 6113240 w 6113239"/>
                <a:gd name="connsiteY15" fmla="*/ 447626 h 653365"/>
                <a:gd name="connsiteX16" fmla="*/ 4707255 w 6113239"/>
                <a:gd name="connsiteY16" fmla="*/ 264555 h 653365"/>
                <a:gd name="connsiteX17" fmla="*/ 4612958 w 6113239"/>
                <a:gd name="connsiteY17" fmla="*/ 221312 h 653365"/>
                <a:gd name="connsiteX18" fmla="*/ 3004090 w 6113239"/>
                <a:gd name="connsiteY18" fmla="*/ 389619 h 653365"/>
                <a:gd name="connsiteX19" fmla="*/ 2784158 w 6113239"/>
                <a:gd name="connsiteY19" fmla="*/ 535351 h 653365"/>
                <a:gd name="connsiteX20" fmla="*/ 2323433 w 6113239"/>
                <a:gd name="connsiteY20" fmla="*/ 653366 h 653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113239" h="653365">
                  <a:moveTo>
                    <a:pt x="2323433" y="653366"/>
                  </a:moveTo>
                  <a:cubicBezTo>
                    <a:pt x="2035207" y="653366"/>
                    <a:pt x="1812989" y="500680"/>
                    <a:pt x="1582103" y="341898"/>
                  </a:cubicBezTo>
                  <a:cubicBezTo>
                    <a:pt x="1293495" y="143588"/>
                    <a:pt x="995077" y="-61581"/>
                    <a:pt x="542830" y="29478"/>
                  </a:cubicBezTo>
                  <a:cubicBezTo>
                    <a:pt x="354711" y="67293"/>
                    <a:pt x="202883" y="190165"/>
                    <a:pt x="56007" y="309037"/>
                  </a:cubicBezTo>
                  <a:cubicBezTo>
                    <a:pt x="38672" y="323039"/>
                    <a:pt x="21526" y="336945"/>
                    <a:pt x="4477" y="350566"/>
                  </a:cubicBezTo>
                  <a:lnTo>
                    <a:pt x="0" y="344946"/>
                  </a:lnTo>
                  <a:cubicBezTo>
                    <a:pt x="17050" y="331326"/>
                    <a:pt x="34195" y="317419"/>
                    <a:pt x="51530" y="303417"/>
                  </a:cubicBezTo>
                  <a:cubicBezTo>
                    <a:pt x="199072" y="184069"/>
                    <a:pt x="351568" y="60625"/>
                    <a:pt x="541401" y="22430"/>
                  </a:cubicBezTo>
                  <a:cubicBezTo>
                    <a:pt x="996601" y="-69201"/>
                    <a:pt x="1296353" y="136730"/>
                    <a:pt x="1586103" y="335898"/>
                  </a:cubicBezTo>
                  <a:cubicBezTo>
                    <a:pt x="1924431" y="568403"/>
                    <a:pt x="2243995" y="788049"/>
                    <a:pt x="2780919" y="528969"/>
                  </a:cubicBezTo>
                  <a:cubicBezTo>
                    <a:pt x="2848356" y="496489"/>
                    <a:pt x="2918460" y="444292"/>
                    <a:pt x="2999708" y="383904"/>
                  </a:cubicBezTo>
                  <a:cubicBezTo>
                    <a:pt x="3153061" y="269889"/>
                    <a:pt x="3343847" y="128062"/>
                    <a:pt x="3601307" y="65769"/>
                  </a:cubicBezTo>
                  <a:cubicBezTo>
                    <a:pt x="3902679" y="-7098"/>
                    <a:pt x="4234530" y="41575"/>
                    <a:pt x="4615815" y="214835"/>
                  </a:cubicBezTo>
                  <a:cubicBezTo>
                    <a:pt x="4646676" y="228837"/>
                    <a:pt x="4678204" y="243315"/>
                    <a:pt x="4710208" y="258078"/>
                  </a:cubicBezTo>
                  <a:cubicBezTo>
                    <a:pt x="5135690" y="454008"/>
                    <a:pt x="5665184" y="697848"/>
                    <a:pt x="6109621" y="441435"/>
                  </a:cubicBezTo>
                  <a:lnTo>
                    <a:pt x="6113240" y="447626"/>
                  </a:lnTo>
                  <a:cubicBezTo>
                    <a:pt x="5665565" y="705849"/>
                    <a:pt x="5134166" y="461151"/>
                    <a:pt x="4707255" y="264555"/>
                  </a:cubicBezTo>
                  <a:cubicBezTo>
                    <a:pt x="4675251" y="249792"/>
                    <a:pt x="4643819" y="235314"/>
                    <a:pt x="4612958" y="221312"/>
                  </a:cubicBezTo>
                  <a:cubicBezTo>
                    <a:pt x="3754850" y="-168546"/>
                    <a:pt x="3320891" y="154065"/>
                    <a:pt x="3004090" y="389619"/>
                  </a:cubicBezTo>
                  <a:cubicBezTo>
                    <a:pt x="2922556" y="450198"/>
                    <a:pt x="2852166" y="502585"/>
                    <a:pt x="2784158" y="535351"/>
                  </a:cubicBezTo>
                  <a:cubicBezTo>
                    <a:pt x="2610612" y="619266"/>
                    <a:pt x="2459641" y="653366"/>
                    <a:pt x="2323433" y="653366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6" name="任意多边形: 形状 55"/>
            <p:cNvSpPr/>
            <p:nvPr>
              <p:custDataLst>
                <p:tags r:id="rId16"/>
              </p:custDataLst>
            </p:nvPr>
          </p:nvSpPr>
          <p:spPr>
            <a:xfrm>
              <a:off x="-24512" y="5402123"/>
              <a:ext cx="12661968" cy="553518"/>
            </a:xfrm>
            <a:custGeom>
              <a:avLst/>
              <a:gdLst>
                <a:gd name="connsiteX0" fmla="*/ 2222659 w 5978366"/>
                <a:gd name="connsiteY0" fmla="*/ 553519 h 553518"/>
                <a:gd name="connsiteX1" fmla="*/ 2131409 w 5978366"/>
                <a:gd name="connsiteY1" fmla="*/ 548757 h 553518"/>
                <a:gd name="connsiteX2" fmla="*/ 1537145 w 5978366"/>
                <a:gd name="connsiteY2" fmla="*/ 311775 h 553518"/>
                <a:gd name="connsiteX3" fmla="*/ 540258 w 5978366"/>
                <a:gd name="connsiteY3" fmla="*/ 69077 h 553518"/>
                <a:gd name="connsiteX4" fmla="*/ 76105 w 5978366"/>
                <a:gd name="connsiteY4" fmla="*/ 305202 h 553518"/>
                <a:gd name="connsiteX5" fmla="*/ 3620 w 5978366"/>
                <a:gd name="connsiteY5" fmla="*/ 355590 h 553518"/>
                <a:gd name="connsiteX6" fmla="*/ 0 w 5978366"/>
                <a:gd name="connsiteY6" fmla="*/ 350256 h 553518"/>
                <a:gd name="connsiteX7" fmla="*/ 72390 w 5978366"/>
                <a:gd name="connsiteY7" fmla="*/ 299964 h 553518"/>
                <a:gd name="connsiteX8" fmla="*/ 539115 w 5978366"/>
                <a:gd name="connsiteY8" fmla="*/ 62791 h 553518"/>
                <a:gd name="connsiteX9" fmla="*/ 1540478 w 5978366"/>
                <a:gd name="connsiteY9" fmla="*/ 306250 h 553518"/>
                <a:gd name="connsiteX10" fmla="*/ 2132076 w 5978366"/>
                <a:gd name="connsiteY10" fmla="*/ 542375 h 553518"/>
                <a:gd name="connsiteX11" fmla="*/ 2717483 w 5978366"/>
                <a:gd name="connsiteY11" fmla="*/ 422550 h 553518"/>
                <a:gd name="connsiteX12" fmla="*/ 2921508 w 5978366"/>
                <a:gd name="connsiteY12" fmla="*/ 295582 h 553518"/>
                <a:gd name="connsiteX13" fmla="*/ 3388328 w 5978366"/>
                <a:gd name="connsiteY13" fmla="*/ 48408 h 553518"/>
                <a:gd name="connsiteX14" fmla="*/ 4506945 w 5978366"/>
                <a:gd name="connsiteY14" fmla="*/ 204047 h 553518"/>
                <a:gd name="connsiteX15" fmla="*/ 4571905 w 5978366"/>
                <a:gd name="connsiteY15" fmla="*/ 235098 h 553518"/>
                <a:gd name="connsiteX16" fmla="*/ 5975414 w 5978366"/>
                <a:gd name="connsiteY16" fmla="*/ 439695 h 553518"/>
                <a:gd name="connsiteX17" fmla="*/ 5978367 w 5978366"/>
                <a:gd name="connsiteY17" fmla="*/ 445506 h 553518"/>
                <a:gd name="connsiteX18" fmla="*/ 4569143 w 5978366"/>
                <a:gd name="connsiteY18" fmla="*/ 241004 h 553518"/>
                <a:gd name="connsiteX19" fmla="*/ 4504182 w 5978366"/>
                <a:gd name="connsiteY19" fmla="*/ 210048 h 553518"/>
                <a:gd name="connsiteX20" fmla="*/ 3390138 w 5978366"/>
                <a:gd name="connsiteY20" fmla="*/ 54790 h 553518"/>
                <a:gd name="connsiteX21" fmla="*/ 2925128 w 5978366"/>
                <a:gd name="connsiteY21" fmla="*/ 301106 h 553518"/>
                <a:gd name="connsiteX22" fmla="*/ 2720150 w 5978366"/>
                <a:gd name="connsiteY22" fmla="*/ 428646 h 553518"/>
                <a:gd name="connsiteX23" fmla="*/ 2222659 w 5978366"/>
                <a:gd name="connsiteY23" fmla="*/ 553519 h 553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978366" h="553518">
                  <a:moveTo>
                    <a:pt x="2222659" y="553519"/>
                  </a:moveTo>
                  <a:cubicBezTo>
                    <a:pt x="2191988" y="553519"/>
                    <a:pt x="2161604" y="551900"/>
                    <a:pt x="2131409" y="548757"/>
                  </a:cubicBezTo>
                  <a:cubicBezTo>
                    <a:pt x="1908048" y="526754"/>
                    <a:pt x="1727930" y="422360"/>
                    <a:pt x="1537145" y="311775"/>
                  </a:cubicBezTo>
                  <a:cubicBezTo>
                    <a:pt x="1262063" y="152421"/>
                    <a:pt x="977646" y="-12457"/>
                    <a:pt x="540258" y="69077"/>
                  </a:cubicBezTo>
                  <a:cubicBezTo>
                    <a:pt x="365760" y="102034"/>
                    <a:pt x="218504" y="205380"/>
                    <a:pt x="76105" y="305202"/>
                  </a:cubicBezTo>
                  <a:cubicBezTo>
                    <a:pt x="52292" y="321871"/>
                    <a:pt x="27718" y="339206"/>
                    <a:pt x="3620" y="355590"/>
                  </a:cubicBezTo>
                  <a:lnTo>
                    <a:pt x="0" y="350256"/>
                  </a:lnTo>
                  <a:cubicBezTo>
                    <a:pt x="24003" y="333873"/>
                    <a:pt x="48578" y="316632"/>
                    <a:pt x="72390" y="299964"/>
                  </a:cubicBezTo>
                  <a:cubicBezTo>
                    <a:pt x="215360" y="199665"/>
                    <a:pt x="363188" y="96033"/>
                    <a:pt x="539115" y="62791"/>
                  </a:cubicBezTo>
                  <a:cubicBezTo>
                    <a:pt x="978980" y="-19219"/>
                    <a:pt x="1264444" y="146230"/>
                    <a:pt x="1540478" y="306250"/>
                  </a:cubicBezTo>
                  <a:cubicBezTo>
                    <a:pt x="1730597" y="416359"/>
                    <a:pt x="1910144" y="520467"/>
                    <a:pt x="2132076" y="542375"/>
                  </a:cubicBezTo>
                  <a:cubicBezTo>
                    <a:pt x="2314194" y="561615"/>
                    <a:pt x="2505647" y="522468"/>
                    <a:pt x="2717483" y="422550"/>
                  </a:cubicBezTo>
                  <a:cubicBezTo>
                    <a:pt x="2781205" y="392451"/>
                    <a:pt x="2849404" y="345398"/>
                    <a:pt x="2921508" y="295582"/>
                  </a:cubicBezTo>
                  <a:cubicBezTo>
                    <a:pt x="3051715" y="205571"/>
                    <a:pt x="3199352" y="103653"/>
                    <a:pt x="3388328" y="48408"/>
                  </a:cubicBezTo>
                  <a:cubicBezTo>
                    <a:pt x="3722370" y="-49318"/>
                    <a:pt x="4077843" y="117"/>
                    <a:pt x="4506945" y="204047"/>
                  </a:cubicBezTo>
                  <a:cubicBezTo>
                    <a:pt x="4528281" y="214239"/>
                    <a:pt x="4549997" y="224526"/>
                    <a:pt x="4571905" y="235098"/>
                  </a:cubicBezTo>
                  <a:cubicBezTo>
                    <a:pt x="4987195" y="433694"/>
                    <a:pt x="5504117" y="680868"/>
                    <a:pt x="5975414" y="439695"/>
                  </a:cubicBezTo>
                  <a:lnTo>
                    <a:pt x="5978367" y="445506"/>
                  </a:lnTo>
                  <a:cubicBezTo>
                    <a:pt x="5504212" y="688203"/>
                    <a:pt x="4985671" y="440267"/>
                    <a:pt x="4569143" y="241004"/>
                  </a:cubicBezTo>
                  <a:cubicBezTo>
                    <a:pt x="4547235" y="230526"/>
                    <a:pt x="4525518" y="220144"/>
                    <a:pt x="4504182" y="210048"/>
                  </a:cubicBezTo>
                  <a:cubicBezTo>
                    <a:pt x="4076605" y="6879"/>
                    <a:pt x="3722656" y="-42460"/>
                    <a:pt x="3390138" y="54790"/>
                  </a:cubicBezTo>
                  <a:cubicBezTo>
                    <a:pt x="3202210" y="109749"/>
                    <a:pt x="3055049" y="211381"/>
                    <a:pt x="2925128" y="301106"/>
                  </a:cubicBezTo>
                  <a:cubicBezTo>
                    <a:pt x="2852738" y="351113"/>
                    <a:pt x="2784348" y="398357"/>
                    <a:pt x="2720150" y="428646"/>
                  </a:cubicBezTo>
                  <a:cubicBezTo>
                    <a:pt x="2542318" y="512181"/>
                    <a:pt x="2378583" y="553519"/>
                    <a:pt x="2222659" y="553519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7" name="任意多边形: 形状 56"/>
            <p:cNvSpPr/>
            <p:nvPr>
              <p:custDataLst>
                <p:tags r:id="rId17"/>
              </p:custDataLst>
            </p:nvPr>
          </p:nvSpPr>
          <p:spPr>
            <a:xfrm>
              <a:off x="-99960" y="5407912"/>
              <a:ext cx="12376512" cy="570590"/>
            </a:xfrm>
            <a:custGeom>
              <a:avLst/>
              <a:gdLst>
                <a:gd name="connsiteX0" fmla="*/ 5422392 w 5843587"/>
                <a:gd name="connsiteY0" fmla="*/ 570590 h 570590"/>
                <a:gd name="connsiteX1" fmla="*/ 4430078 w 5843587"/>
                <a:gd name="connsiteY1" fmla="*/ 253598 h 570590"/>
                <a:gd name="connsiteX2" fmla="*/ 4395502 w 5843587"/>
                <a:gd name="connsiteY2" fmla="*/ 236358 h 570590"/>
                <a:gd name="connsiteX3" fmla="*/ 3321653 w 5843587"/>
                <a:gd name="connsiteY3" fmla="*/ 29380 h 570590"/>
                <a:gd name="connsiteX4" fmla="*/ 2845880 w 5843587"/>
                <a:gd name="connsiteY4" fmla="*/ 249407 h 570590"/>
                <a:gd name="connsiteX5" fmla="*/ 2656427 w 5843587"/>
                <a:gd name="connsiteY5" fmla="*/ 359516 h 570590"/>
                <a:gd name="connsiteX6" fmla="*/ 2084737 w 5843587"/>
                <a:gd name="connsiteY6" fmla="*/ 496295 h 570590"/>
                <a:gd name="connsiteX7" fmla="*/ 1489043 w 5843587"/>
                <a:gd name="connsiteY7" fmla="*/ 321607 h 570590"/>
                <a:gd name="connsiteX8" fmla="*/ 537782 w 5843587"/>
                <a:gd name="connsiteY8" fmla="*/ 147109 h 570590"/>
                <a:gd name="connsiteX9" fmla="*/ 99155 w 5843587"/>
                <a:gd name="connsiteY9" fmla="*/ 342085 h 570590"/>
                <a:gd name="connsiteX10" fmla="*/ 2953 w 5843587"/>
                <a:gd name="connsiteY10" fmla="*/ 399045 h 570590"/>
                <a:gd name="connsiteX11" fmla="*/ 0 w 5843587"/>
                <a:gd name="connsiteY11" fmla="*/ 393997 h 570590"/>
                <a:gd name="connsiteX12" fmla="*/ 96107 w 5843587"/>
                <a:gd name="connsiteY12" fmla="*/ 337132 h 570590"/>
                <a:gd name="connsiteX13" fmla="*/ 536734 w 5843587"/>
                <a:gd name="connsiteY13" fmla="*/ 141394 h 570590"/>
                <a:gd name="connsiteX14" fmla="*/ 1491520 w 5843587"/>
                <a:gd name="connsiteY14" fmla="*/ 316368 h 570590"/>
                <a:gd name="connsiteX15" fmla="*/ 2084927 w 5843587"/>
                <a:gd name="connsiteY15" fmla="*/ 490485 h 570590"/>
                <a:gd name="connsiteX16" fmla="*/ 2654046 w 5843587"/>
                <a:gd name="connsiteY16" fmla="*/ 354277 h 570590"/>
                <a:gd name="connsiteX17" fmla="*/ 2842736 w 5843587"/>
                <a:gd name="connsiteY17" fmla="*/ 244549 h 570590"/>
                <a:gd name="connsiteX18" fmla="*/ 3320510 w 5843587"/>
                <a:gd name="connsiteY18" fmla="*/ 23665 h 570590"/>
                <a:gd name="connsiteX19" fmla="*/ 4398074 w 5843587"/>
                <a:gd name="connsiteY19" fmla="*/ 231214 h 570590"/>
                <a:gd name="connsiteX20" fmla="*/ 4432649 w 5843587"/>
                <a:gd name="connsiteY20" fmla="*/ 248455 h 570590"/>
                <a:gd name="connsiteX21" fmla="*/ 5841206 w 5843587"/>
                <a:gd name="connsiteY21" fmla="*/ 475721 h 570590"/>
                <a:gd name="connsiteX22" fmla="*/ 5843588 w 5843587"/>
                <a:gd name="connsiteY22" fmla="*/ 481055 h 570590"/>
                <a:gd name="connsiteX23" fmla="*/ 5422392 w 5843587"/>
                <a:gd name="connsiteY23" fmla="*/ 570590 h 57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843587" h="570590">
                  <a:moveTo>
                    <a:pt x="5422392" y="570590"/>
                  </a:moveTo>
                  <a:cubicBezTo>
                    <a:pt x="5065395" y="570590"/>
                    <a:pt x="4722019" y="399235"/>
                    <a:pt x="4430078" y="253598"/>
                  </a:cubicBezTo>
                  <a:lnTo>
                    <a:pt x="4395502" y="236358"/>
                  </a:lnTo>
                  <a:cubicBezTo>
                    <a:pt x="3983260" y="31094"/>
                    <a:pt x="3642074" y="-34724"/>
                    <a:pt x="3321653" y="29380"/>
                  </a:cubicBezTo>
                  <a:cubicBezTo>
                    <a:pt x="3131439" y="67384"/>
                    <a:pt x="2979706" y="164063"/>
                    <a:pt x="2845880" y="249407"/>
                  </a:cubicBezTo>
                  <a:cubicBezTo>
                    <a:pt x="2779300" y="291793"/>
                    <a:pt x="2716435" y="331894"/>
                    <a:pt x="2656427" y="359516"/>
                  </a:cubicBezTo>
                  <a:cubicBezTo>
                    <a:pt x="2447735" y="455623"/>
                    <a:pt x="2260854" y="500391"/>
                    <a:pt x="2084737" y="496295"/>
                  </a:cubicBezTo>
                  <a:cubicBezTo>
                    <a:pt x="1858518" y="493819"/>
                    <a:pt x="1678972" y="410189"/>
                    <a:pt x="1489043" y="321607"/>
                  </a:cubicBezTo>
                  <a:cubicBezTo>
                    <a:pt x="1228058" y="199972"/>
                    <a:pt x="958120" y="74147"/>
                    <a:pt x="537782" y="147109"/>
                  </a:cubicBezTo>
                  <a:cubicBezTo>
                    <a:pt x="377190" y="175017"/>
                    <a:pt x="235839" y="259885"/>
                    <a:pt x="99155" y="342085"/>
                  </a:cubicBezTo>
                  <a:cubicBezTo>
                    <a:pt x="67627" y="361040"/>
                    <a:pt x="34957" y="380662"/>
                    <a:pt x="2953" y="399045"/>
                  </a:cubicBezTo>
                  <a:lnTo>
                    <a:pt x="0" y="393997"/>
                  </a:lnTo>
                  <a:cubicBezTo>
                    <a:pt x="31909" y="375709"/>
                    <a:pt x="64579" y="356087"/>
                    <a:pt x="96107" y="337132"/>
                  </a:cubicBezTo>
                  <a:cubicBezTo>
                    <a:pt x="233267" y="254741"/>
                    <a:pt x="375094" y="169492"/>
                    <a:pt x="536734" y="141394"/>
                  </a:cubicBezTo>
                  <a:cubicBezTo>
                    <a:pt x="958977" y="68146"/>
                    <a:pt x="1229678" y="194353"/>
                    <a:pt x="1491520" y="316368"/>
                  </a:cubicBezTo>
                  <a:cubicBezTo>
                    <a:pt x="1680972" y="404665"/>
                    <a:pt x="1859852" y="488008"/>
                    <a:pt x="2084927" y="490485"/>
                  </a:cubicBezTo>
                  <a:cubicBezTo>
                    <a:pt x="2260092" y="494485"/>
                    <a:pt x="2446211" y="450004"/>
                    <a:pt x="2654046" y="354277"/>
                  </a:cubicBezTo>
                  <a:cubicBezTo>
                    <a:pt x="2713672" y="326845"/>
                    <a:pt x="2776347" y="286840"/>
                    <a:pt x="2842736" y="244549"/>
                  </a:cubicBezTo>
                  <a:cubicBezTo>
                    <a:pt x="2977039" y="158920"/>
                    <a:pt x="3129344" y="61955"/>
                    <a:pt x="3320510" y="23665"/>
                  </a:cubicBezTo>
                  <a:cubicBezTo>
                    <a:pt x="3642265" y="-40629"/>
                    <a:pt x="3984689" y="25284"/>
                    <a:pt x="4398074" y="231214"/>
                  </a:cubicBezTo>
                  <a:lnTo>
                    <a:pt x="4432649" y="248455"/>
                  </a:lnTo>
                  <a:cubicBezTo>
                    <a:pt x="4837272" y="450385"/>
                    <a:pt x="5340858" y="701654"/>
                    <a:pt x="5841206" y="475721"/>
                  </a:cubicBezTo>
                  <a:lnTo>
                    <a:pt x="5843588" y="481055"/>
                  </a:lnTo>
                  <a:cubicBezTo>
                    <a:pt x="5702618" y="544587"/>
                    <a:pt x="5561457" y="570590"/>
                    <a:pt x="5422392" y="570590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8" name="任意多边形: 形状 57"/>
            <p:cNvSpPr/>
            <p:nvPr>
              <p:custDataLst>
                <p:tags r:id="rId18"/>
              </p:custDataLst>
            </p:nvPr>
          </p:nvSpPr>
          <p:spPr>
            <a:xfrm>
              <a:off x="-175411" y="5405745"/>
              <a:ext cx="12091256" cy="603523"/>
            </a:xfrm>
            <a:custGeom>
              <a:avLst/>
              <a:gdLst>
                <a:gd name="connsiteX0" fmla="*/ 5295519 w 5708903"/>
                <a:gd name="connsiteY0" fmla="*/ 603523 h 603523"/>
                <a:gd name="connsiteX1" fmla="*/ 4290060 w 5708903"/>
                <a:gd name="connsiteY1" fmla="*/ 272625 h 603523"/>
                <a:gd name="connsiteX2" fmla="*/ 4286822 w 5708903"/>
                <a:gd name="connsiteY2" fmla="*/ 271005 h 603523"/>
                <a:gd name="connsiteX3" fmla="*/ 3253169 w 5708903"/>
                <a:gd name="connsiteY3" fmla="*/ 12211 h 603523"/>
                <a:gd name="connsiteX4" fmla="*/ 2764346 w 5708903"/>
                <a:gd name="connsiteY4" fmla="*/ 205854 h 603523"/>
                <a:gd name="connsiteX5" fmla="*/ 2592610 w 5708903"/>
                <a:gd name="connsiteY5" fmla="*/ 298723 h 603523"/>
                <a:gd name="connsiteX6" fmla="*/ 2038160 w 5708903"/>
                <a:gd name="connsiteY6" fmla="*/ 451885 h 603523"/>
                <a:gd name="connsiteX7" fmla="*/ 1434846 w 5708903"/>
                <a:gd name="connsiteY7" fmla="*/ 342348 h 603523"/>
                <a:gd name="connsiteX8" fmla="*/ 535305 w 5708903"/>
                <a:gd name="connsiteY8" fmla="*/ 233191 h 603523"/>
                <a:gd name="connsiteX9" fmla="*/ 123825 w 5708903"/>
                <a:gd name="connsiteY9" fmla="*/ 390354 h 603523"/>
                <a:gd name="connsiteX10" fmla="*/ 2191 w 5708903"/>
                <a:gd name="connsiteY10" fmla="*/ 450456 h 603523"/>
                <a:gd name="connsiteX11" fmla="*/ 0 w 5708903"/>
                <a:gd name="connsiteY11" fmla="*/ 445789 h 603523"/>
                <a:gd name="connsiteX12" fmla="*/ 121539 w 5708903"/>
                <a:gd name="connsiteY12" fmla="*/ 385782 h 603523"/>
                <a:gd name="connsiteX13" fmla="*/ 534543 w 5708903"/>
                <a:gd name="connsiteY13" fmla="*/ 228143 h 603523"/>
                <a:gd name="connsiteX14" fmla="*/ 1436561 w 5708903"/>
                <a:gd name="connsiteY14" fmla="*/ 337585 h 603523"/>
                <a:gd name="connsiteX15" fmla="*/ 2037874 w 5708903"/>
                <a:gd name="connsiteY15" fmla="*/ 446837 h 603523"/>
                <a:gd name="connsiteX16" fmla="*/ 2590610 w 5708903"/>
                <a:gd name="connsiteY16" fmla="*/ 294151 h 603523"/>
                <a:gd name="connsiteX17" fmla="*/ 2761869 w 5708903"/>
                <a:gd name="connsiteY17" fmla="*/ 201568 h 603523"/>
                <a:gd name="connsiteX18" fmla="*/ 3252692 w 5708903"/>
                <a:gd name="connsiteY18" fmla="*/ 7258 h 603523"/>
                <a:gd name="connsiteX19" fmla="*/ 4289298 w 5708903"/>
                <a:gd name="connsiteY19" fmla="*/ 266624 h 603523"/>
                <a:gd name="connsiteX20" fmla="*/ 4292537 w 5708903"/>
                <a:gd name="connsiteY20" fmla="*/ 268338 h 603523"/>
                <a:gd name="connsiteX21" fmla="*/ 5706999 w 5708903"/>
                <a:gd name="connsiteY21" fmla="*/ 520084 h 603523"/>
                <a:gd name="connsiteX22" fmla="*/ 5708904 w 5708903"/>
                <a:gd name="connsiteY22" fmla="*/ 524942 h 603523"/>
                <a:gd name="connsiteX23" fmla="*/ 5295519 w 5708903"/>
                <a:gd name="connsiteY23" fmla="*/ 603523 h 603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708903" h="603523">
                  <a:moveTo>
                    <a:pt x="5295519" y="603523"/>
                  </a:moveTo>
                  <a:cubicBezTo>
                    <a:pt x="4922235" y="603523"/>
                    <a:pt x="4580096" y="424453"/>
                    <a:pt x="4290060" y="272625"/>
                  </a:cubicBezTo>
                  <a:lnTo>
                    <a:pt x="4286822" y="271005"/>
                  </a:lnTo>
                  <a:cubicBezTo>
                    <a:pt x="3881533" y="58883"/>
                    <a:pt x="3562731" y="-20936"/>
                    <a:pt x="3253169" y="12211"/>
                  </a:cubicBezTo>
                  <a:cubicBezTo>
                    <a:pt x="3061145" y="32785"/>
                    <a:pt x="2903506" y="124701"/>
                    <a:pt x="2764346" y="205854"/>
                  </a:cubicBezTo>
                  <a:cubicBezTo>
                    <a:pt x="2704243" y="240906"/>
                    <a:pt x="2647474" y="274053"/>
                    <a:pt x="2592610" y="298723"/>
                  </a:cubicBezTo>
                  <a:cubicBezTo>
                    <a:pt x="2391061" y="389401"/>
                    <a:pt x="2204466" y="440931"/>
                    <a:pt x="2038160" y="451885"/>
                  </a:cubicBezTo>
                  <a:cubicBezTo>
                    <a:pt x="1806321" y="470554"/>
                    <a:pt x="1625822" y="408261"/>
                    <a:pt x="1434846" y="342348"/>
                  </a:cubicBezTo>
                  <a:cubicBezTo>
                    <a:pt x="1189101" y="257480"/>
                    <a:pt x="934974" y="169755"/>
                    <a:pt x="535305" y="233191"/>
                  </a:cubicBezTo>
                  <a:cubicBezTo>
                    <a:pt x="388430" y="256527"/>
                    <a:pt x="253937" y="324536"/>
                    <a:pt x="123825" y="390354"/>
                  </a:cubicBezTo>
                  <a:cubicBezTo>
                    <a:pt x="84011" y="410547"/>
                    <a:pt x="42767" y="431311"/>
                    <a:pt x="2191" y="450456"/>
                  </a:cubicBezTo>
                  <a:lnTo>
                    <a:pt x="0" y="445789"/>
                  </a:lnTo>
                  <a:cubicBezTo>
                    <a:pt x="40577" y="426739"/>
                    <a:pt x="81725" y="405879"/>
                    <a:pt x="121539" y="385782"/>
                  </a:cubicBezTo>
                  <a:cubicBezTo>
                    <a:pt x="251936" y="319773"/>
                    <a:pt x="386810" y="251479"/>
                    <a:pt x="534543" y="228143"/>
                  </a:cubicBezTo>
                  <a:cubicBezTo>
                    <a:pt x="935450" y="164516"/>
                    <a:pt x="1190149" y="252527"/>
                    <a:pt x="1436561" y="337585"/>
                  </a:cubicBezTo>
                  <a:cubicBezTo>
                    <a:pt x="1627061" y="403403"/>
                    <a:pt x="1807083" y="465506"/>
                    <a:pt x="2037874" y="446837"/>
                  </a:cubicBezTo>
                  <a:cubicBezTo>
                    <a:pt x="2203609" y="435883"/>
                    <a:pt x="2389632" y="384543"/>
                    <a:pt x="2590610" y="294151"/>
                  </a:cubicBezTo>
                  <a:cubicBezTo>
                    <a:pt x="2645188" y="269577"/>
                    <a:pt x="2701862" y="236525"/>
                    <a:pt x="2761869" y="201568"/>
                  </a:cubicBezTo>
                  <a:cubicBezTo>
                    <a:pt x="2901410" y="120129"/>
                    <a:pt x="3059621" y="27927"/>
                    <a:pt x="3252692" y="7258"/>
                  </a:cubicBezTo>
                  <a:cubicBezTo>
                    <a:pt x="3563303" y="-25984"/>
                    <a:pt x="3882962" y="54026"/>
                    <a:pt x="4289298" y="266624"/>
                  </a:cubicBezTo>
                  <a:lnTo>
                    <a:pt x="4292537" y="268338"/>
                  </a:lnTo>
                  <a:cubicBezTo>
                    <a:pt x="4685824" y="474174"/>
                    <a:pt x="5175219" y="730396"/>
                    <a:pt x="5706999" y="520084"/>
                  </a:cubicBezTo>
                  <a:lnTo>
                    <a:pt x="5708904" y="524942"/>
                  </a:lnTo>
                  <a:cubicBezTo>
                    <a:pt x="5567744" y="580473"/>
                    <a:pt x="5429536" y="603523"/>
                    <a:pt x="5295519" y="603523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/>
            </a:p>
          </p:txBody>
        </p:sp>
        <p:sp>
          <p:nvSpPr>
            <p:cNvPr id="59" name="任意多边形: 形状 58"/>
            <p:cNvSpPr/>
            <p:nvPr>
              <p:custDataLst>
                <p:tags r:id="rId19"/>
              </p:custDataLst>
            </p:nvPr>
          </p:nvSpPr>
          <p:spPr>
            <a:xfrm>
              <a:off x="-251263" y="5388849"/>
              <a:ext cx="11806204" cy="651184"/>
            </a:xfrm>
            <a:custGeom>
              <a:avLst/>
              <a:gdLst>
                <a:gd name="connsiteX0" fmla="*/ 5171884 w 5574315"/>
                <a:gd name="connsiteY0" fmla="*/ 651185 h 651184"/>
                <a:gd name="connsiteX1" fmla="*/ 4808601 w 5574315"/>
                <a:gd name="connsiteY1" fmla="*/ 600226 h 651184"/>
                <a:gd name="connsiteX2" fmla="*/ 4178237 w 5574315"/>
                <a:gd name="connsiteY2" fmla="*/ 320381 h 651184"/>
                <a:gd name="connsiteX3" fmla="*/ 3185255 w 5574315"/>
                <a:gd name="connsiteY3" fmla="*/ 9771 h 651184"/>
                <a:gd name="connsiteX4" fmla="*/ 3184493 w 5574315"/>
                <a:gd name="connsiteY4" fmla="*/ 9676 h 651184"/>
                <a:gd name="connsiteX5" fmla="*/ 2690622 w 5574315"/>
                <a:gd name="connsiteY5" fmla="*/ 164267 h 651184"/>
                <a:gd name="connsiteX6" fmla="*/ 2528888 w 5574315"/>
                <a:gd name="connsiteY6" fmla="*/ 252563 h 651184"/>
                <a:gd name="connsiteX7" fmla="*/ 1991487 w 5574315"/>
                <a:gd name="connsiteY7" fmla="*/ 422108 h 651184"/>
                <a:gd name="connsiteX8" fmla="*/ 1369028 w 5574315"/>
                <a:gd name="connsiteY8" fmla="*/ 381913 h 651184"/>
                <a:gd name="connsiteX9" fmla="*/ 532924 w 5574315"/>
                <a:gd name="connsiteY9" fmla="*/ 333716 h 651184"/>
                <a:gd name="connsiteX10" fmla="*/ 151733 w 5574315"/>
                <a:gd name="connsiteY10" fmla="*/ 456113 h 651184"/>
                <a:gd name="connsiteX11" fmla="*/ 1619 w 5574315"/>
                <a:gd name="connsiteY11" fmla="*/ 516311 h 651184"/>
                <a:gd name="connsiteX12" fmla="*/ 0 w 5574315"/>
                <a:gd name="connsiteY12" fmla="*/ 512024 h 651184"/>
                <a:gd name="connsiteX13" fmla="*/ 149923 w 5574315"/>
                <a:gd name="connsiteY13" fmla="*/ 451922 h 651184"/>
                <a:gd name="connsiteX14" fmla="*/ 532257 w 5574315"/>
                <a:gd name="connsiteY14" fmla="*/ 329144 h 651184"/>
                <a:gd name="connsiteX15" fmla="*/ 1369981 w 5574315"/>
                <a:gd name="connsiteY15" fmla="*/ 377341 h 651184"/>
                <a:gd name="connsiteX16" fmla="*/ 1990725 w 5574315"/>
                <a:gd name="connsiteY16" fmla="*/ 417441 h 651184"/>
                <a:gd name="connsiteX17" fmla="*/ 2527078 w 5574315"/>
                <a:gd name="connsiteY17" fmla="*/ 248277 h 651184"/>
                <a:gd name="connsiteX18" fmla="*/ 2688241 w 5574315"/>
                <a:gd name="connsiteY18" fmla="*/ 160266 h 651184"/>
                <a:gd name="connsiteX19" fmla="*/ 3185160 w 5574315"/>
                <a:gd name="connsiteY19" fmla="*/ 5104 h 651184"/>
                <a:gd name="connsiteX20" fmla="*/ 3185922 w 5574315"/>
                <a:gd name="connsiteY20" fmla="*/ 5199 h 651184"/>
                <a:gd name="connsiteX21" fmla="*/ 4180427 w 5574315"/>
                <a:gd name="connsiteY21" fmla="*/ 316286 h 651184"/>
                <a:gd name="connsiteX22" fmla="*/ 5572792 w 5574315"/>
                <a:gd name="connsiteY22" fmla="*/ 578699 h 651184"/>
                <a:gd name="connsiteX23" fmla="*/ 5574316 w 5574315"/>
                <a:gd name="connsiteY23" fmla="*/ 582986 h 651184"/>
                <a:gd name="connsiteX24" fmla="*/ 5171884 w 5574315"/>
                <a:gd name="connsiteY24" fmla="*/ 651185 h 651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574315" h="651184">
                  <a:moveTo>
                    <a:pt x="5171884" y="651185"/>
                  </a:moveTo>
                  <a:cubicBezTo>
                    <a:pt x="5053679" y="651185"/>
                    <a:pt x="4933093" y="634135"/>
                    <a:pt x="4808601" y="600226"/>
                  </a:cubicBezTo>
                  <a:cubicBezTo>
                    <a:pt x="4583240" y="538694"/>
                    <a:pt x="4381881" y="432681"/>
                    <a:pt x="4178237" y="320381"/>
                  </a:cubicBezTo>
                  <a:cubicBezTo>
                    <a:pt x="3779044" y="100163"/>
                    <a:pt x="3477197" y="54253"/>
                    <a:pt x="3185255" y="9771"/>
                  </a:cubicBezTo>
                  <a:lnTo>
                    <a:pt x="3184493" y="9676"/>
                  </a:lnTo>
                  <a:cubicBezTo>
                    <a:pt x="2997518" y="-18804"/>
                    <a:pt x="2834450" y="78446"/>
                    <a:pt x="2690622" y="164267"/>
                  </a:cubicBezTo>
                  <a:cubicBezTo>
                    <a:pt x="2634044" y="197985"/>
                    <a:pt x="2580608" y="229894"/>
                    <a:pt x="2528888" y="252563"/>
                  </a:cubicBezTo>
                  <a:cubicBezTo>
                    <a:pt x="2331434" y="339241"/>
                    <a:pt x="2150555" y="396200"/>
                    <a:pt x="1991487" y="422108"/>
                  </a:cubicBezTo>
                  <a:cubicBezTo>
                    <a:pt x="1749076" y="464876"/>
                    <a:pt x="1564481" y="424585"/>
                    <a:pt x="1369028" y="381913"/>
                  </a:cubicBezTo>
                  <a:cubicBezTo>
                    <a:pt x="1151382" y="334383"/>
                    <a:pt x="904685" y="280567"/>
                    <a:pt x="532924" y="333716"/>
                  </a:cubicBezTo>
                  <a:cubicBezTo>
                    <a:pt x="400050" y="352671"/>
                    <a:pt x="273844" y="405249"/>
                    <a:pt x="151733" y="456113"/>
                  </a:cubicBezTo>
                  <a:cubicBezTo>
                    <a:pt x="102775" y="476496"/>
                    <a:pt x="52197" y="497546"/>
                    <a:pt x="1619" y="516311"/>
                  </a:cubicBezTo>
                  <a:lnTo>
                    <a:pt x="0" y="512024"/>
                  </a:lnTo>
                  <a:cubicBezTo>
                    <a:pt x="50387" y="493355"/>
                    <a:pt x="100965" y="472305"/>
                    <a:pt x="149923" y="451922"/>
                  </a:cubicBezTo>
                  <a:cubicBezTo>
                    <a:pt x="272320" y="400963"/>
                    <a:pt x="398812" y="348290"/>
                    <a:pt x="532257" y="329144"/>
                  </a:cubicBezTo>
                  <a:cubicBezTo>
                    <a:pt x="904780" y="275900"/>
                    <a:pt x="1151954" y="329811"/>
                    <a:pt x="1369981" y="377341"/>
                  </a:cubicBezTo>
                  <a:cubicBezTo>
                    <a:pt x="1564958" y="419918"/>
                    <a:pt x="1749076" y="460113"/>
                    <a:pt x="1990725" y="417441"/>
                  </a:cubicBezTo>
                  <a:cubicBezTo>
                    <a:pt x="2149507" y="391628"/>
                    <a:pt x="2329910" y="334764"/>
                    <a:pt x="2527078" y="248277"/>
                  </a:cubicBezTo>
                  <a:cubicBezTo>
                    <a:pt x="2578513" y="225703"/>
                    <a:pt x="2631853" y="193889"/>
                    <a:pt x="2688241" y="160266"/>
                  </a:cubicBezTo>
                  <a:cubicBezTo>
                    <a:pt x="2832735" y="74065"/>
                    <a:pt x="2996470" y="-23566"/>
                    <a:pt x="3185160" y="5104"/>
                  </a:cubicBezTo>
                  <a:lnTo>
                    <a:pt x="3185922" y="5199"/>
                  </a:lnTo>
                  <a:cubicBezTo>
                    <a:pt x="3478244" y="49681"/>
                    <a:pt x="3780568" y="95687"/>
                    <a:pt x="4180427" y="316286"/>
                  </a:cubicBezTo>
                  <a:cubicBezTo>
                    <a:pt x="4529424" y="508881"/>
                    <a:pt x="5007388" y="772628"/>
                    <a:pt x="5572792" y="578699"/>
                  </a:cubicBezTo>
                  <a:lnTo>
                    <a:pt x="5574316" y="582986"/>
                  </a:lnTo>
                  <a:cubicBezTo>
                    <a:pt x="5441823" y="628420"/>
                    <a:pt x="5308473" y="651185"/>
                    <a:pt x="5171884" y="651185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0" name="任意多边形: 形状 59"/>
            <p:cNvSpPr/>
            <p:nvPr>
              <p:custDataLst>
                <p:tags r:id="rId20"/>
              </p:custDataLst>
            </p:nvPr>
          </p:nvSpPr>
          <p:spPr>
            <a:xfrm>
              <a:off x="-327116" y="5361857"/>
              <a:ext cx="11521150" cy="709323"/>
            </a:xfrm>
            <a:custGeom>
              <a:avLst/>
              <a:gdLst>
                <a:gd name="connsiteX0" fmla="*/ 5049108 w 5439727"/>
                <a:gd name="connsiteY0" fmla="*/ 709324 h 709323"/>
                <a:gd name="connsiteX1" fmla="*/ 4673537 w 5439727"/>
                <a:gd name="connsiteY1" fmla="*/ 656460 h 709323"/>
                <a:gd name="connsiteX2" fmla="*/ 4069747 w 5439727"/>
                <a:gd name="connsiteY2" fmla="*/ 379759 h 709323"/>
                <a:gd name="connsiteX3" fmla="*/ 3174302 w 5439727"/>
                <a:gd name="connsiteY3" fmla="*/ 32477 h 709323"/>
                <a:gd name="connsiteX4" fmla="*/ 3116294 w 5439727"/>
                <a:gd name="connsiteY4" fmla="*/ 17142 h 709323"/>
                <a:gd name="connsiteX5" fmla="*/ 2610707 w 5439727"/>
                <a:gd name="connsiteY5" fmla="*/ 143158 h 709323"/>
                <a:gd name="connsiteX6" fmla="*/ 2465261 w 5439727"/>
                <a:gd name="connsiteY6" fmla="*/ 216500 h 709323"/>
                <a:gd name="connsiteX7" fmla="*/ 1944910 w 5439727"/>
                <a:gd name="connsiteY7" fmla="*/ 402333 h 709323"/>
                <a:gd name="connsiteX8" fmla="*/ 1277207 w 5439727"/>
                <a:gd name="connsiteY8" fmla="*/ 439766 h 709323"/>
                <a:gd name="connsiteX9" fmla="*/ 530543 w 5439727"/>
                <a:gd name="connsiteY9" fmla="*/ 444434 h 709323"/>
                <a:gd name="connsiteX10" fmla="*/ 183833 w 5439727"/>
                <a:gd name="connsiteY10" fmla="*/ 535207 h 709323"/>
                <a:gd name="connsiteX11" fmla="*/ 1048 w 5439727"/>
                <a:gd name="connsiteY11" fmla="*/ 592357 h 709323"/>
                <a:gd name="connsiteX12" fmla="*/ 0 w 5439727"/>
                <a:gd name="connsiteY12" fmla="*/ 588642 h 709323"/>
                <a:gd name="connsiteX13" fmla="*/ 182594 w 5439727"/>
                <a:gd name="connsiteY13" fmla="*/ 531587 h 709323"/>
                <a:gd name="connsiteX14" fmla="*/ 530066 w 5439727"/>
                <a:gd name="connsiteY14" fmla="*/ 440719 h 709323"/>
                <a:gd name="connsiteX15" fmla="*/ 1277588 w 5439727"/>
                <a:gd name="connsiteY15" fmla="*/ 436052 h 709323"/>
                <a:gd name="connsiteX16" fmla="*/ 1943862 w 5439727"/>
                <a:gd name="connsiteY16" fmla="*/ 398714 h 709323"/>
                <a:gd name="connsiteX17" fmla="*/ 2463737 w 5439727"/>
                <a:gd name="connsiteY17" fmla="*/ 213071 h 709323"/>
                <a:gd name="connsiteX18" fmla="*/ 2608898 w 5439727"/>
                <a:gd name="connsiteY18" fmla="*/ 139919 h 709323"/>
                <a:gd name="connsiteX19" fmla="*/ 3117342 w 5439727"/>
                <a:gd name="connsiteY19" fmla="*/ 13523 h 709323"/>
                <a:gd name="connsiteX20" fmla="*/ 3175254 w 5439727"/>
                <a:gd name="connsiteY20" fmla="*/ 28858 h 709323"/>
                <a:gd name="connsiteX21" fmla="*/ 4071652 w 5439727"/>
                <a:gd name="connsiteY21" fmla="*/ 376520 h 709323"/>
                <a:gd name="connsiteX22" fmla="*/ 5438585 w 5439727"/>
                <a:gd name="connsiteY22" fmla="*/ 647983 h 709323"/>
                <a:gd name="connsiteX23" fmla="*/ 5439728 w 5439727"/>
                <a:gd name="connsiteY23" fmla="*/ 651698 h 709323"/>
                <a:gd name="connsiteX24" fmla="*/ 5049108 w 5439727"/>
                <a:gd name="connsiteY24" fmla="*/ 709324 h 7093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439727" h="709323">
                  <a:moveTo>
                    <a:pt x="5049108" y="709324"/>
                  </a:moveTo>
                  <a:cubicBezTo>
                    <a:pt x="4924806" y="709324"/>
                    <a:pt x="4800219" y="691703"/>
                    <a:pt x="4673537" y="656460"/>
                  </a:cubicBezTo>
                  <a:cubicBezTo>
                    <a:pt x="4444842" y="592833"/>
                    <a:pt x="4241959" y="480248"/>
                    <a:pt x="4069747" y="379759"/>
                  </a:cubicBezTo>
                  <a:cubicBezTo>
                    <a:pt x="3722846" y="177257"/>
                    <a:pt x="3456432" y="106963"/>
                    <a:pt x="3174302" y="32477"/>
                  </a:cubicBezTo>
                  <a:cubicBezTo>
                    <a:pt x="3155061" y="27429"/>
                    <a:pt x="3135725" y="22286"/>
                    <a:pt x="3116294" y="17142"/>
                  </a:cubicBezTo>
                  <a:cubicBezTo>
                    <a:pt x="2933891" y="-31340"/>
                    <a:pt x="2762155" y="61338"/>
                    <a:pt x="2610707" y="143158"/>
                  </a:cubicBezTo>
                  <a:cubicBezTo>
                    <a:pt x="2559844" y="170590"/>
                    <a:pt x="2511838" y="196593"/>
                    <a:pt x="2465261" y="216500"/>
                  </a:cubicBezTo>
                  <a:cubicBezTo>
                    <a:pt x="2271427" y="299368"/>
                    <a:pt x="2096357" y="361947"/>
                    <a:pt x="1944910" y="402333"/>
                  </a:cubicBezTo>
                  <a:cubicBezTo>
                    <a:pt x="1680877" y="475390"/>
                    <a:pt x="1493806" y="458912"/>
                    <a:pt x="1277207" y="439766"/>
                  </a:cubicBezTo>
                  <a:cubicBezTo>
                    <a:pt x="1081183" y="422431"/>
                    <a:pt x="858965" y="402905"/>
                    <a:pt x="530543" y="444434"/>
                  </a:cubicBezTo>
                  <a:cubicBezTo>
                    <a:pt x="412433" y="459388"/>
                    <a:pt x="301371" y="496250"/>
                    <a:pt x="183833" y="535207"/>
                  </a:cubicBezTo>
                  <a:cubicBezTo>
                    <a:pt x="124492" y="554828"/>
                    <a:pt x="63151" y="575212"/>
                    <a:pt x="1048" y="592357"/>
                  </a:cubicBezTo>
                  <a:lnTo>
                    <a:pt x="0" y="588642"/>
                  </a:lnTo>
                  <a:cubicBezTo>
                    <a:pt x="62008" y="571497"/>
                    <a:pt x="123254" y="551209"/>
                    <a:pt x="182594" y="531587"/>
                  </a:cubicBezTo>
                  <a:cubicBezTo>
                    <a:pt x="300323" y="492535"/>
                    <a:pt x="411575" y="455673"/>
                    <a:pt x="530066" y="440719"/>
                  </a:cubicBezTo>
                  <a:cubicBezTo>
                    <a:pt x="858965" y="399095"/>
                    <a:pt x="1081373" y="418716"/>
                    <a:pt x="1277588" y="436052"/>
                  </a:cubicBezTo>
                  <a:cubicBezTo>
                    <a:pt x="1493806" y="455102"/>
                    <a:pt x="1680591" y="471580"/>
                    <a:pt x="1943862" y="398714"/>
                  </a:cubicBezTo>
                  <a:cubicBezTo>
                    <a:pt x="2095119" y="358328"/>
                    <a:pt x="2269998" y="295844"/>
                    <a:pt x="2463737" y="213071"/>
                  </a:cubicBezTo>
                  <a:cubicBezTo>
                    <a:pt x="2510124" y="193259"/>
                    <a:pt x="2558129" y="167351"/>
                    <a:pt x="2608898" y="139919"/>
                  </a:cubicBezTo>
                  <a:cubicBezTo>
                    <a:pt x="2761012" y="57814"/>
                    <a:pt x="2933415" y="-35341"/>
                    <a:pt x="3117342" y="13523"/>
                  </a:cubicBezTo>
                  <a:cubicBezTo>
                    <a:pt x="3136678" y="18666"/>
                    <a:pt x="3156014" y="23810"/>
                    <a:pt x="3175254" y="28858"/>
                  </a:cubicBezTo>
                  <a:cubicBezTo>
                    <a:pt x="3457575" y="103343"/>
                    <a:pt x="3724370" y="173733"/>
                    <a:pt x="4071652" y="376520"/>
                  </a:cubicBezTo>
                  <a:cubicBezTo>
                    <a:pt x="4459701" y="603120"/>
                    <a:pt x="4884992" y="810670"/>
                    <a:pt x="5438585" y="647983"/>
                  </a:cubicBezTo>
                  <a:lnTo>
                    <a:pt x="5439728" y="651698"/>
                  </a:lnTo>
                  <a:cubicBezTo>
                    <a:pt x="5308664" y="690083"/>
                    <a:pt x="5179029" y="709324"/>
                    <a:pt x="5049108" y="709324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1" name="任意多边形: 形状 60"/>
            <p:cNvSpPr/>
            <p:nvPr>
              <p:custDataLst>
                <p:tags r:id="rId21"/>
              </p:custDataLst>
            </p:nvPr>
          </p:nvSpPr>
          <p:spPr>
            <a:xfrm>
              <a:off x="-402564" y="5347457"/>
              <a:ext cx="11236098" cy="755156"/>
            </a:xfrm>
            <a:custGeom>
              <a:avLst/>
              <a:gdLst>
                <a:gd name="connsiteX0" fmla="*/ 4928045 w 5305139"/>
                <a:gd name="connsiteY0" fmla="*/ 755157 h 755156"/>
                <a:gd name="connsiteX1" fmla="*/ 3961067 w 5305139"/>
                <a:gd name="connsiteY1" fmla="*/ 426544 h 755156"/>
                <a:gd name="connsiteX2" fmla="*/ 3048381 w 5305139"/>
                <a:gd name="connsiteY2" fmla="*/ 12111 h 755156"/>
                <a:gd name="connsiteX3" fmla="*/ 2481834 w 5305139"/>
                <a:gd name="connsiteY3" fmla="*/ 133269 h 755156"/>
                <a:gd name="connsiteX4" fmla="*/ 2401538 w 5305139"/>
                <a:gd name="connsiteY4" fmla="*/ 167750 h 755156"/>
                <a:gd name="connsiteX5" fmla="*/ 1898142 w 5305139"/>
                <a:gd name="connsiteY5" fmla="*/ 369966 h 755156"/>
                <a:gd name="connsiteX6" fmla="*/ 1108996 w 5305139"/>
                <a:gd name="connsiteY6" fmla="*/ 505221 h 755156"/>
                <a:gd name="connsiteX7" fmla="*/ 528161 w 5305139"/>
                <a:gd name="connsiteY7" fmla="*/ 542559 h 755156"/>
                <a:gd name="connsiteX8" fmla="*/ 222409 w 5305139"/>
                <a:gd name="connsiteY8" fmla="*/ 604947 h 755156"/>
                <a:gd name="connsiteX9" fmla="*/ 571 w 5305139"/>
                <a:gd name="connsiteY9" fmla="*/ 655811 h 755156"/>
                <a:gd name="connsiteX10" fmla="*/ 0 w 5305139"/>
                <a:gd name="connsiteY10" fmla="*/ 652572 h 755156"/>
                <a:gd name="connsiteX11" fmla="*/ 221647 w 5305139"/>
                <a:gd name="connsiteY11" fmla="*/ 601804 h 755156"/>
                <a:gd name="connsiteX12" fmla="*/ 527876 w 5305139"/>
                <a:gd name="connsiteY12" fmla="*/ 539320 h 755156"/>
                <a:gd name="connsiteX13" fmla="*/ 1108996 w 5305139"/>
                <a:gd name="connsiteY13" fmla="*/ 501982 h 755156"/>
                <a:gd name="connsiteX14" fmla="*/ 1897094 w 5305139"/>
                <a:gd name="connsiteY14" fmla="*/ 366918 h 755156"/>
                <a:gd name="connsiteX15" fmla="*/ 2400395 w 5305139"/>
                <a:gd name="connsiteY15" fmla="*/ 164702 h 755156"/>
                <a:gd name="connsiteX16" fmla="*/ 2480691 w 5305139"/>
                <a:gd name="connsiteY16" fmla="*/ 130221 h 755156"/>
                <a:gd name="connsiteX17" fmla="*/ 3049048 w 5305139"/>
                <a:gd name="connsiteY17" fmla="*/ 8778 h 755156"/>
                <a:gd name="connsiteX18" fmla="*/ 3962876 w 5305139"/>
                <a:gd name="connsiteY18" fmla="*/ 423591 h 755156"/>
                <a:gd name="connsiteX19" fmla="*/ 5304378 w 5305139"/>
                <a:gd name="connsiteY19" fmla="*/ 704007 h 755156"/>
                <a:gd name="connsiteX20" fmla="*/ 5305140 w 5305139"/>
                <a:gd name="connsiteY20" fmla="*/ 707151 h 755156"/>
                <a:gd name="connsiteX21" fmla="*/ 4928045 w 5305139"/>
                <a:gd name="connsiteY21" fmla="*/ 755157 h 75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305139" h="755156">
                  <a:moveTo>
                    <a:pt x="4928045" y="755157"/>
                  </a:moveTo>
                  <a:cubicBezTo>
                    <a:pt x="4531900" y="755157"/>
                    <a:pt x="4225100" y="590279"/>
                    <a:pt x="3961067" y="426544"/>
                  </a:cubicBezTo>
                  <a:cubicBezTo>
                    <a:pt x="3626930" y="219375"/>
                    <a:pt x="3365945" y="68309"/>
                    <a:pt x="3048381" y="12111"/>
                  </a:cubicBezTo>
                  <a:cubicBezTo>
                    <a:pt x="2843213" y="-24179"/>
                    <a:pt x="2651284" y="59451"/>
                    <a:pt x="2481834" y="133269"/>
                  </a:cubicBezTo>
                  <a:cubicBezTo>
                    <a:pt x="2454021" y="145366"/>
                    <a:pt x="2427827" y="156796"/>
                    <a:pt x="2401538" y="167750"/>
                  </a:cubicBezTo>
                  <a:cubicBezTo>
                    <a:pt x="2205990" y="249189"/>
                    <a:pt x="2036636" y="317197"/>
                    <a:pt x="1898142" y="369966"/>
                  </a:cubicBezTo>
                  <a:cubicBezTo>
                    <a:pt x="1583150" y="490266"/>
                    <a:pt x="1384268" y="496553"/>
                    <a:pt x="1108996" y="505221"/>
                  </a:cubicBezTo>
                  <a:cubicBezTo>
                    <a:pt x="950881" y="510174"/>
                    <a:pt x="771715" y="515889"/>
                    <a:pt x="528161" y="542559"/>
                  </a:cubicBezTo>
                  <a:cubicBezTo>
                    <a:pt x="426053" y="553703"/>
                    <a:pt x="327184" y="578563"/>
                    <a:pt x="222409" y="604947"/>
                  </a:cubicBezTo>
                  <a:cubicBezTo>
                    <a:pt x="150876" y="622950"/>
                    <a:pt x="76867" y="641523"/>
                    <a:pt x="571" y="655811"/>
                  </a:cubicBezTo>
                  <a:lnTo>
                    <a:pt x="0" y="652572"/>
                  </a:lnTo>
                  <a:cubicBezTo>
                    <a:pt x="76200" y="638380"/>
                    <a:pt x="150114" y="619806"/>
                    <a:pt x="221647" y="601804"/>
                  </a:cubicBezTo>
                  <a:cubicBezTo>
                    <a:pt x="326517" y="575420"/>
                    <a:pt x="425577" y="550560"/>
                    <a:pt x="527876" y="539320"/>
                  </a:cubicBezTo>
                  <a:cubicBezTo>
                    <a:pt x="771620" y="512650"/>
                    <a:pt x="950786" y="507030"/>
                    <a:pt x="1108996" y="501982"/>
                  </a:cubicBezTo>
                  <a:cubicBezTo>
                    <a:pt x="1383887" y="493314"/>
                    <a:pt x="1582579" y="487028"/>
                    <a:pt x="1897094" y="366918"/>
                  </a:cubicBezTo>
                  <a:cubicBezTo>
                    <a:pt x="2035588" y="314149"/>
                    <a:pt x="2204847" y="246141"/>
                    <a:pt x="2400395" y="164702"/>
                  </a:cubicBezTo>
                  <a:cubicBezTo>
                    <a:pt x="2426684" y="153748"/>
                    <a:pt x="2452878" y="142318"/>
                    <a:pt x="2480691" y="130221"/>
                  </a:cubicBezTo>
                  <a:cubicBezTo>
                    <a:pt x="2650522" y="56212"/>
                    <a:pt x="2843022" y="-27608"/>
                    <a:pt x="3049048" y="8778"/>
                  </a:cubicBezTo>
                  <a:cubicBezTo>
                    <a:pt x="3367183" y="65070"/>
                    <a:pt x="3628454" y="216232"/>
                    <a:pt x="3962876" y="423591"/>
                  </a:cubicBezTo>
                  <a:cubicBezTo>
                    <a:pt x="4304538" y="635523"/>
                    <a:pt x="4718209" y="849359"/>
                    <a:pt x="5304378" y="704007"/>
                  </a:cubicBezTo>
                  <a:lnTo>
                    <a:pt x="5305140" y="707151"/>
                  </a:lnTo>
                  <a:cubicBezTo>
                    <a:pt x="5170742" y="740679"/>
                    <a:pt x="5045488" y="755157"/>
                    <a:pt x="4928045" y="755157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2" name="任意多边形: 形状 61"/>
            <p:cNvSpPr/>
            <p:nvPr>
              <p:custDataLst>
                <p:tags r:id="rId22"/>
              </p:custDataLst>
            </p:nvPr>
          </p:nvSpPr>
          <p:spPr>
            <a:xfrm>
              <a:off x="-478417" y="5317554"/>
              <a:ext cx="10951046" cy="816873"/>
            </a:xfrm>
            <a:custGeom>
              <a:avLst/>
              <a:gdLst>
                <a:gd name="connsiteX0" fmla="*/ 4812030 w 5170551"/>
                <a:gd name="connsiteY0" fmla="*/ 816873 h 816873"/>
                <a:gd name="connsiteX1" fmla="*/ 4403122 w 5170551"/>
                <a:gd name="connsiteY1" fmla="*/ 759628 h 816873"/>
                <a:gd name="connsiteX2" fmla="*/ 3852672 w 5170551"/>
                <a:gd name="connsiteY2" fmla="*/ 488927 h 816873"/>
                <a:gd name="connsiteX3" fmla="*/ 3767328 w 5170551"/>
                <a:gd name="connsiteY3" fmla="*/ 432254 h 816873"/>
                <a:gd name="connsiteX4" fmla="*/ 2980373 w 5170551"/>
                <a:gd name="connsiteY4" fmla="*/ 22679 h 816873"/>
                <a:gd name="connsiteX5" fmla="*/ 2358295 w 5170551"/>
                <a:gd name="connsiteY5" fmla="*/ 126501 h 816873"/>
                <a:gd name="connsiteX6" fmla="*/ 2338007 w 5170551"/>
                <a:gd name="connsiteY6" fmla="*/ 134693 h 816873"/>
                <a:gd name="connsiteX7" fmla="*/ 1851565 w 5170551"/>
                <a:gd name="connsiteY7" fmla="*/ 353291 h 816873"/>
                <a:gd name="connsiteX8" fmla="*/ 617125 w 5170551"/>
                <a:gd name="connsiteY8" fmla="*/ 648090 h 816873"/>
                <a:gd name="connsiteX9" fmla="*/ 525971 w 5170551"/>
                <a:gd name="connsiteY9" fmla="*/ 656377 h 816873"/>
                <a:gd name="connsiteX10" fmla="*/ 272034 w 5170551"/>
                <a:gd name="connsiteY10" fmla="*/ 694096 h 816873"/>
                <a:gd name="connsiteX11" fmla="*/ 286 w 5170551"/>
                <a:gd name="connsiteY11" fmla="*/ 734863 h 816873"/>
                <a:gd name="connsiteX12" fmla="*/ 0 w 5170551"/>
                <a:gd name="connsiteY12" fmla="*/ 732291 h 816873"/>
                <a:gd name="connsiteX13" fmla="*/ 271558 w 5170551"/>
                <a:gd name="connsiteY13" fmla="*/ 691524 h 816873"/>
                <a:gd name="connsiteX14" fmla="*/ 525685 w 5170551"/>
                <a:gd name="connsiteY14" fmla="*/ 653805 h 816873"/>
                <a:gd name="connsiteX15" fmla="*/ 616839 w 5170551"/>
                <a:gd name="connsiteY15" fmla="*/ 645518 h 816873"/>
                <a:gd name="connsiteX16" fmla="*/ 1850326 w 5170551"/>
                <a:gd name="connsiteY16" fmla="*/ 351005 h 816873"/>
                <a:gd name="connsiteX17" fmla="*/ 2336959 w 5170551"/>
                <a:gd name="connsiteY17" fmla="*/ 132311 h 816873"/>
                <a:gd name="connsiteX18" fmla="*/ 2357247 w 5170551"/>
                <a:gd name="connsiteY18" fmla="*/ 124120 h 816873"/>
                <a:gd name="connsiteX19" fmla="*/ 2981040 w 5170551"/>
                <a:gd name="connsiteY19" fmla="*/ 20202 h 816873"/>
                <a:gd name="connsiteX20" fmla="*/ 3768757 w 5170551"/>
                <a:gd name="connsiteY20" fmla="*/ 430158 h 816873"/>
                <a:gd name="connsiteX21" fmla="*/ 3854101 w 5170551"/>
                <a:gd name="connsiteY21" fmla="*/ 486832 h 816873"/>
                <a:gd name="connsiteX22" fmla="*/ 5170075 w 5170551"/>
                <a:gd name="connsiteY22" fmla="*/ 776297 h 816873"/>
                <a:gd name="connsiteX23" fmla="*/ 5170551 w 5170551"/>
                <a:gd name="connsiteY23" fmla="*/ 778868 h 816873"/>
                <a:gd name="connsiteX24" fmla="*/ 4812030 w 5170551"/>
                <a:gd name="connsiteY24" fmla="*/ 816873 h 816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170551" h="816873">
                  <a:moveTo>
                    <a:pt x="4812030" y="816873"/>
                  </a:moveTo>
                  <a:cubicBezTo>
                    <a:pt x="4670870" y="816873"/>
                    <a:pt x="4535424" y="797823"/>
                    <a:pt x="4403122" y="759628"/>
                  </a:cubicBezTo>
                  <a:cubicBezTo>
                    <a:pt x="4182237" y="695906"/>
                    <a:pt x="4000881" y="587035"/>
                    <a:pt x="3852672" y="488927"/>
                  </a:cubicBezTo>
                  <a:cubicBezTo>
                    <a:pt x="3823621" y="469687"/>
                    <a:pt x="3795141" y="450732"/>
                    <a:pt x="3767328" y="432254"/>
                  </a:cubicBezTo>
                  <a:cubicBezTo>
                    <a:pt x="3491770" y="248707"/>
                    <a:pt x="3274124" y="103832"/>
                    <a:pt x="2980373" y="22679"/>
                  </a:cubicBezTo>
                  <a:cubicBezTo>
                    <a:pt x="2762345" y="-37519"/>
                    <a:pt x="2547652" y="49634"/>
                    <a:pt x="2358295" y="126501"/>
                  </a:cubicBezTo>
                  <a:lnTo>
                    <a:pt x="2338007" y="134693"/>
                  </a:lnTo>
                  <a:cubicBezTo>
                    <a:pt x="2160080" y="206702"/>
                    <a:pt x="1991868" y="282330"/>
                    <a:pt x="1851565" y="353291"/>
                  </a:cubicBezTo>
                  <a:cubicBezTo>
                    <a:pt x="1395794" y="577605"/>
                    <a:pt x="1215295" y="593988"/>
                    <a:pt x="617125" y="648090"/>
                  </a:cubicBezTo>
                  <a:cubicBezTo>
                    <a:pt x="587788" y="650757"/>
                    <a:pt x="557403" y="653519"/>
                    <a:pt x="525971" y="656377"/>
                  </a:cubicBezTo>
                  <a:cubicBezTo>
                    <a:pt x="442531" y="663997"/>
                    <a:pt x="359759" y="678570"/>
                    <a:pt x="272034" y="694096"/>
                  </a:cubicBezTo>
                  <a:cubicBezTo>
                    <a:pt x="185166" y="709431"/>
                    <a:pt x="95250" y="725243"/>
                    <a:pt x="286" y="734863"/>
                  </a:cubicBezTo>
                  <a:lnTo>
                    <a:pt x="0" y="732291"/>
                  </a:lnTo>
                  <a:cubicBezTo>
                    <a:pt x="94869" y="722766"/>
                    <a:pt x="184690" y="706859"/>
                    <a:pt x="271558" y="691524"/>
                  </a:cubicBezTo>
                  <a:cubicBezTo>
                    <a:pt x="359283" y="676094"/>
                    <a:pt x="442150" y="661425"/>
                    <a:pt x="525685" y="653805"/>
                  </a:cubicBezTo>
                  <a:cubicBezTo>
                    <a:pt x="557117" y="650948"/>
                    <a:pt x="587502" y="648185"/>
                    <a:pt x="616839" y="645518"/>
                  </a:cubicBezTo>
                  <a:cubicBezTo>
                    <a:pt x="1214628" y="591416"/>
                    <a:pt x="1395032" y="575129"/>
                    <a:pt x="1850326" y="351005"/>
                  </a:cubicBezTo>
                  <a:cubicBezTo>
                    <a:pt x="1990725" y="280044"/>
                    <a:pt x="2159032" y="204416"/>
                    <a:pt x="2336959" y="132311"/>
                  </a:cubicBezTo>
                  <a:lnTo>
                    <a:pt x="2357247" y="124120"/>
                  </a:lnTo>
                  <a:cubicBezTo>
                    <a:pt x="2547080" y="47063"/>
                    <a:pt x="2762155" y="-40282"/>
                    <a:pt x="2981040" y="20202"/>
                  </a:cubicBezTo>
                  <a:cubicBezTo>
                    <a:pt x="3275267" y="101450"/>
                    <a:pt x="3493008" y="246516"/>
                    <a:pt x="3768757" y="430158"/>
                  </a:cubicBezTo>
                  <a:cubicBezTo>
                    <a:pt x="3796570" y="448732"/>
                    <a:pt x="3824954" y="467591"/>
                    <a:pt x="3854101" y="486832"/>
                  </a:cubicBezTo>
                  <a:cubicBezTo>
                    <a:pt x="4189095" y="708574"/>
                    <a:pt x="4580382" y="897074"/>
                    <a:pt x="5170075" y="776297"/>
                  </a:cubicBezTo>
                  <a:lnTo>
                    <a:pt x="5170551" y="778868"/>
                  </a:lnTo>
                  <a:cubicBezTo>
                    <a:pt x="5046440" y="804205"/>
                    <a:pt x="4927282" y="816873"/>
                    <a:pt x="4812030" y="816873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3" name="任意多边形: 形状 62"/>
            <p:cNvSpPr/>
            <p:nvPr>
              <p:custDataLst>
                <p:tags r:id="rId23"/>
              </p:custDataLst>
            </p:nvPr>
          </p:nvSpPr>
          <p:spPr>
            <a:xfrm>
              <a:off x="-554473" y="5283017"/>
              <a:ext cx="10666798" cy="883699"/>
            </a:xfrm>
            <a:custGeom>
              <a:avLst/>
              <a:gdLst>
                <a:gd name="connsiteX0" fmla="*/ 4700207 w 5036343"/>
                <a:gd name="connsiteY0" fmla="*/ 883700 h 883699"/>
                <a:gd name="connsiteX1" fmla="*/ 4267867 w 5036343"/>
                <a:gd name="connsiteY1" fmla="*/ 823788 h 883699"/>
                <a:gd name="connsiteX2" fmla="*/ 3744182 w 5036343"/>
                <a:gd name="connsiteY2" fmla="*/ 555849 h 883699"/>
                <a:gd name="connsiteX3" fmla="*/ 3574637 w 5036343"/>
                <a:gd name="connsiteY3" fmla="*/ 432405 h 883699"/>
                <a:gd name="connsiteX4" fmla="*/ 2912364 w 5036343"/>
                <a:gd name="connsiteY4" fmla="*/ 37689 h 883699"/>
                <a:gd name="connsiteX5" fmla="*/ 2274380 w 5036343"/>
                <a:gd name="connsiteY5" fmla="*/ 106174 h 883699"/>
                <a:gd name="connsiteX6" fmla="*/ 1804702 w 5036343"/>
                <a:gd name="connsiteY6" fmla="*/ 341156 h 883699"/>
                <a:gd name="connsiteX7" fmla="*/ 1773269 w 5036343"/>
                <a:gd name="connsiteY7" fmla="*/ 360301 h 883699"/>
                <a:gd name="connsiteX8" fmla="*/ 523684 w 5036343"/>
                <a:gd name="connsiteY8" fmla="*/ 774639 h 883699"/>
                <a:gd name="connsiteX9" fmla="*/ 342138 w 5036343"/>
                <a:gd name="connsiteY9" fmla="*/ 792165 h 883699"/>
                <a:gd name="connsiteX10" fmla="*/ 0 w 5036343"/>
                <a:gd name="connsiteY10" fmla="*/ 818263 h 883699"/>
                <a:gd name="connsiteX11" fmla="*/ 0 w 5036343"/>
                <a:gd name="connsiteY11" fmla="*/ 816358 h 883699"/>
                <a:gd name="connsiteX12" fmla="*/ 342043 w 5036343"/>
                <a:gd name="connsiteY12" fmla="*/ 790260 h 883699"/>
                <a:gd name="connsiteX13" fmla="*/ 523684 w 5036343"/>
                <a:gd name="connsiteY13" fmla="*/ 772734 h 883699"/>
                <a:gd name="connsiteX14" fmla="*/ 1772412 w 5036343"/>
                <a:gd name="connsiteY14" fmla="*/ 358682 h 883699"/>
                <a:gd name="connsiteX15" fmla="*/ 1803845 w 5036343"/>
                <a:gd name="connsiteY15" fmla="*/ 339536 h 883699"/>
                <a:gd name="connsiteX16" fmla="*/ 2273808 w 5036343"/>
                <a:gd name="connsiteY16" fmla="*/ 104460 h 883699"/>
                <a:gd name="connsiteX17" fmla="*/ 2586800 w 5036343"/>
                <a:gd name="connsiteY17" fmla="*/ 10448 h 883699"/>
                <a:gd name="connsiteX18" fmla="*/ 2913221 w 5036343"/>
                <a:gd name="connsiteY18" fmla="*/ 35975 h 883699"/>
                <a:gd name="connsiteX19" fmla="*/ 3575971 w 5036343"/>
                <a:gd name="connsiteY19" fmla="*/ 430977 h 883699"/>
                <a:gd name="connsiteX20" fmla="*/ 3745516 w 5036343"/>
                <a:gd name="connsiteY20" fmla="*/ 554421 h 883699"/>
                <a:gd name="connsiteX21" fmla="*/ 5036058 w 5036343"/>
                <a:gd name="connsiteY21" fmla="*/ 852934 h 883699"/>
                <a:gd name="connsiteX22" fmla="*/ 5036344 w 5036343"/>
                <a:gd name="connsiteY22" fmla="*/ 854839 h 883699"/>
                <a:gd name="connsiteX23" fmla="*/ 4700207 w 5036343"/>
                <a:gd name="connsiteY23" fmla="*/ 883700 h 88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036343" h="883699">
                  <a:moveTo>
                    <a:pt x="4700207" y="883700"/>
                  </a:moveTo>
                  <a:cubicBezTo>
                    <a:pt x="4546949" y="883700"/>
                    <a:pt x="4403789" y="863793"/>
                    <a:pt x="4267867" y="823788"/>
                  </a:cubicBezTo>
                  <a:cubicBezTo>
                    <a:pt x="4046411" y="758637"/>
                    <a:pt x="3871722" y="646432"/>
                    <a:pt x="3744182" y="555849"/>
                  </a:cubicBezTo>
                  <a:cubicBezTo>
                    <a:pt x="3685223" y="513939"/>
                    <a:pt x="3629025" y="472506"/>
                    <a:pt x="3574637" y="432405"/>
                  </a:cubicBezTo>
                  <a:cubicBezTo>
                    <a:pt x="3359944" y="273909"/>
                    <a:pt x="3174492" y="137130"/>
                    <a:pt x="2912364" y="37689"/>
                  </a:cubicBezTo>
                  <a:cubicBezTo>
                    <a:pt x="2694432" y="-44988"/>
                    <a:pt x="2468785" y="29688"/>
                    <a:pt x="2274380" y="106174"/>
                  </a:cubicBezTo>
                  <a:cubicBezTo>
                    <a:pt x="2099215" y="175040"/>
                    <a:pt x="1936814" y="256288"/>
                    <a:pt x="1804702" y="341156"/>
                  </a:cubicBezTo>
                  <a:lnTo>
                    <a:pt x="1773269" y="360301"/>
                  </a:lnTo>
                  <a:cubicBezTo>
                    <a:pt x="1333310" y="628049"/>
                    <a:pt x="1168622" y="728252"/>
                    <a:pt x="523684" y="774639"/>
                  </a:cubicBezTo>
                  <a:cubicBezTo>
                    <a:pt x="464534" y="778925"/>
                    <a:pt x="405098" y="785307"/>
                    <a:pt x="342138" y="792165"/>
                  </a:cubicBezTo>
                  <a:cubicBezTo>
                    <a:pt x="234220" y="803880"/>
                    <a:pt x="122587" y="815977"/>
                    <a:pt x="0" y="818263"/>
                  </a:cubicBezTo>
                  <a:lnTo>
                    <a:pt x="0" y="816358"/>
                  </a:lnTo>
                  <a:cubicBezTo>
                    <a:pt x="122587" y="814072"/>
                    <a:pt x="234125" y="801975"/>
                    <a:pt x="342043" y="790260"/>
                  </a:cubicBezTo>
                  <a:cubicBezTo>
                    <a:pt x="405003" y="783402"/>
                    <a:pt x="464534" y="776924"/>
                    <a:pt x="523684" y="772734"/>
                  </a:cubicBezTo>
                  <a:cubicBezTo>
                    <a:pt x="1168146" y="726347"/>
                    <a:pt x="1332738" y="626239"/>
                    <a:pt x="1772412" y="358682"/>
                  </a:cubicBezTo>
                  <a:lnTo>
                    <a:pt x="1803845" y="339536"/>
                  </a:lnTo>
                  <a:cubicBezTo>
                    <a:pt x="1935956" y="254669"/>
                    <a:pt x="2098548" y="173325"/>
                    <a:pt x="2273808" y="104460"/>
                  </a:cubicBezTo>
                  <a:cubicBezTo>
                    <a:pt x="2366201" y="68169"/>
                    <a:pt x="2475548" y="28545"/>
                    <a:pt x="2586800" y="10448"/>
                  </a:cubicBezTo>
                  <a:cubicBezTo>
                    <a:pt x="2708720" y="-9364"/>
                    <a:pt x="2815495" y="-1077"/>
                    <a:pt x="2913221" y="35975"/>
                  </a:cubicBezTo>
                  <a:cubicBezTo>
                    <a:pt x="3175635" y="135511"/>
                    <a:pt x="3370136" y="278957"/>
                    <a:pt x="3575971" y="430977"/>
                  </a:cubicBezTo>
                  <a:cubicBezTo>
                    <a:pt x="3630359" y="471077"/>
                    <a:pt x="3686556" y="512606"/>
                    <a:pt x="3745516" y="554421"/>
                  </a:cubicBezTo>
                  <a:cubicBezTo>
                    <a:pt x="4048697" y="769686"/>
                    <a:pt x="4414838" y="954852"/>
                    <a:pt x="5036058" y="852934"/>
                  </a:cubicBezTo>
                  <a:lnTo>
                    <a:pt x="5036344" y="854839"/>
                  </a:lnTo>
                  <a:cubicBezTo>
                    <a:pt x="4918615" y="874080"/>
                    <a:pt x="4806982" y="883700"/>
                    <a:pt x="4700207" y="883700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9456" name="任意多边形: 形状 19455"/>
            <p:cNvSpPr/>
            <p:nvPr>
              <p:custDataLst>
                <p:tags r:id="rId24"/>
              </p:custDataLst>
            </p:nvPr>
          </p:nvSpPr>
          <p:spPr>
            <a:xfrm>
              <a:off x="-630728" y="5243773"/>
              <a:ext cx="10382552" cy="955804"/>
            </a:xfrm>
            <a:custGeom>
              <a:avLst/>
              <a:gdLst>
                <a:gd name="connsiteX0" fmla="*/ 4595622 w 4902136"/>
                <a:gd name="connsiteY0" fmla="*/ 955805 h 955804"/>
                <a:gd name="connsiteX1" fmla="*/ 4132707 w 4902136"/>
                <a:gd name="connsiteY1" fmla="*/ 892845 h 955804"/>
                <a:gd name="connsiteX2" fmla="*/ 3635978 w 4902136"/>
                <a:gd name="connsiteY2" fmla="*/ 627669 h 955804"/>
                <a:gd name="connsiteX3" fmla="*/ 3431667 w 4902136"/>
                <a:gd name="connsiteY3" fmla="*/ 462315 h 955804"/>
                <a:gd name="connsiteX4" fmla="*/ 2844641 w 4902136"/>
                <a:gd name="connsiteY4" fmla="*/ 57597 h 955804"/>
                <a:gd name="connsiteX5" fmla="*/ 2211038 w 4902136"/>
                <a:gd name="connsiteY5" fmla="*/ 82458 h 955804"/>
                <a:gd name="connsiteX6" fmla="*/ 1758125 w 4902136"/>
                <a:gd name="connsiteY6" fmla="*/ 333822 h 955804"/>
                <a:gd name="connsiteX7" fmla="*/ 1550384 w 4902136"/>
                <a:gd name="connsiteY7" fmla="*/ 491080 h 955804"/>
                <a:gd name="connsiteX8" fmla="*/ 521684 w 4902136"/>
                <a:gd name="connsiteY8" fmla="*/ 897702 h 955804"/>
                <a:gd name="connsiteX9" fmla="*/ 459391 w 4902136"/>
                <a:gd name="connsiteY9" fmla="*/ 901036 h 955804"/>
                <a:gd name="connsiteX10" fmla="*/ 0 w 4902136"/>
                <a:gd name="connsiteY10" fmla="*/ 906561 h 955804"/>
                <a:gd name="connsiteX11" fmla="*/ 95 w 4902136"/>
                <a:gd name="connsiteY11" fmla="*/ 905227 h 955804"/>
                <a:gd name="connsiteX12" fmla="*/ 459391 w 4902136"/>
                <a:gd name="connsiteY12" fmla="*/ 899703 h 955804"/>
                <a:gd name="connsiteX13" fmla="*/ 521684 w 4902136"/>
                <a:gd name="connsiteY13" fmla="*/ 896369 h 955804"/>
                <a:gd name="connsiteX14" fmla="*/ 1549718 w 4902136"/>
                <a:gd name="connsiteY14" fmla="*/ 490032 h 955804"/>
                <a:gd name="connsiteX15" fmla="*/ 1757458 w 4902136"/>
                <a:gd name="connsiteY15" fmla="*/ 332775 h 955804"/>
                <a:gd name="connsiteX16" fmla="*/ 2210657 w 4902136"/>
                <a:gd name="connsiteY16" fmla="*/ 81219 h 955804"/>
                <a:gd name="connsiteX17" fmla="*/ 2526411 w 4902136"/>
                <a:gd name="connsiteY17" fmla="*/ 2638 h 955804"/>
                <a:gd name="connsiteX18" fmla="*/ 2845403 w 4902136"/>
                <a:gd name="connsiteY18" fmla="*/ 56454 h 955804"/>
                <a:gd name="connsiteX19" fmla="*/ 3432715 w 4902136"/>
                <a:gd name="connsiteY19" fmla="*/ 461362 h 955804"/>
                <a:gd name="connsiteX20" fmla="*/ 3636931 w 4902136"/>
                <a:gd name="connsiteY20" fmla="*/ 626621 h 955804"/>
                <a:gd name="connsiteX21" fmla="*/ 4901946 w 4902136"/>
                <a:gd name="connsiteY21" fmla="*/ 934183 h 955804"/>
                <a:gd name="connsiteX22" fmla="*/ 4902137 w 4902136"/>
                <a:gd name="connsiteY22" fmla="*/ 935517 h 955804"/>
                <a:gd name="connsiteX23" fmla="*/ 4595622 w 4902136"/>
                <a:gd name="connsiteY23" fmla="*/ 955805 h 955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902136" h="955804">
                  <a:moveTo>
                    <a:pt x="4595622" y="955805"/>
                  </a:moveTo>
                  <a:cubicBezTo>
                    <a:pt x="4426172" y="955805"/>
                    <a:pt x="4273201" y="934850"/>
                    <a:pt x="4132707" y="892845"/>
                  </a:cubicBezTo>
                  <a:cubicBezTo>
                    <a:pt x="3913251" y="827122"/>
                    <a:pt x="3751898" y="716632"/>
                    <a:pt x="3635978" y="627669"/>
                  </a:cubicBezTo>
                  <a:cubicBezTo>
                    <a:pt x="3564636" y="572995"/>
                    <a:pt x="3497104" y="516702"/>
                    <a:pt x="3431667" y="462315"/>
                  </a:cubicBezTo>
                  <a:cubicBezTo>
                    <a:pt x="3254407" y="314868"/>
                    <a:pt x="3087053" y="175612"/>
                    <a:pt x="2844641" y="57597"/>
                  </a:cubicBezTo>
                  <a:cubicBezTo>
                    <a:pt x="2674335" y="-25365"/>
                    <a:pt x="2472976" y="-17460"/>
                    <a:pt x="2211038" y="82458"/>
                  </a:cubicBezTo>
                  <a:cubicBezTo>
                    <a:pt x="2042255" y="146847"/>
                    <a:pt x="1881378" y="236096"/>
                    <a:pt x="1758125" y="333822"/>
                  </a:cubicBezTo>
                  <a:cubicBezTo>
                    <a:pt x="1680972" y="390115"/>
                    <a:pt x="1614583" y="441455"/>
                    <a:pt x="1550384" y="491080"/>
                  </a:cubicBezTo>
                  <a:cubicBezTo>
                    <a:pt x="1244822" y="727300"/>
                    <a:pt x="1060418" y="869890"/>
                    <a:pt x="521684" y="897702"/>
                  </a:cubicBezTo>
                  <a:cubicBezTo>
                    <a:pt x="501205" y="898750"/>
                    <a:pt x="480441" y="899893"/>
                    <a:pt x="459391" y="901036"/>
                  </a:cubicBezTo>
                  <a:cubicBezTo>
                    <a:pt x="324612" y="908466"/>
                    <a:pt x="171926" y="916848"/>
                    <a:pt x="0" y="906561"/>
                  </a:cubicBezTo>
                  <a:lnTo>
                    <a:pt x="95" y="905227"/>
                  </a:lnTo>
                  <a:cubicBezTo>
                    <a:pt x="171926" y="915514"/>
                    <a:pt x="324612" y="907037"/>
                    <a:pt x="459391" y="899703"/>
                  </a:cubicBezTo>
                  <a:cubicBezTo>
                    <a:pt x="480441" y="898560"/>
                    <a:pt x="501205" y="897417"/>
                    <a:pt x="521684" y="896369"/>
                  </a:cubicBezTo>
                  <a:cubicBezTo>
                    <a:pt x="1060037" y="868651"/>
                    <a:pt x="1244346" y="726157"/>
                    <a:pt x="1549718" y="490032"/>
                  </a:cubicBezTo>
                  <a:cubicBezTo>
                    <a:pt x="1610963" y="442693"/>
                    <a:pt x="1680305" y="389067"/>
                    <a:pt x="1757458" y="332775"/>
                  </a:cubicBezTo>
                  <a:cubicBezTo>
                    <a:pt x="1880807" y="234953"/>
                    <a:pt x="2041779" y="145608"/>
                    <a:pt x="2210657" y="81219"/>
                  </a:cubicBezTo>
                  <a:cubicBezTo>
                    <a:pt x="2328386" y="36357"/>
                    <a:pt x="2431637" y="10639"/>
                    <a:pt x="2526411" y="2638"/>
                  </a:cubicBezTo>
                  <a:cubicBezTo>
                    <a:pt x="2644331" y="-7268"/>
                    <a:pt x="2751677" y="10734"/>
                    <a:pt x="2845403" y="56454"/>
                  </a:cubicBezTo>
                  <a:cubicBezTo>
                    <a:pt x="3088005" y="174564"/>
                    <a:pt x="3255455" y="313915"/>
                    <a:pt x="3432715" y="461362"/>
                  </a:cubicBezTo>
                  <a:cubicBezTo>
                    <a:pt x="3498056" y="515750"/>
                    <a:pt x="3565684" y="572043"/>
                    <a:pt x="3636931" y="626621"/>
                  </a:cubicBezTo>
                  <a:cubicBezTo>
                    <a:pt x="3908393" y="834837"/>
                    <a:pt x="4249579" y="1016193"/>
                    <a:pt x="4901946" y="934183"/>
                  </a:cubicBezTo>
                  <a:lnTo>
                    <a:pt x="4902137" y="935517"/>
                  </a:lnTo>
                  <a:cubicBezTo>
                    <a:pt x="4794123" y="949042"/>
                    <a:pt x="4692206" y="955805"/>
                    <a:pt x="4595622" y="955805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9457" name="任意多边形: 形状 19456"/>
            <p:cNvSpPr/>
            <p:nvPr>
              <p:custDataLst>
                <p:tags r:id="rId25"/>
              </p:custDataLst>
            </p:nvPr>
          </p:nvSpPr>
          <p:spPr>
            <a:xfrm>
              <a:off x="-707187" y="5199548"/>
              <a:ext cx="10098104" cy="1033748"/>
            </a:xfrm>
            <a:custGeom>
              <a:avLst/>
              <a:gdLst>
                <a:gd name="connsiteX0" fmla="*/ 4502277 w 4767834"/>
                <a:gd name="connsiteY0" fmla="*/ 1033748 h 1033748"/>
                <a:gd name="connsiteX1" fmla="*/ 4224623 w 4767834"/>
                <a:gd name="connsiteY1" fmla="*/ 1016032 h 1033748"/>
                <a:gd name="connsiteX2" fmla="*/ 4767739 w 4767834"/>
                <a:gd name="connsiteY2" fmla="*/ 1020509 h 1033748"/>
                <a:gd name="connsiteX3" fmla="*/ 4767834 w 4767834"/>
                <a:gd name="connsiteY3" fmla="*/ 1021175 h 1033748"/>
                <a:gd name="connsiteX4" fmla="*/ 4502277 w 4767834"/>
                <a:gd name="connsiteY4" fmla="*/ 1033748 h 1033748"/>
                <a:gd name="connsiteX5" fmla="*/ 411671 w 4767834"/>
                <a:gd name="connsiteY5" fmla="*/ 1027271 h 1033748"/>
                <a:gd name="connsiteX6" fmla="*/ 0 w 4767834"/>
                <a:gd name="connsiteY6" fmla="*/ 999744 h 1033748"/>
                <a:gd name="connsiteX7" fmla="*/ 95 w 4767834"/>
                <a:gd name="connsiteY7" fmla="*/ 999077 h 1033748"/>
                <a:gd name="connsiteX8" fmla="*/ 519684 w 4767834"/>
                <a:gd name="connsiteY8" fmla="*/ 1024890 h 1033748"/>
                <a:gd name="connsiteX9" fmla="*/ 1444657 w 4767834"/>
                <a:gd name="connsiteY9" fmla="*/ 580358 h 1033748"/>
                <a:gd name="connsiteX10" fmla="*/ 1711071 w 4767834"/>
                <a:gd name="connsiteY10" fmla="*/ 330898 h 1033748"/>
                <a:gd name="connsiteX11" fmla="*/ 2147507 w 4767834"/>
                <a:gd name="connsiteY11" fmla="*/ 62960 h 1033748"/>
                <a:gd name="connsiteX12" fmla="*/ 2465451 w 4767834"/>
                <a:gd name="connsiteY12" fmla="*/ 0 h 1033748"/>
                <a:gd name="connsiteX13" fmla="*/ 2469356 w 4767834"/>
                <a:gd name="connsiteY13" fmla="*/ 0 h 1033748"/>
                <a:gd name="connsiteX14" fmla="*/ 2777395 w 4767834"/>
                <a:gd name="connsiteY14" fmla="*/ 81820 h 1033748"/>
                <a:gd name="connsiteX15" fmla="*/ 3316034 w 4767834"/>
                <a:gd name="connsiteY15" fmla="*/ 511397 h 1033748"/>
                <a:gd name="connsiteX16" fmla="*/ 3528251 w 4767834"/>
                <a:gd name="connsiteY16" fmla="*/ 703802 h 1033748"/>
                <a:gd name="connsiteX17" fmla="*/ 4096798 w 4767834"/>
                <a:gd name="connsiteY17" fmla="*/ 993077 h 1033748"/>
                <a:gd name="connsiteX18" fmla="*/ 3997547 w 4767834"/>
                <a:gd name="connsiteY18" fmla="*/ 966978 h 1033748"/>
                <a:gd name="connsiteX19" fmla="*/ 3738944 w 4767834"/>
                <a:gd name="connsiteY19" fmla="*/ 854393 h 1033748"/>
                <a:gd name="connsiteX20" fmla="*/ 3527870 w 4767834"/>
                <a:gd name="connsiteY20" fmla="*/ 704278 h 1033748"/>
                <a:gd name="connsiteX21" fmla="*/ 3315558 w 4767834"/>
                <a:gd name="connsiteY21" fmla="*/ 511778 h 1033748"/>
                <a:gd name="connsiteX22" fmla="*/ 2777014 w 4767834"/>
                <a:gd name="connsiteY22" fmla="*/ 82296 h 1033748"/>
                <a:gd name="connsiteX23" fmla="*/ 2147697 w 4767834"/>
                <a:gd name="connsiteY23" fmla="*/ 63532 h 1033748"/>
                <a:gd name="connsiteX24" fmla="*/ 1711547 w 4767834"/>
                <a:gd name="connsiteY24" fmla="*/ 331375 h 1033748"/>
                <a:gd name="connsiteX25" fmla="*/ 1445133 w 4767834"/>
                <a:gd name="connsiteY25" fmla="*/ 580835 h 1033748"/>
                <a:gd name="connsiteX26" fmla="*/ 1069562 w 4767834"/>
                <a:gd name="connsiteY26" fmla="*/ 892588 h 1033748"/>
                <a:gd name="connsiteX27" fmla="*/ 834581 w 4767834"/>
                <a:gd name="connsiteY27" fmla="*/ 985457 h 1033748"/>
                <a:gd name="connsiteX28" fmla="*/ 519779 w 4767834"/>
                <a:gd name="connsiteY28" fmla="*/ 1025557 h 1033748"/>
                <a:gd name="connsiteX29" fmla="*/ 411671 w 4767834"/>
                <a:gd name="connsiteY29" fmla="*/ 1027271 h 1033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67834" h="1033748">
                  <a:moveTo>
                    <a:pt x="4502277" y="1033748"/>
                  </a:moveTo>
                  <a:cubicBezTo>
                    <a:pt x="4403217" y="1033748"/>
                    <a:pt x="4310920" y="1027843"/>
                    <a:pt x="4224623" y="1016032"/>
                  </a:cubicBezTo>
                  <a:cubicBezTo>
                    <a:pt x="4376738" y="1036796"/>
                    <a:pt x="4554284" y="1039654"/>
                    <a:pt x="4767739" y="1020509"/>
                  </a:cubicBezTo>
                  <a:lnTo>
                    <a:pt x="4767834" y="1021175"/>
                  </a:lnTo>
                  <a:cubicBezTo>
                    <a:pt x="4674299" y="1029557"/>
                    <a:pt x="4585811" y="1033748"/>
                    <a:pt x="4502277" y="1033748"/>
                  </a:cubicBezTo>
                  <a:close/>
                  <a:moveTo>
                    <a:pt x="411671" y="1027271"/>
                  </a:moveTo>
                  <a:cubicBezTo>
                    <a:pt x="303467" y="1027271"/>
                    <a:pt x="164021" y="1021842"/>
                    <a:pt x="0" y="999744"/>
                  </a:cubicBezTo>
                  <a:lnTo>
                    <a:pt x="95" y="999077"/>
                  </a:lnTo>
                  <a:cubicBezTo>
                    <a:pt x="225457" y="1029462"/>
                    <a:pt x="404527" y="1028319"/>
                    <a:pt x="519684" y="1024890"/>
                  </a:cubicBezTo>
                  <a:cubicBezTo>
                    <a:pt x="1008507" y="1010222"/>
                    <a:pt x="1191482" y="829913"/>
                    <a:pt x="1444657" y="580358"/>
                  </a:cubicBezTo>
                  <a:cubicBezTo>
                    <a:pt x="1521143" y="504920"/>
                    <a:pt x="1607915" y="419481"/>
                    <a:pt x="1711071" y="330898"/>
                  </a:cubicBezTo>
                  <a:cubicBezTo>
                    <a:pt x="1827752" y="218885"/>
                    <a:pt x="1982724" y="123730"/>
                    <a:pt x="2147507" y="62960"/>
                  </a:cubicBezTo>
                  <a:cubicBezTo>
                    <a:pt x="2259330" y="21717"/>
                    <a:pt x="2366296" y="572"/>
                    <a:pt x="2465451" y="0"/>
                  </a:cubicBezTo>
                  <a:cubicBezTo>
                    <a:pt x="2466785" y="0"/>
                    <a:pt x="2468023" y="0"/>
                    <a:pt x="2469356" y="0"/>
                  </a:cubicBezTo>
                  <a:cubicBezTo>
                    <a:pt x="2583275" y="0"/>
                    <a:pt x="2686908" y="27527"/>
                    <a:pt x="2777395" y="81820"/>
                  </a:cubicBezTo>
                  <a:cubicBezTo>
                    <a:pt x="3007424" y="219837"/>
                    <a:pt x="3164300" y="368046"/>
                    <a:pt x="3316034" y="511397"/>
                  </a:cubicBezTo>
                  <a:cubicBezTo>
                    <a:pt x="3387471" y="578834"/>
                    <a:pt x="3454813" y="642557"/>
                    <a:pt x="3528251" y="703802"/>
                  </a:cubicBezTo>
                  <a:cubicBezTo>
                    <a:pt x="3686937" y="836295"/>
                    <a:pt x="3858483" y="939641"/>
                    <a:pt x="4096798" y="993077"/>
                  </a:cubicBezTo>
                  <a:cubicBezTo>
                    <a:pt x="4062698" y="985457"/>
                    <a:pt x="4029647" y="976789"/>
                    <a:pt x="3997547" y="966978"/>
                  </a:cubicBezTo>
                  <a:cubicBezTo>
                    <a:pt x="3905631" y="938974"/>
                    <a:pt x="3821049" y="902113"/>
                    <a:pt x="3738944" y="854393"/>
                  </a:cubicBezTo>
                  <a:cubicBezTo>
                    <a:pt x="3668840" y="813626"/>
                    <a:pt x="3601784" y="766001"/>
                    <a:pt x="3527870" y="704278"/>
                  </a:cubicBezTo>
                  <a:cubicBezTo>
                    <a:pt x="3454432" y="642938"/>
                    <a:pt x="3386995" y="579215"/>
                    <a:pt x="3315558" y="511778"/>
                  </a:cubicBezTo>
                  <a:cubicBezTo>
                    <a:pt x="3163919" y="368522"/>
                    <a:pt x="3007043" y="220313"/>
                    <a:pt x="2777014" y="82296"/>
                  </a:cubicBezTo>
                  <a:cubicBezTo>
                    <a:pt x="2562987" y="-46196"/>
                    <a:pt x="2316671" y="1143"/>
                    <a:pt x="2147697" y="63532"/>
                  </a:cubicBezTo>
                  <a:cubicBezTo>
                    <a:pt x="1983010" y="124301"/>
                    <a:pt x="1828133" y="219361"/>
                    <a:pt x="1711547" y="331375"/>
                  </a:cubicBezTo>
                  <a:cubicBezTo>
                    <a:pt x="1608392" y="419957"/>
                    <a:pt x="1521619" y="505397"/>
                    <a:pt x="1445133" y="580835"/>
                  </a:cubicBezTo>
                  <a:cubicBezTo>
                    <a:pt x="1317689" y="706469"/>
                    <a:pt x="1207675" y="814864"/>
                    <a:pt x="1069562" y="892588"/>
                  </a:cubicBezTo>
                  <a:cubicBezTo>
                    <a:pt x="996696" y="933545"/>
                    <a:pt x="919829" y="963930"/>
                    <a:pt x="834581" y="985457"/>
                  </a:cubicBezTo>
                  <a:cubicBezTo>
                    <a:pt x="741807" y="1008888"/>
                    <a:pt x="638842" y="1021937"/>
                    <a:pt x="519779" y="1025557"/>
                  </a:cubicBezTo>
                  <a:cubicBezTo>
                    <a:pt x="488251" y="1026509"/>
                    <a:pt x="452152" y="1027271"/>
                    <a:pt x="411671" y="1027271"/>
                  </a:cubicBezTo>
                  <a:close/>
                </a:path>
              </a:pathLst>
            </a:custGeom>
            <a:grpFill/>
            <a:ln w="8572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95" name="组合 94"/>
          <p:cNvGrpSpPr/>
          <p:nvPr/>
        </p:nvGrpSpPr>
        <p:grpSpPr>
          <a:xfrm rot="0">
            <a:off x="5807710" y="514985"/>
            <a:ext cx="916940" cy="990600"/>
            <a:chOff x="8270" y="871"/>
            <a:chExt cx="1444" cy="1560"/>
          </a:xfrm>
        </p:grpSpPr>
        <p:sp>
          <p:nvSpPr>
            <p:cNvPr id="96" name="Freeform 313"/>
            <p:cNvSpPr/>
            <p:nvPr>
              <p:custDataLst>
                <p:tags r:id="rId26"/>
              </p:custDataLst>
            </p:nvPr>
          </p:nvSpPr>
          <p:spPr>
            <a:xfrm>
              <a:off x="8626" y="1368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97" name="弧形 96"/>
            <p:cNvSpPr/>
            <p:nvPr>
              <p:custDataLst>
                <p:tags r:id="rId27"/>
              </p:custDataLst>
            </p:nvPr>
          </p:nvSpPr>
          <p:spPr>
            <a:xfrm flipV="1">
              <a:off x="8446" y="1338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98" name="矩形 97"/>
            <p:cNvSpPr/>
            <p:nvPr>
              <p:custDataLst>
                <p:tags r:id="rId28"/>
              </p:custDataLst>
            </p:nvPr>
          </p:nvSpPr>
          <p:spPr>
            <a:xfrm>
              <a:off x="8270" y="871"/>
              <a:ext cx="1444" cy="507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新工厂搬迁、投产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江苏省工程技术研究中心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国家级专精特新企业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 rot="0">
            <a:off x="4417060" y="575945"/>
            <a:ext cx="916940" cy="929640"/>
            <a:chOff x="8270" y="967"/>
            <a:chExt cx="1444" cy="1464"/>
          </a:xfrm>
        </p:grpSpPr>
        <p:sp>
          <p:nvSpPr>
            <p:cNvPr id="100" name="Freeform 313"/>
            <p:cNvSpPr/>
            <p:nvPr>
              <p:custDataLst>
                <p:tags r:id="rId29"/>
              </p:custDataLst>
            </p:nvPr>
          </p:nvSpPr>
          <p:spPr>
            <a:xfrm>
              <a:off x="8626" y="1368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01" name="弧形 100"/>
            <p:cNvSpPr/>
            <p:nvPr>
              <p:custDataLst>
                <p:tags r:id="rId30"/>
              </p:custDataLst>
            </p:nvPr>
          </p:nvSpPr>
          <p:spPr>
            <a:xfrm flipV="1">
              <a:off x="8446" y="1338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02" name="矩形 101"/>
            <p:cNvSpPr/>
            <p:nvPr>
              <p:custDataLst>
                <p:tags r:id="rId31"/>
              </p:custDataLst>
            </p:nvPr>
          </p:nvSpPr>
          <p:spPr>
            <a:xfrm>
              <a:off x="8270" y="967"/>
              <a:ext cx="1444" cy="38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显示模组开发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PG开发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 rot="0">
            <a:off x="5065395" y="746760"/>
            <a:ext cx="998855" cy="935355"/>
            <a:chOff x="9483" y="1236"/>
            <a:chExt cx="1573" cy="1473"/>
          </a:xfrm>
        </p:grpSpPr>
        <p:sp>
          <p:nvSpPr>
            <p:cNvPr id="104" name="Freeform 313"/>
            <p:cNvSpPr/>
            <p:nvPr>
              <p:custDataLst>
                <p:tags r:id="rId32"/>
              </p:custDataLst>
            </p:nvPr>
          </p:nvSpPr>
          <p:spPr>
            <a:xfrm>
              <a:off x="9903" y="1469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05" name="弧形 104"/>
            <p:cNvSpPr/>
            <p:nvPr>
              <p:custDataLst>
                <p:tags r:id="rId33"/>
              </p:custDataLst>
            </p:nvPr>
          </p:nvSpPr>
          <p:spPr>
            <a:xfrm>
              <a:off x="9723" y="1236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06" name="矩形 105"/>
            <p:cNvSpPr/>
            <p:nvPr>
              <p:custDataLst>
                <p:tags r:id="rId34"/>
              </p:custDataLst>
            </p:nvPr>
          </p:nvSpPr>
          <p:spPr>
            <a:xfrm>
              <a:off x="9483" y="2323"/>
              <a:ext cx="1573" cy="38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夏普集团MES系统迭代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江苏省专精特新企业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 rot="0">
            <a:off x="3026410" y="575945"/>
            <a:ext cx="916940" cy="929640"/>
            <a:chOff x="8270" y="967"/>
            <a:chExt cx="1444" cy="1464"/>
          </a:xfrm>
        </p:grpSpPr>
        <p:sp>
          <p:nvSpPr>
            <p:cNvPr id="108" name="Freeform 313"/>
            <p:cNvSpPr/>
            <p:nvPr>
              <p:custDataLst>
                <p:tags r:id="rId35"/>
              </p:custDataLst>
            </p:nvPr>
          </p:nvSpPr>
          <p:spPr>
            <a:xfrm>
              <a:off x="8626" y="1368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09" name="弧形 108"/>
            <p:cNvSpPr/>
            <p:nvPr>
              <p:custDataLst>
                <p:tags r:id="rId36"/>
              </p:custDataLst>
            </p:nvPr>
          </p:nvSpPr>
          <p:spPr>
            <a:xfrm flipV="1">
              <a:off x="8446" y="1338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10" name="矩形 109"/>
            <p:cNvSpPr/>
            <p:nvPr>
              <p:custDataLst>
                <p:tags r:id="rId37"/>
              </p:custDataLst>
            </p:nvPr>
          </p:nvSpPr>
          <p:spPr>
            <a:xfrm>
              <a:off x="8270" y="967"/>
              <a:ext cx="1444" cy="38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高精密治具开发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高精度组装设备开发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 rot="0">
            <a:off x="3674745" y="746760"/>
            <a:ext cx="998855" cy="935355"/>
            <a:chOff x="9483" y="1236"/>
            <a:chExt cx="1573" cy="1473"/>
          </a:xfrm>
        </p:grpSpPr>
        <p:sp>
          <p:nvSpPr>
            <p:cNvPr id="112" name="Freeform 313"/>
            <p:cNvSpPr/>
            <p:nvPr>
              <p:custDataLst>
                <p:tags r:id="rId38"/>
              </p:custDataLst>
            </p:nvPr>
          </p:nvSpPr>
          <p:spPr>
            <a:xfrm>
              <a:off x="9903" y="1469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13" name="弧形 112"/>
            <p:cNvSpPr/>
            <p:nvPr>
              <p:custDataLst>
                <p:tags r:id="rId39"/>
              </p:custDataLst>
            </p:nvPr>
          </p:nvSpPr>
          <p:spPr>
            <a:xfrm>
              <a:off x="9723" y="1236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14" name="矩形 113"/>
            <p:cNvSpPr/>
            <p:nvPr>
              <p:custDataLst>
                <p:tags r:id="rId40"/>
              </p:custDataLst>
            </p:nvPr>
          </p:nvSpPr>
          <p:spPr>
            <a:xfrm>
              <a:off x="9483" y="2323"/>
              <a:ext cx="1573" cy="38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功能性检测类设备开发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吴江区纳税大户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 rot="0">
            <a:off x="1635760" y="575945"/>
            <a:ext cx="916940" cy="929005"/>
            <a:chOff x="8270" y="967"/>
            <a:chExt cx="1444" cy="1463"/>
          </a:xfrm>
        </p:grpSpPr>
        <p:sp>
          <p:nvSpPr>
            <p:cNvPr id="116" name="Freeform 313"/>
            <p:cNvSpPr/>
            <p:nvPr>
              <p:custDataLst>
                <p:tags r:id="rId41"/>
              </p:custDataLst>
            </p:nvPr>
          </p:nvSpPr>
          <p:spPr>
            <a:xfrm>
              <a:off x="8626" y="1368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17" name="弧形 116"/>
            <p:cNvSpPr/>
            <p:nvPr>
              <p:custDataLst>
                <p:tags r:id="rId42"/>
              </p:custDataLst>
            </p:nvPr>
          </p:nvSpPr>
          <p:spPr>
            <a:xfrm flipV="1">
              <a:off x="8446" y="1338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18" name="矩形 117"/>
            <p:cNvSpPr/>
            <p:nvPr>
              <p:custDataLst>
                <p:tags r:id="rId43"/>
              </p:custDataLst>
            </p:nvPr>
          </p:nvSpPr>
          <p:spPr>
            <a:xfrm>
              <a:off x="8270" y="967"/>
              <a:ext cx="1444" cy="38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indent="0"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</a:rPr>
                <a:t>光学膜视觉系统开发</a:t>
              </a:r>
              <a:endParaRPr lang="en-US" altLang="zh-CN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  <a:p>
              <a:pPr indent="0"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</a:rPr>
                <a:t>专利布局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 rot="0">
            <a:off x="2284095" y="746760"/>
            <a:ext cx="998855" cy="1012190"/>
            <a:chOff x="9483" y="1236"/>
            <a:chExt cx="1573" cy="1594"/>
          </a:xfrm>
        </p:grpSpPr>
        <p:sp>
          <p:nvSpPr>
            <p:cNvPr id="120" name="Freeform 313"/>
            <p:cNvSpPr/>
            <p:nvPr>
              <p:custDataLst>
                <p:tags r:id="rId44"/>
              </p:custDataLst>
            </p:nvPr>
          </p:nvSpPr>
          <p:spPr>
            <a:xfrm>
              <a:off x="9903" y="1469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21" name="弧形 120"/>
            <p:cNvSpPr/>
            <p:nvPr>
              <p:custDataLst>
                <p:tags r:id="rId45"/>
              </p:custDataLst>
            </p:nvPr>
          </p:nvSpPr>
          <p:spPr>
            <a:xfrm>
              <a:off x="9723" y="1236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22" name="矩形 121"/>
            <p:cNvSpPr/>
            <p:nvPr>
              <p:custDataLst>
                <p:tags r:id="rId46"/>
              </p:custDataLst>
            </p:nvPr>
          </p:nvSpPr>
          <p:spPr>
            <a:xfrm>
              <a:off x="9483" y="2323"/>
              <a:ext cx="1573" cy="507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组件软件团队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MES开发立项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  <a:sym typeface="+mn-ea"/>
              </a:endParaRPr>
            </a:p>
            <a:p>
              <a:pPr lvl="0" algn="ctr" defTabSz="914400" fontAlgn="base">
                <a:buClrTx/>
                <a:buSzTx/>
                <a:buFontTx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  <a:sym typeface="+mn-ea"/>
                </a:rPr>
                <a:t>国家级高新技术企业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 rot="0">
            <a:off x="245110" y="575945"/>
            <a:ext cx="916940" cy="929005"/>
            <a:chOff x="8270" y="967"/>
            <a:chExt cx="1444" cy="1463"/>
          </a:xfrm>
        </p:grpSpPr>
        <p:sp>
          <p:nvSpPr>
            <p:cNvPr id="125" name="Freeform 313"/>
            <p:cNvSpPr/>
            <p:nvPr>
              <p:custDataLst>
                <p:tags r:id="rId47"/>
              </p:custDataLst>
            </p:nvPr>
          </p:nvSpPr>
          <p:spPr>
            <a:xfrm>
              <a:off x="8626" y="1368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zh-CN" sz="300">
                <a:solidFill>
                  <a:srgbClr val="1C3563"/>
                </a:solidFill>
                <a:latin typeface="+mn-ea"/>
              </a:endParaRPr>
            </a:p>
          </p:txBody>
        </p:sp>
        <p:sp>
          <p:nvSpPr>
            <p:cNvPr id="126" name="弧形 125"/>
            <p:cNvSpPr/>
            <p:nvPr>
              <p:custDataLst>
                <p:tags r:id="rId48"/>
              </p:custDataLst>
            </p:nvPr>
          </p:nvSpPr>
          <p:spPr>
            <a:xfrm flipV="1">
              <a:off x="8446" y="1338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27" name="矩形 126"/>
            <p:cNvSpPr/>
            <p:nvPr>
              <p:custDataLst>
                <p:tags r:id="rId49"/>
              </p:custDataLst>
            </p:nvPr>
          </p:nvSpPr>
          <p:spPr>
            <a:xfrm>
              <a:off x="8270" y="967"/>
              <a:ext cx="1444" cy="38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indent="0"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</a:rPr>
                <a:t>光学膜视觉系统开发</a:t>
              </a:r>
              <a:endParaRPr lang="en-US" altLang="zh-CN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  <a:p>
              <a:pPr indent="0"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</a:rPr>
                <a:t>专利布局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 rot="0">
            <a:off x="893445" y="746760"/>
            <a:ext cx="998220" cy="935355"/>
            <a:chOff x="9483" y="1236"/>
            <a:chExt cx="1572" cy="1473"/>
          </a:xfrm>
        </p:grpSpPr>
        <p:sp>
          <p:nvSpPr>
            <p:cNvPr id="129" name="Freeform 313"/>
            <p:cNvSpPr/>
            <p:nvPr>
              <p:custDataLst>
                <p:tags r:id="rId50"/>
              </p:custDataLst>
            </p:nvPr>
          </p:nvSpPr>
          <p:spPr>
            <a:xfrm>
              <a:off x="9903" y="1469"/>
              <a:ext cx="733" cy="830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30" name="弧形 129"/>
            <p:cNvSpPr/>
            <p:nvPr>
              <p:custDataLst>
                <p:tags r:id="rId51"/>
              </p:custDataLst>
            </p:nvPr>
          </p:nvSpPr>
          <p:spPr>
            <a:xfrm>
              <a:off x="9723" y="1236"/>
              <a:ext cx="1093" cy="1093"/>
            </a:xfrm>
            <a:prstGeom prst="arc">
              <a:avLst>
                <a:gd name="adj1" fmla="val 10800000"/>
                <a:gd name="adj2" fmla="val 214920"/>
              </a:avLst>
            </a:prstGeom>
            <a:noFill/>
            <a:ln w="12700" cap="rnd">
              <a:gradFill flip="none" rotWithShape="1">
                <a:gsLst>
                  <a:gs pos="0">
                    <a:srgbClr val="7A98F8"/>
                  </a:gs>
                  <a:gs pos="100000">
                    <a:srgbClr val="3361F5">
                      <a:alpha val="0"/>
                    </a:srgbClr>
                  </a:gs>
                </a:gsLst>
                <a:lin ang="5400000" scaled="1"/>
                <a:tileRect/>
              </a:gradFill>
              <a:round/>
            </a:ln>
            <a:effectLst>
              <a:outerShdw blurRad="101600" dist="152400" dir="5400000" algn="t" rotWithShape="0">
                <a:schemeClr val="accent1">
                  <a:lumMod val="20000"/>
                  <a:lumOff val="8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131" name="矩形 130"/>
            <p:cNvSpPr/>
            <p:nvPr>
              <p:custDataLst>
                <p:tags r:id="rId52"/>
              </p:custDataLst>
            </p:nvPr>
          </p:nvSpPr>
          <p:spPr>
            <a:xfrm>
              <a:off x="9483" y="2323"/>
              <a:ext cx="1573" cy="38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indent="0"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</a:rPr>
                <a:t>吴江区领军人才</a:t>
              </a:r>
              <a:endParaRPr lang="en-US" altLang="zh-CN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  <a:p>
              <a:pPr indent="0"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500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 panose="020B0604020202020204" pitchFamily="34" charset="0"/>
                </a:rPr>
                <a:t>专利布局</a:t>
              </a:r>
              <a:endParaRPr lang="zh-CN" altLang="en-US" sz="500" dirty="0">
                <a:solidFill>
                  <a:schemeClr val="bg1">
                    <a:lumMod val="50000"/>
                  </a:schemeClr>
                </a:solidFill>
                <a:latin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198120" y="191135"/>
            <a:ext cx="1248410" cy="168275"/>
            <a:chOff x="50" y="415"/>
            <a:chExt cx="1966" cy="265"/>
          </a:xfrm>
        </p:grpSpPr>
        <p:sp>
          <p:nvSpPr>
            <p:cNvPr id="132" name="矩形 131"/>
            <p:cNvSpPr/>
            <p:nvPr>
              <p:custDataLst>
                <p:tags r:id="rId53"/>
              </p:custDataLst>
            </p:nvPr>
          </p:nvSpPr>
          <p:spPr>
            <a:xfrm>
              <a:off x="98" y="452"/>
              <a:ext cx="1918" cy="186"/>
            </a:xfrm>
            <a:prstGeom prst="rect">
              <a:avLst/>
            </a:prstGeom>
            <a:gradFill>
              <a:gsLst>
                <a:gs pos="0">
                  <a:schemeClr val="accent1">
                    <a:lumMod val="40000"/>
                    <a:lumOff val="6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  <p:sp>
          <p:nvSpPr>
            <p:cNvPr id="133" name="文本框 132"/>
            <p:cNvSpPr txBox="1"/>
            <p:nvPr>
              <p:custDataLst>
                <p:tags r:id="rId54"/>
              </p:custDataLst>
            </p:nvPr>
          </p:nvSpPr>
          <p:spPr>
            <a:xfrm>
              <a:off x="50" y="415"/>
              <a:ext cx="1841" cy="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发展历程</a:t>
              </a:r>
              <a:endParaRPr lang="zh-CN" sz="500" b="1" dirty="0">
                <a:solidFill>
                  <a:schemeClr val="bg1"/>
                </a:solidFill>
                <a:latin typeface="+mn-ea"/>
                <a:cs typeface="+mn-ea"/>
                <a:sym typeface="+mn-ea"/>
              </a:endParaRPr>
            </a:p>
          </p:txBody>
        </p:sp>
      </p:grpSp>
      <p:sp>
        <p:nvSpPr>
          <p:cNvPr id="140" name="文本框 139"/>
          <p:cNvSpPr txBox="1"/>
          <p:nvPr/>
        </p:nvSpPr>
        <p:spPr>
          <a:xfrm>
            <a:off x="451485" y="960755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2015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41" name="文本框 140"/>
          <p:cNvSpPr txBox="1"/>
          <p:nvPr/>
        </p:nvSpPr>
        <p:spPr>
          <a:xfrm>
            <a:off x="1137920" y="1049020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2016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1840865" y="960755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2017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44" name="文本框 143"/>
          <p:cNvSpPr txBox="1"/>
          <p:nvPr/>
        </p:nvSpPr>
        <p:spPr>
          <a:xfrm>
            <a:off x="2527300" y="1049020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2018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45" name="文本框 144"/>
          <p:cNvSpPr txBox="1"/>
          <p:nvPr/>
        </p:nvSpPr>
        <p:spPr>
          <a:xfrm>
            <a:off x="3230245" y="960755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2019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46" name="文本框 145"/>
          <p:cNvSpPr txBox="1"/>
          <p:nvPr/>
        </p:nvSpPr>
        <p:spPr>
          <a:xfrm>
            <a:off x="3916680" y="1049020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2020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4619625" y="960755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2021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49" name="文本框 148"/>
          <p:cNvSpPr txBox="1"/>
          <p:nvPr/>
        </p:nvSpPr>
        <p:spPr>
          <a:xfrm>
            <a:off x="5306060" y="1049020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2022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sp>
        <p:nvSpPr>
          <p:cNvPr id="150" name="文本框 149"/>
          <p:cNvSpPr txBox="1"/>
          <p:nvPr/>
        </p:nvSpPr>
        <p:spPr>
          <a:xfrm>
            <a:off x="6009005" y="960755"/>
            <a:ext cx="5080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000" b="1">
                <a:solidFill>
                  <a:srgbClr val="B6C7EA"/>
                </a:solidFill>
                <a:latin typeface="+mn-ea"/>
              </a:rPr>
              <a:t>2023</a:t>
            </a:r>
            <a:endParaRPr lang="en-US" altLang="zh-CN" sz="1000" b="1">
              <a:solidFill>
                <a:srgbClr val="B6C7EA"/>
              </a:solidFill>
              <a:latin typeface="+mn-ea"/>
            </a:endParaRPr>
          </a:p>
        </p:txBody>
      </p:sp>
      <p:grpSp>
        <p:nvGrpSpPr>
          <p:cNvPr id="154" name="组合 153"/>
          <p:cNvGrpSpPr/>
          <p:nvPr/>
        </p:nvGrpSpPr>
        <p:grpSpPr>
          <a:xfrm>
            <a:off x="7078345" y="191135"/>
            <a:ext cx="1248410" cy="168275"/>
            <a:chOff x="50" y="415"/>
            <a:chExt cx="1966" cy="265"/>
          </a:xfrm>
        </p:grpSpPr>
        <p:sp>
          <p:nvSpPr>
            <p:cNvPr id="155" name="矩形 154"/>
            <p:cNvSpPr/>
            <p:nvPr>
              <p:custDataLst>
                <p:tags r:id="rId55"/>
              </p:custDataLst>
            </p:nvPr>
          </p:nvSpPr>
          <p:spPr>
            <a:xfrm>
              <a:off x="98" y="452"/>
              <a:ext cx="1918" cy="186"/>
            </a:xfrm>
            <a:prstGeom prst="rect">
              <a:avLst/>
            </a:prstGeom>
            <a:gradFill>
              <a:gsLst>
                <a:gs pos="0">
                  <a:schemeClr val="accent1">
                    <a:lumMod val="40000"/>
                    <a:lumOff val="6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  <p:sp>
          <p:nvSpPr>
            <p:cNvPr id="156" name="文本框 155"/>
            <p:cNvSpPr txBox="1"/>
            <p:nvPr>
              <p:custDataLst>
                <p:tags r:id="rId56"/>
              </p:custDataLst>
            </p:nvPr>
          </p:nvSpPr>
          <p:spPr>
            <a:xfrm>
              <a:off x="50" y="415"/>
              <a:ext cx="1841" cy="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人员构成</a:t>
              </a:r>
              <a:endParaRPr lang="zh-CN" sz="500" b="1" dirty="0">
                <a:solidFill>
                  <a:schemeClr val="bg1"/>
                </a:solidFill>
                <a:latin typeface="+mn-ea"/>
                <a:cs typeface="+mn-ea"/>
                <a:sym typeface="+mn-ea"/>
              </a:endParaRP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6643370" y="256540"/>
            <a:ext cx="1988820" cy="1151890"/>
            <a:chOff x="10462" y="530"/>
            <a:chExt cx="3132" cy="1814"/>
          </a:xfrm>
        </p:grpSpPr>
        <p:graphicFrame>
          <p:nvGraphicFramePr>
            <p:cNvPr id="153" name="图表 152"/>
            <p:cNvGraphicFramePr/>
            <p:nvPr/>
          </p:nvGraphicFramePr>
          <p:xfrm>
            <a:off x="10462" y="530"/>
            <a:ext cx="3132" cy="181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sp>
          <p:nvSpPr>
            <p:cNvPr id="159" name="文本框 158"/>
            <p:cNvSpPr txBox="1"/>
            <p:nvPr>
              <p:custDataLst>
                <p:tags r:id="rId57"/>
              </p:custDataLst>
            </p:nvPr>
          </p:nvSpPr>
          <p:spPr>
            <a:xfrm>
              <a:off x="11480" y="1136"/>
              <a:ext cx="1113" cy="790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ctr">
                <a:buClrTx/>
                <a:buSzTx/>
                <a:buFontTx/>
              </a:pPr>
              <a:r>
                <a:rPr lang="zh-CN" sz="8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技术部</a:t>
              </a:r>
              <a:endParaRPr lang="zh-CN" sz="8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ctr">
                <a:buClrTx/>
                <a:buSzTx/>
                <a:buFontTx/>
              </a:pPr>
              <a:r>
                <a:rPr lang="en-US" altLang="zh-CN" sz="12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87</a:t>
              </a:r>
              <a:r>
                <a:rPr lang="zh-CN" altLang="en-US" sz="12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12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grpSp>
        <p:nvGrpSpPr>
          <p:cNvPr id="185" name="组合 184"/>
          <p:cNvGrpSpPr/>
          <p:nvPr/>
        </p:nvGrpSpPr>
        <p:grpSpPr>
          <a:xfrm>
            <a:off x="7976870" y="256540"/>
            <a:ext cx="1988820" cy="1151890"/>
            <a:chOff x="12283" y="524"/>
            <a:chExt cx="3132" cy="1814"/>
          </a:xfrm>
        </p:grpSpPr>
        <p:graphicFrame>
          <p:nvGraphicFramePr>
            <p:cNvPr id="157" name="图表 156"/>
            <p:cNvGraphicFramePr/>
            <p:nvPr/>
          </p:nvGraphicFramePr>
          <p:xfrm>
            <a:off x="12283" y="524"/>
            <a:ext cx="3132" cy="181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60" name="文本框 159"/>
            <p:cNvSpPr txBox="1"/>
            <p:nvPr>
              <p:custDataLst>
                <p:tags r:id="rId58"/>
              </p:custDataLst>
            </p:nvPr>
          </p:nvSpPr>
          <p:spPr>
            <a:xfrm>
              <a:off x="13293" y="1136"/>
              <a:ext cx="1113" cy="790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ctr">
                <a:buClrTx/>
                <a:buSzTx/>
                <a:buFontTx/>
              </a:pPr>
              <a:r>
                <a:rPr lang="zh-CN" sz="8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外协</a:t>
              </a:r>
              <a:endParaRPr lang="zh-CN" sz="8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ctr">
                <a:buClrTx/>
                <a:buSzTx/>
                <a:buFontTx/>
              </a:pPr>
              <a:r>
                <a:rPr lang="en-US" altLang="zh-CN" sz="12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61</a:t>
              </a:r>
              <a:r>
                <a:rPr lang="zh-CN" altLang="en-US" sz="12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12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grpSp>
        <p:nvGrpSpPr>
          <p:cNvPr id="184" name="组合 183"/>
          <p:cNvGrpSpPr/>
          <p:nvPr/>
        </p:nvGrpSpPr>
        <p:grpSpPr>
          <a:xfrm>
            <a:off x="9310370" y="256540"/>
            <a:ext cx="1988820" cy="1151890"/>
            <a:chOff x="14104" y="518"/>
            <a:chExt cx="3132" cy="1814"/>
          </a:xfrm>
        </p:grpSpPr>
        <p:graphicFrame>
          <p:nvGraphicFramePr>
            <p:cNvPr id="158" name="图表 157"/>
            <p:cNvGraphicFramePr/>
            <p:nvPr/>
          </p:nvGraphicFramePr>
          <p:xfrm>
            <a:off x="14104" y="518"/>
            <a:ext cx="3132" cy="181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61" name="文本框 160"/>
            <p:cNvSpPr txBox="1"/>
            <p:nvPr>
              <p:custDataLst>
                <p:tags r:id="rId59"/>
              </p:custDataLst>
            </p:nvPr>
          </p:nvSpPr>
          <p:spPr>
            <a:xfrm>
              <a:off x="15114" y="1136"/>
              <a:ext cx="1113" cy="790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ctr">
                <a:buClrTx/>
                <a:buSzTx/>
                <a:buFontTx/>
              </a:pPr>
              <a:r>
                <a:rPr lang="zh-CN" sz="8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售后部</a:t>
              </a:r>
              <a:endParaRPr lang="zh-CN" sz="8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ctr">
                <a:buClrTx/>
                <a:buSzTx/>
                <a:buFontTx/>
              </a:pPr>
              <a:r>
                <a:rPr lang="en-US" altLang="zh-CN" sz="12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39</a:t>
              </a:r>
              <a:r>
                <a:rPr lang="zh-CN" altLang="en-US" sz="12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12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grpSp>
        <p:nvGrpSpPr>
          <p:cNvPr id="165" name="组合 164"/>
          <p:cNvGrpSpPr/>
          <p:nvPr/>
        </p:nvGrpSpPr>
        <p:grpSpPr>
          <a:xfrm>
            <a:off x="6899275" y="1229360"/>
            <a:ext cx="1214755" cy="515620"/>
            <a:chOff x="10906" y="2139"/>
            <a:chExt cx="1913" cy="812"/>
          </a:xfrm>
        </p:grpSpPr>
        <p:graphicFrame>
          <p:nvGraphicFramePr>
            <p:cNvPr id="162" name="图表 161"/>
            <p:cNvGraphicFramePr/>
            <p:nvPr/>
          </p:nvGraphicFramePr>
          <p:xfrm>
            <a:off x="10906" y="2139"/>
            <a:ext cx="1401" cy="8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64" name="文本框 163"/>
            <p:cNvSpPr txBox="1"/>
            <p:nvPr>
              <p:custDataLst>
                <p:tags r:id="rId60"/>
              </p:custDataLst>
            </p:nvPr>
          </p:nvSpPr>
          <p:spPr>
            <a:xfrm>
              <a:off x="11707" y="2320"/>
              <a:ext cx="1113" cy="378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l">
                <a:buClrTx/>
                <a:buSzTx/>
                <a:buFontTx/>
              </a:pPr>
              <a:r>
                <a:rPr lang="zh-CN" sz="6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生产部</a:t>
              </a:r>
              <a:endPara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buClrTx/>
                <a:buSzTx/>
                <a:buFontTx/>
              </a:pPr>
              <a:r>
                <a:rPr lang="en-US" altLang="zh-CN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12</a:t>
              </a:r>
              <a:r>
                <a:rPr lang="zh-CN" altLang="en-US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graphicFrame>
        <p:nvGraphicFramePr>
          <p:cNvPr id="167" name="图表 166"/>
          <p:cNvGraphicFramePr/>
          <p:nvPr/>
        </p:nvGraphicFramePr>
        <p:xfrm>
          <a:off x="7531100" y="1236980"/>
          <a:ext cx="889635" cy="515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8" name="文本框 167"/>
          <p:cNvSpPr txBox="1"/>
          <p:nvPr>
            <p:custDataLst>
              <p:tags r:id="rId61"/>
            </p:custDataLst>
          </p:nvPr>
        </p:nvSpPr>
        <p:spPr>
          <a:xfrm>
            <a:off x="8039735" y="1351915"/>
            <a:ext cx="706755" cy="24003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lvl="0" algn="l">
              <a:buClrTx/>
              <a:buSzTx/>
              <a:buFontTx/>
            </a:pPr>
            <a:r>
              <a: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质量部</a:t>
            </a:r>
            <a:endParaRPr lang="zh-CN" sz="600" b="1" dirty="0">
              <a:solidFill>
                <a:srgbClr val="1C3563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 algn="l">
              <a:buClrTx/>
              <a:buSzTx/>
              <a:buFontTx/>
            </a:pPr>
            <a:r>
              <a:rPr lang="en-US" altLang="zh-CN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12</a:t>
            </a:r>
            <a:r>
              <a: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人</a:t>
            </a:r>
            <a:endParaRPr lang="zh-CN" altLang="en-US" sz="600" b="1" dirty="0">
              <a:solidFill>
                <a:srgbClr val="1C3563"/>
              </a:solidFill>
              <a:latin typeface="+mn-ea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grpSp>
        <p:nvGrpSpPr>
          <p:cNvPr id="169" name="组合 168"/>
          <p:cNvGrpSpPr/>
          <p:nvPr/>
        </p:nvGrpSpPr>
        <p:grpSpPr>
          <a:xfrm>
            <a:off x="8162925" y="1244600"/>
            <a:ext cx="1214755" cy="515620"/>
            <a:chOff x="10906" y="2139"/>
            <a:chExt cx="1913" cy="812"/>
          </a:xfrm>
        </p:grpSpPr>
        <p:graphicFrame>
          <p:nvGraphicFramePr>
            <p:cNvPr id="170" name="图表 169"/>
            <p:cNvGraphicFramePr/>
            <p:nvPr/>
          </p:nvGraphicFramePr>
          <p:xfrm>
            <a:off x="10906" y="2139"/>
            <a:ext cx="1401" cy="8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71" name="文本框 170"/>
            <p:cNvSpPr txBox="1"/>
            <p:nvPr>
              <p:custDataLst>
                <p:tags r:id="rId62"/>
              </p:custDataLst>
            </p:nvPr>
          </p:nvSpPr>
          <p:spPr>
            <a:xfrm>
              <a:off x="11707" y="2320"/>
              <a:ext cx="1113" cy="378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l">
                <a:buClrTx/>
                <a:buSzTx/>
                <a:buFontTx/>
              </a:pPr>
              <a:r>
                <a:rPr lang="zh-CN" sz="6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供应链</a:t>
              </a:r>
              <a:endPara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buClrTx/>
                <a:buSzTx/>
                <a:buFontTx/>
              </a:pPr>
              <a:r>
                <a:rPr lang="en-US" altLang="zh-CN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6</a:t>
              </a:r>
              <a:r>
                <a:rPr lang="zh-CN" altLang="en-US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8803005" y="1252220"/>
            <a:ext cx="1214755" cy="515620"/>
            <a:chOff x="10906" y="2139"/>
            <a:chExt cx="1913" cy="812"/>
          </a:xfrm>
        </p:grpSpPr>
        <p:graphicFrame>
          <p:nvGraphicFramePr>
            <p:cNvPr id="173" name="图表 172"/>
            <p:cNvGraphicFramePr/>
            <p:nvPr/>
          </p:nvGraphicFramePr>
          <p:xfrm>
            <a:off x="10906" y="2139"/>
            <a:ext cx="1401" cy="8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74" name="文本框 173"/>
            <p:cNvSpPr txBox="1"/>
            <p:nvPr>
              <p:custDataLst>
                <p:tags r:id="rId63"/>
              </p:custDataLst>
            </p:nvPr>
          </p:nvSpPr>
          <p:spPr>
            <a:xfrm>
              <a:off x="11707" y="2320"/>
              <a:ext cx="1113" cy="378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l">
                <a:buClrTx/>
                <a:buSzTx/>
                <a:buFontTx/>
              </a:pPr>
              <a:r>
                <a:rPr lang="zh-CN" sz="6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经营管理中心</a:t>
              </a:r>
              <a:endPara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buClrTx/>
                <a:buSzTx/>
                <a:buFontTx/>
              </a:pPr>
              <a:r>
                <a:rPr lang="en-US" altLang="zh-CN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3</a:t>
              </a:r>
              <a:r>
                <a:rPr lang="zh-CN" altLang="en-US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graphicFrame>
        <p:nvGraphicFramePr>
          <p:cNvPr id="176" name="图表 175"/>
          <p:cNvGraphicFramePr/>
          <p:nvPr/>
        </p:nvGraphicFramePr>
        <p:xfrm>
          <a:off x="6899275" y="1599565"/>
          <a:ext cx="889635" cy="515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77" name="文本框 176"/>
          <p:cNvSpPr txBox="1"/>
          <p:nvPr>
            <p:custDataLst>
              <p:tags r:id="rId64"/>
            </p:custDataLst>
          </p:nvPr>
        </p:nvSpPr>
        <p:spPr>
          <a:xfrm>
            <a:off x="7407910" y="1714500"/>
            <a:ext cx="706755" cy="24003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lvl="0" algn="l">
              <a:buClrTx/>
              <a:buSzTx/>
              <a:buFontTx/>
            </a:pPr>
            <a:r>
              <a: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人资部</a:t>
            </a:r>
            <a:endParaRPr lang="zh-CN" sz="600" b="1" dirty="0">
              <a:solidFill>
                <a:srgbClr val="1C3563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 algn="l">
              <a:buClrTx/>
              <a:buSzTx/>
              <a:buFontTx/>
            </a:pPr>
            <a:r>
              <a:rPr lang="en-US" altLang="zh-CN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3</a:t>
            </a:r>
            <a:r>
              <a: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人</a:t>
            </a:r>
            <a:endParaRPr lang="zh-CN" altLang="en-US" sz="600" b="1" dirty="0">
              <a:solidFill>
                <a:srgbClr val="1C3563"/>
              </a:solidFill>
              <a:latin typeface="+mn-ea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graphicFrame>
        <p:nvGraphicFramePr>
          <p:cNvPr id="179" name="图表 178"/>
          <p:cNvGraphicFramePr/>
          <p:nvPr/>
        </p:nvGraphicFramePr>
        <p:xfrm>
          <a:off x="7531100" y="1607185"/>
          <a:ext cx="889635" cy="515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80" name="文本框 179"/>
          <p:cNvSpPr txBox="1"/>
          <p:nvPr>
            <p:custDataLst>
              <p:tags r:id="rId65"/>
            </p:custDataLst>
          </p:nvPr>
        </p:nvSpPr>
        <p:spPr>
          <a:xfrm>
            <a:off x="8039735" y="1722120"/>
            <a:ext cx="706755" cy="24003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lvl="0" algn="l">
              <a:buClrTx/>
              <a:buSzTx/>
              <a:buFontTx/>
            </a:pPr>
            <a:r>
              <a: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业务部</a:t>
            </a:r>
            <a:endParaRPr lang="zh-CN" sz="600" b="1" dirty="0">
              <a:solidFill>
                <a:srgbClr val="1C3563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 algn="l">
              <a:buClrTx/>
              <a:buSzTx/>
              <a:buFontTx/>
            </a:pPr>
            <a:r>
              <a:rPr lang="en-US" altLang="zh-CN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3</a:t>
            </a:r>
            <a:r>
              <a: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人</a:t>
            </a:r>
            <a:endParaRPr lang="zh-CN" altLang="en-US" sz="600" b="1" dirty="0">
              <a:solidFill>
                <a:srgbClr val="1C3563"/>
              </a:solidFill>
              <a:latin typeface="+mn-ea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grpSp>
        <p:nvGrpSpPr>
          <p:cNvPr id="187" name="组合 186"/>
          <p:cNvGrpSpPr/>
          <p:nvPr/>
        </p:nvGrpSpPr>
        <p:grpSpPr>
          <a:xfrm>
            <a:off x="8162925" y="1614805"/>
            <a:ext cx="1214755" cy="515620"/>
            <a:chOff x="12855" y="2543"/>
            <a:chExt cx="1913" cy="812"/>
          </a:xfrm>
        </p:grpSpPr>
        <p:graphicFrame>
          <p:nvGraphicFramePr>
            <p:cNvPr id="182" name="图表 181"/>
            <p:cNvGraphicFramePr/>
            <p:nvPr/>
          </p:nvGraphicFramePr>
          <p:xfrm>
            <a:off x="12855" y="2543"/>
            <a:ext cx="1401" cy="8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sp>
          <p:nvSpPr>
            <p:cNvPr id="183" name="文本框 182"/>
            <p:cNvSpPr txBox="1"/>
            <p:nvPr>
              <p:custDataLst>
                <p:tags r:id="rId66"/>
              </p:custDataLst>
            </p:nvPr>
          </p:nvSpPr>
          <p:spPr>
            <a:xfrm>
              <a:off x="13656" y="2724"/>
              <a:ext cx="1113" cy="378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l">
                <a:buClrTx/>
                <a:buSzTx/>
                <a:buFontTx/>
              </a:pPr>
              <a:r>
                <a:rPr lang="zh-CN" sz="6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行政部</a:t>
              </a:r>
              <a:endPara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buClrTx/>
                <a:buSzTx/>
                <a:buFontTx/>
              </a:pPr>
              <a:r>
                <a:rPr lang="en-US" altLang="zh-CN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2</a:t>
              </a:r>
              <a:r>
                <a:rPr lang="zh-CN" altLang="en-US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8800465" y="1614805"/>
            <a:ext cx="1214755" cy="515620"/>
            <a:chOff x="12855" y="2543"/>
            <a:chExt cx="1913" cy="812"/>
          </a:xfrm>
        </p:grpSpPr>
        <p:graphicFrame>
          <p:nvGraphicFramePr>
            <p:cNvPr id="189" name="图表 188"/>
            <p:cNvGraphicFramePr/>
            <p:nvPr/>
          </p:nvGraphicFramePr>
          <p:xfrm>
            <a:off x="12855" y="2543"/>
            <a:ext cx="1401" cy="8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  <p:sp>
          <p:nvSpPr>
            <p:cNvPr id="190" name="文本框 189"/>
            <p:cNvSpPr txBox="1"/>
            <p:nvPr>
              <p:custDataLst>
                <p:tags r:id="rId67"/>
              </p:custDataLst>
            </p:nvPr>
          </p:nvSpPr>
          <p:spPr>
            <a:xfrm>
              <a:off x="13656" y="2724"/>
              <a:ext cx="1113" cy="378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pPr lvl="0" algn="l">
                <a:buClrTx/>
                <a:buSzTx/>
                <a:buFontTx/>
              </a:pPr>
              <a:r>
                <a:rPr lang="zh-CN" sz="600" b="1" dirty="0">
                  <a:solidFill>
                    <a:srgbClr val="1C3563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财务部</a:t>
              </a:r>
              <a:endParaRPr lang="zh-CN" sz="600" b="1" dirty="0">
                <a:solidFill>
                  <a:srgbClr val="1C356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buClrTx/>
                <a:buSzTx/>
                <a:buFontTx/>
              </a:pPr>
              <a:r>
                <a:rPr lang="en-US" altLang="zh-CN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2</a:t>
              </a:r>
              <a:r>
                <a:rPr lang="zh-CN" altLang="en-US" sz="600" b="1" dirty="0">
                  <a:solidFill>
                    <a:srgbClr val="1C3563"/>
                  </a:solidFill>
                  <a:latin typeface="+mn-ea"/>
                  <a:ea typeface="微软雅黑" panose="020B0503020204020204" charset="-122"/>
                  <a:cs typeface="Arial" panose="020B0604020202020204" pitchFamily="34" charset="0"/>
                  <a:sym typeface="+mn-ea"/>
                </a:rPr>
                <a:t>人</a:t>
              </a:r>
              <a:endParaRPr lang="zh-CN" altLang="en-US" sz="600" b="1" dirty="0">
                <a:solidFill>
                  <a:srgbClr val="1C3563"/>
                </a:solidFill>
                <a:latin typeface="+mn-ea"/>
                <a:ea typeface="微软雅黑" panose="020B0503020204020204" charset="-122"/>
                <a:cs typeface="Arial" panose="020B0604020202020204" pitchFamily="34" charset="0"/>
                <a:sym typeface="+mn-ea"/>
              </a:endParaRPr>
            </a:p>
          </p:txBody>
        </p:sp>
      </p:grpSp>
      <p:sp>
        <p:nvSpPr>
          <p:cNvPr id="191" name="矩形 190"/>
          <p:cNvSpPr/>
          <p:nvPr/>
        </p:nvSpPr>
        <p:spPr>
          <a:xfrm>
            <a:off x="9903460" y="1407795"/>
            <a:ext cx="1242695" cy="59944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  <a:alpha val="0"/>
                </a:schemeClr>
              </a:gs>
              <a:gs pos="100000">
                <a:srgbClr val="91ACE0">
                  <a:alpha val="100000"/>
                </a:srgbClr>
              </a:gs>
              <a:gs pos="21000">
                <a:schemeClr val="accent1">
                  <a:lumMod val="60000"/>
                  <a:lumOff val="40000"/>
                  <a:alpha val="79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 defTabSz="914400">
              <a:buClrTx/>
              <a:buSzTx/>
              <a:buFontTx/>
            </a:pPr>
            <a:endParaRPr lang="zh-CN" altLang="en-US" sz="1800">
              <a:sym typeface="+mn-ea"/>
            </a:endParaRPr>
          </a:p>
        </p:txBody>
      </p:sp>
      <p:sp>
        <p:nvSpPr>
          <p:cNvPr id="192" name="文本框 191"/>
          <p:cNvSpPr txBox="1"/>
          <p:nvPr/>
        </p:nvSpPr>
        <p:spPr>
          <a:xfrm>
            <a:off x="9638030" y="1412875"/>
            <a:ext cx="1805940" cy="614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000" b="1">
                <a:solidFill>
                  <a:schemeClr val="bg1"/>
                </a:solidFill>
                <a:latin typeface="+mn-ea"/>
                <a:cs typeface="+mn-ea"/>
              </a:rPr>
              <a:t>公司员工</a:t>
            </a:r>
            <a:endParaRPr lang="zh-CN" altLang="en-US" sz="1000" b="1">
              <a:solidFill>
                <a:schemeClr val="bg1"/>
              </a:solidFill>
              <a:latin typeface="+mn-ea"/>
              <a:cs typeface="+mn-ea"/>
            </a:endParaRPr>
          </a:p>
          <a:p>
            <a:pPr algn="ctr"/>
            <a:r>
              <a:rPr lang="en-US" altLang="zh-CN" sz="2400" b="1">
                <a:solidFill>
                  <a:schemeClr val="bg1"/>
                </a:solidFill>
                <a:latin typeface="+mn-ea"/>
                <a:cs typeface="+mn-ea"/>
              </a:rPr>
              <a:t>230</a:t>
            </a:r>
            <a:r>
              <a:rPr lang="zh-CN" altLang="en-US" sz="2400" b="1">
                <a:solidFill>
                  <a:schemeClr val="bg1"/>
                </a:solidFill>
                <a:latin typeface="+mn-ea"/>
                <a:cs typeface="+mn-ea"/>
              </a:rPr>
              <a:t>人</a:t>
            </a:r>
            <a:endParaRPr lang="zh-CN" altLang="en-US" sz="2400" b="1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82"/>
            <a:ext cx="11145917" cy="2166953"/>
          </a:xfrm>
          <a:custGeom>
            <a:avLst/>
            <a:gdLst/>
            <a:ahLst/>
            <a:cxnLst/>
            <a:rect l="l" t="t" r="r" b="b"/>
            <a:pathLst>
              <a:path w="10972800" h="8229600">
                <a:moveTo>
                  <a:pt x="0" y="0"/>
                </a:moveTo>
                <a:lnTo>
                  <a:pt x="10972800" y="0"/>
                </a:lnTo>
                <a:lnTo>
                  <a:pt x="109728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1">
              <a:alphaModFix amt="65000"/>
            </a:blip>
            <a:srcRect/>
            <a:stretch>
              <a:fillRect l="1" t="-316996" r="-10466" b="-9146"/>
            </a:stretch>
          </a:blipFill>
        </p:spPr>
        <p:txBody>
          <a:bodyPr/>
          <a:lstStyle/>
          <a:p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286026" y="454312"/>
            <a:ext cx="3180941" cy="1431423"/>
            <a:chOff x="0" y="0"/>
            <a:chExt cx="8640960" cy="3888431"/>
          </a:xfrm>
        </p:grpSpPr>
        <p:grpSp>
          <p:nvGrpSpPr>
            <p:cNvPr id="30" name="Group 63"/>
            <p:cNvGrpSpPr/>
            <p:nvPr/>
          </p:nvGrpSpPr>
          <p:grpSpPr bwMode="auto">
            <a:xfrm>
              <a:off x="0" y="0"/>
              <a:ext cx="8640960" cy="3888431"/>
              <a:chOff x="0" y="0"/>
              <a:chExt cx="4896" cy="2172"/>
            </a:xfrm>
          </p:grpSpPr>
          <p:sp>
            <p:nvSpPr>
              <p:cNvPr id="75" name="未知"/>
              <p:cNvSpPr/>
              <p:nvPr/>
            </p:nvSpPr>
            <p:spPr bwMode="auto">
              <a:xfrm>
                <a:off x="115" y="0"/>
                <a:ext cx="2842" cy="1250"/>
              </a:xfrm>
              <a:custGeom>
                <a:avLst/>
                <a:gdLst>
                  <a:gd name="T0" fmla="*/ 348 w 2842"/>
                  <a:gd name="T1" fmla="*/ 356 h 1250"/>
                  <a:gd name="T2" fmla="*/ 379 w 2842"/>
                  <a:gd name="T3" fmla="*/ 272 h 1250"/>
                  <a:gd name="T4" fmla="*/ 483 w 2842"/>
                  <a:gd name="T5" fmla="*/ 306 h 1250"/>
                  <a:gd name="T6" fmla="*/ 415 w 2842"/>
                  <a:gd name="T7" fmla="*/ 384 h 1250"/>
                  <a:gd name="T8" fmla="*/ 250 w 2842"/>
                  <a:gd name="T9" fmla="*/ 348 h 1250"/>
                  <a:gd name="T10" fmla="*/ 117 w 2842"/>
                  <a:gd name="T11" fmla="*/ 524 h 1250"/>
                  <a:gd name="T12" fmla="*/ 13 w 2842"/>
                  <a:gd name="T13" fmla="*/ 659 h 1250"/>
                  <a:gd name="T14" fmla="*/ 160 w 2842"/>
                  <a:gd name="T15" fmla="*/ 602 h 1250"/>
                  <a:gd name="T16" fmla="*/ 286 w 2842"/>
                  <a:gd name="T17" fmla="*/ 558 h 1250"/>
                  <a:gd name="T18" fmla="*/ 385 w 2842"/>
                  <a:gd name="T19" fmla="*/ 632 h 1250"/>
                  <a:gd name="T20" fmla="*/ 353 w 2842"/>
                  <a:gd name="T21" fmla="*/ 540 h 1250"/>
                  <a:gd name="T22" fmla="*/ 453 w 2842"/>
                  <a:gd name="T23" fmla="*/ 654 h 1250"/>
                  <a:gd name="T24" fmla="*/ 513 w 2842"/>
                  <a:gd name="T25" fmla="*/ 614 h 1250"/>
                  <a:gd name="T26" fmla="*/ 601 w 2842"/>
                  <a:gd name="T27" fmla="*/ 687 h 1250"/>
                  <a:gd name="T28" fmla="*/ 622 w 2842"/>
                  <a:gd name="T29" fmla="*/ 759 h 1250"/>
                  <a:gd name="T30" fmla="*/ 696 w 2842"/>
                  <a:gd name="T31" fmla="*/ 890 h 1250"/>
                  <a:gd name="T32" fmla="*/ 821 w 2842"/>
                  <a:gd name="T33" fmla="*/ 1044 h 1250"/>
                  <a:gd name="T34" fmla="*/ 967 w 2842"/>
                  <a:gd name="T35" fmla="*/ 879 h 1250"/>
                  <a:gd name="T36" fmla="*/ 849 w 2842"/>
                  <a:gd name="T37" fmla="*/ 836 h 1250"/>
                  <a:gd name="T38" fmla="*/ 957 w 2842"/>
                  <a:gd name="T39" fmla="*/ 848 h 1250"/>
                  <a:gd name="T40" fmla="*/ 1174 w 2842"/>
                  <a:gd name="T41" fmla="*/ 939 h 1250"/>
                  <a:gd name="T42" fmla="*/ 1266 w 2842"/>
                  <a:gd name="T43" fmla="*/ 1136 h 1250"/>
                  <a:gd name="T44" fmla="*/ 1309 w 2842"/>
                  <a:gd name="T45" fmla="*/ 999 h 1250"/>
                  <a:gd name="T46" fmla="*/ 1485 w 2842"/>
                  <a:gd name="T47" fmla="*/ 972 h 1250"/>
                  <a:gd name="T48" fmla="*/ 1557 w 2842"/>
                  <a:gd name="T49" fmla="*/ 1156 h 1250"/>
                  <a:gd name="T50" fmla="*/ 1624 w 2842"/>
                  <a:gd name="T51" fmla="*/ 1103 h 1250"/>
                  <a:gd name="T52" fmla="*/ 1668 w 2842"/>
                  <a:gd name="T53" fmla="*/ 920 h 1250"/>
                  <a:gd name="T54" fmla="*/ 1737 w 2842"/>
                  <a:gd name="T55" fmla="*/ 908 h 1250"/>
                  <a:gd name="T56" fmla="*/ 1861 w 2842"/>
                  <a:gd name="T57" fmla="*/ 794 h 1250"/>
                  <a:gd name="T58" fmla="*/ 1882 w 2842"/>
                  <a:gd name="T59" fmla="*/ 662 h 1250"/>
                  <a:gd name="T60" fmla="*/ 1867 w 2842"/>
                  <a:gd name="T61" fmla="*/ 602 h 1250"/>
                  <a:gd name="T62" fmla="*/ 1911 w 2842"/>
                  <a:gd name="T63" fmla="*/ 653 h 1250"/>
                  <a:gd name="T64" fmla="*/ 1959 w 2842"/>
                  <a:gd name="T65" fmla="*/ 624 h 1250"/>
                  <a:gd name="T66" fmla="*/ 2125 w 2842"/>
                  <a:gd name="T67" fmla="*/ 480 h 1250"/>
                  <a:gd name="T68" fmla="*/ 2116 w 2842"/>
                  <a:gd name="T69" fmla="*/ 335 h 1250"/>
                  <a:gd name="T70" fmla="*/ 2350 w 2842"/>
                  <a:gd name="T71" fmla="*/ 282 h 1250"/>
                  <a:gd name="T72" fmla="*/ 2421 w 2842"/>
                  <a:gd name="T73" fmla="*/ 300 h 1250"/>
                  <a:gd name="T74" fmla="*/ 2424 w 2842"/>
                  <a:gd name="T75" fmla="*/ 386 h 1250"/>
                  <a:gd name="T76" fmla="*/ 2569 w 2842"/>
                  <a:gd name="T77" fmla="*/ 300 h 1250"/>
                  <a:gd name="T78" fmla="*/ 2730 w 2842"/>
                  <a:gd name="T79" fmla="*/ 210 h 1250"/>
                  <a:gd name="T80" fmla="*/ 2788 w 2842"/>
                  <a:gd name="T81" fmla="*/ 185 h 1250"/>
                  <a:gd name="T82" fmla="*/ 2581 w 2842"/>
                  <a:gd name="T83" fmla="*/ 123 h 1250"/>
                  <a:gd name="T84" fmla="*/ 2412 w 2842"/>
                  <a:gd name="T85" fmla="*/ 119 h 1250"/>
                  <a:gd name="T86" fmla="*/ 2167 w 2842"/>
                  <a:gd name="T87" fmla="*/ 35 h 1250"/>
                  <a:gd name="T88" fmla="*/ 2094 w 2842"/>
                  <a:gd name="T89" fmla="*/ 101 h 1250"/>
                  <a:gd name="T90" fmla="*/ 1848 w 2842"/>
                  <a:gd name="T91" fmla="*/ 78 h 1250"/>
                  <a:gd name="T92" fmla="*/ 1660 w 2842"/>
                  <a:gd name="T93" fmla="*/ 29 h 1250"/>
                  <a:gd name="T94" fmla="*/ 1366 w 2842"/>
                  <a:gd name="T95" fmla="*/ 65 h 1250"/>
                  <a:gd name="T96" fmla="*/ 1203 w 2842"/>
                  <a:gd name="T97" fmla="*/ 93 h 1250"/>
                  <a:gd name="T98" fmla="*/ 1090 w 2842"/>
                  <a:gd name="T99" fmla="*/ 111 h 1250"/>
                  <a:gd name="T100" fmla="*/ 1044 w 2842"/>
                  <a:gd name="T101" fmla="*/ 113 h 1250"/>
                  <a:gd name="T102" fmla="*/ 913 w 2842"/>
                  <a:gd name="T103" fmla="*/ 156 h 1250"/>
                  <a:gd name="T104" fmla="*/ 720 w 2842"/>
                  <a:gd name="T105" fmla="*/ 194 h 1250"/>
                  <a:gd name="T106" fmla="*/ 669 w 2842"/>
                  <a:gd name="T107" fmla="*/ 188 h 1250"/>
                  <a:gd name="T108" fmla="*/ 501 w 2842"/>
                  <a:gd name="T109" fmla="*/ 105 h 1250"/>
                  <a:gd name="T110" fmla="*/ 289 w 2842"/>
                  <a:gd name="T111" fmla="*/ 198 h 1250"/>
                  <a:gd name="T112" fmla="*/ 222 w 2842"/>
                  <a:gd name="T113" fmla="*/ 248 h 1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42" h="1250">
                    <a:moveTo>
                      <a:pt x="208" y="275"/>
                    </a:moveTo>
                    <a:cubicBezTo>
                      <a:pt x="213" y="291"/>
                      <a:pt x="212" y="310"/>
                      <a:pt x="228" y="315"/>
                    </a:cubicBezTo>
                    <a:cubicBezTo>
                      <a:pt x="235" y="336"/>
                      <a:pt x="253" y="320"/>
                      <a:pt x="273" y="316"/>
                    </a:cubicBezTo>
                    <a:cubicBezTo>
                      <a:pt x="284" y="300"/>
                      <a:pt x="284" y="301"/>
                      <a:pt x="301" y="312"/>
                    </a:cubicBezTo>
                    <a:cubicBezTo>
                      <a:pt x="308" y="315"/>
                      <a:pt x="301" y="331"/>
                      <a:pt x="304" y="336"/>
                    </a:cubicBezTo>
                    <a:cubicBezTo>
                      <a:pt x="307" y="341"/>
                      <a:pt x="319" y="340"/>
                      <a:pt x="322" y="345"/>
                    </a:cubicBezTo>
                    <a:cubicBezTo>
                      <a:pt x="325" y="350"/>
                      <a:pt x="321" y="366"/>
                      <a:pt x="325" y="368"/>
                    </a:cubicBezTo>
                    <a:cubicBezTo>
                      <a:pt x="336" y="367"/>
                      <a:pt x="339" y="362"/>
                      <a:pt x="348" y="356"/>
                    </a:cubicBezTo>
                    <a:cubicBezTo>
                      <a:pt x="354" y="353"/>
                      <a:pt x="362" y="360"/>
                      <a:pt x="366" y="359"/>
                    </a:cubicBezTo>
                    <a:cubicBezTo>
                      <a:pt x="370" y="358"/>
                      <a:pt x="367" y="352"/>
                      <a:pt x="370" y="347"/>
                    </a:cubicBezTo>
                    <a:cubicBezTo>
                      <a:pt x="376" y="339"/>
                      <a:pt x="385" y="328"/>
                      <a:pt x="385" y="328"/>
                    </a:cubicBezTo>
                    <a:cubicBezTo>
                      <a:pt x="390" y="324"/>
                      <a:pt x="381" y="318"/>
                      <a:pt x="384" y="314"/>
                    </a:cubicBezTo>
                    <a:cubicBezTo>
                      <a:pt x="387" y="310"/>
                      <a:pt x="402" y="308"/>
                      <a:pt x="405" y="303"/>
                    </a:cubicBezTo>
                    <a:cubicBezTo>
                      <a:pt x="408" y="298"/>
                      <a:pt x="408" y="288"/>
                      <a:pt x="405" y="285"/>
                    </a:cubicBezTo>
                    <a:cubicBezTo>
                      <a:pt x="402" y="282"/>
                      <a:pt x="391" y="290"/>
                      <a:pt x="387" y="288"/>
                    </a:cubicBezTo>
                    <a:cubicBezTo>
                      <a:pt x="383" y="281"/>
                      <a:pt x="379" y="272"/>
                      <a:pt x="379" y="272"/>
                    </a:cubicBezTo>
                    <a:cubicBezTo>
                      <a:pt x="389" y="257"/>
                      <a:pt x="388" y="260"/>
                      <a:pt x="401" y="248"/>
                    </a:cubicBezTo>
                    <a:cubicBezTo>
                      <a:pt x="434" y="219"/>
                      <a:pt x="412" y="227"/>
                      <a:pt x="441" y="220"/>
                    </a:cubicBezTo>
                    <a:cubicBezTo>
                      <a:pt x="468" y="193"/>
                      <a:pt x="441" y="194"/>
                      <a:pt x="497" y="200"/>
                    </a:cubicBezTo>
                    <a:cubicBezTo>
                      <a:pt x="492" y="208"/>
                      <a:pt x="486" y="216"/>
                      <a:pt x="481" y="224"/>
                    </a:cubicBezTo>
                    <a:cubicBezTo>
                      <a:pt x="476" y="232"/>
                      <a:pt x="450" y="242"/>
                      <a:pt x="450" y="242"/>
                    </a:cubicBezTo>
                    <a:cubicBezTo>
                      <a:pt x="441" y="268"/>
                      <a:pt x="434" y="282"/>
                      <a:pt x="473" y="292"/>
                    </a:cubicBezTo>
                    <a:cubicBezTo>
                      <a:pt x="506" y="287"/>
                      <a:pt x="532" y="284"/>
                      <a:pt x="565" y="288"/>
                    </a:cubicBezTo>
                    <a:cubicBezTo>
                      <a:pt x="556" y="322"/>
                      <a:pt x="520" y="304"/>
                      <a:pt x="483" y="306"/>
                    </a:cubicBezTo>
                    <a:cubicBezTo>
                      <a:pt x="468" y="312"/>
                      <a:pt x="487" y="320"/>
                      <a:pt x="487" y="327"/>
                    </a:cubicBezTo>
                    <a:cubicBezTo>
                      <a:pt x="487" y="334"/>
                      <a:pt x="487" y="347"/>
                      <a:pt x="484" y="348"/>
                    </a:cubicBezTo>
                    <a:cubicBezTo>
                      <a:pt x="481" y="349"/>
                      <a:pt x="476" y="338"/>
                      <a:pt x="471" y="333"/>
                    </a:cubicBezTo>
                    <a:cubicBezTo>
                      <a:pt x="466" y="328"/>
                      <a:pt x="460" y="316"/>
                      <a:pt x="456" y="315"/>
                    </a:cubicBezTo>
                    <a:cubicBezTo>
                      <a:pt x="452" y="314"/>
                      <a:pt x="451" y="324"/>
                      <a:pt x="448" y="329"/>
                    </a:cubicBezTo>
                    <a:cubicBezTo>
                      <a:pt x="442" y="336"/>
                      <a:pt x="437" y="338"/>
                      <a:pt x="436" y="345"/>
                    </a:cubicBezTo>
                    <a:cubicBezTo>
                      <a:pt x="435" y="352"/>
                      <a:pt x="445" y="365"/>
                      <a:pt x="442" y="371"/>
                    </a:cubicBezTo>
                    <a:cubicBezTo>
                      <a:pt x="439" y="377"/>
                      <a:pt x="422" y="383"/>
                      <a:pt x="415" y="384"/>
                    </a:cubicBezTo>
                    <a:cubicBezTo>
                      <a:pt x="408" y="385"/>
                      <a:pt x="406" y="381"/>
                      <a:pt x="401" y="380"/>
                    </a:cubicBezTo>
                    <a:cubicBezTo>
                      <a:pt x="389" y="388"/>
                      <a:pt x="397" y="376"/>
                      <a:pt x="384" y="377"/>
                    </a:cubicBezTo>
                    <a:cubicBezTo>
                      <a:pt x="376" y="378"/>
                      <a:pt x="365" y="388"/>
                      <a:pt x="355" y="389"/>
                    </a:cubicBezTo>
                    <a:cubicBezTo>
                      <a:pt x="345" y="390"/>
                      <a:pt x="334" y="384"/>
                      <a:pt x="324" y="384"/>
                    </a:cubicBezTo>
                    <a:cubicBezTo>
                      <a:pt x="312" y="383"/>
                      <a:pt x="303" y="394"/>
                      <a:pt x="292" y="390"/>
                    </a:cubicBezTo>
                    <a:cubicBezTo>
                      <a:pt x="286" y="382"/>
                      <a:pt x="281" y="378"/>
                      <a:pt x="280" y="368"/>
                    </a:cubicBezTo>
                    <a:cubicBezTo>
                      <a:pt x="279" y="358"/>
                      <a:pt x="293" y="333"/>
                      <a:pt x="288" y="330"/>
                    </a:cubicBezTo>
                    <a:cubicBezTo>
                      <a:pt x="283" y="327"/>
                      <a:pt x="254" y="338"/>
                      <a:pt x="250" y="348"/>
                    </a:cubicBezTo>
                    <a:cubicBezTo>
                      <a:pt x="244" y="356"/>
                      <a:pt x="266" y="380"/>
                      <a:pt x="262" y="388"/>
                    </a:cubicBezTo>
                    <a:cubicBezTo>
                      <a:pt x="258" y="396"/>
                      <a:pt x="236" y="392"/>
                      <a:pt x="224" y="398"/>
                    </a:cubicBezTo>
                    <a:cubicBezTo>
                      <a:pt x="196" y="416"/>
                      <a:pt x="214" y="417"/>
                      <a:pt x="193" y="424"/>
                    </a:cubicBezTo>
                    <a:cubicBezTo>
                      <a:pt x="177" y="440"/>
                      <a:pt x="144" y="462"/>
                      <a:pt x="123" y="455"/>
                    </a:cubicBezTo>
                    <a:cubicBezTo>
                      <a:pt x="109" y="463"/>
                      <a:pt x="121" y="474"/>
                      <a:pt x="114" y="477"/>
                    </a:cubicBezTo>
                    <a:cubicBezTo>
                      <a:pt x="107" y="480"/>
                      <a:pt x="87" y="468"/>
                      <a:pt x="81" y="470"/>
                    </a:cubicBezTo>
                    <a:cubicBezTo>
                      <a:pt x="75" y="472"/>
                      <a:pt x="71" y="479"/>
                      <a:pt x="77" y="488"/>
                    </a:cubicBezTo>
                    <a:cubicBezTo>
                      <a:pt x="97" y="501"/>
                      <a:pt x="109" y="499"/>
                      <a:pt x="117" y="524"/>
                    </a:cubicBezTo>
                    <a:cubicBezTo>
                      <a:pt x="122" y="533"/>
                      <a:pt x="118" y="553"/>
                      <a:pt x="114" y="558"/>
                    </a:cubicBezTo>
                    <a:cubicBezTo>
                      <a:pt x="110" y="563"/>
                      <a:pt x="101" y="555"/>
                      <a:pt x="94" y="555"/>
                    </a:cubicBezTo>
                    <a:cubicBezTo>
                      <a:pt x="87" y="555"/>
                      <a:pt x="82" y="555"/>
                      <a:pt x="69" y="555"/>
                    </a:cubicBezTo>
                    <a:cubicBezTo>
                      <a:pt x="53" y="561"/>
                      <a:pt x="24" y="548"/>
                      <a:pt x="15" y="554"/>
                    </a:cubicBezTo>
                    <a:cubicBezTo>
                      <a:pt x="6" y="560"/>
                      <a:pt x="13" y="582"/>
                      <a:pt x="13" y="590"/>
                    </a:cubicBezTo>
                    <a:cubicBezTo>
                      <a:pt x="12" y="598"/>
                      <a:pt x="16" y="592"/>
                      <a:pt x="18" y="605"/>
                    </a:cubicBezTo>
                    <a:cubicBezTo>
                      <a:pt x="16" y="611"/>
                      <a:pt x="2" y="615"/>
                      <a:pt x="1" y="624"/>
                    </a:cubicBezTo>
                    <a:cubicBezTo>
                      <a:pt x="0" y="633"/>
                      <a:pt x="9" y="651"/>
                      <a:pt x="13" y="659"/>
                    </a:cubicBezTo>
                    <a:cubicBezTo>
                      <a:pt x="17" y="667"/>
                      <a:pt x="20" y="671"/>
                      <a:pt x="24" y="672"/>
                    </a:cubicBezTo>
                    <a:cubicBezTo>
                      <a:pt x="28" y="675"/>
                      <a:pt x="28" y="665"/>
                      <a:pt x="37" y="665"/>
                    </a:cubicBezTo>
                    <a:cubicBezTo>
                      <a:pt x="41" y="665"/>
                      <a:pt x="42" y="671"/>
                      <a:pt x="49" y="672"/>
                    </a:cubicBezTo>
                    <a:cubicBezTo>
                      <a:pt x="56" y="673"/>
                      <a:pt x="65" y="674"/>
                      <a:pt x="78" y="671"/>
                    </a:cubicBezTo>
                    <a:cubicBezTo>
                      <a:pt x="91" y="668"/>
                      <a:pt x="120" y="664"/>
                      <a:pt x="130" y="656"/>
                    </a:cubicBezTo>
                    <a:cubicBezTo>
                      <a:pt x="142" y="641"/>
                      <a:pt x="137" y="633"/>
                      <a:pt x="139" y="624"/>
                    </a:cubicBezTo>
                    <a:cubicBezTo>
                      <a:pt x="141" y="615"/>
                      <a:pt x="141" y="607"/>
                      <a:pt x="144" y="603"/>
                    </a:cubicBezTo>
                    <a:cubicBezTo>
                      <a:pt x="147" y="599"/>
                      <a:pt x="153" y="605"/>
                      <a:pt x="160" y="602"/>
                    </a:cubicBezTo>
                    <a:cubicBezTo>
                      <a:pt x="167" y="599"/>
                      <a:pt x="183" y="589"/>
                      <a:pt x="187" y="582"/>
                    </a:cubicBezTo>
                    <a:cubicBezTo>
                      <a:pt x="193" y="578"/>
                      <a:pt x="180" y="567"/>
                      <a:pt x="183" y="563"/>
                    </a:cubicBezTo>
                    <a:cubicBezTo>
                      <a:pt x="186" y="559"/>
                      <a:pt x="200" y="556"/>
                      <a:pt x="205" y="557"/>
                    </a:cubicBezTo>
                    <a:cubicBezTo>
                      <a:pt x="210" y="558"/>
                      <a:pt x="210" y="566"/>
                      <a:pt x="213" y="568"/>
                    </a:cubicBezTo>
                    <a:cubicBezTo>
                      <a:pt x="216" y="569"/>
                      <a:pt x="220" y="573"/>
                      <a:pt x="226" y="570"/>
                    </a:cubicBezTo>
                    <a:cubicBezTo>
                      <a:pt x="232" y="567"/>
                      <a:pt x="243" y="557"/>
                      <a:pt x="250" y="552"/>
                    </a:cubicBezTo>
                    <a:cubicBezTo>
                      <a:pt x="259" y="552"/>
                      <a:pt x="262" y="538"/>
                      <a:pt x="270" y="542"/>
                    </a:cubicBezTo>
                    <a:cubicBezTo>
                      <a:pt x="276" y="543"/>
                      <a:pt x="282" y="553"/>
                      <a:pt x="286" y="558"/>
                    </a:cubicBezTo>
                    <a:cubicBezTo>
                      <a:pt x="290" y="563"/>
                      <a:pt x="283" y="567"/>
                      <a:pt x="295" y="575"/>
                    </a:cubicBezTo>
                    <a:cubicBezTo>
                      <a:pt x="315" y="596"/>
                      <a:pt x="324" y="597"/>
                      <a:pt x="357" y="604"/>
                    </a:cubicBezTo>
                    <a:cubicBezTo>
                      <a:pt x="371" y="625"/>
                      <a:pt x="379" y="633"/>
                      <a:pt x="354" y="639"/>
                    </a:cubicBezTo>
                    <a:cubicBezTo>
                      <a:pt x="351" y="646"/>
                      <a:pt x="332" y="636"/>
                      <a:pt x="327" y="639"/>
                    </a:cubicBezTo>
                    <a:cubicBezTo>
                      <a:pt x="322" y="642"/>
                      <a:pt x="321" y="654"/>
                      <a:pt x="325" y="659"/>
                    </a:cubicBezTo>
                    <a:cubicBezTo>
                      <a:pt x="329" y="664"/>
                      <a:pt x="347" y="672"/>
                      <a:pt x="354" y="671"/>
                    </a:cubicBezTo>
                    <a:cubicBezTo>
                      <a:pt x="361" y="670"/>
                      <a:pt x="364" y="662"/>
                      <a:pt x="369" y="656"/>
                    </a:cubicBezTo>
                    <a:cubicBezTo>
                      <a:pt x="376" y="649"/>
                      <a:pt x="380" y="640"/>
                      <a:pt x="385" y="632"/>
                    </a:cubicBezTo>
                    <a:cubicBezTo>
                      <a:pt x="389" y="626"/>
                      <a:pt x="384" y="623"/>
                      <a:pt x="387" y="620"/>
                    </a:cubicBezTo>
                    <a:cubicBezTo>
                      <a:pt x="390" y="617"/>
                      <a:pt x="411" y="620"/>
                      <a:pt x="405" y="614"/>
                    </a:cubicBezTo>
                    <a:cubicBezTo>
                      <a:pt x="398" y="592"/>
                      <a:pt x="371" y="596"/>
                      <a:pt x="353" y="584"/>
                    </a:cubicBezTo>
                    <a:cubicBezTo>
                      <a:pt x="350" y="580"/>
                      <a:pt x="348" y="575"/>
                      <a:pt x="345" y="572"/>
                    </a:cubicBezTo>
                    <a:cubicBezTo>
                      <a:pt x="342" y="569"/>
                      <a:pt x="336" y="568"/>
                      <a:pt x="333" y="564"/>
                    </a:cubicBezTo>
                    <a:cubicBezTo>
                      <a:pt x="327" y="557"/>
                      <a:pt x="317" y="540"/>
                      <a:pt x="317" y="540"/>
                    </a:cubicBezTo>
                    <a:cubicBezTo>
                      <a:pt x="318" y="535"/>
                      <a:pt x="328" y="524"/>
                      <a:pt x="334" y="524"/>
                    </a:cubicBezTo>
                    <a:cubicBezTo>
                      <a:pt x="340" y="524"/>
                      <a:pt x="349" y="535"/>
                      <a:pt x="353" y="540"/>
                    </a:cubicBezTo>
                    <a:cubicBezTo>
                      <a:pt x="357" y="542"/>
                      <a:pt x="354" y="549"/>
                      <a:pt x="357" y="552"/>
                    </a:cubicBezTo>
                    <a:cubicBezTo>
                      <a:pt x="363" y="555"/>
                      <a:pt x="383" y="571"/>
                      <a:pt x="390" y="572"/>
                    </a:cubicBezTo>
                    <a:cubicBezTo>
                      <a:pt x="397" y="573"/>
                      <a:pt x="398" y="558"/>
                      <a:pt x="401" y="560"/>
                    </a:cubicBezTo>
                    <a:cubicBezTo>
                      <a:pt x="404" y="568"/>
                      <a:pt x="401" y="581"/>
                      <a:pt x="409" y="584"/>
                    </a:cubicBezTo>
                    <a:cubicBezTo>
                      <a:pt x="417" y="587"/>
                      <a:pt x="433" y="592"/>
                      <a:pt x="433" y="592"/>
                    </a:cubicBezTo>
                    <a:cubicBezTo>
                      <a:pt x="437" y="597"/>
                      <a:pt x="416" y="601"/>
                      <a:pt x="415" y="608"/>
                    </a:cubicBezTo>
                    <a:cubicBezTo>
                      <a:pt x="414" y="615"/>
                      <a:pt x="423" y="628"/>
                      <a:pt x="429" y="636"/>
                    </a:cubicBezTo>
                    <a:cubicBezTo>
                      <a:pt x="433" y="644"/>
                      <a:pt x="450" y="649"/>
                      <a:pt x="453" y="654"/>
                    </a:cubicBezTo>
                    <a:cubicBezTo>
                      <a:pt x="456" y="659"/>
                      <a:pt x="447" y="667"/>
                      <a:pt x="450" y="669"/>
                    </a:cubicBezTo>
                    <a:cubicBezTo>
                      <a:pt x="453" y="671"/>
                      <a:pt x="471" y="671"/>
                      <a:pt x="474" y="669"/>
                    </a:cubicBezTo>
                    <a:cubicBezTo>
                      <a:pt x="479" y="667"/>
                      <a:pt x="466" y="660"/>
                      <a:pt x="466" y="656"/>
                    </a:cubicBezTo>
                    <a:cubicBezTo>
                      <a:pt x="468" y="652"/>
                      <a:pt x="484" y="647"/>
                      <a:pt x="484" y="642"/>
                    </a:cubicBezTo>
                    <a:cubicBezTo>
                      <a:pt x="484" y="637"/>
                      <a:pt x="471" y="631"/>
                      <a:pt x="469" y="626"/>
                    </a:cubicBezTo>
                    <a:cubicBezTo>
                      <a:pt x="467" y="621"/>
                      <a:pt x="466" y="618"/>
                      <a:pt x="472" y="614"/>
                    </a:cubicBezTo>
                    <a:cubicBezTo>
                      <a:pt x="478" y="610"/>
                      <a:pt x="497" y="603"/>
                      <a:pt x="504" y="603"/>
                    </a:cubicBezTo>
                    <a:cubicBezTo>
                      <a:pt x="510" y="603"/>
                      <a:pt x="512" y="610"/>
                      <a:pt x="513" y="614"/>
                    </a:cubicBezTo>
                    <a:cubicBezTo>
                      <a:pt x="514" y="618"/>
                      <a:pt x="507" y="625"/>
                      <a:pt x="510" y="629"/>
                    </a:cubicBezTo>
                    <a:cubicBezTo>
                      <a:pt x="513" y="633"/>
                      <a:pt x="528" y="635"/>
                      <a:pt x="529" y="638"/>
                    </a:cubicBezTo>
                    <a:cubicBezTo>
                      <a:pt x="532" y="642"/>
                      <a:pt x="517" y="645"/>
                      <a:pt x="517" y="650"/>
                    </a:cubicBezTo>
                    <a:cubicBezTo>
                      <a:pt x="518" y="655"/>
                      <a:pt x="525" y="661"/>
                      <a:pt x="532" y="666"/>
                    </a:cubicBezTo>
                    <a:cubicBezTo>
                      <a:pt x="542" y="669"/>
                      <a:pt x="547" y="679"/>
                      <a:pt x="558" y="680"/>
                    </a:cubicBezTo>
                    <a:cubicBezTo>
                      <a:pt x="567" y="683"/>
                      <a:pt x="567" y="668"/>
                      <a:pt x="582" y="666"/>
                    </a:cubicBezTo>
                    <a:cubicBezTo>
                      <a:pt x="589" y="666"/>
                      <a:pt x="597" y="674"/>
                      <a:pt x="600" y="678"/>
                    </a:cubicBezTo>
                    <a:cubicBezTo>
                      <a:pt x="603" y="682"/>
                      <a:pt x="602" y="683"/>
                      <a:pt x="601" y="687"/>
                    </a:cubicBezTo>
                    <a:cubicBezTo>
                      <a:pt x="600" y="691"/>
                      <a:pt x="590" y="698"/>
                      <a:pt x="592" y="701"/>
                    </a:cubicBezTo>
                    <a:cubicBezTo>
                      <a:pt x="594" y="704"/>
                      <a:pt x="608" y="708"/>
                      <a:pt x="613" y="707"/>
                    </a:cubicBezTo>
                    <a:cubicBezTo>
                      <a:pt x="618" y="706"/>
                      <a:pt x="621" y="699"/>
                      <a:pt x="621" y="695"/>
                    </a:cubicBezTo>
                    <a:cubicBezTo>
                      <a:pt x="621" y="691"/>
                      <a:pt x="612" y="688"/>
                      <a:pt x="613" y="684"/>
                    </a:cubicBezTo>
                    <a:cubicBezTo>
                      <a:pt x="614" y="680"/>
                      <a:pt x="622" y="674"/>
                      <a:pt x="628" y="672"/>
                    </a:cubicBezTo>
                    <a:cubicBezTo>
                      <a:pt x="634" y="670"/>
                      <a:pt x="647" y="664"/>
                      <a:pt x="648" y="674"/>
                    </a:cubicBezTo>
                    <a:cubicBezTo>
                      <a:pt x="647" y="695"/>
                      <a:pt x="651" y="705"/>
                      <a:pt x="637" y="731"/>
                    </a:cubicBezTo>
                    <a:cubicBezTo>
                      <a:pt x="634" y="745"/>
                      <a:pt x="630" y="747"/>
                      <a:pt x="622" y="759"/>
                    </a:cubicBezTo>
                    <a:cubicBezTo>
                      <a:pt x="619" y="763"/>
                      <a:pt x="613" y="780"/>
                      <a:pt x="613" y="780"/>
                    </a:cubicBezTo>
                    <a:cubicBezTo>
                      <a:pt x="615" y="789"/>
                      <a:pt x="623" y="812"/>
                      <a:pt x="628" y="813"/>
                    </a:cubicBezTo>
                    <a:cubicBezTo>
                      <a:pt x="633" y="814"/>
                      <a:pt x="638" y="786"/>
                      <a:pt x="642" y="789"/>
                    </a:cubicBezTo>
                    <a:cubicBezTo>
                      <a:pt x="646" y="792"/>
                      <a:pt x="649" y="823"/>
                      <a:pt x="651" y="833"/>
                    </a:cubicBezTo>
                    <a:cubicBezTo>
                      <a:pt x="653" y="843"/>
                      <a:pt x="650" y="845"/>
                      <a:pt x="653" y="848"/>
                    </a:cubicBezTo>
                    <a:cubicBezTo>
                      <a:pt x="655" y="855"/>
                      <a:pt x="660" y="847"/>
                      <a:pt x="667" y="851"/>
                    </a:cubicBezTo>
                    <a:cubicBezTo>
                      <a:pt x="674" y="855"/>
                      <a:pt x="668" y="873"/>
                      <a:pt x="676" y="876"/>
                    </a:cubicBezTo>
                    <a:cubicBezTo>
                      <a:pt x="680" y="877"/>
                      <a:pt x="696" y="890"/>
                      <a:pt x="696" y="890"/>
                    </a:cubicBezTo>
                    <a:cubicBezTo>
                      <a:pt x="702" y="898"/>
                      <a:pt x="684" y="904"/>
                      <a:pt x="691" y="917"/>
                    </a:cubicBezTo>
                    <a:cubicBezTo>
                      <a:pt x="696" y="929"/>
                      <a:pt x="721" y="950"/>
                      <a:pt x="727" y="960"/>
                    </a:cubicBezTo>
                    <a:cubicBezTo>
                      <a:pt x="735" y="970"/>
                      <a:pt x="721" y="969"/>
                      <a:pt x="727" y="978"/>
                    </a:cubicBezTo>
                    <a:cubicBezTo>
                      <a:pt x="731" y="981"/>
                      <a:pt x="746" y="977"/>
                      <a:pt x="751" y="981"/>
                    </a:cubicBezTo>
                    <a:cubicBezTo>
                      <a:pt x="756" y="985"/>
                      <a:pt x="757" y="993"/>
                      <a:pt x="759" y="1005"/>
                    </a:cubicBezTo>
                    <a:cubicBezTo>
                      <a:pt x="739" y="1019"/>
                      <a:pt x="755" y="1045"/>
                      <a:pt x="765" y="1056"/>
                    </a:cubicBezTo>
                    <a:cubicBezTo>
                      <a:pt x="771" y="1064"/>
                      <a:pt x="787" y="1046"/>
                      <a:pt x="796" y="1044"/>
                    </a:cubicBezTo>
                    <a:cubicBezTo>
                      <a:pt x="805" y="1042"/>
                      <a:pt x="811" y="1047"/>
                      <a:pt x="821" y="1044"/>
                    </a:cubicBezTo>
                    <a:cubicBezTo>
                      <a:pt x="840" y="1031"/>
                      <a:pt x="828" y="1038"/>
                      <a:pt x="857" y="1028"/>
                    </a:cubicBezTo>
                    <a:cubicBezTo>
                      <a:pt x="907" y="1011"/>
                      <a:pt x="862" y="1017"/>
                      <a:pt x="893" y="1000"/>
                    </a:cubicBezTo>
                    <a:cubicBezTo>
                      <a:pt x="902" y="993"/>
                      <a:pt x="901" y="1001"/>
                      <a:pt x="913" y="993"/>
                    </a:cubicBezTo>
                    <a:cubicBezTo>
                      <a:pt x="919" y="988"/>
                      <a:pt x="922" y="979"/>
                      <a:pt x="930" y="972"/>
                    </a:cubicBezTo>
                    <a:cubicBezTo>
                      <a:pt x="938" y="965"/>
                      <a:pt x="958" y="960"/>
                      <a:pt x="964" y="953"/>
                    </a:cubicBezTo>
                    <a:cubicBezTo>
                      <a:pt x="970" y="946"/>
                      <a:pt x="962" y="940"/>
                      <a:pt x="967" y="932"/>
                    </a:cubicBezTo>
                    <a:cubicBezTo>
                      <a:pt x="979" y="919"/>
                      <a:pt x="996" y="910"/>
                      <a:pt x="993" y="903"/>
                    </a:cubicBezTo>
                    <a:cubicBezTo>
                      <a:pt x="993" y="894"/>
                      <a:pt x="975" y="884"/>
                      <a:pt x="967" y="879"/>
                    </a:cubicBezTo>
                    <a:cubicBezTo>
                      <a:pt x="960" y="872"/>
                      <a:pt x="952" y="877"/>
                      <a:pt x="946" y="872"/>
                    </a:cubicBezTo>
                    <a:cubicBezTo>
                      <a:pt x="940" y="867"/>
                      <a:pt x="938" y="849"/>
                      <a:pt x="933" y="848"/>
                    </a:cubicBezTo>
                    <a:cubicBezTo>
                      <a:pt x="928" y="847"/>
                      <a:pt x="926" y="861"/>
                      <a:pt x="917" y="864"/>
                    </a:cubicBezTo>
                    <a:cubicBezTo>
                      <a:pt x="907" y="867"/>
                      <a:pt x="887" y="869"/>
                      <a:pt x="876" y="864"/>
                    </a:cubicBezTo>
                    <a:cubicBezTo>
                      <a:pt x="870" y="862"/>
                      <a:pt x="884" y="855"/>
                      <a:pt x="883" y="851"/>
                    </a:cubicBezTo>
                    <a:cubicBezTo>
                      <a:pt x="882" y="847"/>
                      <a:pt x="874" y="840"/>
                      <a:pt x="870" y="840"/>
                    </a:cubicBezTo>
                    <a:cubicBezTo>
                      <a:pt x="866" y="840"/>
                      <a:pt x="864" y="852"/>
                      <a:pt x="861" y="851"/>
                    </a:cubicBezTo>
                    <a:cubicBezTo>
                      <a:pt x="858" y="850"/>
                      <a:pt x="854" y="842"/>
                      <a:pt x="849" y="836"/>
                    </a:cubicBezTo>
                    <a:cubicBezTo>
                      <a:pt x="844" y="828"/>
                      <a:pt x="834" y="824"/>
                      <a:pt x="829" y="816"/>
                    </a:cubicBezTo>
                    <a:cubicBezTo>
                      <a:pt x="825" y="809"/>
                      <a:pt x="821" y="792"/>
                      <a:pt x="821" y="792"/>
                    </a:cubicBezTo>
                    <a:cubicBezTo>
                      <a:pt x="832" y="776"/>
                      <a:pt x="836" y="773"/>
                      <a:pt x="853" y="784"/>
                    </a:cubicBezTo>
                    <a:cubicBezTo>
                      <a:pt x="862" y="798"/>
                      <a:pt x="867" y="811"/>
                      <a:pt x="883" y="816"/>
                    </a:cubicBezTo>
                    <a:cubicBezTo>
                      <a:pt x="891" y="819"/>
                      <a:pt x="907" y="836"/>
                      <a:pt x="919" y="837"/>
                    </a:cubicBezTo>
                    <a:cubicBezTo>
                      <a:pt x="928" y="838"/>
                      <a:pt x="931" y="823"/>
                      <a:pt x="937" y="821"/>
                    </a:cubicBezTo>
                    <a:cubicBezTo>
                      <a:pt x="943" y="819"/>
                      <a:pt x="950" y="820"/>
                      <a:pt x="953" y="824"/>
                    </a:cubicBezTo>
                    <a:cubicBezTo>
                      <a:pt x="960" y="827"/>
                      <a:pt x="949" y="846"/>
                      <a:pt x="957" y="848"/>
                    </a:cubicBezTo>
                    <a:cubicBezTo>
                      <a:pt x="966" y="853"/>
                      <a:pt x="995" y="859"/>
                      <a:pt x="1012" y="860"/>
                    </a:cubicBezTo>
                    <a:cubicBezTo>
                      <a:pt x="1029" y="861"/>
                      <a:pt x="1046" y="853"/>
                      <a:pt x="1057" y="852"/>
                    </a:cubicBezTo>
                    <a:cubicBezTo>
                      <a:pt x="1064" y="853"/>
                      <a:pt x="1071" y="853"/>
                      <a:pt x="1077" y="856"/>
                    </a:cubicBezTo>
                    <a:cubicBezTo>
                      <a:pt x="1082" y="859"/>
                      <a:pt x="1081" y="836"/>
                      <a:pt x="1086" y="843"/>
                    </a:cubicBezTo>
                    <a:cubicBezTo>
                      <a:pt x="1090" y="848"/>
                      <a:pt x="1092" y="873"/>
                      <a:pt x="1102" y="888"/>
                    </a:cubicBezTo>
                    <a:cubicBezTo>
                      <a:pt x="1113" y="904"/>
                      <a:pt x="1128" y="927"/>
                      <a:pt x="1146" y="932"/>
                    </a:cubicBezTo>
                    <a:cubicBezTo>
                      <a:pt x="1157" y="939"/>
                      <a:pt x="1163" y="913"/>
                      <a:pt x="1168" y="914"/>
                    </a:cubicBezTo>
                    <a:cubicBezTo>
                      <a:pt x="1173" y="915"/>
                      <a:pt x="1172" y="924"/>
                      <a:pt x="1174" y="939"/>
                    </a:cubicBezTo>
                    <a:cubicBezTo>
                      <a:pt x="1176" y="954"/>
                      <a:pt x="1175" y="983"/>
                      <a:pt x="1181" y="1004"/>
                    </a:cubicBezTo>
                    <a:cubicBezTo>
                      <a:pt x="1187" y="1023"/>
                      <a:pt x="1202" y="1053"/>
                      <a:pt x="1209" y="1067"/>
                    </a:cubicBezTo>
                    <a:cubicBezTo>
                      <a:pt x="1216" y="1083"/>
                      <a:pt x="1218" y="1092"/>
                      <a:pt x="1221" y="1100"/>
                    </a:cubicBezTo>
                    <a:cubicBezTo>
                      <a:pt x="1234" y="1140"/>
                      <a:pt x="1212" y="1068"/>
                      <a:pt x="1227" y="1118"/>
                    </a:cubicBezTo>
                    <a:cubicBezTo>
                      <a:pt x="1229" y="1126"/>
                      <a:pt x="1241" y="1140"/>
                      <a:pt x="1241" y="1140"/>
                    </a:cubicBezTo>
                    <a:cubicBezTo>
                      <a:pt x="1249" y="1132"/>
                      <a:pt x="1244" y="1124"/>
                      <a:pt x="1252" y="1116"/>
                    </a:cubicBezTo>
                    <a:cubicBezTo>
                      <a:pt x="1256" y="1115"/>
                      <a:pt x="1268" y="1094"/>
                      <a:pt x="1270" y="1097"/>
                    </a:cubicBezTo>
                    <a:cubicBezTo>
                      <a:pt x="1272" y="1100"/>
                      <a:pt x="1265" y="1124"/>
                      <a:pt x="1266" y="1136"/>
                    </a:cubicBezTo>
                    <a:cubicBezTo>
                      <a:pt x="1267" y="1148"/>
                      <a:pt x="1269" y="1166"/>
                      <a:pt x="1276" y="1170"/>
                    </a:cubicBezTo>
                    <a:cubicBezTo>
                      <a:pt x="1283" y="1174"/>
                      <a:pt x="1302" y="1170"/>
                      <a:pt x="1306" y="1161"/>
                    </a:cubicBezTo>
                    <a:cubicBezTo>
                      <a:pt x="1308" y="1151"/>
                      <a:pt x="1304" y="1126"/>
                      <a:pt x="1299" y="1113"/>
                    </a:cubicBezTo>
                    <a:cubicBezTo>
                      <a:pt x="1295" y="1104"/>
                      <a:pt x="1286" y="1108"/>
                      <a:pt x="1282" y="1103"/>
                    </a:cubicBezTo>
                    <a:cubicBezTo>
                      <a:pt x="1278" y="1098"/>
                      <a:pt x="1277" y="1088"/>
                      <a:pt x="1277" y="1080"/>
                    </a:cubicBezTo>
                    <a:cubicBezTo>
                      <a:pt x="1272" y="1063"/>
                      <a:pt x="1284" y="1063"/>
                      <a:pt x="1285" y="1056"/>
                    </a:cubicBezTo>
                    <a:cubicBezTo>
                      <a:pt x="1285" y="1046"/>
                      <a:pt x="1275" y="1028"/>
                      <a:pt x="1279" y="1019"/>
                    </a:cubicBezTo>
                    <a:cubicBezTo>
                      <a:pt x="1281" y="1010"/>
                      <a:pt x="1304" y="1005"/>
                      <a:pt x="1309" y="999"/>
                    </a:cubicBezTo>
                    <a:cubicBezTo>
                      <a:pt x="1323" y="981"/>
                      <a:pt x="1319" y="984"/>
                      <a:pt x="1337" y="972"/>
                    </a:cubicBezTo>
                    <a:cubicBezTo>
                      <a:pt x="1356" y="944"/>
                      <a:pt x="1345" y="953"/>
                      <a:pt x="1365" y="940"/>
                    </a:cubicBezTo>
                    <a:cubicBezTo>
                      <a:pt x="1374" y="931"/>
                      <a:pt x="1376" y="922"/>
                      <a:pt x="1383" y="917"/>
                    </a:cubicBezTo>
                    <a:cubicBezTo>
                      <a:pt x="1391" y="913"/>
                      <a:pt x="1401" y="918"/>
                      <a:pt x="1411" y="917"/>
                    </a:cubicBezTo>
                    <a:cubicBezTo>
                      <a:pt x="1421" y="916"/>
                      <a:pt x="1436" y="904"/>
                      <a:pt x="1443" y="909"/>
                    </a:cubicBezTo>
                    <a:cubicBezTo>
                      <a:pt x="1449" y="914"/>
                      <a:pt x="1454" y="939"/>
                      <a:pt x="1455" y="947"/>
                    </a:cubicBezTo>
                    <a:cubicBezTo>
                      <a:pt x="1459" y="955"/>
                      <a:pt x="1460" y="955"/>
                      <a:pt x="1465" y="959"/>
                    </a:cubicBezTo>
                    <a:cubicBezTo>
                      <a:pt x="1469" y="971"/>
                      <a:pt x="1485" y="972"/>
                      <a:pt x="1485" y="972"/>
                    </a:cubicBezTo>
                    <a:cubicBezTo>
                      <a:pt x="1488" y="979"/>
                      <a:pt x="1470" y="998"/>
                      <a:pt x="1473" y="1007"/>
                    </a:cubicBezTo>
                    <a:cubicBezTo>
                      <a:pt x="1474" y="1015"/>
                      <a:pt x="1484" y="1022"/>
                      <a:pt x="1491" y="1020"/>
                    </a:cubicBezTo>
                    <a:cubicBezTo>
                      <a:pt x="1498" y="1020"/>
                      <a:pt x="1507" y="997"/>
                      <a:pt x="1515" y="996"/>
                    </a:cubicBezTo>
                    <a:cubicBezTo>
                      <a:pt x="1522" y="996"/>
                      <a:pt x="1527" y="1012"/>
                      <a:pt x="1531" y="1023"/>
                    </a:cubicBezTo>
                    <a:cubicBezTo>
                      <a:pt x="1533" y="1034"/>
                      <a:pt x="1538" y="1046"/>
                      <a:pt x="1539" y="1062"/>
                    </a:cubicBezTo>
                    <a:cubicBezTo>
                      <a:pt x="1539" y="1075"/>
                      <a:pt x="1532" y="1093"/>
                      <a:pt x="1531" y="1104"/>
                    </a:cubicBezTo>
                    <a:cubicBezTo>
                      <a:pt x="1530" y="1115"/>
                      <a:pt x="1530" y="1121"/>
                      <a:pt x="1534" y="1130"/>
                    </a:cubicBezTo>
                    <a:cubicBezTo>
                      <a:pt x="1537" y="1143"/>
                      <a:pt x="1557" y="1156"/>
                      <a:pt x="1557" y="1156"/>
                    </a:cubicBezTo>
                    <a:cubicBezTo>
                      <a:pt x="1563" y="1165"/>
                      <a:pt x="1564" y="1198"/>
                      <a:pt x="1573" y="1209"/>
                    </a:cubicBezTo>
                    <a:cubicBezTo>
                      <a:pt x="1584" y="1225"/>
                      <a:pt x="1615" y="1250"/>
                      <a:pt x="1621" y="1250"/>
                    </a:cubicBezTo>
                    <a:cubicBezTo>
                      <a:pt x="1627" y="1250"/>
                      <a:pt x="1617" y="1230"/>
                      <a:pt x="1608" y="1212"/>
                    </a:cubicBezTo>
                    <a:cubicBezTo>
                      <a:pt x="1614" y="1184"/>
                      <a:pt x="1588" y="1155"/>
                      <a:pt x="1565" y="1140"/>
                    </a:cubicBezTo>
                    <a:cubicBezTo>
                      <a:pt x="1550" y="1117"/>
                      <a:pt x="1548" y="1074"/>
                      <a:pt x="1575" y="1056"/>
                    </a:cubicBezTo>
                    <a:cubicBezTo>
                      <a:pt x="1582" y="1043"/>
                      <a:pt x="1593" y="1060"/>
                      <a:pt x="1602" y="1070"/>
                    </a:cubicBezTo>
                    <a:cubicBezTo>
                      <a:pt x="1606" y="1076"/>
                      <a:pt x="1598" y="1087"/>
                      <a:pt x="1602" y="1092"/>
                    </a:cubicBezTo>
                    <a:cubicBezTo>
                      <a:pt x="1606" y="1097"/>
                      <a:pt x="1620" y="1098"/>
                      <a:pt x="1624" y="1103"/>
                    </a:cubicBezTo>
                    <a:cubicBezTo>
                      <a:pt x="1628" y="1108"/>
                      <a:pt x="1620" y="1124"/>
                      <a:pt x="1626" y="1124"/>
                    </a:cubicBezTo>
                    <a:cubicBezTo>
                      <a:pt x="1649" y="1119"/>
                      <a:pt x="1652" y="1124"/>
                      <a:pt x="1659" y="1103"/>
                    </a:cubicBezTo>
                    <a:cubicBezTo>
                      <a:pt x="1665" y="1094"/>
                      <a:pt x="1682" y="1083"/>
                      <a:pt x="1687" y="1073"/>
                    </a:cubicBezTo>
                    <a:cubicBezTo>
                      <a:pt x="1692" y="1063"/>
                      <a:pt x="1692" y="1050"/>
                      <a:pt x="1692" y="1040"/>
                    </a:cubicBezTo>
                    <a:cubicBezTo>
                      <a:pt x="1692" y="1030"/>
                      <a:pt x="1691" y="1025"/>
                      <a:pt x="1684" y="1014"/>
                    </a:cubicBezTo>
                    <a:cubicBezTo>
                      <a:pt x="1677" y="1003"/>
                      <a:pt x="1656" y="982"/>
                      <a:pt x="1649" y="972"/>
                    </a:cubicBezTo>
                    <a:cubicBezTo>
                      <a:pt x="1644" y="962"/>
                      <a:pt x="1638" y="964"/>
                      <a:pt x="1642" y="954"/>
                    </a:cubicBezTo>
                    <a:cubicBezTo>
                      <a:pt x="1645" y="945"/>
                      <a:pt x="1658" y="927"/>
                      <a:pt x="1668" y="920"/>
                    </a:cubicBezTo>
                    <a:cubicBezTo>
                      <a:pt x="1668" y="910"/>
                      <a:pt x="1699" y="900"/>
                      <a:pt x="1701" y="909"/>
                    </a:cubicBezTo>
                    <a:cubicBezTo>
                      <a:pt x="1705" y="911"/>
                      <a:pt x="1710" y="921"/>
                      <a:pt x="1708" y="929"/>
                    </a:cubicBezTo>
                    <a:cubicBezTo>
                      <a:pt x="1708" y="936"/>
                      <a:pt x="1699" y="946"/>
                      <a:pt x="1698" y="951"/>
                    </a:cubicBezTo>
                    <a:cubicBezTo>
                      <a:pt x="1698" y="956"/>
                      <a:pt x="1699" y="959"/>
                      <a:pt x="1702" y="959"/>
                    </a:cubicBezTo>
                    <a:cubicBezTo>
                      <a:pt x="1705" y="959"/>
                      <a:pt x="1716" y="953"/>
                      <a:pt x="1716" y="950"/>
                    </a:cubicBezTo>
                    <a:cubicBezTo>
                      <a:pt x="1716" y="947"/>
                      <a:pt x="1705" y="948"/>
                      <a:pt x="1705" y="942"/>
                    </a:cubicBezTo>
                    <a:cubicBezTo>
                      <a:pt x="1705" y="936"/>
                      <a:pt x="1714" y="917"/>
                      <a:pt x="1719" y="911"/>
                    </a:cubicBezTo>
                    <a:cubicBezTo>
                      <a:pt x="1724" y="905"/>
                      <a:pt x="1732" y="909"/>
                      <a:pt x="1737" y="908"/>
                    </a:cubicBezTo>
                    <a:cubicBezTo>
                      <a:pt x="1741" y="907"/>
                      <a:pt x="1746" y="907"/>
                      <a:pt x="1750" y="906"/>
                    </a:cubicBezTo>
                    <a:cubicBezTo>
                      <a:pt x="1754" y="903"/>
                      <a:pt x="1758" y="893"/>
                      <a:pt x="1764" y="891"/>
                    </a:cubicBezTo>
                    <a:cubicBezTo>
                      <a:pt x="1770" y="889"/>
                      <a:pt x="1779" y="896"/>
                      <a:pt x="1788" y="893"/>
                    </a:cubicBezTo>
                    <a:cubicBezTo>
                      <a:pt x="1797" y="890"/>
                      <a:pt x="1811" y="879"/>
                      <a:pt x="1816" y="873"/>
                    </a:cubicBezTo>
                    <a:cubicBezTo>
                      <a:pt x="1822" y="868"/>
                      <a:pt x="1816" y="862"/>
                      <a:pt x="1818" y="859"/>
                    </a:cubicBezTo>
                    <a:cubicBezTo>
                      <a:pt x="1820" y="856"/>
                      <a:pt x="1827" y="860"/>
                      <a:pt x="1830" y="855"/>
                    </a:cubicBezTo>
                    <a:cubicBezTo>
                      <a:pt x="1833" y="850"/>
                      <a:pt x="1832" y="840"/>
                      <a:pt x="1837" y="830"/>
                    </a:cubicBezTo>
                    <a:cubicBezTo>
                      <a:pt x="1842" y="820"/>
                      <a:pt x="1859" y="803"/>
                      <a:pt x="1861" y="794"/>
                    </a:cubicBezTo>
                    <a:cubicBezTo>
                      <a:pt x="1866" y="784"/>
                      <a:pt x="1849" y="781"/>
                      <a:pt x="1849" y="776"/>
                    </a:cubicBezTo>
                    <a:cubicBezTo>
                      <a:pt x="1847" y="768"/>
                      <a:pt x="1845" y="751"/>
                      <a:pt x="1846" y="745"/>
                    </a:cubicBezTo>
                    <a:cubicBezTo>
                      <a:pt x="1847" y="739"/>
                      <a:pt x="1857" y="741"/>
                      <a:pt x="1858" y="741"/>
                    </a:cubicBezTo>
                    <a:cubicBezTo>
                      <a:pt x="1859" y="741"/>
                      <a:pt x="1853" y="748"/>
                      <a:pt x="1851" y="744"/>
                    </a:cubicBezTo>
                    <a:cubicBezTo>
                      <a:pt x="1849" y="740"/>
                      <a:pt x="1846" y="726"/>
                      <a:pt x="1843" y="719"/>
                    </a:cubicBezTo>
                    <a:cubicBezTo>
                      <a:pt x="1841" y="713"/>
                      <a:pt x="1832" y="706"/>
                      <a:pt x="1834" y="699"/>
                    </a:cubicBezTo>
                    <a:cubicBezTo>
                      <a:pt x="1835" y="692"/>
                      <a:pt x="1843" y="681"/>
                      <a:pt x="1851" y="675"/>
                    </a:cubicBezTo>
                    <a:cubicBezTo>
                      <a:pt x="1859" y="669"/>
                      <a:pt x="1881" y="664"/>
                      <a:pt x="1882" y="662"/>
                    </a:cubicBezTo>
                    <a:cubicBezTo>
                      <a:pt x="1882" y="658"/>
                      <a:pt x="1866" y="660"/>
                      <a:pt x="1858" y="660"/>
                    </a:cubicBezTo>
                    <a:cubicBezTo>
                      <a:pt x="1851" y="661"/>
                      <a:pt x="1845" y="666"/>
                      <a:pt x="1840" y="667"/>
                    </a:cubicBezTo>
                    <a:cubicBezTo>
                      <a:pt x="1835" y="668"/>
                      <a:pt x="1833" y="667"/>
                      <a:pt x="1828" y="663"/>
                    </a:cubicBezTo>
                    <a:cubicBezTo>
                      <a:pt x="1823" y="659"/>
                      <a:pt x="1811" y="650"/>
                      <a:pt x="1809" y="644"/>
                    </a:cubicBezTo>
                    <a:cubicBezTo>
                      <a:pt x="1810" y="640"/>
                      <a:pt x="1813" y="628"/>
                      <a:pt x="1816" y="626"/>
                    </a:cubicBezTo>
                    <a:cubicBezTo>
                      <a:pt x="1820" y="623"/>
                      <a:pt x="1828" y="628"/>
                      <a:pt x="1833" y="626"/>
                    </a:cubicBezTo>
                    <a:cubicBezTo>
                      <a:pt x="1838" y="624"/>
                      <a:pt x="1840" y="616"/>
                      <a:pt x="1846" y="612"/>
                    </a:cubicBezTo>
                    <a:cubicBezTo>
                      <a:pt x="1852" y="608"/>
                      <a:pt x="1862" y="602"/>
                      <a:pt x="1867" y="602"/>
                    </a:cubicBezTo>
                    <a:cubicBezTo>
                      <a:pt x="1870" y="602"/>
                      <a:pt x="1876" y="608"/>
                      <a:pt x="1875" y="612"/>
                    </a:cubicBezTo>
                    <a:cubicBezTo>
                      <a:pt x="1875" y="616"/>
                      <a:pt x="1866" y="625"/>
                      <a:pt x="1866" y="627"/>
                    </a:cubicBezTo>
                    <a:cubicBezTo>
                      <a:pt x="1866" y="629"/>
                      <a:pt x="1872" y="624"/>
                      <a:pt x="1875" y="622"/>
                    </a:cubicBezTo>
                    <a:cubicBezTo>
                      <a:pt x="1878" y="620"/>
                      <a:pt x="1880" y="617"/>
                      <a:pt x="1884" y="617"/>
                    </a:cubicBezTo>
                    <a:cubicBezTo>
                      <a:pt x="1888" y="617"/>
                      <a:pt x="1896" y="618"/>
                      <a:pt x="1902" y="620"/>
                    </a:cubicBezTo>
                    <a:cubicBezTo>
                      <a:pt x="1908" y="622"/>
                      <a:pt x="1920" y="624"/>
                      <a:pt x="1921" y="627"/>
                    </a:cubicBezTo>
                    <a:cubicBezTo>
                      <a:pt x="1923" y="631"/>
                      <a:pt x="1911" y="637"/>
                      <a:pt x="1909" y="641"/>
                    </a:cubicBezTo>
                    <a:cubicBezTo>
                      <a:pt x="1907" y="645"/>
                      <a:pt x="1906" y="650"/>
                      <a:pt x="1911" y="653"/>
                    </a:cubicBezTo>
                    <a:cubicBezTo>
                      <a:pt x="1916" y="656"/>
                      <a:pt x="1935" y="649"/>
                      <a:pt x="1938" y="659"/>
                    </a:cubicBezTo>
                    <a:cubicBezTo>
                      <a:pt x="1943" y="669"/>
                      <a:pt x="1921" y="707"/>
                      <a:pt x="1927" y="714"/>
                    </a:cubicBezTo>
                    <a:cubicBezTo>
                      <a:pt x="1928" y="725"/>
                      <a:pt x="1940" y="727"/>
                      <a:pt x="1944" y="726"/>
                    </a:cubicBezTo>
                    <a:cubicBezTo>
                      <a:pt x="1948" y="725"/>
                      <a:pt x="1945" y="712"/>
                      <a:pt x="1951" y="707"/>
                    </a:cubicBezTo>
                    <a:cubicBezTo>
                      <a:pt x="1957" y="702"/>
                      <a:pt x="1975" y="704"/>
                      <a:pt x="1981" y="698"/>
                    </a:cubicBezTo>
                    <a:cubicBezTo>
                      <a:pt x="1986" y="692"/>
                      <a:pt x="1991" y="680"/>
                      <a:pt x="1987" y="671"/>
                    </a:cubicBezTo>
                    <a:cubicBezTo>
                      <a:pt x="1987" y="665"/>
                      <a:pt x="1985" y="667"/>
                      <a:pt x="1980" y="659"/>
                    </a:cubicBezTo>
                    <a:cubicBezTo>
                      <a:pt x="1975" y="651"/>
                      <a:pt x="1959" y="632"/>
                      <a:pt x="1959" y="624"/>
                    </a:cubicBezTo>
                    <a:cubicBezTo>
                      <a:pt x="1958" y="613"/>
                      <a:pt x="1967" y="616"/>
                      <a:pt x="1981" y="608"/>
                    </a:cubicBezTo>
                    <a:cubicBezTo>
                      <a:pt x="1987" y="601"/>
                      <a:pt x="1989" y="589"/>
                      <a:pt x="1995" y="582"/>
                    </a:cubicBezTo>
                    <a:cubicBezTo>
                      <a:pt x="2001" y="575"/>
                      <a:pt x="2011" y="567"/>
                      <a:pt x="2017" y="567"/>
                    </a:cubicBezTo>
                    <a:cubicBezTo>
                      <a:pt x="2023" y="567"/>
                      <a:pt x="2026" y="580"/>
                      <a:pt x="2032" y="581"/>
                    </a:cubicBezTo>
                    <a:cubicBezTo>
                      <a:pt x="2038" y="582"/>
                      <a:pt x="2043" y="584"/>
                      <a:pt x="2052" y="576"/>
                    </a:cubicBezTo>
                    <a:cubicBezTo>
                      <a:pt x="2067" y="561"/>
                      <a:pt x="2067" y="544"/>
                      <a:pt x="2085" y="532"/>
                    </a:cubicBezTo>
                    <a:cubicBezTo>
                      <a:pt x="2091" y="524"/>
                      <a:pt x="2103" y="514"/>
                      <a:pt x="2109" y="506"/>
                    </a:cubicBezTo>
                    <a:cubicBezTo>
                      <a:pt x="2115" y="497"/>
                      <a:pt x="2117" y="488"/>
                      <a:pt x="2125" y="480"/>
                    </a:cubicBezTo>
                    <a:cubicBezTo>
                      <a:pt x="2128" y="477"/>
                      <a:pt x="2137" y="462"/>
                      <a:pt x="2140" y="458"/>
                    </a:cubicBezTo>
                    <a:cubicBezTo>
                      <a:pt x="2142" y="446"/>
                      <a:pt x="2137" y="444"/>
                      <a:pt x="2137" y="432"/>
                    </a:cubicBezTo>
                    <a:cubicBezTo>
                      <a:pt x="2136" y="426"/>
                      <a:pt x="2165" y="420"/>
                      <a:pt x="2155" y="411"/>
                    </a:cubicBezTo>
                    <a:cubicBezTo>
                      <a:pt x="2153" y="403"/>
                      <a:pt x="2136" y="386"/>
                      <a:pt x="2127" y="383"/>
                    </a:cubicBezTo>
                    <a:cubicBezTo>
                      <a:pt x="2118" y="380"/>
                      <a:pt x="2109" y="396"/>
                      <a:pt x="2101" y="395"/>
                    </a:cubicBezTo>
                    <a:cubicBezTo>
                      <a:pt x="2093" y="394"/>
                      <a:pt x="2078" y="386"/>
                      <a:pt x="2077" y="380"/>
                    </a:cubicBezTo>
                    <a:cubicBezTo>
                      <a:pt x="2083" y="371"/>
                      <a:pt x="2092" y="365"/>
                      <a:pt x="2097" y="356"/>
                    </a:cubicBezTo>
                    <a:cubicBezTo>
                      <a:pt x="2100" y="350"/>
                      <a:pt x="2112" y="341"/>
                      <a:pt x="2116" y="335"/>
                    </a:cubicBezTo>
                    <a:cubicBezTo>
                      <a:pt x="2122" y="327"/>
                      <a:pt x="2136" y="328"/>
                      <a:pt x="2145" y="323"/>
                    </a:cubicBezTo>
                    <a:cubicBezTo>
                      <a:pt x="2155" y="320"/>
                      <a:pt x="2156" y="304"/>
                      <a:pt x="2172" y="302"/>
                    </a:cubicBezTo>
                    <a:cubicBezTo>
                      <a:pt x="2188" y="300"/>
                      <a:pt x="2222" y="309"/>
                      <a:pt x="2239" y="308"/>
                    </a:cubicBezTo>
                    <a:cubicBezTo>
                      <a:pt x="2256" y="307"/>
                      <a:pt x="2265" y="296"/>
                      <a:pt x="2275" y="297"/>
                    </a:cubicBezTo>
                    <a:cubicBezTo>
                      <a:pt x="2285" y="298"/>
                      <a:pt x="2293" y="312"/>
                      <a:pt x="2302" y="314"/>
                    </a:cubicBezTo>
                    <a:cubicBezTo>
                      <a:pt x="2311" y="316"/>
                      <a:pt x="2322" y="308"/>
                      <a:pt x="2328" y="306"/>
                    </a:cubicBezTo>
                    <a:cubicBezTo>
                      <a:pt x="2334" y="304"/>
                      <a:pt x="2336" y="307"/>
                      <a:pt x="2340" y="303"/>
                    </a:cubicBezTo>
                    <a:cubicBezTo>
                      <a:pt x="2344" y="299"/>
                      <a:pt x="2345" y="288"/>
                      <a:pt x="2350" y="282"/>
                    </a:cubicBezTo>
                    <a:cubicBezTo>
                      <a:pt x="2354" y="277"/>
                      <a:pt x="2361" y="272"/>
                      <a:pt x="2370" y="269"/>
                    </a:cubicBezTo>
                    <a:cubicBezTo>
                      <a:pt x="2379" y="266"/>
                      <a:pt x="2399" y="261"/>
                      <a:pt x="2406" y="263"/>
                    </a:cubicBezTo>
                    <a:cubicBezTo>
                      <a:pt x="2413" y="265"/>
                      <a:pt x="2407" y="276"/>
                      <a:pt x="2410" y="279"/>
                    </a:cubicBezTo>
                    <a:cubicBezTo>
                      <a:pt x="2413" y="282"/>
                      <a:pt x="2421" y="283"/>
                      <a:pt x="2425" y="281"/>
                    </a:cubicBezTo>
                    <a:cubicBezTo>
                      <a:pt x="2429" y="279"/>
                      <a:pt x="2431" y="272"/>
                      <a:pt x="2437" y="268"/>
                    </a:cubicBezTo>
                    <a:cubicBezTo>
                      <a:pt x="2445" y="265"/>
                      <a:pt x="2453" y="252"/>
                      <a:pt x="2461" y="256"/>
                    </a:cubicBezTo>
                    <a:cubicBezTo>
                      <a:pt x="2473" y="262"/>
                      <a:pt x="2452" y="270"/>
                      <a:pt x="2445" y="276"/>
                    </a:cubicBezTo>
                    <a:cubicBezTo>
                      <a:pt x="2437" y="284"/>
                      <a:pt x="2429" y="292"/>
                      <a:pt x="2421" y="300"/>
                    </a:cubicBezTo>
                    <a:cubicBezTo>
                      <a:pt x="2412" y="309"/>
                      <a:pt x="2396" y="316"/>
                      <a:pt x="2388" y="320"/>
                    </a:cubicBezTo>
                    <a:cubicBezTo>
                      <a:pt x="2380" y="324"/>
                      <a:pt x="2377" y="323"/>
                      <a:pt x="2373" y="326"/>
                    </a:cubicBezTo>
                    <a:cubicBezTo>
                      <a:pt x="2369" y="329"/>
                      <a:pt x="2369" y="335"/>
                      <a:pt x="2365" y="341"/>
                    </a:cubicBezTo>
                    <a:cubicBezTo>
                      <a:pt x="2361" y="347"/>
                      <a:pt x="2349" y="350"/>
                      <a:pt x="2347" y="359"/>
                    </a:cubicBezTo>
                    <a:cubicBezTo>
                      <a:pt x="2345" y="368"/>
                      <a:pt x="2352" y="383"/>
                      <a:pt x="2355" y="396"/>
                    </a:cubicBezTo>
                    <a:cubicBezTo>
                      <a:pt x="2360" y="404"/>
                      <a:pt x="2360" y="435"/>
                      <a:pt x="2368" y="437"/>
                    </a:cubicBezTo>
                    <a:cubicBezTo>
                      <a:pt x="2376" y="439"/>
                      <a:pt x="2396" y="416"/>
                      <a:pt x="2405" y="408"/>
                    </a:cubicBezTo>
                    <a:cubicBezTo>
                      <a:pt x="2413" y="398"/>
                      <a:pt x="2417" y="397"/>
                      <a:pt x="2424" y="386"/>
                    </a:cubicBezTo>
                    <a:cubicBezTo>
                      <a:pt x="2431" y="382"/>
                      <a:pt x="2443" y="387"/>
                      <a:pt x="2446" y="381"/>
                    </a:cubicBezTo>
                    <a:cubicBezTo>
                      <a:pt x="2449" y="375"/>
                      <a:pt x="2440" y="356"/>
                      <a:pt x="2443" y="351"/>
                    </a:cubicBezTo>
                    <a:cubicBezTo>
                      <a:pt x="2443" y="343"/>
                      <a:pt x="2460" y="355"/>
                      <a:pt x="2463" y="351"/>
                    </a:cubicBezTo>
                    <a:cubicBezTo>
                      <a:pt x="2466" y="347"/>
                      <a:pt x="2457" y="334"/>
                      <a:pt x="2461" y="326"/>
                    </a:cubicBezTo>
                    <a:cubicBezTo>
                      <a:pt x="2465" y="318"/>
                      <a:pt x="2474" y="310"/>
                      <a:pt x="2487" y="303"/>
                    </a:cubicBezTo>
                    <a:cubicBezTo>
                      <a:pt x="2500" y="296"/>
                      <a:pt x="2530" y="284"/>
                      <a:pt x="2541" y="282"/>
                    </a:cubicBezTo>
                    <a:cubicBezTo>
                      <a:pt x="2552" y="280"/>
                      <a:pt x="2548" y="290"/>
                      <a:pt x="2553" y="293"/>
                    </a:cubicBezTo>
                    <a:cubicBezTo>
                      <a:pt x="2558" y="296"/>
                      <a:pt x="2564" y="302"/>
                      <a:pt x="2569" y="300"/>
                    </a:cubicBezTo>
                    <a:cubicBezTo>
                      <a:pt x="2574" y="300"/>
                      <a:pt x="2574" y="287"/>
                      <a:pt x="2581" y="282"/>
                    </a:cubicBezTo>
                    <a:cubicBezTo>
                      <a:pt x="2588" y="277"/>
                      <a:pt x="2604" y="270"/>
                      <a:pt x="2613" y="267"/>
                    </a:cubicBezTo>
                    <a:cubicBezTo>
                      <a:pt x="2622" y="264"/>
                      <a:pt x="2624" y="266"/>
                      <a:pt x="2637" y="263"/>
                    </a:cubicBezTo>
                    <a:cubicBezTo>
                      <a:pt x="2650" y="260"/>
                      <a:pt x="2685" y="257"/>
                      <a:pt x="2693" y="248"/>
                    </a:cubicBezTo>
                    <a:cubicBezTo>
                      <a:pt x="2683" y="234"/>
                      <a:pt x="2679" y="229"/>
                      <a:pt x="2685" y="212"/>
                    </a:cubicBezTo>
                    <a:cubicBezTo>
                      <a:pt x="2687" y="204"/>
                      <a:pt x="2697" y="219"/>
                      <a:pt x="2704" y="216"/>
                    </a:cubicBezTo>
                    <a:cubicBezTo>
                      <a:pt x="2709" y="213"/>
                      <a:pt x="2711" y="196"/>
                      <a:pt x="2715" y="195"/>
                    </a:cubicBezTo>
                    <a:cubicBezTo>
                      <a:pt x="2719" y="194"/>
                      <a:pt x="2724" y="209"/>
                      <a:pt x="2730" y="210"/>
                    </a:cubicBezTo>
                    <a:cubicBezTo>
                      <a:pt x="2736" y="211"/>
                      <a:pt x="2746" y="201"/>
                      <a:pt x="2752" y="203"/>
                    </a:cubicBezTo>
                    <a:cubicBezTo>
                      <a:pt x="2758" y="205"/>
                      <a:pt x="2758" y="219"/>
                      <a:pt x="2766" y="222"/>
                    </a:cubicBezTo>
                    <a:cubicBezTo>
                      <a:pt x="2774" y="225"/>
                      <a:pt x="2793" y="223"/>
                      <a:pt x="2801" y="220"/>
                    </a:cubicBezTo>
                    <a:cubicBezTo>
                      <a:pt x="2810" y="218"/>
                      <a:pt x="2807" y="211"/>
                      <a:pt x="2814" y="206"/>
                    </a:cubicBezTo>
                    <a:cubicBezTo>
                      <a:pt x="2821" y="201"/>
                      <a:pt x="2842" y="197"/>
                      <a:pt x="2842" y="192"/>
                    </a:cubicBezTo>
                    <a:cubicBezTo>
                      <a:pt x="2842" y="189"/>
                      <a:pt x="2828" y="175"/>
                      <a:pt x="2815" y="174"/>
                    </a:cubicBezTo>
                    <a:cubicBezTo>
                      <a:pt x="2808" y="170"/>
                      <a:pt x="2801" y="166"/>
                      <a:pt x="2797" y="168"/>
                    </a:cubicBezTo>
                    <a:cubicBezTo>
                      <a:pt x="2793" y="170"/>
                      <a:pt x="2791" y="184"/>
                      <a:pt x="2788" y="185"/>
                    </a:cubicBezTo>
                    <a:cubicBezTo>
                      <a:pt x="2785" y="186"/>
                      <a:pt x="2781" y="181"/>
                      <a:pt x="2776" y="177"/>
                    </a:cubicBezTo>
                    <a:cubicBezTo>
                      <a:pt x="2771" y="174"/>
                      <a:pt x="2766" y="164"/>
                      <a:pt x="2761" y="161"/>
                    </a:cubicBezTo>
                    <a:cubicBezTo>
                      <a:pt x="2756" y="158"/>
                      <a:pt x="2741" y="159"/>
                      <a:pt x="2736" y="156"/>
                    </a:cubicBezTo>
                    <a:cubicBezTo>
                      <a:pt x="2728" y="155"/>
                      <a:pt x="2720" y="144"/>
                      <a:pt x="2716" y="144"/>
                    </a:cubicBezTo>
                    <a:cubicBezTo>
                      <a:pt x="2707" y="140"/>
                      <a:pt x="2694" y="135"/>
                      <a:pt x="2682" y="132"/>
                    </a:cubicBezTo>
                    <a:cubicBezTo>
                      <a:pt x="2671" y="130"/>
                      <a:pt x="2676" y="123"/>
                      <a:pt x="2641" y="125"/>
                    </a:cubicBezTo>
                    <a:cubicBezTo>
                      <a:pt x="2632" y="125"/>
                      <a:pt x="2635" y="132"/>
                      <a:pt x="2625" y="132"/>
                    </a:cubicBezTo>
                    <a:cubicBezTo>
                      <a:pt x="2615" y="132"/>
                      <a:pt x="2591" y="123"/>
                      <a:pt x="2581" y="123"/>
                    </a:cubicBezTo>
                    <a:cubicBezTo>
                      <a:pt x="2571" y="123"/>
                      <a:pt x="2568" y="127"/>
                      <a:pt x="2566" y="131"/>
                    </a:cubicBezTo>
                    <a:cubicBezTo>
                      <a:pt x="2564" y="135"/>
                      <a:pt x="2569" y="144"/>
                      <a:pt x="2566" y="146"/>
                    </a:cubicBezTo>
                    <a:cubicBezTo>
                      <a:pt x="2563" y="148"/>
                      <a:pt x="2553" y="144"/>
                      <a:pt x="2548" y="141"/>
                    </a:cubicBezTo>
                    <a:cubicBezTo>
                      <a:pt x="2543" y="138"/>
                      <a:pt x="2546" y="127"/>
                      <a:pt x="2536" y="126"/>
                    </a:cubicBezTo>
                    <a:cubicBezTo>
                      <a:pt x="2526" y="125"/>
                      <a:pt x="2499" y="135"/>
                      <a:pt x="2488" y="135"/>
                    </a:cubicBezTo>
                    <a:cubicBezTo>
                      <a:pt x="2477" y="135"/>
                      <a:pt x="2479" y="128"/>
                      <a:pt x="2469" y="128"/>
                    </a:cubicBezTo>
                    <a:cubicBezTo>
                      <a:pt x="2460" y="126"/>
                      <a:pt x="2434" y="138"/>
                      <a:pt x="2425" y="137"/>
                    </a:cubicBezTo>
                    <a:cubicBezTo>
                      <a:pt x="2416" y="136"/>
                      <a:pt x="2419" y="124"/>
                      <a:pt x="2412" y="119"/>
                    </a:cubicBezTo>
                    <a:cubicBezTo>
                      <a:pt x="2405" y="114"/>
                      <a:pt x="2402" y="106"/>
                      <a:pt x="2383" y="105"/>
                    </a:cubicBezTo>
                    <a:cubicBezTo>
                      <a:pt x="2335" y="109"/>
                      <a:pt x="2340" y="117"/>
                      <a:pt x="2296" y="110"/>
                    </a:cubicBezTo>
                    <a:cubicBezTo>
                      <a:pt x="2279" y="107"/>
                      <a:pt x="2278" y="97"/>
                      <a:pt x="2262" y="90"/>
                    </a:cubicBezTo>
                    <a:cubicBezTo>
                      <a:pt x="2236" y="78"/>
                      <a:pt x="2232" y="89"/>
                      <a:pt x="2200" y="86"/>
                    </a:cubicBezTo>
                    <a:cubicBezTo>
                      <a:pt x="2188" y="84"/>
                      <a:pt x="2175" y="81"/>
                      <a:pt x="2172" y="78"/>
                    </a:cubicBezTo>
                    <a:cubicBezTo>
                      <a:pt x="2169" y="75"/>
                      <a:pt x="2183" y="72"/>
                      <a:pt x="2182" y="68"/>
                    </a:cubicBezTo>
                    <a:cubicBezTo>
                      <a:pt x="2181" y="64"/>
                      <a:pt x="2165" y="58"/>
                      <a:pt x="2163" y="53"/>
                    </a:cubicBezTo>
                    <a:cubicBezTo>
                      <a:pt x="2161" y="48"/>
                      <a:pt x="2175" y="38"/>
                      <a:pt x="2167" y="35"/>
                    </a:cubicBezTo>
                    <a:cubicBezTo>
                      <a:pt x="2159" y="32"/>
                      <a:pt x="2122" y="32"/>
                      <a:pt x="2112" y="36"/>
                    </a:cubicBezTo>
                    <a:cubicBezTo>
                      <a:pt x="2102" y="40"/>
                      <a:pt x="2104" y="53"/>
                      <a:pt x="2109" y="57"/>
                    </a:cubicBezTo>
                    <a:cubicBezTo>
                      <a:pt x="2114" y="61"/>
                      <a:pt x="2133" y="57"/>
                      <a:pt x="2139" y="59"/>
                    </a:cubicBezTo>
                    <a:cubicBezTo>
                      <a:pt x="2145" y="61"/>
                      <a:pt x="2146" y="68"/>
                      <a:pt x="2148" y="72"/>
                    </a:cubicBezTo>
                    <a:cubicBezTo>
                      <a:pt x="2150" y="76"/>
                      <a:pt x="2156" y="82"/>
                      <a:pt x="2152" y="84"/>
                    </a:cubicBezTo>
                    <a:cubicBezTo>
                      <a:pt x="2148" y="86"/>
                      <a:pt x="2132" y="83"/>
                      <a:pt x="2127" y="86"/>
                    </a:cubicBezTo>
                    <a:cubicBezTo>
                      <a:pt x="2122" y="89"/>
                      <a:pt x="2129" y="100"/>
                      <a:pt x="2124" y="102"/>
                    </a:cubicBezTo>
                    <a:cubicBezTo>
                      <a:pt x="2119" y="104"/>
                      <a:pt x="2106" y="101"/>
                      <a:pt x="2094" y="101"/>
                    </a:cubicBezTo>
                    <a:cubicBezTo>
                      <a:pt x="2081" y="101"/>
                      <a:pt x="2077" y="106"/>
                      <a:pt x="2053" y="104"/>
                    </a:cubicBezTo>
                    <a:cubicBezTo>
                      <a:pt x="2043" y="102"/>
                      <a:pt x="2040" y="90"/>
                      <a:pt x="2032" y="92"/>
                    </a:cubicBezTo>
                    <a:cubicBezTo>
                      <a:pt x="2024" y="94"/>
                      <a:pt x="2015" y="112"/>
                      <a:pt x="2007" y="114"/>
                    </a:cubicBezTo>
                    <a:cubicBezTo>
                      <a:pt x="1999" y="116"/>
                      <a:pt x="1988" y="111"/>
                      <a:pt x="1984" y="104"/>
                    </a:cubicBezTo>
                    <a:cubicBezTo>
                      <a:pt x="1980" y="97"/>
                      <a:pt x="1989" y="76"/>
                      <a:pt x="1983" y="72"/>
                    </a:cubicBezTo>
                    <a:cubicBezTo>
                      <a:pt x="1977" y="68"/>
                      <a:pt x="1961" y="76"/>
                      <a:pt x="1950" y="77"/>
                    </a:cubicBezTo>
                    <a:cubicBezTo>
                      <a:pt x="1942" y="72"/>
                      <a:pt x="1926" y="75"/>
                      <a:pt x="1917" y="75"/>
                    </a:cubicBezTo>
                    <a:cubicBezTo>
                      <a:pt x="1905" y="73"/>
                      <a:pt x="1859" y="80"/>
                      <a:pt x="1848" y="78"/>
                    </a:cubicBezTo>
                    <a:cubicBezTo>
                      <a:pt x="1834" y="76"/>
                      <a:pt x="1846" y="66"/>
                      <a:pt x="1831" y="65"/>
                    </a:cubicBezTo>
                    <a:cubicBezTo>
                      <a:pt x="1816" y="64"/>
                      <a:pt x="1769" y="73"/>
                      <a:pt x="1755" y="71"/>
                    </a:cubicBezTo>
                    <a:cubicBezTo>
                      <a:pt x="1743" y="68"/>
                      <a:pt x="1747" y="61"/>
                      <a:pt x="1747" y="54"/>
                    </a:cubicBezTo>
                    <a:cubicBezTo>
                      <a:pt x="1747" y="47"/>
                      <a:pt x="1753" y="36"/>
                      <a:pt x="1753" y="29"/>
                    </a:cubicBezTo>
                    <a:cubicBezTo>
                      <a:pt x="1753" y="22"/>
                      <a:pt x="1755" y="13"/>
                      <a:pt x="1750" y="11"/>
                    </a:cubicBezTo>
                    <a:cubicBezTo>
                      <a:pt x="1745" y="0"/>
                      <a:pt x="1729" y="18"/>
                      <a:pt x="1720" y="18"/>
                    </a:cubicBezTo>
                    <a:cubicBezTo>
                      <a:pt x="1711" y="18"/>
                      <a:pt x="1705" y="9"/>
                      <a:pt x="1695" y="11"/>
                    </a:cubicBezTo>
                    <a:cubicBezTo>
                      <a:pt x="1685" y="13"/>
                      <a:pt x="1665" y="28"/>
                      <a:pt x="1660" y="29"/>
                    </a:cubicBezTo>
                    <a:cubicBezTo>
                      <a:pt x="1655" y="30"/>
                      <a:pt x="1682" y="16"/>
                      <a:pt x="1663" y="14"/>
                    </a:cubicBezTo>
                    <a:cubicBezTo>
                      <a:pt x="1644" y="12"/>
                      <a:pt x="1571" y="15"/>
                      <a:pt x="1548" y="18"/>
                    </a:cubicBezTo>
                    <a:cubicBezTo>
                      <a:pt x="1525" y="21"/>
                      <a:pt x="1530" y="31"/>
                      <a:pt x="1522" y="32"/>
                    </a:cubicBezTo>
                    <a:cubicBezTo>
                      <a:pt x="1514" y="33"/>
                      <a:pt x="1506" y="26"/>
                      <a:pt x="1498" y="26"/>
                    </a:cubicBezTo>
                    <a:cubicBezTo>
                      <a:pt x="1490" y="26"/>
                      <a:pt x="1488" y="31"/>
                      <a:pt x="1474" y="33"/>
                    </a:cubicBezTo>
                    <a:cubicBezTo>
                      <a:pt x="1460" y="35"/>
                      <a:pt x="1433" y="33"/>
                      <a:pt x="1414" y="36"/>
                    </a:cubicBezTo>
                    <a:cubicBezTo>
                      <a:pt x="1389" y="53"/>
                      <a:pt x="1397" y="47"/>
                      <a:pt x="1362" y="50"/>
                    </a:cubicBezTo>
                    <a:cubicBezTo>
                      <a:pt x="1350" y="54"/>
                      <a:pt x="1372" y="62"/>
                      <a:pt x="1366" y="65"/>
                    </a:cubicBezTo>
                    <a:cubicBezTo>
                      <a:pt x="1360" y="68"/>
                      <a:pt x="1337" y="68"/>
                      <a:pt x="1324" y="69"/>
                    </a:cubicBezTo>
                    <a:cubicBezTo>
                      <a:pt x="1311" y="70"/>
                      <a:pt x="1293" y="63"/>
                      <a:pt x="1290" y="68"/>
                    </a:cubicBezTo>
                    <a:cubicBezTo>
                      <a:pt x="1280" y="73"/>
                      <a:pt x="1308" y="99"/>
                      <a:pt x="1305" y="101"/>
                    </a:cubicBezTo>
                    <a:cubicBezTo>
                      <a:pt x="1302" y="103"/>
                      <a:pt x="1280" y="84"/>
                      <a:pt x="1269" y="83"/>
                    </a:cubicBezTo>
                    <a:cubicBezTo>
                      <a:pt x="1258" y="82"/>
                      <a:pt x="1246" y="91"/>
                      <a:pt x="1237" y="96"/>
                    </a:cubicBezTo>
                    <a:cubicBezTo>
                      <a:pt x="1228" y="99"/>
                      <a:pt x="1213" y="112"/>
                      <a:pt x="1213" y="112"/>
                    </a:cubicBezTo>
                    <a:cubicBezTo>
                      <a:pt x="1206" y="112"/>
                      <a:pt x="1222" y="84"/>
                      <a:pt x="1216" y="80"/>
                    </a:cubicBezTo>
                    <a:cubicBezTo>
                      <a:pt x="1214" y="77"/>
                      <a:pt x="1208" y="88"/>
                      <a:pt x="1203" y="93"/>
                    </a:cubicBezTo>
                    <a:cubicBezTo>
                      <a:pt x="1198" y="98"/>
                      <a:pt x="1191" y="103"/>
                      <a:pt x="1188" y="108"/>
                    </a:cubicBezTo>
                    <a:cubicBezTo>
                      <a:pt x="1185" y="113"/>
                      <a:pt x="1183" y="117"/>
                      <a:pt x="1183" y="125"/>
                    </a:cubicBezTo>
                    <a:cubicBezTo>
                      <a:pt x="1183" y="133"/>
                      <a:pt x="1188" y="160"/>
                      <a:pt x="1186" y="159"/>
                    </a:cubicBezTo>
                    <a:cubicBezTo>
                      <a:pt x="1184" y="158"/>
                      <a:pt x="1171" y="131"/>
                      <a:pt x="1170" y="120"/>
                    </a:cubicBezTo>
                    <a:cubicBezTo>
                      <a:pt x="1169" y="109"/>
                      <a:pt x="1183" y="97"/>
                      <a:pt x="1177" y="90"/>
                    </a:cubicBezTo>
                    <a:cubicBezTo>
                      <a:pt x="1167" y="93"/>
                      <a:pt x="1153" y="75"/>
                      <a:pt x="1134" y="78"/>
                    </a:cubicBezTo>
                    <a:cubicBezTo>
                      <a:pt x="1123" y="78"/>
                      <a:pt x="1118" y="97"/>
                      <a:pt x="1111" y="102"/>
                    </a:cubicBezTo>
                    <a:cubicBezTo>
                      <a:pt x="1104" y="107"/>
                      <a:pt x="1088" y="101"/>
                      <a:pt x="1090" y="111"/>
                    </a:cubicBezTo>
                    <a:cubicBezTo>
                      <a:pt x="1091" y="123"/>
                      <a:pt x="1124" y="150"/>
                      <a:pt x="1122" y="162"/>
                    </a:cubicBezTo>
                    <a:cubicBezTo>
                      <a:pt x="1120" y="172"/>
                      <a:pt x="1098" y="152"/>
                      <a:pt x="1096" y="152"/>
                    </a:cubicBezTo>
                    <a:cubicBezTo>
                      <a:pt x="1090" y="150"/>
                      <a:pt x="1088" y="147"/>
                      <a:pt x="1080" y="143"/>
                    </a:cubicBezTo>
                    <a:cubicBezTo>
                      <a:pt x="1072" y="139"/>
                      <a:pt x="1059" y="129"/>
                      <a:pt x="1047" y="128"/>
                    </a:cubicBezTo>
                    <a:cubicBezTo>
                      <a:pt x="1035" y="127"/>
                      <a:pt x="1016" y="136"/>
                      <a:pt x="1009" y="134"/>
                    </a:cubicBezTo>
                    <a:cubicBezTo>
                      <a:pt x="1001" y="132"/>
                      <a:pt x="1001" y="122"/>
                      <a:pt x="1003" y="117"/>
                    </a:cubicBezTo>
                    <a:cubicBezTo>
                      <a:pt x="1004" y="113"/>
                      <a:pt x="1011" y="109"/>
                      <a:pt x="1018" y="108"/>
                    </a:cubicBezTo>
                    <a:cubicBezTo>
                      <a:pt x="1025" y="107"/>
                      <a:pt x="1044" y="115"/>
                      <a:pt x="1044" y="113"/>
                    </a:cubicBezTo>
                    <a:cubicBezTo>
                      <a:pt x="1044" y="111"/>
                      <a:pt x="1030" y="100"/>
                      <a:pt x="1021" y="98"/>
                    </a:cubicBezTo>
                    <a:cubicBezTo>
                      <a:pt x="1012" y="96"/>
                      <a:pt x="999" y="93"/>
                      <a:pt x="991" y="98"/>
                    </a:cubicBezTo>
                    <a:cubicBezTo>
                      <a:pt x="983" y="103"/>
                      <a:pt x="974" y="118"/>
                      <a:pt x="975" y="126"/>
                    </a:cubicBezTo>
                    <a:cubicBezTo>
                      <a:pt x="976" y="134"/>
                      <a:pt x="992" y="142"/>
                      <a:pt x="994" y="146"/>
                    </a:cubicBezTo>
                    <a:cubicBezTo>
                      <a:pt x="996" y="150"/>
                      <a:pt x="991" y="150"/>
                      <a:pt x="985" y="150"/>
                    </a:cubicBezTo>
                    <a:cubicBezTo>
                      <a:pt x="979" y="150"/>
                      <a:pt x="968" y="144"/>
                      <a:pt x="960" y="143"/>
                    </a:cubicBezTo>
                    <a:cubicBezTo>
                      <a:pt x="952" y="142"/>
                      <a:pt x="944" y="141"/>
                      <a:pt x="936" y="143"/>
                    </a:cubicBezTo>
                    <a:cubicBezTo>
                      <a:pt x="928" y="145"/>
                      <a:pt x="920" y="156"/>
                      <a:pt x="913" y="156"/>
                    </a:cubicBezTo>
                    <a:cubicBezTo>
                      <a:pt x="906" y="156"/>
                      <a:pt x="903" y="143"/>
                      <a:pt x="892" y="144"/>
                    </a:cubicBezTo>
                    <a:cubicBezTo>
                      <a:pt x="881" y="145"/>
                      <a:pt x="865" y="157"/>
                      <a:pt x="849" y="162"/>
                    </a:cubicBezTo>
                    <a:cubicBezTo>
                      <a:pt x="815" y="162"/>
                      <a:pt x="808" y="177"/>
                      <a:pt x="798" y="174"/>
                    </a:cubicBezTo>
                    <a:cubicBezTo>
                      <a:pt x="788" y="171"/>
                      <a:pt x="792" y="149"/>
                      <a:pt x="786" y="144"/>
                    </a:cubicBezTo>
                    <a:cubicBezTo>
                      <a:pt x="780" y="139"/>
                      <a:pt x="766" y="136"/>
                      <a:pt x="763" y="143"/>
                    </a:cubicBezTo>
                    <a:cubicBezTo>
                      <a:pt x="760" y="150"/>
                      <a:pt x="768" y="179"/>
                      <a:pt x="765" y="185"/>
                    </a:cubicBezTo>
                    <a:cubicBezTo>
                      <a:pt x="749" y="188"/>
                      <a:pt x="752" y="181"/>
                      <a:pt x="745" y="182"/>
                    </a:cubicBezTo>
                    <a:cubicBezTo>
                      <a:pt x="738" y="183"/>
                      <a:pt x="726" y="188"/>
                      <a:pt x="720" y="194"/>
                    </a:cubicBezTo>
                    <a:cubicBezTo>
                      <a:pt x="714" y="200"/>
                      <a:pt x="719" y="216"/>
                      <a:pt x="711" y="218"/>
                    </a:cubicBezTo>
                    <a:cubicBezTo>
                      <a:pt x="699" y="225"/>
                      <a:pt x="680" y="204"/>
                      <a:pt x="672" y="204"/>
                    </a:cubicBezTo>
                    <a:cubicBezTo>
                      <a:pt x="664" y="204"/>
                      <a:pt x="662" y="210"/>
                      <a:pt x="663" y="215"/>
                    </a:cubicBezTo>
                    <a:cubicBezTo>
                      <a:pt x="664" y="220"/>
                      <a:pt x="682" y="230"/>
                      <a:pt x="681" y="232"/>
                    </a:cubicBezTo>
                    <a:cubicBezTo>
                      <a:pt x="673" y="235"/>
                      <a:pt x="655" y="230"/>
                      <a:pt x="655" y="230"/>
                    </a:cubicBezTo>
                    <a:cubicBezTo>
                      <a:pt x="622" y="208"/>
                      <a:pt x="658" y="229"/>
                      <a:pt x="627" y="198"/>
                    </a:cubicBezTo>
                    <a:cubicBezTo>
                      <a:pt x="623" y="194"/>
                      <a:pt x="606" y="185"/>
                      <a:pt x="606" y="185"/>
                    </a:cubicBezTo>
                    <a:cubicBezTo>
                      <a:pt x="629" y="170"/>
                      <a:pt x="644" y="180"/>
                      <a:pt x="669" y="188"/>
                    </a:cubicBezTo>
                    <a:cubicBezTo>
                      <a:pt x="682" y="187"/>
                      <a:pt x="696" y="187"/>
                      <a:pt x="709" y="184"/>
                    </a:cubicBezTo>
                    <a:cubicBezTo>
                      <a:pt x="720" y="182"/>
                      <a:pt x="739" y="175"/>
                      <a:pt x="729" y="165"/>
                    </a:cubicBezTo>
                    <a:cubicBezTo>
                      <a:pt x="711" y="147"/>
                      <a:pt x="662" y="137"/>
                      <a:pt x="637" y="135"/>
                    </a:cubicBezTo>
                    <a:cubicBezTo>
                      <a:pt x="615" y="128"/>
                      <a:pt x="592" y="132"/>
                      <a:pt x="580" y="129"/>
                    </a:cubicBezTo>
                    <a:cubicBezTo>
                      <a:pt x="568" y="126"/>
                      <a:pt x="573" y="115"/>
                      <a:pt x="567" y="114"/>
                    </a:cubicBezTo>
                    <a:cubicBezTo>
                      <a:pt x="559" y="111"/>
                      <a:pt x="545" y="120"/>
                      <a:pt x="545" y="120"/>
                    </a:cubicBezTo>
                    <a:cubicBezTo>
                      <a:pt x="536" y="118"/>
                      <a:pt x="531" y="114"/>
                      <a:pt x="519" y="114"/>
                    </a:cubicBezTo>
                    <a:cubicBezTo>
                      <a:pt x="512" y="112"/>
                      <a:pt x="508" y="104"/>
                      <a:pt x="501" y="105"/>
                    </a:cubicBezTo>
                    <a:cubicBezTo>
                      <a:pt x="494" y="106"/>
                      <a:pt x="486" y="115"/>
                      <a:pt x="475" y="119"/>
                    </a:cubicBezTo>
                    <a:cubicBezTo>
                      <a:pt x="464" y="123"/>
                      <a:pt x="446" y="132"/>
                      <a:pt x="435" y="132"/>
                    </a:cubicBezTo>
                    <a:cubicBezTo>
                      <a:pt x="415" y="136"/>
                      <a:pt x="417" y="111"/>
                      <a:pt x="411" y="116"/>
                    </a:cubicBezTo>
                    <a:cubicBezTo>
                      <a:pt x="406" y="116"/>
                      <a:pt x="404" y="124"/>
                      <a:pt x="402" y="131"/>
                    </a:cubicBezTo>
                    <a:cubicBezTo>
                      <a:pt x="400" y="138"/>
                      <a:pt x="406" y="153"/>
                      <a:pt x="400" y="156"/>
                    </a:cubicBezTo>
                    <a:cubicBezTo>
                      <a:pt x="395" y="162"/>
                      <a:pt x="376" y="142"/>
                      <a:pt x="366" y="147"/>
                    </a:cubicBezTo>
                    <a:cubicBezTo>
                      <a:pt x="351" y="148"/>
                      <a:pt x="322" y="156"/>
                      <a:pt x="309" y="165"/>
                    </a:cubicBezTo>
                    <a:cubicBezTo>
                      <a:pt x="296" y="174"/>
                      <a:pt x="286" y="196"/>
                      <a:pt x="289" y="198"/>
                    </a:cubicBezTo>
                    <a:cubicBezTo>
                      <a:pt x="292" y="200"/>
                      <a:pt x="316" y="182"/>
                      <a:pt x="325" y="177"/>
                    </a:cubicBezTo>
                    <a:cubicBezTo>
                      <a:pt x="334" y="172"/>
                      <a:pt x="343" y="167"/>
                      <a:pt x="346" y="168"/>
                    </a:cubicBezTo>
                    <a:cubicBezTo>
                      <a:pt x="349" y="169"/>
                      <a:pt x="345" y="180"/>
                      <a:pt x="341" y="184"/>
                    </a:cubicBezTo>
                    <a:cubicBezTo>
                      <a:pt x="337" y="189"/>
                      <a:pt x="327" y="190"/>
                      <a:pt x="321" y="194"/>
                    </a:cubicBezTo>
                    <a:cubicBezTo>
                      <a:pt x="315" y="198"/>
                      <a:pt x="312" y="205"/>
                      <a:pt x="304" y="210"/>
                    </a:cubicBezTo>
                    <a:cubicBezTo>
                      <a:pt x="297" y="214"/>
                      <a:pt x="274" y="222"/>
                      <a:pt x="274" y="222"/>
                    </a:cubicBezTo>
                    <a:cubicBezTo>
                      <a:pt x="265" y="227"/>
                      <a:pt x="247" y="233"/>
                      <a:pt x="238" y="237"/>
                    </a:cubicBezTo>
                    <a:cubicBezTo>
                      <a:pt x="229" y="241"/>
                      <a:pt x="227" y="242"/>
                      <a:pt x="222" y="248"/>
                    </a:cubicBezTo>
                    <a:cubicBezTo>
                      <a:pt x="208" y="255"/>
                      <a:pt x="214" y="263"/>
                      <a:pt x="208" y="275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ap="flat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6" name="未知"/>
              <p:cNvSpPr/>
              <p:nvPr/>
            </p:nvSpPr>
            <p:spPr bwMode="auto">
              <a:xfrm>
                <a:off x="2095" y="384"/>
                <a:ext cx="328" cy="383"/>
              </a:xfrm>
              <a:custGeom>
                <a:avLst/>
                <a:gdLst>
                  <a:gd name="T0" fmla="*/ 15 w 328"/>
                  <a:gd name="T1" fmla="*/ 380 h 383"/>
                  <a:gd name="T2" fmla="*/ 28 w 328"/>
                  <a:gd name="T3" fmla="*/ 377 h 383"/>
                  <a:gd name="T4" fmla="*/ 36 w 328"/>
                  <a:gd name="T5" fmla="*/ 350 h 383"/>
                  <a:gd name="T6" fmla="*/ 46 w 328"/>
                  <a:gd name="T7" fmla="*/ 356 h 383"/>
                  <a:gd name="T8" fmla="*/ 61 w 328"/>
                  <a:gd name="T9" fmla="*/ 351 h 383"/>
                  <a:gd name="T10" fmla="*/ 66 w 328"/>
                  <a:gd name="T11" fmla="*/ 332 h 383"/>
                  <a:gd name="T12" fmla="*/ 76 w 328"/>
                  <a:gd name="T13" fmla="*/ 323 h 383"/>
                  <a:gd name="T14" fmla="*/ 84 w 328"/>
                  <a:gd name="T15" fmla="*/ 342 h 383"/>
                  <a:gd name="T16" fmla="*/ 96 w 328"/>
                  <a:gd name="T17" fmla="*/ 344 h 383"/>
                  <a:gd name="T18" fmla="*/ 103 w 328"/>
                  <a:gd name="T19" fmla="*/ 314 h 383"/>
                  <a:gd name="T20" fmla="*/ 121 w 328"/>
                  <a:gd name="T21" fmla="*/ 326 h 383"/>
                  <a:gd name="T22" fmla="*/ 145 w 328"/>
                  <a:gd name="T23" fmla="*/ 312 h 383"/>
                  <a:gd name="T24" fmla="*/ 168 w 328"/>
                  <a:gd name="T25" fmla="*/ 321 h 383"/>
                  <a:gd name="T26" fmla="*/ 162 w 328"/>
                  <a:gd name="T27" fmla="*/ 281 h 383"/>
                  <a:gd name="T28" fmla="*/ 171 w 328"/>
                  <a:gd name="T29" fmla="*/ 260 h 383"/>
                  <a:gd name="T30" fmla="*/ 187 w 328"/>
                  <a:gd name="T31" fmla="*/ 239 h 383"/>
                  <a:gd name="T32" fmla="*/ 163 w 328"/>
                  <a:gd name="T33" fmla="*/ 204 h 383"/>
                  <a:gd name="T34" fmla="*/ 171 w 328"/>
                  <a:gd name="T35" fmla="*/ 194 h 383"/>
                  <a:gd name="T36" fmla="*/ 187 w 328"/>
                  <a:gd name="T37" fmla="*/ 189 h 383"/>
                  <a:gd name="T38" fmla="*/ 199 w 328"/>
                  <a:gd name="T39" fmla="*/ 207 h 383"/>
                  <a:gd name="T40" fmla="*/ 205 w 328"/>
                  <a:gd name="T41" fmla="*/ 192 h 383"/>
                  <a:gd name="T42" fmla="*/ 229 w 328"/>
                  <a:gd name="T43" fmla="*/ 188 h 383"/>
                  <a:gd name="T44" fmla="*/ 234 w 328"/>
                  <a:gd name="T45" fmla="*/ 174 h 383"/>
                  <a:gd name="T46" fmla="*/ 256 w 328"/>
                  <a:gd name="T47" fmla="*/ 165 h 383"/>
                  <a:gd name="T48" fmla="*/ 261 w 328"/>
                  <a:gd name="T49" fmla="*/ 159 h 383"/>
                  <a:gd name="T50" fmla="*/ 288 w 328"/>
                  <a:gd name="T51" fmla="*/ 155 h 383"/>
                  <a:gd name="T52" fmla="*/ 303 w 328"/>
                  <a:gd name="T53" fmla="*/ 141 h 383"/>
                  <a:gd name="T54" fmla="*/ 300 w 328"/>
                  <a:gd name="T55" fmla="*/ 125 h 383"/>
                  <a:gd name="T56" fmla="*/ 297 w 328"/>
                  <a:gd name="T57" fmla="*/ 141 h 383"/>
                  <a:gd name="T58" fmla="*/ 280 w 328"/>
                  <a:gd name="T59" fmla="*/ 131 h 383"/>
                  <a:gd name="T60" fmla="*/ 268 w 328"/>
                  <a:gd name="T61" fmla="*/ 153 h 383"/>
                  <a:gd name="T62" fmla="*/ 258 w 328"/>
                  <a:gd name="T63" fmla="*/ 143 h 383"/>
                  <a:gd name="T64" fmla="*/ 237 w 328"/>
                  <a:gd name="T65" fmla="*/ 165 h 383"/>
                  <a:gd name="T66" fmla="*/ 210 w 328"/>
                  <a:gd name="T67" fmla="*/ 159 h 383"/>
                  <a:gd name="T68" fmla="*/ 189 w 328"/>
                  <a:gd name="T69" fmla="*/ 136 h 383"/>
                  <a:gd name="T70" fmla="*/ 198 w 328"/>
                  <a:gd name="T71" fmla="*/ 128 h 383"/>
                  <a:gd name="T72" fmla="*/ 198 w 328"/>
                  <a:gd name="T73" fmla="*/ 98 h 383"/>
                  <a:gd name="T74" fmla="*/ 213 w 328"/>
                  <a:gd name="T75" fmla="*/ 76 h 383"/>
                  <a:gd name="T76" fmla="*/ 204 w 328"/>
                  <a:gd name="T77" fmla="*/ 57 h 383"/>
                  <a:gd name="T78" fmla="*/ 198 w 328"/>
                  <a:gd name="T79" fmla="*/ 12 h 383"/>
                  <a:gd name="T80" fmla="*/ 186 w 328"/>
                  <a:gd name="T81" fmla="*/ 6 h 383"/>
                  <a:gd name="T82" fmla="*/ 183 w 328"/>
                  <a:gd name="T83" fmla="*/ 33 h 383"/>
                  <a:gd name="T84" fmla="*/ 185 w 328"/>
                  <a:gd name="T85" fmla="*/ 76 h 383"/>
                  <a:gd name="T86" fmla="*/ 173 w 328"/>
                  <a:gd name="T87" fmla="*/ 100 h 383"/>
                  <a:gd name="T88" fmla="*/ 173 w 328"/>
                  <a:gd name="T89" fmla="*/ 144 h 383"/>
                  <a:gd name="T90" fmla="*/ 157 w 328"/>
                  <a:gd name="T91" fmla="*/ 168 h 383"/>
                  <a:gd name="T92" fmla="*/ 149 w 328"/>
                  <a:gd name="T93" fmla="*/ 180 h 383"/>
                  <a:gd name="T94" fmla="*/ 141 w 328"/>
                  <a:gd name="T95" fmla="*/ 210 h 383"/>
                  <a:gd name="T96" fmla="*/ 145 w 328"/>
                  <a:gd name="T97" fmla="*/ 219 h 383"/>
                  <a:gd name="T98" fmla="*/ 151 w 328"/>
                  <a:gd name="T99" fmla="*/ 236 h 383"/>
                  <a:gd name="T100" fmla="*/ 138 w 328"/>
                  <a:gd name="T101" fmla="*/ 254 h 383"/>
                  <a:gd name="T102" fmla="*/ 124 w 328"/>
                  <a:gd name="T103" fmla="*/ 279 h 383"/>
                  <a:gd name="T104" fmla="*/ 99 w 328"/>
                  <a:gd name="T105" fmla="*/ 278 h 383"/>
                  <a:gd name="T106" fmla="*/ 85 w 328"/>
                  <a:gd name="T107" fmla="*/ 299 h 383"/>
                  <a:gd name="T108" fmla="*/ 61 w 328"/>
                  <a:gd name="T109" fmla="*/ 296 h 383"/>
                  <a:gd name="T110" fmla="*/ 37 w 328"/>
                  <a:gd name="T111" fmla="*/ 306 h 383"/>
                  <a:gd name="T112" fmla="*/ 27 w 328"/>
                  <a:gd name="T113" fmla="*/ 326 h 383"/>
                  <a:gd name="T114" fmla="*/ 10 w 328"/>
                  <a:gd name="T115" fmla="*/ 330 h 383"/>
                  <a:gd name="T116" fmla="*/ 3 w 328"/>
                  <a:gd name="T117" fmla="*/ 348 h 383"/>
                  <a:gd name="T118" fmla="*/ 15 w 328"/>
                  <a:gd name="T119" fmla="*/ 38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28" h="383">
                    <a:moveTo>
                      <a:pt x="15" y="380"/>
                    </a:moveTo>
                    <a:cubicBezTo>
                      <a:pt x="18" y="383"/>
                      <a:pt x="23" y="381"/>
                      <a:pt x="28" y="377"/>
                    </a:cubicBezTo>
                    <a:cubicBezTo>
                      <a:pt x="31" y="372"/>
                      <a:pt x="33" y="354"/>
                      <a:pt x="36" y="350"/>
                    </a:cubicBezTo>
                    <a:cubicBezTo>
                      <a:pt x="39" y="346"/>
                      <a:pt x="42" y="356"/>
                      <a:pt x="46" y="356"/>
                    </a:cubicBezTo>
                    <a:cubicBezTo>
                      <a:pt x="50" y="353"/>
                      <a:pt x="58" y="355"/>
                      <a:pt x="61" y="351"/>
                    </a:cubicBezTo>
                    <a:cubicBezTo>
                      <a:pt x="64" y="347"/>
                      <a:pt x="64" y="337"/>
                      <a:pt x="66" y="332"/>
                    </a:cubicBezTo>
                    <a:cubicBezTo>
                      <a:pt x="68" y="327"/>
                      <a:pt x="73" y="321"/>
                      <a:pt x="76" y="323"/>
                    </a:cubicBezTo>
                    <a:cubicBezTo>
                      <a:pt x="79" y="325"/>
                      <a:pt x="81" y="339"/>
                      <a:pt x="84" y="342"/>
                    </a:cubicBezTo>
                    <a:cubicBezTo>
                      <a:pt x="87" y="345"/>
                      <a:pt x="93" y="349"/>
                      <a:pt x="96" y="344"/>
                    </a:cubicBezTo>
                    <a:cubicBezTo>
                      <a:pt x="116" y="331"/>
                      <a:pt x="90" y="344"/>
                      <a:pt x="103" y="314"/>
                    </a:cubicBezTo>
                    <a:cubicBezTo>
                      <a:pt x="109" y="305"/>
                      <a:pt x="110" y="328"/>
                      <a:pt x="121" y="326"/>
                    </a:cubicBezTo>
                    <a:cubicBezTo>
                      <a:pt x="128" y="326"/>
                      <a:pt x="137" y="313"/>
                      <a:pt x="145" y="312"/>
                    </a:cubicBezTo>
                    <a:cubicBezTo>
                      <a:pt x="153" y="311"/>
                      <a:pt x="165" y="326"/>
                      <a:pt x="168" y="321"/>
                    </a:cubicBezTo>
                    <a:cubicBezTo>
                      <a:pt x="171" y="316"/>
                      <a:pt x="162" y="291"/>
                      <a:pt x="162" y="281"/>
                    </a:cubicBezTo>
                    <a:cubicBezTo>
                      <a:pt x="166" y="273"/>
                      <a:pt x="167" y="267"/>
                      <a:pt x="171" y="260"/>
                    </a:cubicBezTo>
                    <a:cubicBezTo>
                      <a:pt x="175" y="253"/>
                      <a:pt x="188" y="248"/>
                      <a:pt x="187" y="239"/>
                    </a:cubicBezTo>
                    <a:cubicBezTo>
                      <a:pt x="186" y="230"/>
                      <a:pt x="166" y="211"/>
                      <a:pt x="163" y="204"/>
                    </a:cubicBezTo>
                    <a:cubicBezTo>
                      <a:pt x="164" y="191"/>
                      <a:pt x="167" y="196"/>
                      <a:pt x="171" y="194"/>
                    </a:cubicBezTo>
                    <a:cubicBezTo>
                      <a:pt x="175" y="192"/>
                      <a:pt x="183" y="187"/>
                      <a:pt x="187" y="189"/>
                    </a:cubicBezTo>
                    <a:cubicBezTo>
                      <a:pt x="191" y="191"/>
                      <a:pt x="196" y="206"/>
                      <a:pt x="199" y="207"/>
                    </a:cubicBezTo>
                    <a:cubicBezTo>
                      <a:pt x="202" y="208"/>
                      <a:pt x="200" y="195"/>
                      <a:pt x="205" y="192"/>
                    </a:cubicBezTo>
                    <a:cubicBezTo>
                      <a:pt x="210" y="189"/>
                      <a:pt x="224" y="191"/>
                      <a:pt x="229" y="188"/>
                    </a:cubicBezTo>
                    <a:cubicBezTo>
                      <a:pt x="234" y="185"/>
                      <a:pt x="230" y="178"/>
                      <a:pt x="234" y="174"/>
                    </a:cubicBezTo>
                    <a:cubicBezTo>
                      <a:pt x="238" y="170"/>
                      <a:pt x="252" y="167"/>
                      <a:pt x="256" y="165"/>
                    </a:cubicBezTo>
                    <a:cubicBezTo>
                      <a:pt x="260" y="163"/>
                      <a:pt x="256" y="161"/>
                      <a:pt x="261" y="159"/>
                    </a:cubicBezTo>
                    <a:cubicBezTo>
                      <a:pt x="266" y="157"/>
                      <a:pt x="281" y="158"/>
                      <a:pt x="288" y="155"/>
                    </a:cubicBezTo>
                    <a:cubicBezTo>
                      <a:pt x="295" y="152"/>
                      <a:pt x="301" y="146"/>
                      <a:pt x="303" y="141"/>
                    </a:cubicBezTo>
                    <a:cubicBezTo>
                      <a:pt x="328" y="131"/>
                      <a:pt x="299" y="125"/>
                      <a:pt x="300" y="125"/>
                    </a:cubicBezTo>
                    <a:cubicBezTo>
                      <a:pt x="301" y="125"/>
                      <a:pt x="300" y="140"/>
                      <a:pt x="297" y="141"/>
                    </a:cubicBezTo>
                    <a:cubicBezTo>
                      <a:pt x="294" y="142"/>
                      <a:pt x="285" y="129"/>
                      <a:pt x="280" y="131"/>
                    </a:cubicBezTo>
                    <a:cubicBezTo>
                      <a:pt x="275" y="133"/>
                      <a:pt x="272" y="151"/>
                      <a:pt x="268" y="153"/>
                    </a:cubicBezTo>
                    <a:cubicBezTo>
                      <a:pt x="264" y="155"/>
                      <a:pt x="263" y="141"/>
                      <a:pt x="258" y="143"/>
                    </a:cubicBezTo>
                    <a:cubicBezTo>
                      <a:pt x="253" y="145"/>
                      <a:pt x="245" y="162"/>
                      <a:pt x="237" y="165"/>
                    </a:cubicBezTo>
                    <a:cubicBezTo>
                      <a:pt x="229" y="168"/>
                      <a:pt x="218" y="164"/>
                      <a:pt x="210" y="159"/>
                    </a:cubicBezTo>
                    <a:cubicBezTo>
                      <a:pt x="202" y="154"/>
                      <a:pt x="191" y="141"/>
                      <a:pt x="189" y="136"/>
                    </a:cubicBezTo>
                    <a:cubicBezTo>
                      <a:pt x="184" y="130"/>
                      <a:pt x="194" y="138"/>
                      <a:pt x="198" y="128"/>
                    </a:cubicBezTo>
                    <a:cubicBezTo>
                      <a:pt x="199" y="122"/>
                      <a:pt x="196" y="107"/>
                      <a:pt x="198" y="98"/>
                    </a:cubicBezTo>
                    <a:cubicBezTo>
                      <a:pt x="200" y="89"/>
                      <a:pt x="212" y="83"/>
                      <a:pt x="213" y="76"/>
                    </a:cubicBezTo>
                    <a:cubicBezTo>
                      <a:pt x="216" y="62"/>
                      <a:pt x="206" y="68"/>
                      <a:pt x="204" y="57"/>
                    </a:cubicBezTo>
                    <a:cubicBezTo>
                      <a:pt x="202" y="46"/>
                      <a:pt x="201" y="20"/>
                      <a:pt x="198" y="12"/>
                    </a:cubicBezTo>
                    <a:cubicBezTo>
                      <a:pt x="195" y="4"/>
                      <a:pt x="188" y="3"/>
                      <a:pt x="186" y="6"/>
                    </a:cubicBezTo>
                    <a:cubicBezTo>
                      <a:pt x="182" y="0"/>
                      <a:pt x="183" y="21"/>
                      <a:pt x="183" y="33"/>
                    </a:cubicBezTo>
                    <a:cubicBezTo>
                      <a:pt x="183" y="45"/>
                      <a:pt x="187" y="65"/>
                      <a:pt x="185" y="76"/>
                    </a:cubicBezTo>
                    <a:cubicBezTo>
                      <a:pt x="183" y="85"/>
                      <a:pt x="176" y="92"/>
                      <a:pt x="173" y="100"/>
                    </a:cubicBezTo>
                    <a:cubicBezTo>
                      <a:pt x="179" y="117"/>
                      <a:pt x="182" y="120"/>
                      <a:pt x="173" y="144"/>
                    </a:cubicBezTo>
                    <a:cubicBezTo>
                      <a:pt x="170" y="153"/>
                      <a:pt x="162" y="160"/>
                      <a:pt x="157" y="168"/>
                    </a:cubicBezTo>
                    <a:cubicBezTo>
                      <a:pt x="154" y="172"/>
                      <a:pt x="149" y="180"/>
                      <a:pt x="149" y="180"/>
                    </a:cubicBezTo>
                    <a:cubicBezTo>
                      <a:pt x="144" y="199"/>
                      <a:pt x="157" y="199"/>
                      <a:pt x="141" y="210"/>
                    </a:cubicBezTo>
                    <a:cubicBezTo>
                      <a:pt x="139" y="216"/>
                      <a:pt x="143" y="215"/>
                      <a:pt x="145" y="219"/>
                    </a:cubicBezTo>
                    <a:cubicBezTo>
                      <a:pt x="147" y="223"/>
                      <a:pt x="152" y="230"/>
                      <a:pt x="151" y="236"/>
                    </a:cubicBezTo>
                    <a:cubicBezTo>
                      <a:pt x="150" y="242"/>
                      <a:pt x="142" y="247"/>
                      <a:pt x="138" y="254"/>
                    </a:cubicBezTo>
                    <a:cubicBezTo>
                      <a:pt x="133" y="258"/>
                      <a:pt x="130" y="276"/>
                      <a:pt x="124" y="279"/>
                    </a:cubicBezTo>
                    <a:cubicBezTo>
                      <a:pt x="118" y="283"/>
                      <a:pt x="105" y="275"/>
                      <a:pt x="99" y="278"/>
                    </a:cubicBezTo>
                    <a:cubicBezTo>
                      <a:pt x="92" y="281"/>
                      <a:pt x="91" y="296"/>
                      <a:pt x="85" y="299"/>
                    </a:cubicBezTo>
                    <a:cubicBezTo>
                      <a:pt x="79" y="302"/>
                      <a:pt x="69" y="295"/>
                      <a:pt x="61" y="296"/>
                    </a:cubicBezTo>
                    <a:cubicBezTo>
                      <a:pt x="51" y="306"/>
                      <a:pt x="43" y="301"/>
                      <a:pt x="37" y="306"/>
                    </a:cubicBezTo>
                    <a:cubicBezTo>
                      <a:pt x="31" y="311"/>
                      <a:pt x="32" y="322"/>
                      <a:pt x="27" y="326"/>
                    </a:cubicBezTo>
                    <a:cubicBezTo>
                      <a:pt x="22" y="330"/>
                      <a:pt x="14" y="326"/>
                      <a:pt x="10" y="330"/>
                    </a:cubicBezTo>
                    <a:cubicBezTo>
                      <a:pt x="7" y="334"/>
                      <a:pt x="0" y="345"/>
                      <a:pt x="3" y="348"/>
                    </a:cubicBezTo>
                    <a:cubicBezTo>
                      <a:pt x="5" y="351"/>
                      <a:pt x="9" y="379"/>
                      <a:pt x="15" y="38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7" name="未知"/>
              <p:cNvSpPr/>
              <p:nvPr/>
            </p:nvSpPr>
            <p:spPr bwMode="auto">
              <a:xfrm>
                <a:off x="0" y="662"/>
                <a:ext cx="987" cy="1183"/>
              </a:xfrm>
              <a:custGeom>
                <a:avLst/>
                <a:gdLst>
                  <a:gd name="T0" fmla="*/ 380 w 987"/>
                  <a:gd name="T1" fmla="*/ 4 h 1183"/>
                  <a:gd name="T2" fmla="*/ 305 w 987"/>
                  <a:gd name="T3" fmla="*/ 4 h 1183"/>
                  <a:gd name="T4" fmla="*/ 229 w 987"/>
                  <a:gd name="T5" fmla="*/ 28 h 1183"/>
                  <a:gd name="T6" fmla="*/ 173 w 987"/>
                  <a:gd name="T7" fmla="*/ 20 h 1183"/>
                  <a:gd name="T8" fmla="*/ 136 w 987"/>
                  <a:gd name="T9" fmla="*/ 58 h 1183"/>
                  <a:gd name="T10" fmla="*/ 95 w 987"/>
                  <a:gd name="T11" fmla="*/ 141 h 1183"/>
                  <a:gd name="T12" fmla="*/ 47 w 987"/>
                  <a:gd name="T13" fmla="*/ 177 h 1183"/>
                  <a:gd name="T14" fmla="*/ 10 w 987"/>
                  <a:gd name="T15" fmla="*/ 252 h 1183"/>
                  <a:gd name="T16" fmla="*/ 11 w 987"/>
                  <a:gd name="T17" fmla="*/ 346 h 1183"/>
                  <a:gd name="T18" fmla="*/ 58 w 987"/>
                  <a:gd name="T19" fmla="*/ 453 h 1183"/>
                  <a:gd name="T20" fmla="*/ 115 w 987"/>
                  <a:gd name="T21" fmla="*/ 513 h 1183"/>
                  <a:gd name="T22" fmla="*/ 188 w 987"/>
                  <a:gd name="T23" fmla="*/ 514 h 1183"/>
                  <a:gd name="T24" fmla="*/ 238 w 987"/>
                  <a:gd name="T25" fmla="*/ 519 h 1183"/>
                  <a:gd name="T26" fmla="*/ 321 w 987"/>
                  <a:gd name="T27" fmla="*/ 496 h 1183"/>
                  <a:gd name="T28" fmla="*/ 374 w 987"/>
                  <a:gd name="T29" fmla="*/ 531 h 1183"/>
                  <a:gd name="T30" fmla="*/ 388 w 987"/>
                  <a:gd name="T31" fmla="*/ 574 h 1183"/>
                  <a:gd name="T32" fmla="*/ 403 w 987"/>
                  <a:gd name="T33" fmla="*/ 657 h 1183"/>
                  <a:gd name="T34" fmla="*/ 425 w 987"/>
                  <a:gd name="T35" fmla="*/ 704 h 1183"/>
                  <a:gd name="T36" fmla="*/ 436 w 987"/>
                  <a:gd name="T37" fmla="*/ 753 h 1183"/>
                  <a:gd name="T38" fmla="*/ 425 w 987"/>
                  <a:gd name="T39" fmla="*/ 832 h 1183"/>
                  <a:gd name="T40" fmla="*/ 449 w 987"/>
                  <a:gd name="T41" fmla="*/ 936 h 1183"/>
                  <a:gd name="T42" fmla="*/ 455 w 987"/>
                  <a:gd name="T43" fmla="*/ 988 h 1183"/>
                  <a:gd name="T44" fmla="*/ 497 w 987"/>
                  <a:gd name="T45" fmla="*/ 1092 h 1183"/>
                  <a:gd name="T46" fmla="*/ 514 w 987"/>
                  <a:gd name="T47" fmla="*/ 1123 h 1183"/>
                  <a:gd name="T48" fmla="*/ 529 w 987"/>
                  <a:gd name="T49" fmla="*/ 1172 h 1183"/>
                  <a:gd name="T50" fmla="*/ 607 w 987"/>
                  <a:gd name="T51" fmla="*/ 1161 h 1183"/>
                  <a:gd name="T52" fmla="*/ 688 w 987"/>
                  <a:gd name="T53" fmla="*/ 1101 h 1183"/>
                  <a:gd name="T54" fmla="*/ 718 w 987"/>
                  <a:gd name="T55" fmla="*/ 1023 h 1183"/>
                  <a:gd name="T56" fmla="*/ 758 w 987"/>
                  <a:gd name="T57" fmla="*/ 966 h 1183"/>
                  <a:gd name="T58" fmla="*/ 758 w 987"/>
                  <a:gd name="T59" fmla="*/ 921 h 1183"/>
                  <a:gd name="T60" fmla="*/ 805 w 987"/>
                  <a:gd name="T61" fmla="*/ 882 h 1183"/>
                  <a:gd name="T62" fmla="*/ 832 w 987"/>
                  <a:gd name="T63" fmla="*/ 844 h 1183"/>
                  <a:gd name="T64" fmla="*/ 811 w 987"/>
                  <a:gd name="T65" fmla="*/ 750 h 1183"/>
                  <a:gd name="T66" fmla="*/ 802 w 987"/>
                  <a:gd name="T67" fmla="*/ 706 h 1183"/>
                  <a:gd name="T68" fmla="*/ 835 w 987"/>
                  <a:gd name="T69" fmla="*/ 642 h 1183"/>
                  <a:gd name="T70" fmla="*/ 899 w 987"/>
                  <a:gd name="T71" fmla="*/ 568 h 1183"/>
                  <a:gd name="T72" fmla="*/ 947 w 987"/>
                  <a:gd name="T73" fmla="*/ 513 h 1183"/>
                  <a:gd name="T74" fmla="*/ 973 w 987"/>
                  <a:gd name="T75" fmla="*/ 459 h 1183"/>
                  <a:gd name="T76" fmla="*/ 979 w 987"/>
                  <a:gd name="T77" fmla="*/ 406 h 1183"/>
                  <a:gd name="T78" fmla="*/ 947 w 987"/>
                  <a:gd name="T79" fmla="*/ 418 h 1183"/>
                  <a:gd name="T80" fmla="*/ 887 w 987"/>
                  <a:gd name="T81" fmla="*/ 435 h 1183"/>
                  <a:gd name="T82" fmla="*/ 883 w 987"/>
                  <a:gd name="T83" fmla="*/ 418 h 1183"/>
                  <a:gd name="T84" fmla="*/ 842 w 987"/>
                  <a:gd name="T85" fmla="*/ 372 h 1183"/>
                  <a:gd name="T86" fmla="*/ 814 w 987"/>
                  <a:gd name="T87" fmla="*/ 315 h 1183"/>
                  <a:gd name="T88" fmla="*/ 779 w 987"/>
                  <a:gd name="T89" fmla="*/ 286 h 1183"/>
                  <a:gd name="T90" fmla="*/ 751 w 987"/>
                  <a:gd name="T91" fmla="*/ 202 h 1183"/>
                  <a:gd name="T92" fmla="*/ 721 w 987"/>
                  <a:gd name="T93" fmla="*/ 108 h 1183"/>
                  <a:gd name="T94" fmla="*/ 668 w 987"/>
                  <a:gd name="T95" fmla="*/ 97 h 1183"/>
                  <a:gd name="T96" fmla="*/ 614 w 987"/>
                  <a:gd name="T97" fmla="*/ 85 h 1183"/>
                  <a:gd name="T98" fmla="*/ 561 w 987"/>
                  <a:gd name="T99" fmla="*/ 64 h 1183"/>
                  <a:gd name="T100" fmla="*/ 539 w 987"/>
                  <a:gd name="T101" fmla="*/ 88 h 1183"/>
                  <a:gd name="T102" fmla="*/ 508 w 987"/>
                  <a:gd name="T103" fmla="*/ 96 h 1183"/>
                  <a:gd name="T104" fmla="*/ 454 w 987"/>
                  <a:gd name="T105" fmla="*/ 64 h 1183"/>
                  <a:gd name="T106" fmla="*/ 410 w 987"/>
                  <a:gd name="T107" fmla="*/ 31 h 1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87" h="1183">
                    <a:moveTo>
                      <a:pt x="401" y="3"/>
                    </a:moveTo>
                    <a:cubicBezTo>
                      <a:pt x="393" y="0"/>
                      <a:pt x="388" y="7"/>
                      <a:pt x="380" y="4"/>
                    </a:cubicBezTo>
                    <a:cubicBezTo>
                      <a:pt x="376" y="3"/>
                      <a:pt x="361" y="0"/>
                      <a:pt x="361" y="0"/>
                    </a:cubicBezTo>
                    <a:cubicBezTo>
                      <a:pt x="342" y="1"/>
                      <a:pt x="324" y="2"/>
                      <a:pt x="305" y="4"/>
                    </a:cubicBezTo>
                    <a:cubicBezTo>
                      <a:pt x="296" y="5"/>
                      <a:pt x="284" y="6"/>
                      <a:pt x="275" y="7"/>
                    </a:cubicBezTo>
                    <a:cubicBezTo>
                      <a:pt x="262" y="9"/>
                      <a:pt x="241" y="26"/>
                      <a:pt x="229" y="28"/>
                    </a:cubicBezTo>
                    <a:cubicBezTo>
                      <a:pt x="217" y="30"/>
                      <a:pt x="214" y="20"/>
                      <a:pt x="205" y="19"/>
                    </a:cubicBezTo>
                    <a:cubicBezTo>
                      <a:pt x="196" y="18"/>
                      <a:pt x="180" y="16"/>
                      <a:pt x="173" y="20"/>
                    </a:cubicBezTo>
                    <a:cubicBezTo>
                      <a:pt x="171" y="32"/>
                      <a:pt x="171" y="37"/>
                      <a:pt x="161" y="46"/>
                    </a:cubicBezTo>
                    <a:cubicBezTo>
                      <a:pt x="154" y="52"/>
                      <a:pt x="136" y="58"/>
                      <a:pt x="136" y="58"/>
                    </a:cubicBezTo>
                    <a:cubicBezTo>
                      <a:pt x="125" y="75"/>
                      <a:pt x="115" y="98"/>
                      <a:pt x="109" y="116"/>
                    </a:cubicBezTo>
                    <a:cubicBezTo>
                      <a:pt x="108" y="129"/>
                      <a:pt x="99" y="128"/>
                      <a:pt x="95" y="141"/>
                    </a:cubicBezTo>
                    <a:cubicBezTo>
                      <a:pt x="89" y="148"/>
                      <a:pt x="79" y="144"/>
                      <a:pt x="71" y="150"/>
                    </a:cubicBezTo>
                    <a:cubicBezTo>
                      <a:pt x="63" y="156"/>
                      <a:pt x="54" y="164"/>
                      <a:pt x="47" y="177"/>
                    </a:cubicBezTo>
                    <a:cubicBezTo>
                      <a:pt x="47" y="177"/>
                      <a:pt x="32" y="220"/>
                      <a:pt x="28" y="226"/>
                    </a:cubicBezTo>
                    <a:cubicBezTo>
                      <a:pt x="23" y="233"/>
                      <a:pt x="0" y="253"/>
                      <a:pt x="10" y="252"/>
                    </a:cubicBezTo>
                    <a:cubicBezTo>
                      <a:pt x="7" y="267"/>
                      <a:pt x="25" y="303"/>
                      <a:pt x="25" y="319"/>
                    </a:cubicBezTo>
                    <a:cubicBezTo>
                      <a:pt x="25" y="335"/>
                      <a:pt x="13" y="333"/>
                      <a:pt x="11" y="346"/>
                    </a:cubicBezTo>
                    <a:cubicBezTo>
                      <a:pt x="9" y="359"/>
                      <a:pt x="5" y="378"/>
                      <a:pt x="13" y="396"/>
                    </a:cubicBezTo>
                    <a:cubicBezTo>
                      <a:pt x="34" y="426"/>
                      <a:pt x="44" y="436"/>
                      <a:pt x="58" y="453"/>
                    </a:cubicBezTo>
                    <a:cubicBezTo>
                      <a:pt x="72" y="470"/>
                      <a:pt x="88" y="489"/>
                      <a:pt x="97" y="499"/>
                    </a:cubicBezTo>
                    <a:cubicBezTo>
                      <a:pt x="105" y="504"/>
                      <a:pt x="115" y="513"/>
                      <a:pt x="115" y="513"/>
                    </a:cubicBezTo>
                    <a:cubicBezTo>
                      <a:pt x="123" y="516"/>
                      <a:pt x="136" y="531"/>
                      <a:pt x="148" y="531"/>
                    </a:cubicBezTo>
                    <a:cubicBezTo>
                      <a:pt x="160" y="531"/>
                      <a:pt x="176" y="514"/>
                      <a:pt x="188" y="514"/>
                    </a:cubicBezTo>
                    <a:cubicBezTo>
                      <a:pt x="200" y="514"/>
                      <a:pt x="213" y="530"/>
                      <a:pt x="221" y="531"/>
                    </a:cubicBezTo>
                    <a:cubicBezTo>
                      <a:pt x="229" y="532"/>
                      <a:pt x="229" y="524"/>
                      <a:pt x="238" y="519"/>
                    </a:cubicBezTo>
                    <a:cubicBezTo>
                      <a:pt x="251" y="510"/>
                      <a:pt x="260" y="507"/>
                      <a:pt x="275" y="502"/>
                    </a:cubicBezTo>
                    <a:cubicBezTo>
                      <a:pt x="291" y="504"/>
                      <a:pt x="308" y="486"/>
                      <a:pt x="321" y="496"/>
                    </a:cubicBezTo>
                    <a:cubicBezTo>
                      <a:pt x="330" y="503"/>
                      <a:pt x="332" y="533"/>
                      <a:pt x="343" y="537"/>
                    </a:cubicBezTo>
                    <a:cubicBezTo>
                      <a:pt x="354" y="541"/>
                      <a:pt x="362" y="530"/>
                      <a:pt x="374" y="531"/>
                    </a:cubicBezTo>
                    <a:cubicBezTo>
                      <a:pt x="381" y="533"/>
                      <a:pt x="395" y="542"/>
                      <a:pt x="397" y="549"/>
                    </a:cubicBezTo>
                    <a:cubicBezTo>
                      <a:pt x="399" y="556"/>
                      <a:pt x="391" y="563"/>
                      <a:pt x="388" y="574"/>
                    </a:cubicBezTo>
                    <a:cubicBezTo>
                      <a:pt x="385" y="585"/>
                      <a:pt x="377" y="604"/>
                      <a:pt x="379" y="618"/>
                    </a:cubicBezTo>
                    <a:cubicBezTo>
                      <a:pt x="384" y="644"/>
                      <a:pt x="383" y="630"/>
                      <a:pt x="403" y="657"/>
                    </a:cubicBezTo>
                    <a:cubicBezTo>
                      <a:pt x="410" y="669"/>
                      <a:pt x="423" y="673"/>
                      <a:pt x="427" y="681"/>
                    </a:cubicBezTo>
                    <a:cubicBezTo>
                      <a:pt x="431" y="689"/>
                      <a:pt x="423" y="696"/>
                      <a:pt x="425" y="704"/>
                    </a:cubicBezTo>
                    <a:cubicBezTo>
                      <a:pt x="428" y="712"/>
                      <a:pt x="440" y="722"/>
                      <a:pt x="442" y="730"/>
                    </a:cubicBezTo>
                    <a:cubicBezTo>
                      <a:pt x="444" y="738"/>
                      <a:pt x="434" y="744"/>
                      <a:pt x="436" y="753"/>
                    </a:cubicBezTo>
                    <a:cubicBezTo>
                      <a:pt x="436" y="768"/>
                      <a:pt x="456" y="774"/>
                      <a:pt x="454" y="787"/>
                    </a:cubicBezTo>
                    <a:cubicBezTo>
                      <a:pt x="452" y="800"/>
                      <a:pt x="431" y="820"/>
                      <a:pt x="425" y="832"/>
                    </a:cubicBezTo>
                    <a:cubicBezTo>
                      <a:pt x="424" y="840"/>
                      <a:pt x="417" y="856"/>
                      <a:pt x="417" y="856"/>
                    </a:cubicBezTo>
                    <a:cubicBezTo>
                      <a:pt x="420" y="894"/>
                      <a:pt x="418" y="915"/>
                      <a:pt x="449" y="936"/>
                    </a:cubicBezTo>
                    <a:cubicBezTo>
                      <a:pt x="455" y="955"/>
                      <a:pt x="459" y="951"/>
                      <a:pt x="463" y="970"/>
                    </a:cubicBezTo>
                    <a:cubicBezTo>
                      <a:pt x="464" y="979"/>
                      <a:pt x="453" y="975"/>
                      <a:pt x="455" y="988"/>
                    </a:cubicBezTo>
                    <a:cubicBezTo>
                      <a:pt x="457" y="1001"/>
                      <a:pt x="466" y="1034"/>
                      <a:pt x="473" y="1051"/>
                    </a:cubicBezTo>
                    <a:cubicBezTo>
                      <a:pt x="482" y="1067"/>
                      <a:pt x="490" y="1072"/>
                      <a:pt x="497" y="1092"/>
                    </a:cubicBezTo>
                    <a:cubicBezTo>
                      <a:pt x="498" y="1096"/>
                      <a:pt x="501" y="1104"/>
                      <a:pt x="501" y="1104"/>
                    </a:cubicBezTo>
                    <a:cubicBezTo>
                      <a:pt x="502" y="1109"/>
                      <a:pt x="512" y="1117"/>
                      <a:pt x="514" y="1123"/>
                    </a:cubicBezTo>
                    <a:cubicBezTo>
                      <a:pt x="516" y="1129"/>
                      <a:pt x="509" y="1135"/>
                      <a:pt x="511" y="1143"/>
                    </a:cubicBezTo>
                    <a:cubicBezTo>
                      <a:pt x="513" y="1151"/>
                      <a:pt x="522" y="1169"/>
                      <a:pt x="529" y="1172"/>
                    </a:cubicBezTo>
                    <a:cubicBezTo>
                      <a:pt x="538" y="1183"/>
                      <a:pt x="538" y="1164"/>
                      <a:pt x="551" y="1162"/>
                    </a:cubicBezTo>
                    <a:cubicBezTo>
                      <a:pt x="564" y="1160"/>
                      <a:pt x="591" y="1164"/>
                      <a:pt x="607" y="1161"/>
                    </a:cubicBezTo>
                    <a:cubicBezTo>
                      <a:pt x="615" y="1157"/>
                      <a:pt x="636" y="1149"/>
                      <a:pt x="646" y="1146"/>
                    </a:cubicBezTo>
                    <a:cubicBezTo>
                      <a:pt x="665" y="1133"/>
                      <a:pt x="668" y="1120"/>
                      <a:pt x="688" y="1101"/>
                    </a:cubicBezTo>
                    <a:cubicBezTo>
                      <a:pt x="698" y="1089"/>
                      <a:pt x="717" y="1057"/>
                      <a:pt x="722" y="1044"/>
                    </a:cubicBezTo>
                    <a:cubicBezTo>
                      <a:pt x="727" y="1031"/>
                      <a:pt x="713" y="1030"/>
                      <a:pt x="718" y="1023"/>
                    </a:cubicBezTo>
                    <a:cubicBezTo>
                      <a:pt x="725" y="1006"/>
                      <a:pt x="747" y="1012"/>
                      <a:pt x="754" y="1003"/>
                    </a:cubicBezTo>
                    <a:cubicBezTo>
                      <a:pt x="761" y="994"/>
                      <a:pt x="760" y="977"/>
                      <a:pt x="758" y="966"/>
                    </a:cubicBezTo>
                    <a:cubicBezTo>
                      <a:pt x="756" y="955"/>
                      <a:pt x="740" y="946"/>
                      <a:pt x="740" y="939"/>
                    </a:cubicBezTo>
                    <a:cubicBezTo>
                      <a:pt x="740" y="932"/>
                      <a:pt x="751" y="928"/>
                      <a:pt x="758" y="921"/>
                    </a:cubicBezTo>
                    <a:cubicBezTo>
                      <a:pt x="762" y="907"/>
                      <a:pt x="774" y="905"/>
                      <a:pt x="784" y="894"/>
                    </a:cubicBezTo>
                    <a:cubicBezTo>
                      <a:pt x="792" y="886"/>
                      <a:pt x="805" y="882"/>
                      <a:pt x="805" y="882"/>
                    </a:cubicBezTo>
                    <a:cubicBezTo>
                      <a:pt x="810" y="877"/>
                      <a:pt x="815" y="870"/>
                      <a:pt x="820" y="864"/>
                    </a:cubicBezTo>
                    <a:cubicBezTo>
                      <a:pt x="825" y="858"/>
                      <a:pt x="831" y="858"/>
                      <a:pt x="832" y="844"/>
                    </a:cubicBezTo>
                    <a:cubicBezTo>
                      <a:pt x="833" y="830"/>
                      <a:pt x="829" y="796"/>
                      <a:pt x="826" y="780"/>
                    </a:cubicBezTo>
                    <a:cubicBezTo>
                      <a:pt x="823" y="764"/>
                      <a:pt x="812" y="760"/>
                      <a:pt x="811" y="750"/>
                    </a:cubicBezTo>
                    <a:cubicBezTo>
                      <a:pt x="810" y="740"/>
                      <a:pt x="819" y="728"/>
                      <a:pt x="818" y="721"/>
                    </a:cubicBezTo>
                    <a:cubicBezTo>
                      <a:pt x="817" y="714"/>
                      <a:pt x="802" y="714"/>
                      <a:pt x="802" y="706"/>
                    </a:cubicBezTo>
                    <a:cubicBezTo>
                      <a:pt x="803" y="675"/>
                      <a:pt x="810" y="683"/>
                      <a:pt x="815" y="672"/>
                    </a:cubicBezTo>
                    <a:cubicBezTo>
                      <a:pt x="820" y="661"/>
                      <a:pt x="827" y="654"/>
                      <a:pt x="835" y="642"/>
                    </a:cubicBezTo>
                    <a:cubicBezTo>
                      <a:pt x="846" y="626"/>
                      <a:pt x="860" y="616"/>
                      <a:pt x="866" y="597"/>
                    </a:cubicBezTo>
                    <a:cubicBezTo>
                      <a:pt x="875" y="584"/>
                      <a:pt x="888" y="578"/>
                      <a:pt x="899" y="568"/>
                    </a:cubicBezTo>
                    <a:cubicBezTo>
                      <a:pt x="910" y="558"/>
                      <a:pt x="926" y="546"/>
                      <a:pt x="934" y="537"/>
                    </a:cubicBezTo>
                    <a:cubicBezTo>
                      <a:pt x="944" y="524"/>
                      <a:pt x="943" y="522"/>
                      <a:pt x="947" y="513"/>
                    </a:cubicBezTo>
                    <a:cubicBezTo>
                      <a:pt x="951" y="504"/>
                      <a:pt x="955" y="492"/>
                      <a:pt x="959" y="483"/>
                    </a:cubicBezTo>
                    <a:cubicBezTo>
                      <a:pt x="963" y="480"/>
                      <a:pt x="973" y="459"/>
                      <a:pt x="973" y="459"/>
                    </a:cubicBezTo>
                    <a:cubicBezTo>
                      <a:pt x="976" y="453"/>
                      <a:pt x="985" y="435"/>
                      <a:pt x="986" y="426"/>
                    </a:cubicBezTo>
                    <a:cubicBezTo>
                      <a:pt x="987" y="417"/>
                      <a:pt x="983" y="406"/>
                      <a:pt x="979" y="406"/>
                    </a:cubicBezTo>
                    <a:cubicBezTo>
                      <a:pt x="975" y="406"/>
                      <a:pt x="969" y="422"/>
                      <a:pt x="964" y="424"/>
                    </a:cubicBezTo>
                    <a:cubicBezTo>
                      <a:pt x="959" y="426"/>
                      <a:pt x="955" y="417"/>
                      <a:pt x="947" y="418"/>
                    </a:cubicBezTo>
                    <a:cubicBezTo>
                      <a:pt x="939" y="419"/>
                      <a:pt x="927" y="426"/>
                      <a:pt x="917" y="429"/>
                    </a:cubicBezTo>
                    <a:cubicBezTo>
                      <a:pt x="907" y="432"/>
                      <a:pt x="893" y="437"/>
                      <a:pt x="887" y="435"/>
                    </a:cubicBezTo>
                    <a:cubicBezTo>
                      <a:pt x="881" y="433"/>
                      <a:pt x="881" y="420"/>
                      <a:pt x="880" y="417"/>
                    </a:cubicBezTo>
                    <a:cubicBezTo>
                      <a:pt x="879" y="414"/>
                      <a:pt x="886" y="423"/>
                      <a:pt x="883" y="418"/>
                    </a:cubicBezTo>
                    <a:cubicBezTo>
                      <a:pt x="863" y="407"/>
                      <a:pt x="867" y="396"/>
                      <a:pt x="860" y="388"/>
                    </a:cubicBezTo>
                    <a:cubicBezTo>
                      <a:pt x="853" y="380"/>
                      <a:pt x="850" y="379"/>
                      <a:pt x="842" y="372"/>
                    </a:cubicBezTo>
                    <a:cubicBezTo>
                      <a:pt x="836" y="359"/>
                      <a:pt x="817" y="352"/>
                      <a:pt x="812" y="343"/>
                    </a:cubicBezTo>
                    <a:cubicBezTo>
                      <a:pt x="807" y="334"/>
                      <a:pt x="817" y="321"/>
                      <a:pt x="814" y="315"/>
                    </a:cubicBezTo>
                    <a:cubicBezTo>
                      <a:pt x="811" y="309"/>
                      <a:pt x="799" y="309"/>
                      <a:pt x="793" y="304"/>
                    </a:cubicBezTo>
                    <a:cubicBezTo>
                      <a:pt x="785" y="296"/>
                      <a:pt x="779" y="286"/>
                      <a:pt x="779" y="286"/>
                    </a:cubicBezTo>
                    <a:cubicBezTo>
                      <a:pt x="775" y="277"/>
                      <a:pt x="784" y="267"/>
                      <a:pt x="779" y="253"/>
                    </a:cubicBezTo>
                    <a:cubicBezTo>
                      <a:pt x="774" y="239"/>
                      <a:pt x="762" y="224"/>
                      <a:pt x="751" y="202"/>
                    </a:cubicBezTo>
                    <a:cubicBezTo>
                      <a:pt x="752" y="174"/>
                      <a:pt x="710" y="148"/>
                      <a:pt x="713" y="120"/>
                    </a:cubicBezTo>
                    <a:cubicBezTo>
                      <a:pt x="714" y="115"/>
                      <a:pt x="722" y="113"/>
                      <a:pt x="721" y="108"/>
                    </a:cubicBezTo>
                    <a:cubicBezTo>
                      <a:pt x="719" y="100"/>
                      <a:pt x="696" y="88"/>
                      <a:pt x="694" y="88"/>
                    </a:cubicBezTo>
                    <a:cubicBezTo>
                      <a:pt x="684" y="85"/>
                      <a:pt x="680" y="96"/>
                      <a:pt x="668" y="97"/>
                    </a:cubicBezTo>
                    <a:cubicBezTo>
                      <a:pt x="658" y="97"/>
                      <a:pt x="641" y="89"/>
                      <a:pt x="632" y="87"/>
                    </a:cubicBezTo>
                    <a:cubicBezTo>
                      <a:pt x="623" y="85"/>
                      <a:pt x="622" y="87"/>
                      <a:pt x="614" y="85"/>
                    </a:cubicBezTo>
                    <a:cubicBezTo>
                      <a:pt x="596" y="82"/>
                      <a:pt x="592" y="75"/>
                      <a:pt x="583" y="72"/>
                    </a:cubicBezTo>
                    <a:cubicBezTo>
                      <a:pt x="574" y="69"/>
                      <a:pt x="568" y="64"/>
                      <a:pt x="561" y="64"/>
                    </a:cubicBezTo>
                    <a:cubicBezTo>
                      <a:pt x="547" y="61"/>
                      <a:pt x="546" y="71"/>
                      <a:pt x="542" y="75"/>
                    </a:cubicBezTo>
                    <a:cubicBezTo>
                      <a:pt x="540" y="77"/>
                      <a:pt x="541" y="82"/>
                      <a:pt x="539" y="88"/>
                    </a:cubicBezTo>
                    <a:cubicBezTo>
                      <a:pt x="537" y="94"/>
                      <a:pt x="535" y="108"/>
                      <a:pt x="530" y="109"/>
                    </a:cubicBezTo>
                    <a:cubicBezTo>
                      <a:pt x="525" y="110"/>
                      <a:pt x="514" y="99"/>
                      <a:pt x="508" y="96"/>
                    </a:cubicBezTo>
                    <a:cubicBezTo>
                      <a:pt x="502" y="93"/>
                      <a:pt x="500" y="98"/>
                      <a:pt x="491" y="93"/>
                    </a:cubicBezTo>
                    <a:cubicBezTo>
                      <a:pt x="477" y="94"/>
                      <a:pt x="468" y="69"/>
                      <a:pt x="454" y="64"/>
                    </a:cubicBezTo>
                    <a:cubicBezTo>
                      <a:pt x="440" y="59"/>
                      <a:pt x="416" y="66"/>
                      <a:pt x="409" y="61"/>
                    </a:cubicBezTo>
                    <a:cubicBezTo>
                      <a:pt x="390" y="51"/>
                      <a:pt x="411" y="41"/>
                      <a:pt x="410" y="31"/>
                    </a:cubicBezTo>
                    <a:cubicBezTo>
                      <a:pt x="409" y="21"/>
                      <a:pt x="403" y="9"/>
                      <a:pt x="401" y="3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8" name="未知"/>
              <p:cNvSpPr/>
              <p:nvPr/>
            </p:nvSpPr>
            <p:spPr bwMode="auto">
              <a:xfrm>
                <a:off x="1847" y="1434"/>
                <a:ext cx="594" cy="466"/>
              </a:xfrm>
              <a:custGeom>
                <a:avLst/>
                <a:gdLst>
                  <a:gd name="T0" fmla="*/ 327 w 594"/>
                  <a:gd name="T1" fmla="*/ 30 h 466"/>
                  <a:gd name="T2" fmla="*/ 294 w 594"/>
                  <a:gd name="T3" fmla="*/ 33 h 466"/>
                  <a:gd name="T4" fmla="*/ 272 w 594"/>
                  <a:gd name="T5" fmla="*/ 27 h 466"/>
                  <a:gd name="T6" fmla="*/ 258 w 594"/>
                  <a:gd name="T7" fmla="*/ 5 h 466"/>
                  <a:gd name="T8" fmla="*/ 249 w 594"/>
                  <a:gd name="T9" fmla="*/ 44 h 466"/>
                  <a:gd name="T10" fmla="*/ 213 w 594"/>
                  <a:gd name="T11" fmla="*/ 51 h 466"/>
                  <a:gd name="T12" fmla="*/ 173 w 594"/>
                  <a:gd name="T13" fmla="*/ 93 h 466"/>
                  <a:gd name="T14" fmla="*/ 150 w 594"/>
                  <a:gd name="T15" fmla="*/ 102 h 466"/>
                  <a:gd name="T16" fmla="*/ 143 w 594"/>
                  <a:gd name="T17" fmla="*/ 129 h 466"/>
                  <a:gd name="T18" fmla="*/ 89 w 594"/>
                  <a:gd name="T19" fmla="*/ 161 h 466"/>
                  <a:gd name="T20" fmla="*/ 48 w 594"/>
                  <a:gd name="T21" fmla="*/ 179 h 466"/>
                  <a:gd name="T22" fmla="*/ 33 w 594"/>
                  <a:gd name="T23" fmla="*/ 258 h 466"/>
                  <a:gd name="T24" fmla="*/ 38 w 594"/>
                  <a:gd name="T25" fmla="*/ 302 h 466"/>
                  <a:gd name="T26" fmla="*/ 56 w 594"/>
                  <a:gd name="T27" fmla="*/ 359 h 466"/>
                  <a:gd name="T28" fmla="*/ 72 w 594"/>
                  <a:gd name="T29" fmla="*/ 406 h 466"/>
                  <a:gd name="T30" fmla="*/ 155 w 594"/>
                  <a:gd name="T31" fmla="*/ 392 h 466"/>
                  <a:gd name="T32" fmla="*/ 179 w 594"/>
                  <a:gd name="T33" fmla="*/ 369 h 466"/>
                  <a:gd name="T34" fmla="*/ 222 w 594"/>
                  <a:gd name="T35" fmla="*/ 362 h 466"/>
                  <a:gd name="T36" fmla="*/ 270 w 594"/>
                  <a:gd name="T37" fmla="*/ 344 h 466"/>
                  <a:gd name="T38" fmla="*/ 326 w 594"/>
                  <a:gd name="T39" fmla="*/ 398 h 466"/>
                  <a:gd name="T40" fmla="*/ 350 w 594"/>
                  <a:gd name="T41" fmla="*/ 387 h 466"/>
                  <a:gd name="T42" fmla="*/ 372 w 594"/>
                  <a:gd name="T43" fmla="*/ 369 h 466"/>
                  <a:gd name="T44" fmla="*/ 348 w 594"/>
                  <a:gd name="T45" fmla="*/ 413 h 466"/>
                  <a:gd name="T46" fmla="*/ 368 w 594"/>
                  <a:gd name="T47" fmla="*/ 417 h 466"/>
                  <a:gd name="T48" fmla="*/ 378 w 594"/>
                  <a:gd name="T49" fmla="*/ 414 h 466"/>
                  <a:gd name="T50" fmla="*/ 407 w 594"/>
                  <a:gd name="T51" fmla="*/ 455 h 466"/>
                  <a:gd name="T52" fmla="*/ 464 w 594"/>
                  <a:gd name="T53" fmla="*/ 449 h 466"/>
                  <a:gd name="T54" fmla="*/ 507 w 594"/>
                  <a:gd name="T55" fmla="*/ 447 h 466"/>
                  <a:gd name="T56" fmla="*/ 545 w 594"/>
                  <a:gd name="T57" fmla="*/ 440 h 466"/>
                  <a:gd name="T58" fmla="*/ 552 w 594"/>
                  <a:gd name="T59" fmla="*/ 394 h 466"/>
                  <a:gd name="T60" fmla="*/ 575 w 594"/>
                  <a:gd name="T61" fmla="*/ 356 h 466"/>
                  <a:gd name="T62" fmla="*/ 588 w 594"/>
                  <a:gd name="T63" fmla="*/ 306 h 466"/>
                  <a:gd name="T64" fmla="*/ 585 w 594"/>
                  <a:gd name="T65" fmla="*/ 249 h 466"/>
                  <a:gd name="T66" fmla="*/ 546 w 594"/>
                  <a:gd name="T67" fmla="*/ 197 h 466"/>
                  <a:gd name="T68" fmla="*/ 524 w 594"/>
                  <a:gd name="T69" fmla="*/ 174 h 466"/>
                  <a:gd name="T70" fmla="*/ 479 w 594"/>
                  <a:gd name="T71" fmla="*/ 107 h 466"/>
                  <a:gd name="T72" fmla="*/ 450 w 594"/>
                  <a:gd name="T73" fmla="*/ 62 h 466"/>
                  <a:gd name="T74" fmla="*/ 404 w 594"/>
                  <a:gd name="T75" fmla="*/ 118 h 466"/>
                  <a:gd name="T76" fmla="*/ 368 w 594"/>
                  <a:gd name="T77" fmla="*/ 99 h 466"/>
                  <a:gd name="T78" fmla="*/ 336 w 594"/>
                  <a:gd name="T79" fmla="*/ 68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94" h="466">
                    <a:moveTo>
                      <a:pt x="353" y="30"/>
                    </a:moveTo>
                    <a:cubicBezTo>
                      <a:pt x="352" y="25"/>
                      <a:pt x="337" y="27"/>
                      <a:pt x="327" y="30"/>
                    </a:cubicBezTo>
                    <a:cubicBezTo>
                      <a:pt x="318" y="26"/>
                      <a:pt x="301" y="9"/>
                      <a:pt x="296" y="9"/>
                    </a:cubicBezTo>
                    <a:cubicBezTo>
                      <a:pt x="291" y="9"/>
                      <a:pt x="296" y="30"/>
                      <a:pt x="294" y="33"/>
                    </a:cubicBezTo>
                    <a:cubicBezTo>
                      <a:pt x="291" y="40"/>
                      <a:pt x="289" y="21"/>
                      <a:pt x="281" y="29"/>
                    </a:cubicBezTo>
                    <a:cubicBezTo>
                      <a:pt x="277" y="28"/>
                      <a:pt x="273" y="30"/>
                      <a:pt x="272" y="27"/>
                    </a:cubicBezTo>
                    <a:cubicBezTo>
                      <a:pt x="271" y="24"/>
                      <a:pt x="278" y="13"/>
                      <a:pt x="276" y="9"/>
                    </a:cubicBezTo>
                    <a:cubicBezTo>
                      <a:pt x="274" y="5"/>
                      <a:pt x="260" y="0"/>
                      <a:pt x="258" y="5"/>
                    </a:cubicBezTo>
                    <a:cubicBezTo>
                      <a:pt x="256" y="10"/>
                      <a:pt x="267" y="32"/>
                      <a:pt x="266" y="38"/>
                    </a:cubicBezTo>
                    <a:cubicBezTo>
                      <a:pt x="265" y="44"/>
                      <a:pt x="252" y="38"/>
                      <a:pt x="249" y="44"/>
                    </a:cubicBezTo>
                    <a:cubicBezTo>
                      <a:pt x="246" y="50"/>
                      <a:pt x="251" y="74"/>
                      <a:pt x="245" y="75"/>
                    </a:cubicBezTo>
                    <a:cubicBezTo>
                      <a:pt x="240" y="80"/>
                      <a:pt x="219" y="50"/>
                      <a:pt x="213" y="51"/>
                    </a:cubicBezTo>
                    <a:cubicBezTo>
                      <a:pt x="204" y="50"/>
                      <a:pt x="196" y="61"/>
                      <a:pt x="189" y="68"/>
                    </a:cubicBezTo>
                    <a:cubicBezTo>
                      <a:pt x="182" y="78"/>
                      <a:pt x="182" y="85"/>
                      <a:pt x="173" y="93"/>
                    </a:cubicBezTo>
                    <a:cubicBezTo>
                      <a:pt x="169" y="100"/>
                      <a:pt x="171" y="118"/>
                      <a:pt x="167" y="120"/>
                    </a:cubicBezTo>
                    <a:cubicBezTo>
                      <a:pt x="163" y="122"/>
                      <a:pt x="154" y="103"/>
                      <a:pt x="150" y="102"/>
                    </a:cubicBezTo>
                    <a:cubicBezTo>
                      <a:pt x="146" y="101"/>
                      <a:pt x="141" y="107"/>
                      <a:pt x="140" y="111"/>
                    </a:cubicBezTo>
                    <a:cubicBezTo>
                      <a:pt x="139" y="115"/>
                      <a:pt x="145" y="123"/>
                      <a:pt x="143" y="129"/>
                    </a:cubicBezTo>
                    <a:cubicBezTo>
                      <a:pt x="133" y="132"/>
                      <a:pt x="134" y="144"/>
                      <a:pt x="126" y="150"/>
                    </a:cubicBezTo>
                    <a:cubicBezTo>
                      <a:pt x="117" y="155"/>
                      <a:pt x="100" y="159"/>
                      <a:pt x="89" y="161"/>
                    </a:cubicBezTo>
                    <a:cubicBezTo>
                      <a:pt x="79" y="164"/>
                      <a:pt x="67" y="161"/>
                      <a:pt x="60" y="164"/>
                    </a:cubicBezTo>
                    <a:cubicBezTo>
                      <a:pt x="53" y="167"/>
                      <a:pt x="53" y="174"/>
                      <a:pt x="48" y="179"/>
                    </a:cubicBezTo>
                    <a:cubicBezTo>
                      <a:pt x="43" y="184"/>
                      <a:pt x="31" y="179"/>
                      <a:pt x="29" y="192"/>
                    </a:cubicBezTo>
                    <a:cubicBezTo>
                      <a:pt x="0" y="212"/>
                      <a:pt x="15" y="231"/>
                      <a:pt x="33" y="258"/>
                    </a:cubicBezTo>
                    <a:cubicBezTo>
                      <a:pt x="38" y="266"/>
                      <a:pt x="18" y="266"/>
                      <a:pt x="18" y="266"/>
                    </a:cubicBezTo>
                    <a:cubicBezTo>
                      <a:pt x="18" y="274"/>
                      <a:pt x="34" y="292"/>
                      <a:pt x="38" y="302"/>
                    </a:cubicBezTo>
                    <a:cubicBezTo>
                      <a:pt x="42" y="312"/>
                      <a:pt x="38" y="317"/>
                      <a:pt x="41" y="326"/>
                    </a:cubicBezTo>
                    <a:cubicBezTo>
                      <a:pt x="44" y="335"/>
                      <a:pt x="56" y="349"/>
                      <a:pt x="56" y="359"/>
                    </a:cubicBezTo>
                    <a:cubicBezTo>
                      <a:pt x="56" y="369"/>
                      <a:pt x="38" y="378"/>
                      <a:pt x="41" y="386"/>
                    </a:cubicBezTo>
                    <a:cubicBezTo>
                      <a:pt x="44" y="394"/>
                      <a:pt x="59" y="406"/>
                      <a:pt x="72" y="406"/>
                    </a:cubicBezTo>
                    <a:cubicBezTo>
                      <a:pt x="86" y="405"/>
                      <a:pt x="102" y="389"/>
                      <a:pt x="117" y="384"/>
                    </a:cubicBezTo>
                    <a:cubicBezTo>
                      <a:pt x="131" y="382"/>
                      <a:pt x="146" y="392"/>
                      <a:pt x="155" y="392"/>
                    </a:cubicBezTo>
                    <a:cubicBezTo>
                      <a:pt x="164" y="392"/>
                      <a:pt x="167" y="388"/>
                      <a:pt x="171" y="384"/>
                    </a:cubicBezTo>
                    <a:cubicBezTo>
                      <a:pt x="175" y="380"/>
                      <a:pt x="174" y="374"/>
                      <a:pt x="179" y="369"/>
                    </a:cubicBezTo>
                    <a:cubicBezTo>
                      <a:pt x="184" y="366"/>
                      <a:pt x="185" y="356"/>
                      <a:pt x="201" y="356"/>
                    </a:cubicBezTo>
                    <a:cubicBezTo>
                      <a:pt x="208" y="355"/>
                      <a:pt x="216" y="363"/>
                      <a:pt x="222" y="362"/>
                    </a:cubicBezTo>
                    <a:cubicBezTo>
                      <a:pt x="228" y="361"/>
                      <a:pt x="228" y="351"/>
                      <a:pt x="236" y="348"/>
                    </a:cubicBezTo>
                    <a:cubicBezTo>
                      <a:pt x="244" y="345"/>
                      <a:pt x="256" y="340"/>
                      <a:pt x="270" y="344"/>
                    </a:cubicBezTo>
                    <a:cubicBezTo>
                      <a:pt x="311" y="356"/>
                      <a:pt x="295" y="356"/>
                      <a:pt x="318" y="374"/>
                    </a:cubicBezTo>
                    <a:cubicBezTo>
                      <a:pt x="328" y="381"/>
                      <a:pt x="323" y="394"/>
                      <a:pt x="326" y="398"/>
                    </a:cubicBezTo>
                    <a:cubicBezTo>
                      <a:pt x="330" y="402"/>
                      <a:pt x="338" y="400"/>
                      <a:pt x="342" y="398"/>
                    </a:cubicBezTo>
                    <a:cubicBezTo>
                      <a:pt x="345" y="396"/>
                      <a:pt x="346" y="393"/>
                      <a:pt x="350" y="387"/>
                    </a:cubicBezTo>
                    <a:cubicBezTo>
                      <a:pt x="354" y="381"/>
                      <a:pt x="362" y="365"/>
                      <a:pt x="366" y="362"/>
                    </a:cubicBezTo>
                    <a:cubicBezTo>
                      <a:pt x="370" y="359"/>
                      <a:pt x="373" y="364"/>
                      <a:pt x="372" y="369"/>
                    </a:cubicBezTo>
                    <a:cubicBezTo>
                      <a:pt x="371" y="374"/>
                      <a:pt x="366" y="386"/>
                      <a:pt x="362" y="393"/>
                    </a:cubicBezTo>
                    <a:cubicBezTo>
                      <a:pt x="358" y="400"/>
                      <a:pt x="349" y="408"/>
                      <a:pt x="348" y="413"/>
                    </a:cubicBezTo>
                    <a:cubicBezTo>
                      <a:pt x="347" y="418"/>
                      <a:pt x="354" y="424"/>
                      <a:pt x="357" y="425"/>
                    </a:cubicBezTo>
                    <a:cubicBezTo>
                      <a:pt x="360" y="426"/>
                      <a:pt x="366" y="422"/>
                      <a:pt x="368" y="417"/>
                    </a:cubicBezTo>
                    <a:cubicBezTo>
                      <a:pt x="370" y="412"/>
                      <a:pt x="369" y="394"/>
                      <a:pt x="371" y="393"/>
                    </a:cubicBezTo>
                    <a:cubicBezTo>
                      <a:pt x="373" y="392"/>
                      <a:pt x="374" y="407"/>
                      <a:pt x="378" y="414"/>
                    </a:cubicBezTo>
                    <a:cubicBezTo>
                      <a:pt x="382" y="426"/>
                      <a:pt x="390" y="414"/>
                      <a:pt x="393" y="435"/>
                    </a:cubicBezTo>
                    <a:cubicBezTo>
                      <a:pt x="397" y="443"/>
                      <a:pt x="400" y="450"/>
                      <a:pt x="407" y="455"/>
                    </a:cubicBezTo>
                    <a:cubicBezTo>
                      <a:pt x="418" y="461"/>
                      <a:pt x="438" y="466"/>
                      <a:pt x="447" y="465"/>
                    </a:cubicBezTo>
                    <a:cubicBezTo>
                      <a:pt x="456" y="464"/>
                      <a:pt x="457" y="449"/>
                      <a:pt x="464" y="449"/>
                    </a:cubicBezTo>
                    <a:cubicBezTo>
                      <a:pt x="471" y="449"/>
                      <a:pt x="482" y="465"/>
                      <a:pt x="489" y="465"/>
                    </a:cubicBezTo>
                    <a:cubicBezTo>
                      <a:pt x="496" y="465"/>
                      <a:pt x="500" y="450"/>
                      <a:pt x="507" y="447"/>
                    </a:cubicBezTo>
                    <a:cubicBezTo>
                      <a:pt x="514" y="444"/>
                      <a:pt x="527" y="450"/>
                      <a:pt x="533" y="449"/>
                    </a:cubicBezTo>
                    <a:cubicBezTo>
                      <a:pt x="538" y="447"/>
                      <a:pt x="544" y="445"/>
                      <a:pt x="545" y="440"/>
                    </a:cubicBezTo>
                    <a:cubicBezTo>
                      <a:pt x="546" y="435"/>
                      <a:pt x="541" y="427"/>
                      <a:pt x="542" y="419"/>
                    </a:cubicBezTo>
                    <a:cubicBezTo>
                      <a:pt x="543" y="411"/>
                      <a:pt x="549" y="402"/>
                      <a:pt x="552" y="394"/>
                    </a:cubicBezTo>
                    <a:cubicBezTo>
                      <a:pt x="555" y="386"/>
                      <a:pt x="556" y="374"/>
                      <a:pt x="560" y="368"/>
                    </a:cubicBezTo>
                    <a:cubicBezTo>
                      <a:pt x="564" y="362"/>
                      <a:pt x="571" y="361"/>
                      <a:pt x="575" y="356"/>
                    </a:cubicBezTo>
                    <a:cubicBezTo>
                      <a:pt x="578" y="350"/>
                      <a:pt x="585" y="343"/>
                      <a:pt x="587" y="335"/>
                    </a:cubicBezTo>
                    <a:cubicBezTo>
                      <a:pt x="589" y="327"/>
                      <a:pt x="587" y="312"/>
                      <a:pt x="588" y="306"/>
                    </a:cubicBezTo>
                    <a:cubicBezTo>
                      <a:pt x="588" y="299"/>
                      <a:pt x="594" y="304"/>
                      <a:pt x="593" y="296"/>
                    </a:cubicBezTo>
                    <a:cubicBezTo>
                      <a:pt x="593" y="287"/>
                      <a:pt x="590" y="260"/>
                      <a:pt x="585" y="249"/>
                    </a:cubicBezTo>
                    <a:cubicBezTo>
                      <a:pt x="578" y="242"/>
                      <a:pt x="563" y="228"/>
                      <a:pt x="563" y="228"/>
                    </a:cubicBezTo>
                    <a:cubicBezTo>
                      <a:pt x="556" y="222"/>
                      <a:pt x="556" y="204"/>
                      <a:pt x="546" y="197"/>
                    </a:cubicBezTo>
                    <a:cubicBezTo>
                      <a:pt x="542" y="192"/>
                      <a:pt x="541" y="204"/>
                      <a:pt x="537" y="200"/>
                    </a:cubicBezTo>
                    <a:cubicBezTo>
                      <a:pt x="533" y="196"/>
                      <a:pt x="532" y="184"/>
                      <a:pt x="524" y="174"/>
                    </a:cubicBezTo>
                    <a:cubicBezTo>
                      <a:pt x="505" y="146"/>
                      <a:pt x="521" y="156"/>
                      <a:pt x="491" y="143"/>
                    </a:cubicBezTo>
                    <a:cubicBezTo>
                      <a:pt x="482" y="129"/>
                      <a:pt x="491" y="119"/>
                      <a:pt x="479" y="107"/>
                    </a:cubicBezTo>
                    <a:cubicBezTo>
                      <a:pt x="475" y="97"/>
                      <a:pt x="479" y="76"/>
                      <a:pt x="474" y="69"/>
                    </a:cubicBezTo>
                    <a:cubicBezTo>
                      <a:pt x="469" y="62"/>
                      <a:pt x="456" y="72"/>
                      <a:pt x="450" y="62"/>
                    </a:cubicBezTo>
                    <a:cubicBezTo>
                      <a:pt x="444" y="52"/>
                      <a:pt x="446" y="0"/>
                      <a:pt x="438" y="9"/>
                    </a:cubicBezTo>
                    <a:cubicBezTo>
                      <a:pt x="404" y="20"/>
                      <a:pt x="433" y="89"/>
                      <a:pt x="404" y="118"/>
                    </a:cubicBezTo>
                    <a:cubicBezTo>
                      <a:pt x="394" y="134"/>
                      <a:pt x="392" y="104"/>
                      <a:pt x="383" y="98"/>
                    </a:cubicBezTo>
                    <a:cubicBezTo>
                      <a:pt x="377" y="95"/>
                      <a:pt x="374" y="102"/>
                      <a:pt x="368" y="99"/>
                    </a:cubicBezTo>
                    <a:cubicBezTo>
                      <a:pt x="362" y="96"/>
                      <a:pt x="353" y="87"/>
                      <a:pt x="348" y="82"/>
                    </a:cubicBezTo>
                    <a:cubicBezTo>
                      <a:pt x="346" y="79"/>
                      <a:pt x="334" y="74"/>
                      <a:pt x="336" y="68"/>
                    </a:cubicBezTo>
                    <a:cubicBezTo>
                      <a:pt x="340" y="55"/>
                      <a:pt x="366" y="17"/>
                      <a:pt x="353" y="3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79" name="未知"/>
              <p:cNvSpPr/>
              <p:nvPr/>
            </p:nvSpPr>
            <p:spPr bwMode="auto">
              <a:xfrm>
                <a:off x="2974" y="52"/>
                <a:ext cx="1922" cy="2120"/>
              </a:xfrm>
              <a:custGeom>
                <a:avLst/>
                <a:gdLst>
                  <a:gd name="T0" fmla="*/ 11 w 1922"/>
                  <a:gd name="T1" fmla="*/ 144 h 2120"/>
                  <a:gd name="T2" fmla="*/ 43 w 1922"/>
                  <a:gd name="T3" fmla="*/ 250 h 2120"/>
                  <a:gd name="T4" fmla="*/ 145 w 1922"/>
                  <a:gd name="T5" fmla="*/ 276 h 2120"/>
                  <a:gd name="T6" fmla="*/ 149 w 1922"/>
                  <a:gd name="T7" fmla="*/ 312 h 2120"/>
                  <a:gd name="T8" fmla="*/ 213 w 1922"/>
                  <a:gd name="T9" fmla="*/ 254 h 2120"/>
                  <a:gd name="T10" fmla="*/ 399 w 1922"/>
                  <a:gd name="T11" fmla="*/ 252 h 2120"/>
                  <a:gd name="T12" fmla="*/ 539 w 1922"/>
                  <a:gd name="T13" fmla="*/ 336 h 2120"/>
                  <a:gd name="T14" fmla="*/ 635 w 1922"/>
                  <a:gd name="T15" fmla="*/ 550 h 2120"/>
                  <a:gd name="T16" fmla="*/ 763 w 1922"/>
                  <a:gd name="T17" fmla="*/ 750 h 2120"/>
                  <a:gd name="T18" fmla="*/ 791 w 1922"/>
                  <a:gd name="T19" fmla="*/ 742 h 2120"/>
                  <a:gd name="T20" fmla="*/ 889 w 1922"/>
                  <a:gd name="T21" fmla="*/ 844 h 2120"/>
                  <a:gd name="T22" fmla="*/ 1061 w 1922"/>
                  <a:gd name="T23" fmla="*/ 958 h 2120"/>
                  <a:gd name="T24" fmla="*/ 1273 w 1922"/>
                  <a:gd name="T25" fmla="*/ 1082 h 2120"/>
                  <a:gd name="T26" fmla="*/ 1301 w 1922"/>
                  <a:gd name="T27" fmla="*/ 1406 h 2120"/>
                  <a:gd name="T28" fmla="*/ 1375 w 1922"/>
                  <a:gd name="T29" fmla="*/ 1676 h 2120"/>
                  <a:gd name="T30" fmla="*/ 1341 w 1922"/>
                  <a:gd name="T31" fmla="*/ 1884 h 2120"/>
                  <a:gd name="T32" fmla="*/ 1319 w 1922"/>
                  <a:gd name="T33" fmla="*/ 1994 h 2120"/>
                  <a:gd name="T34" fmla="*/ 1439 w 1922"/>
                  <a:gd name="T35" fmla="*/ 2024 h 2120"/>
                  <a:gd name="T36" fmla="*/ 1477 w 1922"/>
                  <a:gd name="T37" fmla="*/ 1902 h 2120"/>
                  <a:gd name="T38" fmla="*/ 1575 w 1922"/>
                  <a:gd name="T39" fmla="*/ 1778 h 2120"/>
                  <a:gd name="T40" fmla="*/ 1773 w 1922"/>
                  <a:gd name="T41" fmla="*/ 1592 h 2120"/>
                  <a:gd name="T42" fmla="*/ 1895 w 1922"/>
                  <a:gd name="T43" fmla="*/ 1304 h 2120"/>
                  <a:gd name="T44" fmla="*/ 1729 w 1922"/>
                  <a:gd name="T45" fmla="*/ 1220 h 2120"/>
                  <a:gd name="T46" fmla="*/ 1584 w 1922"/>
                  <a:gd name="T47" fmla="*/ 1119 h 2120"/>
                  <a:gd name="T48" fmla="*/ 1497 w 1922"/>
                  <a:gd name="T49" fmla="*/ 1034 h 2120"/>
                  <a:gd name="T50" fmla="*/ 1339 w 1922"/>
                  <a:gd name="T51" fmla="*/ 1032 h 2120"/>
                  <a:gd name="T52" fmla="*/ 1215 w 1922"/>
                  <a:gd name="T53" fmla="*/ 978 h 2120"/>
                  <a:gd name="T54" fmla="*/ 1097 w 1922"/>
                  <a:gd name="T55" fmla="*/ 912 h 2120"/>
                  <a:gd name="T56" fmla="*/ 1083 w 1922"/>
                  <a:gd name="T57" fmla="*/ 728 h 2120"/>
                  <a:gd name="T58" fmla="*/ 1227 w 1922"/>
                  <a:gd name="T59" fmla="*/ 782 h 2120"/>
                  <a:gd name="T60" fmla="*/ 1305 w 1922"/>
                  <a:gd name="T61" fmla="*/ 604 h 2120"/>
                  <a:gd name="T62" fmla="*/ 1435 w 1922"/>
                  <a:gd name="T63" fmla="*/ 496 h 2120"/>
                  <a:gd name="T64" fmla="*/ 1545 w 1922"/>
                  <a:gd name="T65" fmla="*/ 454 h 2120"/>
                  <a:gd name="T66" fmla="*/ 1429 w 1922"/>
                  <a:gd name="T67" fmla="*/ 418 h 2120"/>
                  <a:gd name="T68" fmla="*/ 1631 w 1922"/>
                  <a:gd name="T69" fmla="*/ 450 h 2120"/>
                  <a:gd name="T70" fmla="*/ 1607 w 1922"/>
                  <a:gd name="T71" fmla="*/ 346 h 2120"/>
                  <a:gd name="T72" fmla="*/ 1419 w 1922"/>
                  <a:gd name="T73" fmla="*/ 254 h 2120"/>
                  <a:gd name="T74" fmla="*/ 1296 w 1922"/>
                  <a:gd name="T75" fmla="*/ 256 h 2120"/>
                  <a:gd name="T76" fmla="*/ 1237 w 1922"/>
                  <a:gd name="T77" fmla="*/ 360 h 2120"/>
                  <a:gd name="T78" fmla="*/ 1061 w 1922"/>
                  <a:gd name="T79" fmla="*/ 260 h 2120"/>
                  <a:gd name="T80" fmla="*/ 1205 w 1922"/>
                  <a:gd name="T81" fmla="*/ 184 h 2120"/>
                  <a:gd name="T82" fmla="*/ 1161 w 1922"/>
                  <a:gd name="T83" fmla="*/ 162 h 2120"/>
                  <a:gd name="T84" fmla="*/ 1237 w 1922"/>
                  <a:gd name="T85" fmla="*/ 84 h 2120"/>
                  <a:gd name="T86" fmla="*/ 1353 w 1922"/>
                  <a:gd name="T87" fmla="*/ 100 h 2120"/>
                  <a:gd name="T88" fmla="*/ 1403 w 1922"/>
                  <a:gd name="T89" fmla="*/ 204 h 2120"/>
                  <a:gd name="T90" fmla="*/ 1495 w 1922"/>
                  <a:gd name="T91" fmla="*/ 158 h 2120"/>
                  <a:gd name="T92" fmla="*/ 1395 w 1922"/>
                  <a:gd name="T93" fmla="*/ 98 h 2120"/>
                  <a:gd name="T94" fmla="*/ 1227 w 1922"/>
                  <a:gd name="T95" fmla="*/ 24 h 2120"/>
                  <a:gd name="T96" fmla="*/ 1145 w 1922"/>
                  <a:gd name="T97" fmla="*/ 74 h 2120"/>
                  <a:gd name="T98" fmla="*/ 1105 w 1922"/>
                  <a:gd name="T99" fmla="*/ 24 h 2120"/>
                  <a:gd name="T100" fmla="*/ 1043 w 1922"/>
                  <a:gd name="T101" fmla="*/ 130 h 2120"/>
                  <a:gd name="T102" fmla="*/ 925 w 1922"/>
                  <a:gd name="T103" fmla="*/ 112 h 2120"/>
                  <a:gd name="T104" fmla="*/ 873 w 1922"/>
                  <a:gd name="T105" fmla="*/ 12 h 2120"/>
                  <a:gd name="T106" fmla="*/ 739 w 1922"/>
                  <a:gd name="T107" fmla="*/ 12 h 2120"/>
                  <a:gd name="T108" fmla="*/ 693 w 1922"/>
                  <a:gd name="T109" fmla="*/ 54 h 2120"/>
                  <a:gd name="T110" fmla="*/ 565 w 1922"/>
                  <a:gd name="T111" fmla="*/ 78 h 2120"/>
                  <a:gd name="T112" fmla="*/ 193 w 1922"/>
                  <a:gd name="T113" fmla="*/ 54 h 2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922" h="2120">
                    <a:moveTo>
                      <a:pt x="33" y="92"/>
                    </a:moveTo>
                    <a:cubicBezTo>
                      <a:pt x="28" y="96"/>
                      <a:pt x="33" y="104"/>
                      <a:pt x="35" y="112"/>
                    </a:cubicBezTo>
                    <a:cubicBezTo>
                      <a:pt x="40" y="117"/>
                      <a:pt x="55" y="117"/>
                      <a:pt x="65" y="120"/>
                    </a:cubicBezTo>
                    <a:cubicBezTo>
                      <a:pt x="69" y="122"/>
                      <a:pt x="107" y="123"/>
                      <a:pt x="95" y="130"/>
                    </a:cubicBezTo>
                    <a:cubicBezTo>
                      <a:pt x="98" y="133"/>
                      <a:pt x="92" y="139"/>
                      <a:pt x="85" y="140"/>
                    </a:cubicBezTo>
                    <a:cubicBezTo>
                      <a:pt x="78" y="141"/>
                      <a:pt x="65" y="133"/>
                      <a:pt x="53" y="134"/>
                    </a:cubicBezTo>
                    <a:cubicBezTo>
                      <a:pt x="41" y="135"/>
                      <a:pt x="14" y="137"/>
                      <a:pt x="11" y="144"/>
                    </a:cubicBezTo>
                    <a:cubicBezTo>
                      <a:pt x="0" y="150"/>
                      <a:pt x="40" y="170"/>
                      <a:pt x="35" y="178"/>
                    </a:cubicBezTo>
                    <a:cubicBezTo>
                      <a:pt x="52" y="181"/>
                      <a:pt x="101" y="163"/>
                      <a:pt x="111" y="164"/>
                    </a:cubicBezTo>
                    <a:cubicBezTo>
                      <a:pt x="121" y="165"/>
                      <a:pt x="107" y="177"/>
                      <a:pt x="95" y="182"/>
                    </a:cubicBezTo>
                    <a:cubicBezTo>
                      <a:pt x="83" y="187"/>
                      <a:pt x="48" y="190"/>
                      <a:pt x="37" y="196"/>
                    </a:cubicBezTo>
                    <a:cubicBezTo>
                      <a:pt x="55" y="190"/>
                      <a:pt x="14" y="207"/>
                      <a:pt x="29" y="218"/>
                    </a:cubicBezTo>
                    <a:cubicBezTo>
                      <a:pt x="38" y="232"/>
                      <a:pt x="9" y="229"/>
                      <a:pt x="21" y="242"/>
                    </a:cubicBezTo>
                    <a:cubicBezTo>
                      <a:pt x="23" y="246"/>
                      <a:pt x="17" y="254"/>
                      <a:pt x="43" y="250"/>
                    </a:cubicBezTo>
                    <a:cubicBezTo>
                      <a:pt x="47" y="248"/>
                      <a:pt x="42" y="233"/>
                      <a:pt x="47" y="232"/>
                    </a:cubicBezTo>
                    <a:cubicBezTo>
                      <a:pt x="52" y="231"/>
                      <a:pt x="63" y="243"/>
                      <a:pt x="71" y="244"/>
                    </a:cubicBezTo>
                    <a:cubicBezTo>
                      <a:pt x="79" y="245"/>
                      <a:pt x="88" y="237"/>
                      <a:pt x="93" y="240"/>
                    </a:cubicBezTo>
                    <a:cubicBezTo>
                      <a:pt x="98" y="243"/>
                      <a:pt x="92" y="262"/>
                      <a:pt x="99" y="264"/>
                    </a:cubicBezTo>
                    <a:cubicBezTo>
                      <a:pt x="106" y="266"/>
                      <a:pt x="125" y="255"/>
                      <a:pt x="133" y="254"/>
                    </a:cubicBezTo>
                    <a:cubicBezTo>
                      <a:pt x="141" y="253"/>
                      <a:pt x="145" y="256"/>
                      <a:pt x="147" y="260"/>
                    </a:cubicBezTo>
                    <a:cubicBezTo>
                      <a:pt x="149" y="264"/>
                      <a:pt x="150" y="270"/>
                      <a:pt x="145" y="276"/>
                    </a:cubicBezTo>
                    <a:cubicBezTo>
                      <a:pt x="140" y="282"/>
                      <a:pt x="127" y="293"/>
                      <a:pt x="117" y="298"/>
                    </a:cubicBezTo>
                    <a:cubicBezTo>
                      <a:pt x="107" y="303"/>
                      <a:pt x="93" y="300"/>
                      <a:pt x="83" y="304"/>
                    </a:cubicBezTo>
                    <a:cubicBezTo>
                      <a:pt x="73" y="308"/>
                      <a:pt x="59" y="315"/>
                      <a:pt x="57" y="320"/>
                    </a:cubicBezTo>
                    <a:cubicBezTo>
                      <a:pt x="55" y="325"/>
                      <a:pt x="65" y="332"/>
                      <a:pt x="71" y="332"/>
                    </a:cubicBezTo>
                    <a:cubicBezTo>
                      <a:pt x="77" y="332"/>
                      <a:pt x="85" y="322"/>
                      <a:pt x="93" y="320"/>
                    </a:cubicBezTo>
                    <a:cubicBezTo>
                      <a:pt x="101" y="318"/>
                      <a:pt x="108" y="323"/>
                      <a:pt x="117" y="322"/>
                    </a:cubicBezTo>
                    <a:cubicBezTo>
                      <a:pt x="126" y="321"/>
                      <a:pt x="143" y="316"/>
                      <a:pt x="149" y="312"/>
                    </a:cubicBezTo>
                    <a:cubicBezTo>
                      <a:pt x="155" y="308"/>
                      <a:pt x="144" y="301"/>
                      <a:pt x="151" y="296"/>
                    </a:cubicBezTo>
                    <a:cubicBezTo>
                      <a:pt x="158" y="291"/>
                      <a:pt x="180" y="284"/>
                      <a:pt x="189" y="280"/>
                    </a:cubicBezTo>
                    <a:cubicBezTo>
                      <a:pt x="198" y="276"/>
                      <a:pt x="202" y="271"/>
                      <a:pt x="205" y="274"/>
                    </a:cubicBezTo>
                    <a:cubicBezTo>
                      <a:pt x="208" y="277"/>
                      <a:pt x="201" y="298"/>
                      <a:pt x="207" y="298"/>
                    </a:cubicBezTo>
                    <a:cubicBezTo>
                      <a:pt x="213" y="298"/>
                      <a:pt x="237" y="277"/>
                      <a:pt x="239" y="272"/>
                    </a:cubicBezTo>
                    <a:cubicBezTo>
                      <a:pt x="241" y="267"/>
                      <a:pt x="223" y="273"/>
                      <a:pt x="219" y="270"/>
                    </a:cubicBezTo>
                    <a:cubicBezTo>
                      <a:pt x="215" y="267"/>
                      <a:pt x="211" y="258"/>
                      <a:pt x="213" y="254"/>
                    </a:cubicBezTo>
                    <a:cubicBezTo>
                      <a:pt x="222" y="250"/>
                      <a:pt x="224" y="251"/>
                      <a:pt x="233" y="248"/>
                    </a:cubicBezTo>
                    <a:cubicBezTo>
                      <a:pt x="245" y="245"/>
                      <a:pt x="253" y="254"/>
                      <a:pt x="253" y="254"/>
                    </a:cubicBezTo>
                    <a:cubicBezTo>
                      <a:pt x="259" y="250"/>
                      <a:pt x="288" y="248"/>
                      <a:pt x="293" y="240"/>
                    </a:cubicBezTo>
                    <a:cubicBezTo>
                      <a:pt x="301" y="235"/>
                      <a:pt x="296" y="223"/>
                      <a:pt x="303" y="224"/>
                    </a:cubicBezTo>
                    <a:cubicBezTo>
                      <a:pt x="321" y="228"/>
                      <a:pt x="314" y="243"/>
                      <a:pt x="333" y="244"/>
                    </a:cubicBezTo>
                    <a:cubicBezTo>
                      <a:pt x="344" y="247"/>
                      <a:pt x="352" y="247"/>
                      <a:pt x="367" y="246"/>
                    </a:cubicBezTo>
                    <a:cubicBezTo>
                      <a:pt x="378" y="247"/>
                      <a:pt x="388" y="250"/>
                      <a:pt x="399" y="252"/>
                    </a:cubicBezTo>
                    <a:cubicBezTo>
                      <a:pt x="410" y="254"/>
                      <a:pt x="419" y="253"/>
                      <a:pt x="431" y="258"/>
                    </a:cubicBezTo>
                    <a:cubicBezTo>
                      <a:pt x="447" y="261"/>
                      <a:pt x="456" y="276"/>
                      <a:pt x="471" y="284"/>
                    </a:cubicBezTo>
                    <a:cubicBezTo>
                      <a:pt x="479" y="289"/>
                      <a:pt x="503" y="314"/>
                      <a:pt x="503" y="314"/>
                    </a:cubicBezTo>
                    <a:cubicBezTo>
                      <a:pt x="513" y="322"/>
                      <a:pt x="492" y="341"/>
                      <a:pt x="501" y="346"/>
                    </a:cubicBezTo>
                    <a:cubicBezTo>
                      <a:pt x="506" y="356"/>
                      <a:pt x="526" y="373"/>
                      <a:pt x="531" y="372"/>
                    </a:cubicBezTo>
                    <a:cubicBezTo>
                      <a:pt x="536" y="371"/>
                      <a:pt x="528" y="346"/>
                      <a:pt x="529" y="340"/>
                    </a:cubicBezTo>
                    <a:cubicBezTo>
                      <a:pt x="530" y="334"/>
                      <a:pt x="535" y="334"/>
                      <a:pt x="539" y="336"/>
                    </a:cubicBezTo>
                    <a:cubicBezTo>
                      <a:pt x="543" y="338"/>
                      <a:pt x="548" y="343"/>
                      <a:pt x="555" y="354"/>
                    </a:cubicBezTo>
                    <a:cubicBezTo>
                      <a:pt x="577" y="364"/>
                      <a:pt x="567" y="384"/>
                      <a:pt x="581" y="404"/>
                    </a:cubicBezTo>
                    <a:cubicBezTo>
                      <a:pt x="591" y="417"/>
                      <a:pt x="613" y="414"/>
                      <a:pt x="623" y="428"/>
                    </a:cubicBezTo>
                    <a:cubicBezTo>
                      <a:pt x="629" y="438"/>
                      <a:pt x="626" y="440"/>
                      <a:pt x="633" y="474"/>
                    </a:cubicBezTo>
                    <a:cubicBezTo>
                      <a:pt x="635" y="488"/>
                      <a:pt x="634" y="504"/>
                      <a:pt x="633" y="512"/>
                    </a:cubicBezTo>
                    <a:cubicBezTo>
                      <a:pt x="632" y="520"/>
                      <a:pt x="625" y="516"/>
                      <a:pt x="625" y="522"/>
                    </a:cubicBezTo>
                    <a:cubicBezTo>
                      <a:pt x="625" y="528"/>
                      <a:pt x="635" y="542"/>
                      <a:pt x="635" y="550"/>
                    </a:cubicBezTo>
                    <a:cubicBezTo>
                      <a:pt x="635" y="558"/>
                      <a:pt x="621" y="557"/>
                      <a:pt x="625" y="568"/>
                    </a:cubicBezTo>
                    <a:cubicBezTo>
                      <a:pt x="629" y="579"/>
                      <a:pt x="651" y="599"/>
                      <a:pt x="661" y="614"/>
                    </a:cubicBezTo>
                    <a:cubicBezTo>
                      <a:pt x="671" y="628"/>
                      <a:pt x="678" y="648"/>
                      <a:pt x="685" y="656"/>
                    </a:cubicBezTo>
                    <a:cubicBezTo>
                      <a:pt x="692" y="664"/>
                      <a:pt x="694" y="657"/>
                      <a:pt x="702" y="661"/>
                    </a:cubicBezTo>
                    <a:cubicBezTo>
                      <a:pt x="706" y="669"/>
                      <a:pt x="728" y="673"/>
                      <a:pt x="733" y="680"/>
                    </a:cubicBezTo>
                    <a:cubicBezTo>
                      <a:pt x="738" y="688"/>
                      <a:pt x="751" y="736"/>
                      <a:pt x="751" y="736"/>
                    </a:cubicBezTo>
                    <a:cubicBezTo>
                      <a:pt x="755" y="749"/>
                      <a:pt x="762" y="744"/>
                      <a:pt x="763" y="750"/>
                    </a:cubicBezTo>
                    <a:cubicBezTo>
                      <a:pt x="764" y="756"/>
                      <a:pt x="755" y="765"/>
                      <a:pt x="757" y="772"/>
                    </a:cubicBezTo>
                    <a:cubicBezTo>
                      <a:pt x="759" y="779"/>
                      <a:pt x="771" y="786"/>
                      <a:pt x="777" y="790"/>
                    </a:cubicBezTo>
                    <a:cubicBezTo>
                      <a:pt x="783" y="794"/>
                      <a:pt x="787" y="788"/>
                      <a:pt x="793" y="794"/>
                    </a:cubicBezTo>
                    <a:cubicBezTo>
                      <a:pt x="804" y="808"/>
                      <a:pt x="805" y="819"/>
                      <a:pt x="813" y="828"/>
                    </a:cubicBezTo>
                    <a:cubicBezTo>
                      <a:pt x="821" y="837"/>
                      <a:pt x="842" y="852"/>
                      <a:pt x="843" y="846"/>
                    </a:cubicBezTo>
                    <a:cubicBezTo>
                      <a:pt x="845" y="832"/>
                      <a:pt x="826" y="820"/>
                      <a:pt x="817" y="794"/>
                    </a:cubicBezTo>
                    <a:cubicBezTo>
                      <a:pt x="806" y="776"/>
                      <a:pt x="798" y="755"/>
                      <a:pt x="791" y="742"/>
                    </a:cubicBezTo>
                    <a:cubicBezTo>
                      <a:pt x="784" y="729"/>
                      <a:pt x="777" y="724"/>
                      <a:pt x="775" y="718"/>
                    </a:cubicBezTo>
                    <a:cubicBezTo>
                      <a:pt x="781" y="721"/>
                      <a:pt x="775" y="705"/>
                      <a:pt x="779" y="706"/>
                    </a:cubicBezTo>
                    <a:cubicBezTo>
                      <a:pt x="783" y="707"/>
                      <a:pt x="793" y="717"/>
                      <a:pt x="797" y="724"/>
                    </a:cubicBezTo>
                    <a:cubicBezTo>
                      <a:pt x="801" y="731"/>
                      <a:pt x="799" y="741"/>
                      <a:pt x="805" y="750"/>
                    </a:cubicBezTo>
                    <a:cubicBezTo>
                      <a:pt x="811" y="759"/>
                      <a:pt x="822" y="767"/>
                      <a:pt x="831" y="776"/>
                    </a:cubicBezTo>
                    <a:cubicBezTo>
                      <a:pt x="840" y="789"/>
                      <a:pt x="856" y="791"/>
                      <a:pt x="861" y="806"/>
                    </a:cubicBezTo>
                    <a:cubicBezTo>
                      <a:pt x="872" y="836"/>
                      <a:pt x="875" y="824"/>
                      <a:pt x="889" y="844"/>
                    </a:cubicBezTo>
                    <a:cubicBezTo>
                      <a:pt x="892" y="857"/>
                      <a:pt x="901" y="859"/>
                      <a:pt x="899" y="870"/>
                    </a:cubicBezTo>
                    <a:cubicBezTo>
                      <a:pt x="899" y="879"/>
                      <a:pt x="886" y="887"/>
                      <a:pt x="891" y="896"/>
                    </a:cubicBezTo>
                    <a:cubicBezTo>
                      <a:pt x="895" y="905"/>
                      <a:pt x="920" y="920"/>
                      <a:pt x="929" y="922"/>
                    </a:cubicBezTo>
                    <a:cubicBezTo>
                      <a:pt x="939" y="928"/>
                      <a:pt x="938" y="923"/>
                      <a:pt x="949" y="928"/>
                    </a:cubicBezTo>
                    <a:cubicBezTo>
                      <a:pt x="960" y="933"/>
                      <a:pt x="979" y="943"/>
                      <a:pt x="993" y="950"/>
                    </a:cubicBezTo>
                    <a:cubicBezTo>
                      <a:pt x="1007" y="957"/>
                      <a:pt x="1024" y="967"/>
                      <a:pt x="1035" y="968"/>
                    </a:cubicBezTo>
                    <a:cubicBezTo>
                      <a:pt x="1046" y="974"/>
                      <a:pt x="1045" y="953"/>
                      <a:pt x="1061" y="958"/>
                    </a:cubicBezTo>
                    <a:cubicBezTo>
                      <a:pt x="1071" y="962"/>
                      <a:pt x="1080" y="979"/>
                      <a:pt x="1097" y="990"/>
                    </a:cubicBezTo>
                    <a:cubicBezTo>
                      <a:pt x="1127" y="994"/>
                      <a:pt x="1133" y="1005"/>
                      <a:pt x="1162" y="1024"/>
                    </a:cubicBezTo>
                    <a:cubicBezTo>
                      <a:pt x="1166" y="1028"/>
                      <a:pt x="1175" y="1033"/>
                      <a:pt x="1175" y="1033"/>
                    </a:cubicBezTo>
                    <a:cubicBezTo>
                      <a:pt x="1178" y="1037"/>
                      <a:pt x="1182" y="1040"/>
                      <a:pt x="1183" y="1045"/>
                    </a:cubicBezTo>
                    <a:cubicBezTo>
                      <a:pt x="1186" y="1054"/>
                      <a:pt x="1197" y="1048"/>
                      <a:pt x="1201" y="1056"/>
                    </a:cubicBezTo>
                    <a:cubicBezTo>
                      <a:pt x="1202" y="1058"/>
                      <a:pt x="1226" y="1089"/>
                      <a:pt x="1229" y="1091"/>
                    </a:cubicBezTo>
                    <a:cubicBezTo>
                      <a:pt x="1258" y="1081"/>
                      <a:pt x="1252" y="1075"/>
                      <a:pt x="1273" y="1082"/>
                    </a:cubicBezTo>
                    <a:cubicBezTo>
                      <a:pt x="1304" y="1113"/>
                      <a:pt x="1310" y="1163"/>
                      <a:pt x="1271" y="1188"/>
                    </a:cubicBezTo>
                    <a:cubicBezTo>
                      <a:pt x="1265" y="1207"/>
                      <a:pt x="1249" y="1213"/>
                      <a:pt x="1243" y="1232"/>
                    </a:cubicBezTo>
                    <a:cubicBezTo>
                      <a:pt x="1238" y="1243"/>
                      <a:pt x="1251" y="1244"/>
                      <a:pt x="1253" y="1262"/>
                    </a:cubicBezTo>
                    <a:cubicBezTo>
                      <a:pt x="1252" y="1271"/>
                      <a:pt x="1236" y="1275"/>
                      <a:pt x="1237" y="1288"/>
                    </a:cubicBezTo>
                    <a:cubicBezTo>
                      <a:pt x="1238" y="1301"/>
                      <a:pt x="1252" y="1326"/>
                      <a:pt x="1258" y="1338"/>
                    </a:cubicBezTo>
                    <a:cubicBezTo>
                      <a:pt x="1263" y="1347"/>
                      <a:pt x="1275" y="1363"/>
                      <a:pt x="1275" y="1363"/>
                    </a:cubicBezTo>
                    <a:cubicBezTo>
                      <a:pt x="1279" y="1374"/>
                      <a:pt x="1298" y="1395"/>
                      <a:pt x="1301" y="1406"/>
                    </a:cubicBezTo>
                    <a:cubicBezTo>
                      <a:pt x="1307" y="1419"/>
                      <a:pt x="1308" y="1427"/>
                      <a:pt x="1311" y="1438"/>
                    </a:cubicBezTo>
                    <a:cubicBezTo>
                      <a:pt x="1315" y="1446"/>
                      <a:pt x="1313" y="1460"/>
                      <a:pt x="1321" y="1470"/>
                    </a:cubicBezTo>
                    <a:cubicBezTo>
                      <a:pt x="1332" y="1481"/>
                      <a:pt x="1363" y="1491"/>
                      <a:pt x="1375" y="1502"/>
                    </a:cubicBezTo>
                    <a:cubicBezTo>
                      <a:pt x="1382" y="1514"/>
                      <a:pt x="1386" y="1526"/>
                      <a:pt x="1391" y="1538"/>
                    </a:cubicBezTo>
                    <a:cubicBezTo>
                      <a:pt x="1394" y="1547"/>
                      <a:pt x="1393" y="1582"/>
                      <a:pt x="1393" y="1582"/>
                    </a:cubicBezTo>
                    <a:cubicBezTo>
                      <a:pt x="1393" y="1595"/>
                      <a:pt x="1395" y="1590"/>
                      <a:pt x="1389" y="1626"/>
                    </a:cubicBezTo>
                    <a:cubicBezTo>
                      <a:pt x="1386" y="1642"/>
                      <a:pt x="1376" y="1664"/>
                      <a:pt x="1375" y="1676"/>
                    </a:cubicBezTo>
                    <a:cubicBezTo>
                      <a:pt x="1374" y="1688"/>
                      <a:pt x="1382" y="1693"/>
                      <a:pt x="1381" y="1700"/>
                    </a:cubicBezTo>
                    <a:cubicBezTo>
                      <a:pt x="1380" y="1707"/>
                      <a:pt x="1371" y="1708"/>
                      <a:pt x="1371" y="1716"/>
                    </a:cubicBezTo>
                    <a:cubicBezTo>
                      <a:pt x="1371" y="1724"/>
                      <a:pt x="1380" y="1738"/>
                      <a:pt x="1379" y="1750"/>
                    </a:cubicBezTo>
                    <a:cubicBezTo>
                      <a:pt x="1378" y="1762"/>
                      <a:pt x="1371" y="1776"/>
                      <a:pt x="1365" y="1790"/>
                    </a:cubicBezTo>
                    <a:cubicBezTo>
                      <a:pt x="1360" y="1805"/>
                      <a:pt x="1347" y="1816"/>
                      <a:pt x="1343" y="1832"/>
                    </a:cubicBezTo>
                    <a:cubicBezTo>
                      <a:pt x="1338" y="1841"/>
                      <a:pt x="1354" y="1819"/>
                      <a:pt x="1353" y="1858"/>
                    </a:cubicBezTo>
                    <a:cubicBezTo>
                      <a:pt x="1353" y="1867"/>
                      <a:pt x="1345" y="1875"/>
                      <a:pt x="1341" y="1884"/>
                    </a:cubicBezTo>
                    <a:cubicBezTo>
                      <a:pt x="1337" y="1893"/>
                      <a:pt x="1331" y="1903"/>
                      <a:pt x="1331" y="1910"/>
                    </a:cubicBezTo>
                    <a:cubicBezTo>
                      <a:pt x="1331" y="1917"/>
                      <a:pt x="1340" y="1921"/>
                      <a:pt x="1339" y="1928"/>
                    </a:cubicBezTo>
                    <a:cubicBezTo>
                      <a:pt x="1338" y="1935"/>
                      <a:pt x="1330" y="1942"/>
                      <a:pt x="1327" y="1950"/>
                    </a:cubicBezTo>
                    <a:cubicBezTo>
                      <a:pt x="1324" y="1958"/>
                      <a:pt x="1317" y="1972"/>
                      <a:pt x="1321" y="1976"/>
                    </a:cubicBezTo>
                    <a:cubicBezTo>
                      <a:pt x="1325" y="1980"/>
                      <a:pt x="1345" y="1974"/>
                      <a:pt x="1349" y="1976"/>
                    </a:cubicBezTo>
                    <a:cubicBezTo>
                      <a:pt x="1353" y="1978"/>
                      <a:pt x="1348" y="1985"/>
                      <a:pt x="1343" y="1988"/>
                    </a:cubicBezTo>
                    <a:cubicBezTo>
                      <a:pt x="1338" y="1991"/>
                      <a:pt x="1320" y="1981"/>
                      <a:pt x="1319" y="1994"/>
                    </a:cubicBezTo>
                    <a:cubicBezTo>
                      <a:pt x="1318" y="2007"/>
                      <a:pt x="1326" y="2051"/>
                      <a:pt x="1334" y="2069"/>
                    </a:cubicBezTo>
                    <a:cubicBezTo>
                      <a:pt x="1334" y="2089"/>
                      <a:pt x="1353" y="2089"/>
                      <a:pt x="1369" y="2100"/>
                    </a:cubicBezTo>
                    <a:cubicBezTo>
                      <a:pt x="1391" y="2115"/>
                      <a:pt x="1434" y="2112"/>
                      <a:pt x="1459" y="2120"/>
                    </a:cubicBezTo>
                    <a:cubicBezTo>
                      <a:pt x="1469" y="2120"/>
                      <a:pt x="1467" y="2102"/>
                      <a:pt x="1461" y="2096"/>
                    </a:cubicBezTo>
                    <a:cubicBezTo>
                      <a:pt x="1455" y="2090"/>
                      <a:pt x="1432" y="2091"/>
                      <a:pt x="1425" y="2082"/>
                    </a:cubicBezTo>
                    <a:cubicBezTo>
                      <a:pt x="1418" y="2073"/>
                      <a:pt x="1415" y="2054"/>
                      <a:pt x="1417" y="2044"/>
                    </a:cubicBezTo>
                    <a:cubicBezTo>
                      <a:pt x="1419" y="2034"/>
                      <a:pt x="1431" y="2034"/>
                      <a:pt x="1439" y="2024"/>
                    </a:cubicBezTo>
                    <a:cubicBezTo>
                      <a:pt x="1442" y="2020"/>
                      <a:pt x="1463" y="1986"/>
                      <a:pt x="1463" y="1986"/>
                    </a:cubicBezTo>
                    <a:cubicBezTo>
                      <a:pt x="1455" y="1974"/>
                      <a:pt x="1445" y="1980"/>
                      <a:pt x="1445" y="1980"/>
                    </a:cubicBezTo>
                    <a:cubicBezTo>
                      <a:pt x="1443" y="1975"/>
                      <a:pt x="1439" y="1958"/>
                      <a:pt x="1445" y="1952"/>
                    </a:cubicBezTo>
                    <a:cubicBezTo>
                      <a:pt x="1448" y="1946"/>
                      <a:pt x="1460" y="1950"/>
                      <a:pt x="1465" y="1946"/>
                    </a:cubicBezTo>
                    <a:cubicBezTo>
                      <a:pt x="1471" y="1942"/>
                      <a:pt x="1466" y="1935"/>
                      <a:pt x="1477" y="1926"/>
                    </a:cubicBezTo>
                    <a:cubicBezTo>
                      <a:pt x="1480" y="1921"/>
                      <a:pt x="1485" y="1918"/>
                      <a:pt x="1485" y="1914"/>
                    </a:cubicBezTo>
                    <a:cubicBezTo>
                      <a:pt x="1485" y="1910"/>
                      <a:pt x="1479" y="1908"/>
                      <a:pt x="1477" y="1902"/>
                    </a:cubicBezTo>
                    <a:cubicBezTo>
                      <a:pt x="1475" y="1896"/>
                      <a:pt x="1470" y="1880"/>
                      <a:pt x="1475" y="1878"/>
                    </a:cubicBezTo>
                    <a:cubicBezTo>
                      <a:pt x="1480" y="1876"/>
                      <a:pt x="1497" y="1892"/>
                      <a:pt x="1505" y="1888"/>
                    </a:cubicBezTo>
                    <a:cubicBezTo>
                      <a:pt x="1513" y="1884"/>
                      <a:pt x="1511" y="1860"/>
                      <a:pt x="1521" y="1854"/>
                    </a:cubicBezTo>
                    <a:cubicBezTo>
                      <a:pt x="1526" y="1852"/>
                      <a:pt x="1559" y="1855"/>
                      <a:pt x="1563" y="1850"/>
                    </a:cubicBezTo>
                    <a:cubicBezTo>
                      <a:pt x="1571" y="1845"/>
                      <a:pt x="1588" y="1824"/>
                      <a:pt x="1591" y="1816"/>
                    </a:cubicBezTo>
                    <a:cubicBezTo>
                      <a:pt x="1594" y="1808"/>
                      <a:pt x="1583" y="1807"/>
                      <a:pt x="1580" y="1801"/>
                    </a:cubicBezTo>
                    <a:cubicBezTo>
                      <a:pt x="1580" y="1798"/>
                      <a:pt x="1565" y="1781"/>
                      <a:pt x="1575" y="1778"/>
                    </a:cubicBezTo>
                    <a:cubicBezTo>
                      <a:pt x="1580" y="1776"/>
                      <a:pt x="1602" y="1790"/>
                      <a:pt x="1613" y="1788"/>
                    </a:cubicBezTo>
                    <a:cubicBezTo>
                      <a:pt x="1624" y="1786"/>
                      <a:pt x="1633" y="1779"/>
                      <a:pt x="1643" y="1768"/>
                    </a:cubicBezTo>
                    <a:cubicBezTo>
                      <a:pt x="1651" y="1762"/>
                      <a:pt x="1663" y="1725"/>
                      <a:pt x="1671" y="1720"/>
                    </a:cubicBezTo>
                    <a:cubicBezTo>
                      <a:pt x="1675" y="1716"/>
                      <a:pt x="1697" y="1688"/>
                      <a:pt x="1697" y="1688"/>
                    </a:cubicBezTo>
                    <a:cubicBezTo>
                      <a:pt x="1708" y="1673"/>
                      <a:pt x="1700" y="1678"/>
                      <a:pt x="1713" y="1666"/>
                    </a:cubicBezTo>
                    <a:cubicBezTo>
                      <a:pt x="1715" y="1631"/>
                      <a:pt x="1702" y="1629"/>
                      <a:pt x="1737" y="1618"/>
                    </a:cubicBezTo>
                    <a:cubicBezTo>
                      <a:pt x="1748" y="1607"/>
                      <a:pt x="1761" y="1597"/>
                      <a:pt x="1773" y="1592"/>
                    </a:cubicBezTo>
                    <a:cubicBezTo>
                      <a:pt x="1785" y="1587"/>
                      <a:pt x="1800" y="1593"/>
                      <a:pt x="1810" y="1586"/>
                    </a:cubicBezTo>
                    <a:cubicBezTo>
                      <a:pt x="1818" y="1578"/>
                      <a:pt x="1823" y="1557"/>
                      <a:pt x="1831" y="1548"/>
                    </a:cubicBezTo>
                    <a:cubicBezTo>
                      <a:pt x="1835" y="1544"/>
                      <a:pt x="1839" y="1502"/>
                      <a:pt x="1839" y="1502"/>
                    </a:cubicBezTo>
                    <a:cubicBezTo>
                      <a:pt x="1843" y="1484"/>
                      <a:pt x="1842" y="1442"/>
                      <a:pt x="1847" y="1428"/>
                    </a:cubicBezTo>
                    <a:cubicBezTo>
                      <a:pt x="1851" y="1412"/>
                      <a:pt x="1859" y="1411"/>
                      <a:pt x="1865" y="1404"/>
                    </a:cubicBezTo>
                    <a:cubicBezTo>
                      <a:pt x="1871" y="1397"/>
                      <a:pt x="1878" y="1405"/>
                      <a:pt x="1883" y="1388"/>
                    </a:cubicBezTo>
                    <a:cubicBezTo>
                      <a:pt x="1893" y="1360"/>
                      <a:pt x="1922" y="1321"/>
                      <a:pt x="1895" y="1304"/>
                    </a:cubicBezTo>
                    <a:cubicBezTo>
                      <a:pt x="1891" y="1285"/>
                      <a:pt x="1876" y="1296"/>
                      <a:pt x="1865" y="1288"/>
                    </a:cubicBezTo>
                    <a:cubicBezTo>
                      <a:pt x="1854" y="1280"/>
                      <a:pt x="1838" y="1260"/>
                      <a:pt x="1829" y="1258"/>
                    </a:cubicBezTo>
                    <a:cubicBezTo>
                      <a:pt x="1820" y="1256"/>
                      <a:pt x="1815" y="1278"/>
                      <a:pt x="1809" y="1278"/>
                    </a:cubicBezTo>
                    <a:cubicBezTo>
                      <a:pt x="1802" y="1280"/>
                      <a:pt x="1799" y="1258"/>
                      <a:pt x="1791" y="1256"/>
                    </a:cubicBezTo>
                    <a:cubicBezTo>
                      <a:pt x="1783" y="1254"/>
                      <a:pt x="1764" y="1267"/>
                      <a:pt x="1760" y="1264"/>
                    </a:cubicBezTo>
                    <a:cubicBezTo>
                      <a:pt x="1752" y="1261"/>
                      <a:pt x="1780" y="1248"/>
                      <a:pt x="1767" y="1240"/>
                    </a:cubicBezTo>
                    <a:cubicBezTo>
                      <a:pt x="1762" y="1233"/>
                      <a:pt x="1738" y="1222"/>
                      <a:pt x="1729" y="1220"/>
                    </a:cubicBezTo>
                    <a:cubicBezTo>
                      <a:pt x="1720" y="1218"/>
                      <a:pt x="1720" y="1231"/>
                      <a:pt x="1713" y="1230"/>
                    </a:cubicBezTo>
                    <a:cubicBezTo>
                      <a:pt x="1706" y="1229"/>
                      <a:pt x="1689" y="1222"/>
                      <a:pt x="1685" y="1214"/>
                    </a:cubicBezTo>
                    <a:cubicBezTo>
                      <a:pt x="1678" y="1206"/>
                      <a:pt x="1692" y="1191"/>
                      <a:pt x="1687" y="1182"/>
                    </a:cubicBezTo>
                    <a:cubicBezTo>
                      <a:pt x="1683" y="1170"/>
                      <a:pt x="1671" y="1156"/>
                      <a:pt x="1663" y="1144"/>
                    </a:cubicBezTo>
                    <a:cubicBezTo>
                      <a:pt x="1651" y="1133"/>
                      <a:pt x="1648" y="1117"/>
                      <a:pt x="1637" y="1112"/>
                    </a:cubicBezTo>
                    <a:cubicBezTo>
                      <a:pt x="1629" y="1107"/>
                      <a:pt x="1626" y="1115"/>
                      <a:pt x="1617" y="1116"/>
                    </a:cubicBezTo>
                    <a:cubicBezTo>
                      <a:pt x="1613" y="1119"/>
                      <a:pt x="1589" y="1118"/>
                      <a:pt x="1584" y="1119"/>
                    </a:cubicBezTo>
                    <a:cubicBezTo>
                      <a:pt x="1573" y="1121"/>
                      <a:pt x="1587" y="1115"/>
                      <a:pt x="1581" y="1110"/>
                    </a:cubicBezTo>
                    <a:cubicBezTo>
                      <a:pt x="1575" y="1106"/>
                      <a:pt x="1581" y="1095"/>
                      <a:pt x="1569" y="1088"/>
                    </a:cubicBezTo>
                    <a:cubicBezTo>
                      <a:pt x="1561" y="1083"/>
                      <a:pt x="1540" y="1087"/>
                      <a:pt x="1533" y="1078"/>
                    </a:cubicBezTo>
                    <a:cubicBezTo>
                      <a:pt x="1526" y="1069"/>
                      <a:pt x="1532" y="1039"/>
                      <a:pt x="1529" y="1032"/>
                    </a:cubicBezTo>
                    <a:cubicBezTo>
                      <a:pt x="1526" y="1025"/>
                      <a:pt x="1516" y="1032"/>
                      <a:pt x="1513" y="1038"/>
                    </a:cubicBezTo>
                    <a:cubicBezTo>
                      <a:pt x="1510" y="1044"/>
                      <a:pt x="1512" y="1067"/>
                      <a:pt x="1509" y="1066"/>
                    </a:cubicBezTo>
                    <a:cubicBezTo>
                      <a:pt x="1505" y="1068"/>
                      <a:pt x="1503" y="1038"/>
                      <a:pt x="1497" y="1034"/>
                    </a:cubicBezTo>
                    <a:cubicBezTo>
                      <a:pt x="1491" y="1030"/>
                      <a:pt x="1477" y="1044"/>
                      <a:pt x="1471" y="1045"/>
                    </a:cubicBezTo>
                    <a:cubicBezTo>
                      <a:pt x="1467" y="1042"/>
                      <a:pt x="1459" y="1037"/>
                      <a:pt x="1459" y="1037"/>
                    </a:cubicBezTo>
                    <a:cubicBezTo>
                      <a:pt x="1453" y="1034"/>
                      <a:pt x="1443" y="1041"/>
                      <a:pt x="1435" y="1038"/>
                    </a:cubicBezTo>
                    <a:cubicBezTo>
                      <a:pt x="1427" y="1035"/>
                      <a:pt x="1420" y="1020"/>
                      <a:pt x="1411" y="1020"/>
                    </a:cubicBezTo>
                    <a:cubicBezTo>
                      <a:pt x="1402" y="1020"/>
                      <a:pt x="1387" y="1039"/>
                      <a:pt x="1383" y="1038"/>
                    </a:cubicBezTo>
                    <a:cubicBezTo>
                      <a:pt x="1379" y="1037"/>
                      <a:pt x="1396" y="1013"/>
                      <a:pt x="1389" y="1012"/>
                    </a:cubicBezTo>
                    <a:cubicBezTo>
                      <a:pt x="1365" y="1016"/>
                      <a:pt x="1361" y="1034"/>
                      <a:pt x="1339" y="1032"/>
                    </a:cubicBezTo>
                    <a:cubicBezTo>
                      <a:pt x="1323" y="1041"/>
                      <a:pt x="1327" y="1053"/>
                      <a:pt x="1321" y="1060"/>
                    </a:cubicBezTo>
                    <a:cubicBezTo>
                      <a:pt x="1315" y="1067"/>
                      <a:pt x="1313" y="1073"/>
                      <a:pt x="1305" y="1072"/>
                    </a:cubicBezTo>
                    <a:cubicBezTo>
                      <a:pt x="1297" y="1071"/>
                      <a:pt x="1283" y="1055"/>
                      <a:pt x="1273" y="1054"/>
                    </a:cubicBezTo>
                    <a:cubicBezTo>
                      <a:pt x="1263" y="1056"/>
                      <a:pt x="1265" y="1060"/>
                      <a:pt x="1243" y="1068"/>
                    </a:cubicBezTo>
                    <a:cubicBezTo>
                      <a:pt x="1234" y="1065"/>
                      <a:pt x="1221" y="1052"/>
                      <a:pt x="1215" y="1044"/>
                    </a:cubicBezTo>
                    <a:cubicBezTo>
                      <a:pt x="1209" y="1036"/>
                      <a:pt x="1209" y="1031"/>
                      <a:pt x="1209" y="1020"/>
                    </a:cubicBezTo>
                    <a:cubicBezTo>
                      <a:pt x="1209" y="1009"/>
                      <a:pt x="1216" y="988"/>
                      <a:pt x="1215" y="978"/>
                    </a:cubicBezTo>
                    <a:cubicBezTo>
                      <a:pt x="1214" y="968"/>
                      <a:pt x="1213" y="961"/>
                      <a:pt x="1201" y="958"/>
                    </a:cubicBezTo>
                    <a:cubicBezTo>
                      <a:pt x="1189" y="955"/>
                      <a:pt x="1150" y="962"/>
                      <a:pt x="1141" y="958"/>
                    </a:cubicBezTo>
                    <a:cubicBezTo>
                      <a:pt x="1136" y="959"/>
                      <a:pt x="1152" y="942"/>
                      <a:pt x="1147" y="932"/>
                    </a:cubicBezTo>
                    <a:cubicBezTo>
                      <a:pt x="1135" y="910"/>
                      <a:pt x="1158" y="899"/>
                      <a:pt x="1165" y="880"/>
                    </a:cubicBezTo>
                    <a:cubicBezTo>
                      <a:pt x="1164" y="876"/>
                      <a:pt x="1161" y="864"/>
                      <a:pt x="1157" y="862"/>
                    </a:cubicBezTo>
                    <a:cubicBezTo>
                      <a:pt x="1151" y="860"/>
                      <a:pt x="1126" y="870"/>
                      <a:pt x="1121" y="872"/>
                    </a:cubicBezTo>
                    <a:cubicBezTo>
                      <a:pt x="1107" y="877"/>
                      <a:pt x="1110" y="906"/>
                      <a:pt x="1097" y="912"/>
                    </a:cubicBezTo>
                    <a:cubicBezTo>
                      <a:pt x="1084" y="918"/>
                      <a:pt x="1057" y="918"/>
                      <a:pt x="1043" y="910"/>
                    </a:cubicBezTo>
                    <a:cubicBezTo>
                      <a:pt x="1028" y="901"/>
                      <a:pt x="1019" y="877"/>
                      <a:pt x="1011" y="864"/>
                    </a:cubicBezTo>
                    <a:cubicBezTo>
                      <a:pt x="1005" y="856"/>
                      <a:pt x="1018" y="840"/>
                      <a:pt x="1013" y="832"/>
                    </a:cubicBezTo>
                    <a:cubicBezTo>
                      <a:pt x="1010" y="827"/>
                      <a:pt x="1013" y="800"/>
                      <a:pt x="1013" y="800"/>
                    </a:cubicBezTo>
                    <a:cubicBezTo>
                      <a:pt x="1014" y="787"/>
                      <a:pt x="1008" y="773"/>
                      <a:pt x="1013" y="764"/>
                    </a:cubicBezTo>
                    <a:cubicBezTo>
                      <a:pt x="1018" y="755"/>
                      <a:pt x="1033" y="750"/>
                      <a:pt x="1045" y="744"/>
                    </a:cubicBezTo>
                    <a:cubicBezTo>
                      <a:pt x="1065" y="738"/>
                      <a:pt x="1066" y="738"/>
                      <a:pt x="1083" y="728"/>
                    </a:cubicBezTo>
                    <a:cubicBezTo>
                      <a:pt x="1096" y="726"/>
                      <a:pt x="1103" y="744"/>
                      <a:pt x="1111" y="744"/>
                    </a:cubicBezTo>
                    <a:cubicBezTo>
                      <a:pt x="1119" y="744"/>
                      <a:pt x="1123" y="730"/>
                      <a:pt x="1131" y="726"/>
                    </a:cubicBezTo>
                    <a:cubicBezTo>
                      <a:pt x="1143" y="726"/>
                      <a:pt x="1148" y="723"/>
                      <a:pt x="1159" y="718"/>
                    </a:cubicBezTo>
                    <a:cubicBezTo>
                      <a:pt x="1175" y="721"/>
                      <a:pt x="1176" y="724"/>
                      <a:pt x="1187" y="738"/>
                    </a:cubicBezTo>
                    <a:cubicBezTo>
                      <a:pt x="1194" y="745"/>
                      <a:pt x="1206" y="723"/>
                      <a:pt x="1211" y="732"/>
                    </a:cubicBezTo>
                    <a:cubicBezTo>
                      <a:pt x="1216" y="735"/>
                      <a:pt x="1224" y="744"/>
                      <a:pt x="1227" y="752"/>
                    </a:cubicBezTo>
                    <a:cubicBezTo>
                      <a:pt x="1230" y="760"/>
                      <a:pt x="1226" y="774"/>
                      <a:pt x="1227" y="782"/>
                    </a:cubicBezTo>
                    <a:cubicBezTo>
                      <a:pt x="1229" y="787"/>
                      <a:pt x="1232" y="807"/>
                      <a:pt x="1233" y="801"/>
                    </a:cubicBezTo>
                    <a:cubicBezTo>
                      <a:pt x="1237" y="799"/>
                      <a:pt x="1257" y="814"/>
                      <a:pt x="1261" y="806"/>
                    </a:cubicBezTo>
                    <a:cubicBezTo>
                      <a:pt x="1265" y="798"/>
                      <a:pt x="1261" y="769"/>
                      <a:pt x="1257" y="754"/>
                    </a:cubicBezTo>
                    <a:cubicBezTo>
                      <a:pt x="1253" y="739"/>
                      <a:pt x="1234" y="732"/>
                      <a:pt x="1237" y="718"/>
                    </a:cubicBezTo>
                    <a:cubicBezTo>
                      <a:pt x="1240" y="704"/>
                      <a:pt x="1260" y="684"/>
                      <a:pt x="1273" y="672"/>
                    </a:cubicBezTo>
                    <a:cubicBezTo>
                      <a:pt x="1282" y="658"/>
                      <a:pt x="1308" y="659"/>
                      <a:pt x="1313" y="644"/>
                    </a:cubicBezTo>
                    <a:cubicBezTo>
                      <a:pt x="1320" y="636"/>
                      <a:pt x="1305" y="613"/>
                      <a:pt x="1305" y="604"/>
                    </a:cubicBezTo>
                    <a:cubicBezTo>
                      <a:pt x="1305" y="595"/>
                      <a:pt x="1309" y="589"/>
                      <a:pt x="1313" y="588"/>
                    </a:cubicBezTo>
                    <a:cubicBezTo>
                      <a:pt x="1317" y="587"/>
                      <a:pt x="1326" y="602"/>
                      <a:pt x="1331" y="600"/>
                    </a:cubicBezTo>
                    <a:cubicBezTo>
                      <a:pt x="1336" y="598"/>
                      <a:pt x="1338" y="585"/>
                      <a:pt x="1343" y="578"/>
                    </a:cubicBezTo>
                    <a:cubicBezTo>
                      <a:pt x="1348" y="571"/>
                      <a:pt x="1354" y="563"/>
                      <a:pt x="1363" y="556"/>
                    </a:cubicBezTo>
                    <a:cubicBezTo>
                      <a:pt x="1377" y="542"/>
                      <a:pt x="1393" y="544"/>
                      <a:pt x="1399" y="538"/>
                    </a:cubicBezTo>
                    <a:cubicBezTo>
                      <a:pt x="1405" y="532"/>
                      <a:pt x="1393" y="525"/>
                      <a:pt x="1399" y="518"/>
                    </a:cubicBezTo>
                    <a:cubicBezTo>
                      <a:pt x="1405" y="503"/>
                      <a:pt x="1424" y="508"/>
                      <a:pt x="1435" y="496"/>
                    </a:cubicBezTo>
                    <a:cubicBezTo>
                      <a:pt x="1448" y="484"/>
                      <a:pt x="1455" y="480"/>
                      <a:pt x="1471" y="476"/>
                    </a:cubicBezTo>
                    <a:cubicBezTo>
                      <a:pt x="1483" y="478"/>
                      <a:pt x="1477" y="484"/>
                      <a:pt x="1475" y="490"/>
                    </a:cubicBezTo>
                    <a:cubicBezTo>
                      <a:pt x="1473" y="496"/>
                      <a:pt x="1458" y="512"/>
                      <a:pt x="1461" y="514"/>
                    </a:cubicBezTo>
                    <a:cubicBezTo>
                      <a:pt x="1464" y="516"/>
                      <a:pt x="1482" y="507"/>
                      <a:pt x="1491" y="502"/>
                    </a:cubicBezTo>
                    <a:cubicBezTo>
                      <a:pt x="1501" y="498"/>
                      <a:pt x="1507" y="492"/>
                      <a:pt x="1517" y="486"/>
                    </a:cubicBezTo>
                    <a:cubicBezTo>
                      <a:pt x="1527" y="480"/>
                      <a:pt x="1548" y="473"/>
                      <a:pt x="1553" y="468"/>
                    </a:cubicBezTo>
                    <a:cubicBezTo>
                      <a:pt x="1563" y="466"/>
                      <a:pt x="1549" y="454"/>
                      <a:pt x="1545" y="454"/>
                    </a:cubicBezTo>
                    <a:cubicBezTo>
                      <a:pt x="1541" y="454"/>
                      <a:pt x="1535" y="468"/>
                      <a:pt x="1527" y="470"/>
                    </a:cubicBezTo>
                    <a:cubicBezTo>
                      <a:pt x="1519" y="472"/>
                      <a:pt x="1505" y="472"/>
                      <a:pt x="1497" y="468"/>
                    </a:cubicBezTo>
                    <a:cubicBezTo>
                      <a:pt x="1489" y="464"/>
                      <a:pt x="1479" y="450"/>
                      <a:pt x="1479" y="444"/>
                    </a:cubicBezTo>
                    <a:cubicBezTo>
                      <a:pt x="1479" y="438"/>
                      <a:pt x="1497" y="437"/>
                      <a:pt x="1497" y="432"/>
                    </a:cubicBezTo>
                    <a:cubicBezTo>
                      <a:pt x="1471" y="429"/>
                      <a:pt x="1494" y="410"/>
                      <a:pt x="1477" y="414"/>
                    </a:cubicBezTo>
                    <a:cubicBezTo>
                      <a:pt x="1460" y="418"/>
                      <a:pt x="1405" y="453"/>
                      <a:pt x="1397" y="454"/>
                    </a:cubicBezTo>
                    <a:cubicBezTo>
                      <a:pt x="1389" y="455"/>
                      <a:pt x="1415" y="428"/>
                      <a:pt x="1429" y="418"/>
                    </a:cubicBezTo>
                    <a:cubicBezTo>
                      <a:pt x="1443" y="408"/>
                      <a:pt x="1460" y="396"/>
                      <a:pt x="1480" y="393"/>
                    </a:cubicBezTo>
                    <a:cubicBezTo>
                      <a:pt x="1487" y="386"/>
                      <a:pt x="1531" y="402"/>
                      <a:pt x="1551" y="400"/>
                    </a:cubicBezTo>
                    <a:cubicBezTo>
                      <a:pt x="1567" y="398"/>
                      <a:pt x="1568" y="381"/>
                      <a:pt x="1575" y="378"/>
                    </a:cubicBezTo>
                    <a:cubicBezTo>
                      <a:pt x="1582" y="375"/>
                      <a:pt x="1594" y="374"/>
                      <a:pt x="1591" y="384"/>
                    </a:cubicBezTo>
                    <a:cubicBezTo>
                      <a:pt x="1599" y="389"/>
                      <a:pt x="1548" y="424"/>
                      <a:pt x="1559" y="438"/>
                    </a:cubicBezTo>
                    <a:cubicBezTo>
                      <a:pt x="1561" y="448"/>
                      <a:pt x="1591" y="444"/>
                      <a:pt x="1603" y="446"/>
                    </a:cubicBezTo>
                    <a:cubicBezTo>
                      <a:pt x="1615" y="448"/>
                      <a:pt x="1623" y="448"/>
                      <a:pt x="1631" y="450"/>
                    </a:cubicBezTo>
                    <a:cubicBezTo>
                      <a:pt x="1639" y="452"/>
                      <a:pt x="1645" y="457"/>
                      <a:pt x="1649" y="456"/>
                    </a:cubicBezTo>
                    <a:cubicBezTo>
                      <a:pt x="1653" y="455"/>
                      <a:pt x="1657" y="448"/>
                      <a:pt x="1657" y="442"/>
                    </a:cubicBezTo>
                    <a:cubicBezTo>
                      <a:pt x="1657" y="436"/>
                      <a:pt x="1652" y="428"/>
                      <a:pt x="1647" y="422"/>
                    </a:cubicBezTo>
                    <a:cubicBezTo>
                      <a:pt x="1642" y="416"/>
                      <a:pt x="1634" y="411"/>
                      <a:pt x="1627" y="408"/>
                    </a:cubicBezTo>
                    <a:cubicBezTo>
                      <a:pt x="1620" y="405"/>
                      <a:pt x="1611" y="411"/>
                      <a:pt x="1607" y="406"/>
                    </a:cubicBezTo>
                    <a:cubicBezTo>
                      <a:pt x="1603" y="401"/>
                      <a:pt x="1601" y="386"/>
                      <a:pt x="1601" y="376"/>
                    </a:cubicBezTo>
                    <a:cubicBezTo>
                      <a:pt x="1601" y="366"/>
                      <a:pt x="1612" y="354"/>
                      <a:pt x="1607" y="346"/>
                    </a:cubicBezTo>
                    <a:cubicBezTo>
                      <a:pt x="1602" y="338"/>
                      <a:pt x="1580" y="332"/>
                      <a:pt x="1568" y="327"/>
                    </a:cubicBezTo>
                    <a:cubicBezTo>
                      <a:pt x="1563" y="320"/>
                      <a:pt x="1542" y="326"/>
                      <a:pt x="1535" y="318"/>
                    </a:cubicBezTo>
                    <a:cubicBezTo>
                      <a:pt x="1528" y="310"/>
                      <a:pt x="1531" y="290"/>
                      <a:pt x="1523" y="276"/>
                    </a:cubicBezTo>
                    <a:cubicBezTo>
                      <a:pt x="1512" y="260"/>
                      <a:pt x="1495" y="252"/>
                      <a:pt x="1484" y="236"/>
                    </a:cubicBezTo>
                    <a:cubicBezTo>
                      <a:pt x="1476" y="229"/>
                      <a:pt x="1476" y="237"/>
                      <a:pt x="1471" y="242"/>
                    </a:cubicBezTo>
                    <a:cubicBezTo>
                      <a:pt x="1466" y="247"/>
                      <a:pt x="1460" y="266"/>
                      <a:pt x="1451" y="268"/>
                    </a:cubicBezTo>
                    <a:cubicBezTo>
                      <a:pt x="1442" y="270"/>
                      <a:pt x="1426" y="261"/>
                      <a:pt x="1419" y="254"/>
                    </a:cubicBezTo>
                    <a:cubicBezTo>
                      <a:pt x="1408" y="258"/>
                      <a:pt x="1415" y="230"/>
                      <a:pt x="1409" y="224"/>
                    </a:cubicBezTo>
                    <a:cubicBezTo>
                      <a:pt x="1403" y="218"/>
                      <a:pt x="1391" y="222"/>
                      <a:pt x="1383" y="218"/>
                    </a:cubicBezTo>
                    <a:cubicBezTo>
                      <a:pt x="1375" y="214"/>
                      <a:pt x="1368" y="200"/>
                      <a:pt x="1361" y="198"/>
                    </a:cubicBezTo>
                    <a:cubicBezTo>
                      <a:pt x="1354" y="196"/>
                      <a:pt x="1351" y="206"/>
                      <a:pt x="1339" y="206"/>
                    </a:cubicBezTo>
                    <a:cubicBezTo>
                      <a:pt x="1314" y="197"/>
                      <a:pt x="1296" y="194"/>
                      <a:pt x="1289" y="200"/>
                    </a:cubicBezTo>
                    <a:cubicBezTo>
                      <a:pt x="1282" y="206"/>
                      <a:pt x="1294" y="231"/>
                      <a:pt x="1295" y="240"/>
                    </a:cubicBezTo>
                    <a:cubicBezTo>
                      <a:pt x="1296" y="245"/>
                      <a:pt x="1292" y="253"/>
                      <a:pt x="1296" y="256"/>
                    </a:cubicBezTo>
                    <a:cubicBezTo>
                      <a:pt x="1296" y="260"/>
                      <a:pt x="1285" y="260"/>
                      <a:pt x="1283" y="266"/>
                    </a:cubicBezTo>
                    <a:cubicBezTo>
                      <a:pt x="1286" y="274"/>
                      <a:pt x="1314" y="293"/>
                      <a:pt x="1315" y="302"/>
                    </a:cubicBezTo>
                    <a:cubicBezTo>
                      <a:pt x="1316" y="309"/>
                      <a:pt x="1298" y="317"/>
                      <a:pt x="1289" y="320"/>
                    </a:cubicBezTo>
                    <a:cubicBezTo>
                      <a:pt x="1282" y="324"/>
                      <a:pt x="1273" y="318"/>
                      <a:pt x="1273" y="324"/>
                    </a:cubicBezTo>
                    <a:cubicBezTo>
                      <a:pt x="1278" y="339"/>
                      <a:pt x="1288" y="355"/>
                      <a:pt x="1288" y="355"/>
                    </a:cubicBezTo>
                    <a:cubicBezTo>
                      <a:pt x="1288" y="362"/>
                      <a:pt x="1281" y="381"/>
                      <a:pt x="1273" y="382"/>
                    </a:cubicBezTo>
                    <a:cubicBezTo>
                      <a:pt x="1265" y="383"/>
                      <a:pt x="1245" y="370"/>
                      <a:pt x="1237" y="360"/>
                    </a:cubicBezTo>
                    <a:cubicBezTo>
                      <a:pt x="1223" y="348"/>
                      <a:pt x="1239" y="334"/>
                      <a:pt x="1225" y="324"/>
                    </a:cubicBezTo>
                    <a:cubicBezTo>
                      <a:pt x="1218" y="315"/>
                      <a:pt x="1212" y="325"/>
                      <a:pt x="1197" y="318"/>
                    </a:cubicBezTo>
                    <a:cubicBezTo>
                      <a:pt x="1187" y="315"/>
                      <a:pt x="1178" y="314"/>
                      <a:pt x="1167" y="308"/>
                    </a:cubicBezTo>
                    <a:cubicBezTo>
                      <a:pt x="1156" y="302"/>
                      <a:pt x="1145" y="288"/>
                      <a:pt x="1133" y="284"/>
                    </a:cubicBezTo>
                    <a:cubicBezTo>
                      <a:pt x="1115" y="275"/>
                      <a:pt x="1101" y="289"/>
                      <a:pt x="1093" y="286"/>
                    </a:cubicBezTo>
                    <a:cubicBezTo>
                      <a:pt x="1085" y="283"/>
                      <a:pt x="1090" y="268"/>
                      <a:pt x="1085" y="264"/>
                    </a:cubicBezTo>
                    <a:cubicBezTo>
                      <a:pt x="1080" y="260"/>
                      <a:pt x="1066" y="264"/>
                      <a:pt x="1061" y="260"/>
                    </a:cubicBezTo>
                    <a:cubicBezTo>
                      <a:pt x="1056" y="256"/>
                      <a:pt x="1053" y="249"/>
                      <a:pt x="1055" y="240"/>
                    </a:cubicBezTo>
                    <a:cubicBezTo>
                      <a:pt x="1046" y="227"/>
                      <a:pt x="1076" y="223"/>
                      <a:pt x="1071" y="208"/>
                    </a:cubicBezTo>
                    <a:cubicBezTo>
                      <a:pt x="1076" y="197"/>
                      <a:pt x="1104" y="198"/>
                      <a:pt x="1113" y="192"/>
                    </a:cubicBezTo>
                    <a:cubicBezTo>
                      <a:pt x="1122" y="186"/>
                      <a:pt x="1113" y="177"/>
                      <a:pt x="1123" y="174"/>
                    </a:cubicBezTo>
                    <a:cubicBezTo>
                      <a:pt x="1133" y="171"/>
                      <a:pt x="1162" y="169"/>
                      <a:pt x="1171" y="172"/>
                    </a:cubicBezTo>
                    <a:cubicBezTo>
                      <a:pt x="1180" y="175"/>
                      <a:pt x="1171" y="188"/>
                      <a:pt x="1177" y="190"/>
                    </a:cubicBezTo>
                    <a:cubicBezTo>
                      <a:pt x="1183" y="192"/>
                      <a:pt x="1199" y="181"/>
                      <a:pt x="1205" y="184"/>
                    </a:cubicBezTo>
                    <a:cubicBezTo>
                      <a:pt x="1211" y="187"/>
                      <a:pt x="1211" y="207"/>
                      <a:pt x="1215" y="208"/>
                    </a:cubicBezTo>
                    <a:cubicBezTo>
                      <a:pt x="1219" y="209"/>
                      <a:pt x="1221" y="192"/>
                      <a:pt x="1227" y="190"/>
                    </a:cubicBezTo>
                    <a:cubicBezTo>
                      <a:pt x="1233" y="188"/>
                      <a:pt x="1253" y="199"/>
                      <a:pt x="1253" y="194"/>
                    </a:cubicBezTo>
                    <a:cubicBezTo>
                      <a:pt x="1267" y="192"/>
                      <a:pt x="1238" y="165"/>
                      <a:pt x="1227" y="158"/>
                    </a:cubicBezTo>
                    <a:cubicBezTo>
                      <a:pt x="1219" y="152"/>
                      <a:pt x="1211" y="161"/>
                      <a:pt x="1205" y="160"/>
                    </a:cubicBezTo>
                    <a:cubicBezTo>
                      <a:pt x="1199" y="159"/>
                      <a:pt x="1196" y="150"/>
                      <a:pt x="1189" y="150"/>
                    </a:cubicBezTo>
                    <a:cubicBezTo>
                      <a:pt x="1182" y="150"/>
                      <a:pt x="1164" y="164"/>
                      <a:pt x="1161" y="162"/>
                    </a:cubicBezTo>
                    <a:cubicBezTo>
                      <a:pt x="1158" y="160"/>
                      <a:pt x="1173" y="147"/>
                      <a:pt x="1171" y="138"/>
                    </a:cubicBezTo>
                    <a:cubicBezTo>
                      <a:pt x="1169" y="129"/>
                      <a:pt x="1151" y="119"/>
                      <a:pt x="1149" y="110"/>
                    </a:cubicBezTo>
                    <a:cubicBezTo>
                      <a:pt x="1147" y="101"/>
                      <a:pt x="1153" y="87"/>
                      <a:pt x="1159" y="82"/>
                    </a:cubicBezTo>
                    <a:cubicBezTo>
                      <a:pt x="1164" y="82"/>
                      <a:pt x="1177" y="74"/>
                      <a:pt x="1183" y="82"/>
                    </a:cubicBezTo>
                    <a:cubicBezTo>
                      <a:pt x="1187" y="89"/>
                      <a:pt x="1172" y="118"/>
                      <a:pt x="1181" y="126"/>
                    </a:cubicBezTo>
                    <a:cubicBezTo>
                      <a:pt x="1190" y="134"/>
                      <a:pt x="1226" y="135"/>
                      <a:pt x="1235" y="128"/>
                    </a:cubicBezTo>
                    <a:cubicBezTo>
                      <a:pt x="1251" y="132"/>
                      <a:pt x="1232" y="92"/>
                      <a:pt x="1237" y="84"/>
                    </a:cubicBezTo>
                    <a:cubicBezTo>
                      <a:pt x="1242" y="76"/>
                      <a:pt x="1259" y="79"/>
                      <a:pt x="1267" y="80"/>
                    </a:cubicBezTo>
                    <a:cubicBezTo>
                      <a:pt x="1275" y="81"/>
                      <a:pt x="1283" y="93"/>
                      <a:pt x="1287" y="92"/>
                    </a:cubicBezTo>
                    <a:cubicBezTo>
                      <a:pt x="1291" y="91"/>
                      <a:pt x="1283" y="75"/>
                      <a:pt x="1289" y="76"/>
                    </a:cubicBezTo>
                    <a:cubicBezTo>
                      <a:pt x="1295" y="77"/>
                      <a:pt x="1319" y="93"/>
                      <a:pt x="1321" y="100"/>
                    </a:cubicBezTo>
                    <a:cubicBezTo>
                      <a:pt x="1323" y="107"/>
                      <a:pt x="1301" y="115"/>
                      <a:pt x="1301" y="120"/>
                    </a:cubicBezTo>
                    <a:cubicBezTo>
                      <a:pt x="1301" y="125"/>
                      <a:pt x="1314" y="135"/>
                      <a:pt x="1323" y="132"/>
                    </a:cubicBezTo>
                    <a:cubicBezTo>
                      <a:pt x="1332" y="129"/>
                      <a:pt x="1344" y="102"/>
                      <a:pt x="1353" y="100"/>
                    </a:cubicBezTo>
                    <a:cubicBezTo>
                      <a:pt x="1362" y="98"/>
                      <a:pt x="1376" y="111"/>
                      <a:pt x="1375" y="118"/>
                    </a:cubicBezTo>
                    <a:cubicBezTo>
                      <a:pt x="1374" y="125"/>
                      <a:pt x="1356" y="137"/>
                      <a:pt x="1349" y="144"/>
                    </a:cubicBezTo>
                    <a:cubicBezTo>
                      <a:pt x="1342" y="151"/>
                      <a:pt x="1345" y="156"/>
                      <a:pt x="1335" y="158"/>
                    </a:cubicBezTo>
                    <a:cubicBezTo>
                      <a:pt x="1325" y="160"/>
                      <a:pt x="1293" y="150"/>
                      <a:pt x="1287" y="154"/>
                    </a:cubicBezTo>
                    <a:cubicBezTo>
                      <a:pt x="1281" y="158"/>
                      <a:pt x="1290" y="179"/>
                      <a:pt x="1301" y="182"/>
                    </a:cubicBezTo>
                    <a:cubicBezTo>
                      <a:pt x="1312" y="185"/>
                      <a:pt x="1336" y="168"/>
                      <a:pt x="1353" y="172"/>
                    </a:cubicBezTo>
                    <a:cubicBezTo>
                      <a:pt x="1370" y="176"/>
                      <a:pt x="1386" y="197"/>
                      <a:pt x="1403" y="204"/>
                    </a:cubicBezTo>
                    <a:cubicBezTo>
                      <a:pt x="1420" y="211"/>
                      <a:pt x="1449" y="216"/>
                      <a:pt x="1457" y="214"/>
                    </a:cubicBezTo>
                    <a:cubicBezTo>
                      <a:pt x="1465" y="212"/>
                      <a:pt x="1446" y="196"/>
                      <a:pt x="1451" y="192"/>
                    </a:cubicBezTo>
                    <a:cubicBezTo>
                      <a:pt x="1456" y="188"/>
                      <a:pt x="1490" y="197"/>
                      <a:pt x="1489" y="188"/>
                    </a:cubicBezTo>
                    <a:cubicBezTo>
                      <a:pt x="1488" y="179"/>
                      <a:pt x="1446" y="148"/>
                      <a:pt x="1443" y="140"/>
                    </a:cubicBezTo>
                    <a:cubicBezTo>
                      <a:pt x="1440" y="132"/>
                      <a:pt x="1463" y="136"/>
                      <a:pt x="1469" y="138"/>
                    </a:cubicBezTo>
                    <a:cubicBezTo>
                      <a:pt x="1475" y="140"/>
                      <a:pt x="1475" y="151"/>
                      <a:pt x="1479" y="154"/>
                    </a:cubicBezTo>
                    <a:cubicBezTo>
                      <a:pt x="1483" y="157"/>
                      <a:pt x="1489" y="159"/>
                      <a:pt x="1495" y="158"/>
                    </a:cubicBezTo>
                    <a:cubicBezTo>
                      <a:pt x="1501" y="157"/>
                      <a:pt x="1508" y="151"/>
                      <a:pt x="1513" y="146"/>
                    </a:cubicBezTo>
                    <a:cubicBezTo>
                      <a:pt x="1518" y="141"/>
                      <a:pt x="1530" y="130"/>
                      <a:pt x="1527" y="128"/>
                    </a:cubicBezTo>
                    <a:cubicBezTo>
                      <a:pt x="1524" y="126"/>
                      <a:pt x="1503" y="136"/>
                      <a:pt x="1495" y="134"/>
                    </a:cubicBezTo>
                    <a:cubicBezTo>
                      <a:pt x="1487" y="132"/>
                      <a:pt x="1485" y="117"/>
                      <a:pt x="1479" y="114"/>
                    </a:cubicBezTo>
                    <a:cubicBezTo>
                      <a:pt x="1473" y="111"/>
                      <a:pt x="1466" y="119"/>
                      <a:pt x="1457" y="116"/>
                    </a:cubicBezTo>
                    <a:cubicBezTo>
                      <a:pt x="1448" y="113"/>
                      <a:pt x="1433" y="97"/>
                      <a:pt x="1423" y="94"/>
                    </a:cubicBezTo>
                    <a:cubicBezTo>
                      <a:pt x="1413" y="91"/>
                      <a:pt x="1404" y="101"/>
                      <a:pt x="1395" y="98"/>
                    </a:cubicBezTo>
                    <a:cubicBezTo>
                      <a:pt x="1386" y="95"/>
                      <a:pt x="1376" y="81"/>
                      <a:pt x="1367" y="78"/>
                    </a:cubicBezTo>
                    <a:cubicBezTo>
                      <a:pt x="1358" y="75"/>
                      <a:pt x="1351" y="85"/>
                      <a:pt x="1341" y="82"/>
                    </a:cubicBezTo>
                    <a:cubicBezTo>
                      <a:pt x="1331" y="79"/>
                      <a:pt x="1319" y="61"/>
                      <a:pt x="1307" y="58"/>
                    </a:cubicBezTo>
                    <a:cubicBezTo>
                      <a:pt x="1295" y="55"/>
                      <a:pt x="1277" y="64"/>
                      <a:pt x="1267" y="64"/>
                    </a:cubicBezTo>
                    <a:cubicBezTo>
                      <a:pt x="1257" y="64"/>
                      <a:pt x="1249" y="64"/>
                      <a:pt x="1247" y="58"/>
                    </a:cubicBezTo>
                    <a:cubicBezTo>
                      <a:pt x="1245" y="52"/>
                      <a:pt x="1260" y="32"/>
                      <a:pt x="1257" y="26"/>
                    </a:cubicBezTo>
                    <a:cubicBezTo>
                      <a:pt x="1254" y="20"/>
                      <a:pt x="1236" y="18"/>
                      <a:pt x="1227" y="24"/>
                    </a:cubicBezTo>
                    <a:cubicBezTo>
                      <a:pt x="1218" y="30"/>
                      <a:pt x="1211" y="56"/>
                      <a:pt x="1203" y="60"/>
                    </a:cubicBezTo>
                    <a:cubicBezTo>
                      <a:pt x="1195" y="64"/>
                      <a:pt x="1183" y="57"/>
                      <a:pt x="1179" y="50"/>
                    </a:cubicBezTo>
                    <a:cubicBezTo>
                      <a:pt x="1175" y="43"/>
                      <a:pt x="1182" y="26"/>
                      <a:pt x="1179" y="20"/>
                    </a:cubicBezTo>
                    <a:cubicBezTo>
                      <a:pt x="1176" y="14"/>
                      <a:pt x="1167" y="10"/>
                      <a:pt x="1161" y="12"/>
                    </a:cubicBezTo>
                    <a:cubicBezTo>
                      <a:pt x="1155" y="14"/>
                      <a:pt x="1147" y="26"/>
                      <a:pt x="1141" y="32"/>
                    </a:cubicBezTo>
                    <a:cubicBezTo>
                      <a:pt x="1129" y="25"/>
                      <a:pt x="1122" y="41"/>
                      <a:pt x="1123" y="48"/>
                    </a:cubicBezTo>
                    <a:cubicBezTo>
                      <a:pt x="1124" y="55"/>
                      <a:pt x="1145" y="65"/>
                      <a:pt x="1145" y="74"/>
                    </a:cubicBezTo>
                    <a:cubicBezTo>
                      <a:pt x="1145" y="83"/>
                      <a:pt x="1128" y="100"/>
                      <a:pt x="1123" y="102"/>
                    </a:cubicBezTo>
                    <a:cubicBezTo>
                      <a:pt x="1117" y="106"/>
                      <a:pt x="1122" y="89"/>
                      <a:pt x="1117" y="86"/>
                    </a:cubicBezTo>
                    <a:cubicBezTo>
                      <a:pt x="1112" y="83"/>
                      <a:pt x="1097" y="89"/>
                      <a:pt x="1093" y="86"/>
                    </a:cubicBezTo>
                    <a:cubicBezTo>
                      <a:pt x="1089" y="83"/>
                      <a:pt x="1099" y="77"/>
                      <a:pt x="1095" y="70"/>
                    </a:cubicBezTo>
                    <a:cubicBezTo>
                      <a:pt x="1088" y="65"/>
                      <a:pt x="1073" y="50"/>
                      <a:pt x="1071" y="46"/>
                    </a:cubicBezTo>
                    <a:cubicBezTo>
                      <a:pt x="1069" y="42"/>
                      <a:pt x="1077" y="48"/>
                      <a:pt x="1083" y="44"/>
                    </a:cubicBezTo>
                    <a:cubicBezTo>
                      <a:pt x="1089" y="40"/>
                      <a:pt x="1107" y="28"/>
                      <a:pt x="1105" y="24"/>
                    </a:cubicBezTo>
                    <a:cubicBezTo>
                      <a:pt x="1103" y="20"/>
                      <a:pt x="1078" y="18"/>
                      <a:pt x="1069" y="18"/>
                    </a:cubicBezTo>
                    <a:cubicBezTo>
                      <a:pt x="1060" y="18"/>
                      <a:pt x="1055" y="22"/>
                      <a:pt x="1053" y="26"/>
                    </a:cubicBezTo>
                    <a:cubicBezTo>
                      <a:pt x="1051" y="30"/>
                      <a:pt x="1058" y="38"/>
                      <a:pt x="1055" y="42"/>
                    </a:cubicBezTo>
                    <a:cubicBezTo>
                      <a:pt x="1052" y="46"/>
                      <a:pt x="1037" y="43"/>
                      <a:pt x="1033" y="48"/>
                    </a:cubicBezTo>
                    <a:cubicBezTo>
                      <a:pt x="1029" y="53"/>
                      <a:pt x="1029" y="62"/>
                      <a:pt x="1033" y="70"/>
                    </a:cubicBezTo>
                    <a:cubicBezTo>
                      <a:pt x="1037" y="78"/>
                      <a:pt x="1053" y="86"/>
                      <a:pt x="1055" y="96"/>
                    </a:cubicBezTo>
                    <a:cubicBezTo>
                      <a:pt x="1057" y="106"/>
                      <a:pt x="1047" y="128"/>
                      <a:pt x="1043" y="130"/>
                    </a:cubicBezTo>
                    <a:cubicBezTo>
                      <a:pt x="1039" y="132"/>
                      <a:pt x="1034" y="113"/>
                      <a:pt x="1033" y="106"/>
                    </a:cubicBezTo>
                    <a:cubicBezTo>
                      <a:pt x="1032" y="99"/>
                      <a:pt x="1043" y="91"/>
                      <a:pt x="1039" y="86"/>
                    </a:cubicBezTo>
                    <a:cubicBezTo>
                      <a:pt x="1035" y="81"/>
                      <a:pt x="1015" y="75"/>
                      <a:pt x="1007" y="76"/>
                    </a:cubicBezTo>
                    <a:cubicBezTo>
                      <a:pt x="999" y="77"/>
                      <a:pt x="993" y="84"/>
                      <a:pt x="991" y="90"/>
                    </a:cubicBezTo>
                    <a:cubicBezTo>
                      <a:pt x="989" y="96"/>
                      <a:pt x="998" y="108"/>
                      <a:pt x="993" y="112"/>
                    </a:cubicBezTo>
                    <a:cubicBezTo>
                      <a:pt x="988" y="116"/>
                      <a:pt x="970" y="114"/>
                      <a:pt x="959" y="114"/>
                    </a:cubicBezTo>
                    <a:cubicBezTo>
                      <a:pt x="948" y="114"/>
                      <a:pt x="934" y="114"/>
                      <a:pt x="925" y="112"/>
                    </a:cubicBezTo>
                    <a:cubicBezTo>
                      <a:pt x="916" y="110"/>
                      <a:pt x="902" y="104"/>
                      <a:pt x="907" y="100"/>
                    </a:cubicBezTo>
                    <a:cubicBezTo>
                      <a:pt x="912" y="96"/>
                      <a:pt x="945" y="95"/>
                      <a:pt x="955" y="90"/>
                    </a:cubicBezTo>
                    <a:cubicBezTo>
                      <a:pt x="965" y="85"/>
                      <a:pt x="972" y="78"/>
                      <a:pt x="965" y="70"/>
                    </a:cubicBezTo>
                    <a:cubicBezTo>
                      <a:pt x="939" y="65"/>
                      <a:pt x="920" y="50"/>
                      <a:pt x="911" y="42"/>
                    </a:cubicBezTo>
                    <a:cubicBezTo>
                      <a:pt x="902" y="34"/>
                      <a:pt x="916" y="23"/>
                      <a:pt x="913" y="20"/>
                    </a:cubicBezTo>
                    <a:cubicBezTo>
                      <a:pt x="910" y="17"/>
                      <a:pt x="900" y="27"/>
                      <a:pt x="893" y="26"/>
                    </a:cubicBezTo>
                    <a:cubicBezTo>
                      <a:pt x="886" y="25"/>
                      <a:pt x="876" y="7"/>
                      <a:pt x="873" y="12"/>
                    </a:cubicBezTo>
                    <a:cubicBezTo>
                      <a:pt x="870" y="17"/>
                      <a:pt x="878" y="49"/>
                      <a:pt x="875" y="54"/>
                    </a:cubicBezTo>
                    <a:cubicBezTo>
                      <a:pt x="866" y="59"/>
                      <a:pt x="866" y="35"/>
                      <a:pt x="857" y="40"/>
                    </a:cubicBezTo>
                    <a:cubicBezTo>
                      <a:pt x="853" y="42"/>
                      <a:pt x="841" y="37"/>
                      <a:pt x="837" y="36"/>
                    </a:cubicBezTo>
                    <a:cubicBezTo>
                      <a:pt x="833" y="24"/>
                      <a:pt x="802" y="37"/>
                      <a:pt x="793" y="36"/>
                    </a:cubicBezTo>
                    <a:cubicBezTo>
                      <a:pt x="784" y="35"/>
                      <a:pt x="786" y="31"/>
                      <a:pt x="781" y="30"/>
                    </a:cubicBezTo>
                    <a:cubicBezTo>
                      <a:pt x="776" y="29"/>
                      <a:pt x="768" y="31"/>
                      <a:pt x="761" y="28"/>
                    </a:cubicBezTo>
                    <a:cubicBezTo>
                      <a:pt x="754" y="25"/>
                      <a:pt x="747" y="14"/>
                      <a:pt x="739" y="12"/>
                    </a:cubicBezTo>
                    <a:cubicBezTo>
                      <a:pt x="731" y="10"/>
                      <a:pt x="721" y="18"/>
                      <a:pt x="711" y="16"/>
                    </a:cubicBezTo>
                    <a:cubicBezTo>
                      <a:pt x="701" y="14"/>
                      <a:pt x="689" y="4"/>
                      <a:pt x="677" y="2"/>
                    </a:cubicBezTo>
                    <a:cubicBezTo>
                      <a:pt x="665" y="0"/>
                      <a:pt x="648" y="0"/>
                      <a:pt x="641" y="4"/>
                    </a:cubicBezTo>
                    <a:cubicBezTo>
                      <a:pt x="634" y="8"/>
                      <a:pt x="641" y="18"/>
                      <a:pt x="637" y="24"/>
                    </a:cubicBezTo>
                    <a:cubicBezTo>
                      <a:pt x="633" y="30"/>
                      <a:pt x="614" y="36"/>
                      <a:pt x="619" y="42"/>
                    </a:cubicBezTo>
                    <a:cubicBezTo>
                      <a:pt x="624" y="48"/>
                      <a:pt x="653" y="60"/>
                      <a:pt x="665" y="62"/>
                    </a:cubicBezTo>
                    <a:cubicBezTo>
                      <a:pt x="677" y="64"/>
                      <a:pt x="685" y="58"/>
                      <a:pt x="693" y="54"/>
                    </a:cubicBezTo>
                    <a:cubicBezTo>
                      <a:pt x="701" y="50"/>
                      <a:pt x="711" y="38"/>
                      <a:pt x="715" y="40"/>
                    </a:cubicBezTo>
                    <a:cubicBezTo>
                      <a:pt x="719" y="42"/>
                      <a:pt x="713" y="57"/>
                      <a:pt x="717" y="66"/>
                    </a:cubicBezTo>
                    <a:cubicBezTo>
                      <a:pt x="721" y="75"/>
                      <a:pt x="751" y="91"/>
                      <a:pt x="739" y="94"/>
                    </a:cubicBezTo>
                    <a:cubicBezTo>
                      <a:pt x="695" y="86"/>
                      <a:pt x="693" y="84"/>
                      <a:pt x="643" y="84"/>
                    </a:cubicBezTo>
                    <a:cubicBezTo>
                      <a:pt x="626" y="79"/>
                      <a:pt x="624" y="85"/>
                      <a:pt x="615" y="82"/>
                    </a:cubicBezTo>
                    <a:cubicBezTo>
                      <a:pt x="606" y="79"/>
                      <a:pt x="597" y="65"/>
                      <a:pt x="589" y="64"/>
                    </a:cubicBezTo>
                    <a:cubicBezTo>
                      <a:pt x="581" y="63"/>
                      <a:pt x="578" y="75"/>
                      <a:pt x="565" y="78"/>
                    </a:cubicBezTo>
                    <a:cubicBezTo>
                      <a:pt x="552" y="81"/>
                      <a:pt x="525" y="77"/>
                      <a:pt x="509" y="80"/>
                    </a:cubicBezTo>
                    <a:cubicBezTo>
                      <a:pt x="491" y="78"/>
                      <a:pt x="471" y="94"/>
                      <a:pt x="471" y="94"/>
                    </a:cubicBezTo>
                    <a:cubicBezTo>
                      <a:pt x="437" y="98"/>
                      <a:pt x="445" y="80"/>
                      <a:pt x="411" y="84"/>
                    </a:cubicBezTo>
                    <a:cubicBezTo>
                      <a:pt x="389" y="88"/>
                      <a:pt x="357" y="80"/>
                      <a:pt x="331" y="78"/>
                    </a:cubicBezTo>
                    <a:cubicBezTo>
                      <a:pt x="305" y="76"/>
                      <a:pt x="277" y="72"/>
                      <a:pt x="257" y="70"/>
                    </a:cubicBezTo>
                    <a:cubicBezTo>
                      <a:pt x="237" y="68"/>
                      <a:pt x="220" y="67"/>
                      <a:pt x="209" y="64"/>
                    </a:cubicBezTo>
                    <a:cubicBezTo>
                      <a:pt x="198" y="61"/>
                      <a:pt x="207" y="54"/>
                      <a:pt x="193" y="54"/>
                    </a:cubicBezTo>
                    <a:cubicBezTo>
                      <a:pt x="175" y="43"/>
                      <a:pt x="145" y="71"/>
                      <a:pt x="123" y="64"/>
                    </a:cubicBezTo>
                    <a:cubicBezTo>
                      <a:pt x="101" y="65"/>
                      <a:pt x="93" y="90"/>
                      <a:pt x="71" y="92"/>
                    </a:cubicBezTo>
                    <a:cubicBezTo>
                      <a:pt x="56" y="100"/>
                      <a:pt x="50" y="86"/>
                      <a:pt x="33" y="92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0" name="未知"/>
              <p:cNvSpPr/>
              <p:nvPr/>
            </p:nvSpPr>
            <p:spPr bwMode="auto">
              <a:xfrm>
                <a:off x="105" y="303"/>
                <a:ext cx="176" cy="153"/>
              </a:xfrm>
              <a:custGeom>
                <a:avLst/>
                <a:gdLst>
                  <a:gd name="T0" fmla="*/ 116 w 176"/>
                  <a:gd name="T1" fmla="*/ 47 h 153"/>
                  <a:gd name="T2" fmla="*/ 132 w 176"/>
                  <a:gd name="T3" fmla="*/ 63 h 153"/>
                  <a:gd name="T4" fmla="*/ 150 w 176"/>
                  <a:gd name="T5" fmla="*/ 83 h 153"/>
                  <a:gd name="T6" fmla="*/ 176 w 176"/>
                  <a:gd name="T7" fmla="*/ 103 h 153"/>
                  <a:gd name="T8" fmla="*/ 128 w 176"/>
                  <a:gd name="T9" fmla="*/ 137 h 153"/>
                  <a:gd name="T10" fmla="*/ 116 w 176"/>
                  <a:gd name="T11" fmla="*/ 145 h 153"/>
                  <a:gd name="T12" fmla="*/ 104 w 176"/>
                  <a:gd name="T13" fmla="*/ 141 h 153"/>
                  <a:gd name="T14" fmla="*/ 88 w 176"/>
                  <a:gd name="T15" fmla="*/ 153 h 153"/>
                  <a:gd name="T16" fmla="*/ 78 w 176"/>
                  <a:gd name="T17" fmla="*/ 135 h 153"/>
                  <a:gd name="T18" fmla="*/ 72 w 176"/>
                  <a:gd name="T19" fmla="*/ 119 h 153"/>
                  <a:gd name="T20" fmla="*/ 90 w 176"/>
                  <a:gd name="T21" fmla="*/ 105 h 153"/>
                  <a:gd name="T22" fmla="*/ 106 w 176"/>
                  <a:gd name="T23" fmla="*/ 93 h 153"/>
                  <a:gd name="T24" fmla="*/ 102 w 176"/>
                  <a:gd name="T25" fmla="*/ 79 h 153"/>
                  <a:gd name="T26" fmla="*/ 84 w 176"/>
                  <a:gd name="T27" fmla="*/ 73 h 153"/>
                  <a:gd name="T28" fmla="*/ 78 w 176"/>
                  <a:gd name="T29" fmla="*/ 71 h 153"/>
                  <a:gd name="T30" fmla="*/ 76 w 176"/>
                  <a:gd name="T31" fmla="*/ 55 h 153"/>
                  <a:gd name="T32" fmla="*/ 66 w 176"/>
                  <a:gd name="T33" fmla="*/ 63 h 153"/>
                  <a:gd name="T34" fmla="*/ 64 w 176"/>
                  <a:gd name="T35" fmla="*/ 101 h 153"/>
                  <a:gd name="T36" fmla="*/ 38 w 176"/>
                  <a:gd name="T37" fmla="*/ 121 h 153"/>
                  <a:gd name="T38" fmla="*/ 12 w 176"/>
                  <a:gd name="T39" fmla="*/ 129 h 153"/>
                  <a:gd name="T40" fmla="*/ 0 w 176"/>
                  <a:gd name="T41" fmla="*/ 121 h 153"/>
                  <a:gd name="T42" fmla="*/ 10 w 176"/>
                  <a:gd name="T43" fmla="*/ 105 h 153"/>
                  <a:gd name="T44" fmla="*/ 28 w 176"/>
                  <a:gd name="T45" fmla="*/ 73 h 153"/>
                  <a:gd name="T46" fmla="*/ 58 w 176"/>
                  <a:gd name="T47" fmla="*/ 61 h 153"/>
                  <a:gd name="T48" fmla="*/ 60 w 176"/>
                  <a:gd name="T49" fmla="*/ 41 h 153"/>
                  <a:gd name="T50" fmla="*/ 44 w 176"/>
                  <a:gd name="T51" fmla="*/ 31 h 153"/>
                  <a:gd name="T52" fmla="*/ 42 w 176"/>
                  <a:gd name="T53" fmla="*/ 13 h 153"/>
                  <a:gd name="T54" fmla="*/ 54 w 176"/>
                  <a:gd name="T55" fmla="*/ 9 h 153"/>
                  <a:gd name="T56" fmla="*/ 70 w 176"/>
                  <a:gd name="T57" fmla="*/ 21 h 153"/>
                  <a:gd name="T58" fmla="*/ 84 w 176"/>
                  <a:gd name="T59" fmla="*/ 5 h 153"/>
                  <a:gd name="T60" fmla="*/ 96 w 176"/>
                  <a:gd name="T61" fmla="*/ 1 h 153"/>
                  <a:gd name="T62" fmla="*/ 110 w 176"/>
                  <a:gd name="T63" fmla="*/ 3 h 153"/>
                  <a:gd name="T64" fmla="*/ 96 w 176"/>
                  <a:gd name="T65" fmla="*/ 17 h 153"/>
                  <a:gd name="T66" fmla="*/ 112 w 176"/>
                  <a:gd name="T67" fmla="*/ 23 h 153"/>
                  <a:gd name="T68" fmla="*/ 118 w 176"/>
                  <a:gd name="T69" fmla="*/ 35 h 153"/>
                  <a:gd name="T70" fmla="*/ 116 w 176"/>
                  <a:gd name="T71" fmla="*/ 47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6" h="153">
                    <a:moveTo>
                      <a:pt x="116" y="47"/>
                    </a:moveTo>
                    <a:cubicBezTo>
                      <a:pt x="122" y="53"/>
                      <a:pt x="125" y="58"/>
                      <a:pt x="132" y="63"/>
                    </a:cubicBezTo>
                    <a:cubicBezTo>
                      <a:pt x="134" y="70"/>
                      <a:pt x="144" y="77"/>
                      <a:pt x="150" y="83"/>
                    </a:cubicBezTo>
                    <a:cubicBezTo>
                      <a:pt x="157" y="104"/>
                      <a:pt x="147" y="100"/>
                      <a:pt x="176" y="103"/>
                    </a:cubicBezTo>
                    <a:cubicBezTo>
                      <a:pt x="168" y="133"/>
                      <a:pt x="160" y="134"/>
                      <a:pt x="128" y="137"/>
                    </a:cubicBezTo>
                    <a:cubicBezTo>
                      <a:pt x="124" y="140"/>
                      <a:pt x="120" y="142"/>
                      <a:pt x="116" y="145"/>
                    </a:cubicBezTo>
                    <a:cubicBezTo>
                      <a:pt x="112" y="147"/>
                      <a:pt x="104" y="141"/>
                      <a:pt x="104" y="141"/>
                    </a:cubicBezTo>
                    <a:cubicBezTo>
                      <a:pt x="97" y="146"/>
                      <a:pt x="93" y="146"/>
                      <a:pt x="88" y="153"/>
                    </a:cubicBezTo>
                    <a:cubicBezTo>
                      <a:pt x="72" y="151"/>
                      <a:pt x="60" y="147"/>
                      <a:pt x="78" y="135"/>
                    </a:cubicBezTo>
                    <a:cubicBezTo>
                      <a:pt x="84" y="126"/>
                      <a:pt x="80" y="124"/>
                      <a:pt x="72" y="119"/>
                    </a:cubicBezTo>
                    <a:cubicBezTo>
                      <a:pt x="78" y="109"/>
                      <a:pt x="86" y="116"/>
                      <a:pt x="90" y="105"/>
                    </a:cubicBezTo>
                    <a:cubicBezTo>
                      <a:pt x="86" y="94"/>
                      <a:pt x="96" y="95"/>
                      <a:pt x="106" y="93"/>
                    </a:cubicBezTo>
                    <a:cubicBezTo>
                      <a:pt x="105" y="88"/>
                      <a:pt x="106" y="82"/>
                      <a:pt x="102" y="79"/>
                    </a:cubicBezTo>
                    <a:cubicBezTo>
                      <a:pt x="102" y="79"/>
                      <a:pt x="87" y="74"/>
                      <a:pt x="84" y="73"/>
                    </a:cubicBezTo>
                    <a:cubicBezTo>
                      <a:pt x="82" y="72"/>
                      <a:pt x="78" y="71"/>
                      <a:pt x="78" y="71"/>
                    </a:cubicBezTo>
                    <a:cubicBezTo>
                      <a:pt x="77" y="66"/>
                      <a:pt x="79" y="59"/>
                      <a:pt x="76" y="55"/>
                    </a:cubicBezTo>
                    <a:cubicBezTo>
                      <a:pt x="74" y="52"/>
                      <a:pt x="67" y="59"/>
                      <a:pt x="66" y="63"/>
                    </a:cubicBezTo>
                    <a:cubicBezTo>
                      <a:pt x="64" y="72"/>
                      <a:pt x="69" y="91"/>
                      <a:pt x="64" y="101"/>
                    </a:cubicBezTo>
                    <a:cubicBezTo>
                      <a:pt x="59" y="111"/>
                      <a:pt x="47" y="116"/>
                      <a:pt x="38" y="121"/>
                    </a:cubicBezTo>
                    <a:cubicBezTo>
                      <a:pt x="34" y="125"/>
                      <a:pt x="17" y="132"/>
                      <a:pt x="12" y="129"/>
                    </a:cubicBezTo>
                    <a:cubicBezTo>
                      <a:pt x="8" y="126"/>
                      <a:pt x="0" y="121"/>
                      <a:pt x="0" y="121"/>
                    </a:cubicBezTo>
                    <a:cubicBezTo>
                      <a:pt x="3" y="113"/>
                      <a:pt x="1" y="108"/>
                      <a:pt x="10" y="105"/>
                    </a:cubicBezTo>
                    <a:cubicBezTo>
                      <a:pt x="6" y="85"/>
                      <a:pt x="7" y="78"/>
                      <a:pt x="28" y="73"/>
                    </a:cubicBezTo>
                    <a:cubicBezTo>
                      <a:pt x="37" y="60"/>
                      <a:pt x="41" y="63"/>
                      <a:pt x="58" y="61"/>
                    </a:cubicBezTo>
                    <a:cubicBezTo>
                      <a:pt x="68" y="54"/>
                      <a:pt x="71" y="49"/>
                      <a:pt x="60" y="41"/>
                    </a:cubicBezTo>
                    <a:cubicBezTo>
                      <a:pt x="57" y="32"/>
                      <a:pt x="53" y="33"/>
                      <a:pt x="44" y="31"/>
                    </a:cubicBezTo>
                    <a:cubicBezTo>
                      <a:pt x="40" y="26"/>
                      <a:pt x="35" y="21"/>
                      <a:pt x="42" y="13"/>
                    </a:cubicBezTo>
                    <a:cubicBezTo>
                      <a:pt x="45" y="10"/>
                      <a:pt x="54" y="9"/>
                      <a:pt x="54" y="9"/>
                    </a:cubicBezTo>
                    <a:cubicBezTo>
                      <a:pt x="62" y="17"/>
                      <a:pt x="57" y="24"/>
                      <a:pt x="70" y="21"/>
                    </a:cubicBezTo>
                    <a:cubicBezTo>
                      <a:pt x="76" y="15"/>
                      <a:pt x="77" y="8"/>
                      <a:pt x="84" y="5"/>
                    </a:cubicBezTo>
                    <a:cubicBezTo>
                      <a:pt x="88" y="3"/>
                      <a:pt x="96" y="1"/>
                      <a:pt x="96" y="1"/>
                    </a:cubicBezTo>
                    <a:cubicBezTo>
                      <a:pt x="101" y="2"/>
                      <a:pt x="106" y="0"/>
                      <a:pt x="110" y="3"/>
                    </a:cubicBezTo>
                    <a:cubicBezTo>
                      <a:pt x="117" y="8"/>
                      <a:pt x="98" y="16"/>
                      <a:pt x="96" y="17"/>
                    </a:cubicBezTo>
                    <a:cubicBezTo>
                      <a:pt x="87" y="31"/>
                      <a:pt x="104" y="26"/>
                      <a:pt x="112" y="23"/>
                    </a:cubicBezTo>
                    <a:cubicBezTo>
                      <a:pt x="122" y="25"/>
                      <a:pt x="129" y="28"/>
                      <a:pt x="118" y="35"/>
                    </a:cubicBezTo>
                    <a:cubicBezTo>
                      <a:pt x="114" y="48"/>
                      <a:pt x="110" y="47"/>
                      <a:pt x="116" y="47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1" name="未知"/>
              <p:cNvSpPr/>
              <p:nvPr/>
            </p:nvSpPr>
            <p:spPr bwMode="auto">
              <a:xfrm>
                <a:off x="863" y="1462"/>
                <a:ext cx="110" cy="220"/>
              </a:xfrm>
              <a:custGeom>
                <a:avLst/>
                <a:gdLst>
                  <a:gd name="T0" fmla="*/ 92 w 110"/>
                  <a:gd name="T1" fmla="*/ 0 h 220"/>
                  <a:gd name="T2" fmla="*/ 106 w 110"/>
                  <a:gd name="T3" fmla="*/ 36 h 220"/>
                  <a:gd name="T4" fmla="*/ 110 w 110"/>
                  <a:gd name="T5" fmla="*/ 60 h 220"/>
                  <a:gd name="T6" fmla="*/ 104 w 110"/>
                  <a:gd name="T7" fmla="*/ 78 h 220"/>
                  <a:gd name="T8" fmla="*/ 80 w 110"/>
                  <a:gd name="T9" fmla="*/ 130 h 220"/>
                  <a:gd name="T10" fmla="*/ 74 w 110"/>
                  <a:gd name="T11" fmla="*/ 174 h 220"/>
                  <a:gd name="T12" fmla="*/ 42 w 110"/>
                  <a:gd name="T13" fmla="*/ 218 h 220"/>
                  <a:gd name="T14" fmla="*/ 4 w 110"/>
                  <a:gd name="T15" fmla="*/ 202 h 220"/>
                  <a:gd name="T16" fmla="*/ 18 w 110"/>
                  <a:gd name="T17" fmla="*/ 128 h 220"/>
                  <a:gd name="T18" fmla="*/ 20 w 110"/>
                  <a:gd name="T19" fmla="*/ 96 h 220"/>
                  <a:gd name="T20" fmla="*/ 22 w 110"/>
                  <a:gd name="T21" fmla="*/ 66 h 220"/>
                  <a:gd name="T22" fmla="*/ 54 w 110"/>
                  <a:gd name="T23" fmla="*/ 56 h 220"/>
                  <a:gd name="T24" fmla="*/ 76 w 110"/>
                  <a:gd name="T25" fmla="*/ 4 h 220"/>
                  <a:gd name="T26" fmla="*/ 92 w 110"/>
                  <a:gd name="T27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0" h="220">
                    <a:moveTo>
                      <a:pt x="92" y="0"/>
                    </a:moveTo>
                    <a:cubicBezTo>
                      <a:pt x="110" y="6"/>
                      <a:pt x="103" y="23"/>
                      <a:pt x="106" y="36"/>
                    </a:cubicBezTo>
                    <a:cubicBezTo>
                      <a:pt x="107" y="41"/>
                      <a:pt x="110" y="60"/>
                      <a:pt x="110" y="60"/>
                    </a:cubicBezTo>
                    <a:cubicBezTo>
                      <a:pt x="108" y="66"/>
                      <a:pt x="104" y="78"/>
                      <a:pt x="104" y="78"/>
                    </a:cubicBezTo>
                    <a:cubicBezTo>
                      <a:pt x="101" y="90"/>
                      <a:pt x="85" y="114"/>
                      <a:pt x="80" y="130"/>
                    </a:cubicBezTo>
                    <a:cubicBezTo>
                      <a:pt x="75" y="146"/>
                      <a:pt x="80" y="159"/>
                      <a:pt x="74" y="174"/>
                    </a:cubicBezTo>
                    <a:cubicBezTo>
                      <a:pt x="67" y="191"/>
                      <a:pt x="62" y="211"/>
                      <a:pt x="42" y="218"/>
                    </a:cubicBezTo>
                    <a:cubicBezTo>
                      <a:pt x="25" y="215"/>
                      <a:pt x="10" y="220"/>
                      <a:pt x="4" y="202"/>
                    </a:cubicBezTo>
                    <a:cubicBezTo>
                      <a:pt x="6" y="155"/>
                      <a:pt x="0" y="155"/>
                      <a:pt x="18" y="128"/>
                    </a:cubicBezTo>
                    <a:cubicBezTo>
                      <a:pt x="19" y="110"/>
                      <a:pt x="19" y="106"/>
                      <a:pt x="20" y="96"/>
                    </a:cubicBezTo>
                    <a:cubicBezTo>
                      <a:pt x="21" y="86"/>
                      <a:pt x="16" y="73"/>
                      <a:pt x="22" y="66"/>
                    </a:cubicBezTo>
                    <a:cubicBezTo>
                      <a:pt x="33" y="55"/>
                      <a:pt x="37" y="58"/>
                      <a:pt x="54" y="56"/>
                    </a:cubicBezTo>
                    <a:cubicBezTo>
                      <a:pt x="64" y="42"/>
                      <a:pt x="63" y="17"/>
                      <a:pt x="76" y="4"/>
                    </a:cubicBezTo>
                    <a:cubicBezTo>
                      <a:pt x="80" y="0"/>
                      <a:pt x="87" y="1"/>
                      <a:pt x="92" y="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" name="未知"/>
              <p:cNvSpPr/>
              <p:nvPr/>
            </p:nvSpPr>
            <p:spPr bwMode="auto">
              <a:xfrm>
                <a:off x="1598" y="1172"/>
                <a:ext cx="461" cy="275"/>
              </a:xfrm>
              <a:custGeom>
                <a:avLst/>
                <a:gdLst>
                  <a:gd name="T0" fmla="*/ 25 w 461"/>
                  <a:gd name="T1" fmla="*/ 2 h 275"/>
                  <a:gd name="T2" fmla="*/ 3 w 461"/>
                  <a:gd name="T3" fmla="*/ 4 h 275"/>
                  <a:gd name="T4" fmla="*/ 5 w 461"/>
                  <a:gd name="T5" fmla="*/ 16 h 275"/>
                  <a:gd name="T6" fmla="*/ 35 w 461"/>
                  <a:gd name="T7" fmla="*/ 32 h 275"/>
                  <a:gd name="T8" fmla="*/ 45 w 461"/>
                  <a:gd name="T9" fmla="*/ 52 h 275"/>
                  <a:gd name="T10" fmla="*/ 59 w 461"/>
                  <a:gd name="T11" fmla="*/ 76 h 275"/>
                  <a:gd name="T12" fmla="*/ 75 w 461"/>
                  <a:gd name="T13" fmla="*/ 108 h 275"/>
                  <a:gd name="T14" fmla="*/ 93 w 461"/>
                  <a:gd name="T15" fmla="*/ 136 h 275"/>
                  <a:gd name="T16" fmla="*/ 111 w 461"/>
                  <a:gd name="T17" fmla="*/ 144 h 275"/>
                  <a:gd name="T18" fmla="*/ 153 w 461"/>
                  <a:gd name="T19" fmla="*/ 194 h 275"/>
                  <a:gd name="T20" fmla="*/ 159 w 461"/>
                  <a:gd name="T21" fmla="*/ 210 h 275"/>
                  <a:gd name="T22" fmla="*/ 171 w 461"/>
                  <a:gd name="T23" fmla="*/ 216 h 275"/>
                  <a:gd name="T24" fmla="*/ 235 w 461"/>
                  <a:gd name="T25" fmla="*/ 226 h 275"/>
                  <a:gd name="T26" fmla="*/ 293 w 461"/>
                  <a:gd name="T27" fmla="*/ 234 h 275"/>
                  <a:gd name="T28" fmla="*/ 339 w 461"/>
                  <a:gd name="T29" fmla="*/ 246 h 275"/>
                  <a:gd name="T30" fmla="*/ 353 w 461"/>
                  <a:gd name="T31" fmla="*/ 250 h 275"/>
                  <a:gd name="T32" fmla="*/ 361 w 461"/>
                  <a:gd name="T33" fmla="*/ 268 h 275"/>
                  <a:gd name="T34" fmla="*/ 371 w 461"/>
                  <a:gd name="T35" fmla="*/ 254 h 275"/>
                  <a:gd name="T36" fmla="*/ 403 w 461"/>
                  <a:gd name="T37" fmla="*/ 242 h 275"/>
                  <a:gd name="T38" fmla="*/ 407 w 461"/>
                  <a:gd name="T39" fmla="*/ 258 h 275"/>
                  <a:gd name="T40" fmla="*/ 417 w 461"/>
                  <a:gd name="T41" fmla="*/ 256 h 275"/>
                  <a:gd name="T42" fmla="*/ 461 w 461"/>
                  <a:gd name="T43" fmla="*/ 240 h 275"/>
                  <a:gd name="T44" fmla="*/ 449 w 461"/>
                  <a:gd name="T45" fmla="*/ 218 h 275"/>
                  <a:gd name="T46" fmla="*/ 429 w 461"/>
                  <a:gd name="T47" fmla="*/ 234 h 275"/>
                  <a:gd name="T48" fmla="*/ 423 w 461"/>
                  <a:gd name="T49" fmla="*/ 226 h 275"/>
                  <a:gd name="T50" fmla="*/ 405 w 461"/>
                  <a:gd name="T51" fmla="*/ 218 h 275"/>
                  <a:gd name="T52" fmla="*/ 381 w 461"/>
                  <a:gd name="T53" fmla="*/ 234 h 275"/>
                  <a:gd name="T54" fmla="*/ 357 w 461"/>
                  <a:gd name="T55" fmla="*/ 226 h 275"/>
                  <a:gd name="T56" fmla="*/ 357 w 461"/>
                  <a:gd name="T57" fmla="*/ 240 h 275"/>
                  <a:gd name="T58" fmla="*/ 335 w 461"/>
                  <a:gd name="T59" fmla="*/ 222 h 275"/>
                  <a:gd name="T60" fmla="*/ 263 w 461"/>
                  <a:gd name="T61" fmla="*/ 212 h 275"/>
                  <a:gd name="T62" fmla="*/ 245 w 461"/>
                  <a:gd name="T63" fmla="*/ 198 h 275"/>
                  <a:gd name="T64" fmla="*/ 225 w 461"/>
                  <a:gd name="T65" fmla="*/ 194 h 275"/>
                  <a:gd name="T66" fmla="*/ 203 w 461"/>
                  <a:gd name="T67" fmla="*/ 200 h 275"/>
                  <a:gd name="T68" fmla="*/ 169 w 461"/>
                  <a:gd name="T69" fmla="*/ 182 h 275"/>
                  <a:gd name="T70" fmla="*/ 157 w 461"/>
                  <a:gd name="T71" fmla="*/ 168 h 275"/>
                  <a:gd name="T72" fmla="*/ 183 w 461"/>
                  <a:gd name="T73" fmla="*/ 150 h 275"/>
                  <a:gd name="T74" fmla="*/ 197 w 461"/>
                  <a:gd name="T75" fmla="*/ 148 h 275"/>
                  <a:gd name="T76" fmla="*/ 195 w 461"/>
                  <a:gd name="T77" fmla="*/ 134 h 275"/>
                  <a:gd name="T78" fmla="*/ 183 w 461"/>
                  <a:gd name="T79" fmla="*/ 130 h 275"/>
                  <a:gd name="T80" fmla="*/ 169 w 461"/>
                  <a:gd name="T81" fmla="*/ 132 h 275"/>
                  <a:gd name="T82" fmla="*/ 145 w 461"/>
                  <a:gd name="T83" fmla="*/ 124 h 275"/>
                  <a:gd name="T84" fmla="*/ 133 w 461"/>
                  <a:gd name="T85" fmla="*/ 110 h 275"/>
                  <a:gd name="T86" fmla="*/ 105 w 461"/>
                  <a:gd name="T87" fmla="*/ 70 h 275"/>
                  <a:gd name="T88" fmla="*/ 83 w 461"/>
                  <a:gd name="T89" fmla="*/ 56 h 275"/>
                  <a:gd name="T90" fmla="*/ 67 w 461"/>
                  <a:gd name="T91" fmla="*/ 36 h 275"/>
                  <a:gd name="T92" fmla="*/ 61 w 461"/>
                  <a:gd name="T93" fmla="*/ 32 h 275"/>
                  <a:gd name="T94" fmla="*/ 25 w 461"/>
                  <a:gd name="T95" fmla="*/ 2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1" h="275">
                    <a:moveTo>
                      <a:pt x="25" y="2"/>
                    </a:moveTo>
                    <a:cubicBezTo>
                      <a:pt x="18" y="3"/>
                      <a:pt x="9" y="0"/>
                      <a:pt x="3" y="4"/>
                    </a:cubicBezTo>
                    <a:cubicBezTo>
                      <a:pt x="0" y="6"/>
                      <a:pt x="3" y="12"/>
                      <a:pt x="5" y="16"/>
                    </a:cubicBezTo>
                    <a:cubicBezTo>
                      <a:pt x="13" y="30"/>
                      <a:pt x="21" y="30"/>
                      <a:pt x="35" y="32"/>
                    </a:cubicBezTo>
                    <a:cubicBezTo>
                      <a:pt x="40" y="50"/>
                      <a:pt x="34" y="45"/>
                      <a:pt x="45" y="52"/>
                    </a:cubicBezTo>
                    <a:cubicBezTo>
                      <a:pt x="51" y="60"/>
                      <a:pt x="56" y="67"/>
                      <a:pt x="59" y="76"/>
                    </a:cubicBezTo>
                    <a:cubicBezTo>
                      <a:pt x="61" y="89"/>
                      <a:pt x="66" y="99"/>
                      <a:pt x="75" y="108"/>
                    </a:cubicBezTo>
                    <a:cubicBezTo>
                      <a:pt x="80" y="124"/>
                      <a:pt x="81" y="126"/>
                      <a:pt x="93" y="136"/>
                    </a:cubicBezTo>
                    <a:cubicBezTo>
                      <a:pt x="98" y="140"/>
                      <a:pt x="111" y="144"/>
                      <a:pt x="111" y="144"/>
                    </a:cubicBezTo>
                    <a:cubicBezTo>
                      <a:pt x="130" y="163"/>
                      <a:pt x="125" y="185"/>
                      <a:pt x="153" y="194"/>
                    </a:cubicBezTo>
                    <a:cubicBezTo>
                      <a:pt x="156" y="199"/>
                      <a:pt x="156" y="205"/>
                      <a:pt x="159" y="210"/>
                    </a:cubicBezTo>
                    <a:cubicBezTo>
                      <a:pt x="161" y="214"/>
                      <a:pt x="167" y="214"/>
                      <a:pt x="171" y="216"/>
                    </a:cubicBezTo>
                    <a:cubicBezTo>
                      <a:pt x="184" y="235"/>
                      <a:pt x="216" y="225"/>
                      <a:pt x="235" y="226"/>
                    </a:cubicBezTo>
                    <a:cubicBezTo>
                      <a:pt x="257" y="230"/>
                      <a:pt x="268" y="233"/>
                      <a:pt x="293" y="234"/>
                    </a:cubicBezTo>
                    <a:cubicBezTo>
                      <a:pt x="309" y="250"/>
                      <a:pt x="310" y="244"/>
                      <a:pt x="339" y="246"/>
                    </a:cubicBezTo>
                    <a:cubicBezTo>
                      <a:pt x="344" y="248"/>
                      <a:pt x="350" y="246"/>
                      <a:pt x="353" y="250"/>
                    </a:cubicBezTo>
                    <a:cubicBezTo>
                      <a:pt x="369" y="275"/>
                      <a:pt x="344" y="257"/>
                      <a:pt x="361" y="268"/>
                    </a:cubicBezTo>
                    <a:cubicBezTo>
                      <a:pt x="378" y="264"/>
                      <a:pt x="362" y="270"/>
                      <a:pt x="371" y="254"/>
                    </a:cubicBezTo>
                    <a:cubicBezTo>
                      <a:pt x="372" y="253"/>
                      <a:pt x="397" y="246"/>
                      <a:pt x="403" y="242"/>
                    </a:cubicBezTo>
                    <a:cubicBezTo>
                      <a:pt x="405" y="247"/>
                      <a:pt x="402" y="255"/>
                      <a:pt x="407" y="258"/>
                    </a:cubicBezTo>
                    <a:cubicBezTo>
                      <a:pt x="410" y="260"/>
                      <a:pt x="414" y="257"/>
                      <a:pt x="417" y="256"/>
                    </a:cubicBezTo>
                    <a:cubicBezTo>
                      <a:pt x="434" y="253"/>
                      <a:pt x="445" y="244"/>
                      <a:pt x="461" y="240"/>
                    </a:cubicBezTo>
                    <a:cubicBezTo>
                      <a:pt x="458" y="230"/>
                      <a:pt x="459" y="221"/>
                      <a:pt x="449" y="218"/>
                    </a:cubicBezTo>
                    <a:cubicBezTo>
                      <a:pt x="445" y="230"/>
                      <a:pt x="441" y="231"/>
                      <a:pt x="429" y="234"/>
                    </a:cubicBezTo>
                    <a:cubicBezTo>
                      <a:pt x="417" y="242"/>
                      <a:pt x="410" y="235"/>
                      <a:pt x="423" y="226"/>
                    </a:cubicBezTo>
                    <a:cubicBezTo>
                      <a:pt x="418" y="222"/>
                      <a:pt x="405" y="218"/>
                      <a:pt x="405" y="218"/>
                    </a:cubicBezTo>
                    <a:cubicBezTo>
                      <a:pt x="394" y="221"/>
                      <a:pt x="392" y="230"/>
                      <a:pt x="381" y="234"/>
                    </a:cubicBezTo>
                    <a:cubicBezTo>
                      <a:pt x="367" y="224"/>
                      <a:pt x="382" y="223"/>
                      <a:pt x="357" y="226"/>
                    </a:cubicBezTo>
                    <a:cubicBezTo>
                      <a:pt x="360" y="234"/>
                      <a:pt x="367" y="237"/>
                      <a:pt x="357" y="240"/>
                    </a:cubicBezTo>
                    <a:cubicBezTo>
                      <a:pt x="348" y="234"/>
                      <a:pt x="344" y="228"/>
                      <a:pt x="335" y="222"/>
                    </a:cubicBezTo>
                    <a:cubicBezTo>
                      <a:pt x="308" y="225"/>
                      <a:pt x="290" y="214"/>
                      <a:pt x="263" y="212"/>
                    </a:cubicBezTo>
                    <a:cubicBezTo>
                      <a:pt x="267" y="198"/>
                      <a:pt x="258" y="200"/>
                      <a:pt x="245" y="198"/>
                    </a:cubicBezTo>
                    <a:cubicBezTo>
                      <a:pt x="237" y="193"/>
                      <a:pt x="235" y="192"/>
                      <a:pt x="225" y="194"/>
                    </a:cubicBezTo>
                    <a:cubicBezTo>
                      <a:pt x="217" y="202"/>
                      <a:pt x="215" y="202"/>
                      <a:pt x="203" y="200"/>
                    </a:cubicBezTo>
                    <a:cubicBezTo>
                      <a:pt x="191" y="183"/>
                      <a:pt x="193" y="184"/>
                      <a:pt x="169" y="182"/>
                    </a:cubicBezTo>
                    <a:cubicBezTo>
                      <a:pt x="161" y="179"/>
                      <a:pt x="160" y="176"/>
                      <a:pt x="157" y="168"/>
                    </a:cubicBezTo>
                    <a:cubicBezTo>
                      <a:pt x="159" y="148"/>
                      <a:pt x="162" y="143"/>
                      <a:pt x="183" y="150"/>
                    </a:cubicBezTo>
                    <a:cubicBezTo>
                      <a:pt x="188" y="149"/>
                      <a:pt x="194" y="152"/>
                      <a:pt x="197" y="148"/>
                    </a:cubicBezTo>
                    <a:cubicBezTo>
                      <a:pt x="200" y="144"/>
                      <a:pt x="198" y="138"/>
                      <a:pt x="195" y="134"/>
                    </a:cubicBezTo>
                    <a:cubicBezTo>
                      <a:pt x="192" y="131"/>
                      <a:pt x="183" y="130"/>
                      <a:pt x="183" y="130"/>
                    </a:cubicBezTo>
                    <a:cubicBezTo>
                      <a:pt x="174" y="133"/>
                      <a:pt x="176" y="142"/>
                      <a:pt x="169" y="132"/>
                    </a:cubicBezTo>
                    <a:cubicBezTo>
                      <a:pt x="166" y="116"/>
                      <a:pt x="159" y="119"/>
                      <a:pt x="145" y="124"/>
                    </a:cubicBezTo>
                    <a:cubicBezTo>
                      <a:pt x="140" y="117"/>
                      <a:pt x="141" y="113"/>
                      <a:pt x="133" y="110"/>
                    </a:cubicBezTo>
                    <a:cubicBezTo>
                      <a:pt x="123" y="95"/>
                      <a:pt x="127" y="77"/>
                      <a:pt x="105" y="70"/>
                    </a:cubicBezTo>
                    <a:cubicBezTo>
                      <a:pt x="101" y="59"/>
                      <a:pt x="93" y="59"/>
                      <a:pt x="83" y="56"/>
                    </a:cubicBezTo>
                    <a:cubicBezTo>
                      <a:pt x="77" y="39"/>
                      <a:pt x="83" y="46"/>
                      <a:pt x="67" y="36"/>
                    </a:cubicBezTo>
                    <a:cubicBezTo>
                      <a:pt x="65" y="35"/>
                      <a:pt x="61" y="32"/>
                      <a:pt x="61" y="32"/>
                    </a:cubicBezTo>
                    <a:cubicBezTo>
                      <a:pt x="50" y="15"/>
                      <a:pt x="47" y="2"/>
                      <a:pt x="25" y="2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3" name="未知"/>
              <p:cNvSpPr/>
              <p:nvPr/>
            </p:nvSpPr>
            <p:spPr bwMode="auto">
              <a:xfrm>
                <a:off x="1800" y="1154"/>
                <a:ext cx="245" cy="213"/>
              </a:xfrm>
              <a:custGeom>
                <a:avLst/>
                <a:gdLst>
                  <a:gd name="T0" fmla="*/ 121 w 245"/>
                  <a:gd name="T1" fmla="*/ 0 h 213"/>
                  <a:gd name="T2" fmla="*/ 137 w 245"/>
                  <a:gd name="T3" fmla="*/ 20 h 213"/>
                  <a:gd name="T4" fmla="*/ 125 w 245"/>
                  <a:gd name="T5" fmla="*/ 58 h 213"/>
                  <a:gd name="T6" fmla="*/ 143 w 245"/>
                  <a:gd name="T7" fmla="*/ 86 h 213"/>
                  <a:gd name="T8" fmla="*/ 163 w 245"/>
                  <a:gd name="T9" fmla="*/ 92 h 213"/>
                  <a:gd name="T10" fmla="*/ 191 w 245"/>
                  <a:gd name="T11" fmla="*/ 84 h 213"/>
                  <a:gd name="T12" fmla="*/ 231 w 245"/>
                  <a:gd name="T13" fmla="*/ 82 h 213"/>
                  <a:gd name="T14" fmla="*/ 223 w 245"/>
                  <a:gd name="T15" fmla="*/ 106 h 213"/>
                  <a:gd name="T16" fmla="*/ 207 w 245"/>
                  <a:gd name="T17" fmla="*/ 120 h 213"/>
                  <a:gd name="T18" fmla="*/ 191 w 245"/>
                  <a:gd name="T19" fmla="*/ 142 h 213"/>
                  <a:gd name="T20" fmla="*/ 195 w 245"/>
                  <a:gd name="T21" fmla="*/ 160 h 213"/>
                  <a:gd name="T22" fmla="*/ 203 w 245"/>
                  <a:gd name="T23" fmla="*/ 172 h 213"/>
                  <a:gd name="T24" fmla="*/ 179 w 245"/>
                  <a:gd name="T25" fmla="*/ 188 h 213"/>
                  <a:gd name="T26" fmla="*/ 173 w 245"/>
                  <a:gd name="T27" fmla="*/ 168 h 213"/>
                  <a:gd name="T28" fmla="*/ 163 w 245"/>
                  <a:gd name="T29" fmla="*/ 208 h 213"/>
                  <a:gd name="T30" fmla="*/ 137 w 245"/>
                  <a:gd name="T31" fmla="*/ 166 h 213"/>
                  <a:gd name="T32" fmla="*/ 135 w 245"/>
                  <a:gd name="T33" fmla="*/ 150 h 213"/>
                  <a:gd name="T34" fmla="*/ 147 w 245"/>
                  <a:gd name="T35" fmla="*/ 146 h 213"/>
                  <a:gd name="T36" fmla="*/ 167 w 245"/>
                  <a:gd name="T37" fmla="*/ 126 h 213"/>
                  <a:gd name="T38" fmla="*/ 179 w 245"/>
                  <a:gd name="T39" fmla="*/ 130 h 213"/>
                  <a:gd name="T40" fmla="*/ 191 w 245"/>
                  <a:gd name="T41" fmla="*/ 122 h 213"/>
                  <a:gd name="T42" fmla="*/ 205 w 245"/>
                  <a:gd name="T43" fmla="*/ 110 h 213"/>
                  <a:gd name="T44" fmla="*/ 177 w 245"/>
                  <a:gd name="T45" fmla="*/ 108 h 213"/>
                  <a:gd name="T46" fmla="*/ 159 w 245"/>
                  <a:gd name="T47" fmla="*/ 110 h 213"/>
                  <a:gd name="T48" fmla="*/ 133 w 245"/>
                  <a:gd name="T49" fmla="*/ 102 h 213"/>
                  <a:gd name="T50" fmla="*/ 123 w 245"/>
                  <a:gd name="T51" fmla="*/ 112 h 213"/>
                  <a:gd name="T52" fmla="*/ 107 w 245"/>
                  <a:gd name="T53" fmla="*/ 134 h 213"/>
                  <a:gd name="T54" fmla="*/ 85 w 245"/>
                  <a:gd name="T55" fmla="*/ 184 h 213"/>
                  <a:gd name="T56" fmla="*/ 69 w 245"/>
                  <a:gd name="T57" fmla="*/ 172 h 213"/>
                  <a:gd name="T58" fmla="*/ 23 w 245"/>
                  <a:gd name="T59" fmla="*/ 160 h 213"/>
                  <a:gd name="T60" fmla="*/ 21 w 245"/>
                  <a:gd name="T61" fmla="*/ 140 h 213"/>
                  <a:gd name="T62" fmla="*/ 3 w 245"/>
                  <a:gd name="T63" fmla="*/ 116 h 213"/>
                  <a:gd name="T64" fmla="*/ 31 w 245"/>
                  <a:gd name="T65" fmla="*/ 82 h 213"/>
                  <a:gd name="T66" fmla="*/ 43 w 245"/>
                  <a:gd name="T67" fmla="*/ 68 h 213"/>
                  <a:gd name="T68" fmla="*/ 65 w 245"/>
                  <a:gd name="T69" fmla="*/ 42 h 213"/>
                  <a:gd name="T70" fmla="*/ 91 w 245"/>
                  <a:gd name="T71" fmla="*/ 32 h 213"/>
                  <a:gd name="T72" fmla="*/ 121 w 245"/>
                  <a:gd name="T73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45" h="213">
                    <a:moveTo>
                      <a:pt x="121" y="0"/>
                    </a:moveTo>
                    <a:cubicBezTo>
                      <a:pt x="130" y="3"/>
                      <a:pt x="130" y="13"/>
                      <a:pt x="137" y="20"/>
                    </a:cubicBezTo>
                    <a:cubicBezTo>
                      <a:pt x="143" y="38"/>
                      <a:pt x="130" y="43"/>
                      <a:pt x="125" y="58"/>
                    </a:cubicBezTo>
                    <a:cubicBezTo>
                      <a:pt x="130" y="73"/>
                      <a:pt x="130" y="77"/>
                      <a:pt x="143" y="86"/>
                    </a:cubicBezTo>
                    <a:cubicBezTo>
                      <a:pt x="149" y="95"/>
                      <a:pt x="152" y="94"/>
                      <a:pt x="163" y="92"/>
                    </a:cubicBezTo>
                    <a:cubicBezTo>
                      <a:pt x="168" y="77"/>
                      <a:pt x="176" y="82"/>
                      <a:pt x="191" y="84"/>
                    </a:cubicBezTo>
                    <a:cubicBezTo>
                      <a:pt x="201" y="100"/>
                      <a:pt x="218" y="86"/>
                      <a:pt x="231" y="82"/>
                    </a:cubicBezTo>
                    <a:cubicBezTo>
                      <a:pt x="245" y="92"/>
                      <a:pt x="237" y="103"/>
                      <a:pt x="223" y="106"/>
                    </a:cubicBezTo>
                    <a:cubicBezTo>
                      <a:pt x="217" y="115"/>
                      <a:pt x="210" y="110"/>
                      <a:pt x="207" y="120"/>
                    </a:cubicBezTo>
                    <a:cubicBezTo>
                      <a:pt x="204" y="142"/>
                      <a:pt x="205" y="133"/>
                      <a:pt x="191" y="142"/>
                    </a:cubicBezTo>
                    <a:cubicBezTo>
                      <a:pt x="185" y="152"/>
                      <a:pt x="189" y="152"/>
                      <a:pt x="195" y="160"/>
                    </a:cubicBezTo>
                    <a:cubicBezTo>
                      <a:pt x="198" y="164"/>
                      <a:pt x="203" y="172"/>
                      <a:pt x="203" y="172"/>
                    </a:cubicBezTo>
                    <a:cubicBezTo>
                      <a:pt x="200" y="213"/>
                      <a:pt x="200" y="209"/>
                      <a:pt x="179" y="188"/>
                    </a:cubicBezTo>
                    <a:cubicBezTo>
                      <a:pt x="177" y="181"/>
                      <a:pt x="175" y="175"/>
                      <a:pt x="173" y="168"/>
                    </a:cubicBezTo>
                    <a:cubicBezTo>
                      <a:pt x="158" y="173"/>
                      <a:pt x="164" y="195"/>
                      <a:pt x="163" y="208"/>
                    </a:cubicBezTo>
                    <a:cubicBezTo>
                      <a:pt x="121" y="203"/>
                      <a:pt x="169" y="187"/>
                      <a:pt x="137" y="166"/>
                    </a:cubicBezTo>
                    <a:cubicBezTo>
                      <a:pt x="134" y="161"/>
                      <a:pt x="129" y="156"/>
                      <a:pt x="135" y="150"/>
                    </a:cubicBezTo>
                    <a:cubicBezTo>
                      <a:pt x="138" y="147"/>
                      <a:pt x="147" y="146"/>
                      <a:pt x="147" y="146"/>
                    </a:cubicBezTo>
                    <a:cubicBezTo>
                      <a:pt x="158" y="130"/>
                      <a:pt x="143" y="123"/>
                      <a:pt x="167" y="126"/>
                    </a:cubicBezTo>
                    <a:cubicBezTo>
                      <a:pt x="173" y="132"/>
                      <a:pt x="172" y="134"/>
                      <a:pt x="179" y="130"/>
                    </a:cubicBezTo>
                    <a:cubicBezTo>
                      <a:pt x="183" y="128"/>
                      <a:pt x="191" y="122"/>
                      <a:pt x="191" y="122"/>
                    </a:cubicBezTo>
                    <a:cubicBezTo>
                      <a:pt x="194" y="114"/>
                      <a:pt x="198" y="115"/>
                      <a:pt x="205" y="110"/>
                    </a:cubicBezTo>
                    <a:cubicBezTo>
                      <a:pt x="188" y="104"/>
                      <a:pt x="197" y="105"/>
                      <a:pt x="177" y="108"/>
                    </a:cubicBezTo>
                    <a:cubicBezTo>
                      <a:pt x="170" y="110"/>
                      <a:pt x="166" y="108"/>
                      <a:pt x="159" y="110"/>
                    </a:cubicBezTo>
                    <a:cubicBezTo>
                      <a:pt x="151" y="98"/>
                      <a:pt x="149" y="100"/>
                      <a:pt x="133" y="102"/>
                    </a:cubicBezTo>
                    <a:cubicBezTo>
                      <a:pt x="130" y="106"/>
                      <a:pt x="125" y="108"/>
                      <a:pt x="123" y="112"/>
                    </a:cubicBezTo>
                    <a:cubicBezTo>
                      <a:pt x="115" y="133"/>
                      <a:pt x="126" y="129"/>
                      <a:pt x="107" y="134"/>
                    </a:cubicBezTo>
                    <a:cubicBezTo>
                      <a:pt x="94" y="154"/>
                      <a:pt x="111" y="175"/>
                      <a:pt x="85" y="184"/>
                    </a:cubicBezTo>
                    <a:cubicBezTo>
                      <a:pt x="77" y="181"/>
                      <a:pt x="76" y="176"/>
                      <a:pt x="69" y="172"/>
                    </a:cubicBezTo>
                    <a:cubicBezTo>
                      <a:pt x="48" y="176"/>
                      <a:pt x="43" y="163"/>
                      <a:pt x="23" y="160"/>
                    </a:cubicBezTo>
                    <a:cubicBezTo>
                      <a:pt x="22" y="153"/>
                      <a:pt x="24" y="146"/>
                      <a:pt x="21" y="140"/>
                    </a:cubicBezTo>
                    <a:cubicBezTo>
                      <a:pt x="16" y="129"/>
                      <a:pt x="7" y="128"/>
                      <a:pt x="3" y="116"/>
                    </a:cubicBezTo>
                    <a:cubicBezTo>
                      <a:pt x="5" y="82"/>
                      <a:pt x="0" y="85"/>
                      <a:pt x="31" y="82"/>
                    </a:cubicBezTo>
                    <a:cubicBezTo>
                      <a:pt x="36" y="74"/>
                      <a:pt x="32" y="64"/>
                      <a:pt x="43" y="68"/>
                    </a:cubicBezTo>
                    <a:cubicBezTo>
                      <a:pt x="58" y="63"/>
                      <a:pt x="56" y="51"/>
                      <a:pt x="65" y="42"/>
                    </a:cubicBezTo>
                    <a:cubicBezTo>
                      <a:pt x="72" y="35"/>
                      <a:pt x="82" y="34"/>
                      <a:pt x="91" y="32"/>
                    </a:cubicBezTo>
                    <a:cubicBezTo>
                      <a:pt x="113" y="17"/>
                      <a:pt x="92" y="0"/>
                      <a:pt x="121" y="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4" name="未知"/>
              <p:cNvSpPr/>
              <p:nvPr/>
            </p:nvSpPr>
            <p:spPr bwMode="auto">
              <a:xfrm>
                <a:off x="2049" y="1229"/>
                <a:ext cx="394" cy="220"/>
              </a:xfrm>
              <a:custGeom>
                <a:avLst/>
                <a:gdLst>
                  <a:gd name="T0" fmla="*/ 46 w 394"/>
                  <a:gd name="T1" fmla="*/ 17 h 220"/>
                  <a:gd name="T2" fmla="*/ 34 w 394"/>
                  <a:gd name="T3" fmla="*/ 51 h 220"/>
                  <a:gd name="T4" fmla="*/ 64 w 394"/>
                  <a:gd name="T5" fmla="*/ 69 h 220"/>
                  <a:gd name="T6" fmla="*/ 72 w 394"/>
                  <a:gd name="T7" fmla="*/ 61 h 220"/>
                  <a:gd name="T8" fmla="*/ 80 w 394"/>
                  <a:gd name="T9" fmla="*/ 37 h 220"/>
                  <a:gd name="T10" fmla="*/ 124 w 394"/>
                  <a:gd name="T11" fmla="*/ 57 h 220"/>
                  <a:gd name="T12" fmla="*/ 180 w 394"/>
                  <a:gd name="T13" fmla="*/ 61 h 220"/>
                  <a:gd name="T14" fmla="*/ 258 w 394"/>
                  <a:gd name="T15" fmla="*/ 91 h 220"/>
                  <a:gd name="T16" fmla="*/ 296 w 394"/>
                  <a:gd name="T17" fmla="*/ 119 h 220"/>
                  <a:gd name="T18" fmla="*/ 348 w 394"/>
                  <a:gd name="T19" fmla="*/ 117 h 220"/>
                  <a:gd name="T20" fmla="*/ 352 w 394"/>
                  <a:gd name="T21" fmla="*/ 81 h 220"/>
                  <a:gd name="T22" fmla="*/ 364 w 394"/>
                  <a:gd name="T23" fmla="*/ 77 h 220"/>
                  <a:gd name="T24" fmla="*/ 394 w 394"/>
                  <a:gd name="T25" fmla="*/ 109 h 220"/>
                  <a:gd name="T26" fmla="*/ 358 w 394"/>
                  <a:gd name="T27" fmla="*/ 145 h 220"/>
                  <a:gd name="T28" fmla="*/ 314 w 394"/>
                  <a:gd name="T29" fmla="*/ 143 h 220"/>
                  <a:gd name="T30" fmla="*/ 320 w 394"/>
                  <a:gd name="T31" fmla="*/ 159 h 220"/>
                  <a:gd name="T32" fmla="*/ 352 w 394"/>
                  <a:gd name="T33" fmla="*/ 189 h 220"/>
                  <a:gd name="T34" fmla="*/ 320 w 394"/>
                  <a:gd name="T35" fmla="*/ 209 h 220"/>
                  <a:gd name="T36" fmla="*/ 280 w 394"/>
                  <a:gd name="T37" fmla="*/ 169 h 220"/>
                  <a:gd name="T38" fmla="*/ 250 w 394"/>
                  <a:gd name="T39" fmla="*/ 185 h 220"/>
                  <a:gd name="T40" fmla="*/ 194 w 394"/>
                  <a:gd name="T41" fmla="*/ 169 h 220"/>
                  <a:gd name="T42" fmla="*/ 162 w 394"/>
                  <a:gd name="T43" fmla="*/ 159 h 220"/>
                  <a:gd name="T44" fmla="*/ 176 w 394"/>
                  <a:gd name="T45" fmla="*/ 137 h 220"/>
                  <a:gd name="T46" fmla="*/ 132 w 394"/>
                  <a:gd name="T47" fmla="*/ 129 h 220"/>
                  <a:gd name="T48" fmla="*/ 114 w 394"/>
                  <a:gd name="T49" fmla="*/ 129 h 220"/>
                  <a:gd name="T50" fmla="*/ 128 w 394"/>
                  <a:gd name="T51" fmla="*/ 107 h 220"/>
                  <a:gd name="T52" fmla="*/ 92 w 394"/>
                  <a:gd name="T53" fmla="*/ 97 h 220"/>
                  <a:gd name="T54" fmla="*/ 100 w 394"/>
                  <a:gd name="T55" fmla="*/ 81 h 220"/>
                  <a:gd name="T56" fmla="*/ 64 w 394"/>
                  <a:gd name="T57" fmla="*/ 107 h 220"/>
                  <a:gd name="T58" fmla="*/ 30 w 394"/>
                  <a:gd name="T59" fmla="*/ 101 h 220"/>
                  <a:gd name="T60" fmla="*/ 24 w 394"/>
                  <a:gd name="T61" fmla="*/ 103 h 220"/>
                  <a:gd name="T62" fmla="*/ 4 w 394"/>
                  <a:gd name="T63" fmla="*/ 105 h 220"/>
                  <a:gd name="T64" fmla="*/ 24 w 394"/>
                  <a:gd name="T65" fmla="*/ 73 h 220"/>
                  <a:gd name="T66" fmla="*/ 16 w 394"/>
                  <a:gd name="T67" fmla="*/ 7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94" h="220">
                    <a:moveTo>
                      <a:pt x="42" y="5"/>
                    </a:moveTo>
                    <a:cubicBezTo>
                      <a:pt x="44" y="8"/>
                      <a:pt x="46" y="17"/>
                      <a:pt x="46" y="17"/>
                    </a:cubicBezTo>
                    <a:cubicBezTo>
                      <a:pt x="41" y="41"/>
                      <a:pt x="47" y="16"/>
                      <a:pt x="40" y="33"/>
                    </a:cubicBezTo>
                    <a:cubicBezTo>
                      <a:pt x="37" y="39"/>
                      <a:pt x="34" y="51"/>
                      <a:pt x="34" y="51"/>
                    </a:cubicBezTo>
                    <a:cubicBezTo>
                      <a:pt x="32" y="65"/>
                      <a:pt x="27" y="72"/>
                      <a:pt x="30" y="85"/>
                    </a:cubicBezTo>
                    <a:cubicBezTo>
                      <a:pt x="71" y="83"/>
                      <a:pt x="72" y="93"/>
                      <a:pt x="64" y="69"/>
                    </a:cubicBezTo>
                    <a:cubicBezTo>
                      <a:pt x="65" y="67"/>
                      <a:pt x="65" y="64"/>
                      <a:pt x="66" y="63"/>
                    </a:cubicBezTo>
                    <a:cubicBezTo>
                      <a:pt x="67" y="62"/>
                      <a:pt x="72" y="63"/>
                      <a:pt x="72" y="61"/>
                    </a:cubicBezTo>
                    <a:cubicBezTo>
                      <a:pt x="73" y="55"/>
                      <a:pt x="66" y="43"/>
                      <a:pt x="66" y="43"/>
                    </a:cubicBezTo>
                    <a:cubicBezTo>
                      <a:pt x="69" y="33"/>
                      <a:pt x="71" y="31"/>
                      <a:pt x="80" y="37"/>
                    </a:cubicBezTo>
                    <a:cubicBezTo>
                      <a:pt x="89" y="51"/>
                      <a:pt x="90" y="43"/>
                      <a:pt x="102" y="39"/>
                    </a:cubicBezTo>
                    <a:cubicBezTo>
                      <a:pt x="113" y="43"/>
                      <a:pt x="116" y="49"/>
                      <a:pt x="124" y="57"/>
                    </a:cubicBezTo>
                    <a:cubicBezTo>
                      <a:pt x="126" y="89"/>
                      <a:pt x="120" y="93"/>
                      <a:pt x="148" y="89"/>
                    </a:cubicBezTo>
                    <a:cubicBezTo>
                      <a:pt x="160" y="81"/>
                      <a:pt x="166" y="66"/>
                      <a:pt x="180" y="61"/>
                    </a:cubicBezTo>
                    <a:cubicBezTo>
                      <a:pt x="212" y="64"/>
                      <a:pt x="203" y="75"/>
                      <a:pt x="234" y="79"/>
                    </a:cubicBezTo>
                    <a:cubicBezTo>
                      <a:pt x="242" y="82"/>
                      <a:pt x="251" y="86"/>
                      <a:pt x="258" y="91"/>
                    </a:cubicBezTo>
                    <a:cubicBezTo>
                      <a:pt x="263" y="98"/>
                      <a:pt x="271" y="103"/>
                      <a:pt x="278" y="107"/>
                    </a:cubicBezTo>
                    <a:cubicBezTo>
                      <a:pt x="284" y="111"/>
                      <a:pt x="296" y="119"/>
                      <a:pt x="296" y="119"/>
                    </a:cubicBezTo>
                    <a:cubicBezTo>
                      <a:pt x="297" y="122"/>
                      <a:pt x="295" y="128"/>
                      <a:pt x="298" y="129"/>
                    </a:cubicBezTo>
                    <a:cubicBezTo>
                      <a:pt x="299" y="129"/>
                      <a:pt x="344" y="117"/>
                      <a:pt x="348" y="117"/>
                    </a:cubicBezTo>
                    <a:cubicBezTo>
                      <a:pt x="355" y="112"/>
                      <a:pt x="354" y="108"/>
                      <a:pt x="362" y="105"/>
                    </a:cubicBezTo>
                    <a:cubicBezTo>
                      <a:pt x="361" y="101"/>
                      <a:pt x="358" y="84"/>
                      <a:pt x="352" y="81"/>
                    </a:cubicBezTo>
                    <a:cubicBezTo>
                      <a:pt x="348" y="79"/>
                      <a:pt x="340" y="77"/>
                      <a:pt x="340" y="77"/>
                    </a:cubicBezTo>
                    <a:cubicBezTo>
                      <a:pt x="344" y="62"/>
                      <a:pt x="356" y="69"/>
                      <a:pt x="364" y="77"/>
                    </a:cubicBezTo>
                    <a:cubicBezTo>
                      <a:pt x="367" y="93"/>
                      <a:pt x="374" y="86"/>
                      <a:pt x="388" y="91"/>
                    </a:cubicBezTo>
                    <a:cubicBezTo>
                      <a:pt x="382" y="109"/>
                      <a:pt x="378" y="98"/>
                      <a:pt x="394" y="109"/>
                    </a:cubicBezTo>
                    <a:cubicBezTo>
                      <a:pt x="391" y="118"/>
                      <a:pt x="387" y="121"/>
                      <a:pt x="378" y="123"/>
                    </a:cubicBezTo>
                    <a:cubicBezTo>
                      <a:pt x="371" y="133"/>
                      <a:pt x="368" y="138"/>
                      <a:pt x="358" y="145"/>
                    </a:cubicBezTo>
                    <a:cubicBezTo>
                      <a:pt x="352" y="143"/>
                      <a:pt x="340" y="139"/>
                      <a:pt x="340" y="139"/>
                    </a:cubicBezTo>
                    <a:cubicBezTo>
                      <a:pt x="331" y="140"/>
                      <a:pt x="320" y="137"/>
                      <a:pt x="314" y="143"/>
                    </a:cubicBezTo>
                    <a:cubicBezTo>
                      <a:pt x="311" y="146"/>
                      <a:pt x="306" y="155"/>
                      <a:pt x="306" y="155"/>
                    </a:cubicBezTo>
                    <a:cubicBezTo>
                      <a:pt x="311" y="157"/>
                      <a:pt x="318" y="155"/>
                      <a:pt x="320" y="159"/>
                    </a:cubicBezTo>
                    <a:cubicBezTo>
                      <a:pt x="329" y="175"/>
                      <a:pt x="317" y="175"/>
                      <a:pt x="334" y="181"/>
                    </a:cubicBezTo>
                    <a:cubicBezTo>
                      <a:pt x="340" y="190"/>
                      <a:pt x="342" y="192"/>
                      <a:pt x="352" y="189"/>
                    </a:cubicBezTo>
                    <a:cubicBezTo>
                      <a:pt x="357" y="175"/>
                      <a:pt x="356" y="192"/>
                      <a:pt x="358" y="197"/>
                    </a:cubicBezTo>
                    <a:cubicBezTo>
                      <a:pt x="354" y="220"/>
                      <a:pt x="346" y="211"/>
                      <a:pt x="320" y="209"/>
                    </a:cubicBezTo>
                    <a:cubicBezTo>
                      <a:pt x="311" y="203"/>
                      <a:pt x="307" y="194"/>
                      <a:pt x="300" y="187"/>
                    </a:cubicBezTo>
                    <a:cubicBezTo>
                      <a:pt x="297" y="177"/>
                      <a:pt x="290" y="172"/>
                      <a:pt x="280" y="169"/>
                    </a:cubicBezTo>
                    <a:cubicBezTo>
                      <a:pt x="274" y="170"/>
                      <a:pt x="268" y="169"/>
                      <a:pt x="262" y="171"/>
                    </a:cubicBezTo>
                    <a:cubicBezTo>
                      <a:pt x="255" y="174"/>
                      <a:pt x="259" y="182"/>
                      <a:pt x="250" y="185"/>
                    </a:cubicBezTo>
                    <a:cubicBezTo>
                      <a:pt x="226" y="183"/>
                      <a:pt x="230" y="182"/>
                      <a:pt x="214" y="177"/>
                    </a:cubicBezTo>
                    <a:cubicBezTo>
                      <a:pt x="206" y="169"/>
                      <a:pt x="205" y="166"/>
                      <a:pt x="194" y="169"/>
                    </a:cubicBezTo>
                    <a:cubicBezTo>
                      <a:pt x="184" y="179"/>
                      <a:pt x="168" y="180"/>
                      <a:pt x="160" y="167"/>
                    </a:cubicBezTo>
                    <a:cubicBezTo>
                      <a:pt x="161" y="164"/>
                      <a:pt x="160" y="161"/>
                      <a:pt x="162" y="159"/>
                    </a:cubicBezTo>
                    <a:cubicBezTo>
                      <a:pt x="165" y="156"/>
                      <a:pt x="174" y="155"/>
                      <a:pt x="174" y="155"/>
                    </a:cubicBezTo>
                    <a:cubicBezTo>
                      <a:pt x="183" y="146"/>
                      <a:pt x="181" y="152"/>
                      <a:pt x="176" y="137"/>
                    </a:cubicBezTo>
                    <a:cubicBezTo>
                      <a:pt x="171" y="122"/>
                      <a:pt x="158" y="119"/>
                      <a:pt x="144" y="115"/>
                    </a:cubicBezTo>
                    <a:cubicBezTo>
                      <a:pt x="132" y="117"/>
                      <a:pt x="128" y="117"/>
                      <a:pt x="132" y="129"/>
                    </a:cubicBezTo>
                    <a:cubicBezTo>
                      <a:pt x="130" y="146"/>
                      <a:pt x="132" y="149"/>
                      <a:pt x="116" y="145"/>
                    </a:cubicBezTo>
                    <a:cubicBezTo>
                      <a:pt x="109" y="138"/>
                      <a:pt x="105" y="135"/>
                      <a:pt x="114" y="129"/>
                    </a:cubicBezTo>
                    <a:cubicBezTo>
                      <a:pt x="119" y="122"/>
                      <a:pt x="117" y="116"/>
                      <a:pt x="126" y="113"/>
                    </a:cubicBezTo>
                    <a:cubicBezTo>
                      <a:pt x="127" y="111"/>
                      <a:pt x="129" y="108"/>
                      <a:pt x="128" y="107"/>
                    </a:cubicBezTo>
                    <a:cubicBezTo>
                      <a:pt x="125" y="104"/>
                      <a:pt x="116" y="103"/>
                      <a:pt x="116" y="103"/>
                    </a:cubicBezTo>
                    <a:cubicBezTo>
                      <a:pt x="106" y="106"/>
                      <a:pt x="96" y="108"/>
                      <a:pt x="92" y="97"/>
                    </a:cubicBezTo>
                    <a:cubicBezTo>
                      <a:pt x="93" y="93"/>
                      <a:pt x="92" y="89"/>
                      <a:pt x="94" y="85"/>
                    </a:cubicBezTo>
                    <a:cubicBezTo>
                      <a:pt x="95" y="83"/>
                      <a:pt x="99" y="83"/>
                      <a:pt x="100" y="81"/>
                    </a:cubicBezTo>
                    <a:cubicBezTo>
                      <a:pt x="102" y="74"/>
                      <a:pt x="86" y="65"/>
                      <a:pt x="86" y="65"/>
                    </a:cubicBezTo>
                    <a:cubicBezTo>
                      <a:pt x="52" y="71"/>
                      <a:pt x="91" y="98"/>
                      <a:pt x="64" y="107"/>
                    </a:cubicBezTo>
                    <a:cubicBezTo>
                      <a:pt x="50" y="102"/>
                      <a:pt x="58" y="96"/>
                      <a:pt x="38" y="103"/>
                    </a:cubicBezTo>
                    <a:cubicBezTo>
                      <a:pt x="35" y="102"/>
                      <a:pt x="32" y="103"/>
                      <a:pt x="30" y="101"/>
                    </a:cubicBezTo>
                    <a:cubicBezTo>
                      <a:pt x="28" y="100"/>
                      <a:pt x="28" y="94"/>
                      <a:pt x="26" y="95"/>
                    </a:cubicBezTo>
                    <a:cubicBezTo>
                      <a:pt x="23" y="96"/>
                      <a:pt x="26" y="101"/>
                      <a:pt x="24" y="103"/>
                    </a:cubicBezTo>
                    <a:cubicBezTo>
                      <a:pt x="23" y="105"/>
                      <a:pt x="20" y="106"/>
                      <a:pt x="18" y="107"/>
                    </a:cubicBezTo>
                    <a:cubicBezTo>
                      <a:pt x="13" y="106"/>
                      <a:pt x="8" y="108"/>
                      <a:pt x="4" y="105"/>
                    </a:cubicBezTo>
                    <a:cubicBezTo>
                      <a:pt x="1" y="102"/>
                      <a:pt x="0" y="93"/>
                      <a:pt x="0" y="93"/>
                    </a:cubicBezTo>
                    <a:cubicBezTo>
                      <a:pt x="3" y="73"/>
                      <a:pt x="12" y="85"/>
                      <a:pt x="24" y="73"/>
                    </a:cubicBezTo>
                    <a:cubicBezTo>
                      <a:pt x="22" y="59"/>
                      <a:pt x="20" y="57"/>
                      <a:pt x="16" y="45"/>
                    </a:cubicBezTo>
                    <a:cubicBezTo>
                      <a:pt x="19" y="31"/>
                      <a:pt x="24" y="19"/>
                      <a:pt x="16" y="7"/>
                    </a:cubicBezTo>
                    <a:cubicBezTo>
                      <a:pt x="20" y="0"/>
                      <a:pt x="37" y="3"/>
                      <a:pt x="42" y="5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5" name="未知"/>
              <p:cNvSpPr/>
              <p:nvPr/>
            </p:nvSpPr>
            <p:spPr bwMode="auto">
              <a:xfrm>
                <a:off x="1912" y="953"/>
                <a:ext cx="140" cy="229"/>
              </a:xfrm>
              <a:custGeom>
                <a:avLst/>
                <a:gdLst>
                  <a:gd name="T0" fmla="*/ 63 w 140"/>
                  <a:gd name="T1" fmla="*/ 5 h 229"/>
                  <a:gd name="T2" fmla="*/ 75 w 140"/>
                  <a:gd name="T3" fmla="*/ 21 h 229"/>
                  <a:gd name="T4" fmla="*/ 69 w 140"/>
                  <a:gd name="T5" fmla="*/ 65 h 229"/>
                  <a:gd name="T6" fmla="*/ 105 w 140"/>
                  <a:gd name="T7" fmla="*/ 81 h 229"/>
                  <a:gd name="T8" fmla="*/ 105 w 140"/>
                  <a:gd name="T9" fmla="*/ 101 h 229"/>
                  <a:gd name="T10" fmla="*/ 119 w 140"/>
                  <a:gd name="T11" fmla="*/ 109 h 229"/>
                  <a:gd name="T12" fmla="*/ 127 w 140"/>
                  <a:gd name="T13" fmla="*/ 127 h 229"/>
                  <a:gd name="T14" fmla="*/ 115 w 140"/>
                  <a:gd name="T15" fmla="*/ 161 h 229"/>
                  <a:gd name="T16" fmla="*/ 119 w 140"/>
                  <a:gd name="T17" fmla="*/ 171 h 229"/>
                  <a:gd name="T18" fmla="*/ 127 w 140"/>
                  <a:gd name="T19" fmla="*/ 159 h 229"/>
                  <a:gd name="T20" fmla="*/ 137 w 140"/>
                  <a:gd name="T21" fmla="*/ 179 h 229"/>
                  <a:gd name="T22" fmla="*/ 123 w 140"/>
                  <a:gd name="T23" fmla="*/ 199 h 229"/>
                  <a:gd name="T24" fmla="*/ 109 w 140"/>
                  <a:gd name="T25" fmla="*/ 223 h 229"/>
                  <a:gd name="T26" fmla="*/ 95 w 140"/>
                  <a:gd name="T27" fmla="*/ 193 h 229"/>
                  <a:gd name="T28" fmla="*/ 77 w 140"/>
                  <a:gd name="T29" fmla="*/ 211 h 229"/>
                  <a:gd name="T30" fmla="*/ 61 w 140"/>
                  <a:gd name="T31" fmla="*/ 189 h 229"/>
                  <a:gd name="T32" fmla="*/ 103 w 140"/>
                  <a:gd name="T33" fmla="*/ 173 h 229"/>
                  <a:gd name="T34" fmla="*/ 91 w 140"/>
                  <a:gd name="T35" fmla="*/ 167 h 229"/>
                  <a:gd name="T36" fmla="*/ 71 w 140"/>
                  <a:gd name="T37" fmla="*/ 141 h 229"/>
                  <a:gd name="T38" fmla="*/ 75 w 140"/>
                  <a:gd name="T39" fmla="*/ 127 h 229"/>
                  <a:gd name="T40" fmla="*/ 103 w 140"/>
                  <a:gd name="T41" fmla="*/ 137 h 229"/>
                  <a:gd name="T42" fmla="*/ 97 w 140"/>
                  <a:gd name="T43" fmla="*/ 119 h 229"/>
                  <a:gd name="T44" fmla="*/ 79 w 140"/>
                  <a:gd name="T45" fmla="*/ 91 h 229"/>
                  <a:gd name="T46" fmla="*/ 67 w 140"/>
                  <a:gd name="T47" fmla="*/ 93 h 229"/>
                  <a:gd name="T48" fmla="*/ 61 w 140"/>
                  <a:gd name="T49" fmla="*/ 117 h 229"/>
                  <a:gd name="T50" fmla="*/ 47 w 140"/>
                  <a:gd name="T51" fmla="*/ 153 h 229"/>
                  <a:gd name="T52" fmla="*/ 29 w 140"/>
                  <a:gd name="T53" fmla="*/ 161 h 229"/>
                  <a:gd name="T54" fmla="*/ 9 w 140"/>
                  <a:gd name="T55" fmla="*/ 179 h 229"/>
                  <a:gd name="T56" fmla="*/ 9 w 140"/>
                  <a:gd name="T57" fmla="*/ 153 h 229"/>
                  <a:gd name="T58" fmla="*/ 39 w 140"/>
                  <a:gd name="T59" fmla="*/ 133 h 229"/>
                  <a:gd name="T60" fmla="*/ 55 w 140"/>
                  <a:gd name="T61" fmla="*/ 119 h 229"/>
                  <a:gd name="T62" fmla="*/ 49 w 140"/>
                  <a:gd name="T63" fmla="*/ 103 h 229"/>
                  <a:gd name="T64" fmla="*/ 47 w 140"/>
                  <a:gd name="T65" fmla="*/ 79 h 229"/>
                  <a:gd name="T66" fmla="*/ 43 w 140"/>
                  <a:gd name="T67" fmla="*/ 67 h 229"/>
                  <a:gd name="T68" fmla="*/ 45 w 140"/>
                  <a:gd name="T69" fmla="*/ 33 h 229"/>
                  <a:gd name="T70" fmla="*/ 47 w 140"/>
                  <a:gd name="T71" fmla="*/ 17 h 229"/>
                  <a:gd name="T72" fmla="*/ 63 w 140"/>
                  <a:gd name="T73" fmla="*/ 5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0" h="229">
                    <a:moveTo>
                      <a:pt x="63" y="5"/>
                    </a:moveTo>
                    <a:cubicBezTo>
                      <a:pt x="74" y="8"/>
                      <a:pt x="72" y="11"/>
                      <a:pt x="75" y="21"/>
                    </a:cubicBezTo>
                    <a:cubicBezTo>
                      <a:pt x="74" y="39"/>
                      <a:pt x="74" y="49"/>
                      <a:pt x="69" y="65"/>
                    </a:cubicBezTo>
                    <a:cubicBezTo>
                      <a:pt x="76" y="86"/>
                      <a:pt x="78" y="79"/>
                      <a:pt x="105" y="81"/>
                    </a:cubicBezTo>
                    <a:cubicBezTo>
                      <a:pt x="110" y="89"/>
                      <a:pt x="108" y="92"/>
                      <a:pt x="105" y="101"/>
                    </a:cubicBezTo>
                    <a:cubicBezTo>
                      <a:pt x="110" y="115"/>
                      <a:pt x="103" y="100"/>
                      <a:pt x="119" y="109"/>
                    </a:cubicBezTo>
                    <a:cubicBezTo>
                      <a:pt x="121" y="110"/>
                      <a:pt x="126" y="124"/>
                      <a:pt x="127" y="127"/>
                    </a:cubicBezTo>
                    <a:cubicBezTo>
                      <a:pt x="125" y="148"/>
                      <a:pt x="127" y="149"/>
                      <a:pt x="115" y="161"/>
                    </a:cubicBezTo>
                    <a:cubicBezTo>
                      <a:pt x="114" y="164"/>
                      <a:pt x="116" y="173"/>
                      <a:pt x="119" y="171"/>
                    </a:cubicBezTo>
                    <a:cubicBezTo>
                      <a:pt x="123" y="169"/>
                      <a:pt x="127" y="159"/>
                      <a:pt x="127" y="159"/>
                    </a:cubicBezTo>
                    <a:cubicBezTo>
                      <a:pt x="135" y="164"/>
                      <a:pt x="134" y="170"/>
                      <a:pt x="137" y="179"/>
                    </a:cubicBezTo>
                    <a:cubicBezTo>
                      <a:pt x="135" y="206"/>
                      <a:pt x="140" y="210"/>
                      <a:pt x="123" y="199"/>
                    </a:cubicBezTo>
                    <a:cubicBezTo>
                      <a:pt x="122" y="217"/>
                      <a:pt x="126" y="229"/>
                      <a:pt x="109" y="223"/>
                    </a:cubicBezTo>
                    <a:cubicBezTo>
                      <a:pt x="102" y="213"/>
                      <a:pt x="105" y="200"/>
                      <a:pt x="95" y="193"/>
                    </a:cubicBezTo>
                    <a:cubicBezTo>
                      <a:pt x="87" y="199"/>
                      <a:pt x="86" y="208"/>
                      <a:pt x="77" y="211"/>
                    </a:cubicBezTo>
                    <a:cubicBezTo>
                      <a:pt x="69" y="205"/>
                      <a:pt x="64" y="198"/>
                      <a:pt x="61" y="189"/>
                    </a:cubicBezTo>
                    <a:cubicBezTo>
                      <a:pt x="65" y="176"/>
                      <a:pt x="91" y="175"/>
                      <a:pt x="103" y="173"/>
                    </a:cubicBezTo>
                    <a:cubicBezTo>
                      <a:pt x="101" y="161"/>
                      <a:pt x="98" y="146"/>
                      <a:pt x="91" y="167"/>
                    </a:cubicBezTo>
                    <a:cubicBezTo>
                      <a:pt x="77" y="162"/>
                      <a:pt x="82" y="148"/>
                      <a:pt x="71" y="141"/>
                    </a:cubicBezTo>
                    <a:cubicBezTo>
                      <a:pt x="66" y="133"/>
                      <a:pt x="66" y="130"/>
                      <a:pt x="75" y="127"/>
                    </a:cubicBezTo>
                    <a:cubicBezTo>
                      <a:pt x="89" y="129"/>
                      <a:pt x="94" y="128"/>
                      <a:pt x="103" y="137"/>
                    </a:cubicBezTo>
                    <a:cubicBezTo>
                      <a:pt x="106" y="128"/>
                      <a:pt x="105" y="124"/>
                      <a:pt x="97" y="119"/>
                    </a:cubicBezTo>
                    <a:cubicBezTo>
                      <a:pt x="88" y="106"/>
                      <a:pt x="96" y="97"/>
                      <a:pt x="79" y="91"/>
                    </a:cubicBezTo>
                    <a:cubicBezTo>
                      <a:pt x="75" y="92"/>
                      <a:pt x="69" y="90"/>
                      <a:pt x="67" y="93"/>
                    </a:cubicBezTo>
                    <a:cubicBezTo>
                      <a:pt x="60" y="104"/>
                      <a:pt x="77" y="112"/>
                      <a:pt x="61" y="117"/>
                    </a:cubicBezTo>
                    <a:cubicBezTo>
                      <a:pt x="57" y="129"/>
                      <a:pt x="51" y="140"/>
                      <a:pt x="47" y="153"/>
                    </a:cubicBezTo>
                    <a:cubicBezTo>
                      <a:pt x="45" y="159"/>
                      <a:pt x="35" y="159"/>
                      <a:pt x="29" y="161"/>
                    </a:cubicBezTo>
                    <a:cubicBezTo>
                      <a:pt x="27" y="162"/>
                      <a:pt x="9" y="179"/>
                      <a:pt x="9" y="179"/>
                    </a:cubicBezTo>
                    <a:cubicBezTo>
                      <a:pt x="0" y="178"/>
                      <a:pt x="1" y="166"/>
                      <a:pt x="9" y="153"/>
                    </a:cubicBezTo>
                    <a:cubicBezTo>
                      <a:pt x="15" y="144"/>
                      <a:pt x="31" y="142"/>
                      <a:pt x="39" y="133"/>
                    </a:cubicBezTo>
                    <a:cubicBezTo>
                      <a:pt x="44" y="128"/>
                      <a:pt x="55" y="119"/>
                      <a:pt x="55" y="119"/>
                    </a:cubicBezTo>
                    <a:cubicBezTo>
                      <a:pt x="58" y="110"/>
                      <a:pt x="57" y="108"/>
                      <a:pt x="49" y="103"/>
                    </a:cubicBezTo>
                    <a:cubicBezTo>
                      <a:pt x="40" y="90"/>
                      <a:pt x="49" y="105"/>
                      <a:pt x="47" y="79"/>
                    </a:cubicBezTo>
                    <a:cubicBezTo>
                      <a:pt x="47" y="75"/>
                      <a:pt x="43" y="67"/>
                      <a:pt x="43" y="67"/>
                    </a:cubicBezTo>
                    <a:cubicBezTo>
                      <a:pt x="46" y="52"/>
                      <a:pt x="47" y="49"/>
                      <a:pt x="45" y="33"/>
                    </a:cubicBezTo>
                    <a:cubicBezTo>
                      <a:pt x="46" y="28"/>
                      <a:pt x="44" y="22"/>
                      <a:pt x="47" y="17"/>
                    </a:cubicBezTo>
                    <a:cubicBezTo>
                      <a:pt x="50" y="11"/>
                      <a:pt x="68" y="0"/>
                      <a:pt x="63" y="5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6" name="未知"/>
              <p:cNvSpPr/>
              <p:nvPr/>
            </p:nvSpPr>
            <p:spPr bwMode="auto">
              <a:xfrm>
                <a:off x="2303" y="1912"/>
                <a:ext cx="66" cy="68"/>
              </a:xfrm>
              <a:custGeom>
                <a:avLst/>
                <a:gdLst>
                  <a:gd name="T0" fmla="*/ 4 w 66"/>
                  <a:gd name="T1" fmla="*/ 24 h 68"/>
                  <a:gd name="T2" fmla="*/ 20 w 66"/>
                  <a:gd name="T3" fmla="*/ 68 h 68"/>
                  <a:gd name="T4" fmla="*/ 58 w 66"/>
                  <a:gd name="T5" fmla="*/ 46 h 68"/>
                  <a:gd name="T6" fmla="*/ 64 w 66"/>
                  <a:gd name="T7" fmla="*/ 0 h 68"/>
                  <a:gd name="T8" fmla="*/ 32 w 66"/>
                  <a:gd name="T9" fmla="*/ 14 h 68"/>
                  <a:gd name="T10" fmla="*/ 14 w 66"/>
                  <a:gd name="T11" fmla="*/ 10 h 68"/>
                  <a:gd name="T12" fmla="*/ 0 w 66"/>
                  <a:gd name="T13" fmla="*/ 18 h 68"/>
                  <a:gd name="T14" fmla="*/ 4 w 66"/>
                  <a:gd name="T15" fmla="*/ 2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68">
                    <a:moveTo>
                      <a:pt x="4" y="24"/>
                    </a:moveTo>
                    <a:cubicBezTo>
                      <a:pt x="13" y="37"/>
                      <a:pt x="11" y="54"/>
                      <a:pt x="20" y="68"/>
                    </a:cubicBezTo>
                    <a:cubicBezTo>
                      <a:pt x="41" y="66"/>
                      <a:pt x="46" y="63"/>
                      <a:pt x="58" y="46"/>
                    </a:cubicBezTo>
                    <a:cubicBezTo>
                      <a:pt x="59" y="35"/>
                      <a:pt x="66" y="10"/>
                      <a:pt x="64" y="0"/>
                    </a:cubicBezTo>
                    <a:cubicBezTo>
                      <a:pt x="50" y="3"/>
                      <a:pt x="49" y="12"/>
                      <a:pt x="32" y="14"/>
                    </a:cubicBezTo>
                    <a:cubicBezTo>
                      <a:pt x="23" y="20"/>
                      <a:pt x="21" y="17"/>
                      <a:pt x="14" y="10"/>
                    </a:cubicBezTo>
                    <a:cubicBezTo>
                      <a:pt x="10" y="11"/>
                      <a:pt x="0" y="10"/>
                      <a:pt x="0" y="18"/>
                    </a:cubicBezTo>
                    <a:cubicBezTo>
                      <a:pt x="0" y="20"/>
                      <a:pt x="4" y="24"/>
                      <a:pt x="4" y="24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7" name="未知"/>
              <p:cNvSpPr/>
              <p:nvPr/>
            </p:nvSpPr>
            <p:spPr bwMode="auto">
              <a:xfrm>
                <a:off x="2606" y="1822"/>
                <a:ext cx="187" cy="212"/>
              </a:xfrm>
              <a:custGeom>
                <a:avLst/>
                <a:gdLst>
                  <a:gd name="T0" fmla="*/ 109 w 187"/>
                  <a:gd name="T1" fmla="*/ 0 h 212"/>
                  <a:gd name="T2" fmla="*/ 115 w 187"/>
                  <a:gd name="T3" fmla="*/ 32 h 212"/>
                  <a:gd name="T4" fmla="*/ 125 w 187"/>
                  <a:gd name="T5" fmla="*/ 56 h 212"/>
                  <a:gd name="T6" fmla="*/ 115 w 187"/>
                  <a:gd name="T7" fmla="*/ 84 h 212"/>
                  <a:gd name="T8" fmla="*/ 131 w 187"/>
                  <a:gd name="T9" fmla="*/ 102 h 212"/>
                  <a:gd name="T10" fmla="*/ 109 w 187"/>
                  <a:gd name="T11" fmla="*/ 108 h 212"/>
                  <a:gd name="T12" fmla="*/ 91 w 187"/>
                  <a:gd name="T13" fmla="*/ 100 h 212"/>
                  <a:gd name="T14" fmla="*/ 89 w 187"/>
                  <a:gd name="T15" fmla="*/ 106 h 212"/>
                  <a:gd name="T16" fmla="*/ 87 w 187"/>
                  <a:gd name="T17" fmla="*/ 124 h 212"/>
                  <a:gd name="T18" fmla="*/ 41 w 187"/>
                  <a:gd name="T19" fmla="*/ 150 h 212"/>
                  <a:gd name="T20" fmla="*/ 11 w 187"/>
                  <a:gd name="T21" fmla="*/ 174 h 212"/>
                  <a:gd name="T22" fmla="*/ 27 w 187"/>
                  <a:gd name="T23" fmla="*/ 198 h 212"/>
                  <a:gd name="T24" fmla="*/ 33 w 187"/>
                  <a:gd name="T25" fmla="*/ 202 h 212"/>
                  <a:gd name="T26" fmla="*/ 39 w 187"/>
                  <a:gd name="T27" fmla="*/ 204 h 212"/>
                  <a:gd name="T28" fmla="*/ 51 w 187"/>
                  <a:gd name="T29" fmla="*/ 212 h 212"/>
                  <a:gd name="T30" fmla="*/ 63 w 187"/>
                  <a:gd name="T31" fmla="*/ 200 h 212"/>
                  <a:gd name="T32" fmla="*/ 69 w 187"/>
                  <a:gd name="T33" fmla="*/ 194 h 212"/>
                  <a:gd name="T34" fmla="*/ 77 w 187"/>
                  <a:gd name="T35" fmla="*/ 166 h 212"/>
                  <a:gd name="T36" fmla="*/ 95 w 187"/>
                  <a:gd name="T37" fmla="*/ 156 h 212"/>
                  <a:gd name="T38" fmla="*/ 115 w 187"/>
                  <a:gd name="T39" fmla="*/ 138 h 212"/>
                  <a:gd name="T40" fmla="*/ 127 w 187"/>
                  <a:gd name="T41" fmla="*/ 122 h 212"/>
                  <a:gd name="T42" fmla="*/ 169 w 187"/>
                  <a:gd name="T43" fmla="*/ 88 h 212"/>
                  <a:gd name="T44" fmla="*/ 183 w 187"/>
                  <a:gd name="T45" fmla="*/ 72 h 212"/>
                  <a:gd name="T46" fmla="*/ 187 w 187"/>
                  <a:gd name="T47" fmla="*/ 60 h 212"/>
                  <a:gd name="T48" fmla="*/ 153 w 187"/>
                  <a:gd name="T49" fmla="*/ 54 h 212"/>
                  <a:gd name="T50" fmla="*/ 139 w 187"/>
                  <a:gd name="T51" fmla="*/ 38 h 212"/>
                  <a:gd name="T52" fmla="*/ 121 w 187"/>
                  <a:gd name="T53" fmla="*/ 8 h 212"/>
                  <a:gd name="T54" fmla="*/ 109 w 187"/>
                  <a:gd name="T55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7" h="212">
                    <a:moveTo>
                      <a:pt x="109" y="0"/>
                    </a:moveTo>
                    <a:cubicBezTo>
                      <a:pt x="98" y="11"/>
                      <a:pt x="103" y="24"/>
                      <a:pt x="115" y="32"/>
                    </a:cubicBezTo>
                    <a:cubicBezTo>
                      <a:pt x="118" y="41"/>
                      <a:pt x="120" y="48"/>
                      <a:pt x="125" y="56"/>
                    </a:cubicBezTo>
                    <a:cubicBezTo>
                      <a:pt x="123" y="73"/>
                      <a:pt x="119" y="71"/>
                      <a:pt x="115" y="84"/>
                    </a:cubicBezTo>
                    <a:cubicBezTo>
                      <a:pt x="117" y="101"/>
                      <a:pt x="116" y="98"/>
                      <a:pt x="131" y="102"/>
                    </a:cubicBezTo>
                    <a:cubicBezTo>
                      <a:pt x="136" y="116"/>
                      <a:pt x="118" y="109"/>
                      <a:pt x="109" y="108"/>
                    </a:cubicBezTo>
                    <a:cubicBezTo>
                      <a:pt x="102" y="101"/>
                      <a:pt x="100" y="97"/>
                      <a:pt x="91" y="100"/>
                    </a:cubicBezTo>
                    <a:cubicBezTo>
                      <a:pt x="90" y="102"/>
                      <a:pt x="89" y="104"/>
                      <a:pt x="89" y="106"/>
                    </a:cubicBezTo>
                    <a:cubicBezTo>
                      <a:pt x="88" y="112"/>
                      <a:pt x="88" y="118"/>
                      <a:pt x="87" y="124"/>
                    </a:cubicBezTo>
                    <a:cubicBezTo>
                      <a:pt x="85" y="132"/>
                      <a:pt x="51" y="147"/>
                      <a:pt x="41" y="150"/>
                    </a:cubicBezTo>
                    <a:cubicBezTo>
                      <a:pt x="34" y="160"/>
                      <a:pt x="23" y="172"/>
                      <a:pt x="11" y="174"/>
                    </a:cubicBezTo>
                    <a:cubicBezTo>
                      <a:pt x="0" y="190"/>
                      <a:pt x="13" y="196"/>
                      <a:pt x="27" y="198"/>
                    </a:cubicBezTo>
                    <a:cubicBezTo>
                      <a:pt x="29" y="199"/>
                      <a:pt x="31" y="201"/>
                      <a:pt x="33" y="202"/>
                    </a:cubicBezTo>
                    <a:cubicBezTo>
                      <a:pt x="35" y="203"/>
                      <a:pt x="37" y="203"/>
                      <a:pt x="39" y="204"/>
                    </a:cubicBezTo>
                    <a:cubicBezTo>
                      <a:pt x="43" y="206"/>
                      <a:pt x="51" y="212"/>
                      <a:pt x="51" y="212"/>
                    </a:cubicBezTo>
                    <a:cubicBezTo>
                      <a:pt x="55" y="208"/>
                      <a:pt x="59" y="204"/>
                      <a:pt x="63" y="200"/>
                    </a:cubicBezTo>
                    <a:cubicBezTo>
                      <a:pt x="65" y="198"/>
                      <a:pt x="69" y="194"/>
                      <a:pt x="69" y="194"/>
                    </a:cubicBezTo>
                    <a:cubicBezTo>
                      <a:pt x="72" y="184"/>
                      <a:pt x="70" y="174"/>
                      <a:pt x="77" y="166"/>
                    </a:cubicBezTo>
                    <a:cubicBezTo>
                      <a:pt x="81" y="161"/>
                      <a:pt x="95" y="156"/>
                      <a:pt x="95" y="156"/>
                    </a:cubicBezTo>
                    <a:cubicBezTo>
                      <a:pt x="103" y="148"/>
                      <a:pt x="103" y="142"/>
                      <a:pt x="115" y="138"/>
                    </a:cubicBezTo>
                    <a:cubicBezTo>
                      <a:pt x="120" y="131"/>
                      <a:pt x="120" y="127"/>
                      <a:pt x="127" y="122"/>
                    </a:cubicBezTo>
                    <a:cubicBezTo>
                      <a:pt x="168" y="128"/>
                      <a:pt x="144" y="105"/>
                      <a:pt x="169" y="88"/>
                    </a:cubicBezTo>
                    <a:cubicBezTo>
                      <a:pt x="173" y="82"/>
                      <a:pt x="180" y="79"/>
                      <a:pt x="183" y="72"/>
                    </a:cubicBezTo>
                    <a:cubicBezTo>
                      <a:pt x="185" y="68"/>
                      <a:pt x="187" y="60"/>
                      <a:pt x="187" y="60"/>
                    </a:cubicBezTo>
                    <a:cubicBezTo>
                      <a:pt x="184" y="50"/>
                      <a:pt x="164" y="55"/>
                      <a:pt x="153" y="54"/>
                    </a:cubicBezTo>
                    <a:cubicBezTo>
                      <a:pt x="144" y="40"/>
                      <a:pt x="149" y="45"/>
                      <a:pt x="139" y="38"/>
                    </a:cubicBezTo>
                    <a:cubicBezTo>
                      <a:pt x="135" y="27"/>
                      <a:pt x="127" y="18"/>
                      <a:pt x="121" y="8"/>
                    </a:cubicBezTo>
                    <a:cubicBezTo>
                      <a:pt x="118" y="4"/>
                      <a:pt x="109" y="0"/>
                      <a:pt x="109" y="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8" name="未知"/>
              <p:cNvSpPr/>
              <p:nvPr/>
            </p:nvSpPr>
            <p:spPr bwMode="auto">
              <a:xfrm>
                <a:off x="4169" y="888"/>
                <a:ext cx="268" cy="102"/>
              </a:xfrm>
              <a:custGeom>
                <a:avLst/>
                <a:gdLst>
                  <a:gd name="T0" fmla="*/ 18 w 268"/>
                  <a:gd name="T1" fmla="*/ 2 h 102"/>
                  <a:gd name="T2" fmla="*/ 14 w 268"/>
                  <a:gd name="T3" fmla="*/ 8 h 102"/>
                  <a:gd name="T4" fmla="*/ 8 w 268"/>
                  <a:gd name="T5" fmla="*/ 12 h 102"/>
                  <a:gd name="T6" fmla="*/ 0 w 268"/>
                  <a:gd name="T7" fmla="*/ 24 h 102"/>
                  <a:gd name="T8" fmla="*/ 16 w 268"/>
                  <a:gd name="T9" fmla="*/ 30 h 102"/>
                  <a:gd name="T10" fmla="*/ 66 w 268"/>
                  <a:gd name="T11" fmla="*/ 28 h 102"/>
                  <a:gd name="T12" fmla="*/ 90 w 268"/>
                  <a:gd name="T13" fmla="*/ 38 h 102"/>
                  <a:gd name="T14" fmla="*/ 106 w 268"/>
                  <a:gd name="T15" fmla="*/ 62 h 102"/>
                  <a:gd name="T16" fmla="*/ 110 w 268"/>
                  <a:gd name="T17" fmla="*/ 68 h 102"/>
                  <a:gd name="T18" fmla="*/ 98 w 268"/>
                  <a:gd name="T19" fmla="*/ 74 h 102"/>
                  <a:gd name="T20" fmla="*/ 94 w 268"/>
                  <a:gd name="T21" fmla="*/ 86 h 102"/>
                  <a:gd name="T22" fmla="*/ 104 w 268"/>
                  <a:gd name="T23" fmla="*/ 102 h 102"/>
                  <a:gd name="T24" fmla="*/ 120 w 268"/>
                  <a:gd name="T25" fmla="*/ 76 h 102"/>
                  <a:gd name="T26" fmla="*/ 144 w 268"/>
                  <a:gd name="T27" fmla="*/ 62 h 102"/>
                  <a:gd name="T28" fmla="*/ 148 w 268"/>
                  <a:gd name="T29" fmla="*/ 90 h 102"/>
                  <a:gd name="T30" fmla="*/ 204 w 268"/>
                  <a:gd name="T31" fmla="*/ 86 h 102"/>
                  <a:gd name="T32" fmla="*/ 246 w 268"/>
                  <a:gd name="T33" fmla="*/ 92 h 102"/>
                  <a:gd name="T34" fmla="*/ 262 w 268"/>
                  <a:gd name="T35" fmla="*/ 98 h 102"/>
                  <a:gd name="T36" fmla="*/ 256 w 268"/>
                  <a:gd name="T37" fmla="*/ 72 h 102"/>
                  <a:gd name="T38" fmla="*/ 236 w 268"/>
                  <a:gd name="T39" fmla="*/ 84 h 102"/>
                  <a:gd name="T40" fmla="*/ 220 w 268"/>
                  <a:gd name="T41" fmla="*/ 66 h 102"/>
                  <a:gd name="T42" fmla="*/ 210 w 268"/>
                  <a:gd name="T43" fmla="*/ 54 h 102"/>
                  <a:gd name="T44" fmla="*/ 192 w 268"/>
                  <a:gd name="T45" fmla="*/ 48 h 102"/>
                  <a:gd name="T46" fmla="*/ 178 w 268"/>
                  <a:gd name="T47" fmla="*/ 50 h 102"/>
                  <a:gd name="T48" fmla="*/ 170 w 268"/>
                  <a:gd name="T49" fmla="*/ 54 h 102"/>
                  <a:gd name="T50" fmla="*/ 154 w 268"/>
                  <a:gd name="T51" fmla="*/ 60 h 102"/>
                  <a:gd name="T52" fmla="*/ 142 w 268"/>
                  <a:gd name="T53" fmla="*/ 40 h 102"/>
                  <a:gd name="T54" fmla="*/ 124 w 268"/>
                  <a:gd name="T55" fmla="*/ 34 h 102"/>
                  <a:gd name="T56" fmla="*/ 100 w 268"/>
                  <a:gd name="T57" fmla="*/ 22 h 102"/>
                  <a:gd name="T58" fmla="*/ 48 w 268"/>
                  <a:gd name="T59" fmla="*/ 0 h 102"/>
                  <a:gd name="T60" fmla="*/ 18 w 268"/>
                  <a:gd name="T61" fmla="*/ 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8" h="102">
                    <a:moveTo>
                      <a:pt x="18" y="2"/>
                    </a:moveTo>
                    <a:cubicBezTo>
                      <a:pt x="17" y="4"/>
                      <a:pt x="16" y="6"/>
                      <a:pt x="14" y="8"/>
                    </a:cubicBezTo>
                    <a:cubicBezTo>
                      <a:pt x="12" y="10"/>
                      <a:pt x="10" y="10"/>
                      <a:pt x="8" y="12"/>
                    </a:cubicBezTo>
                    <a:cubicBezTo>
                      <a:pt x="5" y="16"/>
                      <a:pt x="0" y="24"/>
                      <a:pt x="0" y="24"/>
                    </a:cubicBezTo>
                    <a:cubicBezTo>
                      <a:pt x="3" y="34"/>
                      <a:pt x="7" y="32"/>
                      <a:pt x="16" y="30"/>
                    </a:cubicBezTo>
                    <a:cubicBezTo>
                      <a:pt x="31" y="20"/>
                      <a:pt x="49" y="26"/>
                      <a:pt x="66" y="28"/>
                    </a:cubicBezTo>
                    <a:cubicBezTo>
                      <a:pt x="74" y="36"/>
                      <a:pt x="78" y="36"/>
                      <a:pt x="90" y="38"/>
                    </a:cubicBezTo>
                    <a:cubicBezTo>
                      <a:pt x="93" y="47"/>
                      <a:pt x="101" y="54"/>
                      <a:pt x="106" y="62"/>
                    </a:cubicBezTo>
                    <a:cubicBezTo>
                      <a:pt x="107" y="64"/>
                      <a:pt x="110" y="68"/>
                      <a:pt x="110" y="68"/>
                    </a:cubicBezTo>
                    <a:cubicBezTo>
                      <a:pt x="106" y="70"/>
                      <a:pt x="101" y="70"/>
                      <a:pt x="98" y="74"/>
                    </a:cubicBezTo>
                    <a:cubicBezTo>
                      <a:pt x="96" y="77"/>
                      <a:pt x="94" y="86"/>
                      <a:pt x="94" y="86"/>
                    </a:cubicBezTo>
                    <a:cubicBezTo>
                      <a:pt x="99" y="100"/>
                      <a:pt x="94" y="96"/>
                      <a:pt x="104" y="102"/>
                    </a:cubicBezTo>
                    <a:cubicBezTo>
                      <a:pt x="126" y="98"/>
                      <a:pt x="109" y="93"/>
                      <a:pt x="120" y="76"/>
                    </a:cubicBezTo>
                    <a:cubicBezTo>
                      <a:pt x="123" y="56"/>
                      <a:pt x="124" y="60"/>
                      <a:pt x="144" y="62"/>
                    </a:cubicBezTo>
                    <a:cubicBezTo>
                      <a:pt x="146" y="71"/>
                      <a:pt x="139" y="87"/>
                      <a:pt x="148" y="90"/>
                    </a:cubicBezTo>
                    <a:cubicBezTo>
                      <a:pt x="166" y="95"/>
                      <a:pt x="204" y="86"/>
                      <a:pt x="204" y="86"/>
                    </a:cubicBezTo>
                    <a:cubicBezTo>
                      <a:pt x="218" y="88"/>
                      <a:pt x="232" y="90"/>
                      <a:pt x="246" y="92"/>
                    </a:cubicBezTo>
                    <a:cubicBezTo>
                      <a:pt x="251" y="100"/>
                      <a:pt x="253" y="101"/>
                      <a:pt x="262" y="98"/>
                    </a:cubicBezTo>
                    <a:cubicBezTo>
                      <a:pt x="265" y="88"/>
                      <a:pt x="268" y="76"/>
                      <a:pt x="256" y="72"/>
                    </a:cubicBezTo>
                    <a:cubicBezTo>
                      <a:pt x="239" y="75"/>
                      <a:pt x="248" y="76"/>
                      <a:pt x="236" y="84"/>
                    </a:cubicBezTo>
                    <a:cubicBezTo>
                      <a:pt x="226" y="81"/>
                      <a:pt x="229" y="72"/>
                      <a:pt x="220" y="66"/>
                    </a:cubicBezTo>
                    <a:cubicBezTo>
                      <a:pt x="218" y="62"/>
                      <a:pt x="214" y="56"/>
                      <a:pt x="210" y="54"/>
                    </a:cubicBezTo>
                    <a:cubicBezTo>
                      <a:pt x="204" y="51"/>
                      <a:pt x="192" y="48"/>
                      <a:pt x="192" y="48"/>
                    </a:cubicBezTo>
                    <a:cubicBezTo>
                      <a:pt x="187" y="49"/>
                      <a:pt x="182" y="48"/>
                      <a:pt x="178" y="50"/>
                    </a:cubicBezTo>
                    <a:cubicBezTo>
                      <a:pt x="167" y="55"/>
                      <a:pt x="186" y="59"/>
                      <a:pt x="170" y="54"/>
                    </a:cubicBezTo>
                    <a:cubicBezTo>
                      <a:pt x="161" y="57"/>
                      <a:pt x="163" y="63"/>
                      <a:pt x="154" y="60"/>
                    </a:cubicBezTo>
                    <a:cubicBezTo>
                      <a:pt x="151" y="57"/>
                      <a:pt x="142" y="40"/>
                      <a:pt x="142" y="40"/>
                    </a:cubicBezTo>
                    <a:cubicBezTo>
                      <a:pt x="142" y="40"/>
                      <a:pt x="127" y="35"/>
                      <a:pt x="124" y="34"/>
                    </a:cubicBezTo>
                    <a:cubicBezTo>
                      <a:pt x="116" y="31"/>
                      <a:pt x="100" y="22"/>
                      <a:pt x="100" y="22"/>
                    </a:cubicBezTo>
                    <a:cubicBezTo>
                      <a:pt x="87" y="2"/>
                      <a:pt x="70" y="2"/>
                      <a:pt x="48" y="0"/>
                    </a:cubicBezTo>
                    <a:cubicBezTo>
                      <a:pt x="38" y="1"/>
                      <a:pt x="18" y="2"/>
                      <a:pt x="18" y="2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9" name="Oval 78"/>
              <p:cNvSpPr>
                <a:spLocks noChangeArrowheads="1"/>
              </p:cNvSpPr>
              <p:nvPr/>
            </p:nvSpPr>
            <p:spPr bwMode="auto">
              <a:xfrm>
                <a:off x="1856" y="880"/>
                <a:ext cx="23" cy="23"/>
              </a:xfrm>
              <a:prstGeom prst="ellipse">
                <a:avLst/>
              </a:pr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32" name="Group 79"/>
            <p:cNvGrpSpPr/>
            <p:nvPr/>
          </p:nvGrpSpPr>
          <p:grpSpPr bwMode="auto">
            <a:xfrm>
              <a:off x="2401079" y="624153"/>
              <a:ext cx="1450749" cy="1111790"/>
              <a:chOff x="2117211" y="547973"/>
              <a:chExt cx="5458" cy="4118"/>
            </a:xfrm>
          </p:grpSpPr>
          <p:sp>
            <p:nvSpPr>
              <p:cNvPr id="72" name="未知"/>
              <p:cNvSpPr/>
              <p:nvPr/>
            </p:nvSpPr>
            <p:spPr bwMode="auto">
              <a:xfrm>
                <a:off x="2117211" y="547973"/>
                <a:ext cx="5458" cy="3926"/>
              </a:xfrm>
              <a:custGeom>
                <a:avLst/>
                <a:gdLst>
                  <a:gd name="T0" fmla="*/ 162 w 822"/>
                  <a:gd name="T1" fmla="*/ 139 h 592"/>
                  <a:gd name="T2" fmla="*/ 120 w 822"/>
                  <a:gd name="T3" fmla="*/ 149 h 592"/>
                  <a:gd name="T4" fmla="*/ 85 w 822"/>
                  <a:gd name="T5" fmla="*/ 198 h 592"/>
                  <a:gd name="T6" fmla="*/ 60 w 822"/>
                  <a:gd name="T7" fmla="*/ 252 h 592"/>
                  <a:gd name="T8" fmla="*/ 12 w 822"/>
                  <a:gd name="T9" fmla="*/ 270 h 592"/>
                  <a:gd name="T10" fmla="*/ 4 w 822"/>
                  <a:gd name="T11" fmla="*/ 303 h 592"/>
                  <a:gd name="T12" fmla="*/ 14 w 822"/>
                  <a:gd name="T13" fmla="*/ 328 h 592"/>
                  <a:gd name="T14" fmla="*/ 55 w 822"/>
                  <a:gd name="T15" fmla="*/ 360 h 592"/>
                  <a:gd name="T16" fmla="*/ 68 w 822"/>
                  <a:gd name="T17" fmla="*/ 403 h 592"/>
                  <a:gd name="T18" fmla="*/ 68 w 822"/>
                  <a:gd name="T19" fmla="*/ 430 h 592"/>
                  <a:gd name="T20" fmla="*/ 122 w 822"/>
                  <a:gd name="T21" fmla="*/ 450 h 592"/>
                  <a:gd name="T22" fmla="*/ 146 w 822"/>
                  <a:gd name="T23" fmla="*/ 463 h 592"/>
                  <a:gd name="T24" fmla="*/ 194 w 822"/>
                  <a:gd name="T25" fmla="*/ 477 h 592"/>
                  <a:gd name="T26" fmla="*/ 267 w 822"/>
                  <a:gd name="T27" fmla="*/ 466 h 592"/>
                  <a:gd name="T28" fmla="*/ 299 w 822"/>
                  <a:gd name="T29" fmla="*/ 457 h 592"/>
                  <a:gd name="T30" fmla="*/ 314 w 822"/>
                  <a:gd name="T31" fmla="*/ 471 h 592"/>
                  <a:gd name="T32" fmla="*/ 335 w 822"/>
                  <a:gd name="T33" fmla="*/ 506 h 592"/>
                  <a:gd name="T34" fmla="*/ 333 w 822"/>
                  <a:gd name="T35" fmla="*/ 533 h 592"/>
                  <a:gd name="T36" fmla="*/ 342 w 822"/>
                  <a:gd name="T37" fmla="*/ 554 h 592"/>
                  <a:gd name="T38" fmla="*/ 374 w 822"/>
                  <a:gd name="T39" fmla="*/ 578 h 592"/>
                  <a:gd name="T40" fmla="*/ 386 w 822"/>
                  <a:gd name="T41" fmla="*/ 557 h 592"/>
                  <a:gd name="T42" fmla="*/ 405 w 822"/>
                  <a:gd name="T43" fmla="*/ 554 h 592"/>
                  <a:gd name="T44" fmla="*/ 432 w 822"/>
                  <a:gd name="T45" fmla="*/ 553 h 592"/>
                  <a:gd name="T46" fmla="*/ 460 w 822"/>
                  <a:gd name="T47" fmla="*/ 574 h 592"/>
                  <a:gd name="T48" fmla="*/ 487 w 822"/>
                  <a:gd name="T49" fmla="*/ 592 h 592"/>
                  <a:gd name="T50" fmla="*/ 532 w 822"/>
                  <a:gd name="T51" fmla="*/ 558 h 592"/>
                  <a:gd name="T52" fmla="*/ 606 w 822"/>
                  <a:gd name="T53" fmla="*/ 519 h 592"/>
                  <a:gd name="T54" fmla="*/ 634 w 822"/>
                  <a:gd name="T55" fmla="*/ 472 h 592"/>
                  <a:gd name="T56" fmla="*/ 643 w 822"/>
                  <a:gd name="T57" fmla="*/ 442 h 592"/>
                  <a:gd name="T58" fmla="*/ 639 w 822"/>
                  <a:gd name="T59" fmla="*/ 423 h 592"/>
                  <a:gd name="T60" fmla="*/ 614 w 822"/>
                  <a:gd name="T61" fmla="*/ 369 h 592"/>
                  <a:gd name="T62" fmla="*/ 634 w 822"/>
                  <a:gd name="T63" fmla="*/ 335 h 592"/>
                  <a:gd name="T64" fmla="*/ 633 w 822"/>
                  <a:gd name="T65" fmla="*/ 316 h 592"/>
                  <a:gd name="T66" fmla="*/ 589 w 822"/>
                  <a:gd name="T67" fmla="*/ 305 h 592"/>
                  <a:gd name="T68" fmla="*/ 621 w 822"/>
                  <a:gd name="T69" fmla="*/ 273 h 592"/>
                  <a:gd name="T70" fmla="*/ 637 w 822"/>
                  <a:gd name="T71" fmla="*/ 296 h 592"/>
                  <a:gd name="T72" fmla="*/ 691 w 822"/>
                  <a:gd name="T73" fmla="*/ 267 h 592"/>
                  <a:gd name="T74" fmla="*/ 734 w 822"/>
                  <a:gd name="T75" fmla="*/ 249 h 592"/>
                  <a:gd name="T76" fmla="*/ 757 w 822"/>
                  <a:gd name="T77" fmla="*/ 225 h 592"/>
                  <a:gd name="T78" fmla="*/ 775 w 822"/>
                  <a:gd name="T79" fmla="*/ 183 h 592"/>
                  <a:gd name="T80" fmla="*/ 815 w 822"/>
                  <a:gd name="T81" fmla="*/ 137 h 592"/>
                  <a:gd name="T82" fmla="*/ 763 w 822"/>
                  <a:gd name="T83" fmla="*/ 109 h 592"/>
                  <a:gd name="T84" fmla="*/ 727 w 822"/>
                  <a:gd name="T85" fmla="*/ 84 h 592"/>
                  <a:gd name="T86" fmla="*/ 697 w 822"/>
                  <a:gd name="T87" fmla="*/ 12 h 592"/>
                  <a:gd name="T88" fmla="*/ 630 w 822"/>
                  <a:gd name="T89" fmla="*/ 11 h 592"/>
                  <a:gd name="T90" fmla="*/ 606 w 822"/>
                  <a:gd name="T91" fmla="*/ 73 h 592"/>
                  <a:gd name="T92" fmla="*/ 565 w 822"/>
                  <a:gd name="T93" fmla="*/ 116 h 592"/>
                  <a:gd name="T94" fmla="*/ 605 w 822"/>
                  <a:gd name="T95" fmla="*/ 129 h 592"/>
                  <a:gd name="T96" fmla="*/ 576 w 822"/>
                  <a:gd name="T97" fmla="*/ 158 h 592"/>
                  <a:gd name="T98" fmla="*/ 516 w 822"/>
                  <a:gd name="T99" fmla="*/ 179 h 592"/>
                  <a:gd name="T100" fmla="*/ 479 w 822"/>
                  <a:gd name="T101" fmla="*/ 228 h 592"/>
                  <a:gd name="T102" fmla="*/ 370 w 822"/>
                  <a:gd name="T103" fmla="*/ 226 h 592"/>
                  <a:gd name="T104" fmla="*/ 238 w 822"/>
                  <a:gd name="T105" fmla="*/ 178 h 592"/>
                  <a:gd name="T106" fmla="*/ 222 w 822"/>
                  <a:gd name="T107" fmla="*/ 124 h 592"/>
                  <a:gd name="T108" fmla="*/ 234 w 822"/>
                  <a:gd name="T109" fmla="*/ 153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22" h="592">
                    <a:moveTo>
                      <a:pt x="177" y="96"/>
                    </a:moveTo>
                    <a:cubicBezTo>
                      <a:pt x="175" y="99"/>
                      <a:pt x="172" y="99"/>
                      <a:pt x="171" y="102"/>
                    </a:cubicBezTo>
                    <a:cubicBezTo>
                      <a:pt x="171" y="105"/>
                      <a:pt x="171" y="107"/>
                      <a:pt x="170" y="109"/>
                    </a:cubicBezTo>
                    <a:cubicBezTo>
                      <a:pt x="170" y="110"/>
                      <a:pt x="168" y="110"/>
                      <a:pt x="167" y="111"/>
                    </a:cubicBezTo>
                    <a:cubicBezTo>
                      <a:pt x="163" y="111"/>
                      <a:pt x="162" y="112"/>
                      <a:pt x="158" y="112"/>
                    </a:cubicBezTo>
                    <a:cubicBezTo>
                      <a:pt x="155" y="122"/>
                      <a:pt x="160" y="129"/>
                      <a:pt x="162" y="139"/>
                    </a:cubicBezTo>
                    <a:cubicBezTo>
                      <a:pt x="161" y="139"/>
                      <a:pt x="151" y="144"/>
                      <a:pt x="150" y="144"/>
                    </a:cubicBezTo>
                    <a:cubicBezTo>
                      <a:pt x="147" y="144"/>
                      <a:pt x="145" y="140"/>
                      <a:pt x="145" y="140"/>
                    </a:cubicBezTo>
                    <a:cubicBezTo>
                      <a:pt x="139" y="141"/>
                      <a:pt x="141" y="141"/>
                      <a:pt x="135" y="140"/>
                    </a:cubicBezTo>
                    <a:cubicBezTo>
                      <a:pt x="133" y="139"/>
                      <a:pt x="128" y="137"/>
                      <a:pt x="128" y="137"/>
                    </a:cubicBezTo>
                    <a:cubicBezTo>
                      <a:pt x="122" y="139"/>
                      <a:pt x="126" y="142"/>
                      <a:pt x="125" y="144"/>
                    </a:cubicBezTo>
                    <a:lnTo>
                      <a:pt x="120" y="149"/>
                    </a:lnTo>
                    <a:lnTo>
                      <a:pt x="116" y="161"/>
                    </a:lnTo>
                    <a:lnTo>
                      <a:pt x="114" y="172"/>
                    </a:lnTo>
                    <a:cubicBezTo>
                      <a:pt x="126" y="183"/>
                      <a:pt x="108" y="175"/>
                      <a:pt x="85" y="182"/>
                    </a:cubicBezTo>
                    <a:cubicBezTo>
                      <a:pt x="84" y="182"/>
                      <a:pt x="83" y="186"/>
                      <a:pt x="82" y="187"/>
                    </a:cubicBezTo>
                    <a:cubicBezTo>
                      <a:pt x="85" y="191"/>
                      <a:pt x="84" y="188"/>
                      <a:pt x="87" y="190"/>
                    </a:cubicBezTo>
                    <a:cubicBezTo>
                      <a:pt x="86" y="194"/>
                      <a:pt x="85" y="194"/>
                      <a:pt x="85" y="198"/>
                    </a:cubicBezTo>
                    <a:cubicBezTo>
                      <a:pt x="85" y="200"/>
                      <a:pt x="90" y="207"/>
                      <a:pt x="90" y="208"/>
                    </a:cubicBezTo>
                    <a:cubicBezTo>
                      <a:pt x="91" y="226"/>
                      <a:pt x="90" y="221"/>
                      <a:pt x="82" y="226"/>
                    </a:cubicBezTo>
                    <a:cubicBezTo>
                      <a:pt x="82" y="228"/>
                      <a:pt x="85" y="230"/>
                      <a:pt x="85" y="231"/>
                    </a:cubicBezTo>
                    <a:cubicBezTo>
                      <a:pt x="85" y="235"/>
                      <a:pt x="83" y="237"/>
                      <a:pt x="82" y="241"/>
                    </a:cubicBezTo>
                    <a:cubicBezTo>
                      <a:pt x="81" y="244"/>
                      <a:pt x="78" y="244"/>
                      <a:pt x="74" y="246"/>
                    </a:cubicBezTo>
                    <a:cubicBezTo>
                      <a:pt x="70" y="248"/>
                      <a:pt x="63" y="249"/>
                      <a:pt x="60" y="252"/>
                    </a:cubicBezTo>
                    <a:cubicBezTo>
                      <a:pt x="56" y="253"/>
                      <a:pt x="59" y="258"/>
                      <a:pt x="56" y="259"/>
                    </a:cubicBezTo>
                    <a:cubicBezTo>
                      <a:pt x="52" y="260"/>
                      <a:pt x="41" y="257"/>
                      <a:pt x="38" y="258"/>
                    </a:cubicBezTo>
                    <a:cubicBezTo>
                      <a:pt x="33" y="259"/>
                      <a:pt x="35" y="265"/>
                      <a:pt x="33" y="267"/>
                    </a:cubicBezTo>
                    <a:cubicBezTo>
                      <a:pt x="32" y="269"/>
                      <a:pt x="29" y="272"/>
                      <a:pt x="27" y="272"/>
                    </a:cubicBezTo>
                    <a:cubicBezTo>
                      <a:pt x="26" y="272"/>
                      <a:pt x="27" y="269"/>
                      <a:pt x="24" y="269"/>
                    </a:cubicBezTo>
                    <a:cubicBezTo>
                      <a:pt x="19" y="270"/>
                      <a:pt x="17" y="268"/>
                      <a:pt x="12" y="270"/>
                    </a:cubicBezTo>
                    <a:cubicBezTo>
                      <a:pt x="11" y="270"/>
                      <a:pt x="11" y="273"/>
                      <a:pt x="10" y="273"/>
                    </a:cubicBezTo>
                    <a:cubicBezTo>
                      <a:pt x="9" y="274"/>
                      <a:pt x="7" y="274"/>
                      <a:pt x="5" y="275"/>
                    </a:cubicBezTo>
                    <a:cubicBezTo>
                      <a:pt x="4" y="279"/>
                      <a:pt x="2" y="282"/>
                      <a:pt x="0" y="287"/>
                    </a:cubicBezTo>
                    <a:cubicBezTo>
                      <a:pt x="0" y="290"/>
                      <a:pt x="3" y="289"/>
                      <a:pt x="4" y="292"/>
                    </a:cubicBezTo>
                    <a:cubicBezTo>
                      <a:pt x="5" y="294"/>
                      <a:pt x="3" y="297"/>
                      <a:pt x="4" y="299"/>
                    </a:cubicBezTo>
                    <a:cubicBezTo>
                      <a:pt x="4" y="301"/>
                      <a:pt x="3" y="302"/>
                      <a:pt x="4" y="303"/>
                    </a:cubicBezTo>
                    <a:cubicBezTo>
                      <a:pt x="4" y="304"/>
                      <a:pt x="5" y="304"/>
                      <a:pt x="6" y="304"/>
                    </a:cubicBezTo>
                    <a:cubicBezTo>
                      <a:pt x="7" y="305"/>
                      <a:pt x="8" y="301"/>
                      <a:pt x="10" y="302"/>
                    </a:cubicBezTo>
                    <a:cubicBezTo>
                      <a:pt x="13" y="303"/>
                      <a:pt x="17" y="307"/>
                      <a:pt x="18" y="310"/>
                    </a:cubicBezTo>
                    <a:cubicBezTo>
                      <a:pt x="18" y="312"/>
                      <a:pt x="21" y="315"/>
                      <a:pt x="20" y="318"/>
                    </a:cubicBezTo>
                    <a:cubicBezTo>
                      <a:pt x="19" y="319"/>
                      <a:pt x="20" y="322"/>
                      <a:pt x="20" y="323"/>
                    </a:cubicBezTo>
                    <a:cubicBezTo>
                      <a:pt x="20" y="324"/>
                      <a:pt x="13" y="326"/>
                      <a:pt x="14" y="328"/>
                    </a:cubicBezTo>
                    <a:cubicBezTo>
                      <a:pt x="15" y="329"/>
                      <a:pt x="22" y="329"/>
                      <a:pt x="24" y="329"/>
                    </a:cubicBezTo>
                    <a:cubicBezTo>
                      <a:pt x="27" y="330"/>
                      <a:pt x="28" y="331"/>
                      <a:pt x="29" y="333"/>
                    </a:cubicBezTo>
                    <a:cubicBezTo>
                      <a:pt x="31" y="346"/>
                      <a:pt x="25" y="333"/>
                      <a:pt x="32" y="344"/>
                    </a:cubicBezTo>
                    <a:cubicBezTo>
                      <a:pt x="34" y="349"/>
                      <a:pt x="36" y="348"/>
                      <a:pt x="39" y="350"/>
                    </a:cubicBezTo>
                    <a:lnTo>
                      <a:pt x="48" y="350"/>
                    </a:lnTo>
                    <a:lnTo>
                      <a:pt x="55" y="360"/>
                    </a:lnTo>
                    <a:lnTo>
                      <a:pt x="55" y="367"/>
                    </a:lnTo>
                    <a:cubicBezTo>
                      <a:pt x="56" y="372"/>
                      <a:pt x="55" y="373"/>
                      <a:pt x="58" y="377"/>
                    </a:cubicBezTo>
                    <a:cubicBezTo>
                      <a:pt x="59" y="379"/>
                      <a:pt x="61" y="379"/>
                      <a:pt x="61" y="379"/>
                    </a:cubicBezTo>
                    <a:cubicBezTo>
                      <a:pt x="62" y="381"/>
                      <a:pt x="60" y="384"/>
                      <a:pt x="61" y="386"/>
                    </a:cubicBezTo>
                    <a:cubicBezTo>
                      <a:pt x="61" y="389"/>
                      <a:pt x="66" y="393"/>
                      <a:pt x="67" y="395"/>
                    </a:cubicBezTo>
                    <a:cubicBezTo>
                      <a:pt x="68" y="398"/>
                      <a:pt x="70" y="401"/>
                      <a:pt x="68" y="403"/>
                    </a:cubicBezTo>
                    <a:cubicBezTo>
                      <a:pt x="66" y="411"/>
                      <a:pt x="65" y="405"/>
                      <a:pt x="59" y="406"/>
                    </a:cubicBezTo>
                    <a:cubicBezTo>
                      <a:pt x="57" y="406"/>
                      <a:pt x="60" y="411"/>
                      <a:pt x="59" y="412"/>
                    </a:cubicBezTo>
                    <a:cubicBezTo>
                      <a:pt x="59" y="413"/>
                      <a:pt x="62" y="410"/>
                      <a:pt x="62" y="411"/>
                    </a:cubicBezTo>
                    <a:cubicBezTo>
                      <a:pt x="63" y="413"/>
                      <a:pt x="64" y="414"/>
                      <a:pt x="65" y="415"/>
                    </a:cubicBezTo>
                    <a:cubicBezTo>
                      <a:pt x="65" y="416"/>
                      <a:pt x="60" y="422"/>
                      <a:pt x="60" y="423"/>
                    </a:cubicBezTo>
                    <a:cubicBezTo>
                      <a:pt x="62" y="426"/>
                      <a:pt x="66" y="430"/>
                      <a:pt x="68" y="430"/>
                    </a:cubicBezTo>
                    <a:lnTo>
                      <a:pt x="71" y="427"/>
                    </a:lnTo>
                    <a:cubicBezTo>
                      <a:pt x="72" y="426"/>
                      <a:pt x="69" y="425"/>
                      <a:pt x="75" y="428"/>
                    </a:cubicBezTo>
                    <a:cubicBezTo>
                      <a:pt x="78" y="430"/>
                      <a:pt x="85" y="437"/>
                      <a:pt x="90" y="440"/>
                    </a:cubicBezTo>
                    <a:cubicBezTo>
                      <a:pt x="94" y="442"/>
                      <a:pt x="99" y="441"/>
                      <a:pt x="102" y="441"/>
                    </a:cubicBezTo>
                    <a:cubicBezTo>
                      <a:pt x="105" y="442"/>
                      <a:pt x="105" y="439"/>
                      <a:pt x="108" y="440"/>
                    </a:cubicBezTo>
                    <a:cubicBezTo>
                      <a:pt x="111" y="441"/>
                      <a:pt x="118" y="447"/>
                      <a:pt x="122" y="450"/>
                    </a:cubicBezTo>
                    <a:cubicBezTo>
                      <a:pt x="126" y="454"/>
                      <a:pt x="126" y="458"/>
                      <a:pt x="127" y="459"/>
                    </a:cubicBezTo>
                    <a:cubicBezTo>
                      <a:pt x="129" y="461"/>
                      <a:pt x="130" y="460"/>
                      <a:pt x="131" y="460"/>
                    </a:cubicBezTo>
                    <a:cubicBezTo>
                      <a:pt x="132" y="460"/>
                      <a:pt x="132" y="457"/>
                      <a:pt x="133" y="456"/>
                    </a:cubicBezTo>
                    <a:cubicBezTo>
                      <a:pt x="134" y="456"/>
                      <a:pt x="136" y="455"/>
                      <a:pt x="138" y="456"/>
                    </a:cubicBezTo>
                    <a:cubicBezTo>
                      <a:pt x="140" y="457"/>
                      <a:pt x="141" y="460"/>
                      <a:pt x="142" y="461"/>
                    </a:cubicBezTo>
                    <a:cubicBezTo>
                      <a:pt x="144" y="462"/>
                      <a:pt x="145" y="463"/>
                      <a:pt x="146" y="463"/>
                    </a:cubicBezTo>
                    <a:cubicBezTo>
                      <a:pt x="147" y="463"/>
                      <a:pt x="149" y="459"/>
                      <a:pt x="150" y="461"/>
                    </a:cubicBezTo>
                    <a:cubicBezTo>
                      <a:pt x="152" y="463"/>
                      <a:pt x="151" y="470"/>
                      <a:pt x="154" y="472"/>
                    </a:cubicBezTo>
                    <a:cubicBezTo>
                      <a:pt x="155" y="474"/>
                      <a:pt x="163" y="470"/>
                      <a:pt x="165" y="470"/>
                    </a:cubicBezTo>
                    <a:cubicBezTo>
                      <a:pt x="168" y="471"/>
                      <a:pt x="169" y="474"/>
                      <a:pt x="171" y="475"/>
                    </a:cubicBezTo>
                    <a:cubicBezTo>
                      <a:pt x="172" y="475"/>
                      <a:pt x="176" y="478"/>
                      <a:pt x="177" y="479"/>
                    </a:cubicBezTo>
                    <a:cubicBezTo>
                      <a:pt x="186" y="480"/>
                      <a:pt x="186" y="479"/>
                      <a:pt x="194" y="477"/>
                    </a:cubicBezTo>
                    <a:cubicBezTo>
                      <a:pt x="200" y="478"/>
                      <a:pt x="197" y="482"/>
                      <a:pt x="202" y="483"/>
                    </a:cubicBezTo>
                    <a:cubicBezTo>
                      <a:pt x="206" y="484"/>
                      <a:pt x="205" y="475"/>
                      <a:pt x="212" y="475"/>
                    </a:cubicBezTo>
                    <a:cubicBezTo>
                      <a:pt x="219" y="474"/>
                      <a:pt x="237" y="481"/>
                      <a:pt x="243" y="481"/>
                    </a:cubicBezTo>
                    <a:cubicBezTo>
                      <a:pt x="249" y="482"/>
                      <a:pt x="246" y="479"/>
                      <a:pt x="247" y="478"/>
                    </a:cubicBezTo>
                    <a:cubicBezTo>
                      <a:pt x="248" y="477"/>
                      <a:pt x="250" y="477"/>
                      <a:pt x="253" y="475"/>
                    </a:cubicBezTo>
                    <a:cubicBezTo>
                      <a:pt x="256" y="473"/>
                      <a:pt x="263" y="468"/>
                      <a:pt x="267" y="466"/>
                    </a:cubicBezTo>
                    <a:cubicBezTo>
                      <a:pt x="269" y="465"/>
                      <a:pt x="272" y="463"/>
                      <a:pt x="272" y="463"/>
                    </a:cubicBezTo>
                    <a:cubicBezTo>
                      <a:pt x="274" y="462"/>
                      <a:pt x="277" y="457"/>
                      <a:pt x="278" y="456"/>
                    </a:cubicBezTo>
                    <a:cubicBezTo>
                      <a:pt x="281" y="455"/>
                      <a:pt x="285" y="457"/>
                      <a:pt x="287" y="457"/>
                    </a:cubicBezTo>
                    <a:cubicBezTo>
                      <a:pt x="290" y="456"/>
                      <a:pt x="291" y="458"/>
                      <a:pt x="291" y="458"/>
                    </a:cubicBezTo>
                    <a:cubicBezTo>
                      <a:pt x="292" y="458"/>
                      <a:pt x="294" y="452"/>
                      <a:pt x="295" y="454"/>
                    </a:cubicBezTo>
                    <a:cubicBezTo>
                      <a:pt x="297" y="454"/>
                      <a:pt x="299" y="456"/>
                      <a:pt x="299" y="457"/>
                    </a:cubicBezTo>
                    <a:cubicBezTo>
                      <a:pt x="299" y="458"/>
                      <a:pt x="297" y="458"/>
                      <a:pt x="298" y="459"/>
                    </a:cubicBezTo>
                    <a:cubicBezTo>
                      <a:pt x="298" y="460"/>
                      <a:pt x="301" y="461"/>
                      <a:pt x="301" y="462"/>
                    </a:cubicBezTo>
                    <a:cubicBezTo>
                      <a:pt x="301" y="463"/>
                      <a:pt x="299" y="465"/>
                      <a:pt x="299" y="466"/>
                    </a:cubicBezTo>
                    <a:cubicBezTo>
                      <a:pt x="298" y="468"/>
                      <a:pt x="299" y="469"/>
                      <a:pt x="300" y="470"/>
                    </a:cubicBezTo>
                    <a:cubicBezTo>
                      <a:pt x="301" y="471"/>
                      <a:pt x="303" y="471"/>
                      <a:pt x="304" y="471"/>
                    </a:cubicBezTo>
                    <a:cubicBezTo>
                      <a:pt x="306" y="471"/>
                      <a:pt x="311" y="471"/>
                      <a:pt x="314" y="471"/>
                    </a:cubicBezTo>
                    <a:cubicBezTo>
                      <a:pt x="318" y="471"/>
                      <a:pt x="321" y="471"/>
                      <a:pt x="323" y="472"/>
                    </a:cubicBezTo>
                    <a:cubicBezTo>
                      <a:pt x="325" y="473"/>
                      <a:pt x="325" y="476"/>
                      <a:pt x="325" y="478"/>
                    </a:cubicBezTo>
                    <a:cubicBezTo>
                      <a:pt x="325" y="480"/>
                      <a:pt x="324" y="482"/>
                      <a:pt x="324" y="483"/>
                    </a:cubicBezTo>
                    <a:cubicBezTo>
                      <a:pt x="325" y="485"/>
                      <a:pt x="325" y="485"/>
                      <a:pt x="326" y="485"/>
                    </a:cubicBezTo>
                    <a:cubicBezTo>
                      <a:pt x="327" y="486"/>
                      <a:pt x="328" y="482"/>
                      <a:pt x="329" y="486"/>
                    </a:cubicBezTo>
                    <a:lnTo>
                      <a:pt x="335" y="506"/>
                    </a:lnTo>
                    <a:cubicBezTo>
                      <a:pt x="330" y="514"/>
                      <a:pt x="321" y="518"/>
                      <a:pt x="317" y="527"/>
                    </a:cubicBezTo>
                    <a:cubicBezTo>
                      <a:pt x="318" y="526"/>
                      <a:pt x="320" y="529"/>
                      <a:pt x="321" y="530"/>
                    </a:cubicBezTo>
                    <a:cubicBezTo>
                      <a:pt x="322" y="531"/>
                      <a:pt x="320" y="533"/>
                      <a:pt x="321" y="534"/>
                    </a:cubicBezTo>
                    <a:cubicBezTo>
                      <a:pt x="320" y="535"/>
                      <a:pt x="318" y="535"/>
                      <a:pt x="318" y="536"/>
                    </a:cubicBezTo>
                    <a:cubicBezTo>
                      <a:pt x="318" y="537"/>
                      <a:pt x="319" y="539"/>
                      <a:pt x="321" y="539"/>
                    </a:cubicBezTo>
                    <a:cubicBezTo>
                      <a:pt x="322" y="538"/>
                      <a:pt x="332" y="533"/>
                      <a:pt x="333" y="533"/>
                    </a:cubicBezTo>
                    <a:cubicBezTo>
                      <a:pt x="334" y="532"/>
                      <a:pt x="335" y="532"/>
                      <a:pt x="337" y="533"/>
                    </a:cubicBezTo>
                    <a:cubicBezTo>
                      <a:pt x="338" y="533"/>
                      <a:pt x="335" y="537"/>
                      <a:pt x="335" y="538"/>
                    </a:cubicBezTo>
                    <a:cubicBezTo>
                      <a:pt x="336" y="540"/>
                      <a:pt x="336" y="544"/>
                      <a:pt x="337" y="545"/>
                    </a:cubicBezTo>
                    <a:cubicBezTo>
                      <a:pt x="338" y="549"/>
                      <a:pt x="338" y="549"/>
                      <a:pt x="342" y="550"/>
                    </a:cubicBezTo>
                    <a:cubicBezTo>
                      <a:pt x="342" y="552"/>
                      <a:pt x="344" y="549"/>
                      <a:pt x="344" y="552"/>
                    </a:cubicBezTo>
                    <a:cubicBezTo>
                      <a:pt x="344" y="552"/>
                      <a:pt x="342" y="552"/>
                      <a:pt x="342" y="554"/>
                    </a:cubicBezTo>
                    <a:cubicBezTo>
                      <a:pt x="342" y="556"/>
                      <a:pt x="341" y="563"/>
                      <a:pt x="342" y="564"/>
                    </a:cubicBezTo>
                    <a:cubicBezTo>
                      <a:pt x="343" y="566"/>
                      <a:pt x="346" y="563"/>
                      <a:pt x="348" y="565"/>
                    </a:cubicBezTo>
                    <a:cubicBezTo>
                      <a:pt x="350" y="566"/>
                      <a:pt x="350" y="573"/>
                      <a:pt x="353" y="574"/>
                    </a:cubicBezTo>
                    <a:cubicBezTo>
                      <a:pt x="355" y="576"/>
                      <a:pt x="361" y="573"/>
                      <a:pt x="363" y="573"/>
                    </a:cubicBezTo>
                    <a:cubicBezTo>
                      <a:pt x="366" y="574"/>
                      <a:pt x="365" y="575"/>
                      <a:pt x="367" y="576"/>
                    </a:cubicBezTo>
                    <a:cubicBezTo>
                      <a:pt x="369" y="577"/>
                      <a:pt x="371" y="578"/>
                      <a:pt x="374" y="578"/>
                    </a:cubicBezTo>
                    <a:cubicBezTo>
                      <a:pt x="375" y="579"/>
                      <a:pt x="377" y="579"/>
                      <a:pt x="377" y="579"/>
                    </a:cubicBezTo>
                    <a:cubicBezTo>
                      <a:pt x="374" y="575"/>
                      <a:pt x="375" y="578"/>
                      <a:pt x="375" y="574"/>
                    </a:cubicBezTo>
                    <a:cubicBezTo>
                      <a:pt x="375" y="572"/>
                      <a:pt x="371" y="572"/>
                      <a:pt x="373" y="570"/>
                    </a:cubicBezTo>
                    <a:cubicBezTo>
                      <a:pt x="373" y="568"/>
                      <a:pt x="373" y="564"/>
                      <a:pt x="375" y="563"/>
                    </a:cubicBezTo>
                    <a:cubicBezTo>
                      <a:pt x="376" y="562"/>
                      <a:pt x="380" y="563"/>
                      <a:pt x="382" y="562"/>
                    </a:cubicBezTo>
                    <a:cubicBezTo>
                      <a:pt x="383" y="561"/>
                      <a:pt x="383" y="556"/>
                      <a:pt x="386" y="557"/>
                    </a:cubicBezTo>
                    <a:cubicBezTo>
                      <a:pt x="389" y="558"/>
                      <a:pt x="394" y="560"/>
                      <a:pt x="394" y="560"/>
                    </a:cubicBezTo>
                    <a:cubicBezTo>
                      <a:pt x="395" y="560"/>
                      <a:pt x="396" y="557"/>
                      <a:pt x="397" y="557"/>
                    </a:cubicBezTo>
                    <a:cubicBezTo>
                      <a:pt x="398" y="557"/>
                      <a:pt x="399" y="556"/>
                      <a:pt x="400" y="557"/>
                    </a:cubicBezTo>
                    <a:cubicBezTo>
                      <a:pt x="401" y="557"/>
                      <a:pt x="402" y="561"/>
                      <a:pt x="403" y="562"/>
                    </a:cubicBezTo>
                    <a:cubicBezTo>
                      <a:pt x="404" y="561"/>
                      <a:pt x="403" y="559"/>
                      <a:pt x="404" y="558"/>
                    </a:cubicBezTo>
                    <a:cubicBezTo>
                      <a:pt x="405" y="557"/>
                      <a:pt x="404" y="554"/>
                      <a:pt x="405" y="554"/>
                    </a:cubicBezTo>
                    <a:cubicBezTo>
                      <a:pt x="407" y="554"/>
                      <a:pt x="412" y="556"/>
                      <a:pt x="414" y="556"/>
                    </a:cubicBezTo>
                    <a:cubicBezTo>
                      <a:pt x="416" y="556"/>
                      <a:pt x="413" y="552"/>
                      <a:pt x="415" y="551"/>
                    </a:cubicBezTo>
                    <a:cubicBezTo>
                      <a:pt x="416" y="549"/>
                      <a:pt x="421" y="548"/>
                      <a:pt x="422" y="547"/>
                    </a:cubicBezTo>
                    <a:cubicBezTo>
                      <a:pt x="424" y="547"/>
                      <a:pt x="425" y="548"/>
                      <a:pt x="426" y="549"/>
                    </a:cubicBezTo>
                    <a:cubicBezTo>
                      <a:pt x="427" y="549"/>
                      <a:pt x="428" y="552"/>
                      <a:pt x="429" y="553"/>
                    </a:cubicBezTo>
                    <a:cubicBezTo>
                      <a:pt x="430" y="553"/>
                      <a:pt x="430" y="553"/>
                      <a:pt x="432" y="553"/>
                    </a:cubicBezTo>
                    <a:cubicBezTo>
                      <a:pt x="433" y="554"/>
                      <a:pt x="436" y="553"/>
                      <a:pt x="437" y="554"/>
                    </a:cubicBezTo>
                    <a:cubicBezTo>
                      <a:pt x="442" y="558"/>
                      <a:pt x="439" y="560"/>
                      <a:pt x="441" y="560"/>
                    </a:cubicBezTo>
                    <a:cubicBezTo>
                      <a:pt x="442" y="564"/>
                      <a:pt x="440" y="568"/>
                      <a:pt x="443" y="570"/>
                    </a:cubicBezTo>
                    <a:cubicBezTo>
                      <a:pt x="447" y="573"/>
                      <a:pt x="447" y="573"/>
                      <a:pt x="451" y="574"/>
                    </a:cubicBezTo>
                    <a:cubicBezTo>
                      <a:pt x="453" y="574"/>
                      <a:pt x="451" y="575"/>
                      <a:pt x="455" y="575"/>
                    </a:cubicBezTo>
                    <a:cubicBezTo>
                      <a:pt x="456" y="575"/>
                      <a:pt x="459" y="574"/>
                      <a:pt x="460" y="574"/>
                    </a:cubicBezTo>
                    <a:cubicBezTo>
                      <a:pt x="461" y="574"/>
                      <a:pt x="461" y="575"/>
                      <a:pt x="462" y="575"/>
                    </a:cubicBezTo>
                    <a:cubicBezTo>
                      <a:pt x="463" y="575"/>
                      <a:pt x="464" y="573"/>
                      <a:pt x="466" y="573"/>
                    </a:cubicBezTo>
                    <a:cubicBezTo>
                      <a:pt x="468" y="573"/>
                      <a:pt x="474" y="574"/>
                      <a:pt x="476" y="575"/>
                    </a:cubicBezTo>
                    <a:cubicBezTo>
                      <a:pt x="477" y="576"/>
                      <a:pt x="478" y="577"/>
                      <a:pt x="479" y="578"/>
                    </a:cubicBezTo>
                    <a:cubicBezTo>
                      <a:pt x="480" y="582"/>
                      <a:pt x="478" y="587"/>
                      <a:pt x="479" y="590"/>
                    </a:cubicBezTo>
                    <a:cubicBezTo>
                      <a:pt x="480" y="592"/>
                      <a:pt x="486" y="591"/>
                      <a:pt x="487" y="592"/>
                    </a:cubicBezTo>
                    <a:cubicBezTo>
                      <a:pt x="498" y="589"/>
                      <a:pt x="487" y="587"/>
                      <a:pt x="490" y="580"/>
                    </a:cubicBezTo>
                    <a:cubicBezTo>
                      <a:pt x="492" y="578"/>
                      <a:pt x="497" y="579"/>
                      <a:pt x="500" y="579"/>
                    </a:cubicBezTo>
                    <a:cubicBezTo>
                      <a:pt x="502" y="579"/>
                      <a:pt x="500" y="583"/>
                      <a:pt x="505" y="582"/>
                    </a:cubicBezTo>
                    <a:cubicBezTo>
                      <a:pt x="509" y="571"/>
                      <a:pt x="515" y="575"/>
                      <a:pt x="528" y="574"/>
                    </a:cubicBezTo>
                    <a:cubicBezTo>
                      <a:pt x="532" y="571"/>
                      <a:pt x="532" y="567"/>
                      <a:pt x="532" y="565"/>
                    </a:cubicBezTo>
                    <a:cubicBezTo>
                      <a:pt x="533" y="562"/>
                      <a:pt x="531" y="559"/>
                      <a:pt x="532" y="558"/>
                    </a:cubicBezTo>
                    <a:cubicBezTo>
                      <a:pt x="532" y="557"/>
                      <a:pt x="534" y="557"/>
                      <a:pt x="535" y="557"/>
                    </a:cubicBezTo>
                    <a:cubicBezTo>
                      <a:pt x="567" y="554"/>
                      <a:pt x="555" y="560"/>
                      <a:pt x="567" y="554"/>
                    </a:cubicBezTo>
                    <a:cubicBezTo>
                      <a:pt x="577" y="551"/>
                      <a:pt x="589" y="541"/>
                      <a:pt x="594" y="536"/>
                    </a:cubicBezTo>
                    <a:cubicBezTo>
                      <a:pt x="598" y="531"/>
                      <a:pt x="592" y="528"/>
                      <a:pt x="594" y="525"/>
                    </a:cubicBezTo>
                    <a:cubicBezTo>
                      <a:pt x="598" y="524"/>
                      <a:pt x="602" y="525"/>
                      <a:pt x="605" y="523"/>
                    </a:cubicBezTo>
                    <a:cubicBezTo>
                      <a:pt x="606" y="522"/>
                      <a:pt x="605" y="520"/>
                      <a:pt x="606" y="519"/>
                    </a:cubicBezTo>
                    <a:cubicBezTo>
                      <a:pt x="607" y="518"/>
                      <a:pt x="609" y="519"/>
                      <a:pt x="610" y="518"/>
                    </a:cubicBezTo>
                    <a:cubicBezTo>
                      <a:pt x="615" y="510"/>
                      <a:pt x="611" y="502"/>
                      <a:pt x="615" y="496"/>
                    </a:cubicBezTo>
                    <a:cubicBezTo>
                      <a:pt x="616" y="494"/>
                      <a:pt x="620" y="496"/>
                      <a:pt x="623" y="495"/>
                    </a:cubicBezTo>
                    <a:cubicBezTo>
                      <a:pt x="625" y="491"/>
                      <a:pt x="624" y="486"/>
                      <a:pt x="626" y="482"/>
                    </a:cubicBezTo>
                    <a:cubicBezTo>
                      <a:pt x="627" y="479"/>
                      <a:pt x="630" y="478"/>
                      <a:pt x="632" y="477"/>
                    </a:cubicBezTo>
                    <a:cubicBezTo>
                      <a:pt x="633" y="475"/>
                      <a:pt x="633" y="472"/>
                      <a:pt x="634" y="472"/>
                    </a:cubicBezTo>
                    <a:cubicBezTo>
                      <a:pt x="635" y="471"/>
                      <a:pt x="638" y="477"/>
                      <a:pt x="639" y="475"/>
                    </a:cubicBezTo>
                    <a:cubicBezTo>
                      <a:pt x="648" y="469"/>
                      <a:pt x="637" y="469"/>
                      <a:pt x="641" y="458"/>
                    </a:cubicBezTo>
                    <a:cubicBezTo>
                      <a:pt x="642" y="455"/>
                      <a:pt x="641" y="463"/>
                      <a:pt x="645" y="456"/>
                    </a:cubicBezTo>
                    <a:cubicBezTo>
                      <a:pt x="645" y="451"/>
                      <a:pt x="643" y="452"/>
                      <a:pt x="640" y="448"/>
                    </a:cubicBezTo>
                    <a:cubicBezTo>
                      <a:pt x="649" y="445"/>
                      <a:pt x="647" y="448"/>
                      <a:pt x="649" y="442"/>
                    </a:cubicBezTo>
                    <a:cubicBezTo>
                      <a:pt x="649" y="441"/>
                      <a:pt x="647" y="442"/>
                      <a:pt x="643" y="442"/>
                    </a:cubicBezTo>
                    <a:cubicBezTo>
                      <a:pt x="641" y="441"/>
                      <a:pt x="640" y="439"/>
                      <a:pt x="638" y="439"/>
                    </a:cubicBezTo>
                    <a:cubicBezTo>
                      <a:pt x="636" y="438"/>
                      <a:pt x="632" y="440"/>
                      <a:pt x="630" y="440"/>
                    </a:cubicBezTo>
                    <a:cubicBezTo>
                      <a:pt x="628" y="440"/>
                      <a:pt x="626" y="440"/>
                      <a:pt x="627" y="439"/>
                    </a:cubicBezTo>
                    <a:cubicBezTo>
                      <a:pt x="625" y="437"/>
                      <a:pt x="634" y="434"/>
                      <a:pt x="636" y="433"/>
                    </a:cubicBezTo>
                    <a:cubicBezTo>
                      <a:pt x="639" y="432"/>
                      <a:pt x="642" y="434"/>
                      <a:pt x="642" y="433"/>
                    </a:cubicBezTo>
                    <a:cubicBezTo>
                      <a:pt x="644" y="427"/>
                      <a:pt x="645" y="425"/>
                      <a:pt x="639" y="423"/>
                    </a:cubicBezTo>
                    <a:cubicBezTo>
                      <a:pt x="638" y="422"/>
                      <a:pt x="637" y="420"/>
                      <a:pt x="635" y="419"/>
                    </a:cubicBezTo>
                    <a:cubicBezTo>
                      <a:pt x="632" y="417"/>
                      <a:pt x="620" y="416"/>
                      <a:pt x="627" y="412"/>
                    </a:cubicBezTo>
                    <a:cubicBezTo>
                      <a:pt x="632" y="413"/>
                      <a:pt x="637" y="416"/>
                      <a:pt x="641" y="413"/>
                    </a:cubicBezTo>
                    <a:cubicBezTo>
                      <a:pt x="644" y="413"/>
                      <a:pt x="648" y="418"/>
                      <a:pt x="646" y="415"/>
                    </a:cubicBezTo>
                    <a:cubicBezTo>
                      <a:pt x="644" y="412"/>
                      <a:pt x="636" y="403"/>
                      <a:pt x="630" y="395"/>
                    </a:cubicBezTo>
                    <a:cubicBezTo>
                      <a:pt x="627" y="383"/>
                      <a:pt x="624" y="376"/>
                      <a:pt x="614" y="369"/>
                    </a:cubicBezTo>
                    <a:cubicBezTo>
                      <a:pt x="611" y="365"/>
                      <a:pt x="608" y="361"/>
                      <a:pt x="613" y="356"/>
                    </a:cubicBezTo>
                    <a:cubicBezTo>
                      <a:pt x="615" y="354"/>
                      <a:pt x="617" y="352"/>
                      <a:pt x="617" y="352"/>
                    </a:cubicBezTo>
                    <a:cubicBezTo>
                      <a:pt x="619" y="351"/>
                      <a:pt x="623" y="349"/>
                      <a:pt x="624" y="348"/>
                    </a:cubicBezTo>
                    <a:cubicBezTo>
                      <a:pt x="625" y="346"/>
                      <a:pt x="623" y="342"/>
                      <a:pt x="623" y="341"/>
                    </a:cubicBezTo>
                    <a:cubicBezTo>
                      <a:pt x="625" y="339"/>
                      <a:pt x="625" y="343"/>
                      <a:pt x="627" y="342"/>
                    </a:cubicBezTo>
                    <a:cubicBezTo>
                      <a:pt x="629" y="341"/>
                      <a:pt x="632" y="337"/>
                      <a:pt x="634" y="335"/>
                    </a:cubicBezTo>
                    <a:cubicBezTo>
                      <a:pt x="637" y="333"/>
                      <a:pt x="636" y="333"/>
                      <a:pt x="639" y="332"/>
                    </a:cubicBezTo>
                    <a:cubicBezTo>
                      <a:pt x="643" y="331"/>
                      <a:pt x="651" y="331"/>
                      <a:pt x="653" y="329"/>
                    </a:cubicBezTo>
                    <a:cubicBezTo>
                      <a:pt x="656" y="327"/>
                      <a:pt x="656" y="324"/>
                      <a:pt x="655" y="322"/>
                    </a:cubicBezTo>
                    <a:cubicBezTo>
                      <a:pt x="654" y="321"/>
                      <a:pt x="650" y="321"/>
                      <a:pt x="648" y="321"/>
                    </a:cubicBezTo>
                    <a:cubicBezTo>
                      <a:pt x="646" y="321"/>
                      <a:pt x="645" y="322"/>
                      <a:pt x="642" y="322"/>
                    </a:cubicBezTo>
                    <a:cubicBezTo>
                      <a:pt x="640" y="321"/>
                      <a:pt x="637" y="316"/>
                      <a:pt x="633" y="316"/>
                    </a:cubicBezTo>
                    <a:cubicBezTo>
                      <a:pt x="629" y="315"/>
                      <a:pt x="625" y="318"/>
                      <a:pt x="622" y="320"/>
                    </a:cubicBezTo>
                    <a:cubicBezTo>
                      <a:pt x="619" y="323"/>
                      <a:pt x="620" y="329"/>
                      <a:pt x="617" y="330"/>
                    </a:cubicBezTo>
                    <a:cubicBezTo>
                      <a:pt x="613" y="329"/>
                      <a:pt x="610" y="327"/>
                      <a:pt x="606" y="325"/>
                    </a:cubicBezTo>
                    <a:cubicBezTo>
                      <a:pt x="605" y="323"/>
                      <a:pt x="602" y="314"/>
                      <a:pt x="600" y="313"/>
                    </a:cubicBezTo>
                    <a:cubicBezTo>
                      <a:pt x="597" y="311"/>
                      <a:pt x="593" y="316"/>
                      <a:pt x="593" y="316"/>
                    </a:cubicBezTo>
                    <a:cubicBezTo>
                      <a:pt x="591" y="312"/>
                      <a:pt x="591" y="309"/>
                      <a:pt x="589" y="305"/>
                    </a:cubicBezTo>
                    <a:cubicBezTo>
                      <a:pt x="588" y="302"/>
                      <a:pt x="590" y="298"/>
                      <a:pt x="590" y="298"/>
                    </a:cubicBezTo>
                    <a:cubicBezTo>
                      <a:pt x="591" y="296"/>
                      <a:pt x="591" y="291"/>
                      <a:pt x="593" y="290"/>
                    </a:cubicBezTo>
                    <a:cubicBezTo>
                      <a:pt x="595" y="289"/>
                      <a:pt x="601" y="291"/>
                      <a:pt x="603" y="291"/>
                    </a:cubicBezTo>
                    <a:cubicBezTo>
                      <a:pt x="605" y="290"/>
                      <a:pt x="603" y="290"/>
                      <a:pt x="605" y="288"/>
                    </a:cubicBezTo>
                    <a:cubicBezTo>
                      <a:pt x="609" y="285"/>
                      <a:pt x="612" y="282"/>
                      <a:pt x="615" y="278"/>
                    </a:cubicBezTo>
                    <a:cubicBezTo>
                      <a:pt x="617" y="275"/>
                      <a:pt x="617" y="276"/>
                      <a:pt x="621" y="273"/>
                    </a:cubicBezTo>
                    <a:cubicBezTo>
                      <a:pt x="624" y="271"/>
                      <a:pt x="634" y="266"/>
                      <a:pt x="636" y="264"/>
                    </a:cubicBezTo>
                    <a:cubicBezTo>
                      <a:pt x="639" y="262"/>
                      <a:pt x="635" y="261"/>
                      <a:pt x="636" y="261"/>
                    </a:cubicBezTo>
                    <a:cubicBezTo>
                      <a:pt x="638" y="262"/>
                      <a:pt x="647" y="263"/>
                      <a:pt x="647" y="266"/>
                    </a:cubicBezTo>
                    <a:cubicBezTo>
                      <a:pt x="650" y="273"/>
                      <a:pt x="645" y="276"/>
                      <a:pt x="641" y="282"/>
                    </a:cubicBezTo>
                    <a:cubicBezTo>
                      <a:pt x="640" y="286"/>
                      <a:pt x="643" y="288"/>
                      <a:pt x="642" y="290"/>
                    </a:cubicBezTo>
                    <a:cubicBezTo>
                      <a:pt x="642" y="293"/>
                      <a:pt x="637" y="295"/>
                      <a:pt x="637" y="296"/>
                    </a:cubicBezTo>
                    <a:cubicBezTo>
                      <a:pt x="638" y="298"/>
                      <a:pt x="643" y="297"/>
                      <a:pt x="645" y="296"/>
                    </a:cubicBezTo>
                    <a:cubicBezTo>
                      <a:pt x="647" y="296"/>
                      <a:pt x="651" y="288"/>
                      <a:pt x="651" y="288"/>
                    </a:cubicBezTo>
                    <a:cubicBezTo>
                      <a:pt x="652" y="285"/>
                      <a:pt x="653" y="287"/>
                      <a:pt x="655" y="284"/>
                    </a:cubicBezTo>
                    <a:cubicBezTo>
                      <a:pt x="655" y="283"/>
                      <a:pt x="664" y="282"/>
                      <a:pt x="665" y="282"/>
                    </a:cubicBezTo>
                    <a:cubicBezTo>
                      <a:pt x="667" y="280"/>
                      <a:pt x="671" y="280"/>
                      <a:pt x="674" y="279"/>
                    </a:cubicBezTo>
                    <a:cubicBezTo>
                      <a:pt x="678" y="277"/>
                      <a:pt x="691" y="267"/>
                      <a:pt x="691" y="267"/>
                    </a:cubicBezTo>
                    <a:cubicBezTo>
                      <a:pt x="696" y="264"/>
                      <a:pt x="695" y="263"/>
                      <a:pt x="699" y="259"/>
                    </a:cubicBezTo>
                    <a:cubicBezTo>
                      <a:pt x="702" y="252"/>
                      <a:pt x="699" y="258"/>
                      <a:pt x="704" y="253"/>
                    </a:cubicBezTo>
                    <a:cubicBezTo>
                      <a:pt x="708" y="249"/>
                      <a:pt x="708" y="246"/>
                      <a:pt x="714" y="244"/>
                    </a:cubicBezTo>
                    <a:cubicBezTo>
                      <a:pt x="715" y="243"/>
                      <a:pt x="716" y="241"/>
                      <a:pt x="717" y="241"/>
                    </a:cubicBezTo>
                    <a:cubicBezTo>
                      <a:pt x="720" y="241"/>
                      <a:pt x="721" y="246"/>
                      <a:pt x="722" y="248"/>
                    </a:cubicBezTo>
                    <a:cubicBezTo>
                      <a:pt x="728" y="248"/>
                      <a:pt x="729" y="250"/>
                      <a:pt x="734" y="249"/>
                    </a:cubicBezTo>
                    <a:cubicBezTo>
                      <a:pt x="735" y="248"/>
                      <a:pt x="736" y="245"/>
                      <a:pt x="736" y="243"/>
                    </a:cubicBezTo>
                    <a:cubicBezTo>
                      <a:pt x="737" y="242"/>
                      <a:pt x="740" y="242"/>
                      <a:pt x="741" y="242"/>
                    </a:cubicBezTo>
                    <a:cubicBezTo>
                      <a:pt x="744" y="242"/>
                      <a:pt x="744" y="235"/>
                      <a:pt x="747" y="235"/>
                    </a:cubicBezTo>
                    <a:cubicBezTo>
                      <a:pt x="748" y="234"/>
                      <a:pt x="752" y="239"/>
                      <a:pt x="752" y="237"/>
                    </a:cubicBezTo>
                    <a:cubicBezTo>
                      <a:pt x="753" y="235"/>
                      <a:pt x="752" y="232"/>
                      <a:pt x="753" y="230"/>
                    </a:cubicBezTo>
                    <a:cubicBezTo>
                      <a:pt x="754" y="229"/>
                      <a:pt x="756" y="225"/>
                      <a:pt x="757" y="225"/>
                    </a:cubicBezTo>
                    <a:cubicBezTo>
                      <a:pt x="758" y="224"/>
                      <a:pt x="759" y="230"/>
                      <a:pt x="762" y="229"/>
                    </a:cubicBezTo>
                    <a:cubicBezTo>
                      <a:pt x="766" y="223"/>
                      <a:pt x="766" y="221"/>
                      <a:pt x="773" y="220"/>
                    </a:cubicBezTo>
                    <a:cubicBezTo>
                      <a:pt x="771" y="213"/>
                      <a:pt x="775" y="208"/>
                      <a:pt x="773" y="201"/>
                    </a:cubicBezTo>
                    <a:cubicBezTo>
                      <a:pt x="772" y="199"/>
                      <a:pt x="770" y="194"/>
                      <a:pt x="770" y="194"/>
                    </a:cubicBezTo>
                    <a:cubicBezTo>
                      <a:pt x="771" y="191"/>
                      <a:pt x="770" y="187"/>
                      <a:pt x="771" y="184"/>
                    </a:cubicBezTo>
                    <a:cubicBezTo>
                      <a:pt x="772" y="183"/>
                      <a:pt x="774" y="183"/>
                      <a:pt x="775" y="183"/>
                    </a:cubicBezTo>
                    <a:cubicBezTo>
                      <a:pt x="777" y="183"/>
                      <a:pt x="780" y="178"/>
                      <a:pt x="783" y="178"/>
                    </a:cubicBezTo>
                    <a:cubicBezTo>
                      <a:pt x="787" y="178"/>
                      <a:pt x="794" y="182"/>
                      <a:pt x="797" y="181"/>
                    </a:cubicBezTo>
                    <a:cubicBezTo>
                      <a:pt x="800" y="180"/>
                      <a:pt x="798" y="179"/>
                      <a:pt x="799" y="173"/>
                    </a:cubicBezTo>
                    <a:cubicBezTo>
                      <a:pt x="802" y="168"/>
                      <a:pt x="809" y="156"/>
                      <a:pt x="811" y="151"/>
                    </a:cubicBezTo>
                    <a:cubicBezTo>
                      <a:pt x="812" y="149"/>
                      <a:pt x="808" y="145"/>
                      <a:pt x="810" y="144"/>
                    </a:cubicBezTo>
                    <a:cubicBezTo>
                      <a:pt x="811" y="144"/>
                      <a:pt x="815" y="137"/>
                      <a:pt x="815" y="137"/>
                    </a:cubicBezTo>
                    <a:cubicBezTo>
                      <a:pt x="817" y="134"/>
                      <a:pt x="819" y="133"/>
                      <a:pt x="820" y="130"/>
                    </a:cubicBezTo>
                    <a:cubicBezTo>
                      <a:pt x="820" y="127"/>
                      <a:pt x="822" y="118"/>
                      <a:pt x="817" y="118"/>
                    </a:cubicBezTo>
                    <a:cubicBezTo>
                      <a:pt x="812" y="117"/>
                      <a:pt x="797" y="125"/>
                      <a:pt x="791" y="126"/>
                    </a:cubicBezTo>
                    <a:cubicBezTo>
                      <a:pt x="784" y="128"/>
                      <a:pt x="782" y="127"/>
                      <a:pt x="779" y="127"/>
                    </a:cubicBezTo>
                    <a:cubicBezTo>
                      <a:pt x="777" y="126"/>
                      <a:pt x="770" y="128"/>
                      <a:pt x="768" y="126"/>
                    </a:cubicBezTo>
                    <a:cubicBezTo>
                      <a:pt x="766" y="123"/>
                      <a:pt x="764" y="113"/>
                      <a:pt x="763" y="109"/>
                    </a:cubicBezTo>
                    <a:cubicBezTo>
                      <a:pt x="762" y="105"/>
                      <a:pt x="762" y="104"/>
                      <a:pt x="761" y="102"/>
                    </a:cubicBezTo>
                    <a:cubicBezTo>
                      <a:pt x="759" y="100"/>
                      <a:pt x="758" y="102"/>
                      <a:pt x="756" y="100"/>
                    </a:cubicBezTo>
                    <a:cubicBezTo>
                      <a:pt x="754" y="98"/>
                      <a:pt x="752" y="93"/>
                      <a:pt x="749" y="91"/>
                    </a:cubicBezTo>
                    <a:cubicBezTo>
                      <a:pt x="745" y="89"/>
                      <a:pt x="740" y="88"/>
                      <a:pt x="736" y="88"/>
                    </a:cubicBezTo>
                    <a:cubicBezTo>
                      <a:pt x="735" y="85"/>
                      <a:pt x="730" y="90"/>
                      <a:pt x="728" y="88"/>
                    </a:cubicBezTo>
                    <a:cubicBezTo>
                      <a:pt x="727" y="87"/>
                      <a:pt x="727" y="85"/>
                      <a:pt x="727" y="84"/>
                    </a:cubicBezTo>
                    <a:cubicBezTo>
                      <a:pt x="727" y="84"/>
                      <a:pt x="721" y="75"/>
                      <a:pt x="720" y="73"/>
                    </a:cubicBezTo>
                    <a:cubicBezTo>
                      <a:pt x="716" y="68"/>
                      <a:pt x="716" y="62"/>
                      <a:pt x="714" y="56"/>
                    </a:cubicBezTo>
                    <a:cubicBezTo>
                      <a:pt x="711" y="52"/>
                      <a:pt x="709" y="47"/>
                      <a:pt x="708" y="42"/>
                    </a:cubicBezTo>
                    <a:cubicBezTo>
                      <a:pt x="707" y="39"/>
                      <a:pt x="707" y="35"/>
                      <a:pt x="706" y="32"/>
                    </a:cubicBezTo>
                    <a:cubicBezTo>
                      <a:pt x="701" y="16"/>
                      <a:pt x="705" y="33"/>
                      <a:pt x="705" y="25"/>
                    </a:cubicBezTo>
                    <a:cubicBezTo>
                      <a:pt x="703" y="23"/>
                      <a:pt x="699" y="14"/>
                      <a:pt x="697" y="12"/>
                    </a:cubicBezTo>
                    <a:cubicBezTo>
                      <a:pt x="696" y="11"/>
                      <a:pt x="691" y="11"/>
                      <a:pt x="689" y="10"/>
                    </a:cubicBezTo>
                    <a:cubicBezTo>
                      <a:pt x="687" y="8"/>
                      <a:pt x="685" y="8"/>
                      <a:pt x="682" y="7"/>
                    </a:cubicBezTo>
                    <a:cubicBezTo>
                      <a:pt x="678" y="6"/>
                      <a:pt x="673" y="2"/>
                      <a:pt x="668" y="2"/>
                    </a:cubicBezTo>
                    <a:cubicBezTo>
                      <a:pt x="661" y="0"/>
                      <a:pt x="654" y="3"/>
                      <a:pt x="649" y="5"/>
                    </a:cubicBezTo>
                    <a:cubicBezTo>
                      <a:pt x="643" y="6"/>
                      <a:pt x="636" y="9"/>
                      <a:pt x="633" y="11"/>
                    </a:cubicBezTo>
                    <a:cubicBezTo>
                      <a:pt x="626" y="12"/>
                      <a:pt x="631" y="9"/>
                      <a:pt x="630" y="11"/>
                    </a:cubicBezTo>
                    <a:cubicBezTo>
                      <a:pt x="628" y="12"/>
                      <a:pt x="624" y="17"/>
                      <a:pt x="623" y="19"/>
                    </a:cubicBezTo>
                    <a:cubicBezTo>
                      <a:pt x="621" y="26"/>
                      <a:pt x="622" y="20"/>
                      <a:pt x="626" y="24"/>
                    </a:cubicBezTo>
                    <a:cubicBezTo>
                      <a:pt x="627" y="25"/>
                      <a:pt x="631" y="26"/>
                      <a:pt x="631" y="27"/>
                    </a:cubicBezTo>
                    <a:cubicBezTo>
                      <a:pt x="628" y="38"/>
                      <a:pt x="629" y="44"/>
                      <a:pt x="617" y="47"/>
                    </a:cubicBezTo>
                    <a:cubicBezTo>
                      <a:pt x="614" y="56"/>
                      <a:pt x="616" y="46"/>
                      <a:pt x="613" y="65"/>
                    </a:cubicBezTo>
                    <a:cubicBezTo>
                      <a:pt x="612" y="70"/>
                      <a:pt x="608" y="69"/>
                      <a:pt x="606" y="73"/>
                    </a:cubicBezTo>
                    <a:cubicBezTo>
                      <a:pt x="604" y="79"/>
                      <a:pt x="606" y="81"/>
                      <a:pt x="600" y="82"/>
                    </a:cubicBezTo>
                    <a:cubicBezTo>
                      <a:pt x="598" y="83"/>
                      <a:pt x="598" y="89"/>
                      <a:pt x="594" y="89"/>
                    </a:cubicBezTo>
                    <a:cubicBezTo>
                      <a:pt x="591" y="89"/>
                      <a:pt x="583" y="82"/>
                      <a:pt x="580" y="83"/>
                    </a:cubicBezTo>
                    <a:cubicBezTo>
                      <a:pt x="575" y="87"/>
                      <a:pt x="575" y="97"/>
                      <a:pt x="574" y="101"/>
                    </a:cubicBezTo>
                    <a:cubicBezTo>
                      <a:pt x="572" y="105"/>
                      <a:pt x="572" y="105"/>
                      <a:pt x="570" y="108"/>
                    </a:cubicBezTo>
                    <a:cubicBezTo>
                      <a:pt x="568" y="113"/>
                      <a:pt x="567" y="113"/>
                      <a:pt x="565" y="116"/>
                    </a:cubicBezTo>
                    <a:cubicBezTo>
                      <a:pt x="564" y="119"/>
                      <a:pt x="562" y="125"/>
                      <a:pt x="563" y="127"/>
                    </a:cubicBezTo>
                    <a:cubicBezTo>
                      <a:pt x="563" y="128"/>
                      <a:pt x="569" y="128"/>
                      <a:pt x="570" y="129"/>
                    </a:cubicBezTo>
                    <a:cubicBezTo>
                      <a:pt x="572" y="129"/>
                      <a:pt x="577" y="125"/>
                      <a:pt x="579" y="126"/>
                    </a:cubicBezTo>
                    <a:cubicBezTo>
                      <a:pt x="583" y="125"/>
                      <a:pt x="584" y="126"/>
                      <a:pt x="588" y="125"/>
                    </a:cubicBezTo>
                    <a:cubicBezTo>
                      <a:pt x="590" y="125"/>
                      <a:pt x="597" y="124"/>
                      <a:pt x="597" y="124"/>
                    </a:cubicBezTo>
                    <a:cubicBezTo>
                      <a:pt x="601" y="124"/>
                      <a:pt x="601" y="128"/>
                      <a:pt x="605" y="129"/>
                    </a:cubicBezTo>
                    <a:cubicBezTo>
                      <a:pt x="608" y="130"/>
                      <a:pt x="612" y="134"/>
                      <a:pt x="612" y="134"/>
                    </a:cubicBezTo>
                    <a:cubicBezTo>
                      <a:pt x="616" y="139"/>
                      <a:pt x="620" y="143"/>
                      <a:pt x="614" y="150"/>
                    </a:cubicBezTo>
                    <a:cubicBezTo>
                      <a:pt x="612" y="152"/>
                      <a:pt x="606" y="152"/>
                      <a:pt x="604" y="151"/>
                    </a:cubicBezTo>
                    <a:cubicBezTo>
                      <a:pt x="602" y="150"/>
                      <a:pt x="595" y="149"/>
                      <a:pt x="595" y="149"/>
                    </a:cubicBezTo>
                    <a:cubicBezTo>
                      <a:pt x="588" y="150"/>
                      <a:pt x="590" y="153"/>
                      <a:pt x="585" y="158"/>
                    </a:cubicBezTo>
                    <a:cubicBezTo>
                      <a:pt x="581" y="160"/>
                      <a:pt x="579" y="156"/>
                      <a:pt x="576" y="158"/>
                    </a:cubicBezTo>
                    <a:cubicBezTo>
                      <a:pt x="573" y="159"/>
                      <a:pt x="573" y="163"/>
                      <a:pt x="570" y="167"/>
                    </a:cubicBezTo>
                    <a:cubicBezTo>
                      <a:pt x="567" y="170"/>
                      <a:pt x="561" y="176"/>
                      <a:pt x="557" y="178"/>
                    </a:cubicBezTo>
                    <a:cubicBezTo>
                      <a:pt x="555" y="180"/>
                      <a:pt x="553" y="174"/>
                      <a:pt x="550" y="176"/>
                    </a:cubicBezTo>
                    <a:cubicBezTo>
                      <a:pt x="547" y="177"/>
                      <a:pt x="541" y="185"/>
                      <a:pt x="538" y="187"/>
                    </a:cubicBezTo>
                    <a:cubicBezTo>
                      <a:pt x="524" y="182"/>
                      <a:pt x="542" y="192"/>
                      <a:pt x="528" y="186"/>
                    </a:cubicBezTo>
                    <a:cubicBezTo>
                      <a:pt x="522" y="183"/>
                      <a:pt x="522" y="180"/>
                      <a:pt x="516" y="179"/>
                    </a:cubicBezTo>
                    <a:cubicBezTo>
                      <a:pt x="513" y="180"/>
                      <a:pt x="509" y="178"/>
                      <a:pt x="506" y="181"/>
                    </a:cubicBezTo>
                    <a:cubicBezTo>
                      <a:pt x="504" y="183"/>
                      <a:pt x="505" y="186"/>
                      <a:pt x="505" y="189"/>
                    </a:cubicBezTo>
                    <a:cubicBezTo>
                      <a:pt x="506" y="192"/>
                      <a:pt x="510" y="197"/>
                      <a:pt x="511" y="200"/>
                    </a:cubicBezTo>
                    <a:cubicBezTo>
                      <a:pt x="511" y="204"/>
                      <a:pt x="512" y="206"/>
                      <a:pt x="509" y="209"/>
                    </a:cubicBezTo>
                    <a:cubicBezTo>
                      <a:pt x="500" y="213"/>
                      <a:pt x="496" y="220"/>
                      <a:pt x="492" y="223"/>
                    </a:cubicBezTo>
                    <a:cubicBezTo>
                      <a:pt x="491" y="225"/>
                      <a:pt x="481" y="228"/>
                      <a:pt x="479" y="228"/>
                    </a:cubicBezTo>
                    <a:cubicBezTo>
                      <a:pt x="467" y="232"/>
                      <a:pt x="472" y="228"/>
                      <a:pt x="458" y="229"/>
                    </a:cubicBezTo>
                    <a:cubicBezTo>
                      <a:pt x="446" y="231"/>
                      <a:pt x="441" y="236"/>
                      <a:pt x="430" y="239"/>
                    </a:cubicBezTo>
                    <a:cubicBezTo>
                      <a:pt x="423" y="241"/>
                      <a:pt x="428" y="240"/>
                      <a:pt x="420" y="243"/>
                    </a:cubicBezTo>
                    <a:cubicBezTo>
                      <a:pt x="418" y="244"/>
                      <a:pt x="409" y="240"/>
                      <a:pt x="409" y="240"/>
                    </a:cubicBezTo>
                    <a:cubicBezTo>
                      <a:pt x="398" y="238"/>
                      <a:pt x="403" y="239"/>
                      <a:pt x="393" y="236"/>
                    </a:cubicBezTo>
                    <a:cubicBezTo>
                      <a:pt x="386" y="234"/>
                      <a:pt x="380" y="227"/>
                      <a:pt x="370" y="226"/>
                    </a:cubicBezTo>
                    <a:cubicBezTo>
                      <a:pt x="356" y="226"/>
                      <a:pt x="343" y="226"/>
                      <a:pt x="329" y="225"/>
                    </a:cubicBezTo>
                    <a:cubicBezTo>
                      <a:pt x="322" y="223"/>
                      <a:pt x="314" y="221"/>
                      <a:pt x="306" y="219"/>
                    </a:cubicBezTo>
                    <a:cubicBezTo>
                      <a:pt x="304" y="219"/>
                      <a:pt x="299" y="217"/>
                      <a:pt x="299" y="217"/>
                    </a:cubicBezTo>
                    <a:cubicBezTo>
                      <a:pt x="293" y="210"/>
                      <a:pt x="297" y="210"/>
                      <a:pt x="293" y="201"/>
                    </a:cubicBezTo>
                    <a:cubicBezTo>
                      <a:pt x="292" y="199"/>
                      <a:pt x="279" y="191"/>
                      <a:pt x="279" y="190"/>
                    </a:cubicBezTo>
                    <a:cubicBezTo>
                      <a:pt x="264" y="176"/>
                      <a:pt x="263" y="179"/>
                      <a:pt x="238" y="178"/>
                    </a:cubicBezTo>
                    <a:cubicBezTo>
                      <a:pt x="236" y="177"/>
                      <a:pt x="235" y="176"/>
                      <a:pt x="234" y="176"/>
                    </a:cubicBezTo>
                    <a:cubicBezTo>
                      <a:pt x="233" y="175"/>
                      <a:pt x="231" y="176"/>
                      <a:pt x="230" y="175"/>
                    </a:cubicBezTo>
                    <a:cubicBezTo>
                      <a:pt x="229" y="170"/>
                      <a:pt x="233" y="169"/>
                      <a:pt x="235" y="167"/>
                    </a:cubicBezTo>
                    <a:cubicBezTo>
                      <a:pt x="240" y="160"/>
                      <a:pt x="235" y="158"/>
                      <a:pt x="233" y="152"/>
                    </a:cubicBezTo>
                    <a:cubicBezTo>
                      <a:pt x="232" y="142"/>
                      <a:pt x="234" y="136"/>
                      <a:pt x="227" y="131"/>
                    </a:cubicBezTo>
                    <a:cubicBezTo>
                      <a:pt x="225" y="129"/>
                      <a:pt x="223" y="127"/>
                      <a:pt x="222" y="124"/>
                    </a:cubicBezTo>
                    <a:cubicBezTo>
                      <a:pt x="222" y="123"/>
                      <a:pt x="222" y="121"/>
                      <a:pt x="221" y="120"/>
                    </a:cubicBezTo>
                    <a:cubicBezTo>
                      <a:pt x="216" y="116"/>
                      <a:pt x="208" y="118"/>
                      <a:pt x="202" y="118"/>
                    </a:cubicBezTo>
                    <a:cubicBezTo>
                      <a:pt x="196" y="114"/>
                      <a:pt x="195" y="111"/>
                      <a:pt x="193" y="105"/>
                    </a:cubicBezTo>
                    <a:cubicBezTo>
                      <a:pt x="193" y="103"/>
                      <a:pt x="193" y="101"/>
                      <a:pt x="192" y="100"/>
                    </a:cubicBezTo>
                    <a:cubicBezTo>
                      <a:pt x="190" y="98"/>
                      <a:pt x="188" y="98"/>
                      <a:pt x="185" y="97"/>
                    </a:cubicBezTo>
                    <a:cubicBezTo>
                      <a:pt x="182" y="95"/>
                      <a:pt x="180" y="98"/>
                      <a:pt x="234" y="153"/>
                    </a:cubicBezTo>
                    <a:cubicBezTo>
                      <a:pt x="234" y="153"/>
                      <a:pt x="177" y="96"/>
                      <a:pt x="177" y="96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45791" dir="3378596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3" name="未知"/>
              <p:cNvSpPr/>
              <p:nvPr/>
            </p:nvSpPr>
            <p:spPr bwMode="auto">
              <a:xfrm>
                <a:off x="2121239" y="551434"/>
                <a:ext cx="179" cy="341"/>
              </a:xfrm>
              <a:custGeom>
                <a:avLst/>
                <a:gdLst>
                  <a:gd name="T0" fmla="*/ 112 w 179"/>
                  <a:gd name="T1" fmla="*/ 10 h 341"/>
                  <a:gd name="T2" fmla="*/ 56 w 179"/>
                  <a:gd name="T3" fmla="*/ 74 h 341"/>
                  <a:gd name="T4" fmla="*/ 40 w 179"/>
                  <a:gd name="T5" fmla="*/ 110 h 341"/>
                  <a:gd name="T6" fmla="*/ 36 w 179"/>
                  <a:gd name="T7" fmla="*/ 138 h 341"/>
                  <a:gd name="T8" fmla="*/ 24 w 179"/>
                  <a:gd name="T9" fmla="*/ 142 h 341"/>
                  <a:gd name="T10" fmla="*/ 12 w 179"/>
                  <a:gd name="T11" fmla="*/ 210 h 341"/>
                  <a:gd name="T12" fmla="*/ 44 w 179"/>
                  <a:gd name="T13" fmla="*/ 286 h 341"/>
                  <a:gd name="T14" fmla="*/ 96 w 179"/>
                  <a:gd name="T15" fmla="*/ 334 h 341"/>
                  <a:gd name="T16" fmla="*/ 100 w 179"/>
                  <a:gd name="T17" fmla="*/ 270 h 341"/>
                  <a:gd name="T18" fmla="*/ 136 w 179"/>
                  <a:gd name="T19" fmla="*/ 230 h 341"/>
                  <a:gd name="T20" fmla="*/ 140 w 179"/>
                  <a:gd name="T21" fmla="*/ 174 h 341"/>
                  <a:gd name="T22" fmla="*/ 152 w 179"/>
                  <a:gd name="T23" fmla="*/ 166 h 341"/>
                  <a:gd name="T24" fmla="*/ 144 w 179"/>
                  <a:gd name="T25" fmla="*/ 118 h 341"/>
                  <a:gd name="T26" fmla="*/ 148 w 179"/>
                  <a:gd name="T27" fmla="*/ 98 h 341"/>
                  <a:gd name="T28" fmla="*/ 164 w 179"/>
                  <a:gd name="T29" fmla="*/ 74 h 341"/>
                  <a:gd name="T30" fmla="*/ 172 w 179"/>
                  <a:gd name="T31" fmla="*/ 14 h 341"/>
                  <a:gd name="T32" fmla="*/ 112 w 179"/>
                  <a:gd name="T33" fmla="*/ 1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79" h="341">
                    <a:moveTo>
                      <a:pt x="112" y="10"/>
                    </a:moveTo>
                    <a:cubicBezTo>
                      <a:pt x="98" y="30"/>
                      <a:pt x="79" y="66"/>
                      <a:pt x="56" y="74"/>
                    </a:cubicBezTo>
                    <a:cubicBezTo>
                      <a:pt x="49" y="85"/>
                      <a:pt x="40" y="110"/>
                      <a:pt x="40" y="110"/>
                    </a:cubicBezTo>
                    <a:cubicBezTo>
                      <a:pt x="39" y="119"/>
                      <a:pt x="40" y="130"/>
                      <a:pt x="36" y="138"/>
                    </a:cubicBezTo>
                    <a:cubicBezTo>
                      <a:pt x="34" y="142"/>
                      <a:pt x="25" y="138"/>
                      <a:pt x="24" y="142"/>
                    </a:cubicBezTo>
                    <a:cubicBezTo>
                      <a:pt x="0" y="232"/>
                      <a:pt x="35" y="175"/>
                      <a:pt x="12" y="210"/>
                    </a:cubicBezTo>
                    <a:cubicBezTo>
                      <a:pt x="21" y="248"/>
                      <a:pt x="16" y="258"/>
                      <a:pt x="44" y="286"/>
                    </a:cubicBezTo>
                    <a:cubicBezTo>
                      <a:pt x="57" y="324"/>
                      <a:pt x="50" y="341"/>
                      <a:pt x="96" y="334"/>
                    </a:cubicBezTo>
                    <a:cubicBezTo>
                      <a:pt x="97" y="307"/>
                      <a:pt x="93" y="296"/>
                      <a:pt x="100" y="270"/>
                    </a:cubicBezTo>
                    <a:cubicBezTo>
                      <a:pt x="104" y="256"/>
                      <a:pt x="136" y="230"/>
                      <a:pt x="136" y="230"/>
                    </a:cubicBezTo>
                    <a:cubicBezTo>
                      <a:pt x="137" y="211"/>
                      <a:pt x="135" y="192"/>
                      <a:pt x="140" y="174"/>
                    </a:cubicBezTo>
                    <a:cubicBezTo>
                      <a:pt x="141" y="169"/>
                      <a:pt x="151" y="171"/>
                      <a:pt x="152" y="166"/>
                    </a:cubicBezTo>
                    <a:cubicBezTo>
                      <a:pt x="155" y="149"/>
                      <a:pt x="149" y="133"/>
                      <a:pt x="144" y="118"/>
                    </a:cubicBezTo>
                    <a:cubicBezTo>
                      <a:pt x="145" y="111"/>
                      <a:pt x="145" y="104"/>
                      <a:pt x="148" y="98"/>
                    </a:cubicBezTo>
                    <a:cubicBezTo>
                      <a:pt x="152" y="89"/>
                      <a:pt x="164" y="74"/>
                      <a:pt x="164" y="74"/>
                    </a:cubicBezTo>
                    <a:cubicBezTo>
                      <a:pt x="165" y="69"/>
                      <a:pt x="179" y="20"/>
                      <a:pt x="172" y="14"/>
                    </a:cubicBezTo>
                    <a:cubicBezTo>
                      <a:pt x="163" y="3"/>
                      <a:pt x="131" y="0"/>
                      <a:pt x="112" y="10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45791" dir="3378596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4" name="未知"/>
              <p:cNvSpPr/>
              <p:nvPr/>
            </p:nvSpPr>
            <p:spPr bwMode="auto">
              <a:xfrm>
                <a:off x="2120291" y="551888"/>
                <a:ext cx="210" cy="203"/>
              </a:xfrm>
              <a:custGeom>
                <a:avLst/>
                <a:gdLst>
                  <a:gd name="T0" fmla="*/ 44 w 210"/>
                  <a:gd name="T1" fmla="*/ 30 h 203"/>
                  <a:gd name="T2" fmla="*/ 40 w 210"/>
                  <a:gd name="T3" fmla="*/ 54 h 203"/>
                  <a:gd name="T4" fmla="*/ 4 w 210"/>
                  <a:gd name="T5" fmla="*/ 62 h 203"/>
                  <a:gd name="T6" fmla="*/ 8 w 210"/>
                  <a:gd name="T7" fmla="*/ 154 h 203"/>
                  <a:gd name="T8" fmla="*/ 28 w 210"/>
                  <a:gd name="T9" fmla="*/ 150 h 203"/>
                  <a:gd name="T10" fmla="*/ 40 w 210"/>
                  <a:gd name="T11" fmla="*/ 174 h 203"/>
                  <a:gd name="T12" fmla="*/ 68 w 210"/>
                  <a:gd name="T13" fmla="*/ 182 h 203"/>
                  <a:gd name="T14" fmla="*/ 108 w 210"/>
                  <a:gd name="T15" fmla="*/ 198 h 203"/>
                  <a:gd name="T16" fmla="*/ 112 w 210"/>
                  <a:gd name="T17" fmla="*/ 182 h 203"/>
                  <a:gd name="T18" fmla="*/ 128 w 210"/>
                  <a:gd name="T19" fmla="*/ 178 h 203"/>
                  <a:gd name="T20" fmla="*/ 132 w 210"/>
                  <a:gd name="T21" fmla="*/ 158 h 203"/>
                  <a:gd name="T22" fmla="*/ 156 w 210"/>
                  <a:gd name="T23" fmla="*/ 150 h 203"/>
                  <a:gd name="T24" fmla="*/ 156 w 210"/>
                  <a:gd name="T25" fmla="*/ 150 h 203"/>
                  <a:gd name="T26" fmla="*/ 192 w 210"/>
                  <a:gd name="T27" fmla="*/ 118 h 203"/>
                  <a:gd name="T28" fmla="*/ 196 w 210"/>
                  <a:gd name="T29" fmla="*/ 66 h 203"/>
                  <a:gd name="T30" fmla="*/ 208 w 210"/>
                  <a:gd name="T31" fmla="*/ 58 h 203"/>
                  <a:gd name="T32" fmla="*/ 204 w 210"/>
                  <a:gd name="T33" fmla="*/ 26 h 203"/>
                  <a:gd name="T34" fmla="*/ 184 w 210"/>
                  <a:gd name="T35" fmla="*/ 2 h 203"/>
                  <a:gd name="T36" fmla="*/ 124 w 210"/>
                  <a:gd name="T37" fmla="*/ 6 h 203"/>
                  <a:gd name="T38" fmla="*/ 44 w 210"/>
                  <a:gd name="T39" fmla="*/ 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0" h="203">
                    <a:moveTo>
                      <a:pt x="44" y="30"/>
                    </a:moveTo>
                    <a:cubicBezTo>
                      <a:pt x="37" y="35"/>
                      <a:pt x="45" y="48"/>
                      <a:pt x="40" y="54"/>
                    </a:cubicBezTo>
                    <a:cubicBezTo>
                      <a:pt x="32" y="63"/>
                      <a:pt x="16" y="59"/>
                      <a:pt x="4" y="62"/>
                    </a:cubicBezTo>
                    <a:cubicBezTo>
                      <a:pt x="5" y="93"/>
                      <a:pt x="0" y="124"/>
                      <a:pt x="8" y="154"/>
                    </a:cubicBezTo>
                    <a:cubicBezTo>
                      <a:pt x="10" y="161"/>
                      <a:pt x="21" y="148"/>
                      <a:pt x="28" y="150"/>
                    </a:cubicBezTo>
                    <a:cubicBezTo>
                      <a:pt x="41" y="154"/>
                      <a:pt x="32" y="168"/>
                      <a:pt x="40" y="174"/>
                    </a:cubicBezTo>
                    <a:cubicBezTo>
                      <a:pt x="48" y="180"/>
                      <a:pt x="59" y="179"/>
                      <a:pt x="68" y="182"/>
                    </a:cubicBezTo>
                    <a:cubicBezTo>
                      <a:pt x="81" y="202"/>
                      <a:pt x="84" y="203"/>
                      <a:pt x="108" y="198"/>
                    </a:cubicBezTo>
                    <a:cubicBezTo>
                      <a:pt x="109" y="193"/>
                      <a:pt x="108" y="186"/>
                      <a:pt x="112" y="182"/>
                    </a:cubicBezTo>
                    <a:cubicBezTo>
                      <a:pt x="116" y="178"/>
                      <a:pt x="124" y="182"/>
                      <a:pt x="128" y="178"/>
                    </a:cubicBezTo>
                    <a:cubicBezTo>
                      <a:pt x="132" y="173"/>
                      <a:pt x="127" y="163"/>
                      <a:pt x="132" y="158"/>
                    </a:cubicBezTo>
                    <a:cubicBezTo>
                      <a:pt x="138" y="152"/>
                      <a:pt x="148" y="153"/>
                      <a:pt x="156" y="150"/>
                    </a:cubicBezTo>
                    <a:lnTo>
                      <a:pt x="156" y="150"/>
                    </a:lnTo>
                    <a:cubicBezTo>
                      <a:pt x="169" y="141"/>
                      <a:pt x="192" y="118"/>
                      <a:pt x="192" y="118"/>
                    </a:cubicBezTo>
                    <a:cubicBezTo>
                      <a:pt x="193" y="101"/>
                      <a:pt x="192" y="83"/>
                      <a:pt x="196" y="66"/>
                    </a:cubicBezTo>
                    <a:cubicBezTo>
                      <a:pt x="197" y="61"/>
                      <a:pt x="207" y="63"/>
                      <a:pt x="208" y="58"/>
                    </a:cubicBezTo>
                    <a:cubicBezTo>
                      <a:pt x="210" y="47"/>
                      <a:pt x="208" y="36"/>
                      <a:pt x="204" y="26"/>
                    </a:cubicBezTo>
                    <a:cubicBezTo>
                      <a:pt x="200" y="16"/>
                      <a:pt x="190" y="11"/>
                      <a:pt x="184" y="2"/>
                    </a:cubicBezTo>
                    <a:cubicBezTo>
                      <a:pt x="164" y="3"/>
                      <a:pt x="143" y="0"/>
                      <a:pt x="124" y="6"/>
                    </a:cubicBezTo>
                    <a:cubicBezTo>
                      <a:pt x="101" y="11"/>
                      <a:pt x="58" y="22"/>
                      <a:pt x="44" y="30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45791" dir="3378596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64" name="组合 163"/>
          <p:cNvGrpSpPr/>
          <p:nvPr/>
        </p:nvGrpSpPr>
        <p:grpSpPr>
          <a:xfrm>
            <a:off x="7604235" y="463438"/>
            <a:ext cx="3180941" cy="1431423"/>
            <a:chOff x="0" y="0"/>
            <a:chExt cx="8640960" cy="3888431"/>
          </a:xfrm>
        </p:grpSpPr>
        <p:grpSp>
          <p:nvGrpSpPr>
            <p:cNvPr id="165" name="Group 63"/>
            <p:cNvGrpSpPr/>
            <p:nvPr/>
          </p:nvGrpSpPr>
          <p:grpSpPr bwMode="auto">
            <a:xfrm>
              <a:off x="0" y="0"/>
              <a:ext cx="8640960" cy="3888431"/>
              <a:chOff x="0" y="0"/>
              <a:chExt cx="4896" cy="2172"/>
            </a:xfrm>
          </p:grpSpPr>
          <p:sp>
            <p:nvSpPr>
              <p:cNvPr id="174" name="未知"/>
              <p:cNvSpPr/>
              <p:nvPr/>
            </p:nvSpPr>
            <p:spPr bwMode="auto">
              <a:xfrm>
                <a:off x="115" y="0"/>
                <a:ext cx="2842" cy="1250"/>
              </a:xfrm>
              <a:custGeom>
                <a:avLst/>
                <a:gdLst>
                  <a:gd name="T0" fmla="*/ 348 w 2842"/>
                  <a:gd name="T1" fmla="*/ 356 h 1250"/>
                  <a:gd name="T2" fmla="*/ 379 w 2842"/>
                  <a:gd name="T3" fmla="*/ 272 h 1250"/>
                  <a:gd name="T4" fmla="*/ 483 w 2842"/>
                  <a:gd name="T5" fmla="*/ 306 h 1250"/>
                  <a:gd name="T6" fmla="*/ 415 w 2842"/>
                  <a:gd name="T7" fmla="*/ 384 h 1250"/>
                  <a:gd name="T8" fmla="*/ 250 w 2842"/>
                  <a:gd name="T9" fmla="*/ 348 h 1250"/>
                  <a:gd name="T10" fmla="*/ 117 w 2842"/>
                  <a:gd name="T11" fmla="*/ 524 h 1250"/>
                  <a:gd name="T12" fmla="*/ 13 w 2842"/>
                  <a:gd name="T13" fmla="*/ 659 h 1250"/>
                  <a:gd name="T14" fmla="*/ 160 w 2842"/>
                  <a:gd name="T15" fmla="*/ 602 h 1250"/>
                  <a:gd name="T16" fmla="*/ 286 w 2842"/>
                  <a:gd name="T17" fmla="*/ 558 h 1250"/>
                  <a:gd name="T18" fmla="*/ 385 w 2842"/>
                  <a:gd name="T19" fmla="*/ 632 h 1250"/>
                  <a:gd name="T20" fmla="*/ 353 w 2842"/>
                  <a:gd name="T21" fmla="*/ 540 h 1250"/>
                  <a:gd name="T22" fmla="*/ 453 w 2842"/>
                  <a:gd name="T23" fmla="*/ 654 h 1250"/>
                  <a:gd name="T24" fmla="*/ 513 w 2842"/>
                  <a:gd name="T25" fmla="*/ 614 h 1250"/>
                  <a:gd name="T26" fmla="*/ 601 w 2842"/>
                  <a:gd name="T27" fmla="*/ 687 h 1250"/>
                  <a:gd name="T28" fmla="*/ 622 w 2842"/>
                  <a:gd name="T29" fmla="*/ 759 h 1250"/>
                  <a:gd name="T30" fmla="*/ 696 w 2842"/>
                  <a:gd name="T31" fmla="*/ 890 h 1250"/>
                  <a:gd name="T32" fmla="*/ 821 w 2842"/>
                  <a:gd name="T33" fmla="*/ 1044 h 1250"/>
                  <a:gd name="T34" fmla="*/ 967 w 2842"/>
                  <a:gd name="T35" fmla="*/ 879 h 1250"/>
                  <a:gd name="T36" fmla="*/ 849 w 2842"/>
                  <a:gd name="T37" fmla="*/ 836 h 1250"/>
                  <a:gd name="T38" fmla="*/ 957 w 2842"/>
                  <a:gd name="T39" fmla="*/ 848 h 1250"/>
                  <a:gd name="T40" fmla="*/ 1174 w 2842"/>
                  <a:gd name="T41" fmla="*/ 939 h 1250"/>
                  <a:gd name="T42" fmla="*/ 1266 w 2842"/>
                  <a:gd name="T43" fmla="*/ 1136 h 1250"/>
                  <a:gd name="T44" fmla="*/ 1309 w 2842"/>
                  <a:gd name="T45" fmla="*/ 999 h 1250"/>
                  <a:gd name="T46" fmla="*/ 1485 w 2842"/>
                  <a:gd name="T47" fmla="*/ 972 h 1250"/>
                  <a:gd name="T48" fmla="*/ 1557 w 2842"/>
                  <a:gd name="T49" fmla="*/ 1156 h 1250"/>
                  <a:gd name="T50" fmla="*/ 1624 w 2842"/>
                  <a:gd name="T51" fmla="*/ 1103 h 1250"/>
                  <a:gd name="T52" fmla="*/ 1668 w 2842"/>
                  <a:gd name="T53" fmla="*/ 920 h 1250"/>
                  <a:gd name="T54" fmla="*/ 1737 w 2842"/>
                  <a:gd name="T55" fmla="*/ 908 h 1250"/>
                  <a:gd name="T56" fmla="*/ 1861 w 2842"/>
                  <a:gd name="T57" fmla="*/ 794 h 1250"/>
                  <a:gd name="T58" fmla="*/ 1882 w 2842"/>
                  <a:gd name="T59" fmla="*/ 662 h 1250"/>
                  <a:gd name="T60" fmla="*/ 1867 w 2842"/>
                  <a:gd name="T61" fmla="*/ 602 h 1250"/>
                  <a:gd name="T62" fmla="*/ 1911 w 2842"/>
                  <a:gd name="T63" fmla="*/ 653 h 1250"/>
                  <a:gd name="T64" fmla="*/ 1959 w 2842"/>
                  <a:gd name="T65" fmla="*/ 624 h 1250"/>
                  <a:gd name="T66" fmla="*/ 2125 w 2842"/>
                  <a:gd name="T67" fmla="*/ 480 h 1250"/>
                  <a:gd name="T68" fmla="*/ 2116 w 2842"/>
                  <a:gd name="T69" fmla="*/ 335 h 1250"/>
                  <a:gd name="T70" fmla="*/ 2350 w 2842"/>
                  <a:gd name="T71" fmla="*/ 282 h 1250"/>
                  <a:gd name="T72" fmla="*/ 2421 w 2842"/>
                  <a:gd name="T73" fmla="*/ 300 h 1250"/>
                  <a:gd name="T74" fmla="*/ 2424 w 2842"/>
                  <a:gd name="T75" fmla="*/ 386 h 1250"/>
                  <a:gd name="T76" fmla="*/ 2569 w 2842"/>
                  <a:gd name="T77" fmla="*/ 300 h 1250"/>
                  <a:gd name="T78" fmla="*/ 2730 w 2842"/>
                  <a:gd name="T79" fmla="*/ 210 h 1250"/>
                  <a:gd name="T80" fmla="*/ 2788 w 2842"/>
                  <a:gd name="T81" fmla="*/ 185 h 1250"/>
                  <a:gd name="T82" fmla="*/ 2581 w 2842"/>
                  <a:gd name="T83" fmla="*/ 123 h 1250"/>
                  <a:gd name="T84" fmla="*/ 2412 w 2842"/>
                  <a:gd name="T85" fmla="*/ 119 h 1250"/>
                  <a:gd name="T86" fmla="*/ 2167 w 2842"/>
                  <a:gd name="T87" fmla="*/ 35 h 1250"/>
                  <a:gd name="T88" fmla="*/ 2094 w 2842"/>
                  <a:gd name="T89" fmla="*/ 101 h 1250"/>
                  <a:gd name="T90" fmla="*/ 1848 w 2842"/>
                  <a:gd name="T91" fmla="*/ 78 h 1250"/>
                  <a:gd name="T92" fmla="*/ 1660 w 2842"/>
                  <a:gd name="T93" fmla="*/ 29 h 1250"/>
                  <a:gd name="T94" fmla="*/ 1366 w 2842"/>
                  <a:gd name="T95" fmla="*/ 65 h 1250"/>
                  <a:gd name="T96" fmla="*/ 1203 w 2842"/>
                  <a:gd name="T97" fmla="*/ 93 h 1250"/>
                  <a:gd name="T98" fmla="*/ 1090 w 2842"/>
                  <a:gd name="T99" fmla="*/ 111 h 1250"/>
                  <a:gd name="T100" fmla="*/ 1044 w 2842"/>
                  <a:gd name="T101" fmla="*/ 113 h 1250"/>
                  <a:gd name="T102" fmla="*/ 913 w 2842"/>
                  <a:gd name="T103" fmla="*/ 156 h 1250"/>
                  <a:gd name="T104" fmla="*/ 720 w 2842"/>
                  <a:gd name="T105" fmla="*/ 194 h 1250"/>
                  <a:gd name="T106" fmla="*/ 669 w 2842"/>
                  <a:gd name="T107" fmla="*/ 188 h 1250"/>
                  <a:gd name="T108" fmla="*/ 501 w 2842"/>
                  <a:gd name="T109" fmla="*/ 105 h 1250"/>
                  <a:gd name="T110" fmla="*/ 289 w 2842"/>
                  <a:gd name="T111" fmla="*/ 198 h 1250"/>
                  <a:gd name="T112" fmla="*/ 222 w 2842"/>
                  <a:gd name="T113" fmla="*/ 248 h 1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42" h="1250">
                    <a:moveTo>
                      <a:pt x="208" y="275"/>
                    </a:moveTo>
                    <a:cubicBezTo>
                      <a:pt x="213" y="291"/>
                      <a:pt x="212" y="310"/>
                      <a:pt x="228" y="315"/>
                    </a:cubicBezTo>
                    <a:cubicBezTo>
                      <a:pt x="235" y="336"/>
                      <a:pt x="253" y="320"/>
                      <a:pt x="273" y="316"/>
                    </a:cubicBezTo>
                    <a:cubicBezTo>
                      <a:pt x="284" y="300"/>
                      <a:pt x="284" y="301"/>
                      <a:pt x="301" y="312"/>
                    </a:cubicBezTo>
                    <a:cubicBezTo>
                      <a:pt x="308" y="315"/>
                      <a:pt x="301" y="331"/>
                      <a:pt x="304" y="336"/>
                    </a:cubicBezTo>
                    <a:cubicBezTo>
                      <a:pt x="307" y="341"/>
                      <a:pt x="319" y="340"/>
                      <a:pt x="322" y="345"/>
                    </a:cubicBezTo>
                    <a:cubicBezTo>
                      <a:pt x="325" y="350"/>
                      <a:pt x="321" y="366"/>
                      <a:pt x="325" y="368"/>
                    </a:cubicBezTo>
                    <a:cubicBezTo>
                      <a:pt x="336" y="367"/>
                      <a:pt x="339" y="362"/>
                      <a:pt x="348" y="356"/>
                    </a:cubicBezTo>
                    <a:cubicBezTo>
                      <a:pt x="354" y="353"/>
                      <a:pt x="362" y="360"/>
                      <a:pt x="366" y="359"/>
                    </a:cubicBezTo>
                    <a:cubicBezTo>
                      <a:pt x="370" y="358"/>
                      <a:pt x="367" y="352"/>
                      <a:pt x="370" y="347"/>
                    </a:cubicBezTo>
                    <a:cubicBezTo>
                      <a:pt x="376" y="339"/>
                      <a:pt x="385" y="328"/>
                      <a:pt x="385" y="328"/>
                    </a:cubicBezTo>
                    <a:cubicBezTo>
                      <a:pt x="390" y="324"/>
                      <a:pt x="381" y="318"/>
                      <a:pt x="384" y="314"/>
                    </a:cubicBezTo>
                    <a:cubicBezTo>
                      <a:pt x="387" y="310"/>
                      <a:pt x="402" y="308"/>
                      <a:pt x="405" y="303"/>
                    </a:cubicBezTo>
                    <a:cubicBezTo>
                      <a:pt x="408" y="298"/>
                      <a:pt x="408" y="288"/>
                      <a:pt x="405" y="285"/>
                    </a:cubicBezTo>
                    <a:cubicBezTo>
                      <a:pt x="402" y="282"/>
                      <a:pt x="391" y="290"/>
                      <a:pt x="387" y="288"/>
                    </a:cubicBezTo>
                    <a:cubicBezTo>
                      <a:pt x="383" y="281"/>
                      <a:pt x="379" y="272"/>
                      <a:pt x="379" y="272"/>
                    </a:cubicBezTo>
                    <a:cubicBezTo>
                      <a:pt x="389" y="257"/>
                      <a:pt x="388" y="260"/>
                      <a:pt x="401" y="248"/>
                    </a:cubicBezTo>
                    <a:cubicBezTo>
                      <a:pt x="434" y="219"/>
                      <a:pt x="412" y="227"/>
                      <a:pt x="441" y="220"/>
                    </a:cubicBezTo>
                    <a:cubicBezTo>
                      <a:pt x="468" y="193"/>
                      <a:pt x="441" y="194"/>
                      <a:pt x="497" y="200"/>
                    </a:cubicBezTo>
                    <a:cubicBezTo>
                      <a:pt x="492" y="208"/>
                      <a:pt x="486" y="216"/>
                      <a:pt x="481" y="224"/>
                    </a:cubicBezTo>
                    <a:cubicBezTo>
                      <a:pt x="476" y="232"/>
                      <a:pt x="450" y="242"/>
                      <a:pt x="450" y="242"/>
                    </a:cubicBezTo>
                    <a:cubicBezTo>
                      <a:pt x="441" y="268"/>
                      <a:pt x="434" y="282"/>
                      <a:pt x="473" y="292"/>
                    </a:cubicBezTo>
                    <a:cubicBezTo>
                      <a:pt x="506" y="287"/>
                      <a:pt x="532" y="284"/>
                      <a:pt x="565" y="288"/>
                    </a:cubicBezTo>
                    <a:cubicBezTo>
                      <a:pt x="556" y="322"/>
                      <a:pt x="520" y="304"/>
                      <a:pt x="483" y="306"/>
                    </a:cubicBezTo>
                    <a:cubicBezTo>
                      <a:pt x="468" y="312"/>
                      <a:pt x="487" y="320"/>
                      <a:pt x="487" y="327"/>
                    </a:cubicBezTo>
                    <a:cubicBezTo>
                      <a:pt x="487" y="334"/>
                      <a:pt x="487" y="347"/>
                      <a:pt x="484" y="348"/>
                    </a:cubicBezTo>
                    <a:cubicBezTo>
                      <a:pt x="481" y="349"/>
                      <a:pt x="476" y="338"/>
                      <a:pt x="471" y="333"/>
                    </a:cubicBezTo>
                    <a:cubicBezTo>
                      <a:pt x="466" y="328"/>
                      <a:pt x="460" y="316"/>
                      <a:pt x="456" y="315"/>
                    </a:cubicBezTo>
                    <a:cubicBezTo>
                      <a:pt x="452" y="314"/>
                      <a:pt x="451" y="324"/>
                      <a:pt x="448" y="329"/>
                    </a:cubicBezTo>
                    <a:cubicBezTo>
                      <a:pt x="442" y="336"/>
                      <a:pt x="437" y="338"/>
                      <a:pt x="436" y="345"/>
                    </a:cubicBezTo>
                    <a:cubicBezTo>
                      <a:pt x="435" y="352"/>
                      <a:pt x="445" y="365"/>
                      <a:pt x="442" y="371"/>
                    </a:cubicBezTo>
                    <a:cubicBezTo>
                      <a:pt x="439" y="377"/>
                      <a:pt x="422" y="383"/>
                      <a:pt x="415" y="384"/>
                    </a:cubicBezTo>
                    <a:cubicBezTo>
                      <a:pt x="408" y="385"/>
                      <a:pt x="406" y="381"/>
                      <a:pt x="401" y="380"/>
                    </a:cubicBezTo>
                    <a:cubicBezTo>
                      <a:pt x="389" y="388"/>
                      <a:pt x="397" y="376"/>
                      <a:pt x="384" y="377"/>
                    </a:cubicBezTo>
                    <a:cubicBezTo>
                      <a:pt x="376" y="378"/>
                      <a:pt x="365" y="388"/>
                      <a:pt x="355" y="389"/>
                    </a:cubicBezTo>
                    <a:cubicBezTo>
                      <a:pt x="345" y="390"/>
                      <a:pt x="334" y="384"/>
                      <a:pt x="324" y="384"/>
                    </a:cubicBezTo>
                    <a:cubicBezTo>
                      <a:pt x="312" y="383"/>
                      <a:pt x="303" y="394"/>
                      <a:pt x="292" y="390"/>
                    </a:cubicBezTo>
                    <a:cubicBezTo>
                      <a:pt x="286" y="382"/>
                      <a:pt x="281" y="378"/>
                      <a:pt x="280" y="368"/>
                    </a:cubicBezTo>
                    <a:cubicBezTo>
                      <a:pt x="279" y="358"/>
                      <a:pt x="293" y="333"/>
                      <a:pt x="288" y="330"/>
                    </a:cubicBezTo>
                    <a:cubicBezTo>
                      <a:pt x="283" y="327"/>
                      <a:pt x="254" y="338"/>
                      <a:pt x="250" y="348"/>
                    </a:cubicBezTo>
                    <a:cubicBezTo>
                      <a:pt x="244" y="356"/>
                      <a:pt x="266" y="380"/>
                      <a:pt x="262" y="388"/>
                    </a:cubicBezTo>
                    <a:cubicBezTo>
                      <a:pt x="258" y="396"/>
                      <a:pt x="236" y="392"/>
                      <a:pt x="224" y="398"/>
                    </a:cubicBezTo>
                    <a:cubicBezTo>
                      <a:pt x="196" y="416"/>
                      <a:pt x="214" y="417"/>
                      <a:pt x="193" y="424"/>
                    </a:cubicBezTo>
                    <a:cubicBezTo>
                      <a:pt x="177" y="440"/>
                      <a:pt x="144" y="462"/>
                      <a:pt x="123" y="455"/>
                    </a:cubicBezTo>
                    <a:cubicBezTo>
                      <a:pt x="109" y="463"/>
                      <a:pt x="121" y="474"/>
                      <a:pt x="114" y="477"/>
                    </a:cubicBezTo>
                    <a:cubicBezTo>
                      <a:pt x="107" y="480"/>
                      <a:pt x="87" y="468"/>
                      <a:pt x="81" y="470"/>
                    </a:cubicBezTo>
                    <a:cubicBezTo>
                      <a:pt x="75" y="472"/>
                      <a:pt x="71" y="479"/>
                      <a:pt x="77" y="488"/>
                    </a:cubicBezTo>
                    <a:cubicBezTo>
                      <a:pt x="97" y="501"/>
                      <a:pt x="109" y="499"/>
                      <a:pt x="117" y="524"/>
                    </a:cubicBezTo>
                    <a:cubicBezTo>
                      <a:pt x="122" y="533"/>
                      <a:pt x="118" y="553"/>
                      <a:pt x="114" y="558"/>
                    </a:cubicBezTo>
                    <a:cubicBezTo>
                      <a:pt x="110" y="563"/>
                      <a:pt x="101" y="555"/>
                      <a:pt x="94" y="555"/>
                    </a:cubicBezTo>
                    <a:cubicBezTo>
                      <a:pt x="87" y="555"/>
                      <a:pt x="82" y="555"/>
                      <a:pt x="69" y="555"/>
                    </a:cubicBezTo>
                    <a:cubicBezTo>
                      <a:pt x="53" y="561"/>
                      <a:pt x="24" y="548"/>
                      <a:pt x="15" y="554"/>
                    </a:cubicBezTo>
                    <a:cubicBezTo>
                      <a:pt x="6" y="560"/>
                      <a:pt x="13" y="582"/>
                      <a:pt x="13" y="590"/>
                    </a:cubicBezTo>
                    <a:cubicBezTo>
                      <a:pt x="12" y="598"/>
                      <a:pt x="16" y="592"/>
                      <a:pt x="18" y="605"/>
                    </a:cubicBezTo>
                    <a:cubicBezTo>
                      <a:pt x="16" y="611"/>
                      <a:pt x="2" y="615"/>
                      <a:pt x="1" y="624"/>
                    </a:cubicBezTo>
                    <a:cubicBezTo>
                      <a:pt x="0" y="633"/>
                      <a:pt x="9" y="651"/>
                      <a:pt x="13" y="659"/>
                    </a:cubicBezTo>
                    <a:cubicBezTo>
                      <a:pt x="17" y="667"/>
                      <a:pt x="20" y="671"/>
                      <a:pt x="24" y="672"/>
                    </a:cubicBezTo>
                    <a:cubicBezTo>
                      <a:pt x="28" y="675"/>
                      <a:pt x="28" y="665"/>
                      <a:pt x="37" y="665"/>
                    </a:cubicBezTo>
                    <a:cubicBezTo>
                      <a:pt x="41" y="665"/>
                      <a:pt x="42" y="671"/>
                      <a:pt x="49" y="672"/>
                    </a:cubicBezTo>
                    <a:cubicBezTo>
                      <a:pt x="56" y="673"/>
                      <a:pt x="65" y="674"/>
                      <a:pt x="78" y="671"/>
                    </a:cubicBezTo>
                    <a:cubicBezTo>
                      <a:pt x="91" y="668"/>
                      <a:pt x="120" y="664"/>
                      <a:pt x="130" y="656"/>
                    </a:cubicBezTo>
                    <a:cubicBezTo>
                      <a:pt x="142" y="641"/>
                      <a:pt x="137" y="633"/>
                      <a:pt x="139" y="624"/>
                    </a:cubicBezTo>
                    <a:cubicBezTo>
                      <a:pt x="141" y="615"/>
                      <a:pt x="141" y="607"/>
                      <a:pt x="144" y="603"/>
                    </a:cubicBezTo>
                    <a:cubicBezTo>
                      <a:pt x="147" y="599"/>
                      <a:pt x="153" y="605"/>
                      <a:pt x="160" y="602"/>
                    </a:cubicBezTo>
                    <a:cubicBezTo>
                      <a:pt x="167" y="599"/>
                      <a:pt x="183" y="589"/>
                      <a:pt x="187" y="582"/>
                    </a:cubicBezTo>
                    <a:cubicBezTo>
                      <a:pt x="193" y="578"/>
                      <a:pt x="180" y="567"/>
                      <a:pt x="183" y="563"/>
                    </a:cubicBezTo>
                    <a:cubicBezTo>
                      <a:pt x="186" y="559"/>
                      <a:pt x="200" y="556"/>
                      <a:pt x="205" y="557"/>
                    </a:cubicBezTo>
                    <a:cubicBezTo>
                      <a:pt x="210" y="558"/>
                      <a:pt x="210" y="566"/>
                      <a:pt x="213" y="568"/>
                    </a:cubicBezTo>
                    <a:cubicBezTo>
                      <a:pt x="216" y="569"/>
                      <a:pt x="220" y="573"/>
                      <a:pt x="226" y="570"/>
                    </a:cubicBezTo>
                    <a:cubicBezTo>
                      <a:pt x="232" y="567"/>
                      <a:pt x="243" y="557"/>
                      <a:pt x="250" y="552"/>
                    </a:cubicBezTo>
                    <a:cubicBezTo>
                      <a:pt x="259" y="552"/>
                      <a:pt x="262" y="538"/>
                      <a:pt x="270" y="542"/>
                    </a:cubicBezTo>
                    <a:cubicBezTo>
                      <a:pt x="276" y="543"/>
                      <a:pt x="282" y="553"/>
                      <a:pt x="286" y="558"/>
                    </a:cubicBezTo>
                    <a:cubicBezTo>
                      <a:pt x="290" y="563"/>
                      <a:pt x="283" y="567"/>
                      <a:pt x="295" y="575"/>
                    </a:cubicBezTo>
                    <a:cubicBezTo>
                      <a:pt x="315" y="596"/>
                      <a:pt x="324" y="597"/>
                      <a:pt x="357" y="604"/>
                    </a:cubicBezTo>
                    <a:cubicBezTo>
                      <a:pt x="371" y="625"/>
                      <a:pt x="379" y="633"/>
                      <a:pt x="354" y="639"/>
                    </a:cubicBezTo>
                    <a:cubicBezTo>
                      <a:pt x="351" y="646"/>
                      <a:pt x="332" y="636"/>
                      <a:pt x="327" y="639"/>
                    </a:cubicBezTo>
                    <a:cubicBezTo>
                      <a:pt x="322" y="642"/>
                      <a:pt x="321" y="654"/>
                      <a:pt x="325" y="659"/>
                    </a:cubicBezTo>
                    <a:cubicBezTo>
                      <a:pt x="329" y="664"/>
                      <a:pt x="347" y="672"/>
                      <a:pt x="354" y="671"/>
                    </a:cubicBezTo>
                    <a:cubicBezTo>
                      <a:pt x="361" y="670"/>
                      <a:pt x="364" y="662"/>
                      <a:pt x="369" y="656"/>
                    </a:cubicBezTo>
                    <a:cubicBezTo>
                      <a:pt x="376" y="649"/>
                      <a:pt x="380" y="640"/>
                      <a:pt x="385" y="632"/>
                    </a:cubicBezTo>
                    <a:cubicBezTo>
                      <a:pt x="389" y="626"/>
                      <a:pt x="384" y="623"/>
                      <a:pt x="387" y="620"/>
                    </a:cubicBezTo>
                    <a:cubicBezTo>
                      <a:pt x="390" y="617"/>
                      <a:pt x="411" y="620"/>
                      <a:pt x="405" y="614"/>
                    </a:cubicBezTo>
                    <a:cubicBezTo>
                      <a:pt x="398" y="592"/>
                      <a:pt x="371" y="596"/>
                      <a:pt x="353" y="584"/>
                    </a:cubicBezTo>
                    <a:cubicBezTo>
                      <a:pt x="350" y="580"/>
                      <a:pt x="348" y="575"/>
                      <a:pt x="345" y="572"/>
                    </a:cubicBezTo>
                    <a:cubicBezTo>
                      <a:pt x="342" y="569"/>
                      <a:pt x="336" y="568"/>
                      <a:pt x="333" y="564"/>
                    </a:cubicBezTo>
                    <a:cubicBezTo>
                      <a:pt x="327" y="557"/>
                      <a:pt x="317" y="540"/>
                      <a:pt x="317" y="540"/>
                    </a:cubicBezTo>
                    <a:cubicBezTo>
                      <a:pt x="318" y="535"/>
                      <a:pt x="328" y="524"/>
                      <a:pt x="334" y="524"/>
                    </a:cubicBezTo>
                    <a:cubicBezTo>
                      <a:pt x="340" y="524"/>
                      <a:pt x="349" y="535"/>
                      <a:pt x="353" y="540"/>
                    </a:cubicBezTo>
                    <a:cubicBezTo>
                      <a:pt x="357" y="542"/>
                      <a:pt x="354" y="549"/>
                      <a:pt x="357" y="552"/>
                    </a:cubicBezTo>
                    <a:cubicBezTo>
                      <a:pt x="363" y="555"/>
                      <a:pt x="383" y="571"/>
                      <a:pt x="390" y="572"/>
                    </a:cubicBezTo>
                    <a:cubicBezTo>
                      <a:pt x="397" y="573"/>
                      <a:pt x="398" y="558"/>
                      <a:pt x="401" y="560"/>
                    </a:cubicBezTo>
                    <a:cubicBezTo>
                      <a:pt x="404" y="568"/>
                      <a:pt x="401" y="581"/>
                      <a:pt x="409" y="584"/>
                    </a:cubicBezTo>
                    <a:cubicBezTo>
                      <a:pt x="417" y="587"/>
                      <a:pt x="433" y="592"/>
                      <a:pt x="433" y="592"/>
                    </a:cubicBezTo>
                    <a:cubicBezTo>
                      <a:pt x="437" y="597"/>
                      <a:pt x="416" y="601"/>
                      <a:pt x="415" y="608"/>
                    </a:cubicBezTo>
                    <a:cubicBezTo>
                      <a:pt x="414" y="615"/>
                      <a:pt x="423" y="628"/>
                      <a:pt x="429" y="636"/>
                    </a:cubicBezTo>
                    <a:cubicBezTo>
                      <a:pt x="433" y="644"/>
                      <a:pt x="450" y="649"/>
                      <a:pt x="453" y="654"/>
                    </a:cubicBezTo>
                    <a:cubicBezTo>
                      <a:pt x="456" y="659"/>
                      <a:pt x="447" y="667"/>
                      <a:pt x="450" y="669"/>
                    </a:cubicBezTo>
                    <a:cubicBezTo>
                      <a:pt x="453" y="671"/>
                      <a:pt x="471" y="671"/>
                      <a:pt x="474" y="669"/>
                    </a:cubicBezTo>
                    <a:cubicBezTo>
                      <a:pt x="479" y="667"/>
                      <a:pt x="466" y="660"/>
                      <a:pt x="466" y="656"/>
                    </a:cubicBezTo>
                    <a:cubicBezTo>
                      <a:pt x="468" y="652"/>
                      <a:pt x="484" y="647"/>
                      <a:pt x="484" y="642"/>
                    </a:cubicBezTo>
                    <a:cubicBezTo>
                      <a:pt x="484" y="637"/>
                      <a:pt x="471" y="631"/>
                      <a:pt x="469" y="626"/>
                    </a:cubicBezTo>
                    <a:cubicBezTo>
                      <a:pt x="467" y="621"/>
                      <a:pt x="466" y="618"/>
                      <a:pt x="472" y="614"/>
                    </a:cubicBezTo>
                    <a:cubicBezTo>
                      <a:pt x="478" y="610"/>
                      <a:pt x="497" y="603"/>
                      <a:pt x="504" y="603"/>
                    </a:cubicBezTo>
                    <a:cubicBezTo>
                      <a:pt x="510" y="603"/>
                      <a:pt x="512" y="610"/>
                      <a:pt x="513" y="614"/>
                    </a:cubicBezTo>
                    <a:cubicBezTo>
                      <a:pt x="514" y="618"/>
                      <a:pt x="507" y="625"/>
                      <a:pt x="510" y="629"/>
                    </a:cubicBezTo>
                    <a:cubicBezTo>
                      <a:pt x="513" y="633"/>
                      <a:pt x="528" y="635"/>
                      <a:pt x="529" y="638"/>
                    </a:cubicBezTo>
                    <a:cubicBezTo>
                      <a:pt x="532" y="642"/>
                      <a:pt x="517" y="645"/>
                      <a:pt x="517" y="650"/>
                    </a:cubicBezTo>
                    <a:cubicBezTo>
                      <a:pt x="518" y="655"/>
                      <a:pt x="525" y="661"/>
                      <a:pt x="532" y="666"/>
                    </a:cubicBezTo>
                    <a:cubicBezTo>
                      <a:pt x="542" y="669"/>
                      <a:pt x="547" y="679"/>
                      <a:pt x="558" y="680"/>
                    </a:cubicBezTo>
                    <a:cubicBezTo>
                      <a:pt x="567" y="683"/>
                      <a:pt x="567" y="668"/>
                      <a:pt x="582" y="666"/>
                    </a:cubicBezTo>
                    <a:cubicBezTo>
                      <a:pt x="589" y="666"/>
                      <a:pt x="597" y="674"/>
                      <a:pt x="600" y="678"/>
                    </a:cubicBezTo>
                    <a:cubicBezTo>
                      <a:pt x="603" y="682"/>
                      <a:pt x="602" y="683"/>
                      <a:pt x="601" y="687"/>
                    </a:cubicBezTo>
                    <a:cubicBezTo>
                      <a:pt x="600" y="691"/>
                      <a:pt x="590" y="698"/>
                      <a:pt x="592" y="701"/>
                    </a:cubicBezTo>
                    <a:cubicBezTo>
                      <a:pt x="594" y="704"/>
                      <a:pt x="608" y="708"/>
                      <a:pt x="613" y="707"/>
                    </a:cubicBezTo>
                    <a:cubicBezTo>
                      <a:pt x="618" y="706"/>
                      <a:pt x="621" y="699"/>
                      <a:pt x="621" y="695"/>
                    </a:cubicBezTo>
                    <a:cubicBezTo>
                      <a:pt x="621" y="691"/>
                      <a:pt x="612" y="688"/>
                      <a:pt x="613" y="684"/>
                    </a:cubicBezTo>
                    <a:cubicBezTo>
                      <a:pt x="614" y="680"/>
                      <a:pt x="622" y="674"/>
                      <a:pt x="628" y="672"/>
                    </a:cubicBezTo>
                    <a:cubicBezTo>
                      <a:pt x="634" y="670"/>
                      <a:pt x="647" y="664"/>
                      <a:pt x="648" y="674"/>
                    </a:cubicBezTo>
                    <a:cubicBezTo>
                      <a:pt x="647" y="695"/>
                      <a:pt x="651" y="705"/>
                      <a:pt x="637" y="731"/>
                    </a:cubicBezTo>
                    <a:cubicBezTo>
                      <a:pt x="634" y="745"/>
                      <a:pt x="630" y="747"/>
                      <a:pt x="622" y="759"/>
                    </a:cubicBezTo>
                    <a:cubicBezTo>
                      <a:pt x="619" y="763"/>
                      <a:pt x="613" y="780"/>
                      <a:pt x="613" y="780"/>
                    </a:cubicBezTo>
                    <a:cubicBezTo>
                      <a:pt x="615" y="789"/>
                      <a:pt x="623" y="812"/>
                      <a:pt x="628" y="813"/>
                    </a:cubicBezTo>
                    <a:cubicBezTo>
                      <a:pt x="633" y="814"/>
                      <a:pt x="638" y="786"/>
                      <a:pt x="642" y="789"/>
                    </a:cubicBezTo>
                    <a:cubicBezTo>
                      <a:pt x="646" y="792"/>
                      <a:pt x="649" y="823"/>
                      <a:pt x="651" y="833"/>
                    </a:cubicBezTo>
                    <a:cubicBezTo>
                      <a:pt x="653" y="843"/>
                      <a:pt x="650" y="845"/>
                      <a:pt x="653" y="848"/>
                    </a:cubicBezTo>
                    <a:cubicBezTo>
                      <a:pt x="655" y="855"/>
                      <a:pt x="660" y="847"/>
                      <a:pt x="667" y="851"/>
                    </a:cubicBezTo>
                    <a:cubicBezTo>
                      <a:pt x="674" y="855"/>
                      <a:pt x="668" y="873"/>
                      <a:pt x="676" y="876"/>
                    </a:cubicBezTo>
                    <a:cubicBezTo>
                      <a:pt x="680" y="877"/>
                      <a:pt x="696" y="890"/>
                      <a:pt x="696" y="890"/>
                    </a:cubicBezTo>
                    <a:cubicBezTo>
                      <a:pt x="702" y="898"/>
                      <a:pt x="684" y="904"/>
                      <a:pt x="691" y="917"/>
                    </a:cubicBezTo>
                    <a:cubicBezTo>
                      <a:pt x="696" y="929"/>
                      <a:pt x="721" y="950"/>
                      <a:pt x="727" y="960"/>
                    </a:cubicBezTo>
                    <a:cubicBezTo>
                      <a:pt x="735" y="970"/>
                      <a:pt x="721" y="969"/>
                      <a:pt x="727" y="978"/>
                    </a:cubicBezTo>
                    <a:cubicBezTo>
                      <a:pt x="731" y="981"/>
                      <a:pt x="746" y="977"/>
                      <a:pt x="751" y="981"/>
                    </a:cubicBezTo>
                    <a:cubicBezTo>
                      <a:pt x="756" y="985"/>
                      <a:pt x="757" y="993"/>
                      <a:pt x="759" y="1005"/>
                    </a:cubicBezTo>
                    <a:cubicBezTo>
                      <a:pt x="739" y="1019"/>
                      <a:pt x="755" y="1045"/>
                      <a:pt x="765" y="1056"/>
                    </a:cubicBezTo>
                    <a:cubicBezTo>
                      <a:pt x="771" y="1064"/>
                      <a:pt x="787" y="1046"/>
                      <a:pt x="796" y="1044"/>
                    </a:cubicBezTo>
                    <a:cubicBezTo>
                      <a:pt x="805" y="1042"/>
                      <a:pt x="811" y="1047"/>
                      <a:pt x="821" y="1044"/>
                    </a:cubicBezTo>
                    <a:cubicBezTo>
                      <a:pt x="840" y="1031"/>
                      <a:pt x="828" y="1038"/>
                      <a:pt x="857" y="1028"/>
                    </a:cubicBezTo>
                    <a:cubicBezTo>
                      <a:pt x="907" y="1011"/>
                      <a:pt x="862" y="1017"/>
                      <a:pt x="893" y="1000"/>
                    </a:cubicBezTo>
                    <a:cubicBezTo>
                      <a:pt x="902" y="993"/>
                      <a:pt x="901" y="1001"/>
                      <a:pt x="913" y="993"/>
                    </a:cubicBezTo>
                    <a:cubicBezTo>
                      <a:pt x="919" y="988"/>
                      <a:pt x="922" y="979"/>
                      <a:pt x="930" y="972"/>
                    </a:cubicBezTo>
                    <a:cubicBezTo>
                      <a:pt x="938" y="965"/>
                      <a:pt x="958" y="960"/>
                      <a:pt x="964" y="953"/>
                    </a:cubicBezTo>
                    <a:cubicBezTo>
                      <a:pt x="970" y="946"/>
                      <a:pt x="962" y="940"/>
                      <a:pt x="967" y="932"/>
                    </a:cubicBezTo>
                    <a:cubicBezTo>
                      <a:pt x="979" y="919"/>
                      <a:pt x="996" y="910"/>
                      <a:pt x="993" y="903"/>
                    </a:cubicBezTo>
                    <a:cubicBezTo>
                      <a:pt x="993" y="894"/>
                      <a:pt x="975" y="884"/>
                      <a:pt x="967" y="879"/>
                    </a:cubicBezTo>
                    <a:cubicBezTo>
                      <a:pt x="960" y="872"/>
                      <a:pt x="952" y="877"/>
                      <a:pt x="946" y="872"/>
                    </a:cubicBezTo>
                    <a:cubicBezTo>
                      <a:pt x="940" y="867"/>
                      <a:pt x="938" y="849"/>
                      <a:pt x="933" y="848"/>
                    </a:cubicBezTo>
                    <a:cubicBezTo>
                      <a:pt x="928" y="847"/>
                      <a:pt x="926" y="861"/>
                      <a:pt x="917" y="864"/>
                    </a:cubicBezTo>
                    <a:cubicBezTo>
                      <a:pt x="907" y="867"/>
                      <a:pt x="887" y="869"/>
                      <a:pt x="876" y="864"/>
                    </a:cubicBezTo>
                    <a:cubicBezTo>
                      <a:pt x="870" y="862"/>
                      <a:pt x="884" y="855"/>
                      <a:pt x="883" y="851"/>
                    </a:cubicBezTo>
                    <a:cubicBezTo>
                      <a:pt x="882" y="847"/>
                      <a:pt x="874" y="840"/>
                      <a:pt x="870" y="840"/>
                    </a:cubicBezTo>
                    <a:cubicBezTo>
                      <a:pt x="866" y="840"/>
                      <a:pt x="864" y="852"/>
                      <a:pt x="861" y="851"/>
                    </a:cubicBezTo>
                    <a:cubicBezTo>
                      <a:pt x="858" y="850"/>
                      <a:pt x="854" y="842"/>
                      <a:pt x="849" y="836"/>
                    </a:cubicBezTo>
                    <a:cubicBezTo>
                      <a:pt x="844" y="828"/>
                      <a:pt x="834" y="824"/>
                      <a:pt x="829" y="816"/>
                    </a:cubicBezTo>
                    <a:cubicBezTo>
                      <a:pt x="825" y="809"/>
                      <a:pt x="821" y="792"/>
                      <a:pt x="821" y="792"/>
                    </a:cubicBezTo>
                    <a:cubicBezTo>
                      <a:pt x="832" y="776"/>
                      <a:pt x="836" y="773"/>
                      <a:pt x="853" y="784"/>
                    </a:cubicBezTo>
                    <a:cubicBezTo>
                      <a:pt x="862" y="798"/>
                      <a:pt x="867" y="811"/>
                      <a:pt x="883" y="816"/>
                    </a:cubicBezTo>
                    <a:cubicBezTo>
                      <a:pt x="891" y="819"/>
                      <a:pt x="907" y="836"/>
                      <a:pt x="919" y="837"/>
                    </a:cubicBezTo>
                    <a:cubicBezTo>
                      <a:pt x="928" y="838"/>
                      <a:pt x="931" y="823"/>
                      <a:pt x="937" y="821"/>
                    </a:cubicBezTo>
                    <a:cubicBezTo>
                      <a:pt x="943" y="819"/>
                      <a:pt x="950" y="820"/>
                      <a:pt x="953" y="824"/>
                    </a:cubicBezTo>
                    <a:cubicBezTo>
                      <a:pt x="960" y="827"/>
                      <a:pt x="949" y="846"/>
                      <a:pt x="957" y="848"/>
                    </a:cubicBezTo>
                    <a:cubicBezTo>
                      <a:pt x="966" y="853"/>
                      <a:pt x="995" y="859"/>
                      <a:pt x="1012" y="860"/>
                    </a:cubicBezTo>
                    <a:cubicBezTo>
                      <a:pt x="1029" y="861"/>
                      <a:pt x="1046" y="853"/>
                      <a:pt x="1057" y="852"/>
                    </a:cubicBezTo>
                    <a:cubicBezTo>
                      <a:pt x="1064" y="853"/>
                      <a:pt x="1071" y="853"/>
                      <a:pt x="1077" y="856"/>
                    </a:cubicBezTo>
                    <a:cubicBezTo>
                      <a:pt x="1082" y="859"/>
                      <a:pt x="1081" y="836"/>
                      <a:pt x="1086" y="843"/>
                    </a:cubicBezTo>
                    <a:cubicBezTo>
                      <a:pt x="1090" y="848"/>
                      <a:pt x="1092" y="873"/>
                      <a:pt x="1102" y="888"/>
                    </a:cubicBezTo>
                    <a:cubicBezTo>
                      <a:pt x="1113" y="904"/>
                      <a:pt x="1128" y="927"/>
                      <a:pt x="1146" y="932"/>
                    </a:cubicBezTo>
                    <a:cubicBezTo>
                      <a:pt x="1157" y="939"/>
                      <a:pt x="1163" y="913"/>
                      <a:pt x="1168" y="914"/>
                    </a:cubicBezTo>
                    <a:cubicBezTo>
                      <a:pt x="1173" y="915"/>
                      <a:pt x="1172" y="924"/>
                      <a:pt x="1174" y="939"/>
                    </a:cubicBezTo>
                    <a:cubicBezTo>
                      <a:pt x="1176" y="954"/>
                      <a:pt x="1175" y="983"/>
                      <a:pt x="1181" y="1004"/>
                    </a:cubicBezTo>
                    <a:cubicBezTo>
                      <a:pt x="1187" y="1023"/>
                      <a:pt x="1202" y="1053"/>
                      <a:pt x="1209" y="1067"/>
                    </a:cubicBezTo>
                    <a:cubicBezTo>
                      <a:pt x="1216" y="1083"/>
                      <a:pt x="1218" y="1092"/>
                      <a:pt x="1221" y="1100"/>
                    </a:cubicBezTo>
                    <a:cubicBezTo>
                      <a:pt x="1234" y="1140"/>
                      <a:pt x="1212" y="1068"/>
                      <a:pt x="1227" y="1118"/>
                    </a:cubicBezTo>
                    <a:cubicBezTo>
                      <a:pt x="1229" y="1126"/>
                      <a:pt x="1241" y="1140"/>
                      <a:pt x="1241" y="1140"/>
                    </a:cubicBezTo>
                    <a:cubicBezTo>
                      <a:pt x="1249" y="1132"/>
                      <a:pt x="1244" y="1124"/>
                      <a:pt x="1252" y="1116"/>
                    </a:cubicBezTo>
                    <a:cubicBezTo>
                      <a:pt x="1256" y="1115"/>
                      <a:pt x="1268" y="1094"/>
                      <a:pt x="1270" y="1097"/>
                    </a:cubicBezTo>
                    <a:cubicBezTo>
                      <a:pt x="1272" y="1100"/>
                      <a:pt x="1265" y="1124"/>
                      <a:pt x="1266" y="1136"/>
                    </a:cubicBezTo>
                    <a:cubicBezTo>
                      <a:pt x="1267" y="1148"/>
                      <a:pt x="1269" y="1166"/>
                      <a:pt x="1276" y="1170"/>
                    </a:cubicBezTo>
                    <a:cubicBezTo>
                      <a:pt x="1283" y="1174"/>
                      <a:pt x="1302" y="1170"/>
                      <a:pt x="1306" y="1161"/>
                    </a:cubicBezTo>
                    <a:cubicBezTo>
                      <a:pt x="1308" y="1151"/>
                      <a:pt x="1304" y="1126"/>
                      <a:pt x="1299" y="1113"/>
                    </a:cubicBezTo>
                    <a:cubicBezTo>
                      <a:pt x="1295" y="1104"/>
                      <a:pt x="1286" y="1108"/>
                      <a:pt x="1282" y="1103"/>
                    </a:cubicBezTo>
                    <a:cubicBezTo>
                      <a:pt x="1278" y="1098"/>
                      <a:pt x="1277" y="1088"/>
                      <a:pt x="1277" y="1080"/>
                    </a:cubicBezTo>
                    <a:cubicBezTo>
                      <a:pt x="1272" y="1063"/>
                      <a:pt x="1284" y="1063"/>
                      <a:pt x="1285" y="1056"/>
                    </a:cubicBezTo>
                    <a:cubicBezTo>
                      <a:pt x="1285" y="1046"/>
                      <a:pt x="1275" y="1028"/>
                      <a:pt x="1279" y="1019"/>
                    </a:cubicBezTo>
                    <a:cubicBezTo>
                      <a:pt x="1281" y="1010"/>
                      <a:pt x="1304" y="1005"/>
                      <a:pt x="1309" y="999"/>
                    </a:cubicBezTo>
                    <a:cubicBezTo>
                      <a:pt x="1323" y="981"/>
                      <a:pt x="1319" y="984"/>
                      <a:pt x="1337" y="972"/>
                    </a:cubicBezTo>
                    <a:cubicBezTo>
                      <a:pt x="1356" y="944"/>
                      <a:pt x="1345" y="953"/>
                      <a:pt x="1365" y="940"/>
                    </a:cubicBezTo>
                    <a:cubicBezTo>
                      <a:pt x="1374" y="931"/>
                      <a:pt x="1376" y="922"/>
                      <a:pt x="1383" y="917"/>
                    </a:cubicBezTo>
                    <a:cubicBezTo>
                      <a:pt x="1391" y="913"/>
                      <a:pt x="1401" y="918"/>
                      <a:pt x="1411" y="917"/>
                    </a:cubicBezTo>
                    <a:cubicBezTo>
                      <a:pt x="1421" y="916"/>
                      <a:pt x="1436" y="904"/>
                      <a:pt x="1443" y="909"/>
                    </a:cubicBezTo>
                    <a:cubicBezTo>
                      <a:pt x="1449" y="914"/>
                      <a:pt x="1454" y="939"/>
                      <a:pt x="1455" y="947"/>
                    </a:cubicBezTo>
                    <a:cubicBezTo>
                      <a:pt x="1459" y="955"/>
                      <a:pt x="1460" y="955"/>
                      <a:pt x="1465" y="959"/>
                    </a:cubicBezTo>
                    <a:cubicBezTo>
                      <a:pt x="1469" y="971"/>
                      <a:pt x="1485" y="972"/>
                      <a:pt x="1485" y="972"/>
                    </a:cubicBezTo>
                    <a:cubicBezTo>
                      <a:pt x="1488" y="979"/>
                      <a:pt x="1470" y="998"/>
                      <a:pt x="1473" y="1007"/>
                    </a:cubicBezTo>
                    <a:cubicBezTo>
                      <a:pt x="1474" y="1015"/>
                      <a:pt x="1484" y="1022"/>
                      <a:pt x="1491" y="1020"/>
                    </a:cubicBezTo>
                    <a:cubicBezTo>
                      <a:pt x="1498" y="1020"/>
                      <a:pt x="1507" y="997"/>
                      <a:pt x="1515" y="996"/>
                    </a:cubicBezTo>
                    <a:cubicBezTo>
                      <a:pt x="1522" y="996"/>
                      <a:pt x="1527" y="1012"/>
                      <a:pt x="1531" y="1023"/>
                    </a:cubicBezTo>
                    <a:cubicBezTo>
                      <a:pt x="1533" y="1034"/>
                      <a:pt x="1538" y="1046"/>
                      <a:pt x="1539" y="1062"/>
                    </a:cubicBezTo>
                    <a:cubicBezTo>
                      <a:pt x="1539" y="1075"/>
                      <a:pt x="1532" y="1093"/>
                      <a:pt x="1531" y="1104"/>
                    </a:cubicBezTo>
                    <a:cubicBezTo>
                      <a:pt x="1530" y="1115"/>
                      <a:pt x="1530" y="1121"/>
                      <a:pt x="1534" y="1130"/>
                    </a:cubicBezTo>
                    <a:cubicBezTo>
                      <a:pt x="1537" y="1143"/>
                      <a:pt x="1557" y="1156"/>
                      <a:pt x="1557" y="1156"/>
                    </a:cubicBezTo>
                    <a:cubicBezTo>
                      <a:pt x="1563" y="1165"/>
                      <a:pt x="1564" y="1198"/>
                      <a:pt x="1573" y="1209"/>
                    </a:cubicBezTo>
                    <a:cubicBezTo>
                      <a:pt x="1584" y="1225"/>
                      <a:pt x="1615" y="1250"/>
                      <a:pt x="1621" y="1250"/>
                    </a:cubicBezTo>
                    <a:cubicBezTo>
                      <a:pt x="1627" y="1250"/>
                      <a:pt x="1617" y="1230"/>
                      <a:pt x="1608" y="1212"/>
                    </a:cubicBezTo>
                    <a:cubicBezTo>
                      <a:pt x="1614" y="1184"/>
                      <a:pt x="1588" y="1155"/>
                      <a:pt x="1565" y="1140"/>
                    </a:cubicBezTo>
                    <a:cubicBezTo>
                      <a:pt x="1550" y="1117"/>
                      <a:pt x="1548" y="1074"/>
                      <a:pt x="1575" y="1056"/>
                    </a:cubicBezTo>
                    <a:cubicBezTo>
                      <a:pt x="1582" y="1043"/>
                      <a:pt x="1593" y="1060"/>
                      <a:pt x="1602" y="1070"/>
                    </a:cubicBezTo>
                    <a:cubicBezTo>
                      <a:pt x="1606" y="1076"/>
                      <a:pt x="1598" y="1087"/>
                      <a:pt x="1602" y="1092"/>
                    </a:cubicBezTo>
                    <a:cubicBezTo>
                      <a:pt x="1606" y="1097"/>
                      <a:pt x="1620" y="1098"/>
                      <a:pt x="1624" y="1103"/>
                    </a:cubicBezTo>
                    <a:cubicBezTo>
                      <a:pt x="1628" y="1108"/>
                      <a:pt x="1620" y="1124"/>
                      <a:pt x="1626" y="1124"/>
                    </a:cubicBezTo>
                    <a:cubicBezTo>
                      <a:pt x="1649" y="1119"/>
                      <a:pt x="1652" y="1124"/>
                      <a:pt x="1659" y="1103"/>
                    </a:cubicBezTo>
                    <a:cubicBezTo>
                      <a:pt x="1665" y="1094"/>
                      <a:pt x="1682" y="1083"/>
                      <a:pt x="1687" y="1073"/>
                    </a:cubicBezTo>
                    <a:cubicBezTo>
                      <a:pt x="1692" y="1063"/>
                      <a:pt x="1692" y="1050"/>
                      <a:pt x="1692" y="1040"/>
                    </a:cubicBezTo>
                    <a:cubicBezTo>
                      <a:pt x="1692" y="1030"/>
                      <a:pt x="1691" y="1025"/>
                      <a:pt x="1684" y="1014"/>
                    </a:cubicBezTo>
                    <a:cubicBezTo>
                      <a:pt x="1677" y="1003"/>
                      <a:pt x="1656" y="982"/>
                      <a:pt x="1649" y="972"/>
                    </a:cubicBezTo>
                    <a:cubicBezTo>
                      <a:pt x="1644" y="962"/>
                      <a:pt x="1638" y="964"/>
                      <a:pt x="1642" y="954"/>
                    </a:cubicBezTo>
                    <a:cubicBezTo>
                      <a:pt x="1645" y="945"/>
                      <a:pt x="1658" y="927"/>
                      <a:pt x="1668" y="920"/>
                    </a:cubicBezTo>
                    <a:cubicBezTo>
                      <a:pt x="1668" y="910"/>
                      <a:pt x="1699" y="900"/>
                      <a:pt x="1701" y="909"/>
                    </a:cubicBezTo>
                    <a:cubicBezTo>
                      <a:pt x="1705" y="911"/>
                      <a:pt x="1710" y="921"/>
                      <a:pt x="1708" y="929"/>
                    </a:cubicBezTo>
                    <a:cubicBezTo>
                      <a:pt x="1708" y="936"/>
                      <a:pt x="1699" y="946"/>
                      <a:pt x="1698" y="951"/>
                    </a:cubicBezTo>
                    <a:cubicBezTo>
                      <a:pt x="1698" y="956"/>
                      <a:pt x="1699" y="959"/>
                      <a:pt x="1702" y="959"/>
                    </a:cubicBezTo>
                    <a:cubicBezTo>
                      <a:pt x="1705" y="959"/>
                      <a:pt x="1716" y="953"/>
                      <a:pt x="1716" y="950"/>
                    </a:cubicBezTo>
                    <a:cubicBezTo>
                      <a:pt x="1716" y="947"/>
                      <a:pt x="1705" y="948"/>
                      <a:pt x="1705" y="942"/>
                    </a:cubicBezTo>
                    <a:cubicBezTo>
                      <a:pt x="1705" y="936"/>
                      <a:pt x="1714" y="917"/>
                      <a:pt x="1719" y="911"/>
                    </a:cubicBezTo>
                    <a:cubicBezTo>
                      <a:pt x="1724" y="905"/>
                      <a:pt x="1732" y="909"/>
                      <a:pt x="1737" y="908"/>
                    </a:cubicBezTo>
                    <a:cubicBezTo>
                      <a:pt x="1741" y="907"/>
                      <a:pt x="1746" y="907"/>
                      <a:pt x="1750" y="906"/>
                    </a:cubicBezTo>
                    <a:cubicBezTo>
                      <a:pt x="1754" y="903"/>
                      <a:pt x="1758" y="893"/>
                      <a:pt x="1764" y="891"/>
                    </a:cubicBezTo>
                    <a:cubicBezTo>
                      <a:pt x="1770" y="889"/>
                      <a:pt x="1779" y="896"/>
                      <a:pt x="1788" y="893"/>
                    </a:cubicBezTo>
                    <a:cubicBezTo>
                      <a:pt x="1797" y="890"/>
                      <a:pt x="1811" y="879"/>
                      <a:pt x="1816" y="873"/>
                    </a:cubicBezTo>
                    <a:cubicBezTo>
                      <a:pt x="1822" y="868"/>
                      <a:pt x="1816" y="862"/>
                      <a:pt x="1818" y="859"/>
                    </a:cubicBezTo>
                    <a:cubicBezTo>
                      <a:pt x="1820" y="856"/>
                      <a:pt x="1827" y="860"/>
                      <a:pt x="1830" y="855"/>
                    </a:cubicBezTo>
                    <a:cubicBezTo>
                      <a:pt x="1833" y="850"/>
                      <a:pt x="1832" y="840"/>
                      <a:pt x="1837" y="830"/>
                    </a:cubicBezTo>
                    <a:cubicBezTo>
                      <a:pt x="1842" y="820"/>
                      <a:pt x="1859" y="803"/>
                      <a:pt x="1861" y="794"/>
                    </a:cubicBezTo>
                    <a:cubicBezTo>
                      <a:pt x="1866" y="784"/>
                      <a:pt x="1849" y="781"/>
                      <a:pt x="1849" y="776"/>
                    </a:cubicBezTo>
                    <a:cubicBezTo>
                      <a:pt x="1847" y="768"/>
                      <a:pt x="1845" y="751"/>
                      <a:pt x="1846" y="745"/>
                    </a:cubicBezTo>
                    <a:cubicBezTo>
                      <a:pt x="1847" y="739"/>
                      <a:pt x="1857" y="741"/>
                      <a:pt x="1858" y="741"/>
                    </a:cubicBezTo>
                    <a:cubicBezTo>
                      <a:pt x="1859" y="741"/>
                      <a:pt x="1853" y="748"/>
                      <a:pt x="1851" y="744"/>
                    </a:cubicBezTo>
                    <a:cubicBezTo>
                      <a:pt x="1849" y="740"/>
                      <a:pt x="1846" y="726"/>
                      <a:pt x="1843" y="719"/>
                    </a:cubicBezTo>
                    <a:cubicBezTo>
                      <a:pt x="1841" y="713"/>
                      <a:pt x="1832" y="706"/>
                      <a:pt x="1834" y="699"/>
                    </a:cubicBezTo>
                    <a:cubicBezTo>
                      <a:pt x="1835" y="692"/>
                      <a:pt x="1843" y="681"/>
                      <a:pt x="1851" y="675"/>
                    </a:cubicBezTo>
                    <a:cubicBezTo>
                      <a:pt x="1859" y="669"/>
                      <a:pt x="1881" y="664"/>
                      <a:pt x="1882" y="662"/>
                    </a:cubicBezTo>
                    <a:cubicBezTo>
                      <a:pt x="1882" y="658"/>
                      <a:pt x="1866" y="660"/>
                      <a:pt x="1858" y="660"/>
                    </a:cubicBezTo>
                    <a:cubicBezTo>
                      <a:pt x="1851" y="661"/>
                      <a:pt x="1845" y="666"/>
                      <a:pt x="1840" y="667"/>
                    </a:cubicBezTo>
                    <a:cubicBezTo>
                      <a:pt x="1835" y="668"/>
                      <a:pt x="1833" y="667"/>
                      <a:pt x="1828" y="663"/>
                    </a:cubicBezTo>
                    <a:cubicBezTo>
                      <a:pt x="1823" y="659"/>
                      <a:pt x="1811" y="650"/>
                      <a:pt x="1809" y="644"/>
                    </a:cubicBezTo>
                    <a:cubicBezTo>
                      <a:pt x="1810" y="640"/>
                      <a:pt x="1813" y="628"/>
                      <a:pt x="1816" y="626"/>
                    </a:cubicBezTo>
                    <a:cubicBezTo>
                      <a:pt x="1820" y="623"/>
                      <a:pt x="1828" y="628"/>
                      <a:pt x="1833" y="626"/>
                    </a:cubicBezTo>
                    <a:cubicBezTo>
                      <a:pt x="1838" y="624"/>
                      <a:pt x="1840" y="616"/>
                      <a:pt x="1846" y="612"/>
                    </a:cubicBezTo>
                    <a:cubicBezTo>
                      <a:pt x="1852" y="608"/>
                      <a:pt x="1862" y="602"/>
                      <a:pt x="1867" y="602"/>
                    </a:cubicBezTo>
                    <a:cubicBezTo>
                      <a:pt x="1870" y="602"/>
                      <a:pt x="1876" y="608"/>
                      <a:pt x="1875" y="612"/>
                    </a:cubicBezTo>
                    <a:cubicBezTo>
                      <a:pt x="1875" y="616"/>
                      <a:pt x="1866" y="625"/>
                      <a:pt x="1866" y="627"/>
                    </a:cubicBezTo>
                    <a:cubicBezTo>
                      <a:pt x="1866" y="629"/>
                      <a:pt x="1872" y="624"/>
                      <a:pt x="1875" y="622"/>
                    </a:cubicBezTo>
                    <a:cubicBezTo>
                      <a:pt x="1878" y="620"/>
                      <a:pt x="1880" y="617"/>
                      <a:pt x="1884" y="617"/>
                    </a:cubicBezTo>
                    <a:cubicBezTo>
                      <a:pt x="1888" y="617"/>
                      <a:pt x="1896" y="618"/>
                      <a:pt x="1902" y="620"/>
                    </a:cubicBezTo>
                    <a:cubicBezTo>
                      <a:pt x="1908" y="622"/>
                      <a:pt x="1920" y="624"/>
                      <a:pt x="1921" y="627"/>
                    </a:cubicBezTo>
                    <a:cubicBezTo>
                      <a:pt x="1923" y="631"/>
                      <a:pt x="1911" y="637"/>
                      <a:pt x="1909" y="641"/>
                    </a:cubicBezTo>
                    <a:cubicBezTo>
                      <a:pt x="1907" y="645"/>
                      <a:pt x="1906" y="650"/>
                      <a:pt x="1911" y="653"/>
                    </a:cubicBezTo>
                    <a:cubicBezTo>
                      <a:pt x="1916" y="656"/>
                      <a:pt x="1935" y="649"/>
                      <a:pt x="1938" y="659"/>
                    </a:cubicBezTo>
                    <a:cubicBezTo>
                      <a:pt x="1943" y="669"/>
                      <a:pt x="1921" y="707"/>
                      <a:pt x="1927" y="714"/>
                    </a:cubicBezTo>
                    <a:cubicBezTo>
                      <a:pt x="1928" y="725"/>
                      <a:pt x="1940" y="727"/>
                      <a:pt x="1944" y="726"/>
                    </a:cubicBezTo>
                    <a:cubicBezTo>
                      <a:pt x="1948" y="725"/>
                      <a:pt x="1945" y="712"/>
                      <a:pt x="1951" y="707"/>
                    </a:cubicBezTo>
                    <a:cubicBezTo>
                      <a:pt x="1957" y="702"/>
                      <a:pt x="1975" y="704"/>
                      <a:pt x="1981" y="698"/>
                    </a:cubicBezTo>
                    <a:cubicBezTo>
                      <a:pt x="1986" y="692"/>
                      <a:pt x="1991" y="680"/>
                      <a:pt x="1987" y="671"/>
                    </a:cubicBezTo>
                    <a:cubicBezTo>
                      <a:pt x="1987" y="665"/>
                      <a:pt x="1985" y="667"/>
                      <a:pt x="1980" y="659"/>
                    </a:cubicBezTo>
                    <a:cubicBezTo>
                      <a:pt x="1975" y="651"/>
                      <a:pt x="1959" y="632"/>
                      <a:pt x="1959" y="624"/>
                    </a:cubicBezTo>
                    <a:cubicBezTo>
                      <a:pt x="1958" y="613"/>
                      <a:pt x="1967" y="616"/>
                      <a:pt x="1981" y="608"/>
                    </a:cubicBezTo>
                    <a:cubicBezTo>
                      <a:pt x="1987" y="601"/>
                      <a:pt x="1989" y="589"/>
                      <a:pt x="1995" y="582"/>
                    </a:cubicBezTo>
                    <a:cubicBezTo>
                      <a:pt x="2001" y="575"/>
                      <a:pt x="2011" y="567"/>
                      <a:pt x="2017" y="567"/>
                    </a:cubicBezTo>
                    <a:cubicBezTo>
                      <a:pt x="2023" y="567"/>
                      <a:pt x="2026" y="580"/>
                      <a:pt x="2032" y="581"/>
                    </a:cubicBezTo>
                    <a:cubicBezTo>
                      <a:pt x="2038" y="582"/>
                      <a:pt x="2043" y="584"/>
                      <a:pt x="2052" y="576"/>
                    </a:cubicBezTo>
                    <a:cubicBezTo>
                      <a:pt x="2067" y="561"/>
                      <a:pt x="2067" y="544"/>
                      <a:pt x="2085" y="532"/>
                    </a:cubicBezTo>
                    <a:cubicBezTo>
                      <a:pt x="2091" y="524"/>
                      <a:pt x="2103" y="514"/>
                      <a:pt x="2109" y="506"/>
                    </a:cubicBezTo>
                    <a:cubicBezTo>
                      <a:pt x="2115" y="497"/>
                      <a:pt x="2117" y="488"/>
                      <a:pt x="2125" y="480"/>
                    </a:cubicBezTo>
                    <a:cubicBezTo>
                      <a:pt x="2128" y="477"/>
                      <a:pt x="2137" y="462"/>
                      <a:pt x="2140" y="458"/>
                    </a:cubicBezTo>
                    <a:cubicBezTo>
                      <a:pt x="2142" y="446"/>
                      <a:pt x="2137" y="444"/>
                      <a:pt x="2137" y="432"/>
                    </a:cubicBezTo>
                    <a:cubicBezTo>
                      <a:pt x="2136" y="426"/>
                      <a:pt x="2165" y="420"/>
                      <a:pt x="2155" y="411"/>
                    </a:cubicBezTo>
                    <a:cubicBezTo>
                      <a:pt x="2153" y="403"/>
                      <a:pt x="2136" y="386"/>
                      <a:pt x="2127" y="383"/>
                    </a:cubicBezTo>
                    <a:cubicBezTo>
                      <a:pt x="2118" y="380"/>
                      <a:pt x="2109" y="396"/>
                      <a:pt x="2101" y="395"/>
                    </a:cubicBezTo>
                    <a:cubicBezTo>
                      <a:pt x="2093" y="394"/>
                      <a:pt x="2078" y="386"/>
                      <a:pt x="2077" y="380"/>
                    </a:cubicBezTo>
                    <a:cubicBezTo>
                      <a:pt x="2083" y="371"/>
                      <a:pt x="2092" y="365"/>
                      <a:pt x="2097" y="356"/>
                    </a:cubicBezTo>
                    <a:cubicBezTo>
                      <a:pt x="2100" y="350"/>
                      <a:pt x="2112" y="341"/>
                      <a:pt x="2116" y="335"/>
                    </a:cubicBezTo>
                    <a:cubicBezTo>
                      <a:pt x="2122" y="327"/>
                      <a:pt x="2136" y="328"/>
                      <a:pt x="2145" y="323"/>
                    </a:cubicBezTo>
                    <a:cubicBezTo>
                      <a:pt x="2155" y="320"/>
                      <a:pt x="2156" y="304"/>
                      <a:pt x="2172" y="302"/>
                    </a:cubicBezTo>
                    <a:cubicBezTo>
                      <a:pt x="2188" y="300"/>
                      <a:pt x="2222" y="309"/>
                      <a:pt x="2239" y="308"/>
                    </a:cubicBezTo>
                    <a:cubicBezTo>
                      <a:pt x="2256" y="307"/>
                      <a:pt x="2265" y="296"/>
                      <a:pt x="2275" y="297"/>
                    </a:cubicBezTo>
                    <a:cubicBezTo>
                      <a:pt x="2285" y="298"/>
                      <a:pt x="2293" y="312"/>
                      <a:pt x="2302" y="314"/>
                    </a:cubicBezTo>
                    <a:cubicBezTo>
                      <a:pt x="2311" y="316"/>
                      <a:pt x="2322" y="308"/>
                      <a:pt x="2328" y="306"/>
                    </a:cubicBezTo>
                    <a:cubicBezTo>
                      <a:pt x="2334" y="304"/>
                      <a:pt x="2336" y="307"/>
                      <a:pt x="2340" y="303"/>
                    </a:cubicBezTo>
                    <a:cubicBezTo>
                      <a:pt x="2344" y="299"/>
                      <a:pt x="2345" y="288"/>
                      <a:pt x="2350" y="282"/>
                    </a:cubicBezTo>
                    <a:cubicBezTo>
                      <a:pt x="2354" y="277"/>
                      <a:pt x="2361" y="272"/>
                      <a:pt x="2370" y="269"/>
                    </a:cubicBezTo>
                    <a:cubicBezTo>
                      <a:pt x="2379" y="266"/>
                      <a:pt x="2399" y="261"/>
                      <a:pt x="2406" y="263"/>
                    </a:cubicBezTo>
                    <a:cubicBezTo>
                      <a:pt x="2413" y="265"/>
                      <a:pt x="2407" y="276"/>
                      <a:pt x="2410" y="279"/>
                    </a:cubicBezTo>
                    <a:cubicBezTo>
                      <a:pt x="2413" y="282"/>
                      <a:pt x="2421" y="283"/>
                      <a:pt x="2425" y="281"/>
                    </a:cubicBezTo>
                    <a:cubicBezTo>
                      <a:pt x="2429" y="279"/>
                      <a:pt x="2431" y="272"/>
                      <a:pt x="2437" y="268"/>
                    </a:cubicBezTo>
                    <a:cubicBezTo>
                      <a:pt x="2445" y="265"/>
                      <a:pt x="2453" y="252"/>
                      <a:pt x="2461" y="256"/>
                    </a:cubicBezTo>
                    <a:cubicBezTo>
                      <a:pt x="2473" y="262"/>
                      <a:pt x="2452" y="270"/>
                      <a:pt x="2445" y="276"/>
                    </a:cubicBezTo>
                    <a:cubicBezTo>
                      <a:pt x="2437" y="284"/>
                      <a:pt x="2429" y="292"/>
                      <a:pt x="2421" y="300"/>
                    </a:cubicBezTo>
                    <a:cubicBezTo>
                      <a:pt x="2412" y="309"/>
                      <a:pt x="2396" y="316"/>
                      <a:pt x="2388" y="320"/>
                    </a:cubicBezTo>
                    <a:cubicBezTo>
                      <a:pt x="2380" y="324"/>
                      <a:pt x="2377" y="323"/>
                      <a:pt x="2373" y="326"/>
                    </a:cubicBezTo>
                    <a:cubicBezTo>
                      <a:pt x="2369" y="329"/>
                      <a:pt x="2369" y="335"/>
                      <a:pt x="2365" y="341"/>
                    </a:cubicBezTo>
                    <a:cubicBezTo>
                      <a:pt x="2361" y="347"/>
                      <a:pt x="2349" y="350"/>
                      <a:pt x="2347" y="359"/>
                    </a:cubicBezTo>
                    <a:cubicBezTo>
                      <a:pt x="2345" y="368"/>
                      <a:pt x="2352" y="383"/>
                      <a:pt x="2355" y="396"/>
                    </a:cubicBezTo>
                    <a:cubicBezTo>
                      <a:pt x="2360" y="404"/>
                      <a:pt x="2360" y="435"/>
                      <a:pt x="2368" y="437"/>
                    </a:cubicBezTo>
                    <a:cubicBezTo>
                      <a:pt x="2376" y="439"/>
                      <a:pt x="2396" y="416"/>
                      <a:pt x="2405" y="408"/>
                    </a:cubicBezTo>
                    <a:cubicBezTo>
                      <a:pt x="2413" y="398"/>
                      <a:pt x="2417" y="397"/>
                      <a:pt x="2424" y="386"/>
                    </a:cubicBezTo>
                    <a:cubicBezTo>
                      <a:pt x="2431" y="382"/>
                      <a:pt x="2443" y="387"/>
                      <a:pt x="2446" y="381"/>
                    </a:cubicBezTo>
                    <a:cubicBezTo>
                      <a:pt x="2449" y="375"/>
                      <a:pt x="2440" y="356"/>
                      <a:pt x="2443" y="351"/>
                    </a:cubicBezTo>
                    <a:cubicBezTo>
                      <a:pt x="2443" y="343"/>
                      <a:pt x="2460" y="355"/>
                      <a:pt x="2463" y="351"/>
                    </a:cubicBezTo>
                    <a:cubicBezTo>
                      <a:pt x="2466" y="347"/>
                      <a:pt x="2457" y="334"/>
                      <a:pt x="2461" y="326"/>
                    </a:cubicBezTo>
                    <a:cubicBezTo>
                      <a:pt x="2465" y="318"/>
                      <a:pt x="2474" y="310"/>
                      <a:pt x="2487" y="303"/>
                    </a:cubicBezTo>
                    <a:cubicBezTo>
                      <a:pt x="2500" y="296"/>
                      <a:pt x="2530" y="284"/>
                      <a:pt x="2541" y="282"/>
                    </a:cubicBezTo>
                    <a:cubicBezTo>
                      <a:pt x="2552" y="280"/>
                      <a:pt x="2548" y="290"/>
                      <a:pt x="2553" y="293"/>
                    </a:cubicBezTo>
                    <a:cubicBezTo>
                      <a:pt x="2558" y="296"/>
                      <a:pt x="2564" y="302"/>
                      <a:pt x="2569" y="300"/>
                    </a:cubicBezTo>
                    <a:cubicBezTo>
                      <a:pt x="2574" y="300"/>
                      <a:pt x="2574" y="287"/>
                      <a:pt x="2581" y="282"/>
                    </a:cubicBezTo>
                    <a:cubicBezTo>
                      <a:pt x="2588" y="277"/>
                      <a:pt x="2604" y="270"/>
                      <a:pt x="2613" y="267"/>
                    </a:cubicBezTo>
                    <a:cubicBezTo>
                      <a:pt x="2622" y="264"/>
                      <a:pt x="2624" y="266"/>
                      <a:pt x="2637" y="263"/>
                    </a:cubicBezTo>
                    <a:cubicBezTo>
                      <a:pt x="2650" y="260"/>
                      <a:pt x="2685" y="257"/>
                      <a:pt x="2693" y="248"/>
                    </a:cubicBezTo>
                    <a:cubicBezTo>
                      <a:pt x="2683" y="234"/>
                      <a:pt x="2679" y="229"/>
                      <a:pt x="2685" y="212"/>
                    </a:cubicBezTo>
                    <a:cubicBezTo>
                      <a:pt x="2687" y="204"/>
                      <a:pt x="2697" y="219"/>
                      <a:pt x="2704" y="216"/>
                    </a:cubicBezTo>
                    <a:cubicBezTo>
                      <a:pt x="2709" y="213"/>
                      <a:pt x="2711" y="196"/>
                      <a:pt x="2715" y="195"/>
                    </a:cubicBezTo>
                    <a:cubicBezTo>
                      <a:pt x="2719" y="194"/>
                      <a:pt x="2724" y="209"/>
                      <a:pt x="2730" y="210"/>
                    </a:cubicBezTo>
                    <a:cubicBezTo>
                      <a:pt x="2736" y="211"/>
                      <a:pt x="2746" y="201"/>
                      <a:pt x="2752" y="203"/>
                    </a:cubicBezTo>
                    <a:cubicBezTo>
                      <a:pt x="2758" y="205"/>
                      <a:pt x="2758" y="219"/>
                      <a:pt x="2766" y="222"/>
                    </a:cubicBezTo>
                    <a:cubicBezTo>
                      <a:pt x="2774" y="225"/>
                      <a:pt x="2793" y="223"/>
                      <a:pt x="2801" y="220"/>
                    </a:cubicBezTo>
                    <a:cubicBezTo>
                      <a:pt x="2810" y="218"/>
                      <a:pt x="2807" y="211"/>
                      <a:pt x="2814" y="206"/>
                    </a:cubicBezTo>
                    <a:cubicBezTo>
                      <a:pt x="2821" y="201"/>
                      <a:pt x="2842" y="197"/>
                      <a:pt x="2842" y="192"/>
                    </a:cubicBezTo>
                    <a:cubicBezTo>
                      <a:pt x="2842" y="189"/>
                      <a:pt x="2828" y="175"/>
                      <a:pt x="2815" y="174"/>
                    </a:cubicBezTo>
                    <a:cubicBezTo>
                      <a:pt x="2808" y="170"/>
                      <a:pt x="2801" y="166"/>
                      <a:pt x="2797" y="168"/>
                    </a:cubicBezTo>
                    <a:cubicBezTo>
                      <a:pt x="2793" y="170"/>
                      <a:pt x="2791" y="184"/>
                      <a:pt x="2788" y="185"/>
                    </a:cubicBezTo>
                    <a:cubicBezTo>
                      <a:pt x="2785" y="186"/>
                      <a:pt x="2781" y="181"/>
                      <a:pt x="2776" y="177"/>
                    </a:cubicBezTo>
                    <a:cubicBezTo>
                      <a:pt x="2771" y="174"/>
                      <a:pt x="2766" y="164"/>
                      <a:pt x="2761" y="161"/>
                    </a:cubicBezTo>
                    <a:cubicBezTo>
                      <a:pt x="2756" y="158"/>
                      <a:pt x="2741" y="159"/>
                      <a:pt x="2736" y="156"/>
                    </a:cubicBezTo>
                    <a:cubicBezTo>
                      <a:pt x="2728" y="155"/>
                      <a:pt x="2720" y="144"/>
                      <a:pt x="2716" y="144"/>
                    </a:cubicBezTo>
                    <a:cubicBezTo>
                      <a:pt x="2707" y="140"/>
                      <a:pt x="2694" y="135"/>
                      <a:pt x="2682" y="132"/>
                    </a:cubicBezTo>
                    <a:cubicBezTo>
                      <a:pt x="2671" y="130"/>
                      <a:pt x="2676" y="123"/>
                      <a:pt x="2641" y="125"/>
                    </a:cubicBezTo>
                    <a:cubicBezTo>
                      <a:pt x="2632" y="125"/>
                      <a:pt x="2635" y="132"/>
                      <a:pt x="2625" y="132"/>
                    </a:cubicBezTo>
                    <a:cubicBezTo>
                      <a:pt x="2615" y="132"/>
                      <a:pt x="2591" y="123"/>
                      <a:pt x="2581" y="123"/>
                    </a:cubicBezTo>
                    <a:cubicBezTo>
                      <a:pt x="2571" y="123"/>
                      <a:pt x="2568" y="127"/>
                      <a:pt x="2566" y="131"/>
                    </a:cubicBezTo>
                    <a:cubicBezTo>
                      <a:pt x="2564" y="135"/>
                      <a:pt x="2569" y="144"/>
                      <a:pt x="2566" y="146"/>
                    </a:cubicBezTo>
                    <a:cubicBezTo>
                      <a:pt x="2563" y="148"/>
                      <a:pt x="2553" y="144"/>
                      <a:pt x="2548" y="141"/>
                    </a:cubicBezTo>
                    <a:cubicBezTo>
                      <a:pt x="2543" y="138"/>
                      <a:pt x="2546" y="127"/>
                      <a:pt x="2536" y="126"/>
                    </a:cubicBezTo>
                    <a:cubicBezTo>
                      <a:pt x="2526" y="125"/>
                      <a:pt x="2499" y="135"/>
                      <a:pt x="2488" y="135"/>
                    </a:cubicBezTo>
                    <a:cubicBezTo>
                      <a:pt x="2477" y="135"/>
                      <a:pt x="2479" y="128"/>
                      <a:pt x="2469" y="128"/>
                    </a:cubicBezTo>
                    <a:cubicBezTo>
                      <a:pt x="2460" y="126"/>
                      <a:pt x="2434" y="138"/>
                      <a:pt x="2425" y="137"/>
                    </a:cubicBezTo>
                    <a:cubicBezTo>
                      <a:pt x="2416" y="136"/>
                      <a:pt x="2419" y="124"/>
                      <a:pt x="2412" y="119"/>
                    </a:cubicBezTo>
                    <a:cubicBezTo>
                      <a:pt x="2405" y="114"/>
                      <a:pt x="2402" y="106"/>
                      <a:pt x="2383" y="105"/>
                    </a:cubicBezTo>
                    <a:cubicBezTo>
                      <a:pt x="2335" y="109"/>
                      <a:pt x="2340" y="117"/>
                      <a:pt x="2296" y="110"/>
                    </a:cubicBezTo>
                    <a:cubicBezTo>
                      <a:pt x="2279" y="107"/>
                      <a:pt x="2278" y="97"/>
                      <a:pt x="2262" y="90"/>
                    </a:cubicBezTo>
                    <a:cubicBezTo>
                      <a:pt x="2236" y="78"/>
                      <a:pt x="2232" y="89"/>
                      <a:pt x="2200" y="86"/>
                    </a:cubicBezTo>
                    <a:cubicBezTo>
                      <a:pt x="2188" y="84"/>
                      <a:pt x="2175" y="81"/>
                      <a:pt x="2172" y="78"/>
                    </a:cubicBezTo>
                    <a:cubicBezTo>
                      <a:pt x="2169" y="75"/>
                      <a:pt x="2183" y="72"/>
                      <a:pt x="2182" y="68"/>
                    </a:cubicBezTo>
                    <a:cubicBezTo>
                      <a:pt x="2181" y="64"/>
                      <a:pt x="2165" y="58"/>
                      <a:pt x="2163" y="53"/>
                    </a:cubicBezTo>
                    <a:cubicBezTo>
                      <a:pt x="2161" y="48"/>
                      <a:pt x="2175" y="38"/>
                      <a:pt x="2167" y="35"/>
                    </a:cubicBezTo>
                    <a:cubicBezTo>
                      <a:pt x="2159" y="32"/>
                      <a:pt x="2122" y="32"/>
                      <a:pt x="2112" y="36"/>
                    </a:cubicBezTo>
                    <a:cubicBezTo>
                      <a:pt x="2102" y="40"/>
                      <a:pt x="2104" y="53"/>
                      <a:pt x="2109" y="57"/>
                    </a:cubicBezTo>
                    <a:cubicBezTo>
                      <a:pt x="2114" y="61"/>
                      <a:pt x="2133" y="57"/>
                      <a:pt x="2139" y="59"/>
                    </a:cubicBezTo>
                    <a:cubicBezTo>
                      <a:pt x="2145" y="61"/>
                      <a:pt x="2146" y="68"/>
                      <a:pt x="2148" y="72"/>
                    </a:cubicBezTo>
                    <a:cubicBezTo>
                      <a:pt x="2150" y="76"/>
                      <a:pt x="2156" y="82"/>
                      <a:pt x="2152" y="84"/>
                    </a:cubicBezTo>
                    <a:cubicBezTo>
                      <a:pt x="2148" y="86"/>
                      <a:pt x="2132" y="83"/>
                      <a:pt x="2127" y="86"/>
                    </a:cubicBezTo>
                    <a:cubicBezTo>
                      <a:pt x="2122" y="89"/>
                      <a:pt x="2129" y="100"/>
                      <a:pt x="2124" y="102"/>
                    </a:cubicBezTo>
                    <a:cubicBezTo>
                      <a:pt x="2119" y="104"/>
                      <a:pt x="2106" y="101"/>
                      <a:pt x="2094" y="101"/>
                    </a:cubicBezTo>
                    <a:cubicBezTo>
                      <a:pt x="2081" y="101"/>
                      <a:pt x="2077" y="106"/>
                      <a:pt x="2053" y="104"/>
                    </a:cubicBezTo>
                    <a:cubicBezTo>
                      <a:pt x="2043" y="102"/>
                      <a:pt x="2040" y="90"/>
                      <a:pt x="2032" y="92"/>
                    </a:cubicBezTo>
                    <a:cubicBezTo>
                      <a:pt x="2024" y="94"/>
                      <a:pt x="2015" y="112"/>
                      <a:pt x="2007" y="114"/>
                    </a:cubicBezTo>
                    <a:cubicBezTo>
                      <a:pt x="1999" y="116"/>
                      <a:pt x="1988" y="111"/>
                      <a:pt x="1984" y="104"/>
                    </a:cubicBezTo>
                    <a:cubicBezTo>
                      <a:pt x="1980" y="97"/>
                      <a:pt x="1989" y="76"/>
                      <a:pt x="1983" y="72"/>
                    </a:cubicBezTo>
                    <a:cubicBezTo>
                      <a:pt x="1977" y="68"/>
                      <a:pt x="1961" y="76"/>
                      <a:pt x="1950" y="77"/>
                    </a:cubicBezTo>
                    <a:cubicBezTo>
                      <a:pt x="1942" y="72"/>
                      <a:pt x="1926" y="75"/>
                      <a:pt x="1917" y="75"/>
                    </a:cubicBezTo>
                    <a:cubicBezTo>
                      <a:pt x="1905" y="73"/>
                      <a:pt x="1859" y="80"/>
                      <a:pt x="1848" y="78"/>
                    </a:cubicBezTo>
                    <a:cubicBezTo>
                      <a:pt x="1834" y="76"/>
                      <a:pt x="1846" y="66"/>
                      <a:pt x="1831" y="65"/>
                    </a:cubicBezTo>
                    <a:cubicBezTo>
                      <a:pt x="1816" y="64"/>
                      <a:pt x="1769" y="73"/>
                      <a:pt x="1755" y="71"/>
                    </a:cubicBezTo>
                    <a:cubicBezTo>
                      <a:pt x="1743" y="68"/>
                      <a:pt x="1747" y="61"/>
                      <a:pt x="1747" y="54"/>
                    </a:cubicBezTo>
                    <a:cubicBezTo>
                      <a:pt x="1747" y="47"/>
                      <a:pt x="1753" y="36"/>
                      <a:pt x="1753" y="29"/>
                    </a:cubicBezTo>
                    <a:cubicBezTo>
                      <a:pt x="1753" y="22"/>
                      <a:pt x="1755" y="13"/>
                      <a:pt x="1750" y="11"/>
                    </a:cubicBezTo>
                    <a:cubicBezTo>
                      <a:pt x="1745" y="0"/>
                      <a:pt x="1729" y="18"/>
                      <a:pt x="1720" y="18"/>
                    </a:cubicBezTo>
                    <a:cubicBezTo>
                      <a:pt x="1711" y="18"/>
                      <a:pt x="1705" y="9"/>
                      <a:pt x="1695" y="11"/>
                    </a:cubicBezTo>
                    <a:cubicBezTo>
                      <a:pt x="1685" y="13"/>
                      <a:pt x="1665" y="28"/>
                      <a:pt x="1660" y="29"/>
                    </a:cubicBezTo>
                    <a:cubicBezTo>
                      <a:pt x="1655" y="30"/>
                      <a:pt x="1682" y="16"/>
                      <a:pt x="1663" y="14"/>
                    </a:cubicBezTo>
                    <a:cubicBezTo>
                      <a:pt x="1644" y="12"/>
                      <a:pt x="1571" y="15"/>
                      <a:pt x="1548" y="18"/>
                    </a:cubicBezTo>
                    <a:cubicBezTo>
                      <a:pt x="1525" y="21"/>
                      <a:pt x="1530" y="31"/>
                      <a:pt x="1522" y="32"/>
                    </a:cubicBezTo>
                    <a:cubicBezTo>
                      <a:pt x="1514" y="33"/>
                      <a:pt x="1506" y="26"/>
                      <a:pt x="1498" y="26"/>
                    </a:cubicBezTo>
                    <a:cubicBezTo>
                      <a:pt x="1490" y="26"/>
                      <a:pt x="1488" y="31"/>
                      <a:pt x="1474" y="33"/>
                    </a:cubicBezTo>
                    <a:cubicBezTo>
                      <a:pt x="1460" y="35"/>
                      <a:pt x="1433" y="33"/>
                      <a:pt x="1414" y="36"/>
                    </a:cubicBezTo>
                    <a:cubicBezTo>
                      <a:pt x="1389" y="53"/>
                      <a:pt x="1397" y="47"/>
                      <a:pt x="1362" y="50"/>
                    </a:cubicBezTo>
                    <a:cubicBezTo>
                      <a:pt x="1350" y="54"/>
                      <a:pt x="1372" y="62"/>
                      <a:pt x="1366" y="65"/>
                    </a:cubicBezTo>
                    <a:cubicBezTo>
                      <a:pt x="1360" y="68"/>
                      <a:pt x="1337" y="68"/>
                      <a:pt x="1324" y="69"/>
                    </a:cubicBezTo>
                    <a:cubicBezTo>
                      <a:pt x="1311" y="70"/>
                      <a:pt x="1293" y="63"/>
                      <a:pt x="1290" y="68"/>
                    </a:cubicBezTo>
                    <a:cubicBezTo>
                      <a:pt x="1280" y="73"/>
                      <a:pt x="1308" y="99"/>
                      <a:pt x="1305" y="101"/>
                    </a:cubicBezTo>
                    <a:cubicBezTo>
                      <a:pt x="1302" y="103"/>
                      <a:pt x="1280" y="84"/>
                      <a:pt x="1269" y="83"/>
                    </a:cubicBezTo>
                    <a:cubicBezTo>
                      <a:pt x="1258" y="82"/>
                      <a:pt x="1246" y="91"/>
                      <a:pt x="1237" y="96"/>
                    </a:cubicBezTo>
                    <a:cubicBezTo>
                      <a:pt x="1228" y="99"/>
                      <a:pt x="1213" y="112"/>
                      <a:pt x="1213" y="112"/>
                    </a:cubicBezTo>
                    <a:cubicBezTo>
                      <a:pt x="1206" y="112"/>
                      <a:pt x="1222" y="84"/>
                      <a:pt x="1216" y="80"/>
                    </a:cubicBezTo>
                    <a:cubicBezTo>
                      <a:pt x="1214" y="77"/>
                      <a:pt x="1208" y="88"/>
                      <a:pt x="1203" y="93"/>
                    </a:cubicBezTo>
                    <a:cubicBezTo>
                      <a:pt x="1198" y="98"/>
                      <a:pt x="1191" y="103"/>
                      <a:pt x="1188" y="108"/>
                    </a:cubicBezTo>
                    <a:cubicBezTo>
                      <a:pt x="1185" y="113"/>
                      <a:pt x="1183" y="117"/>
                      <a:pt x="1183" y="125"/>
                    </a:cubicBezTo>
                    <a:cubicBezTo>
                      <a:pt x="1183" y="133"/>
                      <a:pt x="1188" y="160"/>
                      <a:pt x="1186" y="159"/>
                    </a:cubicBezTo>
                    <a:cubicBezTo>
                      <a:pt x="1184" y="158"/>
                      <a:pt x="1171" y="131"/>
                      <a:pt x="1170" y="120"/>
                    </a:cubicBezTo>
                    <a:cubicBezTo>
                      <a:pt x="1169" y="109"/>
                      <a:pt x="1183" y="97"/>
                      <a:pt x="1177" y="90"/>
                    </a:cubicBezTo>
                    <a:cubicBezTo>
                      <a:pt x="1167" y="93"/>
                      <a:pt x="1153" y="75"/>
                      <a:pt x="1134" y="78"/>
                    </a:cubicBezTo>
                    <a:cubicBezTo>
                      <a:pt x="1123" y="78"/>
                      <a:pt x="1118" y="97"/>
                      <a:pt x="1111" y="102"/>
                    </a:cubicBezTo>
                    <a:cubicBezTo>
                      <a:pt x="1104" y="107"/>
                      <a:pt x="1088" y="101"/>
                      <a:pt x="1090" y="111"/>
                    </a:cubicBezTo>
                    <a:cubicBezTo>
                      <a:pt x="1091" y="123"/>
                      <a:pt x="1124" y="150"/>
                      <a:pt x="1122" y="162"/>
                    </a:cubicBezTo>
                    <a:cubicBezTo>
                      <a:pt x="1120" y="172"/>
                      <a:pt x="1098" y="152"/>
                      <a:pt x="1096" y="152"/>
                    </a:cubicBezTo>
                    <a:cubicBezTo>
                      <a:pt x="1090" y="150"/>
                      <a:pt x="1088" y="147"/>
                      <a:pt x="1080" y="143"/>
                    </a:cubicBezTo>
                    <a:cubicBezTo>
                      <a:pt x="1072" y="139"/>
                      <a:pt x="1059" y="129"/>
                      <a:pt x="1047" y="128"/>
                    </a:cubicBezTo>
                    <a:cubicBezTo>
                      <a:pt x="1035" y="127"/>
                      <a:pt x="1016" y="136"/>
                      <a:pt x="1009" y="134"/>
                    </a:cubicBezTo>
                    <a:cubicBezTo>
                      <a:pt x="1001" y="132"/>
                      <a:pt x="1001" y="122"/>
                      <a:pt x="1003" y="117"/>
                    </a:cubicBezTo>
                    <a:cubicBezTo>
                      <a:pt x="1004" y="113"/>
                      <a:pt x="1011" y="109"/>
                      <a:pt x="1018" y="108"/>
                    </a:cubicBezTo>
                    <a:cubicBezTo>
                      <a:pt x="1025" y="107"/>
                      <a:pt x="1044" y="115"/>
                      <a:pt x="1044" y="113"/>
                    </a:cubicBezTo>
                    <a:cubicBezTo>
                      <a:pt x="1044" y="111"/>
                      <a:pt x="1030" y="100"/>
                      <a:pt x="1021" y="98"/>
                    </a:cubicBezTo>
                    <a:cubicBezTo>
                      <a:pt x="1012" y="96"/>
                      <a:pt x="999" y="93"/>
                      <a:pt x="991" y="98"/>
                    </a:cubicBezTo>
                    <a:cubicBezTo>
                      <a:pt x="983" y="103"/>
                      <a:pt x="974" y="118"/>
                      <a:pt x="975" y="126"/>
                    </a:cubicBezTo>
                    <a:cubicBezTo>
                      <a:pt x="976" y="134"/>
                      <a:pt x="992" y="142"/>
                      <a:pt x="994" y="146"/>
                    </a:cubicBezTo>
                    <a:cubicBezTo>
                      <a:pt x="996" y="150"/>
                      <a:pt x="991" y="150"/>
                      <a:pt x="985" y="150"/>
                    </a:cubicBezTo>
                    <a:cubicBezTo>
                      <a:pt x="979" y="150"/>
                      <a:pt x="968" y="144"/>
                      <a:pt x="960" y="143"/>
                    </a:cubicBezTo>
                    <a:cubicBezTo>
                      <a:pt x="952" y="142"/>
                      <a:pt x="944" y="141"/>
                      <a:pt x="936" y="143"/>
                    </a:cubicBezTo>
                    <a:cubicBezTo>
                      <a:pt x="928" y="145"/>
                      <a:pt x="920" y="156"/>
                      <a:pt x="913" y="156"/>
                    </a:cubicBezTo>
                    <a:cubicBezTo>
                      <a:pt x="906" y="156"/>
                      <a:pt x="903" y="143"/>
                      <a:pt x="892" y="144"/>
                    </a:cubicBezTo>
                    <a:cubicBezTo>
                      <a:pt x="881" y="145"/>
                      <a:pt x="865" y="157"/>
                      <a:pt x="849" y="162"/>
                    </a:cubicBezTo>
                    <a:cubicBezTo>
                      <a:pt x="815" y="162"/>
                      <a:pt x="808" y="177"/>
                      <a:pt x="798" y="174"/>
                    </a:cubicBezTo>
                    <a:cubicBezTo>
                      <a:pt x="788" y="171"/>
                      <a:pt x="792" y="149"/>
                      <a:pt x="786" y="144"/>
                    </a:cubicBezTo>
                    <a:cubicBezTo>
                      <a:pt x="780" y="139"/>
                      <a:pt x="766" y="136"/>
                      <a:pt x="763" y="143"/>
                    </a:cubicBezTo>
                    <a:cubicBezTo>
                      <a:pt x="760" y="150"/>
                      <a:pt x="768" y="179"/>
                      <a:pt x="765" y="185"/>
                    </a:cubicBezTo>
                    <a:cubicBezTo>
                      <a:pt x="749" y="188"/>
                      <a:pt x="752" y="181"/>
                      <a:pt x="745" y="182"/>
                    </a:cubicBezTo>
                    <a:cubicBezTo>
                      <a:pt x="738" y="183"/>
                      <a:pt x="726" y="188"/>
                      <a:pt x="720" y="194"/>
                    </a:cubicBezTo>
                    <a:cubicBezTo>
                      <a:pt x="714" y="200"/>
                      <a:pt x="719" y="216"/>
                      <a:pt x="711" y="218"/>
                    </a:cubicBezTo>
                    <a:cubicBezTo>
                      <a:pt x="699" y="225"/>
                      <a:pt x="680" y="204"/>
                      <a:pt x="672" y="204"/>
                    </a:cubicBezTo>
                    <a:cubicBezTo>
                      <a:pt x="664" y="204"/>
                      <a:pt x="662" y="210"/>
                      <a:pt x="663" y="215"/>
                    </a:cubicBezTo>
                    <a:cubicBezTo>
                      <a:pt x="664" y="220"/>
                      <a:pt x="682" y="230"/>
                      <a:pt x="681" y="232"/>
                    </a:cubicBezTo>
                    <a:cubicBezTo>
                      <a:pt x="673" y="235"/>
                      <a:pt x="655" y="230"/>
                      <a:pt x="655" y="230"/>
                    </a:cubicBezTo>
                    <a:cubicBezTo>
                      <a:pt x="622" y="208"/>
                      <a:pt x="658" y="229"/>
                      <a:pt x="627" y="198"/>
                    </a:cubicBezTo>
                    <a:cubicBezTo>
                      <a:pt x="623" y="194"/>
                      <a:pt x="606" y="185"/>
                      <a:pt x="606" y="185"/>
                    </a:cubicBezTo>
                    <a:cubicBezTo>
                      <a:pt x="629" y="170"/>
                      <a:pt x="644" y="180"/>
                      <a:pt x="669" y="188"/>
                    </a:cubicBezTo>
                    <a:cubicBezTo>
                      <a:pt x="682" y="187"/>
                      <a:pt x="696" y="187"/>
                      <a:pt x="709" y="184"/>
                    </a:cubicBezTo>
                    <a:cubicBezTo>
                      <a:pt x="720" y="182"/>
                      <a:pt x="739" y="175"/>
                      <a:pt x="729" y="165"/>
                    </a:cubicBezTo>
                    <a:cubicBezTo>
                      <a:pt x="711" y="147"/>
                      <a:pt x="662" y="137"/>
                      <a:pt x="637" y="135"/>
                    </a:cubicBezTo>
                    <a:cubicBezTo>
                      <a:pt x="615" y="128"/>
                      <a:pt x="592" y="132"/>
                      <a:pt x="580" y="129"/>
                    </a:cubicBezTo>
                    <a:cubicBezTo>
                      <a:pt x="568" y="126"/>
                      <a:pt x="573" y="115"/>
                      <a:pt x="567" y="114"/>
                    </a:cubicBezTo>
                    <a:cubicBezTo>
                      <a:pt x="559" y="111"/>
                      <a:pt x="545" y="120"/>
                      <a:pt x="545" y="120"/>
                    </a:cubicBezTo>
                    <a:cubicBezTo>
                      <a:pt x="536" y="118"/>
                      <a:pt x="531" y="114"/>
                      <a:pt x="519" y="114"/>
                    </a:cubicBezTo>
                    <a:cubicBezTo>
                      <a:pt x="512" y="112"/>
                      <a:pt x="508" y="104"/>
                      <a:pt x="501" y="105"/>
                    </a:cubicBezTo>
                    <a:cubicBezTo>
                      <a:pt x="494" y="106"/>
                      <a:pt x="486" y="115"/>
                      <a:pt x="475" y="119"/>
                    </a:cubicBezTo>
                    <a:cubicBezTo>
                      <a:pt x="464" y="123"/>
                      <a:pt x="446" y="132"/>
                      <a:pt x="435" y="132"/>
                    </a:cubicBezTo>
                    <a:cubicBezTo>
                      <a:pt x="415" y="136"/>
                      <a:pt x="417" y="111"/>
                      <a:pt x="411" y="116"/>
                    </a:cubicBezTo>
                    <a:cubicBezTo>
                      <a:pt x="406" y="116"/>
                      <a:pt x="404" y="124"/>
                      <a:pt x="402" y="131"/>
                    </a:cubicBezTo>
                    <a:cubicBezTo>
                      <a:pt x="400" y="138"/>
                      <a:pt x="406" y="153"/>
                      <a:pt x="400" y="156"/>
                    </a:cubicBezTo>
                    <a:cubicBezTo>
                      <a:pt x="395" y="162"/>
                      <a:pt x="376" y="142"/>
                      <a:pt x="366" y="147"/>
                    </a:cubicBezTo>
                    <a:cubicBezTo>
                      <a:pt x="351" y="148"/>
                      <a:pt x="322" y="156"/>
                      <a:pt x="309" y="165"/>
                    </a:cubicBezTo>
                    <a:cubicBezTo>
                      <a:pt x="296" y="174"/>
                      <a:pt x="286" y="196"/>
                      <a:pt x="289" y="198"/>
                    </a:cubicBezTo>
                    <a:cubicBezTo>
                      <a:pt x="292" y="200"/>
                      <a:pt x="316" y="182"/>
                      <a:pt x="325" y="177"/>
                    </a:cubicBezTo>
                    <a:cubicBezTo>
                      <a:pt x="334" y="172"/>
                      <a:pt x="343" y="167"/>
                      <a:pt x="346" y="168"/>
                    </a:cubicBezTo>
                    <a:cubicBezTo>
                      <a:pt x="349" y="169"/>
                      <a:pt x="345" y="180"/>
                      <a:pt x="341" y="184"/>
                    </a:cubicBezTo>
                    <a:cubicBezTo>
                      <a:pt x="337" y="189"/>
                      <a:pt x="327" y="190"/>
                      <a:pt x="321" y="194"/>
                    </a:cubicBezTo>
                    <a:cubicBezTo>
                      <a:pt x="315" y="198"/>
                      <a:pt x="312" y="205"/>
                      <a:pt x="304" y="210"/>
                    </a:cubicBezTo>
                    <a:cubicBezTo>
                      <a:pt x="297" y="214"/>
                      <a:pt x="274" y="222"/>
                      <a:pt x="274" y="222"/>
                    </a:cubicBezTo>
                    <a:cubicBezTo>
                      <a:pt x="265" y="227"/>
                      <a:pt x="247" y="233"/>
                      <a:pt x="238" y="237"/>
                    </a:cubicBezTo>
                    <a:cubicBezTo>
                      <a:pt x="229" y="241"/>
                      <a:pt x="227" y="242"/>
                      <a:pt x="222" y="248"/>
                    </a:cubicBezTo>
                    <a:cubicBezTo>
                      <a:pt x="208" y="255"/>
                      <a:pt x="214" y="263"/>
                      <a:pt x="208" y="275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ap="flat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5" name="未知"/>
              <p:cNvSpPr/>
              <p:nvPr/>
            </p:nvSpPr>
            <p:spPr bwMode="auto">
              <a:xfrm>
                <a:off x="2095" y="384"/>
                <a:ext cx="328" cy="383"/>
              </a:xfrm>
              <a:custGeom>
                <a:avLst/>
                <a:gdLst>
                  <a:gd name="T0" fmla="*/ 15 w 328"/>
                  <a:gd name="T1" fmla="*/ 380 h 383"/>
                  <a:gd name="T2" fmla="*/ 28 w 328"/>
                  <a:gd name="T3" fmla="*/ 377 h 383"/>
                  <a:gd name="T4" fmla="*/ 36 w 328"/>
                  <a:gd name="T5" fmla="*/ 350 h 383"/>
                  <a:gd name="T6" fmla="*/ 46 w 328"/>
                  <a:gd name="T7" fmla="*/ 356 h 383"/>
                  <a:gd name="T8" fmla="*/ 61 w 328"/>
                  <a:gd name="T9" fmla="*/ 351 h 383"/>
                  <a:gd name="T10" fmla="*/ 66 w 328"/>
                  <a:gd name="T11" fmla="*/ 332 h 383"/>
                  <a:gd name="T12" fmla="*/ 76 w 328"/>
                  <a:gd name="T13" fmla="*/ 323 h 383"/>
                  <a:gd name="T14" fmla="*/ 84 w 328"/>
                  <a:gd name="T15" fmla="*/ 342 h 383"/>
                  <a:gd name="T16" fmla="*/ 96 w 328"/>
                  <a:gd name="T17" fmla="*/ 344 h 383"/>
                  <a:gd name="T18" fmla="*/ 103 w 328"/>
                  <a:gd name="T19" fmla="*/ 314 h 383"/>
                  <a:gd name="T20" fmla="*/ 121 w 328"/>
                  <a:gd name="T21" fmla="*/ 326 h 383"/>
                  <a:gd name="T22" fmla="*/ 145 w 328"/>
                  <a:gd name="T23" fmla="*/ 312 h 383"/>
                  <a:gd name="T24" fmla="*/ 168 w 328"/>
                  <a:gd name="T25" fmla="*/ 321 h 383"/>
                  <a:gd name="T26" fmla="*/ 162 w 328"/>
                  <a:gd name="T27" fmla="*/ 281 h 383"/>
                  <a:gd name="T28" fmla="*/ 171 w 328"/>
                  <a:gd name="T29" fmla="*/ 260 h 383"/>
                  <a:gd name="T30" fmla="*/ 187 w 328"/>
                  <a:gd name="T31" fmla="*/ 239 h 383"/>
                  <a:gd name="T32" fmla="*/ 163 w 328"/>
                  <a:gd name="T33" fmla="*/ 204 h 383"/>
                  <a:gd name="T34" fmla="*/ 171 w 328"/>
                  <a:gd name="T35" fmla="*/ 194 h 383"/>
                  <a:gd name="T36" fmla="*/ 187 w 328"/>
                  <a:gd name="T37" fmla="*/ 189 h 383"/>
                  <a:gd name="T38" fmla="*/ 199 w 328"/>
                  <a:gd name="T39" fmla="*/ 207 h 383"/>
                  <a:gd name="T40" fmla="*/ 205 w 328"/>
                  <a:gd name="T41" fmla="*/ 192 h 383"/>
                  <a:gd name="T42" fmla="*/ 229 w 328"/>
                  <a:gd name="T43" fmla="*/ 188 h 383"/>
                  <a:gd name="T44" fmla="*/ 234 w 328"/>
                  <a:gd name="T45" fmla="*/ 174 h 383"/>
                  <a:gd name="T46" fmla="*/ 256 w 328"/>
                  <a:gd name="T47" fmla="*/ 165 h 383"/>
                  <a:gd name="T48" fmla="*/ 261 w 328"/>
                  <a:gd name="T49" fmla="*/ 159 h 383"/>
                  <a:gd name="T50" fmla="*/ 288 w 328"/>
                  <a:gd name="T51" fmla="*/ 155 h 383"/>
                  <a:gd name="T52" fmla="*/ 303 w 328"/>
                  <a:gd name="T53" fmla="*/ 141 h 383"/>
                  <a:gd name="T54" fmla="*/ 300 w 328"/>
                  <a:gd name="T55" fmla="*/ 125 h 383"/>
                  <a:gd name="T56" fmla="*/ 297 w 328"/>
                  <a:gd name="T57" fmla="*/ 141 h 383"/>
                  <a:gd name="T58" fmla="*/ 280 w 328"/>
                  <a:gd name="T59" fmla="*/ 131 h 383"/>
                  <a:gd name="T60" fmla="*/ 268 w 328"/>
                  <a:gd name="T61" fmla="*/ 153 h 383"/>
                  <a:gd name="T62" fmla="*/ 258 w 328"/>
                  <a:gd name="T63" fmla="*/ 143 h 383"/>
                  <a:gd name="T64" fmla="*/ 237 w 328"/>
                  <a:gd name="T65" fmla="*/ 165 h 383"/>
                  <a:gd name="T66" fmla="*/ 210 w 328"/>
                  <a:gd name="T67" fmla="*/ 159 h 383"/>
                  <a:gd name="T68" fmla="*/ 189 w 328"/>
                  <a:gd name="T69" fmla="*/ 136 h 383"/>
                  <a:gd name="T70" fmla="*/ 198 w 328"/>
                  <a:gd name="T71" fmla="*/ 128 h 383"/>
                  <a:gd name="T72" fmla="*/ 198 w 328"/>
                  <a:gd name="T73" fmla="*/ 98 h 383"/>
                  <a:gd name="T74" fmla="*/ 213 w 328"/>
                  <a:gd name="T75" fmla="*/ 76 h 383"/>
                  <a:gd name="T76" fmla="*/ 204 w 328"/>
                  <a:gd name="T77" fmla="*/ 57 h 383"/>
                  <a:gd name="T78" fmla="*/ 198 w 328"/>
                  <a:gd name="T79" fmla="*/ 12 h 383"/>
                  <a:gd name="T80" fmla="*/ 186 w 328"/>
                  <a:gd name="T81" fmla="*/ 6 h 383"/>
                  <a:gd name="T82" fmla="*/ 183 w 328"/>
                  <a:gd name="T83" fmla="*/ 33 h 383"/>
                  <a:gd name="T84" fmla="*/ 185 w 328"/>
                  <a:gd name="T85" fmla="*/ 76 h 383"/>
                  <a:gd name="T86" fmla="*/ 173 w 328"/>
                  <a:gd name="T87" fmla="*/ 100 h 383"/>
                  <a:gd name="T88" fmla="*/ 173 w 328"/>
                  <a:gd name="T89" fmla="*/ 144 h 383"/>
                  <a:gd name="T90" fmla="*/ 157 w 328"/>
                  <a:gd name="T91" fmla="*/ 168 h 383"/>
                  <a:gd name="T92" fmla="*/ 149 w 328"/>
                  <a:gd name="T93" fmla="*/ 180 h 383"/>
                  <a:gd name="T94" fmla="*/ 141 w 328"/>
                  <a:gd name="T95" fmla="*/ 210 h 383"/>
                  <a:gd name="T96" fmla="*/ 145 w 328"/>
                  <a:gd name="T97" fmla="*/ 219 h 383"/>
                  <a:gd name="T98" fmla="*/ 151 w 328"/>
                  <a:gd name="T99" fmla="*/ 236 h 383"/>
                  <a:gd name="T100" fmla="*/ 138 w 328"/>
                  <a:gd name="T101" fmla="*/ 254 h 383"/>
                  <a:gd name="T102" fmla="*/ 124 w 328"/>
                  <a:gd name="T103" fmla="*/ 279 h 383"/>
                  <a:gd name="T104" fmla="*/ 99 w 328"/>
                  <a:gd name="T105" fmla="*/ 278 h 383"/>
                  <a:gd name="T106" fmla="*/ 85 w 328"/>
                  <a:gd name="T107" fmla="*/ 299 h 383"/>
                  <a:gd name="T108" fmla="*/ 61 w 328"/>
                  <a:gd name="T109" fmla="*/ 296 h 383"/>
                  <a:gd name="T110" fmla="*/ 37 w 328"/>
                  <a:gd name="T111" fmla="*/ 306 h 383"/>
                  <a:gd name="T112" fmla="*/ 27 w 328"/>
                  <a:gd name="T113" fmla="*/ 326 h 383"/>
                  <a:gd name="T114" fmla="*/ 10 w 328"/>
                  <a:gd name="T115" fmla="*/ 330 h 383"/>
                  <a:gd name="T116" fmla="*/ 3 w 328"/>
                  <a:gd name="T117" fmla="*/ 348 h 383"/>
                  <a:gd name="T118" fmla="*/ 15 w 328"/>
                  <a:gd name="T119" fmla="*/ 38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28" h="383">
                    <a:moveTo>
                      <a:pt x="15" y="380"/>
                    </a:moveTo>
                    <a:cubicBezTo>
                      <a:pt x="18" y="383"/>
                      <a:pt x="23" y="381"/>
                      <a:pt x="28" y="377"/>
                    </a:cubicBezTo>
                    <a:cubicBezTo>
                      <a:pt x="31" y="372"/>
                      <a:pt x="33" y="354"/>
                      <a:pt x="36" y="350"/>
                    </a:cubicBezTo>
                    <a:cubicBezTo>
                      <a:pt x="39" y="346"/>
                      <a:pt x="42" y="356"/>
                      <a:pt x="46" y="356"/>
                    </a:cubicBezTo>
                    <a:cubicBezTo>
                      <a:pt x="50" y="353"/>
                      <a:pt x="58" y="355"/>
                      <a:pt x="61" y="351"/>
                    </a:cubicBezTo>
                    <a:cubicBezTo>
                      <a:pt x="64" y="347"/>
                      <a:pt x="64" y="337"/>
                      <a:pt x="66" y="332"/>
                    </a:cubicBezTo>
                    <a:cubicBezTo>
                      <a:pt x="68" y="327"/>
                      <a:pt x="73" y="321"/>
                      <a:pt x="76" y="323"/>
                    </a:cubicBezTo>
                    <a:cubicBezTo>
                      <a:pt x="79" y="325"/>
                      <a:pt x="81" y="339"/>
                      <a:pt x="84" y="342"/>
                    </a:cubicBezTo>
                    <a:cubicBezTo>
                      <a:pt x="87" y="345"/>
                      <a:pt x="93" y="349"/>
                      <a:pt x="96" y="344"/>
                    </a:cubicBezTo>
                    <a:cubicBezTo>
                      <a:pt x="116" y="331"/>
                      <a:pt x="90" y="344"/>
                      <a:pt x="103" y="314"/>
                    </a:cubicBezTo>
                    <a:cubicBezTo>
                      <a:pt x="109" y="305"/>
                      <a:pt x="110" y="328"/>
                      <a:pt x="121" y="326"/>
                    </a:cubicBezTo>
                    <a:cubicBezTo>
                      <a:pt x="128" y="326"/>
                      <a:pt x="137" y="313"/>
                      <a:pt x="145" y="312"/>
                    </a:cubicBezTo>
                    <a:cubicBezTo>
                      <a:pt x="153" y="311"/>
                      <a:pt x="165" y="326"/>
                      <a:pt x="168" y="321"/>
                    </a:cubicBezTo>
                    <a:cubicBezTo>
                      <a:pt x="171" y="316"/>
                      <a:pt x="162" y="291"/>
                      <a:pt x="162" y="281"/>
                    </a:cubicBezTo>
                    <a:cubicBezTo>
                      <a:pt x="166" y="273"/>
                      <a:pt x="167" y="267"/>
                      <a:pt x="171" y="260"/>
                    </a:cubicBezTo>
                    <a:cubicBezTo>
                      <a:pt x="175" y="253"/>
                      <a:pt x="188" y="248"/>
                      <a:pt x="187" y="239"/>
                    </a:cubicBezTo>
                    <a:cubicBezTo>
                      <a:pt x="186" y="230"/>
                      <a:pt x="166" y="211"/>
                      <a:pt x="163" y="204"/>
                    </a:cubicBezTo>
                    <a:cubicBezTo>
                      <a:pt x="164" y="191"/>
                      <a:pt x="167" y="196"/>
                      <a:pt x="171" y="194"/>
                    </a:cubicBezTo>
                    <a:cubicBezTo>
                      <a:pt x="175" y="192"/>
                      <a:pt x="183" y="187"/>
                      <a:pt x="187" y="189"/>
                    </a:cubicBezTo>
                    <a:cubicBezTo>
                      <a:pt x="191" y="191"/>
                      <a:pt x="196" y="206"/>
                      <a:pt x="199" y="207"/>
                    </a:cubicBezTo>
                    <a:cubicBezTo>
                      <a:pt x="202" y="208"/>
                      <a:pt x="200" y="195"/>
                      <a:pt x="205" y="192"/>
                    </a:cubicBezTo>
                    <a:cubicBezTo>
                      <a:pt x="210" y="189"/>
                      <a:pt x="224" y="191"/>
                      <a:pt x="229" y="188"/>
                    </a:cubicBezTo>
                    <a:cubicBezTo>
                      <a:pt x="234" y="185"/>
                      <a:pt x="230" y="178"/>
                      <a:pt x="234" y="174"/>
                    </a:cubicBezTo>
                    <a:cubicBezTo>
                      <a:pt x="238" y="170"/>
                      <a:pt x="252" y="167"/>
                      <a:pt x="256" y="165"/>
                    </a:cubicBezTo>
                    <a:cubicBezTo>
                      <a:pt x="260" y="163"/>
                      <a:pt x="256" y="161"/>
                      <a:pt x="261" y="159"/>
                    </a:cubicBezTo>
                    <a:cubicBezTo>
                      <a:pt x="266" y="157"/>
                      <a:pt x="281" y="158"/>
                      <a:pt x="288" y="155"/>
                    </a:cubicBezTo>
                    <a:cubicBezTo>
                      <a:pt x="295" y="152"/>
                      <a:pt x="301" y="146"/>
                      <a:pt x="303" y="141"/>
                    </a:cubicBezTo>
                    <a:cubicBezTo>
                      <a:pt x="328" y="131"/>
                      <a:pt x="299" y="125"/>
                      <a:pt x="300" y="125"/>
                    </a:cubicBezTo>
                    <a:cubicBezTo>
                      <a:pt x="301" y="125"/>
                      <a:pt x="300" y="140"/>
                      <a:pt x="297" y="141"/>
                    </a:cubicBezTo>
                    <a:cubicBezTo>
                      <a:pt x="294" y="142"/>
                      <a:pt x="285" y="129"/>
                      <a:pt x="280" y="131"/>
                    </a:cubicBezTo>
                    <a:cubicBezTo>
                      <a:pt x="275" y="133"/>
                      <a:pt x="272" y="151"/>
                      <a:pt x="268" y="153"/>
                    </a:cubicBezTo>
                    <a:cubicBezTo>
                      <a:pt x="264" y="155"/>
                      <a:pt x="263" y="141"/>
                      <a:pt x="258" y="143"/>
                    </a:cubicBezTo>
                    <a:cubicBezTo>
                      <a:pt x="253" y="145"/>
                      <a:pt x="245" y="162"/>
                      <a:pt x="237" y="165"/>
                    </a:cubicBezTo>
                    <a:cubicBezTo>
                      <a:pt x="229" y="168"/>
                      <a:pt x="218" y="164"/>
                      <a:pt x="210" y="159"/>
                    </a:cubicBezTo>
                    <a:cubicBezTo>
                      <a:pt x="202" y="154"/>
                      <a:pt x="191" y="141"/>
                      <a:pt x="189" y="136"/>
                    </a:cubicBezTo>
                    <a:cubicBezTo>
                      <a:pt x="184" y="130"/>
                      <a:pt x="194" y="138"/>
                      <a:pt x="198" y="128"/>
                    </a:cubicBezTo>
                    <a:cubicBezTo>
                      <a:pt x="199" y="122"/>
                      <a:pt x="196" y="107"/>
                      <a:pt x="198" y="98"/>
                    </a:cubicBezTo>
                    <a:cubicBezTo>
                      <a:pt x="200" y="89"/>
                      <a:pt x="212" y="83"/>
                      <a:pt x="213" y="76"/>
                    </a:cubicBezTo>
                    <a:cubicBezTo>
                      <a:pt x="216" y="62"/>
                      <a:pt x="206" y="68"/>
                      <a:pt x="204" y="57"/>
                    </a:cubicBezTo>
                    <a:cubicBezTo>
                      <a:pt x="202" y="46"/>
                      <a:pt x="201" y="20"/>
                      <a:pt x="198" y="12"/>
                    </a:cubicBezTo>
                    <a:cubicBezTo>
                      <a:pt x="195" y="4"/>
                      <a:pt x="188" y="3"/>
                      <a:pt x="186" y="6"/>
                    </a:cubicBezTo>
                    <a:cubicBezTo>
                      <a:pt x="182" y="0"/>
                      <a:pt x="183" y="21"/>
                      <a:pt x="183" y="33"/>
                    </a:cubicBezTo>
                    <a:cubicBezTo>
                      <a:pt x="183" y="45"/>
                      <a:pt x="187" y="65"/>
                      <a:pt x="185" y="76"/>
                    </a:cubicBezTo>
                    <a:cubicBezTo>
                      <a:pt x="183" y="85"/>
                      <a:pt x="176" y="92"/>
                      <a:pt x="173" y="100"/>
                    </a:cubicBezTo>
                    <a:cubicBezTo>
                      <a:pt x="179" y="117"/>
                      <a:pt x="182" y="120"/>
                      <a:pt x="173" y="144"/>
                    </a:cubicBezTo>
                    <a:cubicBezTo>
                      <a:pt x="170" y="153"/>
                      <a:pt x="162" y="160"/>
                      <a:pt x="157" y="168"/>
                    </a:cubicBezTo>
                    <a:cubicBezTo>
                      <a:pt x="154" y="172"/>
                      <a:pt x="149" y="180"/>
                      <a:pt x="149" y="180"/>
                    </a:cubicBezTo>
                    <a:cubicBezTo>
                      <a:pt x="144" y="199"/>
                      <a:pt x="157" y="199"/>
                      <a:pt x="141" y="210"/>
                    </a:cubicBezTo>
                    <a:cubicBezTo>
                      <a:pt x="139" y="216"/>
                      <a:pt x="143" y="215"/>
                      <a:pt x="145" y="219"/>
                    </a:cubicBezTo>
                    <a:cubicBezTo>
                      <a:pt x="147" y="223"/>
                      <a:pt x="152" y="230"/>
                      <a:pt x="151" y="236"/>
                    </a:cubicBezTo>
                    <a:cubicBezTo>
                      <a:pt x="150" y="242"/>
                      <a:pt x="142" y="247"/>
                      <a:pt x="138" y="254"/>
                    </a:cubicBezTo>
                    <a:cubicBezTo>
                      <a:pt x="133" y="258"/>
                      <a:pt x="130" y="276"/>
                      <a:pt x="124" y="279"/>
                    </a:cubicBezTo>
                    <a:cubicBezTo>
                      <a:pt x="118" y="283"/>
                      <a:pt x="105" y="275"/>
                      <a:pt x="99" y="278"/>
                    </a:cubicBezTo>
                    <a:cubicBezTo>
                      <a:pt x="92" y="281"/>
                      <a:pt x="91" y="296"/>
                      <a:pt x="85" y="299"/>
                    </a:cubicBezTo>
                    <a:cubicBezTo>
                      <a:pt x="79" y="302"/>
                      <a:pt x="69" y="295"/>
                      <a:pt x="61" y="296"/>
                    </a:cubicBezTo>
                    <a:cubicBezTo>
                      <a:pt x="51" y="306"/>
                      <a:pt x="43" y="301"/>
                      <a:pt x="37" y="306"/>
                    </a:cubicBezTo>
                    <a:cubicBezTo>
                      <a:pt x="31" y="311"/>
                      <a:pt x="32" y="322"/>
                      <a:pt x="27" y="326"/>
                    </a:cubicBezTo>
                    <a:cubicBezTo>
                      <a:pt x="22" y="330"/>
                      <a:pt x="14" y="326"/>
                      <a:pt x="10" y="330"/>
                    </a:cubicBezTo>
                    <a:cubicBezTo>
                      <a:pt x="7" y="334"/>
                      <a:pt x="0" y="345"/>
                      <a:pt x="3" y="348"/>
                    </a:cubicBezTo>
                    <a:cubicBezTo>
                      <a:pt x="5" y="351"/>
                      <a:pt x="9" y="379"/>
                      <a:pt x="15" y="38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6" name="未知"/>
              <p:cNvSpPr/>
              <p:nvPr/>
            </p:nvSpPr>
            <p:spPr bwMode="auto">
              <a:xfrm>
                <a:off x="0" y="662"/>
                <a:ext cx="987" cy="1183"/>
              </a:xfrm>
              <a:custGeom>
                <a:avLst/>
                <a:gdLst>
                  <a:gd name="T0" fmla="*/ 380 w 987"/>
                  <a:gd name="T1" fmla="*/ 4 h 1183"/>
                  <a:gd name="T2" fmla="*/ 305 w 987"/>
                  <a:gd name="T3" fmla="*/ 4 h 1183"/>
                  <a:gd name="T4" fmla="*/ 229 w 987"/>
                  <a:gd name="T5" fmla="*/ 28 h 1183"/>
                  <a:gd name="T6" fmla="*/ 173 w 987"/>
                  <a:gd name="T7" fmla="*/ 20 h 1183"/>
                  <a:gd name="T8" fmla="*/ 136 w 987"/>
                  <a:gd name="T9" fmla="*/ 58 h 1183"/>
                  <a:gd name="T10" fmla="*/ 95 w 987"/>
                  <a:gd name="T11" fmla="*/ 141 h 1183"/>
                  <a:gd name="T12" fmla="*/ 47 w 987"/>
                  <a:gd name="T13" fmla="*/ 177 h 1183"/>
                  <a:gd name="T14" fmla="*/ 10 w 987"/>
                  <a:gd name="T15" fmla="*/ 252 h 1183"/>
                  <a:gd name="T16" fmla="*/ 11 w 987"/>
                  <a:gd name="T17" fmla="*/ 346 h 1183"/>
                  <a:gd name="T18" fmla="*/ 58 w 987"/>
                  <a:gd name="T19" fmla="*/ 453 h 1183"/>
                  <a:gd name="T20" fmla="*/ 115 w 987"/>
                  <a:gd name="T21" fmla="*/ 513 h 1183"/>
                  <a:gd name="T22" fmla="*/ 188 w 987"/>
                  <a:gd name="T23" fmla="*/ 514 h 1183"/>
                  <a:gd name="T24" fmla="*/ 238 w 987"/>
                  <a:gd name="T25" fmla="*/ 519 h 1183"/>
                  <a:gd name="T26" fmla="*/ 321 w 987"/>
                  <a:gd name="T27" fmla="*/ 496 h 1183"/>
                  <a:gd name="T28" fmla="*/ 374 w 987"/>
                  <a:gd name="T29" fmla="*/ 531 h 1183"/>
                  <a:gd name="T30" fmla="*/ 388 w 987"/>
                  <a:gd name="T31" fmla="*/ 574 h 1183"/>
                  <a:gd name="T32" fmla="*/ 403 w 987"/>
                  <a:gd name="T33" fmla="*/ 657 h 1183"/>
                  <a:gd name="T34" fmla="*/ 425 w 987"/>
                  <a:gd name="T35" fmla="*/ 704 h 1183"/>
                  <a:gd name="T36" fmla="*/ 436 w 987"/>
                  <a:gd name="T37" fmla="*/ 753 h 1183"/>
                  <a:gd name="T38" fmla="*/ 425 w 987"/>
                  <a:gd name="T39" fmla="*/ 832 h 1183"/>
                  <a:gd name="T40" fmla="*/ 449 w 987"/>
                  <a:gd name="T41" fmla="*/ 936 h 1183"/>
                  <a:gd name="T42" fmla="*/ 455 w 987"/>
                  <a:gd name="T43" fmla="*/ 988 h 1183"/>
                  <a:gd name="T44" fmla="*/ 497 w 987"/>
                  <a:gd name="T45" fmla="*/ 1092 h 1183"/>
                  <a:gd name="T46" fmla="*/ 514 w 987"/>
                  <a:gd name="T47" fmla="*/ 1123 h 1183"/>
                  <a:gd name="T48" fmla="*/ 529 w 987"/>
                  <a:gd name="T49" fmla="*/ 1172 h 1183"/>
                  <a:gd name="T50" fmla="*/ 607 w 987"/>
                  <a:gd name="T51" fmla="*/ 1161 h 1183"/>
                  <a:gd name="T52" fmla="*/ 688 w 987"/>
                  <a:gd name="T53" fmla="*/ 1101 h 1183"/>
                  <a:gd name="T54" fmla="*/ 718 w 987"/>
                  <a:gd name="T55" fmla="*/ 1023 h 1183"/>
                  <a:gd name="T56" fmla="*/ 758 w 987"/>
                  <a:gd name="T57" fmla="*/ 966 h 1183"/>
                  <a:gd name="T58" fmla="*/ 758 w 987"/>
                  <a:gd name="T59" fmla="*/ 921 h 1183"/>
                  <a:gd name="T60" fmla="*/ 805 w 987"/>
                  <a:gd name="T61" fmla="*/ 882 h 1183"/>
                  <a:gd name="T62" fmla="*/ 832 w 987"/>
                  <a:gd name="T63" fmla="*/ 844 h 1183"/>
                  <a:gd name="T64" fmla="*/ 811 w 987"/>
                  <a:gd name="T65" fmla="*/ 750 h 1183"/>
                  <a:gd name="T66" fmla="*/ 802 w 987"/>
                  <a:gd name="T67" fmla="*/ 706 h 1183"/>
                  <a:gd name="T68" fmla="*/ 835 w 987"/>
                  <a:gd name="T69" fmla="*/ 642 h 1183"/>
                  <a:gd name="T70" fmla="*/ 899 w 987"/>
                  <a:gd name="T71" fmla="*/ 568 h 1183"/>
                  <a:gd name="T72" fmla="*/ 947 w 987"/>
                  <a:gd name="T73" fmla="*/ 513 h 1183"/>
                  <a:gd name="T74" fmla="*/ 973 w 987"/>
                  <a:gd name="T75" fmla="*/ 459 h 1183"/>
                  <a:gd name="T76" fmla="*/ 979 w 987"/>
                  <a:gd name="T77" fmla="*/ 406 h 1183"/>
                  <a:gd name="T78" fmla="*/ 947 w 987"/>
                  <a:gd name="T79" fmla="*/ 418 h 1183"/>
                  <a:gd name="T80" fmla="*/ 887 w 987"/>
                  <a:gd name="T81" fmla="*/ 435 h 1183"/>
                  <a:gd name="T82" fmla="*/ 883 w 987"/>
                  <a:gd name="T83" fmla="*/ 418 h 1183"/>
                  <a:gd name="T84" fmla="*/ 842 w 987"/>
                  <a:gd name="T85" fmla="*/ 372 h 1183"/>
                  <a:gd name="T86" fmla="*/ 814 w 987"/>
                  <a:gd name="T87" fmla="*/ 315 h 1183"/>
                  <a:gd name="T88" fmla="*/ 779 w 987"/>
                  <a:gd name="T89" fmla="*/ 286 h 1183"/>
                  <a:gd name="T90" fmla="*/ 751 w 987"/>
                  <a:gd name="T91" fmla="*/ 202 h 1183"/>
                  <a:gd name="T92" fmla="*/ 721 w 987"/>
                  <a:gd name="T93" fmla="*/ 108 h 1183"/>
                  <a:gd name="T94" fmla="*/ 668 w 987"/>
                  <a:gd name="T95" fmla="*/ 97 h 1183"/>
                  <a:gd name="T96" fmla="*/ 614 w 987"/>
                  <a:gd name="T97" fmla="*/ 85 h 1183"/>
                  <a:gd name="T98" fmla="*/ 561 w 987"/>
                  <a:gd name="T99" fmla="*/ 64 h 1183"/>
                  <a:gd name="T100" fmla="*/ 539 w 987"/>
                  <a:gd name="T101" fmla="*/ 88 h 1183"/>
                  <a:gd name="T102" fmla="*/ 508 w 987"/>
                  <a:gd name="T103" fmla="*/ 96 h 1183"/>
                  <a:gd name="T104" fmla="*/ 454 w 987"/>
                  <a:gd name="T105" fmla="*/ 64 h 1183"/>
                  <a:gd name="T106" fmla="*/ 410 w 987"/>
                  <a:gd name="T107" fmla="*/ 31 h 1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87" h="1183">
                    <a:moveTo>
                      <a:pt x="401" y="3"/>
                    </a:moveTo>
                    <a:cubicBezTo>
                      <a:pt x="393" y="0"/>
                      <a:pt x="388" y="7"/>
                      <a:pt x="380" y="4"/>
                    </a:cubicBezTo>
                    <a:cubicBezTo>
                      <a:pt x="376" y="3"/>
                      <a:pt x="361" y="0"/>
                      <a:pt x="361" y="0"/>
                    </a:cubicBezTo>
                    <a:cubicBezTo>
                      <a:pt x="342" y="1"/>
                      <a:pt x="324" y="2"/>
                      <a:pt x="305" y="4"/>
                    </a:cubicBezTo>
                    <a:cubicBezTo>
                      <a:pt x="296" y="5"/>
                      <a:pt x="284" y="6"/>
                      <a:pt x="275" y="7"/>
                    </a:cubicBezTo>
                    <a:cubicBezTo>
                      <a:pt x="262" y="9"/>
                      <a:pt x="241" y="26"/>
                      <a:pt x="229" y="28"/>
                    </a:cubicBezTo>
                    <a:cubicBezTo>
                      <a:pt x="217" y="30"/>
                      <a:pt x="214" y="20"/>
                      <a:pt x="205" y="19"/>
                    </a:cubicBezTo>
                    <a:cubicBezTo>
                      <a:pt x="196" y="18"/>
                      <a:pt x="180" y="16"/>
                      <a:pt x="173" y="20"/>
                    </a:cubicBezTo>
                    <a:cubicBezTo>
                      <a:pt x="171" y="32"/>
                      <a:pt x="171" y="37"/>
                      <a:pt x="161" y="46"/>
                    </a:cubicBezTo>
                    <a:cubicBezTo>
                      <a:pt x="154" y="52"/>
                      <a:pt x="136" y="58"/>
                      <a:pt x="136" y="58"/>
                    </a:cubicBezTo>
                    <a:cubicBezTo>
                      <a:pt x="125" y="75"/>
                      <a:pt x="115" y="98"/>
                      <a:pt x="109" y="116"/>
                    </a:cubicBezTo>
                    <a:cubicBezTo>
                      <a:pt x="108" y="129"/>
                      <a:pt x="99" y="128"/>
                      <a:pt x="95" y="141"/>
                    </a:cubicBezTo>
                    <a:cubicBezTo>
                      <a:pt x="89" y="148"/>
                      <a:pt x="79" y="144"/>
                      <a:pt x="71" y="150"/>
                    </a:cubicBezTo>
                    <a:cubicBezTo>
                      <a:pt x="63" y="156"/>
                      <a:pt x="54" y="164"/>
                      <a:pt x="47" y="177"/>
                    </a:cubicBezTo>
                    <a:cubicBezTo>
                      <a:pt x="47" y="177"/>
                      <a:pt x="32" y="220"/>
                      <a:pt x="28" y="226"/>
                    </a:cubicBezTo>
                    <a:cubicBezTo>
                      <a:pt x="23" y="233"/>
                      <a:pt x="0" y="253"/>
                      <a:pt x="10" y="252"/>
                    </a:cubicBezTo>
                    <a:cubicBezTo>
                      <a:pt x="7" y="267"/>
                      <a:pt x="25" y="303"/>
                      <a:pt x="25" y="319"/>
                    </a:cubicBezTo>
                    <a:cubicBezTo>
                      <a:pt x="25" y="335"/>
                      <a:pt x="13" y="333"/>
                      <a:pt x="11" y="346"/>
                    </a:cubicBezTo>
                    <a:cubicBezTo>
                      <a:pt x="9" y="359"/>
                      <a:pt x="5" y="378"/>
                      <a:pt x="13" y="396"/>
                    </a:cubicBezTo>
                    <a:cubicBezTo>
                      <a:pt x="34" y="426"/>
                      <a:pt x="44" y="436"/>
                      <a:pt x="58" y="453"/>
                    </a:cubicBezTo>
                    <a:cubicBezTo>
                      <a:pt x="72" y="470"/>
                      <a:pt x="88" y="489"/>
                      <a:pt x="97" y="499"/>
                    </a:cubicBezTo>
                    <a:cubicBezTo>
                      <a:pt x="105" y="504"/>
                      <a:pt x="115" y="513"/>
                      <a:pt x="115" y="513"/>
                    </a:cubicBezTo>
                    <a:cubicBezTo>
                      <a:pt x="123" y="516"/>
                      <a:pt x="136" y="531"/>
                      <a:pt x="148" y="531"/>
                    </a:cubicBezTo>
                    <a:cubicBezTo>
                      <a:pt x="160" y="531"/>
                      <a:pt x="176" y="514"/>
                      <a:pt x="188" y="514"/>
                    </a:cubicBezTo>
                    <a:cubicBezTo>
                      <a:pt x="200" y="514"/>
                      <a:pt x="213" y="530"/>
                      <a:pt x="221" y="531"/>
                    </a:cubicBezTo>
                    <a:cubicBezTo>
                      <a:pt x="229" y="532"/>
                      <a:pt x="229" y="524"/>
                      <a:pt x="238" y="519"/>
                    </a:cubicBezTo>
                    <a:cubicBezTo>
                      <a:pt x="251" y="510"/>
                      <a:pt x="260" y="507"/>
                      <a:pt x="275" y="502"/>
                    </a:cubicBezTo>
                    <a:cubicBezTo>
                      <a:pt x="291" y="504"/>
                      <a:pt x="308" y="486"/>
                      <a:pt x="321" y="496"/>
                    </a:cubicBezTo>
                    <a:cubicBezTo>
                      <a:pt x="330" y="503"/>
                      <a:pt x="332" y="533"/>
                      <a:pt x="343" y="537"/>
                    </a:cubicBezTo>
                    <a:cubicBezTo>
                      <a:pt x="354" y="541"/>
                      <a:pt x="362" y="530"/>
                      <a:pt x="374" y="531"/>
                    </a:cubicBezTo>
                    <a:cubicBezTo>
                      <a:pt x="381" y="533"/>
                      <a:pt x="395" y="542"/>
                      <a:pt x="397" y="549"/>
                    </a:cubicBezTo>
                    <a:cubicBezTo>
                      <a:pt x="399" y="556"/>
                      <a:pt x="391" y="563"/>
                      <a:pt x="388" y="574"/>
                    </a:cubicBezTo>
                    <a:cubicBezTo>
                      <a:pt x="385" y="585"/>
                      <a:pt x="377" y="604"/>
                      <a:pt x="379" y="618"/>
                    </a:cubicBezTo>
                    <a:cubicBezTo>
                      <a:pt x="384" y="644"/>
                      <a:pt x="383" y="630"/>
                      <a:pt x="403" y="657"/>
                    </a:cubicBezTo>
                    <a:cubicBezTo>
                      <a:pt x="410" y="669"/>
                      <a:pt x="423" y="673"/>
                      <a:pt x="427" y="681"/>
                    </a:cubicBezTo>
                    <a:cubicBezTo>
                      <a:pt x="431" y="689"/>
                      <a:pt x="423" y="696"/>
                      <a:pt x="425" y="704"/>
                    </a:cubicBezTo>
                    <a:cubicBezTo>
                      <a:pt x="428" y="712"/>
                      <a:pt x="440" y="722"/>
                      <a:pt x="442" y="730"/>
                    </a:cubicBezTo>
                    <a:cubicBezTo>
                      <a:pt x="444" y="738"/>
                      <a:pt x="434" y="744"/>
                      <a:pt x="436" y="753"/>
                    </a:cubicBezTo>
                    <a:cubicBezTo>
                      <a:pt x="436" y="768"/>
                      <a:pt x="456" y="774"/>
                      <a:pt x="454" y="787"/>
                    </a:cubicBezTo>
                    <a:cubicBezTo>
                      <a:pt x="452" y="800"/>
                      <a:pt x="431" y="820"/>
                      <a:pt x="425" y="832"/>
                    </a:cubicBezTo>
                    <a:cubicBezTo>
                      <a:pt x="424" y="840"/>
                      <a:pt x="417" y="856"/>
                      <a:pt x="417" y="856"/>
                    </a:cubicBezTo>
                    <a:cubicBezTo>
                      <a:pt x="420" y="894"/>
                      <a:pt x="418" y="915"/>
                      <a:pt x="449" y="936"/>
                    </a:cubicBezTo>
                    <a:cubicBezTo>
                      <a:pt x="455" y="955"/>
                      <a:pt x="459" y="951"/>
                      <a:pt x="463" y="970"/>
                    </a:cubicBezTo>
                    <a:cubicBezTo>
                      <a:pt x="464" y="979"/>
                      <a:pt x="453" y="975"/>
                      <a:pt x="455" y="988"/>
                    </a:cubicBezTo>
                    <a:cubicBezTo>
                      <a:pt x="457" y="1001"/>
                      <a:pt x="466" y="1034"/>
                      <a:pt x="473" y="1051"/>
                    </a:cubicBezTo>
                    <a:cubicBezTo>
                      <a:pt x="482" y="1067"/>
                      <a:pt x="490" y="1072"/>
                      <a:pt x="497" y="1092"/>
                    </a:cubicBezTo>
                    <a:cubicBezTo>
                      <a:pt x="498" y="1096"/>
                      <a:pt x="501" y="1104"/>
                      <a:pt x="501" y="1104"/>
                    </a:cubicBezTo>
                    <a:cubicBezTo>
                      <a:pt x="502" y="1109"/>
                      <a:pt x="512" y="1117"/>
                      <a:pt x="514" y="1123"/>
                    </a:cubicBezTo>
                    <a:cubicBezTo>
                      <a:pt x="516" y="1129"/>
                      <a:pt x="509" y="1135"/>
                      <a:pt x="511" y="1143"/>
                    </a:cubicBezTo>
                    <a:cubicBezTo>
                      <a:pt x="513" y="1151"/>
                      <a:pt x="522" y="1169"/>
                      <a:pt x="529" y="1172"/>
                    </a:cubicBezTo>
                    <a:cubicBezTo>
                      <a:pt x="538" y="1183"/>
                      <a:pt x="538" y="1164"/>
                      <a:pt x="551" y="1162"/>
                    </a:cubicBezTo>
                    <a:cubicBezTo>
                      <a:pt x="564" y="1160"/>
                      <a:pt x="591" y="1164"/>
                      <a:pt x="607" y="1161"/>
                    </a:cubicBezTo>
                    <a:cubicBezTo>
                      <a:pt x="615" y="1157"/>
                      <a:pt x="636" y="1149"/>
                      <a:pt x="646" y="1146"/>
                    </a:cubicBezTo>
                    <a:cubicBezTo>
                      <a:pt x="665" y="1133"/>
                      <a:pt x="668" y="1120"/>
                      <a:pt x="688" y="1101"/>
                    </a:cubicBezTo>
                    <a:cubicBezTo>
                      <a:pt x="698" y="1089"/>
                      <a:pt x="717" y="1057"/>
                      <a:pt x="722" y="1044"/>
                    </a:cubicBezTo>
                    <a:cubicBezTo>
                      <a:pt x="727" y="1031"/>
                      <a:pt x="713" y="1030"/>
                      <a:pt x="718" y="1023"/>
                    </a:cubicBezTo>
                    <a:cubicBezTo>
                      <a:pt x="725" y="1006"/>
                      <a:pt x="747" y="1012"/>
                      <a:pt x="754" y="1003"/>
                    </a:cubicBezTo>
                    <a:cubicBezTo>
                      <a:pt x="761" y="994"/>
                      <a:pt x="760" y="977"/>
                      <a:pt x="758" y="966"/>
                    </a:cubicBezTo>
                    <a:cubicBezTo>
                      <a:pt x="756" y="955"/>
                      <a:pt x="740" y="946"/>
                      <a:pt x="740" y="939"/>
                    </a:cubicBezTo>
                    <a:cubicBezTo>
                      <a:pt x="740" y="932"/>
                      <a:pt x="751" y="928"/>
                      <a:pt x="758" y="921"/>
                    </a:cubicBezTo>
                    <a:cubicBezTo>
                      <a:pt x="762" y="907"/>
                      <a:pt x="774" y="905"/>
                      <a:pt x="784" y="894"/>
                    </a:cubicBezTo>
                    <a:cubicBezTo>
                      <a:pt x="792" y="886"/>
                      <a:pt x="805" y="882"/>
                      <a:pt x="805" y="882"/>
                    </a:cubicBezTo>
                    <a:cubicBezTo>
                      <a:pt x="810" y="877"/>
                      <a:pt x="815" y="870"/>
                      <a:pt x="820" y="864"/>
                    </a:cubicBezTo>
                    <a:cubicBezTo>
                      <a:pt x="825" y="858"/>
                      <a:pt x="831" y="858"/>
                      <a:pt x="832" y="844"/>
                    </a:cubicBezTo>
                    <a:cubicBezTo>
                      <a:pt x="833" y="830"/>
                      <a:pt x="829" y="796"/>
                      <a:pt x="826" y="780"/>
                    </a:cubicBezTo>
                    <a:cubicBezTo>
                      <a:pt x="823" y="764"/>
                      <a:pt x="812" y="760"/>
                      <a:pt x="811" y="750"/>
                    </a:cubicBezTo>
                    <a:cubicBezTo>
                      <a:pt x="810" y="740"/>
                      <a:pt x="819" y="728"/>
                      <a:pt x="818" y="721"/>
                    </a:cubicBezTo>
                    <a:cubicBezTo>
                      <a:pt x="817" y="714"/>
                      <a:pt x="802" y="714"/>
                      <a:pt x="802" y="706"/>
                    </a:cubicBezTo>
                    <a:cubicBezTo>
                      <a:pt x="803" y="675"/>
                      <a:pt x="810" y="683"/>
                      <a:pt x="815" y="672"/>
                    </a:cubicBezTo>
                    <a:cubicBezTo>
                      <a:pt x="820" y="661"/>
                      <a:pt x="827" y="654"/>
                      <a:pt x="835" y="642"/>
                    </a:cubicBezTo>
                    <a:cubicBezTo>
                      <a:pt x="846" y="626"/>
                      <a:pt x="860" y="616"/>
                      <a:pt x="866" y="597"/>
                    </a:cubicBezTo>
                    <a:cubicBezTo>
                      <a:pt x="875" y="584"/>
                      <a:pt x="888" y="578"/>
                      <a:pt x="899" y="568"/>
                    </a:cubicBezTo>
                    <a:cubicBezTo>
                      <a:pt x="910" y="558"/>
                      <a:pt x="926" y="546"/>
                      <a:pt x="934" y="537"/>
                    </a:cubicBezTo>
                    <a:cubicBezTo>
                      <a:pt x="944" y="524"/>
                      <a:pt x="943" y="522"/>
                      <a:pt x="947" y="513"/>
                    </a:cubicBezTo>
                    <a:cubicBezTo>
                      <a:pt x="951" y="504"/>
                      <a:pt x="955" y="492"/>
                      <a:pt x="959" y="483"/>
                    </a:cubicBezTo>
                    <a:cubicBezTo>
                      <a:pt x="963" y="480"/>
                      <a:pt x="973" y="459"/>
                      <a:pt x="973" y="459"/>
                    </a:cubicBezTo>
                    <a:cubicBezTo>
                      <a:pt x="976" y="453"/>
                      <a:pt x="985" y="435"/>
                      <a:pt x="986" y="426"/>
                    </a:cubicBezTo>
                    <a:cubicBezTo>
                      <a:pt x="987" y="417"/>
                      <a:pt x="983" y="406"/>
                      <a:pt x="979" y="406"/>
                    </a:cubicBezTo>
                    <a:cubicBezTo>
                      <a:pt x="975" y="406"/>
                      <a:pt x="969" y="422"/>
                      <a:pt x="964" y="424"/>
                    </a:cubicBezTo>
                    <a:cubicBezTo>
                      <a:pt x="959" y="426"/>
                      <a:pt x="955" y="417"/>
                      <a:pt x="947" y="418"/>
                    </a:cubicBezTo>
                    <a:cubicBezTo>
                      <a:pt x="939" y="419"/>
                      <a:pt x="927" y="426"/>
                      <a:pt x="917" y="429"/>
                    </a:cubicBezTo>
                    <a:cubicBezTo>
                      <a:pt x="907" y="432"/>
                      <a:pt x="893" y="437"/>
                      <a:pt x="887" y="435"/>
                    </a:cubicBezTo>
                    <a:cubicBezTo>
                      <a:pt x="881" y="433"/>
                      <a:pt x="881" y="420"/>
                      <a:pt x="880" y="417"/>
                    </a:cubicBezTo>
                    <a:cubicBezTo>
                      <a:pt x="879" y="414"/>
                      <a:pt x="886" y="423"/>
                      <a:pt x="883" y="418"/>
                    </a:cubicBezTo>
                    <a:cubicBezTo>
                      <a:pt x="863" y="407"/>
                      <a:pt x="867" y="396"/>
                      <a:pt x="860" y="388"/>
                    </a:cubicBezTo>
                    <a:cubicBezTo>
                      <a:pt x="853" y="380"/>
                      <a:pt x="850" y="379"/>
                      <a:pt x="842" y="372"/>
                    </a:cubicBezTo>
                    <a:cubicBezTo>
                      <a:pt x="836" y="359"/>
                      <a:pt x="817" y="352"/>
                      <a:pt x="812" y="343"/>
                    </a:cubicBezTo>
                    <a:cubicBezTo>
                      <a:pt x="807" y="334"/>
                      <a:pt x="817" y="321"/>
                      <a:pt x="814" y="315"/>
                    </a:cubicBezTo>
                    <a:cubicBezTo>
                      <a:pt x="811" y="309"/>
                      <a:pt x="799" y="309"/>
                      <a:pt x="793" y="304"/>
                    </a:cubicBezTo>
                    <a:cubicBezTo>
                      <a:pt x="785" y="296"/>
                      <a:pt x="779" y="286"/>
                      <a:pt x="779" y="286"/>
                    </a:cubicBezTo>
                    <a:cubicBezTo>
                      <a:pt x="775" y="277"/>
                      <a:pt x="784" y="267"/>
                      <a:pt x="779" y="253"/>
                    </a:cubicBezTo>
                    <a:cubicBezTo>
                      <a:pt x="774" y="239"/>
                      <a:pt x="762" y="224"/>
                      <a:pt x="751" y="202"/>
                    </a:cubicBezTo>
                    <a:cubicBezTo>
                      <a:pt x="752" y="174"/>
                      <a:pt x="710" y="148"/>
                      <a:pt x="713" y="120"/>
                    </a:cubicBezTo>
                    <a:cubicBezTo>
                      <a:pt x="714" y="115"/>
                      <a:pt x="722" y="113"/>
                      <a:pt x="721" y="108"/>
                    </a:cubicBezTo>
                    <a:cubicBezTo>
                      <a:pt x="719" y="100"/>
                      <a:pt x="696" y="88"/>
                      <a:pt x="694" y="88"/>
                    </a:cubicBezTo>
                    <a:cubicBezTo>
                      <a:pt x="684" y="85"/>
                      <a:pt x="680" y="96"/>
                      <a:pt x="668" y="97"/>
                    </a:cubicBezTo>
                    <a:cubicBezTo>
                      <a:pt x="658" y="97"/>
                      <a:pt x="641" y="89"/>
                      <a:pt x="632" y="87"/>
                    </a:cubicBezTo>
                    <a:cubicBezTo>
                      <a:pt x="623" y="85"/>
                      <a:pt x="622" y="87"/>
                      <a:pt x="614" y="85"/>
                    </a:cubicBezTo>
                    <a:cubicBezTo>
                      <a:pt x="596" y="82"/>
                      <a:pt x="592" y="75"/>
                      <a:pt x="583" y="72"/>
                    </a:cubicBezTo>
                    <a:cubicBezTo>
                      <a:pt x="574" y="69"/>
                      <a:pt x="568" y="64"/>
                      <a:pt x="561" y="64"/>
                    </a:cubicBezTo>
                    <a:cubicBezTo>
                      <a:pt x="547" y="61"/>
                      <a:pt x="546" y="71"/>
                      <a:pt x="542" y="75"/>
                    </a:cubicBezTo>
                    <a:cubicBezTo>
                      <a:pt x="540" y="77"/>
                      <a:pt x="541" y="82"/>
                      <a:pt x="539" y="88"/>
                    </a:cubicBezTo>
                    <a:cubicBezTo>
                      <a:pt x="537" y="94"/>
                      <a:pt x="535" y="108"/>
                      <a:pt x="530" y="109"/>
                    </a:cubicBezTo>
                    <a:cubicBezTo>
                      <a:pt x="525" y="110"/>
                      <a:pt x="514" y="99"/>
                      <a:pt x="508" y="96"/>
                    </a:cubicBezTo>
                    <a:cubicBezTo>
                      <a:pt x="502" y="93"/>
                      <a:pt x="500" y="98"/>
                      <a:pt x="491" y="93"/>
                    </a:cubicBezTo>
                    <a:cubicBezTo>
                      <a:pt x="477" y="94"/>
                      <a:pt x="468" y="69"/>
                      <a:pt x="454" y="64"/>
                    </a:cubicBezTo>
                    <a:cubicBezTo>
                      <a:pt x="440" y="59"/>
                      <a:pt x="416" y="66"/>
                      <a:pt x="409" y="61"/>
                    </a:cubicBezTo>
                    <a:cubicBezTo>
                      <a:pt x="390" y="51"/>
                      <a:pt x="411" y="41"/>
                      <a:pt x="410" y="31"/>
                    </a:cubicBezTo>
                    <a:cubicBezTo>
                      <a:pt x="409" y="21"/>
                      <a:pt x="403" y="9"/>
                      <a:pt x="401" y="3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7" name="未知"/>
              <p:cNvSpPr/>
              <p:nvPr/>
            </p:nvSpPr>
            <p:spPr bwMode="auto">
              <a:xfrm>
                <a:off x="1847" y="1434"/>
                <a:ext cx="594" cy="466"/>
              </a:xfrm>
              <a:custGeom>
                <a:avLst/>
                <a:gdLst>
                  <a:gd name="T0" fmla="*/ 327 w 594"/>
                  <a:gd name="T1" fmla="*/ 30 h 466"/>
                  <a:gd name="T2" fmla="*/ 294 w 594"/>
                  <a:gd name="T3" fmla="*/ 33 h 466"/>
                  <a:gd name="T4" fmla="*/ 272 w 594"/>
                  <a:gd name="T5" fmla="*/ 27 h 466"/>
                  <a:gd name="T6" fmla="*/ 258 w 594"/>
                  <a:gd name="T7" fmla="*/ 5 h 466"/>
                  <a:gd name="T8" fmla="*/ 249 w 594"/>
                  <a:gd name="T9" fmla="*/ 44 h 466"/>
                  <a:gd name="T10" fmla="*/ 213 w 594"/>
                  <a:gd name="T11" fmla="*/ 51 h 466"/>
                  <a:gd name="T12" fmla="*/ 173 w 594"/>
                  <a:gd name="T13" fmla="*/ 93 h 466"/>
                  <a:gd name="T14" fmla="*/ 150 w 594"/>
                  <a:gd name="T15" fmla="*/ 102 h 466"/>
                  <a:gd name="T16" fmla="*/ 143 w 594"/>
                  <a:gd name="T17" fmla="*/ 129 h 466"/>
                  <a:gd name="T18" fmla="*/ 89 w 594"/>
                  <a:gd name="T19" fmla="*/ 161 h 466"/>
                  <a:gd name="T20" fmla="*/ 48 w 594"/>
                  <a:gd name="T21" fmla="*/ 179 h 466"/>
                  <a:gd name="T22" fmla="*/ 33 w 594"/>
                  <a:gd name="T23" fmla="*/ 258 h 466"/>
                  <a:gd name="T24" fmla="*/ 38 w 594"/>
                  <a:gd name="T25" fmla="*/ 302 h 466"/>
                  <a:gd name="T26" fmla="*/ 56 w 594"/>
                  <a:gd name="T27" fmla="*/ 359 h 466"/>
                  <a:gd name="T28" fmla="*/ 72 w 594"/>
                  <a:gd name="T29" fmla="*/ 406 h 466"/>
                  <a:gd name="T30" fmla="*/ 155 w 594"/>
                  <a:gd name="T31" fmla="*/ 392 h 466"/>
                  <a:gd name="T32" fmla="*/ 179 w 594"/>
                  <a:gd name="T33" fmla="*/ 369 h 466"/>
                  <a:gd name="T34" fmla="*/ 222 w 594"/>
                  <a:gd name="T35" fmla="*/ 362 h 466"/>
                  <a:gd name="T36" fmla="*/ 270 w 594"/>
                  <a:gd name="T37" fmla="*/ 344 h 466"/>
                  <a:gd name="T38" fmla="*/ 326 w 594"/>
                  <a:gd name="T39" fmla="*/ 398 h 466"/>
                  <a:gd name="T40" fmla="*/ 350 w 594"/>
                  <a:gd name="T41" fmla="*/ 387 h 466"/>
                  <a:gd name="T42" fmla="*/ 372 w 594"/>
                  <a:gd name="T43" fmla="*/ 369 h 466"/>
                  <a:gd name="T44" fmla="*/ 348 w 594"/>
                  <a:gd name="T45" fmla="*/ 413 h 466"/>
                  <a:gd name="T46" fmla="*/ 368 w 594"/>
                  <a:gd name="T47" fmla="*/ 417 h 466"/>
                  <a:gd name="T48" fmla="*/ 378 w 594"/>
                  <a:gd name="T49" fmla="*/ 414 h 466"/>
                  <a:gd name="T50" fmla="*/ 407 w 594"/>
                  <a:gd name="T51" fmla="*/ 455 h 466"/>
                  <a:gd name="T52" fmla="*/ 464 w 594"/>
                  <a:gd name="T53" fmla="*/ 449 h 466"/>
                  <a:gd name="T54" fmla="*/ 507 w 594"/>
                  <a:gd name="T55" fmla="*/ 447 h 466"/>
                  <a:gd name="T56" fmla="*/ 545 w 594"/>
                  <a:gd name="T57" fmla="*/ 440 h 466"/>
                  <a:gd name="T58" fmla="*/ 552 w 594"/>
                  <a:gd name="T59" fmla="*/ 394 h 466"/>
                  <a:gd name="T60" fmla="*/ 575 w 594"/>
                  <a:gd name="T61" fmla="*/ 356 h 466"/>
                  <a:gd name="T62" fmla="*/ 588 w 594"/>
                  <a:gd name="T63" fmla="*/ 306 h 466"/>
                  <a:gd name="T64" fmla="*/ 585 w 594"/>
                  <a:gd name="T65" fmla="*/ 249 h 466"/>
                  <a:gd name="T66" fmla="*/ 546 w 594"/>
                  <a:gd name="T67" fmla="*/ 197 h 466"/>
                  <a:gd name="T68" fmla="*/ 524 w 594"/>
                  <a:gd name="T69" fmla="*/ 174 h 466"/>
                  <a:gd name="T70" fmla="*/ 479 w 594"/>
                  <a:gd name="T71" fmla="*/ 107 h 466"/>
                  <a:gd name="T72" fmla="*/ 450 w 594"/>
                  <a:gd name="T73" fmla="*/ 62 h 466"/>
                  <a:gd name="T74" fmla="*/ 404 w 594"/>
                  <a:gd name="T75" fmla="*/ 118 h 466"/>
                  <a:gd name="T76" fmla="*/ 368 w 594"/>
                  <a:gd name="T77" fmla="*/ 99 h 466"/>
                  <a:gd name="T78" fmla="*/ 336 w 594"/>
                  <a:gd name="T79" fmla="*/ 68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94" h="466">
                    <a:moveTo>
                      <a:pt x="353" y="30"/>
                    </a:moveTo>
                    <a:cubicBezTo>
                      <a:pt x="352" y="25"/>
                      <a:pt x="337" y="27"/>
                      <a:pt x="327" y="30"/>
                    </a:cubicBezTo>
                    <a:cubicBezTo>
                      <a:pt x="318" y="26"/>
                      <a:pt x="301" y="9"/>
                      <a:pt x="296" y="9"/>
                    </a:cubicBezTo>
                    <a:cubicBezTo>
                      <a:pt x="291" y="9"/>
                      <a:pt x="296" y="30"/>
                      <a:pt x="294" y="33"/>
                    </a:cubicBezTo>
                    <a:cubicBezTo>
                      <a:pt x="291" y="40"/>
                      <a:pt x="289" y="21"/>
                      <a:pt x="281" y="29"/>
                    </a:cubicBezTo>
                    <a:cubicBezTo>
                      <a:pt x="277" y="28"/>
                      <a:pt x="273" y="30"/>
                      <a:pt x="272" y="27"/>
                    </a:cubicBezTo>
                    <a:cubicBezTo>
                      <a:pt x="271" y="24"/>
                      <a:pt x="278" y="13"/>
                      <a:pt x="276" y="9"/>
                    </a:cubicBezTo>
                    <a:cubicBezTo>
                      <a:pt x="274" y="5"/>
                      <a:pt x="260" y="0"/>
                      <a:pt x="258" y="5"/>
                    </a:cubicBezTo>
                    <a:cubicBezTo>
                      <a:pt x="256" y="10"/>
                      <a:pt x="267" y="32"/>
                      <a:pt x="266" y="38"/>
                    </a:cubicBezTo>
                    <a:cubicBezTo>
                      <a:pt x="265" y="44"/>
                      <a:pt x="252" y="38"/>
                      <a:pt x="249" y="44"/>
                    </a:cubicBezTo>
                    <a:cubicBezTo>
                      <a:pt x="246" y="50"/>
                      <a:pt x="251" y="74"/>
                      <a:pt x="245" y="75"/>
                    </a:cubicBezTo>
                    <a:cubicBezTo>
                      <a:pt x="240" y="80"/>
                      <a:pt x="219" y="50"/>
                      <a:pt x="213" y="51"/>
                    </a:cubicBezTo>
                    <a:cubicBezTo>
                      <a:pt x="204" y="50"/>
                      <a:pt x="196" y="61"/>
                      <a:pt x="189" y="68"/>
                    </a:cubicBezTo>
                    <a:cubicBezTo>
                      <a:pt x="182" y="78"/>
                      <a:pt x="182" y="85"/>
                      <a:pt x="173" y="93"/>
                    </a:cubicBezTo>
                    <a:cubicBezTo>
                      <a:pt x="169" y="100"/>
                      <a:pt x="171" y="118"/>
                      <a:pt x="167" y="120"/>
                    </a:cubicBezTo>
                    <a:cubicBezTo>
                      <a:pt x="163" y="122"/>
                      <a:pt x="154" y="103"/>
                      <a:pt x="150" y="102"/>
                    </a:cubicBezTo>
                    <a:cubicBezTo>
                      <a:pt x="146" y="101"/>
                      <a:pt x="141" y="107"/>
                      <a:pt x="140" y="111"/>
                    </a:cubicBezTo>
                    <a:cubicBezTo>
                      <a:pt x="139" y="115"/>
                      <a:pt x="145" y="123"/>
                      <a:pt x="143" y="129"/>
                    </a:cubicBezTo>
                    <a:cubicBezTo>
                      <a:pt x="133" y="132"/>
                      <a:pt x="134" y="144"/>
                      <a:pt x="126" y="150"/>
                    </a:cubicBezTo>
                    <a:cubicBezTo>
                      <a:pt x="117" y="155"/>
                      <a:pt x="100" y="159"/>
                      <a:pt x="89" y="161"/>
                    </a:cubicBezTo>
                    <a:cubicBezTo>
                      <a:pt x="79" y="164"/>
                      <a:pt x="67" y="161"/>
                      <a:pt x="60" y="164"/>
                    </a:cubicBezTo>
                    <a:cubicBezTo>
                      <a:pt x="53" y="167"/>
                      <a:pt x="53" y="174"/>
                      <a:pt x="48" y="179"/>
                    </a:cubicBezTo>
                    <a:cubicBezTo>
                      <a:pt x="43" y="184"/>
                      <a:pt x="31" y="179"/>
                      <a:pt x="29" y="192"/>
                    </a:cubicBezTo>
                    <a:cubicBezTo>
                      <a:pt x="0" y="212"/>
                      <a:pt x="15" y="231"/>
                      <a:pt x="33" y="258"/>
                    </a:cubicBezTo>
                    <a:cubicBezTo>
                      <a:pt x="38" y="266"/>
                      <a:pt x="18" y="266"/>
                      <a:pt x="18" y="266"/>
                    </a:cubicBezTo>
                    <a:cubicBezTo>
                      <a:pt x="18" y="274"/>
                      <a:pt x="34" y="292"/>
                      <a:pt x="38" y="302"/>
                    </a:cubicBezTo>
                    <a:cubicBezTo>
                      <a:pt x="42" y="312"/>
                      <a:pt x="38" y="317"/>
                      <a:pt x="41" y="326"/>
                    </a:cubicBezTo>
                    <a:cubicBezTo>
                      <a:pt x="44" y="335"/>
                      <a:pt x="56" y="349"/>
                      <a:pt x="56" y="359"/>
                    </a:cubicBezTo>
                    <a:cubicBezTo>
                      <a:pt x="56" y="369"/>
                      <a:pt x="38" y="378"/>
                      <a:pt x="41" y="386"/>
                    </a:cubicBezTo>
                    <a:cubicBezTo>
                      <a:pt x="44" y="394"/>
                      <a:pt x="59" y="406"/>
                      <a:pt x="72" y="406"/>
                    </a:cubicBezTo>
                    <a:cubicBezTo>
                      <a:pt x="86" y="405"/>
                      <a:pt x="102" y="389"/>
                      <a:pt x="117" y="384"/>
                    </a:cubicBezTo>
                    <a:cubicBezTo>
                      <a:pt x="131" y="382"/>
                      <a:pt x="146" y="392"/>
                      <a:pt x="155" y="392"/>
                    </a:cubicBezTo>
                    <a:cubicBezTo>
                      <a:pt x="164" y="392"/>
                      <a:pt x="167" y="388"/>
                      <a:pt x="171" y="384"/>
                    </a:cubicBezTo>
                    <a:cubicBezTo>
                      <a:pt x="175" y="380"/>
                      <a:pt x="174" y="374"/>
                      <a:pt x="179" y="369"/>
                    </a:cubicBezTo>
                    <a:cubicBezTo>
                      <a:pt x="184" y="366"/>
                      <a:pt x="185" y="356"/>
                      <a:pt x="201" y="356"/>
                    </a:cubicBezTo>
                    <a:cubicBezTo>
                      <a:pt x="208" y="355"/>
                      <a:pt x="216" y="363"/>
                      <a:pt x="222" y="362"/>
                    </a:cubicBezTo>
                    <a:cubicBezTo>
                      <a:pt x="228" y="361"/>
                      <a:pt x="228" y="351"/>
                      <a:pt x="236" y="348"/>
                    </a:cubicBezTo>
                    <a:cubicBezTo>
                      <a:pt x="244" y="345"/>
                      <a:pt x="256" y="340"/>
                      <a:pt x="270" y="344"/>
                    </a:cubicBezTo>
                    <a:cubicBezTo>
                      <a:pt x="311" y="356"/>
                      <a:pt x="295" y="356"/>
                      <a:pt x="318" y="374"/>
                    </a:cubicBezTo>
                    <a:cubicBezTo>
                      <a:pt x="328" y="381"/>
                      <a:pt x="323" y="394"/>
                      <a:pt x="326" y="398"/>
                    </a:cubicBezTo>
                    <a:cubicBezTo>
                      <a:pt x="330" y="402"/>
                      <a:pt x="338" y="400"/>
                      <a:pt x="342" y="398"/>
                    </a:cubicBezTo>
                    <a:cubicBezTo>
                      <a:pt x="345" y="396"/>
                      <a:pt x="346" y="393"/>
                      <a:pt x="350" y="387"/>
                    </a:cubicBezTo>
                    <a:cubicBezTo>
                      <a:pt x="354" y="381"/>
                      <a:pt x="362" y="365"/>
                      <a:pt x="366" y="362"/>
                    </a:cubicBezTo>
                    <a:cubicBezTo>
                      <a:pt x="370" y="359"/>
                      <a:pt x="373" y="364"/>
                      <a:pt x="372" y="369"/>
                    </a:cubicBezTo>
                    <a:cubicBezTo>
                      <a:pt x="371" y="374"/>
                      <a:pt x="366" y="386"/>
                      <a:pt x="362" y="393"/>
                    </a:cubicBezTo>
                    <a:cubicBezTo>
                      <a:pt x="358" y="400"/>
                      <a:pt x="349" y="408"/>
                      <a:pt x="348" y="413"/>
                    </a:cubicBezTo>
                    <a:cubicBezTo>
                      <a:pt x="347" y="418"/>
                      <a:pt x="354" y="424"/>
                      <a:pt x="357" y="425"/>
                    </a:cubicBezTo>
                    <a:cubicBezTo>
                      <a:pt x="360" y="426"/>
                      <a:pt x="366" y="422"/>
                      <a:pt x="368" y="417"/>
                    </a:cubicBezTo>
                    <a:cubicBezTo>
                      <a:pt x="370" y="412"/>
                      <a:pt x="369" y="394"/>
                      <a:pt x="371" y="393"/>
                    </a:cubicBezTo>
                    <a:cubicBezTo>
                      <a:pt x="373" y="392"/>
                      <a:pt x="374" y="407"/>
                      <a:pt x="378" y="414"/>
                    </a:cubicBezTo>
                    <a:cubicBezTo>
                      <a:pt x="382" y="426"/>
                      <a:pt x="390" y="414"/>
                      <a:pt x="393" y="435"/>
                    </a:cubicBezTo>
                    <a:cubicBezTo>
                      <a:pt x="397" y="443"/>
                      <a:pt x="400" y="450"/>
                      <a:pt x="407" y="455"/>
                    </a:cubicBezTo>
                    <a:cubicBezTo>
                      <a:pt x="418" y="461"/>
                      <a:pt x="438" y="466"/>
                      <a:pt x="447" y="465"/>
                    </a:cubicBezTo>
                    <a:cubicBezTo>
                      <a:pt x="456" y="464"/>
                      <a:pt x="457" y="449"/>
                      <a:pt x="464" y="449"/>
                    </a:cubicBezTo>
                    <a:cubicBezTo>
                      <a:pt x="471" y="449"/>
                      <a:pt x="482" y="465"/>
                      <a:pt x="489" y="465"/>
                    </a:cubicBezTo>
                    <a:cubicBezTo>
                      <a:pt x="496" y="465"/>
                      <a:pt x="500" y="450"/>
                      <a:pt x="507" y="447"/>
                    </a:cubicBezTo>
                    <a:cubicBezTo>
                      <a:pt x="514" y="444"/>
                      <a:pt x="527" y="450"/>
                      <a:pt x="533" y="449"/>
                    </a:cubicBezTo>
                    <a:cubicBezTo>
                      <a:pt x="538" y="447"/>
                      <a:pt x="544" y="445"/>
                      <a:pt x="545" y="440"/>
                    </a:cubicBezTo>
                    <a:cubicBezTo>
                      <a:pt x="546" y="435"/>
                      <a:pt x="541" y="427"/>
                      <a:pt x="542" y="419"/>
                    </a:cubicBezTo>
                    <a:cubicBezTo>
                      <a:pt x="543" y="411"/>
                      <a:pt x="549" y="402"/>
                      <a:pt x="552" y="394"/>
                    </a:cubicBezTo>
                    <a:cubicBezTo>
                      <a:pt x="555" y="386"/>
                      <a:pt x="556" y="374"/>
                      <a:pt x="560" y="368"/>
                    </a:cubicBezTo>
                    <a:cubicBezTo>
                      <a:pt x="564" y="362"/>
                      <a:pt x="571" y="361"/>
                      <a:pt x="575" y="356"/>
                    </a:cubicBezTo>
                    <a:cubicBezTo>
                      <a:pt x="578" y="350"/>
                      <a:pt x="585" y="343"/>
                      <a:pt x="587" y="335"/>
                    </a:cubicBezTo>
                    <a:cubicBezTo>
                      <a:pt x="589" y="327"/>
                      <a:pt x="587" y="312"/>
                      <a:pt x="588" y="306"/>
                    </a:cubicBezTo>
                    <a:cubicBezTo>
                      <a:pt x="588" y="299"/>
                      <a:pt x="594" y="304"/>
                      <a:pt x="593" y="296"/>
                    </a:cubicBezTo>
                    <a:cubicBezTo>
                      <a:pt x="593" y="287"/>
                      <a:pt x="590" y="260"/>
                      <a:pt x="585" y="249"/>
                    </a:cubicBezTo>
                    <a:cubicBezTo>
                      <a:pt x="578" y="242"/>
                      <a:pt x="563" y="228"/>
                      <a:pt x="563" y="228"/>
                    </a:cubicBezTo>
                    <a:cubicBezTo>
                      <a:pt x="556" y="222"/>
                      <a:pt x="556" y="204"/>
                      <a:pt x="546" y="197"/>
                    </a:cubicBezTo>
                    <a:cubicBezTo>
                      <a:pt x="542" y="192"/>
                      <a:pt x="541" y="204"/>
                      <a:pt x="537" y="200"/>
                    </a:cubicBezTo>
                    <a:cubicBezTo>
                      <a:pt x="533" y="196"/>
                      <a:pt x="532" y="184"/>
                      <a:pt x="524" y="174"/>
                    </a:cubicBezTo>
                    <a:cubicBezTo>
                      <a:pt x="505" y="146"/>
                      <a:pt x="521" y="156"/>
                      <a:pt x="491" y="143"/>
                    </a:cubicBezTo>
                    <a:cubicBezTo>
                      <a:pt x="482" y="129"/>
                      <a:pt x="491" y="119"/>
                      <a:pt x="479" y="107"/>
                    </a:cubicBezTo>
                    <a:cubicBezTo>
                      <a:pt x="475" y="97"/>
                      <a:pt x="479" y="76"/>
                      <a:pt x="474" y="69"/>
                    </a:cubicBezTo>
                    <a:cubicBezTo>
                      <a:pt x="469" y="62"/>
                      <a:pt x="456" y="72"/>
                      <a:pt x="450" y="62"/>
                    </a:cubicBezTo>
                    <a:cubicBezTo>
                      <a:pt x="444" y="52"/>
                      <a:pt x="446" y="0"/>
                      <a:pt x="438" y="9"/>
                    </a:cubicBezTo>
                    <a:cubicBezTo>
                      <a:pt x="404" y="20"/>
                      <a:pt x="433" y="89"/>
                      <a:pt x="404" y="118"/>
                    </a:cubicBezTo>
                    <a:cubicBezTo>
                      <a:pt x="394" y="134"/>
                      <a:pt x="392" y="104"/>
                      <a:pt x="383" y="98"/>
                    </a:cubicBezTo>
                    <a:cubicBezTo>
                      <a:pt x="377" y="95"/>
                      <a:pt x="374" y="102"/>
                      <a:pt x="368" y="99"/>
                    </a:cubicBezTo>
                    <a:cubicBezTo>
                      <a:pt x="362" y="96"/>
                      <a:pt x="353" y="87"/>
                      <a:pt x="348" y="82"/>
                    </a:cubicBezTo>
                    <a:cubicBezTo>
                      <a:pt x="346" y="79"/>
                      <a:pt x="334" y="74"/>
                      <a:pt x="336" y="68"/>
                    </a:cubicBezTo>
                    <a:cubicBezTo>
                      <a:pt x="340" y="55"/>
                      <a:pt x="366" y="17"/>
                      <a:pt x="353" y="3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78" name="未知"/>
              <p:cNvSpPr/>
              <p:nvPr/>
            </p:nvSpPr>
            <p:spPr bwMode="auto">
              <a:xfrm>
                <a:off x="2974" y="52"/>
                <a:ext cx="1922" cy="2120"/>
              </a:xfrm>
              <a:custGeom>
                <a:avLst/>
                <a:gdLst>
                  <a:gd name="T0" fmla="*/ 11 w 1922"/>
                  <a:gd name="T1" fmla="*/ 144 h 2120"/>
                  <a:gd name="T2" fmla="*/ 43 w 1922"/>
                  <a:gd name="T3" fmla="*/ 250 h 2120"/>
                  <a:gd name="T4" fmla="*/ 145 w 1922"/>
                  <a:gd name="T5" fmla="*/ 276 h 2120"/>
                  <a:gd name="T6" fmla="*/ 149 w 1922"/>
                  <a:gd name="T7" fmla="*/ 312 h 2120"/>
                  <a:gd name="T8" fmla="*/ 213 w 1922"/>
                  <a:gd name="T9" fmla="*/ 254 h 2120"/>
                  <a:gd name="T10" fmla="*/ 399 w 1922"/>
                  <a:gd name="T11" fmla="*/ 252 h 2120"/>
                  <a:gd name="T12" fmla="*/ 539 w 1922"/>
                  <a:gd name="T13" fmla="*/ 336 h 2120"/>
                  <a:gd name="T14" fmla="*/ 635 w 1922"/>
                  <a:gd name="T15" fmla="*/ 550 h 2120"/>
                  <a:gd name="T16" fmla="*/ 763 w 1922"/>
                  <a:gd name="T17" fmla="*/ 750 h 2120"/>
                  <a:gd name="T18" fmla="*/ 791 w 1922"/>
                  <a:gd name="T19" fmla="*/ 742 h 2120"/>
                  <a:gd name="T20" fmla="*/ 889 w 1922"/>
                  <a:gd name="T21" fmla="*/ 844 h 2120"/>
                  <a:gd name="T22" fmla="*/ 1061 w 1922"/>
                  <a:gd name="T23" fmla="*/ 958 h 2120"/>
                  <a:gd name="T24" fmla="*/ 1273 w 1922"/>
                  <a:gd name="T25" fmla="*/ 1082 h 2120"/>
                  <a:gd name="T26" fmla="*/ 1301 w 1922"/>
                  <a:gd name="T27" fmla="*/ 1406 h 2120"/>
                  <a:gd name="T28" fmla="*/ 1375 w 1922"/>
                  <a:gd name="T29" fmla="*/ 1676 h 2120"/>
                  <a:gd name="T30" fmla="*/ 1341 w 1922"/>
                  <a:gd name="T31" fmla="*/ 1884 h 2120"/>
                  <a:gd name="T32" fmla="*/ 1319 w 1922"/>
                  <a:gd name="T33" fmla="*/ 1994 h 2120"/>
                  <a:gd name="T34" fmla="*/ 1439 w 1922"/>
                  <a:gd name="T35" fmla="*/ 2024 h 2120"/>
                  <a:gd name="T36" fmla="*/ 1477 w 1922"/>
                  <a:gd name="T37" fmla="*/ 1902 h 2120"/>
                  <a:gd name="T38" fmla="*/ 1575 w 1922"/>
                  <a:gd name="T39" fmla="*/ 1778 h 2120"/>
                  <a:gd name="T40" fmla="*/ 1773 w 1922"/>
                  <a:gd name="T41" fmla="*/ 1592 h 2120"/>
                  <a:gd name="T42" fmla="*/ 1895 w 1922"/>
                  <a:gd name="T43" fmla="*/ 1304 h 2120"/>
                  <a:gd name="T44" fmla="*/ 1729 w 1922"/>
                  <a:gd name="T45" fmla="*/ 1220 h 2120"/>
                  <a:gd name="T46" fmla="*/ 1584 w 1922"/>
                  <a:gd name="T47" fmla="*/ 1119 h 2120"/>
                  <a:gd name="T48" fmla="*/ 1497 w 1922"/>
                  <a:gd name="T49" fmla="*/ 1034 h 2120"/>
                  <a:gd name="T50" fmla="*/ 1339 w 1922"/>
                  <a:gd name="T51" fmla="*/ 1032 h 2120"/>
                  <a:gd name="T52" fmla="*/ 1215 w 1922"/>
                  <a:gd name="T53" fmla="*/ 978 h 2120"/>
                  <a:gd name="T54" fmla="*/ 1097 w 1922"/>
                  <a:gd name="T55" fmla="*/ 912 h 2120"/>
                  <a:gd name="T56" fmla="*/ 1083 w 1922"/>
                  <a:gd name="T57" fmla="*/ 728 h 2120"/>
                  <a:gd name="T58" fmla="*/ 1227 w 1922"/>
                  <a:gd name="T59" fmla="*/ 782 h 2120"/>
                  <a:gd name="T60" fmla="*/ 1305 w 1922"/>
                  <a:gd name="T61" fmla="*/ 604 h 2120"/>
                  <a:gd name="T62" fmla="*/ 1435 w 1922"/>
                  <a:gd name="T63" fmla="*/ 496 h 2120"/>
                  <a:gd name="T64" fmla="*/ 1545 w 1922"/>
                  <a:gd name="T65" fmla="*/ 454 h 2120"/>
                  <a:gd name="T66" fmla="*/ 1429 w 1922"/>
                  <a:gd name="T67" fmla="*/ 418 h 2120"/>
                  <a:gd name="T68" fmla="*/ 1631 w 1922"/>
                  <a:gd name="T69" fmla="*/ 450 h 2120"/>
                  <a:gd name="T70" fmla="*/ 1607 w 1922"/>
                  <a:gd name="T71" fmla="*/ 346 h 2120"/>
                  <a:gd name="T72" fmla="*/ 1419 w 1922"/>
                  <a:gd name="T73" fmla="*/ 254 h 2120"/>
                  <a:gd name="T74" fmla="*/ 1296 w 1922"/>
                  <a:gd name="T75" fmla="*/ 256 h 2120"/>
                  <a:gd name="T76" fmla="*/ 1237 w 1922"/>
                  <a:gd name="T77" fmla="*/ 360 h 2120"/>
                  <a:gd name="T78" fmla="*/ 1061 w 1922"/>
                  <a:gd name="T79" fmla="*/ 260 h 2120"/>
                  <a:gd name="T80" fmla="*/ 1205 w 1922"/>
                  <a:gd name="T81" fmla="*/ 184 h 2120"/>
                  <a:gd name="T82" fmla="*/ 1161 w 1922"/>
                  <a:gd name="T83" fmla="*/ 162 h 2120"/>
                  <a:gd name="T84" fmla="*/ 1237 w 1922"/>
                  <a:gd name="T85" fmla="*/ 84 h 2120"/>
                  <a:gd name="T86" fmla="*/ 1353 w 1922"/>
                  <a:gd name="T87" fmla="*/ 100 h 2120"/>
                  <a:gd name="T88" fmla="*/ 1403 w 1922"/>
                  <a:gd name="T89" fmla="*/ 204 h 2120"/>
                  <a:gd name="T90" fmla="*/ 1495 w 1922"/>
                  <a:gd name="T91" fmla="*/ 158 h 2120"/>
                  <a:gd name="T92" fmla="*/ 1395 w 1922"/>
                  <a:gd name="T93" fmla="*/ 98 h 2120"/>
                  <a:gd name="T94" fmla="*/ 1227 w 1922"/>
                  <a:gd name="T95" fmla="*/ 24 h 2120"/>
                  <a:gd name="T96" fmla="*/ 1145 w 1922"/>
                  <a:gd name="T97" fmla="*/ 74 h 2120"/>
                  <a:gd name="T98" fmla="*/ 1105 w 1922"/>
                  <a:gd name="T99" fmla="*/ 24 h 2120"/>
                  <a:gd name="T100" fmla="*/ 1043 w 1922"/>
                  <a:gd name="T101" fmla="*/ 130 h 2120"/>
                  <a:gd name="T102" fmla="*/ 925 w 1922"/>
                  <a:gd name="T103" fmla="*/ 112 h 2120"/>
                  <a:gd name="T104" fmla="*/ 873 w 1922"/>
                  <a:gd name="T105" fmla="*/ 12 h 2120"/>
                  <a:gd name="T106" fmla="*/ 739 w 1922"/>
                  <a:gd name="T107" fmla="*/ 12 h 2120"/>
                  <a:gd name="T108" fmla="*/ 693 w 1922"/>
                  <a:gd name="T109" fmla="*/ 54 h 2120"/>
                  <a:gd name="T110" fmla="*/ 565 w 1922"/>
                  <a:gd name="T111" fmla="*/ 78 h 2120"/>
                  <a:gd name="T112" fmla="*/ 193 w 1922"/>
                  <a:gd name="T113" fmla="*/ 54 h 2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922" h="2120">
                    <a:moveTo>
                      <a:pt x="33" y="92"/>
                    </a:moveTo>
                    <a:cubicBezTo>
                      <a:pt x="28" y="96"/>
                      <a:pt x="33" y="104"/>
                      <a:pt x="35" y="112"/>
                    </a:cubicBezTo>
                    <a:cubicBezTo>
                      <a:pt x="40" y="117"/>
                      <a:pt x="55" y="117"/>
                      <a:pt x="65" y="120"/>
                    </a:cubicBezTo>
                    <a:cubicBezTo>
                      <a:pt x="69" y="122"/>
                      <a:pt x="107" y="123"/>
                      <a:pt x="95" y="130"/>
                    </a:cubicBezTo>
                    <a:cubicBezTo>
                      <a:pt x="98" y="133"/>
                      <a:pt x="92" y="139"/>
                      <a:pt x="85" y="140"/>
                    </a:cubicBezTo>
                    <a:cubicBezTo>
                      <a:pt x="78" y="141"/>
                      <a:pt x="65" y="133"/>
                      <a:pt x="53" y="134"/>
                    </a:cubicBezTo>
                    <a:cubicBezTo>
                      <a:pt x="41" y="135"/>
                      <a:pt x="14" y="137"/>
                      <a:pt x="11" y="144"/>
                    </a:cubicBezTo>
                    <a:cubicBezTo>
                      <a:pt x="0" y="150"/>
                      <a:pt x="40" y="170"/>
                      <a:pt x="35" y="178"/>
                    </a:cubicBezTo>
                    <a:cubicBezTo>
                      <a:pt x="52" y="181"/>
                      <a:pt x="101" y="163"/>
                      <a:pt x="111" y="164"/>
                    </a:cubicBezTo>
                    <a:cubicBezTo>
                      <a:pt x="121" y="165"/>
                      <a:pt x="107" y="177"/>
                      <a:pt x="95" y="182"/>
                    </a:cubicBezTo>
                    <a:cubicBezTo>
                      <a:pt x="83" y="187"/>
                      <a:pt x="48" y="190"/>
                      <a:pt x="37" y="196"/>
                    </a:cubicBezTo>
                    <a:cubicBezTo>
                      <a:pt x="55" y="190"/>
                      <a:pt x="14" y="207"/>
                      <a:pt x="29" y="218"/>
                    </a:cubicBezTo>
                    <a:cubicBezTo>
                      <a:pt x="38" y="232"/>
                      <a:pt x="9" y="229"/>
                      <a:pt x="21" y="242"/>
                    </a:cubicBezTo>
                    <a:cubicBezTo>
                      <a:pt x="23" y="246"/>
                      <a:pt x="17" y="254"/>
                      <a:pt x="43" y="250"/>
                    </a:cubicBezTo>
                    <a:cubicBezTo>
                      <a:pt x="47" y="248"/>
                      <a:pt x="42" y="233"/>
                      <a:pt x="47" y="232"/>
                    </a:cubicBezTo>
                    <a:cubicBezTo>
                      <a:pt x="52" y="231"/>
                      <a:pt x="63" y="243"/>
                      <a:pt x="71" y="244"/>
                    </a:cubicBezTo>
                    <a:cubicBezTo>
                      <a:pt x="79" y="245"/>
                      <a:pt x="88" y="237"/>
                      <a:pt x="93" y="240"/>
                    </a:cubicBezTo>
                    <a:cubicBezTo>
                      <a:pt x="98" y="243"/>
                      <a:pt x="92" y="262"/>
                      <a:pt x="99" y="264"/>
                    </a:cubicBezTo>
                    <a:cubicBezTo>
                      <a:pt x="106" y="266"/>
                      <a:pt x="125" y="255"/>
                      <a:pt x="133" y="254"/>
                    </a:cubicBezTo>
                    <a:cubicBezTo>
                      <a:pt x="141" y="253"/>
                      <a:pt x="145" y="256"/>
                      <a:pt x="147" y="260"/>
                    </a:cubicBezTo>
                    <a:cubicBezTo>
                      <a:pt x="149" y="264"/>
                      <a:pt x="150" y="270"/>
                      <a:pt x="145" y="276"/>
                    </a:cubicBezTo>
                    <a:cubicBezTo>
                      <a:pt x="140" y="282"/>
                      <a:pt x="127" y="293"/>
                      <a:pt x="117" y="298"/>
                    </a:cubicBezTo>
                    <a:cubicBezTo>
                      <a:pt x="107" y="303"/>
                      <a:pt x="93" y="300"/>
                      <a:pt x="83" y="304"/>
                    </a:cubicBezTo>
                    <a:cubicBezTo>
                      <a:pt x="73" y="308"/>
                      <a:pt x="59" y="315"/>
                      <a:pt x="57" y="320"/>
                    </a:cubicBezTo>
                    <a:cubicBezTo>
                      <a:pt x="55" y="325"/>
                      <a:pt x="65" y="332"/>
                      <a:pt x="71" y="332"/>
                    </a:cubicBezTo>
                    <a:cubicBezTo>
                      <a:pt x="77" y="332"/>
                      <a:pt x="85" y="322"/>
                      <a:pt x="93" y="320"/>
                    </a:cubicBezTo>
                    <a:cubicBezTo>
                      <a:pt x="101" y="318"/>
                      <a:pt x="108" y="323"/>
                      <a:pt x="117" y="322"/>
                    </a:cubicBezTo>
                    <a:cubicBezTo>
                      <a:pt x="126" y="321"/>
                      <a:pt x="143" y="316"/>
                      <a:pt x="149" y="312"/>
                    </a:cubicBezTo>
                    <a:cubicBezTo>
                      <a:pt x="155" y="308"/>
                      <a:pt x="144" y="301"/>
                      <a:pt x="151" y="296"/>
                    </a:cubicBezTo>
                    <a:cubicBezTo>
                      <a:pt x="158" y="291"/>
                      <a:pt x="180" y="284"/>
                      <a:pt x="189" y="280"/>
                    </a:cubicBezTo>
                    <a:cubicBezTo>
                      <a:pt x="198" y="276"/>
                      <a:pt x="202" y="271"/>
                      <a:pt x="205" y="274"/>
                    </a:cubicBezTo>
                    <a:cubicBezTo>
                      <a:pt x="208" y="277"/>
                      <a:pt x="201" y="298"/>
                      <a:pt x="207" y="298"/>
                    </a:cubicBezTo>
                    <a:cubicBezTo>
                      <a:pt x="213" y="298"/>
                      <a:pt x="237" y="277"/>
                      <a:pt x="239" y="272"/>
                    </a:cubicBezTo>
                    <a:cubicBezTo>
                      <a:pt x="241" y="267"/>
                      <a:pt x="223" y="273"/>
                      <a:pt x="219" y="270"/>
                    </a:cubicBezTo>
                    <a:cubicBezTo>
                      <a:pt x="215" y="267"/>
                      <a:pt x="211" y="258"/>
                      <a:pt x="213" y="254"/>
                    </a:cubicBezTo>
                    <a:cubicBezTo>
                      <a:pt x="222" y="250"/>
                      <a:pt x="224" y="251"/>
                      <a:pt x="233" y="248"/>
                    </a:cubicBezTo>
                    <a:cubicBezTo>
                      <a:pt x="245" y="245"/>
                      <a:pt x="253" y="254"/>
                      <a:pt x="253" y="254"/>
                    </a:cubicBezTo>
                    <a:cubicBezTo>
                      <a:pt x="259" y="250"/>
                      <a:pt x="288" y="248"/>
                      <a:pt x="293" y="240"/>
                    </a:cubicBezTo>
                    <a:cubicBezTo>
                      <a:pt x="301" y="235"/>
                      <a:pt x="296" y="223"/>
                      <a:pt x="303" y="224"/>
                    </a:cubicBezTo>
                    <a:cubicBezTo>
                      <a:pt x="321" y="228"/>
                      <a:pt x="314" y="243"/>
                      <a:pt x="333" y="244"/>
                    </a:cubicBezTo>
                    <a:cubicBezTo>
                      <a:pt x="344" y="247"/>
                      <a:pt x="352" y="247"/>
                      <a:pt x="367" y="246"/>
                    </a:cubicBezTo>
                    <a:cubicBezTo>
                      <a:pt x="378" y="247"/>
                      <a:pt x="388" y="250"/>
                      <a:pt x="399" y="252"/>
                    </a:cubicBezTo>
                    <a:cubicBezTo>
                      <a:pt x="410" y="254"/>
                      <a:pt x="419" y="253"/>
                      <a:pt x="431" y="258"/>
                    </a:cubicBezTo>
                    <a:cubicBezTo>
                      <a:pt x="447" y="261"/>
                      <a:pt x="456" y="276"/>
                      <a:pt x="471" y="284"/>
                    </a:cubicBezTo>
                    <a:cubicBezTo>
                      <a:pt x="479" y="289"/>
                      <a:pt x="503" y="314"/>
                      <a:pt x="503" y="314"/>
                    </a:cubicBezTo>
                    <a:cubicBezTo>
                      <a:pt x="513" y="322"/>
                      <a:pt x="492" y="341"/>
                      <a:pt x="501" y="346"/>
                    </a:cubicBezTo>
                    <a:cubicBezTo>
                      <a:pt x="506" y="356"/>
                      <a:pt x="526" y="373"/>
                      <a:pt x="531" y="372"/>
                    </a:cubicBezTo>
                    <a:cubicBezTo>
                      <a:pt x="536" y="371"/>
                      <a:pt x="528" y="346"/>
                      <a:pt x="529" y="340"/>
                    </a:cubicBezTo>
                    <a:cubicBezTo>
                      <a:pt x="530" y="334"/>
                      <a:pt x="535" y="334"/>
                      <a:pt x="539" y="336"/>
                    </a:cubicBezTo>
                    <a:cubicBezTo>
                      <a:pt x="543" y="338"/>
                      <a:pt x="548" y="343"/>
                      <a:pt x="555" y="354"/>
                    </a:cubicBezTo>
                    <a:cubicBezTo>
                      <a:pt x="577" y="364"/>
                      <a:pt x="567" y="384"/>
                      <a:pt x="581" y="404"/>
                    </a:cubicBezTo>
                    <a:cubicBezTo>
                      <a:pt x="591" y="417"/>
                      <a:pt x="613" y="414"/>
                      <a:pt x="623" y="428"/>
                    </a:cubicBezTo>
                    <a:cubicBezTo>
                      <a:pt x="629" y="438"/>
                      <a:pt x="626" y="440"/>
                      <a:pt x="633" y="474"/>
                    </a:cubicBezTo>
                    <a:cubicBezTo>
                      <a:pt x="635" y="488"/>
                      <a:pt x="634" y="504"/>
                      <a:pt x="633" y="512"/>
                    </a:cubicBezTo>
                    <a:cubicBezTo>
                      <a:pt x="632" y="520"/>
                      <a:pt x="625" y="516"/>
                      <a:pt x="625" y="522"/>
                    </a:cubicBezTo>
                    <a:cubicBezTo>
                      <a:pt x="625" y="528"/>
                      <a:pt x="635" y="542"/>
                      <a:pt x="635" y="550"/>
                    </a:cubicBezTo>
                    <a:cubicBezTo>
                      <a:pt x="635" y="558"/>
                      <a:pt x="621" y="557"/>
                      <a:pt x="625" y="568"/>
                    </a:cubicBezTo>
                    <a:cubicBezTo>
                      <a:pt x="629" y="579"/>
                      <a:pt x="651" y="599"/>
                      <a:pt x="661" y="614"/>
                    </a:cubicBezTo>
                    <a:cubicBezTo>
                      <a:pt x="671" y="628"/>
                      <a:pt x="678" y="648"/>
                      <a:pt x="685" y="656"/>
                    </a:cubicBezTo>
                    <a:cubicBezTo>
                      <a:pt x="692" y="664"/>
                      <a:pt x="694" y="657"/>
                      <a:pt x="702" y="661"/>
                    </a:cubicBezTo>
                    <a:cubicBezTo>
                      <a:pt x="706" y="669"/>
                      <a:pt x="728" y="673"/>
                      <a:pt x="733" y="680"/>
                    </a:cubicBezTo>
                    <a:cubicBezTo>
                      <a:pt x="738" y="688"/>
                      <a:pt x="751" y="736"/>
                      <a:pt x="751" y="736"/>
                    </a:cubicBezTo>
                    <a:cubicBezTo>
                      <a:pt x="755" y="749"/>
                      <a:pt x="762" y="744"/>
                      <a:pt x="763" y="750"/>
                    </a:cubicBezTo>
                    <a:cubicBezTo>
                      <a:pt x="764" y="756"/>
                      <a:pt x="755" y="765"/>
                      <a:pt x="757" y="772"/>
                    </a:cubicBezTo>
                    <a:cubicBezTo>
                      <a:pt x="759" y="779"/>
                      <a:pt x="771" y="786"/>
                      <a:pt x="777" y="790"/>
                    </a:cubicBezTo>
                    <a:cubicBezTo>
                      <a:pt x="783" y="794"/>
                      <a:pt x="787" y="788"/>
                      <a:pt x="793" y="794"/>
                    </a:cubicBezTo>
                    <a:cubicBezTo>
                      <a:pt x="804" y="808"/>
                      <a:pt x="805" y="819"/>
                      <a:pt x="813" y="828"/>
                    </a:cubicBezTo>
                    <a:cubicBezTo>
                      <a:pt x="821" y="837"/>
                      <a:pt x="842" y="852"/>
                      <a:pt x="843" y="846"/>
                    </a:cubicBezTo>
                    <a:cubicBezTo>
                      <a:pt x="845" y="832"/>
                      <a:pt x="826" y="820"/>
                      <a:pt x="817" y="794"/>
                    </a:cubicBezTo>
                    <a:cubicBezTo>
                      <a:pt x="806" y="776"/>
                      <a:pt x="798" y="755"/>
                      <a:pt x="791" y="742"/>
                    </a:cubicBezTo>
                    <a:cubicBezTo>
                      <a:pt x="784" y="729"/>
                      <a:pt x="777" y="724"/>
                      <a:pt x="775" y="718"/>
                    </a:cubicBezTo>
                    <a:cubicBezTo>
                      <a:pt x="781" y="721"/>
                      <a:pt x="775" y="705"/>
                      <a:pt x="779" y="706"/>
                    </a:cubicBezTo>
                    <a:cubicBezTo>
                      <a:pt x="783" y="707"/>
                      <a:pt x="793" y="717"/>
                      <a:pt x="797" y="724"/>
                    </a:cubicBezTo>
                    <a:cubicBezTo>
                      <a:pt x="801" y="731"/>
                      <a:pt x="799" y="741"/>
                      <a:pt x="805" y="750"/>
                    </a:cubicBezTo>
                    <a:cubicBezTo>
                      <a:pt x="811" y="759"/>
                      <a:pt x="822" y="767"/>
                      <a:pt x="831" y="776"/>
                    </a:cubicBezTo>
                    <a:cubicBezTo>
                      <a:pt x="840" y="789"/>
                      <a:pt x="856" y="791"/>
                      <a:pt x="861" y="806"/>
                    </a:cubicBezTo>
                    <a:cubicBezTo>
                      <a:pt x="872" y="836"/>
                      <a:pt x="875" y="824"/>
                      <a:pt x="889" y="844"/>
                    </a:cubicBezTo>
                    <a:cubicBezTo>
                      <a:pt x="892" y="857"/>
                      <a:pt x="901" y="859"/>
                      <a:pt x="899" y="870"/>
                    </a:cubicBezTo>
                    <a:cubicBezTo>
                      <a:pt x="899" y="879"/>
                      <a:pt x="886" y="887"/>
                      <a:pt x="891" y="896"/>
                    </a:cubicBezTo>
                    <a:cubicBezTo>
                      <a:pt x="895" y="905"/>
                      <a:pt x="920" y="920"/>
                      <a:pt x="929" y="922"/>
                    </a:cubicBezTo>
                    <a:cubicBezTo>
                      <a:pt x="939" y="928"/>
                      <a:pt x="938" y="923"/>
                      <a:pt x="949" y="928"/>
                    </a:cubicBezTo>
                    <a:cubicBezTo>
                      <a:pt x="960" y="933"/>
                      <a:pt x="979" y="943"/>
                      <a:pt x="993" y="950"/>
                    </a:cubicBezTo>
                    <a:cubicBezTo>
                      <a:pt x="1007" y="957"/>
                      <a:pt x="1024" y="967"/>
                      <a:pt x="1035" y="968"/>
                    </a:cubicBezTo>
                    <a:cubicBezTo>
                      <a:pt x="1046" y="974"/>
                      <a:pt x="1045" y="953"/>
                      <a:pt x="1061" y="958"/>
                    </a:cubicBezTo>
                    <a:cubicBezTo>
                      <a:pt x="1071" y="962"/>
                      <a:pt x="1080" y="979"/>
                      <a:pt x="1097" y="990"/>
                    </a:cubicBezTo>
                    <a:cubicBezTo>
                      <a:pt x="1127" y="994"/>
                      <a:pt x="1133" y="1005"/>
                      <a:pt x="1162" y="1024"/>
                    </a:cubicBezTo>
                    <a:cubicBezTo>
                      <a:pt x="1166" y="1028"/>
                      <a:pt x="1175" y="1033"/>
                      <a:pt x="1175" y="1033"/>
                    </a:cubicBezTo>
                    <a:cubicBezTo>
                      <a:pt x="1178" y="1037"/>
                      <a:pt x="1182" y="1040"/>
                      <a:pt x="1183" y="1045"/>
                    </a:cubicBezTo>
                    <a:cubicBezTo>
                      <a:pt x="1186" y="1054"/>
                      <a:pt x="1197" y="1048"/>
                      <a:pt x="1201" y="1056"/>
                    </a:cubicBezTo>
                    <a:cubicBezTo>
                      <a:pt x="1202" y="1058"/>
                      <a:pt x="1226" y="1089"/>
                      <a:pt x="1229" y="1091"/>
                    </a:cubicBezTo>
                    <a:cubicBezTo>
                      <a:pt x="1258" y="1081"/>
                      <a:pt x="1252" y="1075"/>
                      <a:pt x="1273" y="1082"/>
                    </a:cubicBezTo>
                    <a:cubicBezTo>
                      <a:pt x="1304" y="1113"/>
                      <a:pt x="1310" y="1163"/>
                      <a:pt x="1271" y="1188"/>
                    </a:cubicBezTo>
                    <a:cubicBezTo>
                      <a:pt x="1265" y="1207"/>
                      <a:pt x="1249" y="1213"/>
                      <a:pt x="1243" y="1232"/>
                    </a:cubicBezTo>
                    <a:cubicBezTo>
                      <a:pt x="1238" y="1243"/>
                      <a:pt x="1251" y="1244"/>
                      <a:pt x="1253" y="1262"/>
                    </a:cubicBezTo>
                    <a:cubicBezTo>
                      <a:pt x="1252" y="1271"/>
                      <a:pt x="1236" y="1275"/>
                      <a:pt x="1237" y="1288"/>
                    </a:cubicBezTo>
                    <a:cubicBezTo>
                      <a:pt x="1238" y="1301"/>
                      <a:pt x="1252" y="1326"/>
                      <a:pt x="1258" y="1338"/>
                    </a:cubicBezTo>
                    <a:cubicBezTo>
                      <a:pt x="1263" y="1347"/>
                      <a:pt x="1275" y="1363"/>
                      <a:pt x="1275" y="1363"/>
                    </a:cubicBezTo>
                    <a:cubicBezTo>
                      <a:pt x="1279" y="1374"/>
                      <a:pt x="1298" y="1395"/>
                      <a:pt x="1301" y="1406"/>
                    </a:cubicBezTo>
                    <a:cubicBezTo>
                      <a:pt x="1307" y="1419"/>
                      <a:pt x="1308" y="1427"/>
                      <a:pt x="1311" y="1438"/>
                    </a:cubicBezTo>
                    <a:cubicBezTo>
                      <a:pt x="1315" y="1446"/>
                      <a:pt x="1313" y="1460"/>
                      <a:pt x="1321" y="1470"/>
                    </a:cubicBezTo>
                    <a:cubicBezTo>
                      <a:pt x="1332" y="1481"/>
                      <a:pt x="1363" y="1491"/>
                      <a:pt x="1375" y="1502"/>
                    </a:cubicBezTo>
                    <a:cubicBezTo>
                      <a:pt x="1382" y="1514"/>
                      <a:pt x="1386" y="1526"/>
                      <a:pt x="1391" y="1538"/>
                    </a:cubicBezTo>
                    <a:cubicBezTo>
                      <a:pt x="1394" y="1547"/>
                      <a:pt x="1393" y="1582"/>
                      <a:pt x="1393" y="1582"/>
                    </a:cubicBezTo>
                    <a:cubicBezTo>
                      <a:pt x="1393" y="1595"/>
                      <a:pt x="1395" y="1590"/>
                      <a:pt x="1389" y="1626"/>
                    </a:cubicBezTo>
                    <a:cubicBezTo>
                      <a:pt x="1386" y="1642"/>
                      <a:pt x="1376" y="1664"/>
                      <a:pt x="1375" y="1676"/>
                    </a:cubicBezTo>
                    <a:cubicBezTo>
                      <a:pt x="1374" y="1688"/>
                      <a:pt x="1382" y="1693"/>
                      <a:pt x="1381" y="1700"/>
                    </a:cubicBezTo>
                    <a:cubicBezTo>
                      <a:pt x="1380" y="1707"/>
                      <a:pt x="1371" y="1708"/>
                      <a:pt x="1371" y="1716"/>
                    </a:cubicBezTo>
                    <a:cubicBezTo>
                      <a:pt x="1371" y="1724"/>
                      <a:pt x="1380" y="1738"/>
                      <a:pt x="1379" y="1750"/>
                    </a:cubicBezTo>
                    <a:cubicBezTo>
                      <a:pt x="1378" y="1762"/>
                      <a:pt x="1371" y="1776"/>
                      <a:pt x="1365" y="1790"/>
                    </a:cubicBezTo>
                    <a:cubicBezTo>
                      <a:pt x="1360" y="1805"/>
                      <a:pt x="1347" y="1816"/>
                      <a:pt x="1343" y="1832"/>
                    </a:cubicBezTo>
                    <a:cubicBezTo>
                      <a:pt x="1338" y="1841"/>
                      <a:pt x="1354" y="1819"/>
                      <a:pt x="1353" y="1858"/>
                    </a:cubicBezTo>
                    <a:cubicBezTo>
                      <a:pt x="1353" y="1867"/>
                      <a:pt x="1345" y="1875"/>
                      <a:pt x="1341" y="1884"/>
                    </a:cubicBezTo>
                    <a:cubicBezTo>
                      <a:pt x="1337" y="1893"/>
                      <a:pt x="1331" y="1903"/>
                      <a:pt x="1331" y="1910"/>
                    </a:cubicBezTo>
                    <a:cubicBezTo>
                      <a:pt x="1331" y="1917"/>
                      <a:pt x="1340" y="1921"/>
                      <a:pt x="1339" y="1928"/>
                    </a:cubicBezTo>
                    <a:cubicBezTo>
                      <a:pt x="1338" y="1935"/>
                      <a:pt x="1330" y="1942"/>
                      <a:pt x="1327" y="1950"/>
                    </a:cubicBezTo>
                    <a:cubicBezTo>
                      <a:pt x="1324" y="1958"/>
                      <a:pt x="1317" y="1972"/>
                      <a:pt x="1321" y="1976"/>
                    </a:cubicBezTo>
                    <a:cubicBezTo>
                      <a:pt x="1325" y="1980"/>
                      <a:pt x="1345" y="1974"/>
                      <a:pt x="1349" y="1976"/>
                    </a:cubicBezTo>
                    <a:cubicBezTo>
                      <a:pt x="1353" y="1978"/>
                      <a:pt x="1348" y="1985"/>
                      <a:pt x="1343" y="1988"/>
                    </a:cubicBezTo>
                    <a:cubicBezTo>
                      <a:pt x="1338" y="1991"/>
                      <a:pt x="1320" y="1981"/>
                      <a:pt x="1319" y="1994"/>
                    </a:cubicBezTo>
                    <a:cubicBezTo>
                      <a:pt x="1318" y="2007"/>
                      <a:pt x="1326" y="2051"/>
                      <a:pt x="1334" y="2069"/>
                    </a:cubicBezTo>
                    <a:cubicBezTo>
                      <a:pt x="1334" y="2089"/>
                      <a:pt x="1353" y="2089"/>
                      <a:pt x="1369" y="2100"/>
                    </a:cubicBezTo>
                    <a:cubicBezTo>
                      <a:pt x="1391" y="2115"/>
                      <a:pt x="1434" y="2112"/>
                      <a:pt x="1459" y="2120"/>
                    </a:cubicBezTo>
                    <a:cubicBezTo>
                      <a:pt x="1469" y="2120"/>
                      <a:pt x="1467" y="2102"/>
                      <a:pt x="1461" y="2096"/>
                    </a:cubicBezTo>
                    <a:cubicBezTo>
                      <a:pt x="1455" y="2090"/>
                      <a:pt x="1432" y="2091"/>
                      <a:pt x="1425" y="2082"/>
                    </a:cubicBezTo>
                    <a:cubicBezTo>
                      <a:pt x="1418" y="2073"/>
                      <a:pt x="1415" y="2054"/>
                      <a:pt x="1417" y="2044"/>
                    </a:cubicBezTo>
                    <a:cubicBezTo>
                      <a:pt x="1419" y="2034"/>
                      <a:pt x="1431" y="2034"/>
                      <a:pt x="1439" y="2024"/>
                    </a:cubicBezTo>
                    <a:cubicBezTo>
                      <a:pt x="1442" y="2020"/>
                      <a:pt x="1463" y="1986"/>
                      <a:pt x="1463" y="1986"/>
                    </a:cubicBezTo>
                    <a:cubicBezTo>
                      <a:pt x="1455" y="1974"/>
                      <a:pt x="1445" y="1980"/>
                      <a:pt x="1445" y="1980"/>
                    </a:cubicBezTo>
                    <a:cubicBezTo>
                      <a:pt x="1443" y="1975"/>
                      <a:pt x="1439" y="1958"/>
                      <a:pt x="1445" y="1952"/>
                    </a:cubicBezTo>
                    <a:cubicBezTo>
                      <a:pt x="1448" y="1946"/>
                      <a:pt x="1460" y="1950"/>
                      <a:pt x="1465" y="1946"/>
                    </a:cubicBezTo>
                    <a:cubicBezTo>
                      <a:pt x="1471" y="1942"/>
                      <a:pt x="1466" y="1935"/>
                      <a:pt x="1477" y="1926"/>
                    </a:cubicBezTo>
                    <a:cubicBezTo>
                      <a:pt x="1480" y="1921"/>
                      <a:pt x="1485" y="1918"/>
                      <a:pt x="1485" y="1914"/>
                    </a:cubicBezTo>
                    <a:cubicBezTo>
                      <a:pt x="1485" y="1910"/>
                      <a:pt x="1479" y="1908"/>
                      <a:pt x="1477" y="1902"/>
                    </a:cubicBezTo>
                    <a:cubicBezTo>
                      <a:pt x="1475" y="1896"/>
                      <a:pt x="1470" y="1880"/>
                      <a:pt x="1475" y="1878"/>
                    </a:cubicBezTo>
                    <a:cubicBezTo>
                      <a:pt x="1480" y="1876"/>
                      <a:pt x="1497" y="1892"/>
                      <a:pt x="1505" y="1888"/>
                    </a:cubicBezTo>
                    <a:cubicBezTo>
                      <a:pt x="1513" y="1884"/>
                      <a:pt x="1511" y="1860"/>
                      <a:pt x="1521" y="1854"/>
                    </a:cubicBezTo>
                    <a:cubicBezTo>
                      <a:pt x="1526" y="1852"/>
                      <a:pt x="1559" y="1855"/>
                      <a:pt x="1563" y="1850"/>
                    </a:cubicBezTo>
                    <a:cubicBezTo>
                      <a:pt x="1571" y="1845"/>
                      <a:pt x="1588" y="1824"/>
                      <a:pt x="1591" y="1816"/>
                    </a:cubicBezTo>
                    <a:cubicBezTo>
                      <a:pt x="1594" y="1808"/>
                      <a:pt x="1583" y="1807"/>
                      <a:pt x="1580" y="1801"/>
                    </a:cubicBezTo>
                    <a:cubicBezTo>
                      <a:pt x="1580" y="1798"/>
                      <a:pt x="1565" y="1781"/>
                      <a:pt x="1575" y="1778"/>
                    </a:cubicBezTo>
                    <a:cubicBezTo>
                      <a:pt x="1580" y="1776"/>
                      <a:pt x="1602" y="1790"/>
                      <a:pt x="1613" y="1788"/>
                    </a:cubicBezTo>
                    <a:cubicBezTo>
                      <a:pt x="1624" y="1786"/>
                      <a:pt x="1633" y="1779"/>
                      <a:pt x="1643" y="1768"/>
                    </a:cubicBezTo>
                    <a:cubicBezTo>
                      <a:pt x="1651" y="1762"/>
                      <a:pt x="1663" y="1725"/>
                      <a:pt x="1671" y="1720"/>
                    </a:cubicBezTo>
                    <a:cubicBezTo>
                      <a:pt x="1675" y="1716"/>
                      <a:pt x="1697" y="1688"/>
                      <a:pt x="1697" y="1688"/>
                    </a:cubicBezTo>
                    <a:cubicBezTo>
                      <a:pt x="1708" y="1673"/>
                      <a:pt x="1700" y="1678"/>
                      <a:pt x="1713" y="1666"/>
                    </a:cubicBezTo>
                    <a:cubicBezTo>
                      <a:pt x="1715" y="1631"/>
                      <a:pt x="1702" y="1629"/>
                      <a:pt x="1737" y="1618"/>
                    </a:cubicBezTo>
                    <a:cubicBezTo>
                      <a:pt x="1748" y="1607"/>
                      <a:pt x="1761" y="1597"/>
                      <a:pt x="1773" y="1592"/>
                    </a:cubicBezTo>
                    <a:cubicBezTo>
                      <a:pt x="1785" y="1587"/>
                      <a:pt x="1800" y="1593"/>
                      <a:pt x="1810" y="1586"/>
                    </a:cubicBezTo>
                    <a:cubicBezTo>
                      <a:pt x="1818" y="1578"/>
                      <a:pt x="1823" y="1557"/>
                      <a:pt x="1831" y="1548"/>
                    </a:cubicBezTo>
                    <a:cubicBezTo>
                      <a:pt x="1835" y="1544"/>
                      <a:pt x="1839" y="1502"/>
                      <a:pt x="1839" y="1502"/>
                    </a:cubicBezTo>
                    <a:cubicBezTo>
                      <a:pt x="1843" y="1484"/>
                      <a:pt x="1842" y="1442"/>
                      <a:pt x="1847" y="1428"/>
                    </a:cubicBezTo>
                    <a:cubicBezTo>
                      <a:pt x="1851" y="1412"/>
                      <a:pt x="1859" y="1411"/>
                      <a:pt x="1865" y="1404"/>
                    </a:cubicBezTo>
                    <a:cubicBezTo>
                      <a:pt x="1871" y="1397"/>
                      <a:pt x="1878" y="1405"/>
                      <a:pt x="1883" y="1388"/>
                    </a:cubicBezTo>
                    <a:cubicBezTo>
                      <a:pt x="1893" y="1360"/>
                      <a:pt x="1922" y="1321"/>
                      <a:pt x="1895" y="1304"/>
                    </a:cubicBezTo>
                    <a:cubicBezTo>
                      <a:pt x="1891" y="1285"/>
                      <a:pt x="1876" y="1296"/>
                      <a:pt x="1865" y="1288"/>
                    </a:cubicBezTo>
                    <a:cubicBezTo>
                      <a:pt x="1854" y="1280"/>
                      <a:pt x="1838" y="1260"/>
                      <a:pt x="1829" y="1258"/>
                    </a:cubicBezTo>
                    <a:cubicBezTo>
                      <a:pt x="1820" y="1256"/>
                      <a:pt x="1815" y="1278"/>
                      <a:pt x="1809" y="1278"/>
                    </a:cubicBezTo>
                    <a:cubicBezTo>
                      <a:pt x="1802" y="1280"/>
                      <a:pt x="1799" y="1258"/>
                      <a:pt x="1791" y="1256"/>
                    </a:cubicBezTo>
                    <a:cubicBezTo>
                      <a:pt x="1783" y="1254"/>
                      <a:pt x="1764" y="1267"/>
                      <a:pt x="1760" y="1264"/>
                    </a:cubicBezTo>
                    <a:cubicBezTo>
                      <a:pt x="1752" y="1261"/>
                      <a:pt x="1780" y="1248"/>
                      <a:pt x="1767" y="1240"/>
                    </a:cubicBezTo>
                    <a:cubicBezTo>
                      <a:pt x="1762" y="1233"/>
                      <a:pt x="1738" y="1222"/>
                      <a:pt x="1729" y="1220"/>
                    </a:cubicBezTo>
                    <a:cubicBezTo>
                      <a:pt x="1720" y="1218"/>
                      <a:pt x="1720" y="1231"/>
                      <a:pt x="1713" y="1230"/>
                    </a:cubicBezTo>
                    <a:cubicBezTo>
                      <a:pt x="1706" y="1229"/>
                      <a:pt x="1689" y="1222"/>
                      <a:pt x="1685" y="1214"/>
                    </a:cubicBezTo>
                    <a:cubicBezTo>
                      <a:pt x="1678" y="1206"/>
                      <a:pt x="1692" y="1191"/>
                      <a:pt x="1687" y="1182"/>
                    </a:cubicBezTo>
                    <a:cubicBezTo>
                      <a:pt x="1683" y="1170"/>
                      <a:pt x="1671" y="1156"/>
                      <a:pt x="1663" y="1144"/>
                    </a:cubicBezTo>
                    <a:cubicBezTo>
                      <a:pt x="1651" y="1133"/>
                      <a:pt x="1648" y="1117"/>
                      <a:pt x="1637" y="1112"/>
                    </a:cubicBezTo>
                    <a:cubicBezTo>
                      <a:pt x="1629" y="1107"/>
                      <a:pt x="1626" y="1115"/>
                      <a:pt x="1617" y="1116"/>
                    </a:cubicBezTo>
                    <a:cubicBezTo>
                      <a:pt x="1613" y="1119"/>
                      <a:pt x="1589" y="1118"/>
                      <a:pt x="1584" y="1119"/>
                    </a:cubicBezTo>
                    <a:cubicBezTo>
                      <a:pt x="1573" y="1121"/>
                      <a:pt x="1587" y="1115"/>
                      <a:pt x="1581" y="1110"/>
                    </a:cubicBezTo>
                    <a:cubicBezTo>
                      <a:pt x="1575" y="1106"/>
                      <a:pt x="1581" y="1095"/>
                      <a:pt x="1569" y="1088"/>
                    </a:cubicBezTo>
                    <a:cubicBezTo>
                      <a:pt x="1561" y="1083"/>
                      <a:pt x="1540" y="1087"/>
                      <a:pt x="1533" y="1078"/>
                    </a:cubicBezTo>
                    <a:cubicBezTo>
                      <a:pt x="1526" y="1069"/>
                      <a:pt x="1532" y="1039"/>
                      <a:pt x="1529" y="1032"/>
                    </a:cubicBezTo>
                    <a:cubicBezTo>
                      <a:pt x="1526" y="1025"/>
                      <a:pt x="1516" y="1032"/>
                      <a:pt x="1513" y="1038"/>
                    </a:cubicBezTo>
                    <a:cubicBezTo>
                      <a:pt x="1510" y="1044"/>
                      <a:pt x="1512" y="1067"/>
                      <a:pt x="1509" y="1066"/>
                    </a:cubicBezTo>
                    <a:cubicBezTo>
                      <a:pt x="1505" y="1068"/>
                      <a:pt x="1503" y="1038"/>
                      <a:pt x="1497" y="1034"/>
                    </a:cubicBezTo>
                    <a:cubicBezTo>
                      <a:pt x="1491" y="1030"/>
                      <a:pt x="1477" y="1044"/>
                      <a:pt x="1471" y="1045"/>
                    </a:cubicBezTo>
                    <a:cubicBezTo>
                      <a:pt x="1467" y="1042"/>
                      <a:pt x="1459" y="1037"/>
                      <a:pt x="1459" y="1037"/>
                    </a:cubicBezTo>
                    <a:cubicBezTo>
                      <a:pt x="1453" y="1034"/>
                      <a:pt x="1443" y="1041"/>
                      <a:pt x="1435" y="1038"/>
                    </a:cubicBezTo>
                    <a:cubicBezTo>
                      <a:pt x="1427" y="1035"/>
                      <a:pt x="1420" y="1020"/>
                      <a:pt x="1411" y="1020"/>
                    </a:cubicBezTo>
                    <a:cubicBezTo>
                      <a:pt x="1402" y="1020"/>
                      <a:pt x="1387" y="1039"/>
                      <a:pt x="1383" y="1038"/>
                    </a:cubicBezTo>
                    <a:cubicBezTo>
                      <a:pt x="1379" y="1037"/>
                      <a:pt x="1396" y="1013"/>
                      <a:pt x="1389" y="1012"/>
                    </a:cubicBezTo>
                    <a:cubicBezTo>
                      <a:pt x="1365" y="1016"/>
                      <a:pt x="1361" y="1034"/>
                      <a:pt x="1339" y="1032"/>
                    </a:cubicBezTo>
                    <a:cubicBezTo>
                      <a:pt x="1323" y="1041"/>
                      <a:pt x="1327" y="1053"/>
                      <a:pt x="1321" y="1060"/>
                    </a:cubicBezTo>
                    <a:cubicBezTo>
                      <a:pt x="1315" y="1067"/>
                      <a:pt x="1313" y="1073"/>
                      <a:pt x="1305" y="1072"/>
                    </a:cubicBezTo>
                    <a:cubicBezTo>
                      <a:pt x="1297" y="1071"/>
                      <a:pt x="1283" y="1055"/>
                      <a:pt x="1273" y="1054"/>
                    </a:cubicBezTo>
                    <a:cubicBezTo>
                      <a:pt x="1263" y="1056"/>
                      <a:pt x="1265" y="1060"/>
                      <a:pt x="1243" y="1068"/>
                    </a:cubicBezTo>
                    <a:cubicBezTo>
                      <a:pt x="1234" y="1065"/>
                      <a:pt x="1221" y="1052"/>
                      <a:pt x="1215" y="1044"/>
                    </a:cubicBezTo>
                    <a:cubicBezTo>
                      <a:pt x="1209" y="1036"/>
                      <a:pt x="1209" y="1031"/>
                      <a:pt x="1209" y="1020"/>
                    </a:cubicBezTo>
                    <a:cubicBezTo>
                      <a:pt x="1209" y="1009"/>
                      <a:pt x="1216" y="988"/>
                      <a:pt x="1215" y="978"/>
                    </a:cubicBezTo>
                    <a:cubicBezTo>
                      <a:pt x="1214" y="968"/>
                      <a:pt x="1213" y="961"/>
                      <a:pt x="1201" y="958"/>
                    </a:cubicBezTo>
                    <a:cubicBezTo>
                      <a:pt x="1189" y="955"/>
                      <a:pt x="1150" y="962"/>
                      <a:pt x="1141" y="958"/>
                    </a:cubicBezTo>
                    <a:cubicBezTo>
                      <a:pt x="1136" y="959"/>
                      <a:pt x="1152" y="942"/>
                      <a:pt x="1147" y="932"/>
                    </a:cubicBezTo>
                    <a:cubicBezTo>
                      <a:pt x="1135" y="910"/>
                      <a:pt x="1158" y="899"/>
                      <a:pt x="1165" y="880"/>
                    </a:cubicBezTo>
                    <a:cubicBezTo>
                      <a:pt x="1164" y="876"/>
                      <a:pt x="1161" y="864"/>
                      <a:pt x="1157" y="862"/>
                    </a:cubicBezTo>
                    <a:cubicBezTo>
                      <a:pt x="1151" y="860"/>
                      <a:pt x="1126" y="870"/>
                      <a:pt x="1121" y="872"/>
                    </a:cubicBezTo>
                    <a:cubicBezTo>
                      <a:pt x="1107" y="877"/>
                      <a:pt x="1110" y="906"/>
                      <a:pt x="1097" y="912"/>
                    </a:cubicBezTo>
                    <a:cubicBezTo>
                      <a:pt x="1084" y="918"/>
                      <a:pt x="1057" y="918"/>
                      <a:pt x="1043" y="910"/>
                    </a:cubicBezTo>
                    <a:cubicBezTo>
                      <a:pt x="1028" y="901"/>
                      <a:pt x="1019" y="877"/>
                      <a:pt x="1011" y="864"/>
                    </a:cubicBezTo>
                    <a:cubicBezTo>
                      <a:pt x="1005" y="856"/>
                      <a:pt x="1018" y="840"/>
                      <a:pt x="1013" y="832"/>
                    </a:cubicBezTo>
                    <a:cubicBezTo>
                      <a:pt x="1010" y="827"/>
                      <a:pt x="1013" y="800"/>
                      <a:pt x="1013" y="800"/>
                    </a:cubicBezTo>
                    <a:cubicBezTo>
                      <a:pt x="1014" y="787"/>
                      <a:pt x="1008" y="773"/>
                      <a:pt x="1013" y="764"/>
                    </a:cubicBezTo>
                    <a:cubicBezTo>
                      <a:pt x="1018" y="755"/>
                      <a:pt x="1033" y="750"/>
                      <a:pt x="1045" y="744"/>
                    </a:cubicBezTo>
                    <a:cubicBezTo>
                      <a:pt x="1065" y="738"/>
                      <a:pt x="1066" y="738"/>
                      <a:pt x="1083" y="728"/>
                    </a:cubicBezTo>
                    <a:cubicBezTo>
                      <a:pt x="1096" y="726"/>
                      <a:pt x="1103" y="744"/>
                      <a:pt x="1111" y="744"/>
                    </a:cubicBezTo>
                    <a:cubicBezTo>
                      <a:pt x="1119" y="744"/>
                      <a:pt x="1123" y="730"/>
                      <a:pt x="1131" y="726"/>
                    </a:cubicBezTo>
                    <a:cubicBezTo>
                      <a:pt x="1143" y="726"/>
                      <a:pt x="1148" y="723"/>
                      <a:pt x="1159" y="718"/>
                    </a:cubicBezTo>
                    <a:cubicBezTo>
                      <a:pt x="1175" y="721"/>
                      <a:pt x="1176" y="724"/>
                      <a:pt x="1187" y="738"/>
                    </a:cubicBezTo>
                    <a:cubicBezTo>
                      <a:pt x="1194" y="745"/>
                      <a:pt x="1206" y="723"/>
                      <a:pt x="1211" y="732"/>
                    </a:cubicBezTo>
                    <a:cubicBezTo>
                      <a:pt x="1216" y="735"/>
                      <a:pt x="1224" y="744"/>
                      <a:pt x="1227" y="752"/>
                    </a:cubicBezTo>
                    <a:cubicBezTo>
                      <a:pt x="1230" y="760"/>
                      <a:pt x="1226" y="774"/>
                      <a:pt x="1227" y="782"/>
                    </a:cubicBezTo>
                    <a:cubicBezTo>
                      <a:pt x="1229" y="787"/>
                      <a:pt x="1232" y="807"/>
                      <a:pt x="1233" y="801"/>
                    </a:cubicBezTo>
                    <a:cubicBezTo>
                      <a:pt x="1237" y="799"/>
                      <a:pt x="1257" y="814"/>
                      <a:pt x="1261" y="806"/>
                    </a:cubicBezTo>
                    <a:cubicBezTo>
                      <a:pt x="1265" y="798"/>
                      <a:pt x="1261" y="769"/>
                      <a:pt x="1257" y="754"/>
                    </a:cubicBezTo>
                    <a:cubicBezTo>
                      <a:pt x="1253" y="739"/>
                      <a:pt x="1234" y="732"/>
                      <a:pt x="1237" y="718"/>
                    </a:cubicBezTo>
                    <a:cubicBezTo>
                      <a:pt x="1240" y="704"/>
                      <a:pt x="1260" y="684"/>
                      <a:pt x="1273" y="672"/>
                    </a:cubicBezTo>
                    <a:cubicBezTo>
                      <a:pt x="1282" y="658"/>
                      <a:pt x="1308" y="659"/>
                      <a:pt x="1313" y="644"/>
                    </a:cubicBezTo>
                    <a:cubicBezTo>
                      <a:pt x="1320" y="636"/>
                      <a:pt x="1305" y="613"/>
                      <a:pt x="1305" y="604"/>
                    </a:cubicBezTo>
                    <a:cubicBezTo>
                      <a:pt x="1305" y="595"/>
                      <a:pt x="1309" y="589"/>
                      <a:pt x="1313" y="588"/>
                    </a:cubicBezTo>
                    <a:cubicBezTo>
                      <a:pt x="1317" y="587"/>
                      <a:pt x="1326" y="602"/>
                      <a:pt x="1331" y="600"/>
                    </a:cubicBezTo>
                    <a:cubicBezTo>
                      <a:pt x="1336" y="598"/>
                      <a:pt x="1338" y="585"/>
                      <a:pt x="1343" y="578"/>
                    </a:cubicBezTo>
                    <a:cubicBezTo>
                      <a:pt x="1348" y="571"/>
                      <a:pt x="1354" y="563"/>
                      <a:pt x="1363" y="556"/>
                    </a:cubicBezTo>
                    <a:cubicBezTo>
                      <a:pt x="1377" y="542"/>
                      <a:pt x="1393" y="544"/>
                      <a:pt x="1399" y="538"/>
                    </a:cubicBezTo>
                    <a:cubicBezTo>
                      <a:pt x="1405" y="532"/>
                      <a:pt x="1393" y="525"/>
                      <a:pt x="1399" y="518"/>
                    </a:cubicBezTo>
                    <a:cubicBezTo>
                      <a:pt x="1405" y="503"/>
                      <a:pt x="1424" y="508"/>
                      <a:pt x="1435" y="496"/>
                    </a:cubicBezTo>
                    <a:cubicBezTo>
                      <a:pt x="1448" y="484"/>
                      <a:pt x="1455" y="480"/>
                      <a:pt x="1471" y="476"/>
                    </a:cubicBezTo>
                    <a:cubicBezTo>
                      <a:pt x="1483" y="478"/>
                      <a:pt x="1477" y="484"/>
                      <a:pt x="1475" y="490"/>
                    </a:cubicBezTo>
                    <a:cubicBezTo>
                      <a:pt x="1473" y="496"/>
                      <a:pt x="1458" y="512"/>
                      <a:pt x="1461" y="514"/>
                    </a:cubicBezTo>
                    <a:cubicBezTo>
                      <a:pt x="1464" y="516"/>
                      <a:pt x="1482" y="507"/>
                      <a:pt x="1491" y="502"/>
                    </a:cubicBezTo>
                    <a:cubicBezTo>
                      <a:pt x="1501" y="498"/>
                      <a:pt x="1507" y="492"/>
                      <a:pt x="1517" y="486"/>
                    </a:cubicBezTo>
                    <a:cubicBezTo>
                      <a:pt x="1527" y="480"/>
                      <a:pt x="1548" y="473"/>
                      <a:pt x="1553" y="468"/>
                    </a:cubicBezTo>
                    <a:cubicBezTo>
                      <a:pt x="1563" y="466"/>
                      <a:pt x="1549" y="454"/>
                      <a:pt x="1545" y="454"/>
                    </a:cubicBezTo>
                    <a:cubicBezTo>
                      <a:pt x="1541" y="454"/>
                      <a:pt x="1535" y="468"/>
                      <a:pt x="1527" y="470"/>
                    </a:cubicBezTo>
                    <a:cubicBezTo>
                      <a:pt x="1519" y="472"/>
                      <a:pt x="1505" y="472"/>
                      <a:pt x="1497" y="468"/>
                    </a:cubicBezTo>
                    <a:cubicBezTo>
                      <a:pt x="1489" y="464"/>
                      <a:pt x="1479" y="450"/>
                      <a:pt x="1479" y="444"/>
                    </a:cubicBezTo>
                    <a:cubicBezTo>
                      <a:pt x="1479" y="438"/>
                      <a:pt x="1497" y="437"/>
                      <a:pt x="1497" y="432"/>
                    </a:cubicBezTo>
                    <a:cubicBezTo>
                      <a:pt x="1471" y="429"/>
                      <a:pt x="1494" y="410"/>
                      <a:pt x="1477" y="414"/>
                    </a:cubicBezTo>
                    <a:cubicBezTo>
                      <a:pt x="1460" y="418"/>
                      <a:pt x="1405" y="453"/>
                      <a:pt x="1397" y="454"/>
                    </a:cubicBezTo>
                    <a:cubicBezTo>
                      <a:pt x="1389" y="455"/>
                      <a:pt x="1415" y="428"/>
                      <a:pt x="1429" y="418"/>
                    </a:cubicBezTo>
                    <a:cubicBezTo>
                      <a:pt x="1443" y="408"/>
                      <a:pt x="1460" y="396"/>
                      <a:pt x="1480" y="393"/>
                    </a:cubicBezTo>
                    <a:cubicBezTo>
                      <a:pt x="1487" y="386"/>
                      <a:pt x="1531" y="402"/>
                      <a:pt x="1551" y="400"/>
                    </a:cubicBezTo>
                    <a:cubicBezTo>
                      <a:pt x="1567" y="398"/>
                      <a:pt x="1568" y="381"/>
                      <a:pt x="1575" y="378"/>
                    </a:cubicBezTo>
                    <a:cubicBezTo>
                      <a:pt x="1582" y="375"/>
                      <a:pt x="1594" y="374"/>
                      <a:pt x="1591" y="384"/>
                    </a:cubicBezTo>
                    <a:cubicBezTo>
                      <a:pt x="1599" y="389"/>
                      <a:pt x="1548" y="424"/>
                      <a:pt x="1559" y="438"/>
                    </a:cubicBezTo>
                    <a:cubicBezTo>
                      <a:pt x="1561" y="448"/>
                      <a:pt x="1591" y="444"/>
                      <a:pt x="1603" y="446"/>
                    </a:cubicBezTo>
                    <a:cubicBezTo>
                      <a:pt x="1615" y="448"/>
                      <a:pt x="1623" y="448"/>
                      <a:pt x="1631" y="450"/>
                    </a:cubicBezTo>
                    <a:cubicBezTo>
                      <a:pt x="1639" y="452"/>
                      <a:pt x="1645" y="457"/>
                      <a:pt x="1649" y="456"/>
                    </a:cubicBezTo>
                    <a:cubicBezTo>
                      <a:pt x="1653" y="455"/>
                      <a:pt x="1657" y="448"/>
                      <a:pt x="1657" y="442"/>
                    </a:cubicBezTo>
                    <a:cubicBezTo>
                      <a:pt x="1657" y="436"/>
                      <a:pt x="1652" y="428"/>
                      <a:pt x="1647" y="422"/>
                    </a:cubicBezTo>
                    <a:cubicBezTo>
                      <a:pt x="1642" y="416"/>
                      <a:pt x="1634" y="411"/>
                      <a:pt x="1627" y="408"/>
                    </a:cubicBezTo>
                    <a:cubicBezTo>
                      <a:pt x="1620" y="405"/>
                      <a:pt x="1611" y="411"/>
                      <a:pt x="1607" y="406"/>
                    </a:cubicBezTo>
                    <a:cubicBezTo>
                      <a:pt x="1603" y="401"/>
                      <a:pt x="1601" y="386"/>
                      <a:pt x="1601" y="376"/>
                    </a:cubicBezTo>
                    <a:cubicBezTo>
                      <a:pt x="1601" y="366"/>
                      <a:pt x="1612" y="354"/>
                      <a:pt x="1607" y="346"/>
                    </a:cubicBezTo>
                    <a:cubicBezTo>
                      <a:pt x="1602" y="338"/>
                      <a:pt x="1580" y="332"/>
                      <a:pt x="1568" y="327"/>
                    </a:cubicBezTo>
                    <a:cubicBezTo>
                      <a:pt x="1563" y="320"/>
                      <a:pt x="1542" y="326"/>
                      <a:pt x="1535" y="318"/>
                    </a:cubicBezTo>
                    <a:cubicBezTo>
                      <a:pt x="1528" y="310"/>
                      <a:pt x="1531" y="290"/>
                      <a:pt x="1523" y="276"/>
                    </a:cubicBezTo>
                    <a:cubicBezTo>
                      <a:pt x="1512" y="260"/>
                      <a:pt x="1495" y="252"/>
                      <a:pt x="1484" y="236"/>
                    </a:cubicBezTo>
                    <a:cubicBezTo>
                      <a:pt x="1476" y="229"/>
                      <a:pt x="1476" y="237"/>
                      <a:pt x="1471" y="242"/>
                    </a:cubicBezTo>
                    <a:cubicBezTo>
                      <a:pt x="1466" y="247"/>
                      <a:pt x="1460" y="266"/>
                      <a:pt x="1451" y="268"/>
                    </a:cubicBezTo>
                    <a:cubicBezTo>
                      <a:pt x="1442" y="270"/>
                      <a:pt x="1426" y="261"/>
                      <a:pt x="1419" y="254"/>
                    </a:cubicBezTo>
                    <a:cubicBezTo>
                      <a:pt x="1408" y="258"/>
                      <a:pt x="1415" y="230"/>
                      <a:pt x="1409" y="224"/>
                    </a:cubicBezTo>
                    <a:cubicBezTo>
                      <a:pt x="1403" y="218"/>
                      <a:pt x="1391" y="222"/>
                      <a:pt x="1383" y="218"/>
                    </a:cubicBezTo>
                    <a:cubicBezTo>
                      <a:pt x="1375" y="214"/>
                      <a:pt x="1368" y="200"/>
                      <a:pt x="1361" y="198"/>
                    </a:cubicBezTo>
                    <a:cubicBezTo>
                      <a:pt x="1354" y="196"/>
                      <a:pt x="1351" y="206"/>
                      <a:pt x="1339" y="206"/>
                    </a:cubicBezTo>
                    <a:cubicBezTo>
                      <a:pt x="1314" y="197"/>
                      <a:pt x="1296" y="194"/>
                      <a:pt x="1289" y="200"/>
                    </a:cubicBezTo>
                    <a:cubicBezTo>
                      <a:pt x="1282" y="206"/>
                      <a:pt x="1294" y="231"/>
                      <a:pt x="1295" y="240"/>
                    </a:cubicBezTo>
                    <a:cubicBezTo>
                      <a:pt x="1296" y="245"/>
                      <a:pt x="1292" y="253"/>
                      <a:pt x="1296" y="256"/>
                    </a:cubicBezTo>
                    <a:cubicBezTo>
                      <a:pt x="1296" y="260"/>
                      <a:pt x="1285" y="260"/>
                      <a:pt x="1283" y="266"/>
                    </a:cubicBezTo>
                    <a:cubicBezTo>
                      <a:pt x="1286" y="274"/>
                      <a:pt x="1314" y="293"/>
                      <a:pt x="1315" y="302"/>
                    </a:cubicBezTo>
                    <a:cubicBezTo>
                      <a:pt x="1316" y="309"/>
                      <a:pt x="1298" y="317"/>
                      <a:pt x="1289" y="320"/>
                    </a:cubicBezTo>
                    <a:cubicBezTo>
                      <a:pt x="1282" y="324"/>
                      <a:pt x="1273" y="318"/>
                      <a:pt x="1273" y="324"/>
                    </a:cubicBezTo>
                    <a:cubicBezTo>
                      <a:pt x="1278" y="339"/>
                      <a:pt x="1288" y="355"/>
                      <a:pt x="1288" y="355"/>
                    </a:cubicBezTo>
                    <a:cubicBezTo>
                      <a:pt x="1288" y="362"/>
                      <a:pt x="1281" y="381"/>
                      <a:pt x="1273" y="382"/>
                    </a:cubicBezTo>
                    <a:cubicBezTo>
                      <a:pt x="1265" y="383"/>
                      <a:pt x="1245" y="370"/>
                      <a:pt x="1237" y="360"/>
                    </a:cubicBezTo>
                    <a:cubicBezTo>
                      <a:pt x="1223" y="348"/>
                      <a:pt x="1239" y="334"/>
                      <a:pt x="1225" y="324"/>
                    </a:cubicBezTo>
                    <a:cubicBezTo>
                      <a:pt x="1218" y="315"/>
                      <a:pt x="1212" y="325"/>
                      <a:pt x="1197" y="318"/>
                    </a:cubicBezTo>
                    <a:cubicBezTo>
                      <a:pt x="1187" y="315"/>
                      <a:pt x="1178" y="314"/>
                      <a:pt x="1167" y="308"/>
                    </a:cubicBezTo>
                    <a:cubicBezTo>
                      <a:pt x="1156" y="302"/>
                      <a:pt x="1145" y="288"/>
                      <a:pt x="1133" y="284"/>
                    </a:cubicBezTo>
                    <a:cubicBezTo>
                      <a:pt x="1115" y="275"/>
                      <a:pt x="1101" y="289"/>
                      <a:pt x="1093" y="286"/>
                    </a:cubicBezTo>
                    <a:cubicBezTo>
                      <a:pt x="1085" y="283"/>
                      <a:pt x="1090" y="268"/>
                      <a:pt x="1085" y="264"/>
                    </a:cubicBezTo>
                    <a:cubicBezTo>
                      <a:pt x="1080" y="260"/>
                      <a:pt x="1066" y="264"/>
                      <a:pt x="1061" y="260"/>
                    </a:cubicBezTo>
                    <a:cubicBezTo>
                      <a:pt x="1056" y="256"/>
                      <a:pt x="1053" y="249"/>
                      <a:pt x="1055" y="240"/>
                    </a:cubicBezTo>
                    <a:cubicBezTo>
                      <a:pt x="1046" y="227"/>
                      <a:pt x="1076" y="223"/>
                      <a:pt x="1071" y="208"/>
                    </a:cubicBezTo>
                    <a:cubicBezTo>
                      <a:pt x="1076" y="197"/>
                      <a:pt x="1104" y="198"/>
                      <a:pt x="1113" y="192"/>
                    </a:cubicBezTo>
                    <a:cubicBezTo>
                      <a:pt x="1122" y="186"/>
                      <a:pt x="1113" y="177"/>
                      <a:pt x="1123" y="174"/>
                    </a:cubicBezTo>
                    <a:cubicBezTo>
                      <a:pt x="1133" y="171"/>
                      <a:pt x="1162" y="169"/>
                      <a:pt x="1171" y="172"/>
                    </a:cubicBezTo>
                    <a:cubicBezTo>
                      <a:pt x="1180" y="175"/>
                      <a:pt x="1171" y="188"/>
                      <a:pt x="1177" y="190"/>
                    </a:cubicBezTo>
                    <a:cubicBezTo>
                      <a:pt x="1183" y="192"/>
                      <a:pt x="1199" y="181"/>
                      <a:pt x="1205" y="184"/>
                    </a:cubicBezTo>
                    <a:cubicBezTo>
                      <a:pt x="1211" y="187"/>
                      <a:pt x="1211" y="207"/>
                      <a:pt x="1215" y="208"/>
                    </a:cubicBezTo>
                    <a:cubicBezTo>
                      <a:pt x="1219" y="209"/>
                      <a:pt x="1221" y="192"/>
                      <a:pt x="1227" y="190"/>
                    </a:cubicBezTo>
                    <a:cubicBezTo>
                      <a:pt x="1233" y="188"/>
                      <a:pt x="1253" y="199"/>
                      <a:pt x="1253" y="194"/>
                    </a:cubicBezTo>
                    <a:cubicBezTo>
                      <a:pt x="1267" y="192"/>
                      <a:pt x="1238" y="165"/>
                      <a:pt x="1227" y="158"/>
                    </a:cubicBezTo>
                    <a:cubicBezTo>
                      <a:pt x="1219" y="152"/>
                      <a:pt x="1211" y="161"/>
                      <a:pt x="1205" y="160"/>
                    </a:cubicBezTo>
                    <a:cubicBezTo>
                      <a:pt x="1199" y="159"/>
                      <a:pt x="1196" y="150"/>
                      <a:pt x="1189" y="150"/>
                    </a:cubicBezTo>
                    <a:cubicBezTo>
                      <a:pt x="1182" y="150"/>
                      <a:pt x="1164" y="164"/>
                      <a:pt x="1161" y="162"/>
                    </a:cubicBezTo>
                    <a:cubicBezTo>
                      <a:pt x="1158" y="160"/>
                      <a:pt x="1173" y="147"/>
                      <a:pt x="1171" y="138"/>
                    </a:cubicBezTo>
                    <a:cubicBezTo>
                      <a:pt x="1169" y="129"/>
                      <a:pt x="1151" y="119"/>
                      <a:pt x="1149" y="110"/>
                    </a:cubicBezTo>
                    <a:cubicBezTo>
                      <a:pt x="1147" y="101"/>
                      <a:pt x="1153" y="87"/>
                      <a:pt x="1159" y="82"/>
                    </a:cubicBezTo>
                    <a:cubicBezTo>
                      <a:pt x="1164" y="82"/>
                      <a:pt x="1177" y="74"/>
                      <a:pt x="1183" y="82"/>
                    </a:cubicBezTo>
                    <a:cubicBezTo>
                      <a:pt x="1187" y="89"/>
                      <a:pt x="1172" y="118"/>
                      <a:pt x="1181" y="126"/>
                    </a:cubicBezTo>
                    <a:cubicBezTo>
                      <a:pt x="1190" y="134"/>
                      <a:pt x="1226" y="135"/>
                      <a:pt x="1235" y="128"/>
                    </a:cubicBezTo>
                    <a:cubicBezTo>
                      <a:pt x="1251" y="132"/>
                      <a:pt x="1232" y="92"/>
                      <a:pt x="1237" y="84"/>
                    </a:cubicBezTo>
                    <a:cubicBezTo>
                      <a:pt x="1242" y="76"/>
                      <a:pt x="1259" y="79"/>
                      <a:pt x="1267" y="80"/>
                    </a:cubicBezTo>
                    <a:cubicBezTo>
                      <a:pt x="1275" y="81"/>
                      <a:pt x="1283" y="93"/>
                      <a:pt x="1287" y="92"/>
                    </a:cubicBezTo>
                    <a:cubicBezTo>
                      <a:pt x="1291" y="91"/>
                      <a:pt x="1283" y="75"/>
                      <a:pt x="1289" y="76"/>
                    </a:cubicBezTo>
                    <a:cubicBezTo>
                      <a:pt x="1295" y="77"/>
                      <a:pt x="1319" y="93"/>
                      <a:pt x="1321" y="100"/>
                    </a:cubicBezTo>
                    <a:cubicBezTo>
                      <a:pt x="1323" y="107"/>
                      <a:pt x="1301" y="115"/>
                      <a:pt x="1301" y="120"/>
                    </a:cubicBezTo>
                    <a:cubicBezTo>
                      <a:pt x="1301" y="125"/>
                      <a:pt x="1314" y="135"/>
                      <a:pt x="1323" y="132"/>
                    </a:cubicBezTo>
                    <a:cubicBezTo>
                      <a:pt x="1332" y="129"/>
                      <a:pt x="1344" y="102"/>
                      <a:pt x="1353" y="100"/>
                    </a:cubicBezTo>
                    <a:cubicBezTo>
                      <a:pt x="1362" y="98"/>
                      <a:pt x="1376" y="111"/>
                      <a:pt x="1375" y="118"/>
                    </a:cubicBezTo>
                    <a:cubicBezTo>
                      <a:pt x="1374" y="125"/>
                      <a:pt x="1356" y="137"/>
                      <a:pt x="1349" y="144"/>
                    </a:cubicBezTo>
                    <a:cubicBezTo>
                      <a:pt x="1342" y="151"/>
                      <a:pt x="1345" y="156"/>
                      <a:pt x="1335" y="158"/>
                    </a:cubicBezTo>
                    <a:cubicBezTo>
                      <a:pt x="1325" y="160"/>
                      <a:pt x="1293" y="150"/>
                      <a:pt x="1287" y="154"/>
                    </a:cubicBezTo>
                    <a:cubicBezTo>
                      <a:pt x="1281" y="158"/>
                      <a:pt x="1290" y="179"/>
                      <a:pt x="1301" y="182"/>
                    </a:cubicBezTo>
                    <a:cubicBezTo>
                      <a:pt x="1312" y="185"/>
                      <a:pt x="1336" y="168"/>
                      <a:pt x="1353" y="172"/>
                    </a:cubicBezTo>
                    <a:cubicBezTo>
                      <a:pt x="1370" y="176"/>
                      <a:pt x="1386" y="197"/>
                      <a:pt x="1403" y="204"/>
                    </a:cubicBezTo>
                    <a:cubicBezTo>
                      <a:pt x="1420" y="211"/>
                      <a:pt x="1449" y="216"/>
                      <a:pt x="1457" y="214"/>
                    </a:cubicBezTo>
                    <a:cubicBezTo>
                      <a:pt x="1465" y="212"/>
                      <a:pt x="1446" y="196"/>
                      <a:pt x="1451" y="192"/>
                    </a:cubicBezTo>
                    <a:cubicBezTo>
                      <a:pt x="1456" y="188"/>
                      <a:pt x="1490" y="197"/>
                      <a:pt x="1489" y="188"/>
                    </a:cubicBezTo>
                    <a:cubicBezTo>
                      <a:pt x="1488" y="179"/>
                      <a:pt x="1446" y="148"/>
                      <a:pt x="1443" y="140"/>
                    </a:cubicBezTo>
                    <a:cubicBezTo>
                      <a:pt x="1440" y="132"/>
                      <a:pt x="1463" y="136"/>
                      <a:pt x="1469" y="138"/>
                    </a:cubicBezTo>
                    <a:cubicBezTo>
                      <a:pt x="1475" y="140"/>
                      <a:pt x="1475" y="151"/>
                      <a:pt x="1479" y="154"/>
                    </a:cubicBezTo>
                    <a:cubicBezTo>
                      <a:pt x="1483" y="157"/>
                      <a:pt x="1489" y="159"/>
                      <a:pt x="1495" y="158"/>
                    </a:cubicBezTo>
                    <a:cubicBezTo>
                      <a:pt x="1501" y="157"/>
                      <a:pt x="1508" y="151"/>
                      <a:pt x="1513" y="146"/>
                    </a:cubicBezTo>
                    <a:cubicBezTo>
                      <a:pt x="1518" y="141"/>
                      <a:pt x="1530" y="130"/>
                      <a:pt x="1527" y="128"/>
                    </a:cubicBezTo>
                    <a:cubicBezTo>
                      <a:pt x="1524" y="126"/>
                      <a:pt x="1503" y="136"/>
                      <a:pt x="1495" y="134"/>
                    </a:cubicBezTo>
                    <a:cubicBezTo>
                      <a:pt x="1487" y="132"/>
                      <a:pt x="1485" y="117"/>
                      <a:pt x="1479" y="114"/>
                    </a:cubicBezTo>
                    <a:cubicBezTo>
                      <a:pt x="1473" y="111"/>
                      <a:pt x="1466" y="119"/>
                      <a:pt x="1457" y="116"/>
                    </a:cubicBezTo>
                    <a:cubicBezTo>
                      <a:pt x="1448" y="113"/>
                      <a:pt x="1433" y="97"/>
                      <a:pt x="1423" y="94"/>
                    </a:cubicBezTo>
                    <a:cubicBezTo>
                      <a:pt x="1413" y="91"/>
                      <a:pt x="1404" y="101"/>
                      <a:pt x="1395" y="98"/>
                    </a:cubicBezTo>
                    <a:cubicBezTo>
                      <a:pt x="1386" y="95"/>
                      <a:pt x="1376" y="81"/>
                      <a:pt x="1367" y="78"/>
                    </a:cubicBezTo>
                    <a:cubicBezTo>
                      <a:pt x="1358" y="75"/>
                      <a:pt x="1351" y="85"/>
                      <a:pt x="1341" y="82"/>
                    </a:cubicBezTo>
                    <a:cubicBezTo>
                      <a:pt x="1331" y="79"/>
                      <a:pt x="1319" y="61"/>
                      <a:pt x="1307" y="58"/>
                    </a:cubicBezTo>
                    <a:cubicBezTo>
                      <a:pt x="1295" y="55"/>
                      <a:pt x="1277" y="64"/>
                      <a:pt x="1267" y="64"/>
                    </a:cubicBezTo>
                    <a:cubicBezTo>
                      <a:pt x="1257" y="64"/>
                      <a:pt x="1249" y="64"/>
                      <a:pt x="1247" y="58"/>
                    </a:cubicBezTo>
                    <a:cubicBezTo>
                      <a:pt x="1245" y="52"/>
                      <a:pt x="1260" y="32"/>
                      <a:pt x="1257" y="26"/>
                    </a:cubicBezTo>
                    <a:cubicBezTo>
                      <a:pt x="1254" y="20"/>
                      <a:pt x="1236" y="18"/>
                      <a:pt x="1227" y="24"/>
                    </a:cubicBezTo>
                    <a:cubicBezTo>
                      <a:pt x="1218" y="30"/>
                      <a:pt x="1211" y="56"/>
                      <a:pt x="1203" y="60"/>
                    </a:cubicBezTo>
                    <a:cubicBezTo>
                      <a:pt x="1195" y="64"/>
                      <a:pt x="1183" y="57"/>
                      <a:pt x="1179" y="50"/>
                    </a:cubicBezTo>
                    <a:cubicBezTo>
                      <a:pt x="1175" y="43"/>
                      <a:pt x="1182" y="26"/>
                      <a:pt x="1179" y="20"/>
                    </a:cubicBezTo>
                    <a:cubicBezTo>
                      <a:pt x="1176" y="14"/>
                      <a:pt x="1167" y="10"/>
                      <a:pt x="1161" y="12"/>
                    </a:cubicBezTo>
                    <a:cubicBezTo>
                      <a:pt x="1155" y="14"/>
                      <a:pt x="1147" y="26"/>
                      <a:pt x="1141" y="32"/>
                    </a:cubicBezTo>
                    <a:cubicBezTo>
                      <a:pt x="1129" y="25"/>
                      <a:pt x="1122" y="41"/>
                      <a:pt x="1123" y="48"/>
                    </a:cubicBezTo>
                    <a:cubicBezTo>
                      <a:pt x="1124" y="55"/>
                      <a:pt x="1145" y="65"/>
                      <a:pt x="1145" y="74"/>
                    </a:cubicBezTo>
                    <a:cubicBezTo>
                      <a:pt x="1145" y="83"/>
                      <a:pt x="1128" y="100"/>
                      <a:pt x="1123" y="102"/>
                    </a:cubicBezTo>
                    <a:cubicBezTo>
                      <a:pt x="1117" y="106"/>
                      <a:pt x="1122" y="89"/>
                      <a:pt x="1117" y="86"/>
                    </a:cubicBezTo>
                    <a:cubicBezTo>
                      <a:pt x="1112" y="83"/>
                      <a:pt x="1097" y="89"/>
                      <a:pt x="1093" y="86"/>
                    </a:cubicBezTo>
                    <a:cubicBezTo>
                      <a:pt x="1089" y="83"/>
                      <a:pt x="1099" y="77"/>
                      <a:pt x="1095" y="70"/>
                    </a:cubicBezTo>
                    <a:cubicBezTo>
                      <a:pt x="1088" y="65"/>
                      <a:pt x="1073" y="50"/>
                      <a:pt x="1071" y="46"/>
                    </a:cubicBezTo>
                    <a:cubicBezTo>
                      <a:pt x="1069" y="42"/>
                      <a:pt x="1077" y="48"/>
                      <a:pt x="1083" y="44"/>
                    </a:cubicBezTo>
                    <a:cubicBezTo>
                      <a:pt x="1089" y="40"/>
                      <a:pt x="1107" y="28"/>
                      <a:pt x="1105" y="24"/>
                    </a:cubicBezTo>
                    <a:cubicBezTo>
                      <a:pt x="1103" y="20"/>
                      <a:pt x="1078" y="18"/>
                      <a:pt x="1069" y="18"/>
                    </a:cubicBezTo>
                    <a:cubicBezTo>
                      <a:pt x="1060" y="18"/>
                      <a:pt x="1055" y="22"/>
                      <a:pt x="1053" y="26"/>
                    </a:cubicBezTo>
                    <a:cubicBezTo>
                      <a:pt x="1051" y="30"/>
                      <a:pt x="1058" y="38"/>
                      <a:pt x="1055" y="42"/>
                    </a:cubicBezTo>
                    <a:cubicBezTo>
                      <a:pt x="1052" y="46"/>
                      <a:pt x="1037" y="43"/>
                      <a:pt x="1033" y="48"/>
                    </a:cubicBezTo>
                    <a:cubicBezTo>
                      <a:pt x="1029" y="53"/>
                      <a:pt x="1029" y="62"/>
                      <a:pt x="1033" y="70"/>
                    </a:cubicBezTo>
                    <a:cubicBezTo>
                      <a:pt x="1037" y="78"/>
                      <a:pt x="1053" y="86"/>
                      <a:pt x="1055" y="96"/>
                    </a:cubicBezTo>
                    <a:cubicBezTo>
                      <a:pt x="1057" y="106"/>
                      <a:pt x="1047" y="128"/>
                      <a:pt x="1043" y="130"/>
                    </a:cubicBezTo>
                    <a:cubicBezTo>
                      <a:pt x="1039" y="132"/>
                      <a:pt x="1034" y="113"/>
                      <a:pt x="1033" y="106"/>
                    </a:cubicBezTo>
                    <a:cubicBezTo>
                      <a:pt x="1032" y="99"/>
                      <a:pt x="1043" y="91"/>
                      <a:pt x="1039" y="86"/>
                    </a:cubicBezTo>
                    <a:cubicBezTo>
                      <a:pt x="1035" y="81"/>
                      <a:pt x="1015" y="75"/>
                      <a:pt x="1007" y="76"/>
                    </a:cubicBezTo>
                    <a:cubicBezTo>
                      <a:pt x="999" y="77"/>
                      <a:pt x="993" y="84"/>
                      <a:pt x="991" y="90"/>
                    </a:cubicBezTo>
                    <a:cubicBezTo>
                      <a:pt x="989" y="96"/>
                      <a:pt x="998" y="108"/>
                      <a:pt x="993" y="112"/>
                    </a:cubicBezTo>
                    <a:cubicBezTo>
                      <a:pt x="988" y="116"/>
                      <a:pt x="970" y="114"/>
                      <a:pt x="959" y="114"/>
                    </a:cubicBezTo>
                    <a:cubicBezTo>
                      <a:pt x="948" y="114"/>
                      <a:pt x="934" y="114"/>
                      <a:pt x="925" y="112"/>
                    </a:cubicBezTo>
                    <a:cubicBezTo>
                      <a:pt x="916" y="110"/>
                      <a:pt x="902" y="104"/>
                      <a:pt x="907" y="100"/>
                    </a:cubicBezTo>
                    <a:cubicBezTo>
                      <a:pt x="912" y="96"/>
                      <a:pt x="945" y="95"/>
                      <a:pt x="955" y="90"/>
                    </a:cubicBezTo>
                    <a:cubicBezTo>
                      <a:pt x="965" y="85"/>
                      <a:pt x="972" y="78"/>
                      <a:pt x="965" y="70"/>
                    </a:cubicBezTo>
                    <a:cubicBezTo>
                      <a:pt x="939" y="65"/>
                      <a:pt x="920" y="50"/>
                      <a:pt x="911" y="42"/>
                    </a:cubicBezTo>
                    <a:cubicBezTo>
                      <a:pt x="902" y="34"/>
                      <a:pt x="916" y="23"/>
                      <a:pt x="913" y="20"/>
                    </a:cubicBezTo>
                    <a:cubicBezTo>
                      <a:pt x="910" y="17"/>
                      <a:pt x="900" y="27"/>
                      <a:pt x="893" y="26"/>
                    </a:cubicBezTo>
                    <a:cubicBezTo>
                      <a:pt x="886" y="25"/>
                      <a:pt x="876" y="7"/>
                      <a:pt x="873" y="12"/>
                    </a:cubicBezTo>
                    <a:cubicBezTo>
                      <a:pt x="870" y="17"/>
                      <a:pt x="878" y="49"/>
                      <a:pt x="875" y="54"/>
                    </a:cubicBezTo>
                    <a:cubicBezTo>
                      <a:pt x="866" y="59"/>
                      <a:pt x="866" y="35"/>
                      <a:pt x="857" y="40"/>
                    </a:cubicBezTo>
                    <a:cubicBezTo>
                      <a:pt x="853" y="42"/>
                      <a:pt x="841" y="37"/>
                      <a:pt x="837" y="36"/>
                    </a:cubicBezTo>
                    <a:cubicBezTo>
                      <a:pt x="833" y="24"/>
                      <a:pt x="802" y="37"/>
                      <a:pt x="793" y="36"/>
                    </a:cubicBezTo>
                    <a:cubicBezTo>
                      <a:pt x="784" y="35"/>
                      <a:pt x="786" y="31"/>
                      <a:pt x="781" y="30"/>
                    </a:cubicBezTo>
                    <a:cubicBezTo>
                      <a:pt x="776" y="29"/>
                      <a:pt x="768" y="31"/>
                      <a:pt x="761" y="28"/>
                    </a:cubicBezTo>
                    <a:cubicBezTo>
                      <a:pt x="754" y="25"/>
                      <a:pt x="747" y="14"/>
                      <a:pt x="739" y="12"/>
                    </a:cubicBezTo>
                    <a:cubicBezTo>
                      <a:pt x="731" y="10"/>
                      <a:pt x="721" y="18"/>
                      <a:pt x="711" y="16"/>
                    </a:cubicBezTo>
                    <a:cubicBezTo>
                      <a:pt x="701" y="14"/>
                      <a:pt x="689" y="4"/>
                      <a:pt x="677" y="2"/>
                    </a:cubicBezTo>
                    <a:cubicBezTo>
                      <a:pt x="665" y="0"/>
                      <a:pt x="648" y="0"/>
                      <a:pt x="641" y="4"/>
                    </a:cubicBezTo>
                    <a:cubicBezTo>
                      <a:pt x="634" y="8"/>
                      <a:pt x="641" y="18"/>
                      <a:pt x="637" y="24"/>
                    </a:cubicBezTo>
                    <a:cubicBezTo>
                      <a:pt x="633" y="30"/>
                      <a:pt x="614" y="36"/>
                      <a:pt x="619" y="42"/>
                    </a:cubicBezTo>
                    <a:cubicBezTo>
                      <a:pt x="624" y="48"/>
                      <a:pt x="653" y="60"/>
                      <a:pt x="665" y="62"/>
                    </a:cubicBezTo>
                    <a:cubicBezTo>
                      <a:pt x="677" y="64"/>
                      <a:pt x="685" y="58"/>
                      <a:pt x="693" y="54"/>
                    </a:cubicBezTo>
                    <a:cubicBezTo>
                      <a:pt x="701" y="50"/>
                      <a:pt x="711" y="38"/>
                      <a:pt x="715" y="40"/>
                    </a:cubicBezTo>
                    <a:cubicBezTo>
                      <a:pt x="719" y="42"/>
                      <a:pt x="713" y="57"/>
                      <a:pt x="717" y="66"/>
                    </a:cubicBezTo>
                    <a:cubicBezTo>
                      <a:pt x="721" y="75"/>
                      <a:pt x="751" y="91"/>
                      <a:pt x="739" y="94"/>
                    </a:cubicBezTo>
                    <a:cubicBezTo>
                      <a:pt x="695" y="86"/>
                      <a:pt x="693" y="84"/>
                      <a:pt x="643" y="84"/>
                    </a:cubicBezTo>
                    <a:cubicBezTo>
                      <a:pt x="626" y="79"/>
                      <a:pt x="624" y="85"/>
                      <a:pt x="615" y="82"/>
                    </a:cubicBezTo>
                    <a:cubicBezTo>
                      <a:pt x="606" y="79"/>
                      <a:pt x="597" y="65"/>
                      <a:pt x="589" y="64"/>
                    </a:cubicBezTo>
                    <a:cubicBezTo>
                      <a:pt x="581" y="63"/>
                      <a:pt x="578" y="75"/>
                      <a:pt x="565" y="78"/>
                    </a:cubicBezTo>
                    <a:cubicBezTo>
                      <a:pt x="552" y="81"/>
                      <a:pt x="525" y="77"/>
                      <a:pt x="509" y="80"/>
                    </a:cubicBezTo>
                    <a:cubicBezTo>
                      <a:pt x="491" y="78"/>
                      <a:pt x="471" y="94"/>
                      <a:pt x="471" y="94"/>
                    </a:cubicBezTo>
                    <a:cubicBezTo>
                      <a:pt x="437" y="98"/>
                      <a:pt x="445" y="80"/>
                      <a:pt x="411" y="84"/>
                    </a:cubicBezTo>
                    <a:cubicBezTo>
                      <a:pt x="389" y="88"/>
                      <a:pt x="357" y="80"/>
                      <a:pt x="331" y="78"/>
                    </a:cubicBezTo>
                    <a:cubicBezTo>
                      <a:pt x="305" y="76"/>
                      <a:pt x="277" y="72"/>
                      <a:pt x="257" y="70"/>
                    </a:cubicBezTo>
                    <a:cubicBezTo>
                      <a:pt x="237" y="68"/>
                      <a:pt x="220" y="67"/>
                      <a:pt x="209" y="64"/>
                    </a:cubicBezTo>
                    <a:cubicBezTo>
                      <a:pt x="198" y="61"/>
                      <a:pt x="207" y="54"/>
                      <a:pt x="193" y="54"/>
                    </a:cubicBezTo>
                    <a:cubicBezTo>
                      <a:pt x="175" y="43"/>
                      <a:pt x="145" y="71"/>
                      <a:pt x="123" y="64"/>
                    </a:cubicBezTo>
                    <a:cubicBezTo>
                      <a:pt x="101" y="65"/>
                      <a:pt x="93" y="90"/>
                      <a:pt x="71" y="92"/>
                    </a:cubicBezTo>
                    <a:cubicBezTo>
                      <a:pt x="56" y="100"/>
                      <a:pt x="50" y="86"/>
                      <a:pt x="33" y="92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9" name="未知"/>
              <p:cNvSpPr/>
              <p:nvPr/>
            </p:nvSpPr>
            <p:spPr bwMode="auto">
              <a:xfrm>
                <a:off x="105" y="303"/>
                <a:ext cx="176" cy="153"/>
              </a:xfrm>
              <a:custGeom>
                <a:avLst/>
                <a:gdLst>
                  <a:gd name="T0" fmla="*/ 116 w 176"/>
                  <a:gd name="T1" fmla="*/ 47 h 153"/>
                  <a:gd name="T2" fmla="*/ 132 w 176"/>
                  <a:gd name="T3" fmla="*/ 63 h 153"/>
                  <a:gd name="T4" fmla="*/ 150 w 176"/>
                  <a:gd name="T5" fmla="*/ 83 h 153"/>
                  <a:gd name="T6" fmla="*/ 176 w 176"/>
                  <a:gd name="T7" fmla="*/ 103 h 153"/>
                  <a:gd name="T8" fmla="*/ 128 w 176"/>
                  <a:gd name="T9" fmla="*/ 137 h 153"/>
                  <a:gd name="T10" fmla="*/ 116 w 176"/>
                  <a:gd name="T11" fmla="*/ 145 h 153"/>
                  <a:gd name="T12" fmla="*/ 104 w 176"/>
                  <a:gd name="T13" fmla="*/ 141 h 153"/>
                  <a:gd name="T14" fmla="*/ 88 w 176"/>
                  <a:gd name="T15" fmla="*/ 153 h 153"/>
                  <a:gd name="T16" fmla="*/ 78 w 176"/>
                  <a:gd name="T17" fmla="*/ 135 h 153"/>
                  <a:gd name="T18" fmla="*/ 72 w 176"/>
                  <a:gd name="T19" fmla="*/ 119 h 153"/>
                  <a:gd name="T20" fmla="*/ 90 w 176"/>
                  <a:gd name="T21" fmla="*/ 105 h 153"/>
                  <a:gd name="T22" fmla="*/ 106 w 176"/>
                  <a:gd name="T23" fmla="*/ 93 h 153"/>
                  <a:gd name="T24" fmla="*/ 102 w 176"/>
                  <a:gd name="T25" fmla="*/ 79 h 153"/>
                  <a:gd name="T26" fmla="*/ 84 w 176"/>
                  <a:gd name="T27" fmla="*/ 73 h 153"/>
                  <a:gd name="T28" fmla="*/ 78 w 176"/>
                  <a:gd name="T29" fmla="*/ 71 h 153"/>
                  <a:gd name="T30" fmla="*/ 76 w 176"/>
                  <a:gd name="T31" fmla="*/ 55 h 153"/>
                  <a:gd name="T32" fmla="*/ 66 w 176"/>
                  <a:gd name="T33" fmla="*/ 63 h 153"/>
                  <a:gd name="T34" fmla="*/ 64 w 176"/>
                  <a:gd name="T35" fmla="*/ 101 h 153"/>
                  <a:gd name="T36" fmla="*/ 38 w 176"/>
                  <a:gd name="T37" fmla="*/ 121 h 153"/>
                  <a:gd name="T38" fmla="*/ 12 w 176"/>
                  <a:gd name="T39" fmla="*/ 129 h 153"/>
                  <a:gd name="T40" fmla="*/ 0 w 176"/>
                  <a:gd name="T41" fmla="*/ 121 h 153"/>
                  <a:gd name="T42" fmla="*/ 10 w 176"/>
                  <a:gd name="T43" fmla="*/ 105 h 153"/>
                  <a:gd name="T44" fmla="*/ 28 w 176"/>
                  <a:gd name="T45" fmla="*/ 73 h 153"/>
                  <a:gd name="T46" fmla="*/ 58 w 176"/>
                  <a:gd name="T47" fmla="*/ 61 h 153"/>
                  <a:gd name="T48" fmla="*/ 60 w 176"/>
                  <a:gd name="T49" fmla="*/ 41 h 153"/>
                  <a:gd name="T50" fmla="*/ 44 w 176"/>
                  <a:gd name="T51" fmla="*/ 31 h 153"/>
                  <a:gd name="T52" fmla="*/ 42 w 176"/>
                  <a:gd name="T53" fmla="*/ 13 h 153"/>
                  <a:gd name="T54" fmla="*/ 54 w 176"/>
                  <a:gd name="T55" fmla="*/ 9 h 153"/>
                  <a:gd name="T56" fmla="*/ 70 w 176"/>
                  <a:gd name="T57" fmla="*/ 21 h 153"/>
                  <a:gd name="T58" fmla="*/ 84 w 176"/>
                  <a:gd name="T59" fmla="*/ 5 h 153"/>
                  <a:gd name="T60" fmla="*/ 96 w 176"/>
                  <a:gd name="T61" fmla="*/ 1 h 153"/>
                  <a:gd name="T62" fmla="*/ 110 w 176"/>
                  <a:gd name="T63" fmla="*/ 3 h 153"/>
                  <a:gd name="T64" fmla="*/ 96 w 176"/>
                  <a:gd name="T65" fmla="*/ 17 h 153"/>
                  <a:gd name="T66" fmla="*/ 112 w 176"/>
                  <a:gd name="T67" fmla="*/ 23 h 153"/>
                  <a:gd name="T68" fmla="*/ 118 w 176"/>
                  <a:gd name="T69" fmla="*/ 35 h 153"/>
                  <a:gd name="T70" fmla="*/ 116 w 176"/>
                  <a:gd name="T71" fmla="*/ 47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6" h="153">
                    <a:moveTo>
                      <a:pt x="116" y="47"/>
                    </a:moveTo>
                    <a:cubicBezTo>
                      <a:pt x="122" y="53"/>
                      <a:pt x="125" y="58"/>
                      <a:pt x="132" y="63"/>
                    </a:cubicBezTo>
                    <a:cubicBezTo>
                      <a:pt x="134" y="70"/>
                      <a:pt x="144" y="77"/>
                      <a:pt x="150" y="83"/>
                    </a:cubicBezTo>
                    <a:cubicBezTo>
                      <a:pt x="157" y="104"/>
                      <a:pt x="147" y="100"/>
                      <a:pt x="176" y="103"/>
                    </a:cubicBezTo>
                    <a:cubicBezTo>
                      <a:pt x="168" y="133"/>
                      <a:pt x="160" y="134"/>
                      <a:pt x="128" y="137"/>
                    </a:cubicBezTo>
                    <a:cubicBezTo>
                      <a:pt x="124" y="140"/>
                      <a:pt x="120" y="142"/>
                      <a:pt x="116" y="145"/>
                    </a:cubicBezTo>
                    <a:cubicBezTo>
                      <a:pt x="112" y="147"/>
                      <a:pt x="104" y="141"/>
                      <a:pt x="104" y="141"/>
                    </a:cubicBezTo>
                    <a:cubicBezTo>
                      <a:pt x="97" y="146"/>
                      <a:pt x="93" y="146"/>
                      <a:pt x="88" y="153"/>
                    </a:cubicBezTo>
                    <a:cubicBezTo>
                      <a:pt x="72" y="151"/>
                      <a:pt x="60" y="147"/>
                      <a:pt x="78" y="135"/>
                    </a:cubicBezTo>
                    <a:cubicBezTo>
                      <a:pt x="84" y="126"/>
                      <a:pt x="80" y="124"/>
                      <a:pt x="72" y="119"/>
                    </a:cubicBezTo>
                    <a:cubicBezTo>
                      <a:pt x="78" y="109"/>
                      <a:pt x="86" y="116"/>
                      <a:pt x="90" y="105"/>
                    </a:cubicBezTo>
                    <a:cubicBezTo>
                      <a:pt x="86" y="94"/>
                      <a:pt x="96" y="95"/>
                      <a:pt x="106" y="93"/>
                    </a:cubicBezTo>
                    <a:cubicBezTo>
                      <a:pt x="105" y="88"/>
                      <a:pt x="106" y="82"/>
                      <a:pt x="102" y="79"/>
                    </a:cubicBezTo>
                    <a:cubicBezTo>
                      <a:pt x="102" y="79"/>
                      <a:pt x="87" y="74"/>
                      <a:pt x="84" y="73"/>
                    </a:cubicBezTo>
                    <a:cubicBezTo>
                      <a:pt x="82" y="72"/>
                      <a:pt x="78" y="71"/>
                      <a:pt x="78" y="71"/>
                    </a:cubicBezTo>
                    <a:cubicBezTo>
                      <a:pt x="77" y="66"/>
                      <a:pt x="79" y="59"/>
                      <a:pt x="76" y="55"/>
                    </a:cubicBezTo>
                    <a:cubicBezTo>
                      <a:pt x="74" y="52"/>
                      <a:pt x="67" y="59"/>
                      <a:pt x="66" y="63"/>
                    </a:cubicBezTo>
                    <a:cubicBezTo>
                      <a:pt x="64" y="72"/>
                      <a:pt x="69" y="91"/>
                      <a:pt x="64" y="101"/>
                    </a:cubicBezTo>
                    <a:cubicBezTo>
                      <a:pt x="59" y="111"/>
                      <a:pt x="47" y="116"/>
                      <a:pt x="38" y="121"/>
                    </a:cubicBezTo>
                    <a:cubicBezTo>
                      <a:pt x="34" y="125"/>
                      <a:pt x="17" y="132"/>
                      <a:pt x="12" y="129"/>
                    </a:cubicBezTo>
                    <a:cubicBezTo>
                      <a:pt x="8" y="126"/>
                      <a:pt x="0" y="121"/>
                      <a:pt x="0" y="121"/>
                    </a:cubicBezTo>
                    <a:cubicBezTo>
                      <a:pt x="3" y="113"/>
                      <a:pt x="1" y="108"/>
                      <a:pt x="10" y="105"/>
                    </a:cubicBezTo>
                    <a:cubicBezTo>
                      <a:pt x="6" y="85"/>
                      <a:pt x="7" y="78"/>
                      <a:pt x="28" y="73"/>
                    </a:cubicBezTo>
                    <a:cubicBezTo>
                      <a:pt x="37" y="60"/>
                      <a:pt x="41" y="63"/>
                      <a:pt x="58" y="61"/>
                    </a:cubicBezTo>
                    <a:cubicBezTo>
                      <a:pt x="68" y="54"/>
                      <a:pt x="71" y="49"/>
                      <a:pt x="60" y="41"/>
                    </a:cubicBezTo>
                    <a:cubicBezTo>
                      <a:pt x="57" y="32"/>
                      <a:pt x="53" y="33"/>
                      <a:pt x="44" y="31"/>
                    </a:cubicBezTo>
                    <a:cubicBezTo>
                      <a:pt x="40" y="26"/>
                      <a:pt x="35" y="21"/>
                      <a:pt x="42" y="13"/>
                    </a:cubicBezTo>
                    <a:cubicBezTo>
                      <a:pt x="45" y="10"/>
                      <a:pt x="54" y="9"/>
                      <a:pt x="54" y="9"/>
                    </a:cubicBezTo>
                    <a:cubicBezTo>
                      <a:pt x="62" y="17"/>
                      <a:pt x="57" y="24"/>
                      <a:pt x="70" y="21"/>
                    </a:cubicBezTo>
                    <a:cubicBezTo>
                      <a:pt x="76" y="15"/>
                      <a:pt x="77" y="8"/>
                      <a:pt x="84" y="5"/>
                    </a:cubicBezTo>
                    <a:cubicBezTo>
                      <a:pt x="88" y="3"/>
                      <a:pt x="96" y="1"/>
                      <a:pt x="96" y="1"/>
                    </a:cubicBezTo>
                    <a:cubicBezTo>
                      <a:pt x="101" y="2"/>
                      <a:pt x="106" y="0"/>
                      <a:pt x="110" y="3"/>
                    </a:cubicBezTo>
                    <a:cubicBezTo>
                      <a:pt x="117" y="8"/>
                      <a:pt x="98" y="16"/>
                      <a:pt x="96" y="17"/>
                    </a:cubicBezTo>
                    <a:cubicBezTo>
                      <a:pt x="87" y="31"/>
                      <a:pt x="104" y="26"/>
                      <a:pt x="112" y="23"/>
                    </a:cubicBezTo>
                    <a:cubicBezTo>
                      <a:pt x="122" y="25"/>
                      <a:pt x="129" y="28"/>
                      <a:pt x="118" y="35"/>
                    </a:cubicBezTo>
                    <a:cubicBezTo>
                      <a:pt x="114" y="48"/>
                      <a:pt x="110" y="47"/>
                      <a:pt x="116" y="47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0" name="未知"/>
              <p:cNvSpPr/>
              <p:nvPr/>
            </p:nvSpPr>
            <p:spPr bwMode="auto">
              <a:xfrm>
                <a:off x="863" y="1462"/>
                <a:ext cx="110" cy="220"/>
              </a:xfrm>
              <a:custGeom>
                <a:avLst/>
                <a:gdLst>
                  <a:gd name="T0" fmla="*/ 92 w 110"/>
                  <a:gd name="T1" fmla="*/ 0 h 220"/>
                  <a:gd name="T2" fmla="*/ 106 w 110"/>
                  <a:gd name="T3" fmla="*/ 36 h 220"/>
                  <a:gd name="T4" fmla="*/ 110 w 110"/>
                  <a:gd name="T5" fmla="*/ 60 h 220"/>
                  <a:gd name="T6" fmla="*/ 104 w 110"/>
                  <a:gd name="T7" fmla="*/ 78 h 220"/>
                  <a:gd name="T8" fmla="*/ 80 w 110"/>
                  <a:gd name="T9" fmla="*/ 130 h 220"/>
                  <a:gd name="T10" fmla="*/ 74 w 110"/>
                  <a:gd name="T11" fmla="*/ 174 h 220"/>
                  <a:gd name="T12" fmla="*/ 42 w 110"/>
                  <a:gd name="T13" fmla="*/ 218 h 220"/>
                  <a:gd name="T14" fmla="*/ 4 w 110"/>
                  <a:gd name="T15" fmla="*/ 202 h 220"/>
                  <a:gd name="T16" fmla="*/ 18 w 110"/>
                  <a:gd name="T17" fmla="*/ 128 h 220"/>
                  <a:gd name="T18" fmla="*/ 20 w 110"/>
                  <a:gd name="T19" fmla="*/ 96 h 220"/>
                  <a:gd name="T20" fmla="*/ 22 w 110"/>
                  <a:gd name="T21" fmla="*/ 66 h 220"/>
                  <a:gd name="T22" fmla="*/ 54 w 110"/>
                  <a:gd name="T23" fmla="*/ 56 h 220"/>
                  <a:gd name="T24" fmla="*/ 76 w 110"/>
                  <a:gd name="T25" fmla="*/ 4 h 220"/>
                  <a:gd name="T26" fmla="*/ 92 w 110"/>
                  <a:gd name="T27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0" h="220">
                    <a:moveTo>
                      <a:pt x="92" y="0"/>
                    </a:moveTo>
                    <a:cubicBezTo>
                      <a:pt x="110" y="6"/>
                      <a:pt x="103" y="23"/>
                      <a:pt x="106" y="36"/>
                    </a:cubicBezTo>
                    <a:cubicBezTo>
                      <a:pt x="107" y="41"/>
                      <a:pt x="110" y="60"/>
                      <a:pt x="110" y="60"/>
                    </a:cubicBezTo>
                    <a:cubicBezTo>
                      <a:pt x="108" y="66"/>
                      <a:pt x="104" y="78"/>
                      <a:pt x="104" y="78"/>
                    </a:cubicBezTo>
                    <a:cubicBezTo>
                      <a:pt x="101" y="90"/>
                      <a:pt x="85" y="114"/>
                      <a:pt x="80" y="130"/>
                    </a:cubicBezTo>
                    <a:cubicBezTo>
                      <a:pt x="75" y="146"/>
                      <a:pt x="80" y="159"/>
                      <a:pt x="74" y="174"/>
                    </a:cubicBezTo>
                    <a:cubicBezTo>
                      <a:pt x="67" y="191"/>
                      <a:pt x="62" y="211"/>
                      <a:pt x="42" y="218"/>
                    </a:cubicBezTo>
                    <a:cubicBezTo>
                      <a:pt x="25" y="215"/>
                      <a:pt x="10" y="220"/>
                      <a:pt x="4" y="202"/>
                    </a:cubicBezTo>
                    <a:cubicBezTo>
                      <a:pt x="6" y="155"/>
                      <a:pt x="0" y="155"/>
                      <a:pt x="18" y="128"/>
                    </a:cubicBezTo>
                    <a:cubicBezTo>
                      <a:pt x="19" y="110"/>
                      <a:pt x="19" y="106"/>
                      <a:pt x="20" y="96"/>
                    </a:cubicBezTo>
                    <a:cubicBezTo>
                      <a:pt x="21" y="86"/>
                      <a:pt x="16" y="73"/>
                      <a:pt x="22" y="66"/>
                    </a:cubicBezTo>
                    <a:cubicBezTo>
                      <a:pt x="33" y="55"/>
                      <a:pt x="37" y="58"/>
                      <a:pt x="54" y="56"/>
                    </a:cubicBezTo>
                    <a:cubicBezTo>
                      <a:pt x="64" y="42"/>
                      <a:pt x="63" y="17"/>
                      <a:pt x="76" y="4"/>
                    </a:cubicBezTo>
                    <a:cubicBezTo>
                      <a:pt x="80" y="0"/>
                      <a:pt x="87" y="1"/>
                      <a:pt x="92" y="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1" name="未知"/>
              <p:cNvSpPr/>
              <p:nvPr/>
            </p:nvSpPr>
            <p:spPr bwMode="auto">
              <a:xfrm>
                <a:off x="1598" y="1172"/>
                <a:ext cx="461" cy="275"/>
              </a:xfrm>
              <a:custGeom>
                <a:avLst/>
                <a:gdLst>
                  <a:gd name="T0" fmla="*/ 25 w 461"/>
                  <a:gd name="T1" fmla="*/ 2 h 275"/>
                  <a:gd name="T2" fmla="*/ 3 w 461"/>
                  <a:gd name="T3" fmla="*/ 4 h 275"/>
                  <a:gd name="T4" fmla="*/ 5 w 461"/>
                  <a:gd name="T5" fmla="*/ 16 h 275"/>
                  <a:gd name="T6" fmla="*/ 35 w 461"/>
                  <a:gd name="T7" fmla="*/ 32 h 275"/>
                  <a:gd name="T8" fmla="*/ 45 w 461"/>
                  <a:gd name="T9" fmla="*/ 52 h 275"/>
                  <a:gd name="T10" fmla="*/ 59 w 461"/>
                  <a:gd name="T11" fmla="*/ 76 h 275"/>
                  <a:gd name="T12" fmla="*/ 75 w 461"/>
                  <a:gd name="T13" fmla="*/ 108 h 275"/>
                  <a:gd name="T14" fmla="*/ 93 w 461"/>
                  <a:gd name="T15" fmla="*/ 136 h 275"/>
                  <a:gd name="T16" fmla="*/ 111 w 461"/>
                  <a:gd name="T17" fmla="*/ 144 h 275"/>
                  <a:gd name="T18" fmla="*/ 153 w 461"/>
                  <a:gd name="T19" fmla="*/ 194 h 275"/>
                  <a:gd name="T20" fmla="*/ 159 w 461"/>
                  <a:gd name="T21" fmla="*/ 210 h 275"/>
                  <a:gd name="T22" fmla="*/ 171 w 461"/>
                  <a:gd name="T23" fmla="*/ 216 h 275"/>
                  <a:gd name="T24" fmla="*/ 235 w 461"/>
                  <a:gd name="T25" fmla="*/ 226 h 275"/>
                  <a:gd name="T26" fmla="*/ 293 w 461"/>
                  <a:gd name="T27" fmla="*/ 234 h 275"/>
                  <a:gd name="T28" fmla="*/ 339 w 461"/>
                  <a:gd name="T29" fmla="*/ 246 h 275"/>
                  <a:gd name="T30" fmla="*/ 353 w 461"/>
                  <a:gd name="T31" fmla="*/ 250 h 275"/>
                  <a:gd name="T32" fmla="*/ 361 w 461"/>
                  <a:gd name="T33" fmla="*/ 268 h 275"/>
                  <a:gd name="T34" fmla="*/ 371 w 461"/>
                  <a:gd name="T35" fmla="*/ 254 h 275"/>
                  <a:gd name="T36" fmla="*/ 403 w 461"/>
                  <a:gd name="T37" fmla="*/ 242 h 275"/>
                  <a:gd name="T38" fmla="*/ 407 w 461"/>
                  <a:gd name="T39" fmla="*/ 258 h 275"/>
                  <a:gd name="T40" fmla="*/ 417 w 461"/>
                  <a:gd name="T41" fmla="*/ 256 h 275"/>
                  <a:gd name="T42" fmla="*/ 461 w 461"/>
                  <a:gd name="T43" fmla="*/ 240 h 275"/>
                  <a:gd name="T44" fmla="*/ 449 w 461"/>
                  <a:gd name="T45" fmla="*/ 218 h 275"/>
                  <a:gd name="T46" fmla="*/ 429 w 461"/>
                  <a:gd name="T47" fmla="*/ 234 h 275"/>
                  <a:gd name="T48" fmla="*/ 423 w 461"/>
                  <a:gd name="T49" fmla="*/ 226 h 275"/>
                  <a:gd name="T50" fmla="*/ 405 w 461"/>
                  <a:gd name="T51" fmla="*/ 218 h 275"/>
                  <a:gd name="T52" fmla="*/ 381 w 461"/>
                  <a:gd name="T53" fmla="*/ 234 h 275"/>
                  <a:gd name="T54" fmla="*/ 357 w 461"/>
                  <a:gd name="T55" fmla="*/ 226 h 275"/>
                  <a:gd name="T56" fmla="*/ 357 w 461"/>
                  <a:gd name="T57" fmla="*/ 240 h 275"/>
                  <a:gd name="T58" fmla="*/ 335 w 461"/>
                  <a:gd name="T59" fmla="*/ 222 h 275"/>
                  <a:gd name="T60" fmla="*/ 263 w 461"/>
                  <a:gd name="T61" fmla="*/ 212 h 275"/>
                  <a:gd name="T62" fmla="*/ 245 w 461"/>
                  <a:gd name="T63" fmla="*/ 198 h 275"/>
                  <a:gd name="T64" fmla="*/ 225 w 461"/>
                  <a:gd name="T65" fmla="*/ 194 h 275"/>
                  <a:gd name="T66" fmla="*/ 203 w 461"/>
                  <a:gd name="T67" fmla="*/ 200 h 275"/>
                  <a:gd name="T68" fmla="*/ 169 w 461"/>
                  <a:gd name="T69" fmla="*/ 182 h 275"/>
                  <a:gd name="T70" fmla="*/ 157 w 461"/>
                  <a:gd name="T71" fmla="*/ 168 h 275"/>
                  <a:gd name="T72" fmla="*/ 183 w 461"/>
                  <a:gd name="T73" fmla="*/ 150 h 275"/>
                  <a:gd name="T74" fmla="*/ 197 w 461"/>
                  <a:gd name="T75" fmla="*/ 148 h 275"/>
                  <a:gd name="T76" fmla="*/ 195 w 461"/>
                  <a:gd name="T77" fmla="*/ 134 h 275"/>
                  <a:gd name="T78" fmla="*/ 183 w 461"/>
                  <a:gd name="T79" fmla="*/ 130 h 275"/>
                  <a:gd name="T80" fmla="*/ 169 w 461"/>
                  <a:gd name="T81" fmla="*/ 132 h 275"/>
                  <a:gd name="T82" fmla="*/ 145 w 461"/>
                  <a:gd name="T83" fmla="*/ 124 h 275"/>
                  <a:gd name="T84" fmla="*/ 133 w 461"/>
                  <a:gd name="T85" fmla="*/ 110 h 275"/>
                  <a:gd name="T86" fmla="*/ 105 w 461"/>
                  <a:gd name="T87" fmla="*/ 70 h 275"/>
                  <a:gd name="T88" fmla="*/ 83 w 461"/>
                  <a:gd name="T89" fmla="*/ 56 h 275"/>
                  <a:gd name="T90" fmla="*/ 67 w 461"/>
                  <a:gd name="T91" fmla="*/ 36 h 275"/>
                  <a:gd name="T92" fmla="*/ 61 w 461"/>
                  <a:gd name="T93" fmla="*/ 32 h 275"/>
                  <a:gd name="T94" fmla="*/ 25 w 461"/>
                  <a:gd name="T95" fmla="*/ 2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1" h="275">
                    <a:moveTo>
                      <a:pt x="25" y="2"/>
                    </a:moveTo>
                    <a:cubicBezTo>
                      <a:pt x="18" y="3"/>
                      <a:pt x="9" y="0"/>
                      <a:pt x="3" y="4"/>
                    </a:cubicBezTo>
                    <a:cubicBezTo>
                      <a:pt x="0" y="6"/>
                      <a:pt x="3" y="12"/>
                      <a:pt x="5" y="16"/>
                    </a:cubicBezTo>
                    <a:cubicBezTo>
                      <a:pt x="13" y="30"/>
                      <a:pt x="21" y="30"/>
                      <a:pt x="35" y="32"/>
                    </a:cubicBezTo>
                    <a:cubicBezTo>
                      <a:pt x="40" y="50"/>
                      <a:pt x="34" y="45"/>
                      <a:pt x="45" y="52"/>
                    </a:cubicBezTo>
                    <a:cubicBezTo>
                      <a:pt x="51" y="60"/>
                      <a:pt x="56" y="67"/>
                      <a:pt x="59" y="76"/>
                    </a:cubicBezTo>
                    <a:cubicBezTo>
                      <a:pt x="61" y="89"/>
                      <a:pt x="66" y="99"/>
                      <a:pt x="75" y="108"/>
                    </a:cubicBezTo>
                    <a:cubicBezTo>
                      <a:pt x="80" y="124"/>
                      <a:pt x="81" y="126"/>
                      <a:pt x="93" y="136"/>
                    </a:cubicBezTo>
                    <a:cubicBezTo>
                      <a:pt x="98" y="140"/>
                      <a:pt x="111" y="144"/>
                      <a:pt x="111" y="144"/>
                    </a:cubicBezTo>
                    <a:cubicBezTo>
                      <a:pt x="130" y="163"/>
                      <a:pt x="125" y="185"/>
                      <a:pt x="153" y="194"/>
                    </a:cubicBezTo>
                    <a:cubicBezTo>
                      <a:pt x="156" y="199"/>
                      <a:pt x="156" y="205"/>
                      <a:pt x="159" y="210"/>
                    </a:cubicBezTo>
                    <a:cubicBezTo>
                      <a:pt x="161" y="214"/>
                      <a:pt x="167" y="214"/>
                      <a:pt x="171" y="216"/>
                    </a:cubicBezTo>
                    <a:cubicBezTo>
                      <a:pt x="184" y="235"/>
                      <a:pt x="216" y="225"/>
                      <a:pt x="235" y="226"/>
                    </a:cubicBezTo>
                    <a:cubicBezTo>
                      <a:pt x="257" y="230"/>
                      <a:pt x="268" y="233"/>
                      <a:pt x="293" y="234"/>
                    </a:cubicBezTo>
                    <a:cubicBezTo>
                      <a:pt x="309" y="250"/>
                      <a:pt x="310" y="244"/>
                      <a:pt x="339" y="246"/>
                    </a:cubicBezTo>
                    <a:cubicBezTo>
                      <a:pt x="344" y="248"/>
                      <a:pt x="350" y="246"/>
                      <a:pt x="353" y="250"/>
                    </a:cubicBezTo>
                    <a:cubicBezTo>
                      <a:pt x="369" y="275"/>
                      <a:pt x="344" y="257"/>
                      <a:pt x="361" y="268"/>
                    </a:cubicBezTo>
                    <a:cubicBezTo>
                      <a:pt x="378" y="264"/>
                      <a:pt x="362" y="270"/>
                      <a:pt x="371" y="254"/>
                    </a:cubicBezTo>
                    <a:cubicBezTo>
                      <a:pt x="372" y="253"/>
                      <a:pt x="397" y="246"/>
                      <a:pt x="403" y="242"/>
                    </a:cubicBezTo>
                    <a:cubicBezTo>
                      <a:pt x="405" y="247"/>
                      <a:pt x="402" y="255"/>
                      <a:pt x="407" y="258"/>
                    </a:cubicBezTo>
                    <a:cubicBezTo>
                      <a:pt x="410" y="260"/>
                      <a:pt x="414" y="257"/>
                      <a:pt x="417" y="256"/>
                    </a:cubicBezTo>
                    <a:cubicBezTo>
                      <a:pt x="434" y="253"/>
                      <a:pt x="445" y="244"/>
                      <a:pt x="461" y="240"/>
                    </a:cubicBezTo>
                    <a:cubicBezTo>
                      <a:pt x="458" y="230"/>
                      <a:pt x="459" y="221"/>
                      <a:pt x="449" y="218"/>
                    </a:cubicBezTo>
                    <a:cubicBezTo>
                      <a:pt x="445" y="230"/>
                      <a:pt x="441" y="231"/>
                      <a:pt x="429" y="234"/>
                    </a:cubicBezTo>
                    <a:cubicBezTo>
                      <a:pt x="417" y="242"/>
                      <a:pt x="410" y="235"/>
                      <a:pt x="423" y="226"/>
                    </a:cubicBezTo>
                    <a:cubicBezTo>
                      <a:pt x="418" y="222"/>
                      <a:pt x="405" y="218"/>
                      <a:pt x="405" y="218"/>
                    </a:cubicBezTo>
                    <a:cubicBezTo>
                      <a:pt x="394" y="221"/>
                      <a:pt x="392" y="230"/>
                      <a:pt x="381" y="234"/>
                    </a:cubicBezTo>
                    <a:cubicBezTo>
                      <a:pt x="367" y="224"/>
                      <a:pt x="382" y="223"/>
                      <a:pt x="357" y="226"/>
                    </a:cubicBezTo>
                    <a:cubicBezTo>
                      <a:pt x="360" y="234"/>
                      <a:pt x="367" y="237"/>
                      <a:pt x="357" y="240"/>
                    </a:cubicBezTo>
                    <a:cubicBezTo>
                      <a:pt x="348" y="234"/>
                      <a:pt x="344" y="228"/>
                      <a:pt x="335" y="222"/>
                    </a:cubicBezTo>
                    <a:cubicBezTo>
                      <a:pt x="308" y="225"/>
                      <a:pt x="290" y="214"/>
                      <a:pt x="263" y="212"/>
                    </a:cubicBezTo>
                    <a:cubicBezTo>
                      <a:pt x="267" y="198"/>
                      <a:pt x="258" y="200"/>
                      <a:pt x="245" y="198"/>
                    </a:cubicBezTo>
                    <a:cubicBezTo>
                      <a:pt x="237" y="193"/>
                      <a:pt x="235" y="192"/>
                      <a:pt x="225" y="194"/>
                    </a:cubicBezTo>
                    <a:cubicBezTo>
                      <a:pt x="217" y="202"/>
                      <a:pt x="215" y="202"/>
                      <a:pt x="203" y="200"/>
                    </a:cubicBezTo>
                    <a:cubicBezTo>
                      <a:pt x="191" y="183"/>
                      <a:pt x="193" y="184"/>
                      <a:pt x="169" y="182"/>
                    </a:cubicBezTo>
                    <a:cubicBezTo>
                      <a:pt x="161" y="179"/>
                      <a:pt x="160" y="176"/>
                      <a:pt x="157" y="168"/>
                    </a:cubicBezTo>
                    <a:cubicBezTo>
                      <a:pt x="159" y="148"/>
                      <a:pt x="162" y="143"/>
                      <a:pt x="183" y="150"/>
                    </a:cubicBezTo>
                    <a:cubicBezTo>
                      <a:pt x="188" y="149"/>
                      <a:pt x="194" y="152"/>
                      <a:pt x="197" y="148"/>
                    </a:cubicBezTo>
                    <a:cubicBezTo>
                      <a:pt x="200" y="144"/>
                      <a:pt x="198" y="138"/>
                      <a:pt x="195" y="134"/>
                    </a:cubicBezTo>
                    <a:cubicBezTo>
                      <a:pt x="192" y="131"/>
                      <a:pt x="183" y="130"/>
                      <a:pt x="183" y="130"/>
                    </a:cubicBezTo>
                    <a:cubicBezTo>
                      <a:pt x="174" y="133"/>
                      <a:pt x="176" y="142"/>
                      <a:pt x="169" y="132"/>
                    </a:cubicBezTo>
                    <a:cubicBezTo>
                      <a:pt x="166" y="116"/>
                      <a:pt x="159" y="119"/>
                      <a:pt x="145" y="124"/>
                    </a:cubicBezTo>
                    <a:cubicBezTo>
                      <a:pt x="140" y="117"/>
                      <a:pt x="141" y="113"/>
                      <a:pt x="133" y="110"/>
                    </a:cubicBezTo>
                    <a:cubicBezTo>
                      <a:pt x="123" y="95"/>
                      <a:pt x="127" y="77"/>
                      <a:pt x="105" y="70"/>
                    </a:cubicBezTo>
                    <a:cubicBezTo>
                      <a:pt x="101" y="59"/>
                      <a:pt x="93" y="59"/>
                      <a:pt x="83" y="56"/>
                    </a:cubicBezTo>
                    <a:cubicBezTo>
                      <a:pt x="77" y="39"/>
                      <a:pt x="83" y="46"/>
                      <a:pt x="67" y="36"/>
                    </a:cubicBezTo>
                    <a:cubicBezTo>
                      <a:pt x="65" y="35"/>
                      <a:pt x="61" y="32"/>
                      <a:pt x="61" y="32"/>
                    </a:cubicBezTo>
                    <a:cubicBezTo>
                      <a:pt x="50" y="15"/>
                      <a:pt x="47" y="2"/>
                      <a:pt x="25" y="2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2" name="未知"/>
              <p:cNvSpPr/>
              <p:nvPr/>
            </p:nvSpPr>
            <p:spPr bwMode="auto">
              <a:xfrm>
                <a:off x="1800" y="1154"/>
                <a:ext cx="245" cy="213"/>
              </a:xfrm>
              <a:custGeom>
                <a:avLst/>
                <a:gdLst>
                  <a:gd name="T0" fmla="*/ 121 w 245"/>
                  <a:gd name="T1" fmla="*/ 0 h 213"/>
                  <a:gd name="T2" fmla="*/ 137 w 245"/>
                  <a:gd name="T3" fmla="*/ 20 h 213"/>
                  <a:gd name="T4" fmla="*/ 125 w 245"/>
                  <a:gd name="T5" fmla="*/ 58 h 213"/>
                  <a:gd name="T6" fmla="*/ 143 w 245"/>
                  <a:gd name="T7" fmla="*/ 86 h 213"/>
                  <a:gd name="T8" fmla="*/ 163 w 245"/>
                  <a:gd name="T9" fmla="*/ 92 h 213"/>
                  <a:gd name="T10" fmla="*/ 191 w 245"/>
                  <a:gd name="T11" fmla="*/ 84 h 213"/>
                  <a:gd name="T12" fmla="*/ 231 w 245"/>
                  <a:gd name="T13" fmla="*/ 82 h 213"/>
                  <a:gd name="T14" fmla="*/ 223 w 245"/>
                  <a:gd name="T15" fmla="*/ 106 h 213"/>
                  <a:gd name="T16" fmla="*/ 207 w 245"/>
                  <a:gd name="T17" fmla="*/ 120 h 213"/>
                  <a:gd name="T18" fmla="*/ 191 w 245"/>
                  <a:gd name="T19" fmla="*/ 142 h 213"/>
                  <a:gd name="T20" fmla="*/ 195 w 245"/>
                  <a:gd name="T21" fmla="*/ 160 h 213"/>
                  <a:gd name="T22" fmla="*/ 203 w 245"/>
                  <a:gd name="T23" fmla="*/ 172 h 213"/>
                  <a:gd name="T24" fmla="*/ 179 w 245"/>
                  <a:gd name="T25" fmla="*/ 188 h 213"/>
                  <a:gd name="T26" fmla="*/ 173 w 245"/>
                  <a:gd name="T27" fmla="*/ 168 h 213"/>
                  <a:gd name="T28" fmla="*/ 163 w 245"/>
                  <a:gd name="T29" fmla="*/ 208 h 213"/>
                  <a:gd name="T30" fmla="*/ 137 w 245"/>
                  <a:gd name="T31" fmla="*/ 166 h 213"/>
                  <a:gd name="T32" fmla="*/ 135 w 245"/>
                  <a:gd name="T33" fmla="*/ 150 h 213"/>
                  <a:gd name="T34" fmla="*/ 147 w 245"/>
                  <a:gd name="T35" fmla="*/ 146 h 213"/>
                  <a:gd name="T36" fmla="*/ 167 w 245"/>
                  <a:gd name="T37" fmla="*/ 126 h 213"/>
                  <a:gd name="T38" fmla="*/ 179 w 245"/>
                  <a:gd name="T39" fmla="*/ 130 h 213"/>
                  <a:gd name="T40" fmla="*/ 191 w 245"/>
                  <a:gd name="T41" fmla="*/ 122 h 213"/>
                  <a:gd name="T42" fmla="*/ 205 w 245"/>
                  <a:gd name="T43" fmla="*/ 110 h 213"/>
                  <a:gd name="T44" fmla="*/ 177 w 245"/>
                  <a:gd name="T45" fmla="*/ 108 h 213"/>
                  <a:gd name="T46" fmla="*/ 159 w 245"/>
                  <a:gd name="T47" fmla="*/ 110 h 213"/>
                  <a:gd name="T48" fmla="*/ 133 w 245"/>
                  <a:gd name="T49" fmla="*/ 102 h 213"/>
                  <a:gd name="T50" fmla="*/ 123 w 245"/>
                  <a:gd name="T51" fmla="*/ 112 h 213"/>
                  <a:gd name="T52" fmla="*/ 107 w 245"/>
                  <a:gd name="T53" fmla="*/ 134 h 213"/>
                  <a:gd name="T54" fmla="*/ 85 w 245"/>
                  <a:gd name="T55" fmla="*/ 184 h 213"/>
                  <a:gd name="T56" fmla="*/ 69 w 245"/>
                  <a:gd name="T57" fmla="*/ 172 h 213"/>
                  <a:gd name="T58" fmla="*/ 23 w 245"/>
                  <a:gd name="T59" fmla="*/ 160 h 213"/>
                  <a:gd name="T60" fmla="*/ 21 w 245"/>
                  <a:gd name="T61" fmla="*/ 140 h 213"/>
                  <a:gd name="T62" fmla="*/ 3 w 245"/>
                  <a:gd name="T63" fmla="*/ 116 h 213"/>
                  <a:gd name="T64" fmla="*/ 31 w 245"/>
                  <a:gd name="T65" fmla="*/ 82 h 213"/>
                  <a:gd name="T66" fmla="*/ 43 w 245"/>
                  <a:gd name="T67" fmla="*/ 68 h 213"/>
                  <a:gd name="T68" fmla="*/ 65 w 245"/>
                  <a:gd name="T69" fmla="*/ 42 h 213"/>
                  <a:gd name="T70" fmla="*/ 91 w 245"/>
                  <a:gd name="T71" fmla="*/ 32 h 213"/>
                  <a:gd name="T72" fmla="*/ 121 w 245"/>
                  <a:gd name="T73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45" h="213">
                    <a:moveTo>
                      <a:pt x="121" y="0"/>
                    </a:moveTo>
                    <a:cubicBezTo>
                      <a:pt x="130" y="3"/>
                      <a:pt x="130" y="13"/>
                      <a:pt x="137" y="20"/>
                    </a:cubicBezTo>
                    <a:cubicBezTo>
                      <a:pt x="143" y="38"/>
                      <a:pt x="130" y="43"/>
                      <a:pt x="125" y="58"/>
                    </a:cubicBezTo>
                    <a:cubicBezTo>
                      <a:pt x="130" y="73"/>
                      <a:pt x="130" y="77"/>
                      <a:pt x="143" y="86"/>
                    </a:cubicBezTo>
                    <a:cubicBezTo>
                      <a:pt x="149" y="95"/>
                      <a:pt x="152" y="94"/>
                      <a:pt x="163" y="92"/>
                    </a:cubicBezTo>
                    <a:cubicBezTo>
                      <a:pt x="168" y="77"/>
                      <a:pt x="176" y="82"/>
                      <a:pt x="191" y="84"/>
                    </a:cubicBezTo>
                    <a:cubicBezTo>
                      <a:pt x="201" y="100"/>
                      <a:pt x="218" y="86"/>
                      <a:pt x="231" y="82"/>
                    </a:cubicBezTo>
                    <a:cubicBezTo>
                      <a:pt x="245" y="92"/>
                      <a:pt x="237" y="103"/>
                      <a:pt x="223" y="106"/>
                    </a:cubicBezTo>
                    <a:cubicBezTo>
                      <a:pt x="217" y="115"/>
                      <a:pt x="210" y="110"/>
                      <a:pt x="207" y="120"/>
                    </a:cubicBezTo>
                    <a:cubicBezTo>
                      <a:pt x="204" y="142"/>
                      <a:pt x="205" y="133"/>
                      <a:pt x="191" y="142"/>
                    </a:cubicBezTo>
                    <a:cubicBezTo>
                      <a:pt x="185" y="152"/>
                      <a:pt x="189" y="152"/>
                      <a:pt x="195" y="160"/>
                    </a:cubicBezTo>
                    <a:cubicBezTo>
                      <a:pt x="198" y="164"/>
                      <a:pt x="203" y="172"/>
                      <a:pt x="203" y="172"/>
                    </a:cubicBezTo>
                    <a:cubicBezTo>
                      <a:pt x="200" y="213"/>
                      <a:pt x="200" y="209"/>
                      <a:pt x="179" y="188"/>
                    </a:cubicBezTo>
                    <a:cubicBezTo>
                      <a:pt x="177" y="181"/>
                      <a:pt x="175" y="175"/>
                      <a:pt x="173" y="168"/>
                    </a:cubicBezTo>
                    <a:cubicBezTo>
                      <a:pt x="158" y="173"/>
                      <a:pt x="164" y="195"/>
                      <a:pt x="163" y="208"/>
                    </a:cubicBezTo>
                    <a:cubicBezTo>
                      <a:pt x="121" y="203"/>
                      <a:pt x="169" y="187"/>
                      <a:pt x="137" y="166"/>
                    </a:cubicBezTo>
                    <a:cubicBezTo>
                      <a:pt x="134" y="161"/>
                      <a:pt x="129" y="156"/>
                      <a:pt x="135" y="150"/>
                    </a:cubicBezTo>
                    <a:cubicBezTo>
                      <a:pt x="138" y="147"/>
                      <a:pt x="147" y="146"/>
                      <a:pt x="147" y="146"/>
                    </a:cubicBezTo>
                    <a:cubicBezTo>
                      <a:pt x="158" y="130"/>
                      <a:pt x="143" y="123"/>
                      <a:pt x="167" y="126"/>
                    </a:cubicBezTo>
                    <a:cubicBezTo>
                      <a:pt x="173" y="132"/>
                      <a:pt x="172" y="134"/>
                      <a:pt x="179" y="130"/>
                    </a:cubicBezTo>
                    <a:cubicBezTo>
                      <a:pt x="183" y="128"/>
                      <a:pt x="191" y="122"/>
                      <a:pt x="191" y="122"/>
                    </a:cubicBezTo>
                    <a:cubicBezTo>
                      <a:pt x="194" y="114"/>
                      <a:pt x="198" y="115"/>
                      <a:pt x="205" y="110"/>
                    </a:cubicBezTo>
                    <a:cubicBezTo>
                      <a:pt x="188" y="104"/>
                      <a:pt x="197" y="105"/>
                      <a:pt x="177" y="108"/>
                    </a:cubicBezTo>
                    <a:cubicBezTo>
                      <a:pt x="170" y="110"/>
                      <a:pt x="166" y="108"/>
                      <a:pt x="159" y="110"/>
                    </a:cubicBezTo>
                    <a:cubicBezTo>
                      <a:pt x="151" y="98"/>
                      <a:pt x="149" y="100"/>
                      <a:pt x="133" y="102"/>
                    </a:cubicBezTo>
                    <a:cubicBezTo>
                      <a:pt x="130" y="106"/>
                      <a:pt x="125" y="108"/>
                      <a:pt x="123" y="112"/>
                    </a:cubicBezTo>
                    <a:cubicBezTo>
                      <a:pt x="115" y="133"/>
                      <a:pt x="126" y="129"/>
                      <a:pt x="107" y="134"/>
                    </a:cubicBezTo>
                    <a:cubicBezTo>
                      <a:pt x="94" y="154"/>
                      <a:pt x="111" y="175"/>
                      <a:pt x="85" y="184"/>
                    </a:cubicBezTo>
                    <a:cubicBezTo>
                      <a:pt x="77" y="181"/>
                      <a:pt x="76" y="176"/>
                      <a:pt x="69" y="172"/>
                    </a:cubicBezTo>
                    <a:cubicBezTo>
                      <a:pt x="48" y="176"/>
                      <a:pt x="43" y="163"/>
                      <a:pt x="23" y="160"/>
                    </a:cubicBezTo>
                    <a:cubicBezTo>
                      <a:pt x="22" y="153"/>
                      <a:pt x="24" y="146"/>
                      <a:pt x="21" y="140"/>
                    </a:cubicBezTo>
                    <a:cubicBezTo>
                      <a:pt x="16" y="129"/>
                      <a:pt x="7" y="128"/>
                      <a:pt x="3" y="116"/>
                    </a:cubicBezTo>
                    <a:cubicBezTo>
                      <a:pt x="5" y="82"/>
                      <a:pt x="0" y="85"/>
                      <a:pt x="31" y="82"/>
                    </a:cubicBezTo>
                    <a:cubicBezTo>
                      <a:pt x="36" y="74"/>
                      <a:pt x="32" y="64"/>
                      <a:pt x="43" y="68"/>
                    </a:cubicBezTo>
                    <a:cubicBezTo>
                      <a:pt x="58" y="63"/>
                      <a:pt x="56" y="51"/>
                      <a:pt x="65" y="42"/>
                    </a:cubicBezTo>
                    <a:cubicBezTo>
                      <a:pt x="72" y="35"/>
                      <a:pt x="82" y="34"/>
                      <a:pt x="91" y="32"/>
                    </a:cubicBezTo>
                    <a:cubicBezTo>
                      <a:pt x="113" y="17"/>
                      <a:pt x="92" y="0"/>
                      <a:pt x="121" y="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3" name="未知"/>
              <p:cNvSpPr/>
              <p:nvPr/>
            </p:nvSpPr>
            <p:spPr bwMode="auto">
              <a:xfrm>
                <a:off x="2049" y="1229"/>
                <a:ext cx="394" cy="220"/>
              </a:xfrm>
              <a:custGeom>
                <a:avLst/>
                <a:gdLst>
                  <a:gd name="T0" fmla="*/ 46 w 394"/>
                  <a:gd name="T1" fmla="*/ 17 h 220"/>
                  <a:gd name="T2" fmla="*/ 34 w 394"/>
                  <a:gd name="T3" fmla="*/ 51 h 220"/>
                  <a:gd name="T4" fmla="*/ 64 w 394"/>
                  <a:gd name="T5" fmla="*/ 69 h 220"/>
                  <a:gd name="T6" fmla="*/ 72 w 394"/>
                  <a:gd name="T7" fmla="*/ 61 h 220"/>
                  <a:gd name="T8" fmla="*/ 80 w 394"/>
                  <a:gd name="T9" fmla="*/ 37 h 220"/>
                  <a:gd name="T10" fmla="*/ 124 w 394"/>
                  <a:gd name="T11" fmla="*/ 57 h 220"/>
                  <a:gd name="T12" fmla="*/ 180 w 394"/>
                  <a:gd name="T13" fmla="*/ 61 h 220"/>
                  <a:gd name="T14" fmla="*/ 258 w 394"/>
                  <a:gd name="T15" fmla="*/ 91 h 220"/>
                  <a:gd name="T16" fmla="*/ 296 w 394"/>
                  <a:gd name="T17" fmla="*/ 119 h 220"/>
                  <a:gd name="T18" fmla="*/ 348 w 394"/>
                  <a:gd name="T19" fmla="*/ 117 h 220"/>
                  <a:gd name="T20" fmla="*/ 352 w 394"/>
                  <a:gd name="T21" fmla="*/ 81 h 220"/>
                  <a:gd name="T22" fmla="*/ 364 w 394"/>
                  <a:gd name="T23" fmla="*/ 77 h 220"/>
                  <a:gd name="T24" fmla="*/ 394 w 394"/>
                  <a:gd name="T25" fmla="*/ 109 h 220"/>
                  <a:gd name="T26" fmla="*/ 358 w 394"/>
                  <a:gd name="T27" fmla="*/ 145 h 220"/>
                  <a:gd name="T28" fmla="*/ 314 w 394"/>
                  <a:gd name="T29" fmla="*/ 143 h 220"/>
                  <a:gd name="T30" fmla="*/ 320 w 394"/>
                  <a:gd name="T31" fmla="*/ 159 h 220"/>
                  <a:gd name="T32" fmla="*/ 352 w 394"/>
                  <a:gd name="T33" fmla="*/ 189 h 220"/>
                  <a:gd name="T34" fmla="*/ 320 w 394"/>
                  <a:gd name="T35" fmla="*/ 209 h 220"/>
                  <a:gd name="T36" fmla="*/ 280 w 394"/>
                  <a:gd name="T37" fmla="*/ 169 h 220"/>
                  <a:gd name="T38" fmla="*/ 250 w 394"/>
                  <a:gd name="T39" fmla="*/ 185 h 220"/>
                  <a:gd name="T40" fmla="*/ 194 w 394"/>
                  <a:gd name="T41" fmla="*/ 169 h 220"/>
                  <a:gd name="T42" fmla="*/ 162 w 394"/>
                  <a:gd name="T43" fmla="*/ 159 h 220"/>
                  <a:gd name="T44" fmla="*/ 176 w 394"/>
                  <a:gd name="T45" fmla="*/ 137 h 220"/>
                  <a:gd name="T46" fmla="*/ 132 w 394"/>
                  <a:gd name="T47" fmla="*/ 129 h 220"/>
                  <a:gd name="T48" fmla="*/ 114 w 394"/>
                  <a:gd name="T49" fmla="*/ 129 h 220"/>
                  <a:gd name="T50" fmla="*/ 128 w 394"/>
                  <a:gd name="T51" fmla="*/ 107 h 220"/>
                  <a:gd name="T52" fmla="*/ 92 w 394"/>
                  <a:gd name="T53" fmla="*/ 97 h 220"/>
                  <a:gd name="T54" fmla="*/ 100 w 394"/>
                  <a:gd name="T55" fmla="*/ 81 h 220"/>
                  <a:gd name="T56" fmla="*/ 64 w 394"/>
                  <a:gd name="T57" fmla="*/ 107 h 220"/>
                  <a:gd name="T58" fmla="*/ 30 w 394"/>
                  <a:gd name="T59" fmla="*/ 101 h 220"/>
                  <a:gd name="T60" fmla="*/ 24 w 394"/>
                  <a:gd name="T61" fmla="*/ 103 h 220"/>
                  <a:gd name="T62" fmla="*/ 4 w 394"/>
                  <a:gd name="T63" fmla="*/ 105 h 220"/>
                  <a:gd name="T64" fmla="*/ 24 w 394"/>
                  <a:gd name="T65" fmla="*/ 73 h 220"/>
                  <a:gd name="T66" fmla="*/ 16 w 394"/>
                  <a:gd name="T67" fmla="*/ 7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94" h="220">
                    <a:moveTo>
                      <a:pt x="42" y="5"/>
                    </a:moveTo>
                    <a:cubicBezTo>
                      <a:pt x="44" y="8"/>
                      <a:pt x="46" y="17"/>
                      <a:pt x="46" y="17"/>
                    </a:cubicBezTo>
                    <a:cubicBezTo>
                      <a:pt x="41" y="41"/>
                      <a:pt x="47" y="16"/>
                      <a:pt x="40" y="33"/>
                    </a:cubicBezTo>
                    <a:cubicBezTo>
                      <a:pt x="37" y="39"/>
                      <a:pt x="34" y="51"/>
                      <a:pt x="34" y="51"/>
                    </a:cubicBezTo>
                    <a:cubicBezTo>
                      <a:pt x="32" y="65"/>
                      <a:pt x="27" y="72"/>
                      <a:pt x="30" y="85"/>
                    </a:cubicBezTo>
                    <a:cubicBezTo>
                      <a:pt x="71" y="83"/>
                      <a:pt x="72" y="93"/>
                      <a:pt x="64" y="69"/>
                    </a:cubicBezTo>
                    <a:cubicBezTo>
                      <a:pt x="65" y="67"/>
                      <a:pt x="65" y="64"/>
                      <a:pt x="66" y="63"/>
                    </a:cubicBezTo>
                    <a:cubicBezTo>
                      <a:pt x="67" y="62"/>
                      <a:pt x="72" y="63"/>
                      <a:pt x="72" y="61"/>
                    </a:cubicBezTo>
                    <a:cubicBezTo>
                      <a:pt x="73" y="55"/>
                      <a:pt x="66" y="43"/>
                      <a:pt x="66" y="43"/>
                    </a:cubicBezTo>
                    <a:cubicBezTo>
                      <a:pt x="69" y="33"/>
                      <a:pt x="71" y="31"/>
                      <a:pt x="80" y="37"/>
                    </a:cubicBezTo>
                    <a:cubicBezTo>
                      <a:pt x="89" y="51"/>
                      <a:pt x="90" y="43"/>
                      <a:pt x="102" y="39"/>
                    </a:cubicBezTo>
                    <a:cubicBezTo>
                      <a:pt x="113" y="43"/>
                      <a:pt x="116" y="49"/>
                      <a:pt x="124" y="57"/>
                    </a:cubicBezTo>
                    <a:cubicBezTo>
                      <a:pt x="126" y="89"/>
                      <a:pt x="120" y="93"/>
                      <a:pt x="148" y="89"/>
                    </a:cubicBezTo>
                    <a:cubicBezTo>
                      <a:pt x="160" y="81"/>
                      <a:pt x="166" y="66"/>
                      <a:pt x="180" y="61"/>
                    </a:cubicBezTo>
                    <a:cubicBezTo>
                      <a:pt x="212" y="64"/>
                      <a:pt x="203" y="75"/>
                      <a:pt x="234" y="79"/>
                    </a:cubicBezTo>
                    <a:cubicBezTo>
                      <a:pt x="242" y="82"/>
                      <a:pt x="251" y="86"/>
                      <a:pt x="258" y="91"/>
                    </a:cubicBezTo>
                    <a:cubicBezTo>
                      <a:pt x="263" y="98"/>
                      <a:pt x="271" y="103"/>
                      <a:pt x="278" y="107"/>
                    </a:cubicBezTo>
                    <a:cubicBezTo>
                      <a:pt x="284" y="111"/>
                      <a:pt x="296" y="119"/>
                      <a:pt x="296" y="119"/>
                    </a:cubicBezTo>
                    <a:cubicBezTo>
                      <a:pt x="297" y="122"/>
                      <a:pt x="295" y="128"/>
                      <a:pt x="298" y="129"/>
                    </a:cubicBezTo>
                    <a:cubicBezTo>
                      <a:pt x="299" y="129"/>
                      <a:pt x="344" y="117"/>
                      <a:pt x="348" y="117"/>
                    </a:cubicBezTo>
                    <a:cubicBezTo>
                      <a:pt x="355" y="112"/>
                      <a:pt x="354" y="108"/>
                      <a:pt x="362" y="105"/>
                    </a:cubicBezTo>
                    <a:cubicBezTo>
                      <a:pt x="361" y="101"/>
                      <a:pt x="358" y="84"/>
                      <a:pt x="352" y="81"/>
                    </a:cubicBezTo>
                    <a:cubicBezTo>
                      <a:pt x="348" y="79"/>
                      <a:pt x="340" y="77"/>
                      <a:pt x="340" y="77"/>
                    </a:cubicBezTo>
                    <a:cubicBezTo>
                      <a:pt x="344" y="62"/>
                      <a:pt x="356" y="69"/>
                      <a:pt x="364" y="77"/>
                    </a:cubicBezTo>
                    <a:cubicBezTo>
                      <a:pt x="367" y="93"/>
                      <a:pt x="374" y="86"/>
                      <a:pt x="388" y="91"/>
                    </a:cubicBezTo>
                    <a:cubicBezTo>
                      <a:pt x="382" y="109"/>
                      <a:pt x="378" y="98"/>
                      <a:pt x="394" y="109"/>
                    </a:cubicBezTo>
                    <a:cubicBezTo>
                      <a:pt x="391" y="118"/>
                      <a:pt x="387" y="121"/>
                      <a:pt x="378" y="123"/>
                    </a:cubicBezTo>
                    <a:cubicBezTo>
                      <a:pt x="371" y="133"/>
                      <a:pt x="368" y="138"/>
                      <a:pt x="358" y="145"/>
                    </a:cubicBezTo>
                    <a:cubicBezTo>
                      <a:pt x="352" y="143"/>
                      <a:pt x="340" y="139"/>
                      <a:pt x="340" y="139"/>
                    </a:cubicBezTo>
                    <a:cubicBezTo>
                      <a:pt x="331" y="140"/>
                      <a:pt x="320" y="137"/>
                      <a:pt x="314" y="143"/>
                    </a:cubicBezTo>
                    <a:cubicBezTo>
                      <a:pt x="311" y="146"/>
                      <a:pt x="306" y="155"/>
                      <a:pt x="306" y="155"/>
                    </a:cubicBezTo>
                    <a:cubicBezTo>
                      <a:pt x="311" y="157"/>
                      <a:pt x="318" y="155"/>
                      <a:pt x="320" y="159"/>
                    </a:cubicBezTo>
                    <a:cubicBezTo>
                      <a:pt x="329" y="175"/>
                      <a:pt x="317" y="175"/>
                      <a:pt x="334" y="181"/>
                    </a:cubicBezTo>
                    <a:cubicBezTo>
                      <a:pt x="340" y="190"/>
                      <a:pt x="342" y="192"/>
                      <a:pt x="352" y="189"/>
                    </a:cubicBezTo>
                    <a:cubicBezTo>
                      <a:pt x="357" y="175"/>
                      <a:pt x="356" y="192"/>
                      <a:pt x="358" y="197"/>
                    </a:cubicBezTo>
                    <a:cubicBezTo>
                      <a:pt x="354" y="220"/>
                      <a:pt x="346" y="211"/>
                      <a:pt x="320" y="209"/>
                    </a:cubicBezTo>
                    <a:cubicBezTo>
                      <a:pt x="311" y="203"/>
                      <a:pt x="307" y="194"/>
                      <a:pt x="300" y="187"/>
                    </a:cubicBezTo>
                    <a:cubicBezTo>
                      <a:pt x="297" y="177"/>
                      <a:pt x="290" y="172"/>
                      <a:pt x="280" y="169"/>
                    </a:cubicBezTo>
                    <a:cubicBezTo>
                      <a:pt x="274" y="170"/>
                      <a:pt x="268" y="169"/>
                      <a:pt x="262" y="171"/>
                    </a:cubicBezTo>
                    <a:cubicBezTo>
                      <a:pt x="255" y="174"/>
                      <a:pt x="259" y="182"/>
                      <a:pt x="250" y="185"/>
                    </a:cubicBezTo>
                    <a:cubicBezTo>
                      <a:pt x="226" y="183"/>
                      <a:pt x="230" y="182"/>
                      <a:pt x="214" y="177"/>
                    </a:cubicBezTo>
                    <a:cubicBezTo>
                      <a:pt x="206" y="169"/>
                      <a:pt x="205" y="166"/>
                      <a:pt x="194" y="169"/>
                    </a:cubicBezTo>
                    <a:cubicBezTo>
                      <a:pt x="184" y="179"/>
                      <a:pt x="168" y="180"/>
                      <a:pt x="160" y="167"/>
                    </a:cubicBezTo>
                    <a:cubicBezTo>
                      <a:pt x="161" y="164"/>
                      <a:pt x="160" y="161"/>
                      <a:pt x="162" y="159"/>
                    </a:cubicBezTo>
                    <a:cubicBezTo>
                      <a:pt x="165" y="156"/>
                      <a:pt x="174" y="155"/>
                      <a:pt x="174" y="155"/>
                    </a:cubicBezTo>
                    <a:cubicBezTo>
                      <a:pt x="183" y="146"/>
                      <a:pt x="181" y="152"/>
                      <a:pt x="176" y="137"/>
                    </a:cubicBezTo>
                    <a:cubicBezTo>
                      <a:pt x="171" y="122"/>
                      <a:pt x="158" y="119"/>
                      <a:pt x="144" y="115"/>
                    </a:cubicBezTo>
                    <a:cubicBezTo>
                      <a:pt x="132" y="117"/>
                      <a:pt x="128" y="117"/>
                      <a:pt x="132" y="129"/>
                    </a:cubicBezTo>
                    <a:cubicBezTo>
                      <a:pt x="130" y="146"/>
                      <a:pt x="132" y="149"/>
                      <a:pt x="116" y="145"/>
                    </a:cubicBezTo>
                    <a:cubicBezTo>
                      <a:pt x="109" y="138"/>
                      <a:pt x="105" y="135"/>
                      <a:pt x="114" y="129"/>
                    </a:cubicBezTo>
                    <a:cubicBezTo>
                      <a:pt x="119" y="122"/>
                      <a:pt x="117" y="116"/>
                      <a:pt x="126" y="113"/>
                    </a:cubicBezTo>
                    <a:cubicBezTo>
                      <a:pt x="127" y="111"/>
                      <a:pt x="129" y="108"/>
                      <a:pt x="128" y="107"/>
                    </a:cubicBezTo>
                    <a:cubicBezTo>
                      <a:pt x="125" y="104"/>
                      <a:pt x="116" y="103"/>
                      <a:pt x="116" y="103"/>
                    </a:cubicBezTo>
                    <a:cubicBezTo>
                      <a:pt x="106" y="106"/>
                      <a:pt x="96" y="108"/>
                      <a:pt x="92" y="97"/>
                    </a:cubicBezTo>
                    <a:cubicBezTo>
                      <a:pt x="93" y="93"/>
                      <a:pt x="92" y="89"/>
                      <a:pt x="94" y="85"/>
                    </a:cubicBezTo>
                    <a:cubicBezTo>
                      <a:pt x="95" y="83"/>
                      <a:pt x="99" y="83"/>
                      <a:pt x="100" y="81"/>
                    </a:cubicBezTo>
                    <a:cubicBezTo>
                      <a:pt x="102" y="74"/>
                      <a:pt x="86" y="65"/>
                      <a:pt x="86" y="65"/>
                    </a:cubicBezTo>
                    <a:cubicBezTo>
                      <a:pt x="52" y="71"/>
                      <a:pt x="91" y="98"/>
                      <a:pt x="64" y="107"/>
                    </a:cubicBezTo>
                    <a:cubicBezTo>
                      <a:pt x="50" y="102"/>
                      <a:pt x="58" y="96"/>
                      <a:pt x="38" y="103"/>
                    </a:cubicBezTo>
                    <a:cubicBezTo>
                      <a:pt x="35" y="102"/>
                      <a:pt x="32" y="103"/>
                      <a:pt x="30" y="101"/>
                    </a:cubicBezTo>
                    <a:cubicBezTo>
                      <a:pt x="28" y="100"/>
                      <a:pt x="28" y="94"/>
                      <a:pt x="26" y="95"/>
                    </a:cubicBezTo>
                    <a:cubicBezTo>
                      <a:pt x="23" y="96"/>
                      <a:pt x="26" y="101"/>
                      <a:pt x="24" y="103"/>
                    </a:cubicBezTo>
                    <a:cubicBezTo>
                      <a:pt x="23" y="105"/>
                      <a:pt x="20" y="106"/>
                      <a:pt x="18" y="107"/>
                    </a:cubicBezTo>
                    <a:cubicBezTo>
                      <a:pt x="13" y="106"/>
                      <a:pt x="8" y="108"/>
                      <a:pt x="4" y="105"/>
                    </a:cubicBezTo>
                    <a:cubicBezTo>
                      <a:pt x="1" y="102"/>
                      <a:pt x="0" y="93"/>
                      <a:pt x="0" y="93"/>
                    </a:cubicBezTo>
                    <a:cubicBezTo>
                      <a:pt x="3" y="73"/>
                      <a:pt x="12" y="85"/>
                      <a:pt x="24" y="73"/>
                    </a:cubicBezTo>
                    <a:cubicBezTo>
                      <a:pt x="22" y="59"/>
                      <a:pt x="20" y="57"/>
                      <a:pt x="16" y="45"/>
                    </a:cubicBezTo>
                    <a:cubicBezTo>
                      <a:pt x="19" y="31"/>
                      <a:pt x="24" y="19"/>
                      <a:pt x="16" y="7"/>
                    </a:cubicBezTo>
                    <a:cubicBezTo>
                      <a:pt x="20" y="0"/>
                      <a:pt x="37" y="3"/>
                      <a:pt x="42" y="5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" name="未知"/>
              <p:cNvSpPr/>
              <p:nvPr/>
            </p:nvSpPr>
            <p:spPr bwMode="auto">
              <a:xfrm>
                <a:off x="1912" y="953"/>
                <a:ext cx="140" cy="229"/>
              </a:xfrm>
              <a:custGeom>
                <a:avLst/>
                <a:gdLst>
                  <a:gd name="T0" fmla="*/ 63 w 140"/>
                  <a:gd name="T1" fmla="*/ 5 h 229"/>
                  <a:gd name="T2" fmla="*/ 75 w 140"/>
                  <a:gd name="T3" fmla="*/ 21 h 229"/>
                  <a:gd name="T4" fmla="*/ 69 w 140"/>
                  <a:gd name="T5" fmla="*/ 65 h 229"/>
                  <a:gd name="T6" fmla="*/ 105 w 140"/>
                  <a:gd name="T7" fmla="*/ 81 h 229"/>
                  <a:gd name="T8" fmla="*/ 105 w 140"/>
                  <a:gd name="T9" fmla="*/ 101 h 229"/>
                  <a:gd name="T10" fmla="*/ 119 w 140"/>
                  <a:gd name="T11" fmla="*/ 109 h 229"/>
                  <a:gd name="T12" fmla="*/ 127 w 140"/>
                  <a:gd name="T13" fmla="*/ 127 h 229"/>
                  <a:gd name="T14" fmla="*/ 115 w 140"/>
                  <a:gd name="T15" fmla="*/ 161 h 229"/>
                  <a:gd name="T16" fmla="*/ 119 w 140"/>
                  <a:gd name="T17" fmla="*/ 171 h 229"/>
                  <a:gd name="T18" fmla="*/ 127 w 140"/>
                  <a:gd name="T19" fmla="*/ 159 h 229"/>
                  <a:gd name="T20" fmla="*/ 137 w 140"/>
                  <a:gd name="T21" fmla="*/ 179 h 229"/>
                  <a:gd name="T22" fmla="*/ 123 w 140"/>
                  <a:gd name="T23" fmla="*/ 199 h 229"/>
                  <a:gd name="T24" fmla="*/ 109 w 140"/>
                  <a:gd name="T25" fmla="*/ 223 h 229"/>
                  <a:gd name="T26" fmla="*/ 95 w 140"/>
                  <a:gd name="T27" fmla="*/ 193 h 229"/>
                  <a:gd name="T28" fmla="*/ 77 w 140"/>
                  <a:gd name="T29" fmla="*/ 211 h 229"/>
                  <a:gd name="T30" fmla="*/ 61 w 140"/>
                  <a:gd name="T31" fmla="*/ 189 h 229"/>
                  <a:gd name="T32" fmla="*/ 103 w 140"/>
                  <a:gd name="T33" fmla="*/ 173 h 229"/>
                  <a:gd name="T34" fmla="*/ 91 w 140"/>
                  <a:gd name="T35" fmla="*/ 167 h 229"/>
                  <a:gd name="T36" fmla="*/ 71 w 140"/>
                  <a:gd name="T37" fmla="*/ 141 h 229"/>
                  <a:gd name="T38" fmla="*/ 75 w 140"/>
                  <a:gd name="T39" fmla="*/ 127 h 229"/>
                  <a:gd name="T40" fmla="*/ 103 w 140"/>
                  <a:gd name="T41" fmla="*/ 137 h 229"/>
                  <a:gd name="T42" fmla="*/ 97 w 140"/>
                  <a:gd name="T43" fmla="*/ 119 h 229"/>
                  <a:gd name="T44" fmla="*/ 79 w 140"/>
                  <a:gd name="T45" fmla="*/ 91 h 229"/>
                  <a:gd name="T46" fmla="*/ 67 w 140"/>
                  <a:gd name="T47" fmla="*/ 93 h 229"/>
                  <a:gd name="T48" fmla="*/ 61 w 140"/>
                  <a:gd name="T49" fmla="*/ 117 h 229"/>
                  <a:gd name="T50" fmla="*/ 47 w 140"/>
                  <a:gd name="T51" fmla="*/ 153 h 229"/>
                  <a:gd name="T52" fmla="*/ 29 w 140"/>
                  <a:gd name="T53" fmla="*/ 161 h 229"/>
                  <a:gd name="T54" fmla="*/ 9 w 140"/>
                  <a:gd name="T55" fmla="*/ 179 h 229"/>
                  <a:gd name="T56" fmla="*/ 9 w 140"/>
                  <a:gd name="T57" fmla="*/ 153 h 229"/>
                  <a:gd name="T58" fmla="*/ 39 w 140"/>
                  <a:gd name="T59" fmla="*/ 133 h 229"/>
                  <a:gd name="T60" fmla="*/ 55 w 140"/>
                  <a:gd name="T61" fmla="*/ 119 h 229"/>
                  <a:gd name="T62" fmla="*/ 49 w 140"/>
                  <a:gd name="T63" fmla="*/ 103 h 229"/>
                  <a:gd name="T64" fmla="*/ 47 w 140"/>
                  <a:gd name="T65" fmla="*/ 79 h 229"/>
                  <a:gd name="T66" fmla="*/ 43 w 140"/>
                  <a:gd name="T67" fmla="*/ 67 h 229"/>
                  <a:gd name="T68" fmla="*/ 45 w 140"/>
                  <a:gd name="T69" fmla="*/ 33 h 229"/>
                  <a:gd name="T70" fmla="*/ 47 w 140"/>
                  <a:gd name="T71" fmla="*/ 17 h 229"/>
                  <a:gd name="T72" fmla="*/ 63 w 140"/>
                  <a:gd name="T73" fmla="*/ 5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0" h="229">
                    <a:moveTo>
                      <a:pt x="63" y="5"/>
                    </a:moveTo>
                    <a:cubicBezTo>
                      <a:pt x="74" y="8"/>
                      <a:pt x="72" y="11"/>
                      <a:pt x="75" y="21"/>
                    </a:cubicBezTo>
                    <a:cubicBezTo>
                      <a:pt x="74" y="39"/>
                      <a:pt x="74" y="49"/>
                      <a:pt x="69" y="65"/>
                    </a:cubicBezTo>
                    <a:cubicBezTo>
                      <a:pt x="76" y="86"/>
                      <a:pt x="78" y="79"/>
                      <a:pt x="105" y="81"/>
                    </a:cubicBezTo>
                    <a:cubicBezTo>
                      <a:pt x="110" y="89"/>
                      <a:pt x="108" y="92"/>
                      <a:pt x="105" y="101"/>
                    </a:cubicBezTo>
                    <a:cubicBezTo>
                      <a:pt x="110" y="115"/>
                      <a:pt x="103" y="100"/>
                      <a:pt x="119" y="109"/>
                    </a:cubicBezTo>
                    <a:cubicBezTo>
                      <a:pt x="121" y="110"/>
                      <a:pt x="126" y="124"/>
                      <a:pt x="127" y="127"/>
                    </a:cubicBezTo>
                    <a:cubicBezTo>
                      <a:pt x="125" y="148"/>
                      <a:pt x="127" y="149"/>
                      <a:pt x="115" y="161"/>
                    </a:cubicBezTo>
                    <a:cubicBezTo>
                      <a:pt x="114" y="164"/>
                      <a:pt x="116" y="173"/>
                      <a:pt x="119" y="171"/>
                    </a:cubicBezTo>
                    <a:cubicBezTo>
                      <a:pt x="123" y="169"/>
                      <a:pt x="127" y="159"/>
                      <a:pt x="127" y="159"/>
                    </a:cubicBezTo>
                    <a:cubicBezTo>
                      <a:pt x="135" y="164"/>
                      <a:pt x="134" y="170"/>
                      <a:pt x="137" y="179"/>
                    </a:cubicBezTo>
                    <a:cubicBezTo>
                      <a:pt x="135" y="206"/>
                      <a:pt x="140" y="210"/>
                      <a:pt x="123" y="199"/>
                    </a:cubicBezTo>
                    <a:cubicBezTo>
                      <a:pt x="122" y="217"/>
                      <a:pt x="126" y="229"/>
                      <a:pt x="109" y="223"/>
                    </a:cubicBezTo>
                    <a:cubicBezTo>
                      <a:pt x="102" y="213"/>
                      <a:pt x="105" y="200"/>
                      <a:pt x="95" y="193"/>
                    </a:cubicBezTo>
                    <a:cubicBezTo>
                      <a:pt x="87" y="199"/>
                      <a:pt x="86" y="208"/>
                      <a:pt x="77" y="211"/>
                    </a:cubicBezTo>
                    <a:cubicBezTo>
                      <a:pt x="69" y="205"/>
                      <a:pt x="64" y="198"/>
                      <a:pt x="61" y="189"/>
                    </a:cubicBezTo>
                    <a:cubicBezTo>
                      <a:pt x="65" y="176"/>
                      <a:pt x="91" y="175"/>
                      <a:pt x="103" y="173"/>
                    </a:cubicBezTo>
                    <a:cubicBezTo>
                      <a:pt x="101" y="161"/>
                      <a:pt x="98" y="146"/>
                      <a:pt x="91" y="167"/>
                    </a:cubicBezTo>
                    <a:cubicBezTo>
                      <a:pt x="77" y="162"/>
                      <a:pt x="82" y="148"/>
                      <a:pt x="71" y="141"/>
                    </a:cubicBezTo>
                    <a:cubicBezTo>
                      <a:pt x="66" y="133"/>
                      <a:pt x="66" y="130"/>
                      <a:pt x="75" y="127"/>
                    </a:cubicBezTo>
                    <a:cubicBezTo>
                      <a:pt x="89" y="129"/>
                      <a:pt x="94" y="128"/>
                      <a:pt x="103" y="137"/>
                    </a:cubicBezTo>
                    <a:cubicBezTo>
                      <a:pt x="106" y="128"/>
                      <a:pt x="105" y="124"/>
                      <a:pt x="97" y="119"/>
                    </a:cubicBezTo>
                    <a:cubicBezTo>
                      <a:pt x="88" y="106"/>
                      <a:pt x="96" y="97"/>
                      <a:pt x="79" y="91"/>
                    </a:cubicBezTo>
                    <a:cubicBezTo>
                      <a:pt x="75" y="92"/>
                      <a:pt x="69" y="90"/>
                      <a:pt x="67" y="93"/>
                    </a:cubicBezTo>
                    <a:cubicBezTo>
                      <a:pt x="60" y="104"/>
                      <a:pt x="77" y="112"/>
                      <a:pt x="61" y="117"/>
                    </a:cubicBezTo>
                    <a:cubicBezTo>
                      <a:pt x="57" y="129"/>
                      <a:pt x="51" y="140"/>
                      <a:pt x="47" y="153"/>
                    </a:cubicBezTo>
                    <a:cubicBezTo>
                      <a:pt x="45" y="159"/>
                      <a:pt x="35" y="159"/>
                      <a:pt x="29" y="161"/>
                    </a:cubicBezTo>
                    <a:cubicBezTo>
                      <a:pt x="27" y="162"/>
                      <a:pt x="9" y="179"/>
                      <a:pt x="9" y="179"/>
                    </a:cubicBezTo>
                    <a:cubicBezTo>
                      <a:pt x="0" y="178"/>
                      <a:pt x="1" y="166"/>
                      <a:pt x="9" y="153"/>
                    </a:cubicBezTo>
                    <a:cubicBezTo>
                      <a:pt x="15" y="144"/>
                      <a:pt x="31" y="142"/>
                      <a:pt x="39" y="133"/>
                    </a:cubicBezTo>
                    <a:cubicBezTo>
                      <a:pt x="44" y="128"/>
                      <a:pt x="55" y="119"/>
                      <a:pt x="55" y="119"/>
                    </a:cubicBezTo>
                    <a:cubicBezTo>
                      <a:pt x="58" y="110"/>
                      <a:pt x="57" y="108"/>
                      <a:pt x="49" y="103"/>
                    </a:cubicBezTo>
                    <a:cubicBezTo>
                      <a:pt x="40" y="90"/>
                      <a:pt x="49" y="105"/>
                      <a:pt x="47" y="79"/>
                    </a:cubicBezTo>
                    <a:cubicBezTo>
                      <a:pt x="47" y="75"/>
                      <a:pt x="43" y="67"/>
                      <a:pt x="43" y="67"/>
                    </a:cubicBezTo>
                    <a:cubicBezTo>
                      <a:pt x="46" y="52"/>
                      <a:pt x="47" y="49"/>
                      <a:pt x="45" y="33"/>
                    </a:cubicBezTo>
                    <a:cubicBezTo>
                      <a:pt x="46" y="28"/>
                      <a:pt x="44" y="22"/>
                      <a:pt x="47" y="17"/>
                    </a:cubicBezTo>
                    <a:cubicBezTo>
                      <a:pt x="50" y="11"/>
                      <a:pt x="68" y="0"/>
                      <a:pt x="63" y="5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5" name="未知"/>
              <p:cNvSpPr/>
              <p:nvPr/>
            </p:nvSpPr>
            <p:spPr bwMode="auto">
              <a:xfrm>
                <a:off x="2303" y="1912"/>
                <a:ext cx="66" cy="68"/>
              </a:xfrm>
              <a:custGeom>
                <a:avLst/>
                <a:gdLst>
                  <a:gd name="T0" fmla="*/ 4 w 66"/>
                  <a:gd name="T1" fmla="*/ 24 h 68"/>
                  <a:gd name="T2" fmla="*/ 20 w 66"/>
                  <a:gd name="T3" fmla="*/ 68 h 68"/>
                  <a:gd name="T4" fmla="*/ 58 w 66"/>
                  <a:gd name="T5" fmla="*/ 46 h 68"/>
                  <a:gd name="T6" fmla="*/ 64 w 66"/>
                  <a:gd name="T7" fmla="*/ 0 h 68"/>
                  <a:gd name="T8" fmla="*/ 32 w 66"/>
                  <a:gd name="T9" fmla="*/ 14 h 68"/>
                  <a:gd name="T10" fmla="*/ 14 w 66"/>
                  <a:gd name="T11" fmla="*/ 10 h 68"/>
                  <a:gd name="T12" fmla="*/ 0 w 66"/>
                  <a:gd name="T13" fmla="*/ 18 h 68"/>
                  <a:gd name="T14" fmla="*/ 4 w 66"/>
                  <a:gd name="T15" fmla="*/ 2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68">
                    <a:moveTo>
                      <a:pt x="4" y="24"/>
                    </a:moveTo>
                    <a:cubicBezTo>
                      <a:pt x="13" y="37"/>
                      <a:pt x="11" y="54"/>
                      <a:pt x="20" y="68"/>
                    </a:cubicBezTo>
                    <a:cubicBezTo>
                      <a:pt x="41" y="66"/>
                      <a:pt x="46" y="63"/>
                      <a:pt x="58" y="46"/>
                    </a:cubicBezTo>
                    <a:cubicBezTo>
                      <a:pt x="59" y="35"/>
                      <a:pt x="66" y="10"/>
                      <a:pt x="64" y="0"/>
                    </a:cubicBezTo>
                    <a:cubicBezTo>
                      <a:pt x="50" y="3"/>
                      <a:pt x="49" y="12"/>
                      <a:pt x="32" y="14"/>
                    </a:cubicBezTo>
                    <a:cubicBezTo>
                      <a:pt x="23" y="20"/>
                      <a:pt x="21" y="17"/>
                      <a:pt x="14" y="10"/>
                    </a:cubicBezTo>
                    <a:cubicBezTo>
                      <a:pt x="10" y="11"/>
                      <a:pt x="0" y="10"/>
                      <a:pt x="0" y="18"/>
                    </a:cubicBezTo>
                    <a:cubicBezTo>
                      <a:pt x="0" y="20"/>
                      <a:pt x="4" y="24"/>
                      <a:pt x="4" y="24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6" name="未知"/>
              <p:cNvSpPr/>
              <p:nvPr/>
            </p:nvSpPr>
            <p:spPr bwMode="auto">
              <a:xfrm>
                <a:off x="2606" y="1822"/>
                <a:ext cx="187" cy="212"/>
              </a:xfrm>
              <a:custGeom>
                <a:avLst/>
                <a:gdLst>
                  <a:gd name="T0" fmla="*/ 109 w 187"/>
                  <a:gd name="T1" fmla="*/ 0 h 212"/>
                  <a:gd name="T2" fmla="*/ 115 w 187"/>
                  <a:gd name="T3" fmla="*/ 32 h 212"/>
                  <a:gd name="T4" fmla="*/ 125 w 187"/>
                  <a:gd name="T5" fmla="*/ 56 h 212"/>
                  <a:gd name="T6" fmla="*/ 115 w 187"/>
                  <a:gd name="T7" fmla="*/ 84 h 212"/>
                  <a:gd name="T8" fmla="*/ 131 w 187"/>
                  <a:gd name="T9" fmla="*/ 102 h 212"/>
                  <a:gd name="T10" fmla="*/ 109 w 187"/>
                  <a:gd name="T11" fmla="*/ 108 h 212"/>
                  <a:gd name="T12" fmla="*/ 91 w 187"/>
                  <a:gd name="T13" fmla="*/ 100 h 212"/>
                  <a:gd name="T14" fmla="*/ 89 w 187"/>
                  <a:gd name="T15" fmla="*/ 106 h 212"/>
                  <a:gd name="T16" fmla="*/ 87 w 187"/>
                  <a:gd name="T17" fmla="*/ 124 h 212"/>
                  <a:gd name="T18" fmla="*/ 41 w 187"/>
                  <a:gd name="T19" fmla="*/ 150 h 212"/>
                  <a:gd name="T20" fmla="*/ 11 w 187"/>
                  <a:gd name="T21" fmla="*/ 174 h 212"/>
                  <a:gd name="T22" fmla="*/ 27 w 187"/>
                  <a:gd name="T23" fmla="*/ 198 h 212"/>
                  <a:gd name="T24" fmla="*/ 33 w 187"/>
                  <a:gd name="T25" fmla="*/ 202 h 212"/>
                  <a:gd name="T26" fmla="*/ 39 w 187"/>
                  <a:gd name="T27" fmla="*/ 204 h 212"/>
                  <a:gd name="T28" fmla="*/ 51 w 187"/>
                  <a:gd name="T29" fmla="*/ 212 h 212"/>
                  <a:gd name="T30" fmla="*/ 63 w 187"/>
                  <a:gd name="T31" fmla="*/ 200 h 212"/>
                  <a:gd name="T32" fmla="*/ 69 w 187"/>
                  <a:gd name="T33" fmla="*/ 194 h 212"/>
                  <a:gd name="T34" fmla="*/ 77 w 187"/>
                  <a:gd name="T35" fmla="*/ 166 h 212"/>
                  <a:gd name="T36" fmla="*/ 95 w 187"/>
                  <a:gd name="T37" fmla="*/ 156 h 212"/>
                  <a:gd name="T38" fmla="*/ 115 w 187"/>
                  <a:gd name="T39" fmla="*/ 138 h 212"/>
                  <a:gd name="T40" fmla="*/ 127 w 187"/>
                  <a:gd name="T41" fmla="*/ 122 h 212"/>
                  <a:gd name="T42" fmla="*/ 169 w 187"/>
                  <a:gd name="T43" fmla="*/ 88 h 212"/>
                  <a:gd name="T44" fmla="*/ 183 w 187"/>
                  <a:gd name="T45" fmla="*/ 72 h 212"/>
                  <a:gd name="T46" fmla="*/ 187 w 187"/>
                  <a:gd name="T47" fmla="*/ 60 h 212"/>
                  <a:gd name="T48" fmla="*/ 153 w 187"/>
                  <a:gd name="T49" fmla="*/ 54 h 212"/>
                  <a:gd name="T50" fmla="*/ 139 w 187"/>
                  <a:gd name="T51" fmla="*/ 38 h 212"/>
                  <a:gd name="T52" fmla="*/ 121 w 187"/>
                  <a:gd name="T53" fmla="*/ 8 h 212"/>
                  <a:gd name="T54" fmla="*/ 109 w 187"/>
                  <a:gd name="T55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7" h="212">
                    <a:moveTo>
                      <a:pt x="109" y="0"/>
                    </a:moveTo>
                    <a:cubicBezTo>
                      <a:pt x="98" y="11"/>
                      <a:pt x="103" y="24"/>
                      <a:pt x="115" y="32"/>
                    </a:cubicBezTo>
                    <a:cubicBezTo>
                      <a:pt x="118" y="41"/>
                      <a:pt x="120" y="48"/>
                      <a:pt x="125" y="56"/>
                    </a:cubicBezTo>
                    <a:cubicBezTo>
                      <a:pt x="123" y="73"/>
                      <a:pt x="119" y="71"/>
                      <a:pt x="115" y="84"/>
                    </a:cubicBezTo>
                    <a:cubicBezTo>
                      <a:pt x="117" y="101"/>
                      <a:pt x="116" y="98"/>
                      <a:pt x="131" y="102"/>
                    </a:cubicBezTo>
                    <a:cubicBezTo>
                      <a:pt x="136" y="116"/>
                      <a:pt x="118" y="109"/>
                      <a:pt x="109" y="108"/>
                    </a:cubicBezTo>
                    <a:cubicBezTo>
                      <a:pt x="102" y="101"/>
                      <a:pt x="100" y="97"/>
                      <a:pt x="91" y="100"/>
                    </a:cubicBezTo>
                    <a:cubicBezTo>
                      <a:pt x="90" y="102"/>
                      <a:pt x="89" y="104"/>
                      <a:pt x="89" y="106"/>
                    </a:cubicBezTo>
                    <a:cubicBezTo>
                      <a:pt x="88" y="112"/>
                      <a:pt x="88" y="118"/>
                      <a:pt x="87" y="124"/>
                    </a:cubicBezTo>
                    <a:cubicBezTo>
                      <a:pt x="85" y="132"/>
                      <a:pt x="51" y="147"/>
                      <a:pt x="41" y="150"/>
                    </a:cubicBezTo>
                    <a:cubicBezTo>
                      <a:pt x="34" y="160"/>
                      <a:pt x="23" y="172"/>
                      <a:pt x="11" y="174"/>
                    </a:cubicBezTo>
                    <a:cubicBezTo>
                      <a:pt x="0" y="190"/>
                      <a:pt x="13" y="196"/>
                      <a:pt x="27" y="198"/>
                    </a:cubicBezTo>
                    <a:cubicBezTo>
                      <a:pt x="29" y="199"/>
                      <a:pt x="31" y="201"/>
                      <a:pt x="33" y="202"/>
                    </a:cubicBezTo>
                    <a:cubicBezTo>
                      <a:pt x="35" y="203"/>
                      <a:pt x="37" y="203"/>
                      <a:pt x="39" y="204"/>
                    </a:cubicBezTo>
                    <a:cubicBezTo>
                      <a:pt x="43" y="206"/>
                      <a:pt x="51" y="212"/>
                      <a:pt x="51" y="212"/>
                    </a:cubicBezTo>
                    <a:cubicBezTo>
                      <a:pt x="55" y="208"/>
                      <a:pt x="59" y="204"/>
                      <a:pt x="63" y="200"/>
                    </a:cubicBezTo>
                    <a:cubicBezTo>
                      <a:pt x="65" y="198"/>
                      <a:pt x="69" y="194"/>
                      <a:pt x="69" y="194"/>
                    </a:cubicBezTo>
                    <a:cubicBezTo>
                      <a:pt x="72" y="184"/>
                      <a:pt x="70" y="174"/>
                      <a:pt x="77" y="166"/>
                    </a:cubicBezTo>
                    <a:cubicBezTo>
                      <a:pt x="81" y="161"/>
                      <a:pt x="95" y="156"/>
                      <a:pt x="95" y="156"/>
                    </a:cubicBezTo>
                    <a:cubicBezTo>
                      <a:pt x="103" y="148"/>
                      <a:pt x="103" y="142"/>
                      <a:pt x="115" y="138"/>
                    </a:cubicBezTo>
                    <a:cubicBezTo>
                      <a:pt x="120" y="131"/>
                      <a:pt x="120" y="127"/>
                      <a:pt x="127" y="122"/>
                    </a:cubicBezTo>
                    <a:cubicBezTo>
                      <a:pt x="168" y="128"/>
                      <a:pt x="144" y="105"/>
                      <a:pt x="169" y="88"/>
                    </a:cubicBezTo>
                    <a:cubicBezTo>
                      <a:pt x="173" y="82"/>
                      <a:pt x="180" y="79"/>
                      <a:pt x="183" y="72"/>
                    </a:cubicBezTo>
                    <a:cubicBezTo>
                      <a:pt x="185" y="68"/>
                      <a:pt x="187" y="60"/>
                      <a:pt x="187" y="60"/>
                    </a:cubicBezTo>
                    <a:cubicBezTo>
                      <a:pt x="184" y="50"/>
                      <a:pt x="164" y="55"/>
                      <a:pt x="153" y="54"/>
                    </a:cubicBezTo>
                    <a:cubicBezTo>
                      <a:pt x="144" y="40"/>
                      <a:pt x="149" y="45"/>
                      <a:pt x="139" y="38"/>
                    </a:cubicBezTo>
                    <a:cubicBezTo>
                      <a:pt x="135" y="27"/>
                      <a:pt x="127" y="18"/>
                      <a:pt x="121" y="8"/>
                    </a:cubicBezTo>
                    <a:cubicBezTo>
                      <a:pt x="118" y="4"/>
                      <a:pt x="109" y="0"/>
                      <a:pt x="109" y="0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7" name="未知"/>
              <p:cNvSpPr/>
              <p:nvPr/>
            </p:nvSpPr>
            <p:spPr bwMode="auto">
              <a:xfrm>
                <a:off x="4169" y="888"/>
                <a:ext cx="268" cy="102"/>
              </a:xfrm>
              <a:custGeom>
                <a:avLst/>
                <a:gdLst>
                  <a:gd name="T0" fmla="*/ 18 w 268"/>
                  <a:gd name="T1" fmla="*/ 2 h 102"/>
                  <a:gd name="T2" fmla="*/ 14 w 268"/>
                  <a:gd name="T3" fmla="*/ 8 h 102"/>
                  <a:gd name="T4" fmla="*/ 8 w 268"/>
                  <a:gd name="T5" fmla="*/ 12 h 102"/>
                  <a:gd name="T6" fmla="*/ 0 w 268"/>
                  <a:gd name="T7" fmla="*/ 24 h 102"/>
                  <a:gd name="T8" fmla="*/ 16 w 268"/>
                  <a:gd name="T9" fmla="*/ 30 h 102"/>
                  <a:gd name="T10" fmla="*/ 66 w 268"/>
                  <a:gd name="T11" fmla="*/ 28 h 102"/>
                  <a:gd name="T12" fmla="*/ 90 w 268"/>
                  <a:gd name="T13" fmla="*/ 38 h 102"/>
                  <a:gd name="T14" fmla="*/ 106 w 268"/>
                  <a:gd name="T15" fmla="*/ 62 h 102"/>
                  <a:gd name="T16" fmla="*/ 110 w 268"/>
                  <a:gd name="T17" fmla="*/ 68 h 102"/>
                  <a:gd name="T18" fmla="*/ 98 w 268"/>
                  <a:gd name="T19" fmla="*/ 74 h 102"/>
                  <a:gd name="T20" fmla="*/ 94 w 268"/>
                  <a:gd name="T21" fmla="*/ 86 h 102"/>
                  <a:gd name="T22" fmla="*/ 104 w 268"/>
                  <a:gd name="T23" fmla="*/ 102 h 102"/>
                  <a:gd name="T24" fmla="*/ 120 w 268"/>
                  <a:gd name="T25" fmla="*/ 76 h 102"/>
                  <a:gd name="T26" fmla="*/ 144 w 268"/>
                  <a:gd name="T27" fmla="*/ 62 h 102"/>
                  <a:gd name="T28" fmla="*/ 148 w 268"/>
                  <a:gd name="T29" fmla="*/ 90 h 102"/>
                  <a:gd name="T30" fmla="*/ 204 w 268"/>
                  <a:gd name="T31" fmla="*/ 86 h 102"/>
                  <a:gd name="T32" fmla="*/ 246 w 268"/>
                  <a:gd name="T33" fmla="*/ 92 h 102"/>
                  <a:gd name="T34" fmla="*/ 262 w 268"/>
                  <a:gd name="T35" fmla="*/ 98 h 102"/>
                  <a:gd name="T36" fmla="*/ 256 w 268"/>
                  <a:gd name="T37" fmla="*/ 72 h 102"/>
                  <a:gd name="T38" fmla="*/ 236 w 268"/>
                  <a:gd name="T39" fmla="*/ 84 h 102"/>
                  <a:gd name="T40" fmla="*/ 220 w 268"/>
                  <a:gd name="T41" fmla="*/ 66 h 102"/>
                  <a:gd name="T42" fmla="*/ 210 w 268"/>
                  <a:gd name="T43" fmla="*/ 54 h 102"/>
                  <a:gd name="T44" fmla="*/ 192 w 268"/>
                  <a:gd name="T45" fmla="*/ 48 h 102"/>
                  <a:gd name="T46" fmla="*/ 178 w 268"/>
                  <a:gd name="T47" fmla="*/ 50 h 102"/>
                  <a:gd name="T48" fmla="*/ 170 w 268"/>
                  <a:gd name="T49" fmla="*/ 54 h 102"/>
                  <a:gd name="T50" fmla="*/ 154 w 268"/>
                  <a:gd name="T51" fmla="*/ 60 h 102"/>
                  <a:gd name="T52" fmla="*/ 142 w 268"/>
                  <a:gd name="T53" fmla="*/ 40 h 102"/>
                  <a:gd name="T54" fmla="*/ 124 w 268"/>
                  <a:gd name="T55" fmla="*/ 34 h 102"/>
                  <a:gd name="T56" fmla="*/ 100 w 268"/>
                  <a:gd name="T57" fmla="*/ 22 h 102"/>
                  <a:gd name="T58" fmla="*/ 48 w 268"/>
                  <a:gd name="T59" fmla="*/ 0 h 102"/>
                  <a:gd name="T60" fmla="*/ 18 w 268"/>
                  <a:gd name="T61" fmla="*/ 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8" h="102">
                    <a:moveTo>
                      <a:pt x="18" y="2"/>
                    </a:moveTo>
                    <a:cubicBezTo>
                      <a:pt x="17" y="4"/>
                      <a:pt x="16" y="6"/>
                      <a:pt x="14" y="8"/>
                    </a:cubicBezTo>
                    <a:cubicBezTo>
                      <a:pt x="12" y="10"/>
                      <a:pt x="10" y="10"/>
                      <a:pt x="8" y="12"/>
                    </a:cubicBezTo>
                    <a:cubicBezTo>
                      <a:pt x="5" y="16"/>
                      <a:pt x="0" y="24"/>
                      <a:pt x="0" y="24"/>
                    </a:cubicBezTo>
                    <a:cubicBezTo>
                      <a:pt x="3" y="34"/>
                      <a:pt x="7" y="32"/>
                      <a:pt x="16" y="30"/>
                    </a:cubicBezTo>
                    <a:cubicBezTo>
                      <a:pt x="31" y="20"/>
                      <a:pt x="49" y="26"/>
                      <a:pt x="66" y="28"/>
                    </a:cubicBezTo>
                    <a:cubicBezTo>
                      <a:pt x="74" y="36"/>
                      <a:pt x="78" y="36"/>
                      <a:pt x="90" y="38"/>
                    </a:cubicBezTo>
                    <a:cubicBezTo>
                      <a:pt x="93" y="47"/>
                      <a:pt x="101" y="54"/>
                      <a:pt x="106" y="62"/>
                    </a:cubicBezTo>
                    <a:cubicBezTo>
                      <a:pt x="107" y="64"/>
                      <a:pt x="110" y="68"/>
                      <a:pt x="110" y="68"/>
                    </a:cubicBezTo>
                    <a:cubicBezTo>
                      <a:pt x="106" y="70"/>
                      <a:pt x="101" y="70"/>
                      <a:pt x="98" y="74"/>
                    </a:cubicBezTo>
                    <a:cubicBezTo>
                      <a:pt x="96" y="77"/>
                      <a:pt x="94" y="86"/>
                      <a:pt x="94" y="86"/>
                    </a:cubicBezTo>
                    <a:cubicBezTo>
                      <a:pt x="99" y="100"/>
                      <a:pt x="94" y="96"/>
                      <a:pt x="104" y="102"/>
                    </a:cubicBezTo>
                    <a:cubicBezTo>
                      <a:pt x="126" y="98"/>
                      <a:pt x="109" y="93"/>
                      <a:pt x="120" y="76"/>
                    </a:cubicBezTo>
                    <a:cubicBezTo>
                      <a:pt x="123" y="56"/>
                      <a:pt x="124" y="60"/>
                      <a:pt x="144" y="62"/>
                    </a:cubicBezTo>
                    <a:cubicBezTo>
                      <a:pt x="146" y="71"/>
                      <a:pt x="139" y="87"/>
                      <a:pt x="148" y="90"/>
                    </a:cubicBezTo>
                    <a:cubicBezTo>
                      <a:pt x="166" y="95"/>
                      <a:pt x="204" y="86"/>
                      <a:pt x="204" y="86"/>
                    </a:cubicBezTo>
                    <a:cubicBezTo>
                      <a:pt x="218" y="88"/>
                      <a:pt x="232" y="90"/>
                      <a:pt x="246" y="92"/>
                    </a:cubicBezTo>
                    <a:cubicBezTo>
                      <a:pt x="251" y="100"/>
                      <a:pt x="253" y="101"/>
                      <a:pt x="262" y="98"/>
                    </a:cubicBezTo>
                    <a:cubicBezTo>
                      <a:pt x="265" y="88"/>
                      <a:pt x="268" y="76"/>
                      <a:pt x="256" y="72"/>
                    </a:cubicBezTo>
                    <a:cubicBezTo>
                      <a:pt x="239" y="75"/>
                      <a:pt x="248" y="76"/>
                      <a:pt x="236" y="84"/>
                    </a:cubicBezTo>
                    <a:cubicBezTo>
                      <a:pt x="226" y="81"/>
                      <a:pt x="229" y="72"/>
                      <a:pt x="220" y="66"/>
                    </a:cubicBezTo>
                    <a:cubicBezTo>
                      <a:pt x="218" y="62"/>
                      <a:pt x="214" y="56"/>
                      <a:pt x="210" y="54"/>
                    </a:cubicBezTo>
                    <a:cubicBezTo>
                      <a:pt x="204" y="51"/>
                      <a:pt x="192" y="48"/>
                      <a:pt x="192" y="48"/>
                    </a:cubicBezTo>
                    <a:cubicBezTo>
                      <a:pt x="187" y="49"/>
                      <a:pt x="182" y="48"/>
                      <a:pt x="178" y="50"/>
                    </a:cubicBezTo>
                    <a:cubicBezTo>
                      <a:pt x="167" y="55"/>
                      <a:pt x="186" y="59"/>
                      <a:pt x="170" y="54"/>
                    </a:cubicBezTo>
                    <a:cubicBezTo>
                      <a:pt x="161" y="57"/>
                      <a:pt x="163" y="63"/>
                      <a:pt x="154" y="60"/>
                    </a:cubicBezTo>
                    <a:cubicBezTo>
                      <a:pt x="151" y="57"/>
                      <a:pt x="142" y="40"/>
                      <a:pt x="142" y="40"/>
                    </a:cubicBezTo>
                    <a:cubicBezTo>
                      <a:pt x="142" y="40"/>
                      <a:pt x="127" y="35"/>
                      <a:pt x="124" y="34"/>
                    </a:cubicBezTo>
                    <a:cubicBezTo>
                      <a:pt x="116" y="31"/>
                      <a:pt x="100" y="22"/>
                      <a:pt x="100" y="22"/>
                    </a:cubicBezTo>
                    <a:cubicBezTo>
                      <a:pt x="87" y="2"/>
                      <a:pt x="70" y="2"/>
                      <a:pt x="48" y="0"/>
                    </a:cubicBezTo>
                    <a:cubicBezTo>
                      <a:pt x="38" y="1"/>
                      <a:pt x="18" y="2"/>
                      <a:pt x="18" y="2"/>
                    </a:cubicBezTo>
                    <a:close/>
                  </a:path>
                </a:pathLst>
              </a:custGeom>
              <a:solidFill>
                <a:srgbClr val="C0C0C0"/>
              </a:solidFill>
              <a:ln w="3175" cmpd="sng">
                <a:solidFill>
                  <a:schemeClr val="bg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8" name="Oval 78"/>
              <p:cNvSpPr>
                <a:spLocks noChangeArrowheads="1"/>
              </p:cNvSpPr>
              <p:nvPr/>
            </p:nvSpPr>
            <p:spPr bwMode="auto">
              <a:xfrm>
                <a:off x="1856" y="880"/>
                <a:ext cx="23" cy="23"/>
              </a:xfrm>
              <a:prstGeom prst="ellipse">
                <a:avLst/>
              </a:pr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66" name="Group 79"/>
            <p:cNvGrpSpPr/>
            <p:nvPr/>
          </p:nvGrpSpPr>
          <p:grpSpPr bwMode="auto">
            <a:xfrm>
              <a:off x="3219427" y="1557896"/>
              <a:ext cx="304612" cy="177918"/>
              <a:chOff x="2120272" y="551434"/>
              <a:chExt cx="1146" cy="659"/>
            </a:xfrm>
          </p:grpSpPr>
          <p:sp>
            <p:nvSpPr>
              <p:cNvPr id="172" name="未知"/>
              <p:cNvSpPr/>
              <p:nvPr/>
            </p:nvSpPr>
            <p:spPr bwMode="auto">
              <a:xfrm>
                <a:off x="2121239" y="551434"/>
                <a:ext cx="179" cy="341"/>
              </a:xfrm>
              <a:custGeom>
                <a:avLst/>
                <a:gdLst>
                  <a:gd name="T0" fmla="*/ 112 w 179"/>
                  <a:gd name="T1" fmla="*/ 10 h 341"/>
                  <a:gd name="T2" fmla="*/ 56 w 179"/>
                  <a:gd name="T3" fmla="*/ 74 h 341"/>
                  <a:gd name="T4" fmla="*/ 40 w 179"/>
                  <a:gd name="T5" fmla="*/ 110 h 341"/>
                  <a:gd name="T6" fmla="*/ 36 w 179"/>
                  <a:gd name="T7" fmla="*/ 138 h 341"/>
                  <a:gd name="T8" fmla="*/ 24 w 179"/>
                  <a:gd name="T9" fmla="*/ 142 h 341"/>
                  <a:gd name="T10" fmla="*/ 12 w 179"/>
                  <a:gd name="T11" fmla="*/ 210 h 341"/>
                  <a:gd name="T12" fmla="*/ 44 w 179"/>
                  <a:gd name="T13" fmla="*/ 286 h 341"/>
                  <a:gd name="T14" fmla="*/ 96 w 179"/>
                  <a:gd name="T15" fmla="*/ 334 h 341"/>
                  <a:gd name="T16" fmla="*/ 100 w 179"/>
                  <a:gd name="T17" fmla="*/ 270 h 341"/>
                  <a:gd name="T18" fmla="*/ 136 w 179"/>
                  <a:gd name="T19" fmla="*/ 230 h 341"/>
                  <a:gd name="T20" fmla="*/ 140 w 179"/>
                  <a:gd name="T21" fmla="*/ 174 h 341"/>
                  <a:gd name="T22" fmla="*/ 152 w 179"/>
                  <a:gd name="T23" fmla="*/ 166 h 341"/>
                  <a:gd name="T24" fmla="*/ 144 w 179"/>
                  <a:gd name="T25" fmla="*/ 118 h 341"/>
                  <a:gd name="T26" fmla="*/ 148 w 179"/>
                  <a:gd name="T27" fmla="*/ 98 h 341"/>
                  <a:gd name="T28" fmla="*/ 164 w 179"/>
                  <a:gd name="T29" fmla="*/ 74 h 341"/>
                  <a:gd name="T30" fmla="*/ 172 w 179"/>
                  <a:gd name="T31" fmla="*/ 14 h 341"/>
                  <a:gd name="T32" fmla="*/ 112 w 179"/>
                  <a:gd name="T33" fmla="*/ 1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79" h="341">
                    <a:moveTo>
                      <a:pt x="112" y="10"/>
                    </a:moveTo>
                    <a:cubicBezTo>
                      <a:pt x="98" y="30"/>
                      <a:pt x="79" y="66"/>
                      <a:pt x="56" y="74"/>
                    </a:cubicBezTo>
                    <a:cubicBezTo>
                      <a:pt x="49" y="85"/>
                      <a:pt x="40" y="110"/>
                      <a:pt x="40" y="110"/>
                    </a:cubicBezTo>
                    <a:cubicBezTo>
                      <a:pt x="39" y="119"/>
                      <a:pt x="40" y="130"/>
                      <a:pt x="36" y="138"/>
                    </a:cubicBezTo>
                    <a:cubicBezTo>
                      <a:pt x="34" y="142"/>
                      <a:pt x="25" y="138"/>
                      <a:pt x="24" y="142"/>
                    </a:cubicBezTo>
                    <a:cubicBezTo>
                      <a:pt x="0" y="232"/>
                      <a:pt x="35" y="175"/>
                      <a:pt x="12" y="210"/>
                    </a:cubicBezTo>
                    <a:cubicBezTo>
                      <a:pt x="21" y="248"/>
                      <a:pt x="16" y="258"/>
                      <a:pt x="44" y="286"/>
                    </a:cubicBezTo>
                    <a:cubicBezTo>
                      <a:pt x="57" y="324"/>
                      <a:pt x="50" y="341"/>
                      <a:pt x="96" y="334"/>
                    </a:cubicBezTo>
                    <a:cubicBezTo>
                      <a:pt x="97" y="307"/>
                      <a:pt x="93" y="296"/>
                      <a:pt x="100" y="270"/>
                    </a:cubicBezTo>
                    <a:cubicBezTo>
                      <a:pt x="104" y="256"/>
                      <a:pt x="136" y="230"/>
                      <a:pt x="136" y="230"/>
                    </a:cubicBezTo>
                    <a:cubicBezTo>
                      <a:pt x="137" y="211"/>
                      <a:pt x="135" y="192"/>
                      <a:pt x="140" y="174"/>
                    </a:cubicBezTo>
                    <a:cubicBezTo>
                      <a:pt x="141" y="169"/>
                      <a:pt x="151" y="171"/>
                      <a:pt x="152" y="166"/>
                    </a:cubicBezTo>
                    <a:cubicBezTo>
                      <a:pt x="155" y="149"/>
                      <a:pt x="149" y="133"/>
                      <a:pt x="144" y="118"/>
                    </a:cubicBezTo>
                    <a:cubicBezTo>
                      <a:pt x="145" y="111"/>
                      <a:pt x="145" y="104"/>
                      <a:pt x="148" y="98"/>
                    </a:cubicBezTo>
                    <a:cubicBezTo>
                      <a:pt x="152" y="89"/>
                      <a:pt x="164" y="74"/>
                      <a:pt x="164" y="74"/>
                    </a:cubicBezTo>
                    <a:cubicBezTo>
                      <a:pt x="165" y="69"/>
                      <a:pt x="179" y="20"/>
                      <a:pt x="172" y="14"/>
                    </a:cubicBezTo>
                    <a:cubicBezTo>
                      <a:pt x="163" y="3"/>
                      <a:pt x="131" y="0"/>
                      <a:pt x="112" y="10"/>
                    </a:cubicBez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45791" dir="3378596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3" name="未知"/>
              <p:cNvSpPr/>
              <p:nvPr/>
            </p:nvSpPr>
            <p:spPr bwMode="auto">
              <a:xfrm>
                <a:off x="2120291" y="551888"/>
                <a:ext cx="210" cy="203"/>
              </a:xfrm>
              <a:custGeom>
                <a:avLst/>
                <a:gdLst>
                  <a:gd name="T0" fmla="*/ 44 w 210"/>
                  <a:gd name="T1" fmla="*/ 30 h 203"/>
                  <a:gd name="T2" fmla="*/ 40 w 210"/>
                  <a:gd name="T3" fmla="*/ 54 h 203"/>
                  <a:gd name="T4" fmla="*/ 4 w 210"/>
                  <a:gd name="T5" fmla="*/ 62 h 203"/>
                  <a:gd name="T6" fmla="*/ 8 w 210"/>
                  <a:gd name="T7" fmla="*/ 154 h 203"/>
                  <a:gd name="T8" fmla="*/ 28 w 210"/>
                  <a:gd name="T9" fmla="*/ 150 h 203"/>
                  <a:gd name="T10" fmla="*/ 40 w 210"/>
                  <a:gd name="T11" fmla="*/ 174 h 203"/>
                  <a:gd name="T12" fmla="*/ 68 w 210"/>
                  <a:gd name="T13" fmla="*/ 182 h 203"/>
                  <a:gd name="T14" fmla="*/ 108 w 210"/>
                  <a:gd name="T15" fmla="*/ 198 h 203"/>
                  <a:gd name="T16" fmla="*/ 112 w 210"/>
                  <a:gd name="T17" fmla="*/ 182 h 203"/>
                  <a:gd name="T18" fmla="*/ 128 w 210"/>
                  <a:gd name="T19" fmla="*/ 178 h 203"/>
                  <a:gd name="T20" fmla="*/ 132 w 210"/>
                  <a:gd name="T21" fmla="*/ 158 h 203"/>
                  <a:gd name="T22" fmla="*/ 156 w 210"/>
                  <a:gd name="T23" fmla="*/ 150 h 203"/>
                  <a:gd name="T24" fmla="*/ 156 w 210"/>
                  <a:gd name="T25" fmla="*/ 150 h 203"/>
                  <a:gd name="T26" fmla="*/ 192 w 210"/>
                  <a:gd name="T27" fmla="*/ 118 h 203"/>
                  <a:gd name="T28" fmla="*/ 196 w 210"/>
                  <a:gd name="T29" fmla="*/ 66 h 203"/>
                  <a:gd name="T30" fmla="*/ 208 w 210"/>
                  <a:gd name="T31" fmla="*/ 58 h 203"/>
                  <a:gd name="T32" fmla="*/ 204 w 210"/>
                  <a:gd name="T33" fmla="*/ 26 h 203"/>
                  <a:gd name="T34" fmla="*/ 184 w 210"/>
                  <a:gd name="T35" fmla="*/ 2 h 203"/>
                  <a:gd name="T36" fmla="*/ 124 w 210"/>
                  <a:gd name="T37" fmla="*/ 6 h 203"/>
                  <a:gd name="T38" fmla="*/ 44 w 210"/>
                  <a:gd name="T39" fmla="*/ 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0" h="203">
                    <a:moveTo>
                      <a:pt x="44" y="30"/>
                    </a:moveTo>
                    <a:cubicBezTo>
                      <a:pt x="37" y="35"/>
                      <a:pt x="45" y="48"/>
                      <a:pt x="40" y="54"/>
                    </a:cubicBezTo>
                    <a:cubicBezTo>
                      <a:pt x="32" y="63"/>
                      <a:pt x="16" y="59"/>
                      <a:pt x="4" y="62"/>
                    </a:cubicBezTo>
                    <a:cubicBezTo>
                      <a:pt x="5" y="93"/>
                      <a:pt x="0" y="124"/>
                      <a:pt x="8" y="154"/>
                    </a:cubicBezTo>
                    <a:cubicBezTo>
                      <a:pt x="10" y="161"/>
                      <a:pt x="21" y="148"/>
                      <a:pt x="28" y="150"/>
                    </a:cubicBezTo>
                    <a:cubicBezTo>
                      <a:pt x="41" y="154"/>
                      <a:pt x="32" y="168"/>
                      <a:pt x="40" y="174"/>
                    </a:cubicBezTo>
                    <a:cubicBezTo>
                      <a:pt x="48" y="180"/>
                      <a:pt x="59" y="179"/>
                      <a:pt x="68" y="182"/>
                    </a:cubicBezTo>
                    <a:cubicBezTo>
                      <a:pt x="81" y="202"/>
                      <a:pt x="84" y="203"/>
                      <a:pt x="108" y="198"/>
                    </a:cubicBezTo>
                    <a:cubicBezTo>
                      <a:pt x="109" y="193"/>
                      <a:pt x="108" y="186"/>
                      <a:pt x="112" y="182"/>
                    </a:cubicBezTo>
                    <a:cubicBezTo>
                      <a:pt x="116" y="178"/>
                      <a:pt x="124" y="182"/>
                      <a:pt x="128" y="178"/>
                    </a:cubicBezTo>
                    <a:cubicBezTo>
                      <a:pt x="132" y="173"/>
                      <a:pt x="127" y="163"/>
                      <a:pt x="132" y="158"/>
                    </a:cubicBezTo>
                    <a:cubicBezTo>
                      <a:pt x="138" y="152"/>
                      <a:pt x="148" y="153"/>
                      <a:pt x="156" y="150"/>
                    </a:cubicBezTo>
                    <a:lnTo>
                      <a:pt x="156" y="150"/>
                    </a:lnTo>
                    <a:cubicBezTo>
                      <a:pt x="169" y="141"/>
                      <a:pt x="192" y="118"/>
                      <a:pt x="192" y="118"/>
                    </a:cubicBezTo>
                    <a:cubicBezTo>
                      <a:pt x="193" y="101"/>
                      <a:pt x="192" y="83"/>
                      <a:pt x="196" y="66"/>
                    </a:cubicBezTo>
                    <a:cubicBezTo>
                      <a:pt x="197" y="61"/>
                      <a:pt x="207" y="63"/>
                      <a:pt x="208" y="58"/>
                    </a:cubicBezTo>
                    <a:cubicBezTo>
                      <a:pt x="210" y="47"/>
                      <a:pt x="208" y="36"/>
                      <a:pt x="204" y="26"/>
                    </a:cubicBezTo>
                    <a:cubicBezTo>
                      <a:pt x="200" y="16"/>
                      <a:pt x="190" y="11"/>
                      <a:pt x="184" y="2"/>
                    </a:cubicBezTo>
                    <a:cubicBezTo>
                      <a:pt x="164" y="3"/>
                      <a:pt x="143" y="0"/>
                      <a:pt x="124" y="6"/>
                    </a:cubicBezTo>
                    <a:cubicBezTo>
                      <a:pt x="101" y="11"/>
                      <a:pt x="58" y="22"/>
                      <a:pt x="44" y="30"/>
                    </a:cubicBez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45791" dir="3378596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pic>
        <p:nvPicPr>
          <p:cNvPr id="249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2264" y="886529"/>
            <a:ext cx="237940" cy="203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71" name="椭圆 270"/>
          <p:cNvSpPr/>
          <p:nvPr/>
        </p:nvSpPr>
        <p:spPr>
          <a:xfrm>
            <a:off x="1783286" y="1864774"/>
            <a:ext cx="45719" cy="45719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2" name="椭圆 271"/>
          <p:cNvSpPr/>
          <p:nvPr/>
        </p:nvSpPr>
        <p:spPr>
          <a:xfrm>
            <a:off x="496045" y="1864774"/>
            <a:ext cx="45719" cy="45719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3" name="椭圆 272"/>
          <p:cNvSpPr/>
          <p:nvPr/>
        </p:nvSpPr>
        <p:spPr>
          <a:xfrm>
            <a:off x="1524519" y="860701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4" name="椭圆 273"/>
          <p:cNvSpPr/>
          <p:nvPr/>
        </p:nvSpPr>
        <p:spPr>
          <a:xfrm>
            <a:off x="1524519" y="1029447"/>
            <a:ext cx="18000" cy="1800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5" name="椭圆 274"/>
          <p:cNvSpPr/>
          <p:nvPr/>
        </p:nvSpPr>
        <p:spPr>
          <a:xfrm>
            <a:off x="1542519" y="865114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6" name="椭圆 275"/>
          <p:cNvSpPr/>
          <p:nvPr/>
        </p:nvSpPr>
        <p:spPr>
          <a:xfrm>
            <a:off x="1567975" y="948930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" name="椭圆 276"/>
          <p:cNvSpPr/>
          <p:nvPr/>
        </p:nvSpPr>
        <p:spPr>
          <a:xfrm>
            <a:off x="1542519" y="1015859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8" name="椭圆 277"/>
          <p:cNvSpPr/>
          <p:nvPr/>
        </p:nvSpPr>
        <p:spPr>
          <a:xfrm>
            <a:off x="1554808" y="931486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9" name="椭圆 278"/>
          <p:cNvSpPr/>
          <p:nvPr/>
        </p:nvSpPr>
        <p:spPr>
          <a:xfrm>
            <a:off x="1524519" y="979157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0" name="椭圆 279"/>
          <p:cNvSpPr/>
          <p:nvPr/>
        </p:nvSpPr>
        <p:spPr>
          <a:xfrm>
            <a:off x="1172286" y="1143891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1" name="椭圆 280"/>
          <p:cNvSpPr/>
          <p:nvPr/>
        </p:nvSpPr>
        <p:spPr>
          <a:xfrm>
            <a:off x="1506994" y="1270798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2" name="椭圆 281"/>
          <p:cNvSpPr/>
          <p:nvPr/>
        </p:nvSpPr>
        <p:spPr>
          <a:xfrm>
            <a:off x="1567975" y="1307620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3" name="椭圆 282"/>
          <p:cNvSpPr/>
          <p:nvPr/>
        </p:nvSpPr>
        <p:spPr>
          <a:xfrm>
            <a:off x="1414961" y="1141485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4" name="椭圆 283"/>
          <p:cNvSpPr/>
          <p:nvPr/>
        </p:nvSpPr>
        <p:spPr>
          <a:xfrm>
            <a:off x="1454202" y="897437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5" name="椭圆 284"/>
          <p:cNvSpPr/>
          <p:nvPr/>
        </p:nvSpPr>
        <p:spPr>
          <a:xfrm>
            <a:off x="1445202" y="960823"/>
            <a:ext cx="18000" cy="18000"/>
          </a:xfrm>
          <a:prstGeom prst="ellipse">
            <a:avLst/>
          </a:prstGeom>
          <a:solidFill>
            <a:schemeClr val="bg1"/>
          </a:solidFill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6" name="椭圆 285"/>
          <p:cNvSpPr/>
          <p:nvPr/>
        </p:nvSpPr>
        <p:spPr>
          <a:xfrm>
            <a:off x="1545290" y="946059"/>
            <a:ext cx="18000" cy="1800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7" name="文本框 286"/>
          <p:cNvSpPr txBox="1"/>
          <p:nvPr/>
        </p:nvSpPr>
        <p:spPr>
          <a:xfrm>
            <a:off x="491507" y="1809617"/>
            <a:ext cx="1099279" cy="152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工厂分布</a:t>
            </a:r>
            <a:r>
              <a:rPr lang="en-US" altLang="zh-CN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/Factory Distribution </a:t>
            </a:r>
            <a:endParaRPr lang="en-US" altLang="zh-CN" sz="400" dirty="0">
              <a:solidFill>
                <a:schemeClr val="tx1">
                  <a:lumMod val="50000"/>
                  <a:lumOff val="50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288" name="文本框 287"/>
          <p:cNvSpPr txBox="1"/>
          <p:nvPr/>
        </p:nvSpPr>
        <p:spPr>
          <a:xfrm>
            <a:off x="1791970" y="1809617"/>
            <a:ext cx="1905978" cy="152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售后网点分布</a:t>
            </a:r>
            <a:r>
              <a:rPr lang="en-US" altLang="zh-CN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/Distributions of after-sale outlets</a:t>
            </a:r>
            <a:endParaRPr lang="en-US" altLang="zh-CN" sz="400" dirty="0">
              <a:solidFill>
                <a:schemeClr val="tx1">
                  <a:lumMod val="50000"/>
                  <a:lumOff val="50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289" name="文本框 288"/>
          <p:cNvSpPr txBox="1"/>
          <p:nvPr/>
        </p:nvSpPr>
        <p:spPr>
          <a:xfrm>
            <a:off x="1533224" y="696075"/>
            <a:ext cx="48956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北京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廊坊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上海</a:t>
            </a:r>
            <a:r>
              <a:rPr lang="en-US" altLang="zh-CN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/</a:t>
            </a:r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无锡</a:t>
            </a:r>
            <a:r>
              <a:rPr lang="en-US" altLang="zh-CN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/</a:t>
            </a:r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苏州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南京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武汉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南昌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深圳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滁州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90" name="文本框 289"/>
          <p:cNvSpPr txBox="1"/>
          <p:nvPr/>
        </p:nvSpPr>
        <p:spPr>
          <a:xfrm>
            <a:off x="973698" y="735881"/>
            <a:ext cx="48956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西安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郑州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重庆</a:t>
            </a:r>
            <a:r>
              <a:rPr lang="en-US" altLang="zh-CN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/</a:t>
            </a:r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成都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长沙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衡阳</a:t>
            </a:r>
            <a:r>
              <a:rPr lang="en-US" altLang="zh-CN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/</a:t>
            </a:r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岳阳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贵州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潮州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91" name="文本框 290"/>
          <p:cNvSpPr txBox="1"/>
          <p:nvPr/>
        </p:nvSpPr>
        <p:spPr>
          <a:xfrm>
            <a:off x="1042432" y="1036936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印度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92" name="文本框 291"/>
          <p:cNvSpPr txBox="1"/>
          <p:nvPr/>
        </p:nvSpPr>
        <p:spPr>
          <a:xfrm>
            <a:off x="1510337" y="1293543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印尼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93" name="文本框 292"/>
          <p:cNvSpPr txBox="1"/>
          <p:nvPr/>
        </p:nvSpPr>
        <p:spPr>
          <a:xfrm>
            <a:off x="1366959" y="1201955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马来西亚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94" name="文本框 293"/>
          <p:cNvSpPr txBox="1"/>
          <p:nvPr/>
        </p:nvSpPr>
        <p:spPr>
          <a:xfrm>
            <a:off x="1319701" y="1107282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越南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97" name="文本框 296"/>
          <p:cNvSpPr txBox="1"/>
          <p:nvPr/>
        </p:nvSpPr>
        <p:spPr>
          <a:xfrm>
            <a:off x="1336084" y="970595"/>
            <a:ext cx="489568" cy="183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苏州工厂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r>
              <a:rPr lang="zh-CN" altLang="en-US" sz="300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深圳工厂</a:t>
            </a:r>
            <a:endParaRPr lang="en-US" altLang="zh-CN" sz="300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98" name="文本框 297"/>
          <p:cNvSpPr txBox="1"/>
          <p:nvPr/>
        </p:nvSpPr>
        <p:spPr>
          <a:xfrm>
            <a:off x="7684609" y="792722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00">
                <a:latin typeface="Arial Black" panose="020B0A04020102020204" pitchFamily="34" charset="0"/>
                <a:ea typeface="思源黑体 CN Bold" panose="020B0800000000000000" pitchFamily="34" charset="-122"/>
              </a:defRPr>
            </a:lvl1pPr>
          </a:lstStyle>
          <a:p>
            <a:r>
              <a:rPr lang="en-US" altLang="zh-CN" dirty="0"/>
              <a:t>Germany</a:t>
            </a:r>
            <a:endParaRPr lang="en-US" altLang="zh-CN" dirty="0"/>
          </a:p>
        </p:txBody>
      </p:sp>
      <p:sp>
        <p:nvSpPr>
          <p:cNvPr id="299" name="椭圆 298"/>
          <p:cNvSpPr/>
          <p:nvPr/>
        </p:nvSpPr>
        <p:spPr>
          <a:xfrm>
            <a:off x="7789293" y="771017"/>
            <a:ext cx="45719" cy="45719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1" name="椭圆 300"/>
          <p:cNvSpPr/>
          <p:nvPr/>
        </p:nvSpPr>
        <p:spPr>
          <a:xfrm>
            <a:off x="7722743" y="682226"/>
            <a:ext cx="45719" cy="45719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2" name="文本框 301"/>
          <p:cNvSpPr txBox="1"/>
          <p:nvPr/>
        </p:nvSpPr>
        <p:spPr>
          <a:xfrm>
            <a:off x="7572727" y="558830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" dirty="0">
                <a:latin typeface="Arial Black" panose="020B0A04020102020204" pitchFamily="34" charset="0"/>
                <a:ea typeface="思源黑体 CN Bold" panose="020B0800000000000000" pitchFamily="34" charset="-122"/>
              </a:rPr>
              <a:t>England</a:t>
            </a:r>
            <a:endParaRPr lang="en-US" altLang="zh-CN" sz="300" dirty="0">
              <a:latin typeface="Arial Black" panose="020B0A04020102020204" pitchFamily="34" charset="0"/>
              <a:ea typeface="思源黑体 CN Bold" panose="020B0800000000000000" pitchFamily="34" charset="-122"/>
            </a:endParaRPr>
          </a:p>
        </p:txBody>
      </p:sp>
      <p:sp>
        <p:nvSpPr>
          <p:cNvPr id="303" name="椭圆 302"/>
          <p:cNvSpPr/>
          <p:nvPr/>
        </p:nvSpPr>
        <p:spPr>
          <a:xfrm>
            <a:off x="8791241" y="851253"/>
            <a:ext cx="45719" cy="45719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4" name="椭圆 303"/>
          <p:cNvSpPr/>
          <p:nvPr/>
        </p:nvSpPr>
        <p:spPr>
          <a:xfrm>
            <a:off x="9034492" y="902376"/>
            <a:ext cx="45719" cy="45719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5" name="文本框 304"/>
          <p:cNvSpPr txBox="1"/>
          <p:nvPr/>
        </p:nvSpPr>
        <p:spPr>
          <a:xfrm>
            <a:off x="8656732" y="741562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00">
                <a:latin typeface="Arial Black" panose="020B0A04020102020204" pitchFamily="34" charset="0"/>
                <a:ea typeface="思源黑体 CN Bold" panose="020B0800000000000000" pitchFamily="34" charset="-122"/>
              </a:defRPr>
            </a:lvl1pPr>
          </a:lstStyle>
          <a:p>
            <a:r>
              <a:rPr lang="en-US" altLang="zh-CN" dirty="0"/>
              <a:t>China</a:t>
            </a:r>
            <a:endParaRPr lang="en-US" altLang="zh-CN" dirty="0"/>
          </a:p>
        </p:txBody>
      </p:sp>
      <p:sp>
        <p:nvSpPr>
          <p:cNvPr id="306" name="文本框 305"/>
          <p:cNvSpPr txBox="1"/>
          <p:nvPr/>
        </p:nvSpPr>
        <p:spPr>
          <a:xfrm>
            <a:off x="8963933" y="939526"/>
            <a:ext cx="489568" cy="13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00">
                <a:latin typeface="Arial Black" panose="020B0A04020102020204" pitchFamily="34" charset="0"/>
                <a:ea typeface="思源黑体 CN Bold" panose="020B0800000000000000" pitchFamily="34" charset="-122"/>
              </a:defRPr>
            </a:lvl1pPr>
          </a:lstStyle>
          <a:p>
            <a:r>
              <a:rPr lang="en-US" altLang="zh-CN" dirty="0"/>
              <a:t>Japan</a:t>
            </a:r>
            <a:endParaRPr lang="en-US" altLang="zh-CN" dirty="0"/>
          </a:p>
        </p:txBody>
      </p:sp>
      <p:pic>
        <p:nvPicPr>
          <p:cNvPr id="307" name="Picture 10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910" y="569715"/>
            <a:ext cx="114348" cy="84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" name="Picture 103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258" y="816522"/>
            <a:ext cx="114348" cy="83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" name="Picture 100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735" y="750580"/>
            <a:ext cx="114348" cy="84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" name="Picture 99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3330" y="964277"/>
            <a:ext cx="114348" cy="83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3" name="椭圆 312"/>
          <p:cNvSpPr/>
          <p:nvPr/>
        </p:nvSpPr>
        <p:spPr>
          <a:xfrm>
            <a:off x="8409173" y="1864774"/>
            <a:ext cx="45719" cy="45719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4" name="文本框 313"/>
          <p:cNvSpPr txBox="1"/>
          <p:nvPr/>
        </p:nvSpPr>
        <p:spPr>
          <a:xfrm>
            <a:off x="8394042" y="1780997"/>
            <a:ext cx="1905978" cy="21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全球化的技术团队</a:t>
            </a:r>
            <a:endParaRPr lang="zh-CN" altLang="en-US" sz="400" dirty="0">
              <a:solidFill>
                <a:schemeClr val="tx1">
                  <a:lumMod val="50000"/>
                  <a:lumOff val="50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r>
              <a:rPr lang="en-US" altLang="zh-CN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Global Technical Team</a:t>
            </a:r>
            <a:endParaRPr lang="en-US" altLang="zh-CN" sz="400" dirty="0">
              <a:solidFill>
                <a:schemeClr val="tx1">
                  <a:lumMod val="50000"/>
                  <a:lumOff val="50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315" name="椭圆 314"/>
          <p:cNvSpPr/>
          <p:nvPr/>
        </p:nvSpPr>
        <p:spPr>
          <a:xfrm>
            <a:off x="9557077" y="1864774"/>
            <a:ext cx="45719" cy="45719"/>
          </a:xfrm>
          <a:prstGeom prst="ellipse">
            <a:avLst/>
          </a:prstGeom>
          <a:solidFill>
            <a:schemeClr val="tx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6" name="文本框 315"/>
          <p:cNvSpPr txBox="1"/>
          <p:nvPr/>
        </p:nvSpPr>
        <p:spPr>
          <a:xfrm>
            <a:off x="9552674" y="1780997"/>
            <a:ext cx="1792526" cy="21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200+</a:t>
            </a:r>
            <a:r>
              <a:rPr lang="zh-CN" altLang="en-US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战略合作伙伴</a:t>
            </a:r>
            <a:endParaRPr lang="zh-CN" altLang="en-US" sz="400" dirty="0">
              <a:solidFill>
                <a:schemeClr val="tx1">
                  <a:lumMod val="50000"/>
                  <a:lumOff val="50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r>
              <a:rPr lang="en-US" altLang="zh-CN" sz="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More than 200 strategic partners</a:t>
            </a:r>
            <a:endParaRPr lang="en-US" altLang="zh-CN" sz="400" dirty="0">
              <a:solidFill>
                <a:schemeClr val="tx1">
                  <a:lumMod val="50000"/>
                  <a:lumOff val="50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317" name="椭圆 316"/>
          <p:cNvSpPr/>
          <p:nvPr/>
        </p:nvSpPr>
        <p:spPr>
          <a:xfrm>
            <a:off x="8849109" y="904337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8" name="椭圆 317"/>
          <p:cNvSpPr/>
          <p:nvPr/>
        </p:nvSpPr>
        <p:spPr>
          <a:xfrm>
            <a:off x="8868143" y="961668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9" name="椭圆 318"/>
          <p:cNvSpPr/>
          <p:nvPr/>
        </p:nvSpPr>
        <p:spPr>
          <a:xfrm>
            <a:off x="8832604" y="1006201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0" name="椭圆 319"/>
          <p:cNvSpPr/>
          <p:nvPr/>
        </p:nvSpPr>
        <p:spPr>
          <a:xfrm>
            <a:off x="8793826" y="1040546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1" name="椭圆 320"/>
          <p:cNvSpPr/>
          <p:nvPr/>
        </p:nvSpPr>
        <p:spPr>
          <a:xfrm>
            <a:off x="8884353" y="816522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2" name="椭圆 321"/>
          <p:cNvSpPr/>
          <p:nvPr/>
        </p:nvSpPr>
        <p:spPr>
          <a:xfrm>
            <a:off x="8699217" y="886495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3" name="椭圆 322"/>
          <p:cNvSpPr/>
          <p:nvPr/>
        </p:nvSpPr>
        <p:spPr>
          <a:xfrm>
            <a:off x="8771105" y="968081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4" name="椭圆 323"/>
          <p:cNvSpPr/>
          <p:nvPr/>
        </p:nvSpPr>
        <p:spPr>
          <a:xfrm>
            <a:off x="8693316" y="977248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5" name="椭圆 324"/>
          <p:cNvSpPr/>
          <p:nvPr/>
        </p:nvSpPr>
        <p:spPr>
          <a:xfrm>
            <a:off x="8766078" y="846818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6" name="椭圆 325"/>
          <p:cNvSpPr/>
          <p:nvPr/>
        </p:nvSpPr>
        <p:spPr>
          <a:xfrm>
            <a:off x="8766078" y="888437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7" name="椭圆 326"/>
          <p:cNvSpPr/>
          <p:nvPr/>
        </p:nvSpPr>
        <p:spPr>
          <a:xfrm>
            <a:off x="8793826" y="900797"/>
            <a:ext cx="18000" cy="1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7" name="组合 146"/>
          <p:cNvGrpSpPr/>
          <p:nvPr/>
        </p:nvGrpSpPr>
        <p:grpSpPr>
          <a:xfrm>
            <a:off x="198120" y="191135"/>
            <a:ext cx="1248410" cy="168275"/>
            <a:chOff x="50" y="415"/>
            <a:chExt cx="1966" cy="265"/>
          </a:xfrm>
        </p:grpSpPr>
        <p:sp>
          <p:nvSpPr>
            <p:cNvPr id="2" name="矩形 1"/>
            <p:cNvSpPr/>
            <p:nvPr>
              <p:custDataLst>
                <p:tags r:id="rId7"/>
              </p:custDataLst>
            </p:nvPr>
          </p:nvSpPr>
          <p:spPr>
            <a:xfrm>
              <a:off x="98" y="452"/>
              <a:ext cx="1918" cy="186"/>
            </a:xfrm>
            <a:prstGeom prst="rect">
              <a:avLst/>
            </a:prstGeom>
            <a:gradFill>
              <a:gsLst>
                <a:gs pos="0">
                  <a:schemeClr val="accent1">
                    <a:lumMod val="40000"/>
                    <a:lumOff val="6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  <p:sp>
          <p:nvSpPr>
            <p:cNvPr id="3" name="文本框 2"/>
            <p:cNvSpPr txBox="1"/>
            <p:nvPr>
              <p:custDataLst>
                <p:tags r:id="rId8"/>
              </p:custDataLst>
            </p:nvPr>
          </p:nvSpPr>
          <p:spPr>
            <a:xfrm>
              <a:off x="50" y="415"/>
              <a:ext cx="1841" cy="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工厂</a:t>
              </a:r>
              <a:r>
                <a:rPr lang="en-US" altLang="zh-CN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&amp;</a:t>
              </a:r>
              <a:r>
                <a:rPr lang="zh-CN" altLang="en-US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售后网点分布</a:t>
              </a:r>
              <a:endParaRPr lang="zh-CN" altLang="en-US" sz="500" b="1" dirty="0">
                <a:solidFill>
                  <a:schemeClr val="bg1"/>
                </a:solidFill>
                <a:latin typeface="+mn-ea"/>
                <a:cs typeface="+mn-ea"/>
                <a:sym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505200" y="447040"/>
            <a:ext cx="4178935" cy="1471930"/>
            <a:chOff x="5064" y="674"/>
            <a:chExt cx="6581" cy="2318"/>
          </a:xfrm>
        </p:grpSpPr>
        <p:sp>
          <p:nvSpPr>
            <p:cNvPr id="16" name="Freeform 313"/>
            <p:cNvSpPr/>
            <p:nvPr>
              <p:custDataLst>
                <p:tags r:id="rId9"/>
              </p:custDataLst>
            </p:nvPr>
          </p:nvSpPr>
          <p:spPr>
            <a:xfrm>
              <a:off x="5416" y="2359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8" name="Freeform 313"/>
            <p:cNvSpPr/>
            <p:nvPr>
              <p:custDataLst>
                <p:tags r:id="rId10"/>
              </p:custDataLst>
            </p:nvPr>
          </p:nvSpPr>
          <p:spPr>
            <a:xfrm>
              <a:off x="6649" y="2359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9" name="Freeform 313"/>
            <p:cNvSpPr/>
            <p:nvPr>
              <p:custDataLst>
                <p:tags r:id="rId11"/>
              </p:custDataLst>
            </p:nvPr>
          </p:nvSpPr>
          <p:spPr>
            <a:xfrm>
              <a:off x="7265" y="2359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9" name="Freeform 313"/>
            <p:cNvSpPr/>
            <p:nvPr>
              <p:custDataLst>
                <p:tags r:id="rId12"/>
              </p:custDataLst>
            </p:nvPr>
          </p:nvSpPr>
          <p:spPr>
            <a:xfrm>
              <a:off x="5720" y="1798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0" name="Freeform 313"/>
            <p:cNvSpPr/>
            <p:nvPr>
              <p:custDataLst>
                <p:tags r:id="rId13"/>
              </p:custDataLst>
            </p:nvPr>
          </p:nvSpPr>
          <p:spPr>
            <a:xfrm>
              <a:off x="6953" y="1798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2" name="Freeform 313"/>
            <p:cNvSpPr/>
            <p:nvPr>
              <p:custDataLst>
                <p:tags r:id="rId14"/>
              </p:custDataLst>
            </p:nvPr>
          </p:nvSpPr>
          <p:spPr>
            <a:xfrm>
              <a:off x="6336" y="1798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>
                <a:alpha val="69000"/>
              </a:schemeClr>
            </a:solidFill>
            <a:ln w="9525">
              <a:noFill/>
            </a:ln>
            <a:effectLst>
              <a:outerShdw blurRad="101600" dist="381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Overflow="overflow" horzOverflow="overflow" vert="horz" wrap="square" lIns="394240" tIns="434931" rIns="394240" bIns="434931" numCol="1" spcCol="1270" rtlCol="0" fromWordArt="0" anchor="ctr" anchorCtr="0" forceAA="0" compatLnSpc="1">
              <a:noAutofit/>
            </a:bodyPr>
            <a:p>
              <a:pPr lvl="0" algn="ctr" defTabSz="1422400">
                <a:lnSpc>
                  <a:spcPct val="90000"/>
                </a:lnSpc>
                <a:spcAft>
                  <a:spcPct val="35000"/>
                </a:spcAft>
                <a:buClrTx/>
                <a:buSzTx/>
                <a:buFontTx/>
              </a:pPr>
              <a:endParaRPr lang="zh-CN" altLang="en-US" sz="3200">
                <a:sym typeface="+mn-ea"/>
              </a:endParaRPr>
            </a:p>
          </p:txBody>
        </p:sp>
        <p:sp>
          <p:nvSpPr>
            <p:cNvPr id="15" name="Freeform 313"/>
            <p:cNvSpPr/>
            <p:nvPr>
              <p:custDataLst>
                <p:tags r:id="rId15"/>
              </p:custDataLst>
            </p:nvPr>
          </p:nvSpPr>
          <p:spPr>
            <a:xfrm>
              <a:off x="7257" y="1236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17" name="Freeform 313"/>
            <p:cNvSpPr/>
            <p:nvPr>
              <p:custDataLst>
                <p:tags r:id="rId16"/>
              </p:custDataLst>
            </p:nvPr>
          </p:nvSpPr>
          <p:spPr>
            <a:xfrm>
              <a:off x="7873" y="1236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20" name="Freeform 313"/>
            <p:cNvSpPr/>
            <p:nvPr>
              <p:custDataLst>
                <p:tags r:id="rId17"/>
              </p:custDataLst>
            </p:nvPr>
          </p:nvSpPr>
          <p:spPr>
            <a:xfrm>
              <a:off x="6640" y="1236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26" name="Freeform 313"/>
            <p:cNvSpPr/>
            <p:nvPr>
              <p:custDataLst>
                <p:tags r:id="rId18"/>
              </p:custDataLst>
            </p:nvPr>
          </p:nvSpPr>
          <p:spPr>
            <a:xfrm>
              <a:off x="8177" y="674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Overflow="overflow" horzOverflow="overflow" vert="horz" wrap="square" lIns="394240" tIns="434931" rIns="394240" bIns="434931" numCol="1" spcCol="1270" rtlCol="0" fromWordArt="0" anchor="ctr" anchorCtr="0" forceAA="0" compatLnSpc="1">
              <a:noAutofit/>
            </a:bodyPr>
            <a:p>
              <a:pPr lvl="0" algn="ctr" defTabSz="1422400">
                <a:lnSpc>
                  <a:spcPct val="90000"/>
                </a:lnSpc>
                <a:spcAft>
                  <a:spcPct val="35000"/>
                </a:spcAft>
                <a:buClrTx/>
                <a:buSzTx/>
                <a:buFontTx/>
              </a:pPr>
              <a:endParaRPr lang="zh-CN" altLang="en-US" sz="3200">
                <a:sym typeface="+mn-ea"/>
              </a:endParaRPr>
            </a:p>
          </p:txBody>
        </p:sp>
        <p:sp>
          <p:nvSpPr>
            <p:cNvPr id="27" name="Freeform 313"/>
            <p:cNvSpPr/>
            <p:nvPr>
              <p:custDataLst>
                <p:tags r:id="rId19"/>
              </p:custDataLst>
            </p:nvPr>
          </p:nvSpPr>
          <p:spPr>
            <a:xfrm>
              <a:off x="6944" y="674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34" name="Freeform 313"/>
            <p:cNvSpPr/>
            <p:nvPr>
              <p:custDataLst>
                <p:tags r:id="rId20"/>
              </p:custDataLst>
            </p:nvPr>
          </p:nvSpPr>
          <p:spPr>
            <a:xfrm>
              <a:off x="7877" y="2359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>
                <a:alpha val="69000"/>
              </a:schemeClr>
            </a:solidFill>
            <a:ln w="9525">
              <a:noFill/>
            </a:ln>
            <a:effectLst>
              <a:outerShdw blurRad="101600" dist="381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Overflow="overflow" horzOverflow="overflow" vert="horz" wrap="square" lIns="394240" tIns="434931" rIns="394240" bIns="434931" numCol="1" spcCol="1270" rtlCol="0" fromWordArt="0" anchor="ctr" anchorCtr="0" forceAA="0" compatLnSpc="1">
              <a:noAutofit/>
            </a:bodyPr>
            <a:p>
              <a:pPr lvl="0" algn="ctr" defTabSz="1422400">
                <a:lnSpc>
                  <a:spcPct val="90000"/>
                </a:lnSpc>
                <a:spcAft>
                  <a:spcPct val="35000"/>
                </a:spcAft>
                <a:buClrTx/>
                <a:buSzTx/>
                <a:buFontTx/>
              </a:pPr>
              <a:endParaRPr lang="zh-CN" altLang="en-US" sz="3200">
                <a:sym typeface="+mn-ea"/>
              </a:endParaRPr>
            </a:p>
          </p:txBody>
        </p:sp>
        <p:sp>
          <p:nvSpPr>
            <p:cNvPr id="35" name="Freeform 313"/>
            <p:cNvSpPr/>
            <p:nvPr>
              <p:custDataLst>
                <p:tags r:id="rId21"/>
              </p:custDataLst>
            </p:nvPr>
          </p:nvSpPr>
          <p:spPr>
            <a:xfrm>
              <a:off x="9110" y="2359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36" name="Freeform 313"/>
            <p:cNvSpPr/>
            <p:nvPr>
              <p:custDataLst>
                <p:tags r:id="rId22"/>
              </p:custDataLst>
            </p:nvPr>
          </p:nvSpPr>
          <p:spPr>
            <a:xfrm>
              <a:off x="9726" y="2359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39" name="Freeform 313"/>
            <p:cNvSpPr/>
            <p:nvPr>
              <p:custDataLst>
                <p:tags r:id="rId23"/>
              </p:custDataLst>
            </p:nvPr>
          </p:nvSpPr>
          <p:spPr>
            <a:xfrm>
              <a:off x="8181" y="1798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40" name="Freeform 313"/>
            <p:cNvSpPr/>
            <p:nvPr>
              <p:custDataLst>
                <p:tags r:id="rId24"/>
              </p:custDataLst>
            </p:nvPr>
          </p:nvSpPr>
          <p:spPr>
            <a:xfrm>
              <a:off x="9414" y="1798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42" name="Freeform 313"/>
            <p:cNvSpPr/>
            <p:nvPr>
              <p:custDataLst>
                <p:tags r:id="rId25"/>
              </p:custDataLst>
            </p:nvPr>
          </p:nvSpPr>
          <p:spPr>
            <a:xfrm>
              <a:off x="8797" y="1798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44" name="Freeform 313"/>
            <p:cNvSpPr/>
            <p:nvPr>
              <p:custDataLst>
                <p:tags r:id="rId26"/>
              </p:custDataLst>
            </p:nvPr>
          </p:nvSpPr>
          <p:spPr>
            <a:xfrm>
              <a:off x="8485" y="1236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45" name="Freeform 313"/>
            <p:cNvSpPr/>
            <p:nvPr>
              <p:custDataLst>
                <p:tags r:id="rId27"/>
              </p:custDataLst>
            </p:nvPr>
          </p:nvSpPr>
          <p:spPr>
            <a:xfrm>
              <a:off x="9718" y="1236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46" name="Freeform 313"/>
            <p:cNvSpPr/>
            <p:nvPr>
              <p:custDataLst>
                <p:tags r:id="rId28"/>
              </p:custDataLst>
            </p:nvPr>
          </p:nvSpPr>
          <p:spPr>
            <a:xfrm>
              <a:off x="10334" y="1236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47" name="Freeform 313"/>
            <p:cNvSpPr/>
            <p:nvPr>
              <p:custDataLst>
                <p:tags r:id="rId29"/>
              </p:custDataLst>
            </p:nvPr>
          </p:nvSpPr>
          <p:spPr>
            <a:xfrm>
              <a:off x="9101" y="1236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49" name="Freeform 313"/>
            <p:cNvSpPr/>
            <p:nvPr>
              <p:custDataLst>
                <p:tags r:id="rId30"/>
              </p:custDataLst>
            </p:nvPr>
          </p:nvSpPr>
          <p:spPr>
            <a:xfrm>
              <a:off x="8789" y="674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>
                <a:alpha val="69000"/>
              </a:schemeClr>
            </a:solidFill>
            <a:ln w="9525">
              <a:noFill/>
            </a:ln>
            <a:effectLst>
              <a:outerShdw blurRad="101600" dist="381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Overflow="overflow" horzOverflow="overflow" vert="horz" wrap="square" lIns="394240" tIns="434931" rIns="394240" bIns="434931" numCol="1" spcCol="1270" rtlCol="0" fromWordArt="0" anchor="ctr" anchorCtr="0" forceAA="0" compatLnSpc="1">
              <a:noAutofit/>
            </a:bodyPr>
            <a:p>
              <a:pPr lvl="0" algn="ctr" defTabSz="1422400">
                <a:lnSpc>
                  <a:spcPct val="90000"/>
                </a:lnSpc>
                <a:spcAft>
                  <a:spcPct val="35000"/>
                </a:spcAft>
                <a:buClrTx/>
                <a:buSzTx/>
                <a:buFontTx/>
              </a:pPr>
              <a:endParaRPr lang="zh-CN" altLang="en-US" sz="3200">
                <a:sym typeface="+mn-ea"/>
              </a:endParaRPr>
            </a:p>
          </p:txBody>
        </p:sp>
        <p:sp>
          <p:nvSpPr>
            <p:cNvPr id="50" name="Freeform 313"/>
            <p:cNvSpPr/>
            <p:nvPr>
              <p:custDataLst>
                <p:tags r:id="rId31"/>
              </p:custDataLst>
            </p:nvPr>
          </p:nvSpPr>
          <p:spPr>
            <a:xfrm>
              <a:off x="10022" y="674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51" name="Freeform 313"/>
            <p:cNvSpPr/>
            <p:nvPr>
              <p:custDataLst>
                <p:tags r:id="rId32"/>
              </p:custDataLst>
            </p:nvPr>
          </p:nvSpPr>
          <p:spPr>
            <a:xfrm>
              <a:off x="10638" y="674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22" name="Freeform 313"/>
            <p:cNvSpPr/>
            <p:nvPr>
              <p:custDataLst>
                <p:tags r:id="rId33"/>
              </p:custDataLst>
            </p:nvPr>
          </p:nvSpPr>
          <p:spPr>
            <a:xfrm>
              <a:off x="6328" y="674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53" name="Freeform 313"/>
            <p:cNvSpPr/>
            <p:nvPr>
              <p:custDataLst>
                <p:tags r:id="rId34"/>
              </p:custDataLst>
            </p:nvPr>
          </p:nvSpPr>
          <p:spPr>
            <a:xfrm>
              <a:off x="5064" y="1124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sp>
          <p:nvSpPr>
            <p:cNvPr id="54" name="Freeform 313"/>
            <p:cNvSpPr/>
            <p:nvPr>
              <p:custDataLst>
                <p:tags r:id="rId35"/>
              </p:custDataLst>
            </p:nvPr>
          </p:nvSpPr>
          <p:spPr>
            <a:xfrm>
              <a:off x="11085" y="1821"/>
              <a:ext cx="560" cy="633"/>
            </a:xfrm>
            <a:custGeom>
              <a:avLst/>
              <a:gdLst>
                <a:gd name="connsiteX0" fmla="*/ 534844 w 1166286"/>
                <a:gd name="connsiteY0" fmla="*/ 11412 h 1315065"/>
                <a:gd name="connsiteX1" fmla="*/ 59701 w 1166286"/>
                <a:gd name="connsiteY1" fmla="*/ 248983 h 1315065"/>
                <a:gd name="connsiteX2" fmla="*/ 0 w 1166286"/>
                <a:gd name="connsiteY2" fmla="*/ 345582 h 1315065"/>
                <a:gd name="connsiteX3" fmla="*/ 0 w 1166286"/>
                <a:gd name="connsiteY3" fmla="*/ 969503 h 1315065"/>
                <a:gd name="connsiteX4" fmla="*/ 59701 w 1166286"/>
                <a:gd name="connsiteY4" fmla="*/ 1066102 h 1315065"/>
                <a:gd name="connsiteX5" fmla="*/ 534844 w 1166286"/>
                <a:gd name="connsiteY5" fmla="*/ 1303673 h 1315065"/>
                <a:gd name="connsiteX6" fmla="*/ 631442 w 1166286"/>
                <a:gd name="connsiteY6" fmla="*/ 1303673 h 1315065"/>
                <a:gd name="connsiteX7" fmla="*/ 1106585 w 1166286"/>
                <a:gd name="connsiteY7" fmla="*/ 1066102 h 1315065"/>
                <a:gd name="connsiteX8" fmla="*/ 1166286 w 1166286"/>
                <a:gd name="connsiteY8" fmla="*/ 969503 h 1315065"/>
                <a:gd name="connsiteX9" fmla="*/ 1166286 w 1166286"/>
                <a:gd name="connsiteY9" fmla="*/ 345582 h 1315065"/>
                <a:gd name="connsiteX10" fmla="*/ 1106585 w 1166286"/>
                <a:gd name="connsiteY10" fmla="*/ 248983 h 1315065"/>
                <a:gd name="connsiteX11" fmla="*/ 631442 w 1166286"/>
                <a:gd name="connsiteY11" fmla="*/ 11412 h 1315065"/>
                <a:gd name="connsiteX12" fmla="*/ 534844 w 1166286"/>
                <a:gd name="connsiteY12" fmla="*/ 11412 h 131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286" h="1315065">
                  <a:moveTo>
                    <a:pt x="534844" y="11412"/>
                  </a:moveTo>
                  <a:lnTo>
                    <a:pt x="59701" y="248983"/>
                  </a:lnTo>
                  <a:cubicBezTo>
                    <a:pt x="23104" y="267282"/>
                    <a:pt x="0" y="304665"/>
                    <a:pt x="0" y="345582"/>
                  </a:cubicBezTo>
                  <a:lnTo>
                    <a:pt x="0" y="969503"/>
                  </a:lnTo>
                  <a:cubicBezTo>
                    <a:pt x="0" y="1010420"/>
                    <a:pt x="23104" y="1047803"/>
                    <a:pt x="59701" y="1066102"/>
                  </a:cubicBezTo>
                  <a:lnTo>
                    <a:pt x="534844" y="1303673"/>
                  </a:lnTo>
                  <a:cubicBezTo>
                    <a:pt x="565224" y="1318863"/>
                    <a:pt x="601062" y="1318863"/>
                    <a:pt x="631442" y="1303673"/>
                  </a:cubicBezTo>
                  <a:lnTo>
                    <a:pt x="1106585" y="1066102"/>
                  </a:lnTo>
                  <a:cubicBezTo>
                    <a:pt x="1143182" y="1047803"/>
                    <a:pt x="1166286" y="1010420"/>
                    <a:pt x="1166286" y="969503"/>
                  </a:cubicBezTo>
                  <a:lnTo>
                    <a:pt x="1166286" y="345582"/>
                  </a:lnTo>
                  <a:cubicBezTo>
                    <a:pt x="1166286" y="304665"/>
                    <a:pt x="1143182" y="267282"/>
                    <a:pt x="1106585" y="248983"/>
                  </a:cubicBezTo>
                  <a:lnTo>
                    <a:pt x="631442" y="11412"/>
                  </a:lnTo>
                  <a:cubicBezTo>
                    <a:pt x="601014" y="-3803"/>
                    <a:pt x="565272" y="-3803"/>
                    <a:pt x="534844" y="11412"/>
                  </a:cubicBezTo>
                </a:path>
              </a:pathLst>
            </a:custGeom>
            <a:solidFill>
              <a:schemeClr val="bg1"/>
            </a:solidFill>
            <a:ln w="9525">
              <a:gradFill>
                <a:gsLst>
                  <a:gs pos="5000">
                    <a:srgbClr val="B6C7EA">
                      <a:alpha val="0"/>
                    </a:srgbClr>
                  </a:gs>
                  <a:gs pos="16000">
                    <a:srgbClr val="B6C7EA"/>
                  </a:gs>
                  <a:gs pos="73000">
                    <a:srgbClr val="B6C7EA"/>
                  </a:gs>
                </a:gsLst>
                <a:lin ang="13500000" scaled="1"/>
              </a:gradFill>
            </a:ln>
            <a:effectLst>
              <a:outerShdw blurRad="101600" dist="25400" dir="2700000" algn="tl" rotWithShape="0">
                <a:srgbClr val="1C3563">
                  <a:alpha val="16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240" tIns="434931" rIns="394240" bIns="434931" numCol="1" spcCol="1270" anchor="ctr" anchorCtr="0">
              <a:noAutofit/>
            </a:bodyPr>
            <a:p>
              <a:pPr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200">
                <a:solidFill>
                  <a:schemeClr val="lt1"/>
                </a:solidFill>
              </a:endParaRPr>
            </a:p>
          </p:txBody>
        </p:sp>
        <p:pic>
          <p:nvPicPr>
            <p:cNvPr id="247" name="Picture 11"/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0" y="813"/>
              <a:ext cx="437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0" name="图片 249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037" y="913"/>
              <a:ext cx="377" cy="170"/>
            </a:xfrm>
            <a:prstGeom prst="rect">
              <a:avLst/>
            </a:prstGeom>
          </p:spPr>
        </p:pic>
        <p:pic>
          <p:nvPicPr>
            <p:cNvPr id="251" name="图片 250"/>
            <p:cNvPicPr>
              <a:picLocks noChangeAspect="1"/>
            </p:cNvPicPr>
            <p:nvPr/>
          </p:nvPicPr>
          <p:blipFill>
            <a:blip r:embed="rId38" cstate="print">
              <a:clrChange>
                <a:clrFrom>
                  <a:srgbClr val="F57923">
                    <a:alpha val="100000"/>
                  </a:srgbClr>
                </a:clrFrom>
                <a:clrTo>
                  <a:srgbClr val="F57923">
                    <a:alpha val="100000"/>
                    <a:alpha val="0"/>
                  </a:srgbClr>
                </a:clrTo>
              </a:clrChange>
              <a:lum bright="-100000"/>
            </a:blip>
            <a:stretch>
              <a:fillRect/>
            </a:stretch>
          </p:blipFill>
          <p:spPr>
            <a:xfrm>
              <a:off x="6745" y="2581"/>
              <a:ext cx="369" cy="189"/>
            </a:xfrm>
            <a:prstGeom prst="rect">
              <a:avLst/>
            </a:prstGeom>
          </p:spPr>
        </p:pic>
        <p:pic>
          <p:nvPicPr>
            <p:cNvPr id="252" name="图片 251"/>
            <p:cNvPicPr>
              <a:picLocks noChangeAspect="1"/>
            </p:cNvPicPr>
            <p:nvPr/>
          </p:nvPicPr>
          <p:blipFill>
            <a:blip r:embed="rId39" cstate="print">
              <a:extLst>
                <a:ext uri="{BEBA8EAE-BF5A-486C-A8C5-ECC9F3942E4B}">
                  <a14:imgProps xmlns:a14="http://schemas.microsoft.com/office/drawing/2010/main">
                    <a14:imgLayer r:embed="rId40">
                      <a14:imgEffect>
                        <a14:brightnessContrast bright="4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595" y="1440"/>
              <a:ext cx="339" cy="207"/>
            </a:xfrm>
            <a:prstGeom prst="rect">
              <a:avLst/>
            </a:prstGeom>
          </p:spPr>
        </p:pic>
        <p:pic>
          <p:nvPicPr>
            <p:cNvPr id="253" name="图片 252"/>
            <p:cNvPicPr>
              <a:picLocks noChangeAspect="1"/>
            </p:cNvPicPr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762" y="2048"/>
              <a:ext cx="465" cy="149"/>
            </a:xfrm>
            <a:prstGeom prst="rect">
              <a:avLst/>
            </a:prstGeom>
          </p:spPr>
        </p:pic>
        <p:pic>
          <p:nvPicPr>
            <p:cNvPr id="254" name="图片 253"/>
            <p:cNvPicPr>
              <a:picLocks noChangeAspect="1"/>
            </p:cNvPicPr>
            <p:nvPr/>
          </p:nvPicPr>
          <p:blipFill>
            <a:blip r:embed="rId42"/>
            <a:stretch>
              <a:fillRect/>
            </a:stretch>
          </p:blipFill>
          <p:spPr>
            <a:xfrm>
              <a:off x="8231" y="1999"/>
              <a:ext cx="433" cy="260"/>
            </a:xfrm>
            <a:prstGeom prst="rect">
              <a:avLst/>
            </a:prstGeom>
          </p:spPr>
        </p:pic>
        <p:pic>
          <p:nvPicPr>
            <p:cNvPr id="255" name="图片 254"/>
            <p:cNvPicPr>
              <a:picLocks noChangeAspect="1"/>
            </p:cNvPicPr>
            <p:nvPr/>
          </p:nvPicPr>
          <p:blipFill>
            <a:blip r:embed="rId43" cstate="print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6" y="2581"/>
              <a:ext cx="515" cy="186"/>
            </a:xfrm>
            <a:prstGeom prst="rect">
              <a:avLst/>
            </a:prstGeom>
          </p:spPr>
        </p:pic>
        <p:pic>
          <p:nvPicPr>
            <p:cNvPr id="256" name="图片 255"/>
            <p:cNvPicPr>
              <a:picLocks noChangeAspect="1"/>
            </p:cNvPicPr>
            <p:nvPr/>
          </p:nvPicPr>
          <p:blipFill>
            <a:blip r:embed="rId44"/>
            <a:stretch>
              <a:fillRect/>
            </a:stretch>
          </p:blipFill>
          <p:spPr>
            <a:xfrm>
              <a:off x="9131" y="2613"/>
              <a:ext cx="505" cy="123"/>
            </a:xfrm>
            <a:prstGeom prst="rect">
              <a:avLst/>
            </a:prstGeom>
          </p:spPr>
        </p:pic>
        <p:pic>
          <p:nvPicPr>
            <p:cNvPr id="257" name="图片 256"/>
            <p:cNvPicPr>
              <a:picLocks noChangeAspect="1"/>
            </p:cNvPicPr>
            <p:nvPr/>
          </p:nvPicPr>
          <p:blipFill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1" y="1447"/>
              <a:ext cx="335" cy="189"/>
            </a:xfrm>
            <a:prstGeom prst="rect">
              <a:avLst/>
            </a:prstGeom>
          </p:spPr>
        </p:pic>
        <p:pic>
          <p:nvPicPr>
            <p:cNvPr id="258" name="Picture 2"/>
            <p:cNvPicPr>
              <a:picLocks noChangeAspect="1" noChangeArrowheads="1"/>
            </p:cNvPicPr>
            <p:nvPr/>
          </p:nvPicPr>
          <p:blipFill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3" y="1979"/>
              <a:ext cx="433" cy="2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9" name="图片 258"/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9742" y="1477"/>
              <a:ext cx="495" cy="166"/>
            </a:xfrm>
            <a:prstGeom prst="rect">
              <a:avLst/>
            </a:prstGeom>
          </p:spPr>
        </p:pic>
        <p:pic>
          <p:nvPicPr>
            <p:cNvPr id="260" name="图片 259"/>
            <p:cNvPicPr>
              <a:picLocks noChangeAspect="1"/>
            </p:cNvPicPr>
            <p:nvPr/>
          </p:nvPicPr>
          <p:blipFill>
            <a:blip r:embed="rId48">
              <a:clrChange>
                <a:clrFrom>
                  <a:srgbClr val="F9F7FA"/>
                </a:clrFrom>
                <a:clrTo>
                  <a:srgbClr val="F9F7FA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931" y="1434"/>
              <a:ext cx="444" cy="214"/>
            </a:xfrm>
            <a:prstGeom prst="rect">
              <a:avLst/>
            </a:prstGeom>
          </p:spPr>
        </p:pic>
        <p:pic>
          <p:nvPicPr>
            <p:cNvPr id="261" name="图片 260"/>
            <p:cNvPicPr>
              <a:picLocks noChangeAspect="1"/>
            </p:cNvPicPr>
            <p:nvPr/>
          </p:nvPicPr>
          <p:blipFill>
            <a:blip r:embed="rId49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073" y="1359"/>
              <a:ext cx="545" cy="170"/>
            </a:xfrm>
            <a:prstGeom prst="rect">
              <a:avLst/>
            </a:prstGeom>
          </p:spPr>
        </p:pic>
        <p:pic>
          <p:nvPicPr>
            <p:cNvPr id="262" name="图片 261"/>
            <p:cNvPicPr>
              <a:picLocks noChangeAspect="1"/>
            </p:cNvPicPr>
            <p:nvPr/>
          </p:nvPicPr>
          <p:blipFill>
            <a:blip r:embed="rId50"/>
            <a:stretch>
              <a:fillRect/>
            </a:stretch>
          </p:blipFill>
          <p:spPr>
            <a:xfrm>
              <a:off x="8300" y="886"/>
              <a:ext cx="295" cy="228"/>
            </a:xfrm>
            <a:prstGeom prst="rect">
              <a:avLst/>
            </a:prstGeom>
          </p:spPr>
        </p:pic>
        <p:pic>
          <p:nvPicPr>
            <p:cNvPr id="263" name="图片 262"/>
            <p:cNvPicPr>
              <a:picLocks noChangeAspect="1"/>
            </p:cNvPicPr>
            <p:nvPr/>
          </p:nvPicPr>
          <p:blipFill>
            <a:blip r:embed="rId51"/>
            <a:stretch>
              <a:fillRect/>
            </a:stretch>
          </p:blipFill>
          <p:spPr>
            <a:xfrm>
              <a:off x="5457" y="2616"/>
              <a:ext cx="473" cy="120"/>
            </a:xfrm>
            <a:prstGeom prst="rect">
              <a:avLst/>
            </a:prstGeom>
          </p:spPr>
        </p:pic>
        <p:pic>
          <p:nvPicPr>
            <p:cNvPr id="264" name="图片 263"/>
            <p:cNvPicPr>
              <a:picLocks noChangeAspect="1"/>
            </p:cNvPicPr>
            <p:nvPr/>
          </p:nvPicPr>
          <p:blipFill>
            <a:blip r:embed="rId52">
              <a:clrChange>
                <a:clrFrom>
                  <a:srgbClr val="B0B0B0"/>
                </a:clrFrom>
                <a:clrTo>
                  <a:srgbClr val="B0B0B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0377" y="1473"/>
              <a:ext cx="496" cy="140"/>
            </a:xfrm>
            <a:prstGeom prst="rect">
              <a:avLst/>
            </a:prstGeom>
          </p:spPr>
        </p:pic>
        <p:pic>
          <p:nvPicPr>
            <p:cNvPr id="265" name="图片 264"/>
            <p:cNvPicPr>
              <a:picLocks noChangeAspect="1"/>
            </p:cNvPicPr>
            <p:nvPr/>
          </p:nvPicPr>
          <p:blipFill rotWithShape="1"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r="37791" b="-2298"/>
            <a:stretch>
              <a:fillRect/>
            </a:stretch>
          </p:blipFill>
          <p:spPr>
            <a:xfrm>
              <a:off x="6686" y="1462"/>
              <a:ext cx="478" cy="186"/>
            </a:xfrm>
            <a:prstGeom prst="rect">
              <a:avLst/>
            </a:prstGeom>
          </p:spPr>
        </p:pic>
        <p:pic>
          <p:nvPicPr>
            <p:cNvPr id="266" name="图片 265"/>
            <p:cNvPicPr>
              <a:picLocks noChangeAspect="1"/>
            </p:cNvPicPr>
            <p:nvPr/>
          </p:nvPicPr>
          <p:blipFill>
            <a:blip r:embed="rId54">
              <a:clrChange>
                <a:clrFrom>
                  <a:srgbClr val="F4F4F1"/>
                </a:clrFrom>
                <a:clrTo>
                  <a:srgbClr val="F4F4F1">
                    <a:alpha val="0"/>
                  </a:srgbClr>
                </a:clrTo>
              </a:clrChange>
            </a:blip>
            <a:srcRect r="27176" b="-11111"/>
            <a:stretch>
              <a:fillRect/>
            </a:stretch>
          </p:blipFill>
          <p:spPr>
            <a:xfrm>
              <a:off x="9766" y="2612"/>
              <a:ext cx="483" cy="120"/>
            </a:xfrm>
            <a:prstGeom prst="rect">
              <a:avLst/>
            </a:prstGeom>
          </p:spPr>
        </p:pic>
        <p:pic>
          <p:nvPicPr>
            <p:cNvPr id="267" name="图片 266"/>
            <p:cNvPicPr>
              <a:picLocks noChangeAspect="1"/>
            </p:cNvPicPr>
            <p:nvPr/>
          </p:nvPicPr>
          <p:blipFill>
            <a:blip r:embed="rId55"/>
            <a:srcRect r="40394" b="-8081"/>
            <a:stretch>
              <a:fillRect/>
            </a:stretch>
          </p:blipFill>
          <p:spPr>
            <a:xfrm>
              <a:off x="9443" y="2040"/>
              <a:ext cx="502" cy="148"/>
            </a:xfrm>
            <a:prstGeom prst="rect">
              <a:avLst/>
            </a:prstGeom>
          </p:spPr>
        </p:pic>
        <p:pic>
          <p:nvPicPr>
            <p:cNvPr id="268" name="图片 267"/>
            <p:cNvPicPr>
              <a:picLocks noChangeAspect="1"/>
            </p:cNvPicPr>
            <p:nvPr/>
          </p:nvPicPr>
          <p:blipFill>
            <a:blip r:embed="rId56"/>
            <a:stretch>
              <a:fillRect/>
            </a:stretch>
          </p:blipFill>
          <p:spPr>
            <a:xfrm>
              <a:off x="7289" y="1470"/>
              <a:ext cx="496" cy="153"/>
            </a:xfrm>
            <a:prstGeom prst="rect">
              <a:avLst/>
            </a:prstGeom>
          </p:spPr>
        </p:pic>
        <p:pic>
          <p:nvPicPr>
            <p:cNvPr id="269" name="图片 268"/>
            <p:cNvPicPr>
              <a:picLocks noChangeAspect="1"/>
            </p:cNvPicPr>
            <p:nvPr/>
          </p:nvPicPr>
          <p:blipFill>
            <a:blip r:embed="rId5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8">
                      <a14:imgEffect>
                        <a14:brightnessContrast bright="4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934" y="1955"/>
              <a:ext cx="288" cy="279"/>
            </a:xfrm>
            <a:prstGeom prst="rect">
              <a:avLst/>
            </a:prstGeom>
          </p:spPr>
        </p:pic>
        <p:pic>
          <p:nvPicPr>
            <p:cNvPr id="270" name="图片 269"/>
            <p:cNvPicPr>
              <a:picLocks noChangeAspect="1"/>
            </p:cNvPicPr>
            <p:nvPr/>
          </p:nvPicPr>
          <p:blipFill>
            <a:blip r:embed="rId59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0061" y="879"/>
              <a:ext cx="482" cy="195"/>
            </a:xfrm>
            <a:prstGeom prst="rect">
              <a:avLst/>
            </a:prstGeom>
          </p:spPr>
        </p:pic>
        <p:pic>
          <p:nvPicPr>
            <p:cNvPr id="246" name="Picture 12"/>
            <p:cNvPicPr>
              <a:picLocks noChangeAspect="1" noChangeArrowheads="1"/>
            </p:cNvPicPr>
            <p:nvPr/>
          </p:nvPicPr>
          <p:blipFill>
            <a:blip r:embed="rId60" cstate="print"/>
            <a:srcRect/>
            <a:stretch>
              <a:fillRect/>
            </a:stretch>
          </p:blipFill>
          <p:spPr bwMode="auto">
            <a:xfrm>
              <a:off x="10672" y="917"/>
              <a:ext cx="493" cy="13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248" name="Picture 4" descr="FOXCONN"/>
            <p:cNvPicPr>
              <a:picLocks noChangeAspect="1" noChangeArrowheads="1"/>
            </p:cNvPicPr>
            <p:nvPr/>
          </p:nvPicPr>
          <p:blipFill>
            <a:blip r:embed="rId61" cstate="print">
              <a:extLst>
                <a:ext uri="{BEBA8EAE-BF5A-486C-A8C5-ECC9F3942E4B}">
                  <a14:imgProps xmlns:a14="http://schemas.microsoft.com/office/drawing/2010/main">
                    <a14:imgLayer r:embed="rId62"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03" y="2030"/>
              <a:ext cx="517" cy="20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57" name="组合 56"/>
          <p:cNvGrpSpPr/>
          <p:nvPr/>
        </p:nvGrpSpPr>
        <p:grpSpPr>
          <a:xfrm>
            <a:off x="3954145" y="191135"/>
            <a:ext cx="1248410" cy="168275"/>
            <a:chOff x="50" y="415"/>
            <a:chExt cx="1966" cy="265"/>
          </a:xfrm>
        </p:grpSpPr>
        <p:sp>
          <p:nvSpPr>
            <p:cNvPr id="58" name="矩形 57"/>
            <p:cNvSpPr/>
            <p:nvPr>
              <p:custDataLst>
                <p:tags r:id="rId63"/>
              </p:custDataLst>
            </p:nvPr>
          </p:nvSpPr>
          <p:spPr>
            <a:xfrm>
              <a:off x="98" y="452"/>
              <a:ext cx="1918" cy="186"/>
            </a:xfrm>
            <a:prstGeom prst="rect">
              <a:avLst/>
            </a:prstGeom>
            <a:gradFill>
              <a:gsLst>
                <a:gs pos="0">
                  <a:schemeClr val="accent1">
                    <a:lumMod val="40000"/>
                    <a:lumOff val="6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  <p:sp>
          <p:nvSpPr>
            <p:cNvPr id="59" name="文本框 58"/>
            <p:cNvSpPr txBox="1"/>
            <p:nvPr>
              <p:custDataLst>
                <p:tags r:id="rId64"/>
              </p:custDataLst>
            </p:nvPr>
          </p:nvSpPr>
          <p:spPr>
            <a:xfrm>
              <a:off x="50" y="415"/>
              <a:ext cx="1841" cy="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主要客户</a:t>
              </a:r>
              <a:endParaRPr lang="zh-CN" sz="500" b="1" dirty="0">
                <a:solidFill>
                  <a:schemeClr val="bg1"/>
                </a:solidFill>
                <a:latin typeface="+mn-ea"/>
                <a:cs typeface="+mn-ea"/>
                <a:sym typeface="+mn-ea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710170" y="191135"/>
            <a:ext cx="1248410" cy="168275"/>
            <a:chOff x="50" y="415"/>
            <a:chExt cx="1966" cy="265"/>
          </a:xfrm>
        </p:grpSpPr>
        <p:sp>
          <p:nvSpPr>
            <p:cNvPr id="61" name="矩形 60"/>
            <p:cNvSpPr/>
            <p:nvPr>
              <p:custDataLst>
                <p:tags r:id="rId65"/>
              </p:custDataLst>
            </p:nvPr>
          </p:nvSpPr>
          <p:spPr>
            <a:xfrm>
              <a:off x="98" y="452"/>
              <a:ext cx="1918" cy="186"/>
            </a:xfrm>
            <a:prstGeom prst="rect">
              <a:avLst/>
            </a:prstGeom>
            <a:gradFill>
              <a:gsLst>
                <a:gs pos="0">
                  <a:schemeClr val="accent1">
                    <a:lumMod val="40000"/>
                    <a:lumOff val="6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  <p:sp>
          <p:nvSpPr>
            <p:cNvPr id="62" name="文本框 61"/>
            <p:cNvSpPr txBox="1"/>
            <p:nvPr>
              <p:custDataLst>
                <p:tags r:id="rId66"/>
              </p:custDataLst>
            </p:nvPr>
          </p:nvSpPr>
          <p:spPr>
            <a:xfrm>
              <a:off x="50" y="415"/>
              <a:ext cx="1841" cy="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500" b="1" dirty="0">
                  <a:solidFill>
                    <a:schemeClr val="bg1"/>
                  </a:solidFill>
                  <a:latin typeface="+mn-ea"/>
                  <a:cs typeface="+mn-ea"/>
                  <a:sym typeface="+mn-ea"/>
                </a:rPr>
                <a:t>技术与供应链</a:t>
              </a:r>
              <a:endParaRPr lang="zh-CN" altLang="en-US" sz="500" b="1" dirty="0">
                <a:solidFill>
                  <a:schemeClr val="bg1"/>
                </a:solidFill>
                <a:latin typeface="+mn-ea"/>
                <a:cs typeface="+mn-ea"/>
                <a:sym typeface="+mn-ea"/>
              </a:endParaRPr>
            </a:p>
          </p:txBody>
        </p:sp>
      </p:grp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KSO_WM_BEAUTIFY_FLAG" val=""/>
</p:tagLst>
</file>

<file path=ppt/tags/tag40.xml><?xml version="1.0" encoding="utf-8"?>
<p:tagLst xmlns:p="http://schemas.openxmlformats.org/presentationml/2006/main">
  <p:tag name="KSO_WM_BEAUTIFY_FLAG" val="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KSO_WM_BEAUTIFY_FLAG" val="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BEAUTIFY_FLAG" val=""/>
</p:tagLst>
</file>

<file path=ppt/tags/tag46.xml><?xml version="1.0" encoding="utf-8"?>
<p:tagLst xmlns:p="http://schemas.openxmlformats.org/presentationml/2006/main">
  <p:tag name="KSO_WM_BEAUTIFY_FLAG" val=""/>
</p:tagLst>
</file>

<file path=ppt/tags/tag47.xml><?xml version="1.0" encoding="utf-8"?>
<p:tagLst xmlns:p="http://schemas.openxmlformats.org/presentationml/2006/main">
  <p:tag name="KSO_WM_BEAUTIFY_FLAG" val=""/>
</p:tagLst>
</file>

<file path=ppt/tags/tag48.xml><?xml version="1.0" encoding="utf-8"?>
<p:tagLst xmlns:p="http://schemas.openxmlformats.org/presentationml/2006/main">
  <p:tag name="KSO_WM_BEAUTIFY_FLAG" val=""/>
</p:tagLst>
</file>

<file path=ppt/tags/tag49.xml><?xml version="1.0" encoding="utf-8"?>
<p:tagLst xmlns:p="http://schemas.openxmlformats.org/presentationml/2006/main">
  <p:tag name="KSO_WM_BEAUTIFY_FLAG" val=""/>
</p:tagLst>
</file>

<file path=ppt/tags/tag50.xml><?xml version="1.0" encoding="utf-8"?>
<p:tagLst xmlns:p="http://schemas.openxmlformats.org/presentationml/2006/main">
  <p:tag name="KSO_WM_BEAUTIFY_FLAG" val=""/>
</p:tagLst>
</file>

<file path=ppt/tags/tag51.xml><?xml version="1.0" encoding="utf-8"?>
<p:tagLst xmlns:p="http://schemas.openxmlformats.org/presentationml/2006/main">
  <p:tag name="KSO_WM_BEAUTIFY_FLAG" val="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BEAUTIFY_FLAG" val="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KSO_WM_BEAUTIFY_FLAG" val=""/>
</p:tagLst>
</file>

<file path=ppt/tags/tag56.xml><?xml version="1.0" encoding="utf-8"?>
<p:tagLst xmlns:p="http://schemas.openxmlformats.org/presentationml/2006/main">
  <p:tag name="KSO_WM_BEAUTIFY_FLAG" val=""/>
</p:tagLst>
</file>

<file path=ppt/tags/tag57.xml><?xml version="1.0" encoding="utf-8"?>
<p:tagLst xmlns:p="http://schemas.openxmlformats.org/presentationml/2006/main">
  <p:tag name="KSO_WM_BEAUTIFY_FLAG" val=""/>
</p:tagLst>
</file>

<file path=ppt/tags/tag58.xml><?xml version="1.0" encoding="utf-8"?>
<p:tagLst xmlns:p="http://schemas.openxmlformats.org/presentationml/2006/main">
  <p:tag name="KSO_WM_BEAUTIFY_FLAG" val="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KSO_WM_BEAUTIFY_FLAG" val=""/>
</p:tagLst>
</file>

<file path=ppt/tags/tag61.xml><?xml version="1.0" encoding="utf-8"?>
<p:tagLst xmlns:p="http://schemas.openxmlformats.org/presentationml/2006/main">
  <p:tag name="KSO_WM_BEAUTIFY_FLAG" val=""/>
</p:tagLst>
</file>

<file path=ppt/tags/tag62.xml><?xml version="1.0" encoding="utf-8"?>
<p:tagLst xmlns:p="http://schemas.openxmlformats.org/presentationml/2006/main">
  <p:tag name="KSO_WM_BEAUTIFY_FLAG" val=""/>
</p:tagLst>
</file>

<file path=ppt/tags/tag63.xml><?xml version="1.0" encoding="utf-8"?>
<p:tagLst xmlns:p="http://schemas.openxmlformats.org/presentationml/2006/main">
  <p:tag name="KSO_WM_BEAUTIFY_FLAG" val="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</p:tagLst>
</file>

<file path=ppt/tags/tag68.xml><?xml version="1.0" encoding="utf-8"?>
<p:tagLst xmlns:p="http://schemas.openxmlformats.org/presentationml/2006/main">
  <p:tag name="KSO_WM_BEAUTIFY_FLAG" val="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BEAUTIFY_FLAG" val=""/>
</p:tagLst>
</file>

<file path=ppt/tags/tag71.xml><?xml version="1.0" encoding="utf-8"?>
<p:tagLst xmlns:p="http://schemas.openxmlformats.org/presentationml/2006/main">
  <p:tag name="KSO_WM_BEAUTIFY_FLAG" val=""/>
</p:tagLst>
</file>

<file path=ppt/tags/tag72.xml><?xml version="1.0" encoding="utf-8"?>
<p:tagLst xmlns:p="http://schemas.openxmlformats.org/presentationml/2006/main">
  <p:tag name="KSO_WM_BEAUTIFY_FLAG" val=""/>
</p:tagLst>
</file>

<file path=ppt/tags/tag73.xml><?xml version="1.0" encoding="utf-8"?>
<p:tagLst xmlns:p="http://schemas.openxmlformats.org/presentationml/2006/main">
  <p:tag name="KSO_WM_BEAUTIFY_FLAG" val=""/>
</p:tagLst>
</file>

<file path=ppt/tags/tag74.xml><?xml version="1.0" encoding="utf-8"?>
<p:tagLst xmlns:p="http://schemas.openxmlformats.org/presentationml/2006/main">
  <p:tag name="KSO_WM_BEAUTIFY_FLAG" val=""/>
</p:tagLst>
</file>

<file path=ppt/tags/tag75.xml><?xml version="1.0" encoding="utf-8"?>
<p:tagLst xmlns:p="http://schemas.openxmlformats.org/presentationml/2006/main">
  <p:tag name="KSO_WM_BEAUTIFY_FLAG" val="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BEAUTIFY_FLAG" val=""/>
</p:tagLst>
</file>

<file path=ppt/tags/tag78.xml><?xml version="1.0" encoding="utf-8"?>
<p:tagLst xmlns:p="http://schemas.openxmlformats.org/presentationml/2006/main">
  <p:tag name="KSO_WM_BEAUTIFY_FLAG" val="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"/>
</p:tagLst>
</file>

<file path=ppt/tags/tag81.xml><?xml version="1.0" encoding="utf-8"?>
<p:tagLst xmlns:p="http://schemas.openxmlformats.org/presentationml/2006/main">
  <p:tag name="KSO_WM_BEAUTIFY_FLAG" val=""/>
</p:tagLst>
</file>

<file path=ppt/tags/tag82.xml><?xml version="1.0" encoding="utf-8"?>
<p:tagLst xmlns:p="http://schemas.openxmlformats.org/presentationml/2006/main">
  <p:tag name="KSO_WM_BEAUTIFY_FLAG" val=""/>
</p:tagLst>
</file>

<file path=ppt/tags/tag83.xml><?xml version="1.0" encoding="utf-8"?>
<p:tagLst xmlns:p="http://schemas.openxmlformats.org/presentationml/2006/main">
  <p:tag name="KSO_WM_BEAUTIFY_FLAG" val=""/>
</p:tagLst>
</file>

<file path=ppt/tags/tag84.xml><?xml version="1.0" encoding="utf-8"?>
<p:tagLst xmlns:p="http://schemas.openxmlformats.org/presentationml/2006/main">
  <p:tag name="KSO_WM_BEAUTIFY_FLAG" val=""/>
</p:tagLst>
</file>

<file path=ppt/tags/tag85.xml><?xml version="1.0" encoding="utf-8"?>
<p:tagLst xmlns:p="http://schemas.openxmlformats.org/presentationml/2006/main">
  <p:tag name="KSO_WM_BEAUTIFY_FLAG" val=""/>
</p:tagLst>
</file>

<file path=ppt/tags/tag86.xml><?xml version="1.0" encoding="utf-8"?>
<p:tagLst xmlns:p="http://schemas.openxmlformats.org/presentationml/2006/main">
  <p:tag name="KSO_WM_BEAUTIFY_FLAG" val=""/>
</p:tagLst>
</file>

<file path=ppt/tags/tag87.xml><?xml version="1.0" encoding="utf-8"?>
<p:tagLst xmlns:p="http://schemas.openxmlformats.org/presentationml/2006/main">
  <p:tag name="KSO_WM_BEAUTIFY_FLAG" val=""/>
</p:tagLst>
</file>

<file path=ppt/tags/tag88.xml><?xml version="1.0" encoding="utf-8"?>
<p:tagLst xmlns:p="http://schemas.openxmlformats.org/presentationml/2006/main">
  <p:tag name="KSO_WM_BEAUTIFY_FLAG" val=""/>
</p:tagLst>
</file>

<file path=ppt/tags/tag89.xml><?xml version="1.0" encoding="utf-8"?>
<p:tagLst xmlns:p="http://schemas.openxmlformats.org/presentationml/2006/main">
  <p:tag name="KSO_WM_BEAUTIFY_FLAG" val=""/>
</p:tagLst>
</file>

<file path=ppt/tags/tag90.xml><?xml version="1.0" encoding="utf-8"?>
<p:tagLst xmlns:p="http://schemas.openxmlformats.org/presentationml/2006/main">
  <p:tag name="KSO_WM_BEAUTIFY_FLAG" val=""/>
</p:tagLst>
</file>

<file path=ppt/tags/tag91.xml><?xml version="1.0" encoding="utf-8"?>
<p:tagLst xmlns:p="http://schemas.openxmlformats.org/presentationml/2006/main">
  <p:tag name="KSO_WM_BEAUTIFY_FLAG" val=""/>
</p:tagLst>
</file>

<file path=ppt/tags/tag92.xml><?xml version="1.0" encoding="utf-8"?>
<p:tagLst xmlns:p="http://schemas.openxmlformats.org/presentationml/2006/main">
  <p:tag name="KSO_WM_BEAUTIFY_FLAG" val=""/>
</p:tagLst>
</file>

<file path=ppt/tags/tag93.xml><?xml version="1.0" encoding="utf-8"?>
<p:tagLst xmlns:p="http://schemas.openxmlformats.org/presentationml/2006/main">
  <p:tag name="KSO_WM_BEAUTIFY_FLAG" val=""/>
</p:tagLst>
</file>

<file path=ppt/tags/tag94.xml><?xml version="1.0" encoding="utf-8"?>
<p:tagLst xmlns:p="http://schemas.openxmlformats.org/presentationml/2006/main">
  <p:tag name="KSO_WM_BEAUTIFY_FLAG" val=""/>
</p:tagLst>
</file>

<file path=ppt/tags/tag95.xml><?xml version="1.0" encoding="utf-8"?>
<p:tagLst xmlns:p="http://schemas.openxmlformats.org/presentationml/2006/main">
  <p:tag name="KSO_WM_BEAUTIFY_FLAG" val=""/>
</p:tagLst>
</file>

<file path=ppt/tags/tag96.xml><?xml version="1.0" encoding="utf-8"?>
<p:tagLst xmlns:p="http://schemas.openxmlformats.org/presentationml/2006/main">
  <p:tag name="KSO_WM_BEAUTIFY_FLAG" val=""/>
</p:tagLst>
</file>

<file path=ppt/tags/tag97.xml><?xml version="1.0" encoding="utf-8"?>
<p:tagLst xmlns:p="http://schemas.openxmlformats.org/presentationml/2006/main">
  <p:tag name="KSO_WM_BEAUTIFY_FLAG" val=""/>
</p:tagLst>
</file>

<file path=ppt/tags/tag98.xml><?xml version="1.0" encoding="utf-8"?>
<p:tagLst xmlns:p="http://schemas.openxmlformats.org/presentationml/2006/main">
  <p:tag name="KSO_WM_BEAUTIFY_FLAG" val=""/>
</p:tagLst>
</file>

<file path=ppt/tags/tag99.xml><?xml version="1.0" encoding="utf-8"?>
<p:tagLst xmlns:p="http://schemas.openxmlformats.org/presentationml/2006/main">
  <p:tag name="KSO_WM_BEAUTIFY_FLAG" val=""/>
</p:tagLst>
</file>

<file path=ppt/tags/tag100.xml><?xml version="1.0" encoding="utf-8"?>
<p:tagLst xmlns:p="http://schemas.openxmlformats.org/presentationml/2006/main">
  <p:tag name="KSO_WM_BEAUTIFY_FLAG" val=""/>
</p:tagLst>
</file>

<file path=ppt/tags/tag101.xml><?xml version="1.0" encoding="utf-8"?>
<p:tagLst xmlns:p="http://schemas.openxmlformats.org/presentationml/2006/main">
  <p:tag name="KSO_WM_BEAUTIFY_FLAG" val=""/>
</p:tagLst>
</file>

<file path=ppt/tags/tag102.xml><?xml version="1.0" encoding="utf-8"?>
<p:tagLst xmlns:p="http://schemas.openxmlformats.org/presentationml/2006/main">
  <p:tag name="KSO_WM_BEAUTIFY_FLAG" val=""/>
</p:tagLst>
</file>

<file path=ppt/tags/tag103.xml><?xml version="1.0" encoding="utf-8"?>
<p:tagLst xmlns:p="http://schemas.openxmlformats.org/presentationml/2006/main">
  <p:tag name="KSO_WM_BEAUTIFY_FLAG" val=""/>
</p:tagLst>
</file>

<file path=ppt/tags/tag104.xml><?xml version="1.0" encoding="utf-8"?>
<p:tagLst xmlns:p="http://schemas.openxmlformats.org/presentationml/2006/main">
  <p:tag name="KSO_WM_BEAUTIFY_FLAG" val=""/>
</p:tagLst>
</file>

<file path=ppt/tags/tag105.xml><?xml version="1.0" encoding="utf-8"?>
<p:tagLst xmlns:p="http://schemas.openxmlformats.org/presentationml/2006/main">
  <p:tag name="KSO_WM_BEAUTIFY_FLAG" val=""/>
</p:tagLst>
</file>

<file path=ppt/tags/tag106.xml><?xml version="1.0" encoding="utf-8"?>
<p:tagLst xmlns:p="http://schemas.openxmlformats.org/presentationml/2006/main">
  <p:tag name="KSO_WM_BEAUTIFY_FLAG" val=""/>
</p:tagLst>
</file>

<file path=ppt/tags/tag107.xml><?xml version="1.0" encoding="utf-8"?>
<p:tagLst xmlns:p="http://schemas.openxmlformats.org/presentationml/2006/main">
  <p:tag name="KSO_WM_BEAUTIFY_FLAG" val=""/>
</p:tagLst>
</file>

<file path=ppt/tags/tag108.xml><?xml version="1.0" encoding="utf-8"?>
<p:tagLst xmlns:p="http://schemas.openxmlformats.org/presentationml/2006/main">
  <p:tag name="KSO_WM_BEAUTIFY_FLAG" val=""/>
</p:tagLst>
</file>

<file path=ppt/tags/tag109.xml><?xml version="1.0" encoding="utf-8"?>
<p:tagLst xmlns:p="http://schemas.openxmlformats.org/presentationml/2006/main">
  <p:tag name="KSO_WM_BEAUTIFY_FLAG" val=""/>
</p:tagLst>
</file>

<file path=ppt/tags/tag110.xml><?xml version="1.0" encoding="utf-8"?>
<p:tagLst xmlns:p="http://schemas.openxmlformats.org/presentationml/2006/main">
  <p:tag name="KSO_WM_BEAUTIFY_FLAG" val=""/>
</p:tagLst>
</file>

<file path=ppt/tags/tag111.xml><?xml version="1.0" encoding="utf-8"?>
<p:tagLst xmlns:p="http://schemas.openxmlformats.org/presentationml/2006/main">
  <p:tag name="KSO_WM_BEAUTIFY_FLAG" val=""/>
</p:tagLst>
</file>

<file path=ppt/tags/tag112.xml><?xml version="1.0" encoding="utf-8"?>
<p:tagLst xmlns:p="http://schemas.openxmlformats.org/presentationml/2006/main">
  <p:tag name="KSO_WM_BEAUTIFY_FLAG" val=""/>
</p:tagLst>
</file>

<file path=ppt/tags/tag113.xml><?xml version="1.0" encoding="utf-8"?>
<p:tagLst xmlns:p="http://schemas.openxmlformats.org/presentationml/2006/main">
  <p:tag name="KSO_WM_BEAUTIFY_FLAG" val=""/>
</p:tagLst>
</file>

<file path=ppt/tags/tag114.xml><?xml version="1.0" encoding="utf-8"?>
<p:tagLst xmlns:p="http://schemas.openxmlformats.org/presentationml/2006/main">
  <p:tag name="KSO_WM_BEAUTIFY_FLAG" val=""/>
</p:tagLst>
</file>

<file path=ppt/tags/tag115.xml><?xml version="1.0" encoding="utf-8"?>
<p:tagLst xmlns:p="http://schemas.openxmlformats.org/presentationml/2006/main">
  <p:tag name="KSO_WM_BEAUTIFY_FLAG" val=""/>
</p:tagLst>
</file>

<file path=ppt/tags/tag116.xml><?xml version="1.0" encoding="utf-8"?>
<p:tagLst xmlns:p="http://schemas.openxmlformats.org/presentationml/2006/main">
  <p:tag name="KSO_WM_BEAUTIFY_FLAG" val=""/>
</p:tagLst>
</file>

<file path=ppt/tags/tag117.xml><?xml version="1.0" encoding="utf-8"?>
<p:tagLst xmlns:p="http://schemas.openxmlformats.org/presentationml/2006/main">
  <p:tag name="KSO_WM_BEAUTIFY_FLAG" val=""/>
</p:tagLst>
</file>

<file path=ppt/tags/tag118.xml><?xml version="1.0" encoding="utf-8"?>
<p:tagLst xmlns:p="http://schemas.openxmlformats.org/presentationml/2006/main">
  <p:tag name="KSO_WM_BEAUTIFY_FLAG" val=""/>
</p:tagLst>
</file>

<file path=ppt/tags/tag119.xml><?xml version="1.0" encoding="utf-8"?>
<p:tagLst xmlns:p="http://schemas.openxmlformats.org/presentationml/2006/main">
  <p:tag name="KSO_WM_BEAUTIFY_FLAG" val=""/>
</p:tagLst>
</file>

<file path=ppt/tags/tag120.xml><?xml version="1.0" encoding="utf-8"?>
<p:tagLst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4874CB"/>
      </a:accent1>
      <a:accent2>
        <a:srgbClr val="E6724B"/>
      </a:accent2>
      <a:accent3>
        <a:srgbClr val="EFBB1F"/>
      </a:accent3>
      <a:accent4>
        <a:srgbClr val="75BD42"/>
      </a:accent4>
      <a:accent5>
        <a:srgbClr val="30C0B4"/>
      </a:accent5>
      <a:accent6>
        <a:srgbClr val="E05269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1037</Words>
  <Application>WPS 演示</Application>
  <PresentationFormat>自定义</PresentationFormat>
  <Paragraphs>192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4" baseType="lpstr">
      <vt:lpstr>Arial</vt:lpstr>
      <vt:lpstr>宋体</vt:lpstr>
      <vt:lpstr>Wingdings</vt:lpstr>
      <vt:lpstr>思源黑体 CN Bold</vt:lpstr>
      <vt:lpstr>思源黑体 CN Normal</vt:lpstr>
      <vt:lpstr>OPPOSans B</vt:lpstr>
      <vt:lpstr>微软雅黑</vt:lpstr>
      <vt:lpstr>Arial Black</vt:lpstr>
      <vt:lpstr>Calibri</vt:lpstr>
      <vt:lpstr>Arial Unicode MS</vt:lpstr>
      <vt:lpstr>WPS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Gao</dc:creator>
  <cp:lastModifiedBy>Hongbin</cp:lastModifiedBy>
  <cp:revision>34</cp:revision>
  <dcterms:created xsi:type="dcterms:W3CDTF">2023-11-03T02:39:00Z</dcterms:created>
  <dcterms:modified xsi:type="dcterms:W3CDTF">2024-01-13T15:49:34Z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BA018AC5DFD0479786FF321E87854EB5_13</vt:lpwstr>
  </property>
  <property fmtid="{D5CDD505-2E9C-101B-9397-08002B2CF9AE}" pid="3" name="KSOProductBuildVer">
    <vt:lpwstr>2052-11.8.2.9015</vt:lpwstr>
  </property>
</Properties>
</file>